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7"/>
  </p:notesMasterIdLst>
  <p:sldIdLst>
    <p:sldId id="377" r:id="rId2"/>
    <p:sldId id="3905" r:id="rId3"/>
    <p:sldId id="433" r:id="rId4"/>
    <p:sldId id="1341" r:id="rId5"/>
    <p:sldId id="3897" r:id="rId6"/>
    <p:sldId id="3906" r:id="rId7"/>
    <p:sldId id="261" r:id="rId8"/>
    <p:sldId id="384" r:id="rId9"/>
    <p:sldId id="263" r:id="rId10"/>
    <p:sldId id="3876" r:id="rId11"/>
    <p:sldId id="256" r:id="rId12"/>
    <p:sldId id="305" r:id="rId13"/>
    <p:sldId id="342" r:id="rId14"/>
    <p:sldId id="3900" r:id="rId15"/>
    <p:sldId id="3912" r:id="rId16"/>
    <p:sldId id="3913" r:id="rId17"/>
    <p:sldId id="1421" r:id="rId18"/>
    <p:sldId id="3909" r:id="rId19"/>
    <p:sldId id="423" r:id="rId20"/>
    <p:sldId id="397" r:id="rId21"/>
    <p:sldId id="291" r:id="rId22"/>
    <p:sldId id="3907" r:id="rId23"/>
    <p:sldId id="365" r:id="rId24"/>
    <p:sldId id="284" r:id="rId25"/>
    <p:sldId id="937" r:id="rId26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maciel" initials="JM" lastIdx="1" clrIdx="0">
    <p:extLst>
      <p:ext uri="{19B8F6BF-5375-455C-9EA6-DF929625EA0E}">
        <p15:presenceInfo xmlns:p15="http://schemas.microsoft.com/office/powerpoint/2012/main" userId="jmaciel" providerId="None"/>
      </p:ext>
    </p:extLst>
  </p:cmAuthor>
  <p:cmAuthor id="2" name="Guzman, Mariana (MX - Mexico)" initials="GM" lastIdx="1" clrIdx="1">
    <p:extLst>
      <p:ext uri="{19B8F6BF-5375-455C-9EA6-DF929625EA0E}">
        <p15:presenceInfo xmlns:p15="http://schemas.microsoft.com/office/powerpoint/2012/main" userId="Guzman, Mariana (MX - Mexico)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AEA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94"/>
  </p:normalViewPr>
  <p:slideViewPr>
    <p:cSldViewPr snapToGrid="0">
      <p:cViewPr>
        <p:scale>
          <a:sx n="50" d="100"/>
          <a:sy n="50" d="100"/>
        </p:scale>
        <p:origin x="1260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ariguzman\Desktop\Proyectos\Turismo%20M&#233;dico\Pir&#225;mides_USA_CAN_MX_2017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ariguzman\Desktop\Proyectos\Turismo%20M&#233;dico\Pir&#225;mides_USA_CAN_MX_2017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ariguzman\Desktop\Proyectos\Turismo%20M&#233;dico\Pir&#225;mides_USA_CAN_MX_2017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v>Hombres 2017</c:v>
          </c:tx>
          <c:spPr>
            <a:solidFill>
              <a:schemeClr val="bg1"/>
            </a:solidFill>
            <a:ln w="3175">
              <a:solidFill>
                <a:schemeClr val="accent3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700" b="1">
                    <a:solidFill>
                      <a:schemeClr val="accent4"/>
                    </a:solidFill>
                  </a:defRPr>
                </a:pPr>
                <a:endParaRPr lang="es-MX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'Estados Unidos'!$B$2:$B$18</c:f>
              <c:strCache>
                <c:ptCount val="17"/>
                <c:pt idx="0">
                  <c:v>00-04 años</c:v>
                </c:pt>
                <c:pt idx="1">
                  <c:v>05-09 años</c:v>
                </c:pt>
                <c:pt idx="2">
                  <c:v>10-14 años</c:v>
                </c:pt>
                <c:pt idx="3">
                  <c:v>15-19 años</c:v>
                </c:pt>
                <c:pt idx="4">
                  <c:v>20-24 años</c:v>
                </c:pt>
                <c:pt idx="5">
                  <c:v>25-29 años</c:v>
                </c:pt>
                <c:pt idx="6">
                  <c:v>30-34 años</c:v>
                </c:pt>
                <c:pt idx="7">
                  <c:v>35-39 años</c:v>
                </c:pt>
                <c:pt idx="8">
                  <c:v>40-44 años</c:v>
                </c:pt>
                <c:pt idx="9">
                  <c:v>45-49 años</c:v>
                </c:pt>
                <c:pt idx="10">
                  <c:v>50-54 años</c:v>
                </c:pt>
                <c:pt idx="11">
                  <c:v>55-59 años</c:v>
                </c:pt>
                <c:pt idx="12">
                  <c:v>60-64 años</c:v>
                </c:pt>
                <c:pt idx="13">
                  <c:v>65-69 años</c:v>
                </c:pt>
                <c:pt idx="14">
                  <c:v>70-74 años</c:v>
                </c:pt>
                <c:pt idx="15">
                  <c:v>75-79 años</c:v>
                </c:pt>
                <c:pt idx="16">
                  <c:v>80 años y más</c:v>
                </c:pt>
              </c:strCache>
            </c:strRef>
          </c:cat>
          <c:val>
            <c:numRef>
              <c:f>'Estados Unidos'!$E$2:$E$18</c:f>
              <c:numCache>
                <c:formatCode>#,###.00;#,###.00</c:formatCode>
                <c:ptCount val="17"/>
                <c:pt idx="0">
                  <c:v>-10.119999999999999</c:v>
                </c:pt>
                <c:pt idx="1">
                  <c:v>-10.62</c:v>
                </c:pt>
                <c:pt idx="2">
                  <c:v>-10.74</c:v>
                </c:pt>
                <c:pt idx="3">
                  <c:v>-10.86</c:v>
                </c:pt>
                <c:pt idx="4">
                  <c:v>-11.67</c:v>
                </c:pt>
                <c:pt idx="5">
                  <c:v>-11.83</c:v>
                </c:pt>
                <c:pt idx="6">
                  <c:v>-11.13</c:v>
                </c:pt>
                <c:pt idx="7">
                  <c:v>-10.36</c:v>
                </c:pt>
                <c:pt idx="8">
                  <c:v>-9.99</c:v>
                </c:pt>
                <c:pt idx="9">
                  <c:v>-10.26</c:v>
                </c:pt>
                <c:pt idx="10">
                  <c:v>-10.87</c:v>
                </c:pt>
                <c:pt idx="11">
                  <c:v>-10.81</c:v>
                </c:pt>
                <c:pt idx="12">
                  <c:v>-9.6</c:v>
                </c:pt>
                <c:pt idx="13">
                  <c:v>-7.94</c:v>
                </c:pt>
                <c:pt idx="14">
                  <c:v>-5.73</c:v>
                </c:pt>
                <c:pt idx="15">
                  <c:v>-3.87</c:v>
                </c:pt>
                <c:pt idx="16">
                  <c:v>-4.83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0D1-4356-979F-7149045935EC}"/>
            </c:ext>
          </c:extLst>
        </c:ser>
        <c:ser>
          <c:idx val="1"/>
          <c:order val="1"/>
          <c:tx>
            <c:v>Mujeres 2017</c:v>
          </c:tx>
          <c:spPr>
            <a:solidFill>
              <a:schemeClr val="bg1"/>
            </a:solidFill>
            <a:ln w="3175">
              <a:solidFill>
                <a:srgbClr val="FF6699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700" b="1">
                    <a:solidFill>
                      <a:srgbClr val="FF0066"/>
                    </a:solidFill>
                  </a:defRPr>
                </a:pPr>
                <a:endParaRPr lang="es-MX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'Estados Unidos'!$B$2:$B$18</c:f>
              <c:strCache>
                <c:ptCount val="17"/>
                <c:pt idx="0">
                  <c:v>00-04 años</c:v>
                </c:pt>
                <c:pt idx="1">
                  <c:v>05-09 años</c:v>
                </c:pt>
                <c:pt idx="2">
                  <c:v>10-14 años</c:v>
                </c:pt>
                <c:pt idx="3">
                  <c:v>15-19 años</c:v>
                </c:pt>
                <c:pt idx="4">
                  <c:v>20-24 años</c:v>
                </c:pt>
                <c:pt idx="5">
                  <c:v>25-29 años</c:v>
                </c:pt>
                <c:pt idx="6">
                  <c:v>30-34 años</c:v>
                </c:pt>
                <c:pt idx="7">
                  <c:v>35-39 años</c:v>
                </c:pt>
                <c:pt idx="8">
                  <c:v>40-44 años</c:v>
                </c:pt>
                <c:pt idx="9">
                  <c:v>45-49 años</c:v>
                </c:pt>
                <c:pt idx="10">
                  <c:v>50-54 años</c:v>
                </c:pt>
                <c:pt idx="11">
                  <c:v>55-59 años</c:v>
                </c:pt>
                <c:pt idx="12">
                  <c:v>60-64 años</c:v>
                </c:pt>
                <c:pt idx="13">
                  <c:v>65-69 años</c:v>
                </c:pt>
                <c:pt idx="14">
                  <c:v>70-74 años</c:v>
                </c:pt>
                <c:pt idx="15">
                  <c:v>75-79 años</c:v>
                </c:pt>
                <c:pt idx="16">
                  <c:v>80 años y más</c:v>
                </c:pt>
              </c:strCache>
            </c:strRef>
          </c:cat>
          <c:val>
            <c:numRef>
              <c:f>'Estados Unidos'!$F$2:$F$18</c:f>
              <c:numCache>
                <c:formatCode>#,###.00;#,###.00</c:formatCode>
                <c:ptCount val="17"/>
                <c:pt idx="0">
                  <c:v>9.68</c:v>
                </c:pt>
                <c:pt idx="1">
                  <c:v>10.16</c:v>
                </c:pt>
                <c:pt idx="2">
                  <c:v>10.28</c:v>
                </c:pt>
                <c:pt idx="3">
                  <c:v>10.42</c:v>
                </c:pt>
                <c:pt idx="4">
                  <c:v>11.18</c:v>
                </c:pt>
                <c:pt idx="5">
                  <c:v>11.36</c:v>
                </c:pt>
                <c:pt idx="6">
                  <c:v>10.89</c:v>
                </c:pt>
                <c:pt idx="7">
                  <c:v>10.31</c:v>
                </c:pt>
                <c:pt idx="8">
                  <c:v>10.1</c:v>
                </c:pt>
                <c:pt idx="9">
                  <c:v>10.199999999999999</c:v>
                </c:pt>
                <c:pt idx="10">
                  <c:v>10.8</c:v>
                </c:pt>
                <c:pt idx="11">
                  <c:v>11.1</c:v>
                </c:pt>
                <c:pt idx="12">
                  <c:v>10.24</c:v>
                </c:pt>
                <c:pt idx="13">
                  <c:v>8.81</c:v>
                </c:pt>
                <c:pt idx="14">
                  <c:v>6.74</c:v>
                </c:pt>
                <c:pt idx="15">
                  <c:v>4.75</c:v>
                </c:pt>
                <c:pt idx="16">
                  <c:v>7.54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0D1-4356-979F-7149045935EC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30"/>
        <c:overlap val="100"/>
        <c:axId val="503578488"/>
        <c:axId val="503593384"/>
      </c:barChart>
      <c:catAx>
        <c:axId val="503578488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low"/>
        <c:txPr>
          <a:bodyPr/>
          <a:lstStyle/>
          <a:p>
            <a:pPr>
              <a:defRPr sz="700" b="1"/>
            </a:pPr>
            <a:endParaRPr lang="es-MX"/>
          </a:p>
        </c:txPr>
        <c:crossAx val="503593384"/>
        <c:crosses val="autoZero"/>
        <c:auto val="1"/>
        <c:lblAlgn val="ctr"/>
        <c:lblOffset val="100"/>
        <c:noMultiLvlLbl val="0"/>
      </c:catAx>
      <c:valAx>
        <c:axId val="503593384"/>
        <c:scaling>
          <c:orientation val="minMax"/>
          <c:min val="-15"/>
        </c:scaling>
        <c:delete val="0"/>
        <c:axPos val="b"/>
        <c:numFmt formatCode="#,###.00;#,###.00" sourceLinked="1"/>
        <c:majorTickMark val="out"/>
        <c:minorTickMark val="none"/>
        <c:tickLblPos val="nextTo"/>
        <c:crossAx val="503578488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v>Hombres 2017</c:v>
          </c:tx>
          <c:spPr>
            <a:solidFill>
              <a:schemeClr val="bg1"/>
            </a:solidFill>
            <a:ln w="3175">
              <a:solidFill>
                <a:schemeClr val="accent3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700" b="1">
                    <a:solidFill>
                      <a:schemeClr val="accent4"/>
                    </a:solidFill>
                  </a:defRPr>
                </a:pPr>
                <a:endParaRPr lang="es-MX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Canadá!$B$2:$B$18</c:f>
              <c:strCache>
                <c:ptCount val="17"/>
                <c:pt idx="0">
                  <c:v>00-04 años</c:v>
                </c:pt>
                <c:pt idx="1">
                  <c:v>05-09 años</c:v>
                </c:pt>
                <c:pt idx="2">
                  <c:v>10-14 años</c:v>
                </c:pt>
                <c:pt idx="3">
                  <c:v>15-19 años</c:v>
                </c:pt>
                <c:pt idx="4">
                  <c:v>20-24 años</c:v>
                </c:pt>
                <c:pt idx="5">
                  <c:v>25-29 años</c:v>
                </c:pt>
                <c:pt idx="6">
                  <c:v>30-34 años</c:v>
                </c:pt>
                <c:pt idx="7">
                  <c:v>35-39 años</c:v>
                </c:pt>
                <c:pt idx="8">
                  <c:v>40-44 años</c:v>
                </c:pt>
                <c:pt idx="9">
                  <c:v>45-49 años</c:v>
                </c:pt>
                <c:pt idx="10">
                  <c:v>50-54 años</c:v>
                </c:pt>
                <c:pt idx="11">
                  <c:v>55-59 años</c:v>
                </c:pt>
                <c:pt idx="12">
                  <c:v>60-64 años</c:v>
                </c:pt>
                <c:pt idx="13">
                  <c:v>65-69 años</c:v>
                </c:pt>
                <c:pt idx="14">
                  <c:v>70-74 años</c:v>
                </c:pt>
                <c:pt idx="15">
                  <c:v>75-79 años</c:v>
                </c:pt>
                <c:pt idx="16">
                  <c:v>80 años y más</c:v>
                </c:pt>
              </c:strCache>
            </c:strRef>
          </c:cat>
          <c:val>
            <c:numRef>
              <c:f>Canadá!$E$2:$E$18</c:f>
              <c:numCache>
                <c:formatCode>#,###.00;#,###.00</c:formatCode>
                <c:ptCount val="17"/>
                <c:pt idx="0">
                  <c:v>-0.996</c:v>
                </c:pt>
                <c:pt idx="1">
                  <c:v>-1.03</c:v>
                </c:pt>
                <c:pt idx="2">
                  <c:v>-0.96</c:v>
                </c:pt>
                <c:pt idx="3">
                  <c:v>-1.05</c:v>
                </c:pt>
                <c:pt idx="4">
                  <c:v>-1.25</c:v>
                </c:pt>
                <c:pt idx="5">
                  <c:v>-1.28</c:v>
                </c:pt>
                <c:pt idx="6">
                  <c:v>-1.27</c:v>
                </c:pt>
                <c:pt idx="7">
                  <c:v>-1.24</c:v>
                </c:pt>
                <c:pt idx="8">
                  <c:v>-1.18</c:v>
                </c:pt>
                <c:pt idx="9">
                  <c:v>-1.19</c:v>
                </c:pt>
                <c:pt idx="10">
                  <c:v>-1.34</c:v>
                </c:pt>
                <c:pt idx="11">
                  <c:v>-1.37</c:v>
                </c:pt>
                <c:pt idx="12">
                  <c:v>-1.17</c:v>
                </c:pt>
                <c:pt idx="13">
                  <c:v>-0.99</c:v>
                </c:pt>
                <c:pt idx="14">
                  <c:v>-0.74299999999999999</c:v>
                </c:pt>
                <c:pt idx="15">
                  <c:v>-0.48799999999999999</c:v>
                </c:pt>
                <c:pt idx="16">
                  <c:v>-0.63100000000000001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0EE-4606-9F69-004FC30EA222}"/>
            </c:ext>
          </c:extLst>
        </c:ser>
        <c:ser>
          <c:idx val="1"/>
          <c:order val="1"/>
          <c:tx>
            <c:v>Mujeres 2017</c:v>
          </c:tx>
          <c:spPr>
            <a:solidFill>
              <a:schemeClr val="bg1"/>
            </a:solidFill>
            <a:ln>
              <a:solidFill>
                <a:srgbClr val="FF6699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700" b="1">
                    <a:solidFill>
                      <a:srgbClr val="FF0066"/>
                    </a:solidFill>
                  </a:defRPr>
                </a:pPr>
                <a:endParaRPr lang="es-MX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Canadá!$B$2:$B$18</c:f>
              <c:strCache>
                <c:ptCount val="17"/>
                <c:pt idx="0">
                  <c:v>00-04 años</c:v>
                </c:pt>
                <c:pt idx="1">
                  <c:v>05-09 años</c:v>
                </c:pt>
                <c:pt idx="2">
                  <c:v>10-14 años</c:v>
                </c:pt>
                <c:pt idx="3">
                  <c:v>15-19 años</c:v>
                </c:pt>
                <c:pt idx="4">
                  <c:v>20-24 años</c:v>
                </c:pt>
                <c:pt idx="5">
                  <c:v>25-29 años</c:v>
                </c:pt>
                <c:pt idx="6">
                  <c:v>30-34 años</c:v>
                </c:pt>
                <c:pt idx="7">
                  <c:v>35-39 años</c:v>
                </c:pt>
                <c:pt idx="8">
                  <c:v>40-44 años</c:v>
                </c:pt>
                <c:pt idx="9">
                  <c:v>45-49 años</c:v>
                </c:pt>
                <c:pt idx="10">
                  <c:v>50-54 años</c:v>
                </c:pt>
                <c:pt idx="11">
                  <c:v>55-59 años</c:v>
                </c:pt>
                <c:pt idx="12">
                  <c:v>60-64 años</c:v>
                </c:pt>
                <c:pt idx="13">
                  <c:v>65-69 años</c:v>
                </c:pt>
                <c:pt idx="14">
                  <c:v>70-74 años</c:v>
                </c:pt>
                <c:pt idx="15">
                  <c:v>75-79 años</c:v>
                </c:pt>
                <c:pt idx="16">
                  <c:v>80 años y más</c:v>
                </c:pt>
              </c:strCache>
            </c:strRef>
          </c:cat>
          <c:val>
            <c:numRef>
              <c:f>Canadá!$F$2:$F$18</c:f>
              <c:numCache>
                <c:formatCode>#,###.00;#,###.00</c:formatCode>
                <c:ptCount val="17"/>
                <c:pt idx="0">
                  <c:v>0.94499999999999995</c:v>
                </c:pt>
                <c:pt idx="1">
                  <c:v>0.99</c:v>
                </c:pt>
                <c:pt idx="2">
                  <c:v>0.94</c:v>
                </c:pt>
                <c:pt idx="3">
                  <c:v>0.99</c:v>
                </c:pt>
                <c:pt idx="4">
                  <c:v>1.2</c:v>
                </c:pt>
                <c:pt idx="5">
                  <c:v>1.26</c:v>
                </c:pt>
                <c:pt idx="6">
                  <c:v>1.28</c:v>
                </c:pt>
                <c:pt idx="7">
                  <c:v>1.25</c:v>
                </c:pt>
                <c:pt idx="8">
                  <c:v>1.19</c:v>
                </c:pt>
                <c:pt idx="9">
                  <c:v>1.18</c:v>
                </c:pt>
                <c:pt idx="10">
                  <c:v>1.33</c:v>
                </c:pt>
                <c:pt idx="11">
                  <c:v>1.37</c:v>
                </c:pt>
                <c:pt idx="12">
                  <c:v>1.2</c:v>
                </c:pt>
                <c:pt idx="13">
                  <c:v>1.04</c:v>
                </c:pt>
                <c:pt idx="14">
                  <c:v>0.80500000000000005</c:v>
                </c:pt>
                <c:pt idx="15">
                  <c:v>0.57299999999999995</c:v>
                </c:pt>
                <c:pt idx="16">
                  <c:v>0.96199999999999997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0EE-4606-9F69-004FC30EA222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30"/>
        <c:overlap val="100"/>
        <c:axId val="503578488"/>
        <c:axId val="503593384"/>
      </c:barChart>
      <c:catAx>
        <c:axId val="503578488"/>
        <c:scaling>
          <c:orientation val="minMax"/>
        </c:scaling>
        <c:delete val="1"/>
        <c:axPos val="l"/>
        <c:numFmt formatCode="General" sourceLinked="0"/>
        <c:majorTickMark val="out"/>
        <c:minorTickMark val="none"/>
        <c:tickLblPos val="low"/>
        <c:crossAx val="503593384"/>
        <c:crosses val="autoZero"/>
        <c:auto val="1"/>
        <c:lblAlgn val="ctr"/>
        <c:lblOffset val="100"/>
        <c:noMultiLvlLbl val="0"/>
      </c:catAx>
      <c:valAx>
        <c:axId val="503593384"/>
        <c:scaling>
          <c:orientation val="minMax"/>
          <c:max val="15"/>
          <c:min val="-15"/>
        </c:scaling>
        <c:delete val="0"/>
        <c:axPos val="b"/>
        <c:numFmt formatCode="#,###.00;#,###.00" sourceLinked="1"/>
        <c:majorTickMark val="out"/>
        <c:minorTickMark val="none"/>
        <c:tickLblPos val="nextTo"/>
        <c:crossAx val="503578488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v>Hombres 2017</c:v>
          </c:tx>
          <c:spPr>
            <a:solidFill>
              <a:schemeClr val="bg1"/>
            </a:solidFill>
            <a:ln w="3175">
              <a:solidFill>
                <a:schemeClr val="accent3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700" b="1">
                    <a:solidFill>
                      <a:schemeClr val="accent4"/>
                    </a:solidFill>
                  </a:defRPr>
                </a:pPr>
                <a:endParaRPr lang="es-MX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México!$B$2:$B$18</c:f>
              <c:strCache>
                <c:ptCount val="17"/>
                <c:pt idx="0">
                  <c:v>00-04 años</c:v>
                </c:pt>
                <c:pt idx="1">
                  <c:v>05-09 años</c:v>
                </c:pt>
                <c:pt idx="2">
                  <c:v>10-14 años</c:v>
                </c:pt>
                <c:pt idx="3">
                  <c:v>15-19 años</c:v>
                </c:pt>
                <c:pt idx="4">
                  <c:v>20-24 años</c:v>
                </c:pt>
                <c:pt idx="5">
                  <c:v>25-29 años</c:v>
                </c:pt>
                <c:pt idx="6">
                  <c:v>30-34 años</c:v>
                </c:pt>
                <c:pt idx="7">
                  <c:v>35-39 años</c:v>
                </c:pt>
                <c:pt idx="8">
                  <c:v>40-44 años</c:v>
                </c:pt>
                <c:pt idx="9">
                  <c:v>45-49 años</c:v>
                </c:pt>
                <c:pt idx="10">
                  <c:v>50-54 años</c:v>
                </c:pt>
                <c:pt idx="11">
                  <c:v>55-59 años</c:v>
                </c:pt>
                <c:pt idx="12">
                  <c:v>60-64 años</c:v>
                </c:pt>
                <c:pt idx="13">
                  <c:v>65-69 años</c:v>
                </c:pt>
                <c:pt idx="14">
                  <c:v>70-74 años</c:v>
                </c:pt>
                <c:pt idx="15">
                  <c:v>75-79 años</c:v>
                </c:pt>
                <c:pt idx="16">
                  <c:v>80 años y más</c:v>
                </c:pt>
              </c:strCache>
            </c:strRef>
          </c:cat>
          <c:val>
            <c:numRef>
              <c:f>México!$E$2:$E$18</c:f>
              <c:numCache>
                <c:formatCode>#,###.00;#,###.00</c:formatCode>
                <c:ptCount val="17"/>
                <c:pt idx="0">
                  <c:v>-5.91</c:v>
                </c:pt>
                <c:pt idx="1">
                  <c:v>-5.81</c:v>
                </c:pt>
                <c:pt idx="2">
                  <c:v>-5.9</c:v>
                </c:pt>
                <c:pt idx="3">
                  <c:v>-5.97</c:v>
                </c:pt>
                <c:pt idx="4">
                  <c:v>-5.81</c:v>
                </c:pt>
                <c:pt idx="5">
                  <c:v>-5.48</c:v>
                </c:pt>
                <c:pt idx="6">
                  <c:v>-5.03</c:v>
                </c:pt>
                <c:pt idx="7">
                  <c:v>-4.7</c:v>
                </c:pt>
                <c:pt idx="8">
                  <c:v>-4.55</c:v>
                </c:pt>
                <c:pt idx="9">
                  <c:v>-3.77</c:v>
                </c:pt>
                <c:pt idx="10">
                  <c:v>-2.91</c:v>
                </c:pt>
                <c:pt idx="11">
                  <c:v>-2.4</c:v>
                </c:pt>
                <c:pt idx="12">
                  <c:v>-1.99</c:v>
                </c:pt>
                <c:pt idx="13">
                  <c:v>-1.47</c:v>
                </c:pt>
                <c:pt idx="14">
                  <c:v>-1.05</c:v>
                </c:pt>
                <c:pt idx="15">
                  <c:v>-0.72199999999999998</c:v>
                </c:pt>
                <c:pt idx="16">
                  <c:v>-0.83599999999999997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CF6-4352-B22A-F23A6D4AF038}"/>
            </c:ext>
          </c:extLst>
        </c:ser>
        <c:ser>
          <c:idx val="1"/>
          <c:order val="1"/>
          <c:tx>
            <c:v>Mujeres 2017</c:v>
          </c:tx>
          <c:spPr>
            <a:solidFill>
              <a:schemeClr val="bg1"/>
            </a:solidFill>
            <a:ln w="3175">
              <a:solidFill>
                <a:srgbClr val="FF6699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700" b="1">
                    <a:solidFill>
                      <a:srgbClr val="FF0066"/>
                    </a:solidFill>
                  </a:defRPr>
                </a:pPr>
                <a:endParaRPr lang="es-MX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México!$B$2:$B$18</c:f>
              <c:strCache>
                <c:ptCount val="17"/>
                <c:pt idx="0">
                  <c:v>00-04 años</c:v>
                </c:pt>
                <c:pt idx="1">
                  <c:v>05-09 años</c:v>
                </c:pt>
                <c:pt idx="2">
                  <c:v>10-14 años</c:v>
                </c:pt>
                <c:pt idx="3">
                  <c:v>15-19 años</c:v>
                </c:pt>
                <c:pt idx="4">
                  <c:v>20-24 años</c:v>
                </c:pt>
                <c:pt idx="5">
                  <c:v>25-29 años</c:v>
                </c:pt>
                <c:pt idx="6">
                  <c:v>30-34 años</c:v>
                </c:pt>
                <c:pt idx="7">
                  <c:v>35-39 años</c:v>
                </c:pt>
                <c:pt idx="8">
                  <c:v>40-44 años</c:v>
                </c:pt>
                <c:pt idx="9">
                  <c:v>45-49 años</c:v>
                </c:pt>
                <c:pt idx="10">
                  <c:v>50-54 años</c:v>
                </c:pt>
                <c:pt idx="11">
                  <c:v>55-59 años</c:v>
                </c:pt>
                <c:pt idx="12">
                  <c:v>60-64 años</c:v>
                </c:pt>
                <c:pt idx="13">
                  <c:v>65-69 años</c:v>
                </c:pt>
                <c:pt idx="14">
                  <c:v>70-74 años</c:v>
                </c:pt>
                <c:pt idx="15">
                  <c:v>75-79 años</c:v>
                </c:pt>
                <c:pt idx="16">
                  <c:v>80 años y más</c:v>
                </c:pt>
              </c:strCache>
            </c:strRef>
          </c:cat>
          <c:val>
            <c:numRef>
              <c:f>México!$F$2:$F$18</c:f>
              <c:numCache>
                <c:formatCode>#,###.00;#,###.00</c:formatCode>
                <c:ptCount val="17"/>
                <c:pt idx="0">
                  <c:v>5.64</c:v>
                </c:pt>
                <c:pt idx="1">
                  <c:v>5.57</c:v>
                </c:pt>
                <c:pt idx="2">
                  <c:v>5.62</c:v>
                </c:pt>
                <c:pt idx="3">
                  <c:v>5.78</c:v>
                </c:pt>
                <c:pt idx="4">
                  <c:v>5.67</c:v>
                </c:pt>
                <c:pt idx="5">
                  <c:v>5.38</c:v>
                </c:pt>
                <c:pt idx="6">
                  <c:v>4.97</c:v>
                </c:pt>
                <c:pt idx="7">
                  <c:v>4.76</c:v>
                </c:pt>
                <c:pt idx="8">
                  <c:v>4.71</c:v>
                </c:pt>
                <c:pt idx="9">
                  <c:v>4.01</c:v>
                </c:pt>
                <c:pt idx="10">
                  <c:v>3.17</c:v>
                </c:pt>
                <c:pt idx="11">
                  <c:v>2.64</c:v>
                </c:pt>
                <c:pt idx="12">
                  <c:v>2.19</c:v>
                </c:pt>
                <c:pt idx="13">
                  <c:v>1.59</c:v>
                </c:pt>
                <c:pt idx="14">
                  <c:v>1.1499999999999999</c:v>
                </c:pt>
                <c:pt idx="15">
                  <c:v>0.83499999999999996</c:v>
                </c:pt>
                <c:pt idx="16">
                  <c:v>1.2110000000000001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CF6-4352-B22A-F23A6D4AF038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30"/>
        <c:overlap val="100"/>
        <c:axId val="503578488"/>
        <c:axId val="503593384"/>
      </c:barChart>
      <c:catAx>
        <c:axId val="503578488"/>
        <c:scaling>
          <c:orientation val="minMax"/>
        </c:scaling>
        <c:delete val="1"/>
        <c:axPos val="l"/>
        <c:numFmt formatCode="General" sourceLinked="0"/>
        <c:majorTickMark val="out"/>
        <c:minorTickMark val="none"/>
        <c:tickLblPos val="low"/>
        <c:crossAx val="503593384"/>
        <c:crosses val="autoZero"/>
        <c:auto val="1"/>
        <c:lblAlgn val="ctr"/>
        <c:lblOffset val="100"/>
        <c:noMultiLvlLbl val="0"/>
      </c:catAx>
      <c:valAx>
        <c:axId val="503593384"/>
        <c:scaling>
          <c:orientation val="minMax"/>
          <c:max val="15"/>
          <c:min val="-15"/>
        </c:scaling>
        <c:delete val="0"/>
        <c:axPos val="b"/>
        <c:numFmt formatCode="#,###.00;#,###.00" sourceLinked="1"/>
        <c:majorTickMark val="out"/>
        <c:minorTickMark val="none"/>
        <c:tickLblPos val="nextTo"/>
        <c:crossAx val="503578488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201FC3-8332-B444-BAA6-9050E1AE1213}" type="datetimeFigureOut">
              <a:rPr lang="es-MX" smtClean="0"/>
              <a:t>16/09/2024</a:t>
            </a:fld>
            <a:endParaRPr lang="es-MX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7191E5-2202-5549-9418-0E5CE3A4E0C2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364600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3BBB80E-21FE-EFB5-1E3E-C928595D06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B54CCD1-3886-DCA3-E0BE-D4F5F00CC6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Haz clic para editar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1EFE697-81F9-7D1D-F8D1-E63B66204C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1843A-EDB5-4447-BF9B-7031D63F3F6E}" type="datetimeFigureOut">
              <a:rPr lang="es-MX" smtClean="0"/>
              <a:t>16/09/2024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1760E36-8629-9AED-A8A5-CE97E7DA25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D1848B9-07AD-FA18-512E-0540CD92B1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9BA3F-3E87-FB48-A01F-6AC5C437EC62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845553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F480053-9ACC-A403-A3C5-ED81D6D782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AD16A4B8-5B80-9F7B-250C-5E329A8DCC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E17E907-4BB7-CBBA-C892-23BE036DE5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1843A-EDB5-4447-BF9B-7031D63F3F6E}" type="datetimeFigureOut">
              <a:rPr lang="es-MX" smtClean="0"/>
              <a:t>16/09/2024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6CFD5D0-8E10-AEE4-752E-AE2DEE3B2A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83580FB-C199-0513-F521-C67B2E404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9BA3F-3E87-FB48-A01F-6AC5C437EC62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76993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31967B76-108E-6A6A-0E10-0C6ACA24CBD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0A622023-8029-5DB1-A3E1-715BA711EB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351D633-042C-7E8A-D487-1D3A39C448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1843A-EDB5-4447-BF9B-7031D63F3F6E}" type="datetimeFigureOut">
              <a:rPr lang="es-MX" smtClean="0"/>
              <a:t>16/09/2024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3189C68-FB10-FDE2-DB4E-86B3D3789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F3F340B-9816-4126-FB99-34F0453EAA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9BA3F-3E87-FB48-A01F-6AC5C437EC62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927956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, subtitle &amp; 1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01651" y="651600"/>
            <a:ext cx="11162349" cy="75725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2000" b="0">
                <a:solidFill>
                  <a:srgbClr val="575757"/>
                </a:solidFill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4" name="Title Placeholder 1"/>
          <p:cNvSpPr>
            <a:spLocks noGrp="1"/>
          </p:cNvSpPr>
          <p:nvPr>
            <p:ph type="title"/>
          </p:nvPr>
        </p:nvSpPr>
        <p:spPr>
          <a:xfrm>
            <a:off x="501651" y="317500"/>
            <a:ext cx="11162349" cy="69850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/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8" name="Text Placeholder 18"/>
          <p:cNvSpPr>
            <a:spLocks noGrp="1"/>
          </p:cNvSpPr>
          <p:nvPr>
            <p:ph idx="1"/>
          </p:nvPr>
        </p:nvSpPr>
        <p:spPr>
          <a:xfrm>
            <a:off x="501651" y="1700213"/>
            <a:ext cx="11165416" cy="467898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2" name="Rectangle 1"/>
          <p:cNvSpPr/>
          <p:nvPr userDrawn="1"/>
        </p:nvSpPr>
        <p:spPr bwMode="gray">
          <a:xfrm>
            <a:off x="11961091" y="0"/>
            <a:ext cx="230909" cy="6858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9050" algn="ctr">
            <a:noFill/>
            <a:miter lim="800000"/>
            <a:headEnd/>
            <a:tailEnd/>
          </a:ln>
        </p:spPr>
        <p:txBody>
          <a:bodyPr wrap="square" lIns="88900" tIns="88900" rIns="88900" bIns="88900" rtlCol="0" anchor="ctr"/>
          <a:lstStyle/>
          <a:p>
            <a:pPr algn="ctr">
              <a:lnSpc>
                <a:spcPct val="106000"/>
              </a:lnSpc>
              <a:buFont typeface="Wingdings 2" pitchFamily="18" charset="2"/>
              <a:buNone/>
            </a:pPr>
            <a:endParaRPr lang="es-MX" sz="1600" b="1" dirty="0">
              <a:solidFill>
                <a:schemeClr val="bg1"/>
              </a:solidFill>
            </a:endParaRP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1171252" y="6176284"/>
            <a:ext cx="783949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 b="1" i="1"/>
            </a:lvl1pPr>
          </a:lstStyle>
          <a:p>
            <a:fld id="{C4CA18F5-E3FB-4D66-A47F-9A9504540D47}" type="slidenum">
              <a:rPr lang="es-MX" smtClean="0">
                <a:solidFill>
                  <a:prstClr val="black"/>
                </a:solidFill>
              </a:rPr>
              <a:pPr/>
              <a:t>‹#›</a:t>
            </a:fld>
            <a:endParaRPr lang="es-MX" dirty="0">
              <a:solidFill>
                <a:prstClr val="black"/>
              </a:solidFill>
            </a:endParaRPr>
          </a:p>
        </p:txBody>
      </p:sp>
      <p:sp>
        <p:nvSpPr>
          <p:cNvPr id="10" name="Slide Number Placeholder 2"/>
          <p:cNvSpPr txBox="1">
            <a:spLocks/>
          </p:cNvSpPr>
          <p:nvPr userDrawn="1"/>
        </p:nvSpPr>
        <p:spPr>
          <a:xfrm>
            <a:off x="11172669" y="6176284"/>
            <a:ext cx="783949" cy="365125"/>
          </a:xfrm>
          <a:prstGeom prst="rect">
            <a:avLst/>
          </a:prstGeom>
        </p:spPr>
        <p:txBody>
          <a:bodyPr anchor="ctr"/>
          <a:lstStyle>
            <a:defPPr>
              <a:defRPr lang="es-MX"/>
            </a:defPPr>
            <a:lvl1pPr marL="0" algn="ctr" defTabSz="914400" rtl="0" eaLnBrk="1" latinLnBrk="0" hangingPunct="1">
              <a:defRPr sz="2000" b="1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4CA18F5-E3FB-4D66-A47F-9A9504540D47}" type="slidenum">
              <a:rPr lang="es-MX" sz="1200" smtClean="0">
                <a:solidFill>
                  <a:prstClr val="black"/>
                </a:solidFill>
              </a:rPr>
              <a:pPr/>
              <a:t>‹#›</a:t>
            </a:fld>
            <a:endParaRPr lang="es-MX" sz="1200" dirty="0">
              <a:solidFill>
                <a:prstClr val="black"/>
              </a:solidFill>
            </a:endParaRPr>
          </a:p>
        </p:txBody>
      </p:sp>
      <p:sp>
        <p:nvSpPr>
          <p:cNvPr id="12" name="Freeform 11"/>
          <p:cNvSpPr/>
          <p:nvPr userDrawn="1"/>
        </p:nvSpPr>
        <p:spPr bwMode="gray">
          <a:xfrm>
            <a:off x="0" y="165973"/>
            <a:ext cx="238469" cy="600930"/>
          </a:xfrm>
          <a:custGeom>
            <a:avLst/>
            <a:gdLst>
              <a:gd name="connsiteX0" fmla="*/ 0 w 238469"/>
              <a:gd name="connsiteY0" fmla="*/ 0 h 600930"/>
              <a:gd name="connsiteX1" fmla="*/ 49491 w 238469"/>
              <a:gd name="connsiteY1" fmla="*/ 15363 h 600930"/>
              <a:gd name="connsiteX2" fmla="*/ 238469 w 238469"/>
              <a:gd name="connsiteY2" fmla="*/ 300465 h 600930"/>
              <a:gd name="connsiteX3" fmla="*/ 49491 w 238469"/>
              <a:gd name="connsiteY3" fmla="*/ 585568 h 600930"/>
              <a:gd name="connsiteX4" fmla="*/ 0 w 238469"/>
              <a:gd name="connsiteY4" fmla="*/ 600930 h 600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8469" h="600930">
                <a:moveTo>
                  <a:pt x="0" y="0"/>
                </a:moveTo>
                <a:lnTo>
                  <a:pt x="49491" y="15363"/>
                </a:lnTo>
                <a:cubicBezTo>
                  <a:pt x="160545" y="62335"/>
                  <a:pt x="238469" y="172300"/>
                  <a:pt x="238469" y="300465"/>
                </a:cubicBezTo>
                <a:cubicBezTo>
                  <a:pt x="238469" y="428630"/>
                  <a:pt x="160545" y="538595"/>
                  <a:pt x="49491" y="585568"/>
                </a:cubicBezTo>
                <a:lnTo>
                  <a:pt x="0" y="600930"/>
                </a:lnTo>
                <a:close/>
              </a:path>
            </a:pathLst>
          </a:custGeom>
          <a:solidFill>
            <a:schemeClr val="accent1"/>
          </a:solidFill>
          <a:ln w="19050" algn="ctr">
            <a:noFill/>
            <a:miter lim="800000"/>
            <a:headEnd/>
            <a:tailEnd/>
          </a:ln>
        </p:spPr>
        <p:txBody>
          <a:bodyPr wrap="square" lIns="88900" tIns="88900" rIns="88900" bIns="88900" rtlCol="0" anchor="ctr"/>
          <a:lstStyle/>
          <a:p>
            <a:pPr algn="ctr">
              <a:lnSpc>
                <a:spcPct val="106000"/>
              </a:lnSpc>
              <a:buFont typeface="Wingdings 2" pitchFamily="18" charset="2"/>
              <a:buNone/>
            </a:pPr>
            <a:endParaRPr lang="es-MX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0067743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01650" y="651600"/>
            <a:ext cx="11188700" cy="75725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2000" b="0">
                <a:solidFill>
                  <a:srgbClr val="575757"/>
                </a:solidFill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501650" y="317500"/>
            <a:ext cx="11188700" cy="69850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4" name="Rectangle 3"/>
          <p:cNvSpPr/>
          <p:nvPr userDrawn="1"/>
        </p:nvSpPr>
        <p:spPr bwMode="gray">
          <a:xfrm>
            <a:off x="11961091" y="0"/>
            <a:ext cx="230909" cy="6858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9050" algn="ctr">
            <a:noFill/>
            <a:miter lim="800000"/>
            <a:headEnd/>
            <a:tailEnd/>
          </a:ln>
        </p:spPr>
        <p:txBody>
          <a:bodyPr wrap="square" lIns="88900" tIns="88900" rIns="88900" bIns="88900" rtlCol="0" anchor="ctr"/>
          <a:lstStyle/>
          <a:p>
            <a:pPr algn="ctr">
              <a:lnSpc>
                <a:spcPct val="106000"/>
              </a:lnSpc>
              <a:buFont typeface="Wingdings 2" pitchFamily="18" charset="2"/>
              <a:buNone/>
            </a:pPr>
            <a:endParaRPr lang="es-MX" sz="1600" b="1" dirty="0">
              <a:solidFill>
                <a:schemeClr val="bg1"/>
              </a:solidFill>
            </a:endParaRPr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1171252" y="6176284"/>
            <a:ext cx="783949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 b="1" i="1"/>
            </a:lvl1pPr>
          </a:lstStyle>
          <a:p>
            <a:fld id="{C4CA18F5-E3FB-4D66-A47F-9A9504540D47}" type="slidenum">
              <a:rPr lang="es-MX" smtClean="0">
                <a:solidFill>
                  <a:prstClr val="black"/>
                </a:solidFill>
              </a:rPr>
              <a:pPr/>
              <a:t>‹#›</a:t>
            </a:fld>
            <a:endParaRPr lang="es-MX" dirty="0">
              <a:solidFill>
                <a:prstClr val="black"/>
              </a:solidFill>
            </a:endParaRPr>
          </a:p>
        </p:txBody>
      </p:sp>
      <p:sp>
        <p:nvSpPr>
          <p:cNvPr id="6" name="Freeform 5"/>
          <p:cNvSpPr/>
          <p:nvPr userDrawn="1"/>
        </p:nvSpPr>
        <p:spPr bwMode="gray">
          <a:xfrm>
            <a:off x="0" y="165973"/>
            <a:ext cx="238469" cy="600930"/>
          </a:xfrm>
          <a:custGeom>
            <a:avLst/>
            <a:gdLst>
              <a:gd name="connsiteX0" fmla="*/ 0 w 238469"/>
              <a:gd name="connsiteY0" fmla="*/ 0 h 600930"/>
              <a:gd name="connsiteX1" fmla="*/ 49491 w 238469"/>
              <a:gd name="connsiteY1" fmla="*/ 15363 h 600930"/>
              <a:gd name="connsiteX2" fmla="*/ 238469 w 238469"/>
              <a:gd name="connsiteY2" fmla="*/ 300465 h 600930"/>
              <a:gd name="connsiteX3" fmla="*/ 49491 w 238469"/>
              <a:gd name="connsiteY3" fmla="*/ 585568 h 600930"/>
              <a:gd name="connsiteX4" fmla="*/ 0 w 238469"/>
              <a:gd name="connsiteY4" fmla="*/ 600930 h 600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8469" h="600930">
                <a:moveTo>
                  <a:pt x="0" y="0"/>
                </a:moveTo>
                <a:lnTo>
                  <a:pt x="49491" y="15363"/>
                </a:lnTo>
                <a:cubicBezTo>
                  <a:pt x="160545" y="62335"/>
                  <a:pt x="238469" y="172300"/>
                  <a:pt x="238469" y="300465"/>
                </a:cubicBezTo>
                <a:cubicBezTo>
                  <a:pt x="238469" y="428630"/>
                  <a:pt x="160545" y="538595"/>
                  <a:pt x="49491" y="585568"/>
                </a:cubicBezTo>
                <a:lnTo>
                  <a:pt x="0" y="600930"/>
                </a:lnTo>
                <a:close/>
              </a:path>
            </a:pathLst>
          </a:custGeom>
          <a:solidFill>
            <a:schemeClr val="accent1"/>
          </a:solidFill>
          <a:ln w="19050" algn="ctr">
            <a:noFill/>
            <a:miter lim="800000"/>
            <a:headEnd/>
            <a:tailEnd/>
          </a:ln>
        </p:spPr>
        <p:txBody>
          <a:bodyPr wrap="square" lIns="88900" tIns="88900" rIns="88900" bIns="88900" rtlCol="0" anchor="ctr"/>
          <a:lstStyle/>
          <a:p>
            <a:pPr algn="ctr">
              <a:lnSpc>
                <a:spcPct val="106000"/>
              </a:lnSpc>
              <a:buFont typeface="Wingdings 2" pitchFamily="18" charset="2"/>
              <a:buNone/>
            </a:pPr>
            <a:endParaRPr lang="es-MX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255593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Placeholder 4"/>
          <p:cNvSpPr>
            <a:spLocks noGrp="1"/>
          </p:cNvSpPr>
          <p:nvPr>
            <p:ph type="title"/>
          </p:nvPr>
        </p:nvSpPr>
        <p:spPr>
          <a:xfrm>
            <a:off x="492125" y="485774"/>
            <a:ext cx="11190923" cy="2567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lang="es-MX" b="0" i="1" cap="none" dirty="0">
                <a:solidFill>
                  <a:schemeClr val="accent1"/>
                </a:solidFill>
                <a:latin typeface="GMX Regular" pitchFamily="50" charset="0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s-MX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492125" y="6153150"/>
            <a:ext cx="4826959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511174" y="6172200"/>
            <a:ext cx="11171875" cy="17145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9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70236628"/>
      </p:ext>
    </p:extLst>
  </p:cSld>
  <p:clrMapOvr>
    <a:masterClrMapping/>
  </p:clrMapOvr>
  <p:hf hd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16295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500670" y="1690254"/>
            <a:ext cx="11032936" cy="461818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MX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0670" y="355890"/>
            <a:ext cx="11032936" cy="475384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s-MX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500670" y="849606"/>
            <a:ext cx="11032936" cy="479518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Rectangle 6"/>
          <p:cNvSpPr/>
          <p:nvPr userDrawn="1"/>
        </p:nvSpPr>
        <p:spPr bwMode="gray">
          <a:xfrm>
            <a:off x="12068175" y="0"/>
            <a:ext cx="123825" cy="6858000"/>
          </a:xfrm>
          <a:prstGeom prst="rect">
            <a:avLst/>
          </a:prstGeom>
          <a:solidFill>
            <a:schemeClr val="accent1"/>
          </a:solidFill>
          <a:ln w="19050" algn="ctr">
            <a:noFill/>
            <a:miter lim="800000"/>
            <a:headEnd/>
            <a:tailEnd/>
          </a:ln>
        </p:spPr>
        <p:txBody>
          <a:bodyPr wrap="square" lIns="88900" tIns="88900" rIns="88900" bIns="88900" rtlCol="0" anchor="ctr"/>
          <a:lstStyle/>
          <a:p>
            <a:pPr algn="ctr">
              <a:lnSpc>
                <a:spcPct val="106000"/>
              </a:lnSpc>
              <a:buFont typeface="Wingdings 2" pitchFamily="18" charset="2"/>
              <a:buNone/>
            </a:pPr>
            <a:endParaRPr lang="es-MX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03664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Porta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o not remove" hidden="1"/>
          <p:cNvSpPr/>
          <p:nvPr userDrawn="1">
            <p:custDataLst>
              <p:tags r:id="rId1"/>
            </p:custDataLst>
          </p:nvPr>
        </p:nvSpPr>
        <p:spPr bwMode="gray">
          <a:xfrm>
            <a:off x="0" y="0"/>
            <a:ext cx="12700" cy="12700"/>
          </a:xfrm>
          <a:prstGeom prst="octagon">
            <a:avLst/>
          </a:prstGeom>
          <a:noFill/>
          <a:ln w="19050" algn="ctr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3"/>
                </a:solidFill>
              </a14:hiddenFill>
            </a:ext>
          </a:extLst>
        </p:spPr>
        <p:txBody>
          <a:bodyPr wrap="square" lIns="88900" tIns="88900" rIns="88900" bIns="88900" rtlCol="0" anchor="ctr"/>
          <a:lstStyle/>
          <a:p>
            <a:pPr algn="ctr">
              <a:lnSpc>
                <a:spcPct val="106000"/>
              </a:lnSpc>
              <a:buFont typeface="Wingdings 2" pitchFamily="18" charset="2"/>
              <a:buNone/>
            </a:pPr>
            <a:endParaRPr lang="es-MX" sz="16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395338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9/16/2024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921525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ss, sky, outdoor, track&#10;&#10;Description automatically generated">
            <a:extLst>
              <a:ext uri="{FF2B5EF4-FFF2-40B4-BE49-F238E27FC236}">
                <a16:creationId xmlns:a16="http://schemas.microsoft.com/office/drawing/2014/main" id="{79BAE35F-4AB9-40DA-8B56-73DB36FFA6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89"/>
          <a:stretch/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B345DB50-CB94-4421-9E14-33DABF973475}"/>
              </a:ext>
            </a:extLst>
          </p:cNvPr>
          <p:cNvSpPr>
            <a:spLocks noGrp="1"/>
          </p:cNvSpPr>
          <p:nvPr>
            <p:ph type="ctrTitle"/>
          </p:nvPr>
        </p:nvSpPr>
        <p:spPr bwMode="gray">
          <a:xfrm>
            <a:off x="501651" y="5186207"/>
            <a:ext cx="4446269" cy="895983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algn="l">
              <a:lnSpc>
                <a:spcPts val="3200"/>
              </a:lnSpc>
              <a:defRPr sz="3200" b="0">
                <a:solidFill>
                  <a:schemeClr val="bg1"/>
                </a:solidFill>
                <a:latin typeface="Calibri Light" panose="020F0302020204030204" pitchFamily="34" charset="0"/>
                <a:ea typeface="Open Sans" panose="020B060603050402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70C5F18-5824-4737-AA04-AA61C1FBBF1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1651" y="6381750"/>
            <a:ext cx="4446269" cy="273050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spcAft>
                <a:spcPts val="0"/>
              </a:spcAft>
              <a:defRPr sz="1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536935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870BE64-0920-094D-EBC3-F8D274CD92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73B70D1-EE58-084F-DC53-E5A7153D63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1010488-E25E-B151-B98A-3286BBD967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1843A-EDB5-4447-BF9B-7031D63F3F6E}" type="datetimeFigureOut">
              <a:rPr lang="es-MX" smtClean="0"/>
              <a:t>16/09/2024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253B111-FB69-C82B-5F94-E838A3F091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ECB2180-53F1-585D-C2EE-50F64D21E8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9BA3F-3E87-FB48-A01F-6AC5C437EC62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24569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 columnas d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3"/>
          <p:cNvSpPr>
            <a:spLocks noGrp="1"/>
          </p:cNvSpPr>
          <p:nvPr>
            <p:ph sz="quarter" idx="10"/>
          </p:nvPr>
        </p:nvSpPr>
        <p:spPr>
          <a:xfrm>
            <a:off x="501651" y="1665289"/>
            <a:ext cx="5049605" cy="4716461"/>
          </a:xfrm>
          <a:prstGeom prst="rect">
            <a:avLst/>
          </a:prstGeom>
        </p:spPr>
        <p:txBody>
          <a:bodyPr/>
          <a:lstStyle>
            <a:lvl1pPr>
              <a:tabLst>
                <a:tab pos="5029200" algn="r"/>
              </a:tabLst>
              <a:defRPr/>
            </a:lvl1pPr>
            <a:lvl2pPr>
              <a:tabLst>
                <a:tab pos="5029200" algn="r"/>
              </a:tabLst>
              <a:defRPr/>
            </a:lvl2pPr>
            <a:lvl3pPr>
              <a:tabLst>
                <a:tab pos="5029200" algn="r"/>
              </a:tabLst>
              <a:defRPr/>
            </a:lvl3pPr>
            <a:lvl4pPr>
              <a:tabLst>
                <a:tab pos="5029200" algn="r"/>
              </a:tabLst>
              <a:defRPr/>
            </a:lvl4pPr>
            <a:lvl5pPr>
              <a:tabLst>
                <a:tab pos="5029200" algn="r"/>
              </a:tabLst>
              <a:defRPr baseline="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15" name="Content Placeholder 3"/>
          <p:cNvSpPr>
            <a:spLocks noGrp="1"/>
          </p:cNvSpPr>
          <p:nvPr>
            <p:ph sz="quarter" idx="20"/>
          </p:nvPr>
        </p:nvSpPr>
        <p:spPr>
          <a:xfrm>
            <a:off x="5962386" y="1665289"/>
            <a:ext cx="5065977" cy="4716461"/>
          </a:xfrm>
          <a:prstGeom prst="rect">
            <a:avLst/>
          </a:prstGeom>
        </p:spPr>
        <p:txBody>
          <a:bodyPr/>
          <a:lstStyle>
            <a:lvl1pPr>
              <a:tabLst>
                <a:tab pos="5029200" algn="r"/>
              </a:tabLst>
              <a:defRPr/>
            </a:lvl1pPr>
            <a:lvl2pPr>
              <a:tabLst>
                <a:tab pos="5029200" algn="r"/>
              </a:tabLst>
              <a:defRPr/>
            </a:lvl2pPr>
            <a:lvl3pPr>
              <a:tabLst>
                <a:tab pos="5029200" algn="r"/>
              </a:tabLst>
              <a:defRPr/>
            </a:lvl3pPr>
            <a:lvl4pPr>
              <a:tabLst>
                <a:tab pos="5029200" algn="r"/>
              </a:tabLst>
              <a:defRPr/>
            </a:lvl4pPr>
            <a:lvl5pPr>
              <a:tabLst>
                <a:tab pos="5029200" algn="r"/>
              </a:tabLst>
              <a:defRPr baseline="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19" name="Rectangle 18"/>
          <p:cNvSpPr/>
          <p:nvPr userDrawn="1"/>
        </p:nvSpPr>
        <p:spPr bwMode="gray">
          <a:xfrm>
            <a:off x="11961091" y="0"/>
            <a:ext cx="230909" cy="6858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9050" algn="ctr">
            <a:noFill/>
            <a:miter lim="800000"/>
            <a:headEnd/>
            <a:tailEnd/>
          </a:ln>
        </p:spPr>
        <p:txBody>
          <a:bodyPr wrap="square" lIns="88900" tIns="88900" rIns="88900" bIns="88900" rtlCol="0" anchor="ctr"/>
          <a:lstStyle/>
          <a:p>
            <a:pPr algn="ctr">
              <a:lnSpc>
                <a:spcPct val="106000"/>
              </a:lnSpc>
              <a:buFont typeface="Wingdings 2" pitchFamily="18" charset="2"/>
              <a:buNone/>
            </a:pPr>
            <a:endParaRPr lang="es-MX" sz="1600" b="1" dirty="0">
              <a:solidFill>
                <a:schemeClr val="bg1"/>
              </a:solidFill>
            </a:endParaRPr>
          </a:p>
        </p:txBody>
      </p:sp>
      <p:sp>
        <p:nvSpPr>
          <p:cNvPr id="24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01650" y="651600"/>
            <a:ext cx="11188700" cy="75725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2000" b="0">
                <a:solidFill>
                  <a:srgbClr val="575757"/>
                </a:solidFill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25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501650" y="317500"/>
            <a:ext cx="11188700" cy="69850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6" name="Freeform 25"/>
          <p:cNvSpPr/>
          <p:nvPr userDrawn="1"/>
        </p:nvSpPr>
        <p:spPr bwMode="gray">
          <a:xfrm>
            <a:off x="0" y="165973"/>
            <a:ext cx="238469" cy="600930"/>
          </a:xfrm>
          <a:custGeom>
            <a:avLst/>
            <a:gdLst>
              <a:gd name="connsiteX0" fmla="*/ 0 w 238469"/>
              <a:gd name="connsiteY0" fmla="*/ 0 h 600930"/>
              <a:gd name="connsiteX1" fmla="*/ 49491 w 238469"/>
              <a:gd name="connsiteY1" fmla="*/ 15363 h 600930"/>
              <a:gd name="connsiteX2" fmla="*/ 238469 w 238469"/>
              <a:gd name="connsiteY2" fmla="*/ 300465 h 600930"/>
              <a:gd name="connsiteX3" fmla="*/ 49491 w 238469"/>
              <a:gd name="connsiteY3" fmla="*/ 585568 h 600930"/>
              <a:gd name="connsiteX4" fmla="*/ 0 w 238469"/>
              <a:gd name="connsiteY4" fmla="*/ 600930 h 600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8469" h="600930">
                <a:moveTo>
                  <a:pt x="0" y="0"/>
                </a:moveTo>
                <a:lnTo>
                  <a:pt x="49491" y="15363"/>
                </a:lnTo>
                <a:cubicBezTo>
                  <a:pt x="160545" y="62335"/>
                  <a:pt x="238469" y="172300"/>
                  <a:pt x="238469" y="300465"/>
                </a:cubicBezTo>
                <a:cubicBezTo>
                  <a:pt x="238469" y="428630"/>
                  <a:pt x="160545" y="538595"/>
                  <a:pt x="49491" y="585568"/>
                </a:cubicBezTo>
                <a:lnTo>
                  <a:pt x="0" y="600930"/>
                </a:lnTo>
                <a:close/>
              </a:path>
            </a:pathLst>
          </a:custGeom>
          <a:solidFill>
            <a:schemeClr val="accent1"/>
          </a:solidFill>
          <a:ln w="19050" algn="ctr">
            <a:noFill/>
            <a:miter lim="800000"/>
            <a:headEnd/>
            <a:tailEnd/>
          </a:ln>
        </p:spPr>
        <p:txBody>
          <a:bodyPr wrap="square" lIns="88900" tIns="88900" rIns="88900" bIns="88900" rtlCol="0" anchor="ctr"/>
          <a:lstStyle/>
          <a:p>
            <a:pPr algn="ctr">
              <a:lnSpc>
                <a:spcPct val="106000"/>
              </a:lnSpc>
              <a:buFont typeface="Wingdings 2" pitchFamily="18" charset="2"/>
              <a:buNone/>
            </a:pPr>
            <a:endParaRPr lang="es-MX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622677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DB01169-161B-C4CA-EDC8-C6CAC09138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ACB45E4-6C53-E4B6-59B0-03B8721221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62FE27C-B404-967E-11E3-A1C75CF5AA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1843A-EDB5-4447-BF9B-7031D63F3F6E}" type="datetimeFigureOut">
              <a:rPr lang="es-MX" smtClean="0"/>
              <a:t>16/09/2024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0E3AF39-4461-FE86-6383-0A5036C8C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F4229C1-C8CB-CCF3-9BB3-A8237AC14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9BA3F-3E87-FB48-A01F-6AC5C437EC62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502309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1E51C43-6102-3B10-8A5E-69BBA527E3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AC4242B-242E-9973-0E1E-82B41B2581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05A131C-9D07-41BC-33C6-A6B1A6077D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453CF29-5549-728C-5854-2F220F0541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1843A-EDB5-4447-BF9B-7031D63F3F6E}" type="datetimeFigureOut">
              <a:rPr lang="es-MX" smtClean="0"/>
              <a:t>16/09/2024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2EA40D6-7ABE-9E64-65F3-ECE0A8D0E2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C1954E0-FD4A-E481-011C-C18DD5A17E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9BA3F-3E87-FB48-A01F-6AC5C437EC62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054736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6E58FD0-296C-71BB-3165-33E824670B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8A15AA6-136D-A58A-B91E-B08BC36379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274BF97-3584-3E1B-2EEB-10C546474D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4B87C82D-1305-5C9A-82A1-A2B20534C6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579322F0-8F1F-CD59-88A5-D0DC07D8C5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246F744B-DEBA-E86A-6F30-A06BD732AA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1843A-EDB5-4447-BF9B-7031D63F3F6E}" type="datetimeFigureOut">
              <a:rPr lang="es-MX" smtClean="0"/>
              <a:t>16/09/2024</a:t>
            </a:fld>
            <a:endParaRPr lang="es-MX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785B1DDD-701E-924B-2DB1-6C404496F6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4608326D-23A6-A9FC-AA51-3AAC007F05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9BA3F-3E87-FB48-A01F-6AC5C437EC62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190837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7CC2014-FFD8-6400-DEBC-37428F4439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82B06769-8DB6-0607-7660-F869CD9AC3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1843A-EDB5-4447-BF9B-7031D63F3F6E}" type="datetimeFigureOut">
              <a:rPr lang="es-MX" smtClean="0"/>
              <a:t>16/09/2024</a:t>
            </a:fld>
            <a:endParaRPr lang="es-MX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A664BC97-7433-1B6F-659A-15B07E3E4D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AB98D03F-A60A-AB39-AEF4-BE184DA014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9BA3F-3E87-FB48-A01F-6AC5C437EC62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184487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C1A650E7-EE23-2480-66DC-FA360D824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1843A-EDB5-4447-BF9B-7031D63F3F6E}" type="datetimeFigureOut">
              <a:rPr lang="es-MX" smtClean="0"/>
              <a:t>16/09/2024</a:t>
            </a:fld>
            <a:endParaRPr lang="es-MX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59714D21-8BB0-857A-485E-3F6439BEA1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B0B18134-8BD9-9B90-947D-BF598F8B15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9BA3F-3E87-FB48-A01F-6AC5C437EC62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444056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6F89EE0-765F-21D8-90AF-082A4E83DE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344D5E4-404E-DFB0-5285-F1C8C02E73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244C8BD-C81D-9670-0DBE-522ABA641C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4967157-9175-1C7D-DE5A-6B74D0F1A8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1843A-EDB5-4447-BF9B-7031D63F3F6E}" type="datetimeFigureOut">
              <a:rPr lang="es-MX" smtClean="0"/>
              <a:t>16/09/2024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35508D3-25ED-9FE8-E015-6015B2443B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CFA93E0-4DD8-1006-3CD1-0C82AACDAF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9BA3F-3E87-FB48-A01F-6AC5C437EC62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786554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598D09-84AA-F6E5-8D99-1F4665E4A1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D5EE72BB-7C8B-5D41-2C80-D1F6C866C5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10DC06F5-72DB-AECE-936C-E8280D8F11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4A8EBCA-95C2-4F9B-19D5-2D70BFDF21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1843A-EDB5-4447-BF9B-7031D63F3F6E}" type="datetimeFigureOut">
              <a:rPr lang="es-MX" smtClean="0"/>
              <a:t>16/09/2024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0F1D716-84BE-7AB6-0EC8-6EB0E48728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F68DD1E-1285-1BEA-01F8-75B8CF49FB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9BA3F-3E87-FB48-A01F-6AC5C437EC62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992585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A7E511D-306B-E2C9-4894-43856F4957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DE9E7FE-9301-BF66-1915-9A08FE4C79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FB3661E-6E86-03CF-E856-DF9C2F066B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3B1843A-EDB5-4447-BF9B-7031D63F3F6E}" type="datetimeFigureOut">
              <a:rPr lang="es-MX" smtClean="0"/>
              <a:t>16/09/2024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E5AE4B2-3FF8-7B3C-D899-931D0A6D9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9C84DC1-9EEA-6CCE-F85C-CE9C56B2D5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4E9BA3F-3E87-FB48-A01F-6AC5C437EC62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07543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5" r:id="rId15"/>
    <p:sldLayoutId id="2147483667" r:id="rId16"/>
    <p:sldLayoutId id="2147483668" r:id="rId17"/>
    <p:sldLayoutId id="2147483669" r:id="rId18"/>
    <p:sldLayoutId id="2147483670" r:id="rId19"/>
    <p:sldLayoutId id="2147483671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.png"/><Relationship Id="rId4" Type="http://schemas.openxmlformats.org/officeDocument/2006/relationships/hyperlink" Target="https://www.housingfinance.org/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www.housingfinance.org/" TargetMode="External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5" Type="http://schemas.openxmlformats.org/officeDocument/2006/relationships/image" Target="../media/image10.emf"/><Relationship Id="rId4" Type="http://schemas.openxmlformats.org/officeDocument/2006/relationships/oleObject" Target="../embeddings/oleObject2.bin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image" Target="../media/image14.png"/><Relationship Id="rId11" Type="http://schemas.openxmlformats.org/officeDocument/2006/relationships/image" Target="../media/image17.png"/><Relationship Id="rId5" Type="http://schemas.openxmlformats.org/officeDocument/2006/relationships/image" Target="../media/image10.emf"/><Relationship Id="rId10" Type="http://schemas.openxmlformats.org/officeDocument/2006/relationships/image" Target="../media/image4.png"/><Relationship Id="rId4" Type="http://schemas.openxmlformats.org/officeDocument/2006/relationships/oleObject" Target="../embeddings/oleObject3.bin"/><Relationship Id="rId9" Type="http://schemas.openxmlformats.org/officeDocument/2006/relationships/hyperlink" Target="https://www.housingfinance.org/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png"/><Relationship Id="rId4" Type="http://schemas.openxmlformats.org/officeDocument/2006/relationships/hyperlink" Target="https://www.housingfinance.org/" TargetMode="Externa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jpeg"/><Relationship Id="rId5" Type="http://schemas.openxmlformats.org/officeDocument/2006/relationships/image" Target="../media/image26.emf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30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hyperlink" Target="mailto:jyarza@deloittemx.com" TargetMode="External"/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ousingfinance.org/" TargetMode="Externa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www.housingfinance.org/" TargetMode="External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ousingfinance.org/" TargetMode="Externa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http://images.google.com.mx/imgres?imgurl=http://bligoo.com/media/users/0/940/images/Chile.jpg&amp;imgrefurl=http://atinachile.bligoo.com/tag/oportunidad&amp;usg=__pBuZ3mN3IUbtuIjBRkjzD060SJ4=&amp;h=400&amp;w=600&amp;sz=11&amp;hl=es&amp;start=9&amp;um=1&amp;tbnid=gYrf5IHQfsmgdM:&amp;tbnh=90&amp;tbnw=135&amp;prev=/images?q=chile&amp;hl=es&amp;um=1" TargetMode="External"/><Relationship Id="rId13" Type="http://schemas.openxmlformats.org/officeDocument/2006/relationships/image" Target="../media/image39.png"/><Relationship Id="rId3" Type="http://schemas.openxmlformats.org/officeDocument/2006/relationships/image" Target="../media/image33.png"/><Relationship Id="rId7" Type="http://schemas.openxmlformats.org/officeDocument/2006/relationships/image" Target="../media/image35.jpeg"/><Relationship Id="rId12" Type="http://schemas.openxmlformats.org/officeDocument/2006/relationships/image" Target="../media/image28.png"/><Relationship Id="rId2" Type="http://schemas.openxmlformats.org/officeDocument/2006/relationships/hyperlink" Target="http://es.wikipedia.org/wiki/Imagen:Flag_of_Peru_(state).svg" TargetMode="External"/><Relationship Id="rId16" Type="http://schemas.openxmlformats.org/officeDocument/2006/relationships/image" Target="../media/image41.png"/><Relationship Id="rId1" Type="http://schemas.openxmlformats.org/officeDocument/2006/relationships/slideLayout" Target="../slideLayouts/slideLayout13.xml"/><Relationship Id="rId6" Type="http://schemas.openxmlformats.org/officeDocument/2006/relationships/hyperlink" Target="http://images.google.com.mx/imgres?imgurl=http://www.la-programming.eu/wcm/images/flags/Colombia.png&amp;imgrefurl=http://www.la-programming.eu/wcm/country-updates/andean-community/colombia.html&amp;usg=__JMxDuebsi5RQbsouuaJ5-7tRbQo=&amp;h=400&amp;w=600&amp;sz=2&amp;hl=es&amp;start=3&amp;um=1&amp;tbnid=nykpp2lTSxGVzM:&amp;tbnh=90&amp;tbnw=135&amp;prev=/images?q=colombia&amp;hl=es&amp;um=1" TargetMode="External"/><Relationship Id="rId11" Type="http://schemas.openxmlformats.org/officeDocument/2006/relationships/image" Target="../media/image38.png"/><Relationship Id="rId5" Type="http://schemas.openxmlformats.org/officeDocument/2006/relationships/image" Target="../media/image34.jpeg"/><Relationship Id="rId15" Type="http://schemas.openxmlformats.org/officeDocument/2006/relationships/image" Target="../media/image29.png"/><Relationship Id="rId10" Type="http://schemas.openxmlformats.org/officeDocument/2006/relationships/image" Target="../media/image37.png"/><Relationship Id="rId4" Type="http://schemas.openxmlformats.org/officeDocument/2006/relationships/hyperlink" Target="http://images.google.com.mx/imgres?imgurl=http://www.riogrande.com.br/Clipart/bandeiras/BRASIL.JPG&amp;imgrefurl=http://kblok.blogspot.com/2007_12_01_archive.html&amp;usg=__aJozoiNCG8JolOLmPpAEF3k-0HU=&amp;h=1658&amp;w=2214&amp;sz=119&amp;hl=es&amp;start=4&amp;um=1&amp;tbnid=xudt3Ap4Zg3GTM:&amp;tbnh=112&amp;tbnw=150&amp;prev=/images?q=brasil&amp;hl=es&amp;um=1" TargetMode="External"/><Relationship Id="rId9" Type="http://schemas.openxmlformats.org/officeDocument/2006/relationships/image" Target="../media/image36.jpeg"/><Relationship Id="rId1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13" Type="http://schemas.openxmlformats.org/officeDocument/2006/relationships/image" Target="../media/image45.png"/><Relationship Id="rId3" Type="http://schemas.openxmlformats.org/officeDocument/2006/relationships/hyperlink" Target="http://es.wikipedia.org/wiki/Imagen:Flag_of_Peru_(state).svg" TargetMode="External"/><Relationship Id="rId7" Type="http://schemas.openxmlformats.org/officeDocument/2006/relationships/hyperlink" Target="http://images.google.com.mx/imgres?imgurl=http://www.la-programming.eu/wcm/images/flags/Colombia.png&amp;imgrefurl=http://www.la-programming.eu/wcm/country-updates/andean-community/colombia.html&amp;usg=__JMxDuebsi5RQbsouuaJ5-7tRbQo=&amp;h=400&amp;w=600&amp;sz=2&amp;hl=es&amp;start=3&amp;um=1&amp;tbnid=nykpp2lTSxGVzM:&amp;tbnh=90&amp;tbnw=135&amp;prev=/images?q=colombia&amp;hl=es&amp;um=1" TargetMode="External"/><Relationship Id="rId12" Type="http://schemas.openxmlformats.org/officeDocument/2006/relationships/image" Target="../media/image29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11" Type="http://schemas.openxmlformats.org/officeDocument/2006/relationships/image" Target="../media/image37.png"/><Relationship Id="rId5" Type="http://schemas.openxmlformats.org/officeDocument/2006/relationships/hyperlink" Target="http://images.google.com.mx/imgres?imgurl=http://www.riogrande.com.br/Clipart/bandeiras/BRASIL.JPG&amp;imgrefurl=http://kblok.blogspot.com/2007_12_01_archive.html&amp;usg=__aJozoiNCG8JolOLmPpAEF3k-0HU=&amp;h=1658&amp;w=2214&amp;sz=119&amp;hl=es&amp;start=4&amp;um=1&amp;tbnid=xudt3Ap4Zg3GTM:&amp;tbnh=112&amp;tbnw=150&amp;prev=/images?q=brasil&amp;hl=es&amp;um=1" TargetMode="External"/><Relationship Id="rId15" Type="http://schemas.openxmlformats.org/officeDocument/2006/relationships/image" Target="../media/image28.png"/><Relationship Id="rId10" Type="http://schemas.openxmlformats.org/officeDocument/2006/relationships/image" Target="../media/image36.jpeg"/><Relationship Id="rId4" Type="http://schemas.openxmlformats.org/officeDocument/2006/relationships/image" Target="../media/image43.png"/><Relationship Id="rId9" Type="http://schemas.openxmlformats.org/officeDocument/2006/relationships/hyperlink" Target="http://images.google.com.mx/imgres?imgurl=http://bligoo.com/media/users/0/940/images/Chile.jpg&amp;imgrefurl=http://atinachile.bligoo.com/tag/oportunidad&amp;usg=__pBuZ3mN3IUbtuIjBRkjzD060SJ4=&amp;h=400&amp;w=600&amp;sz=11&amp;hl=es&amp;start=9&amp;um=1&amp;tbnid=gYrf5IHQfsmgdM:&amp;tbnh=90&amp;tbnw=135&amp;prev=/images?q=chile&amp;hl=es&amp;um=1" TargetMode="External"/><Relationship Id="rId14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www.housingfinance.org/" TargetMode="Externa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chart" Target="../charts/chart3.xml"/><Relationship Id="rId3" Type="http://schemas.openxmlformats.org/officeDocument/2006/relationships/slideLayout" Target="../slideLayouts/slideLayout16.xml"/><Relationship Id="rId7" Type="http://schemas.openxmlformats.org/officeDocument/2006/relationships/chart" Target="../charts/chart2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chart" Target="../charts/chart1.xml"/><Relationship Id="rId11" Type="http://schemas.openxmlformats.org/officeDocument/2006/relationships/image" Target="../media/image13.jpeg"/><Relationship Id="rId5" Type="http://schemas.openxmlformats.org/officeDocument/2006/relationships/image" Target="../media/image10.emf"/><Relationship Id="rId10" Type="http://schemas.openxmlformats.org/officeDocument/2006/relationships/image" Target="../media/image12.png"/><Relationship Id="rId4" Type="http://schemas.openxmlformats.org/officeDocument/2006/relationships/oleObject" Target="../embeddings/oleObject1.bin"/><Relationship Id="rId9" Type="http://schemas.openxmlformats.org/officeDocument/2006/relationships/image" Target="../media/image11.gi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3"/>
          <p:cNvSpPr txBox="1">
            <a:spLocks/>
          </p:cNvSpPr>
          <p:nvPr/>
        </p:nvSpPr>
        <p:spPr>
          <a:xfrm>
            <a:off x="605735" y="5689782"/>
            <a:ext cx="10537770" cy="532210"/>
          </a:xfrm>
          <a:prstGeom prst="rect">
            <a:avLst/>
          </a:prstGeom>
        </p:spPr>
        <p:txBody>
          <a:bodyPr anchor="b"/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1000"/>
              </a:spcAft>
              <a:buSzPct val="100000"/>
              <a:buFont typeface="Arial" panose="020B0604020202020204" pitchFamily="34" charset="0"/>
              <a:buNone/>
              <a:defRPr sz="11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Tx/>
              <a:buSzPct val="100000"/>
              <a:buFont typeface="Arial"/>
              <a:buNone/>
              <a:defRPr lang="en-US" sz="11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400" indent="-1764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Tx/>
              <a:buSzPct val="100000"/>
              <a:buFont typeface="Arial" panose="020B0604020202020204" pitchFamily="34" charset="0"/>
              <a:buChar char="•"/>
              <a:defRPr lang="en-US" sz="11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56400" indent="-1764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Tx/>
              <a:buSzPct val="100000"/>
              <a:buFont typeface="Verdana" panose="020B0604030504040204" pitchFamily="34" charset="0"/>
              <a:buChar char="−"/>
              <a:defRPr lang="en-US" sz="11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32800" indent="-176400" algn="l" defTabSz="798513" rtl="0" eaLnBrk="1" latinLnBrk="0" hangingPunct="1">
              <a:spcBef>
                <a:spcPts val="0"/>
              </a:spcBef>
              <a:spcAft>
                <a:spcPts val="1000"/>
              </a:spcAft>
              <a:buClrTx/>
              <a:buSzPct val="100000"/>
              <a:buFont typeface="Verdana" panose="020B0604030504040204" pitchFamily="34" charset="0"/>
              <a:buChar char="−"/>
              <a:tabLst/>
              <a:defRPr lang="en-US" sz="11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32800" indent="-1764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Font typeface="Verdana" panose="020B0604030504040204" pitchFamily="34" charset="0"/>
              <a:buChar char="−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2800" indent="-1764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Font typeface="Verdana" panose="020B0604030504040204" pitchFamily="34" charset="0"/>
              <a:buChar char="−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32800" indent="-1764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Font typeface="Verdana" panose="020B0604030504040204" pitchFamily="34" charset="0"/>
              <a:buChar char="−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800" indent="-1764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Font typeface="Verdana" panose="020B0604030504040204" pitchFamily="34" charset="0"/>
              <a:buChar char="−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ctr"/>
            <a:r>
              <a:rPr lang="es-MX" sz="4000" dirty="0" err="1"/>
              <a:t>Migration</a:t>
            </a:r>
            <a:r>
              <a:rPr lang="es-MX" sz="4000" dirty="0"/>
              <a:t>  and </a:t>
            </a:r>
            <a:r>
              <a:rPr lang="es-MX" sz="4000" dirty="0" err="1"/>
              <a:t>Housing</a:t>
            </a:r>
            <a:r>
              <a:rPr lang="es-MX" sz="4000" dirty="0"/>
              <a:t> Finance</a:t>
            </a:r>
          </a:p>
          <a:p>
            <a:pPr lvl="1" algn="ctr"/>
            <a:r>
              <a:rPr lang="es-MX" sz="4000" b="0" dirty="0" err="1">
                <a:solidFill>
                  <a:prstClr val="black"/>
                </a:solidFill>
              </a:rPr>
              <a:t>The</a:t>
            </a:r>
            <a:r>
              <a:rPr lang="es-MX" sz="4000" b="0" dirty="0">
                <a:solidFill>
                  <a:prstClr val="black"/>
                </a:solidFill>
              </a:rPr>
              <a:t> Mexico  and USA</a:t>
            </a:r>
          </a:p>
          <a:p>
            <a:pPr lvl="1" algn="ctr"/>
            <a:r>
              <a:rPr lang="es-MX" sz="4000" b="0" dirty="0" err="1">
                <a:solidFill>
                  <a:prstClr val="black"/>
                </a:solidFill>
              </a:rPr>
              <a:t>Financing</a:t>
            </a:r>
            <a:r>
              <a:rPr lang="es-MX" sz="4000" b="0" dirty="0">
                <a:solidFill>
                  <a:prstClr val="black"/>
                </a:solidFill>
              </a:rPr>
              <a:t> </a:t>
            </a:r>
            <a:r>
              <a:rPr lang="es-MX" sz="4000" b="0" dirty="0" err="1">
                <a:solidFill>
                  <a:prstClr val="black"/>
                </a:solidFill>
              </a:rPr>
              <a:t>for</a:t>
            </a:r>
            <a:r>
              <a:rPr lang="es-MX" sz="4000" b="0" dirty="0">
                <a:solidFill>
                  <a:prstClr val="black"/>
                </a:solidFill>
              </a:rPr>
              <a:t> </a:t>
            </a:r>
            <a:r>
              <a:rPr lang="es-MX" sz="4000" b="0" dirty="0" err="1">
                <a:solidFill>
                  <a:prstClr val="black"/>
                </a:solidFill>
              </a:rPr>
              <a:t>Migrants</a:t>
            </a:r>
            <a:endParaRPr lang="es-ES_tradnl" sz="800" b="0" dirty="0">
              <a:solidFill>
                <a:prstClr val="black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0199" y="327968"/>
            <a:ext cx="3872104" cy="3872104"/>
          </a:xfrm>
          <a:prstGeom prst="rect">
            <a:avLst/>
          </a:prstGeom>
        </p:spPr>
      </p:pic>
      <p:sp>
        <p:nvSpPr>
          <p:cNvPr id="7" name="Text Placeholder 3"/>
          <p:cNvSpPr txBox="1">
            <a:spLocks/>
          </p:cNvSpPr>
          <p:nvPr/>
        </p:nvSpPr>
        <p:spPr>
          <a:xfrm>
            <a:off x="8200619" y="6094711"/>
            <a:ext cx="3586506" cy="25456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1000"/>
              </a:spcAft>
              <a:buSzPct val="100000"/>
              <a:buFont typeface="Arial" panose="020B0604020202020204" pitchFamily="34" charset="0"/>
              <a:buNone/>
              <a:defRPr sz="11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Tx/>
              <a:buSzPct val="100000"/>
              <a:buFont typeface="Arial"/>
              <a:buNone/>
              <a:defRPr lang="en-US" sz="11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400" indent="-1764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Tx/>
              <a:buSzPct val="100000"/>
              <a:buFont typeface="Arial" panose="020B0604020202020204" pitchFamily="34" charset="0"/>
              <a:buChar char="•"/>
              <a:defRPr lang="en-US" sz="11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56400" indent="-1764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Tx/>
              <a:buSzPct val="100000"/>
              <a:buFont typeface="Verdana" panose="020B0604030504040204" pitchFamily="34" charset="0"/>
              <a:buChar char="−"/>
              <a:defRPr lang="en-US" sz="11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32800" indent="-176400" algn="l" defTabSz="798513" rtl="0" eaLnBrk="1" latinLnBrk="0" hangingPunct="1">
              <a:spcBef>
                <a:spcPts val="0"/>
              </a:spcBef>
              <a:spcAft>
                <a:spcPts val="1000"/>
              </a:spcAft>
              <a:buClrTx/>
              <a:buSzPct val="100000"/>
              <a:buFont typeface="Verdana" panose="020B0604030504040204" pitchFamily="34" charset="0"/>
              <a:buChar char="−"/>
              <a:tabLst/>
              <a:defRPr lang="en-US" sz="11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32800" indent="-1764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Font typeface="Verdana" panose="020B0604030504040204" pitchFamily="34" charset="0"/>
              <a:buChar char="−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2800" indent="-1764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Font typeface="Verdana" panose="020B0604030504040204" pitchFamily="34" charset="0"/>
              <a:buChar char="−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32800" indent="-1764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Font typeface="Verdana" panose="020B0604030504040204" pitchFamily="34" charset="0"/>
              <a:buChar char="−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800" indent="-1764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Font typeface="Verdana" panose="020B0604030504040204" pitchFamily="34" charset="0"/>
              <a:buChar char="−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s-ES_tradnl" i="1" dirty="0">
                <a:solidFill>
                  <a:prstClr val="black"/>
                </a:solidFill>
              </a:rPr>
              <a:t>Septiembre  2024</a:t>
            </a:r>
          </a:p>
        </p:txBody>
      </p:sp>
      <p:sp>
        <p:nvSpPr>
          <p:cNvPr id="10" name="Text Placeholder 3"/>
          <p:cNvSpPr txBox="1">
            <a:spLocks/>
          </p:cNvSpPr>
          <p:nvPr/>
        </p:nvSpPr>
        <p:spPr>
          <a:xfrm>
            <a:off x="605735" y="4134248"/>
            <a:ext cx="10344277" cy="1374556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1000"/>
              </a:spcAft>
              <a:buSzPct val="100000"/>
              <a:buFont typeface="Arial" panose="020B0604020202020204" pitchFamily="34" charset="0"/>
              <a:buNone/>
              <a:defRPr sz="11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Tx/>
              <a:buSzPct val="100000"/>
              <a:buFont typeface="Arial"/>
              <a:buNone/>
              <a:defRPr lang="en-US" sz="11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400" indent="-1764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Tx/>
              <a:buSzPct val="100000"/>
              <a:buFont typeface="Arial" panose="020B0604020202020204" pitchFamily="34" charset="0"/>
              <a:buChar char="•"/>
              <a:defRPr lang="en-US" sz="11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56400" indent="-1764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Tx/>
              <a:buSzPct val="100000"/>
              <a:buFont typeface="Verdana" panose="020B0604030504040204" pitchFamily="34" charset="0"/>
              <a:buChar char="−"/>
              <a:defRPr lang="en-US" sz="11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32800" indent="-176400" algn="l" defTabSz="798513" rtl="0" eaLnBrk="1" latinLnBrk="0" hangingPunct="1">
              <a:spcBef>
                <a:spcPts val="0"/>
              </a:spcBef>
              <a:spcAft>
                <a:spcPts val="1000"/>
              </a:spcAft>
              <a:buClrTx/>
              <a:buSzPct val="100000"/>
              <a:buFont typeface="Verdana" panose="020B0604030504040204" pitchFamily="34" charset="0"/>
              <a:buChar char="−"/>
              <a:tabLst/>
              <a:defRPr lang="en-US" sz="11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32800" indent="-1764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Font typeface="Verdana" panose="020B0604030504040204" pitchFamily="34" charset="0"/>
              <a:buChar char="−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2800" indent="-1764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Font typeface="Verdana" panose="020B0604030504040204" pitchFamily="34" charset="0"/>
              <a:buChar char="−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32800" indent="-1764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Font typeface="Verdana" panose="020B0604030504040204" pitchFamily="34" charset="0"/>
              <a:buChar char="−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800" indent="-1764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Font typeface="Verdana" panose="020B0604030504040204" pitchFamily="34" charset="0"/>
              <a:buChar char="−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ES_tradnl" sz="3200" b="1" i="1" dirty="0">
              <a:solidFill>
                <a:schemeClr val="accent5"/>
              </a:solidFill>
            </a:endParaRPr>
          </a:p>
        </p:txBody>
      </p:sp>
      <p:pic>
        <p:nvPicPr>
          <p:cNvPr id="4098" name="Picture 2" descr="Descripción: Descripción: Descripción: logo uniap firma">
            <a:extLst>
              <a:ext uri="{FF2B5EF4-FFF2-40B4-BE49-F238E27FC236}">
                <a16:creationId xmlns:a16="http://schemas.microsoft.com/office/drawing/2014/main" id="{142F74DB-4621-4543-8695-827BFDD199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280" y="5864330"/>
            <a:ext cx="993302" cy="715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UHF">
            <a:hlinkClick r:id="rId4"/>
            <a:extLst>
              <a:ext uri="{FF2B5EF4-FFF2-40B4-BE49-F238E27FC236}">
                <a16:creationId xmlns:a16="http://schemas.microsoft.com/office/drawing/2014/main" id="{62E6E2E6-A1F4-5C20-1DFA-73E455E4C1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0886" y="318727"/>
            <a:ext cx="942065" cy="1507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7B41C51-FF54-E1BC-CC3F-D185B9ABE8C7}"/>
              </a:ext>
            </a:extLst>
          </p:cNvPr>
          <p:cNvSpPr txBox="1"/>
          <p:nvPr/>
        </p:nvSpPr>
        <p:spPr>
          <a:xfrm>
            <a:off x="667226" y="374398"/>
            <a:ext cx="10277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REIT </a:t>
            </a:r>
          </a:p>
        </p:txBody>
      </p:sp>
    </p:spTree>
    <p:extLst>
      <p:ext uri="{BB962C8B-B14F-4D97-AF65-F5344CB8AC3E}">
        <p14:creationId xmlns:p14="http://schemas.microsoft.com/office/powerpoint/2010/main" val="40318674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94971" y="812425"/>
            <a:ext cx="10876023" cy="737831"/>
          </a:xfrm>
        </p:spPr>
        <p:txBody>
          <a:bodyPr/>
          <a:lstStyle/>
          <a:p>
            <a:r>
              <a:rPr lang="es-MX" sz="1600" dirty="0" err="1"/>
              <a:t>The</a:t>
            </a:r>
            <a:r>
              <a:rPr lang="es-MX" sz="1600" dirty="0"/>
              <a:t> </a:t>
            </a:r>
            <a:r>
              <a:rPr lang="es-MX" sz="1600" dirty="0" err="1"/>
              <a:t>needs</a:t>
            </a:r>
            <a:r>
              <a:rPr lang="es-MX" sz="1600" dirty="0"/>
              <a:t> and </a:t>
            </a:r>
            <a:r>
              <a:rPr lang="es-MX" sz="1600" dirty="0" err="1"/>
              <a:t>expectations</a:t>
            </a:r>
            <a:r>
              <a:rPr lang="es-MX" sz="1600" dirty="0"/>
              <a:t> </a:t>
            </a:r>
            <a:r>
              <a:rPr lang="es-MX" sz="1600" dirty="0" err="1"/>
              <a:t>that</a:t>
            </a:r>
            <a:r>
              <a:rPr lang="es-MX" sz="1600" dirty="0"/>
              <a:t>  drive </a:t>
            </a:r>
            <a:r>
              <a:rPr lang="es-MX" sz="1600" dirty="0" err="1"/>
              <a:t>the</a:t>
            </a:r>
            <a:r>
              <a:rPr lang="es-MX" sz="1600" dirty="0"/>
              <a:t> </a:t>
            </a:r>
            <a:r>
              <a:rPr lang="es-MX" sz="1600" dirty="0" err="1"/>
              <a:t>migration</a:t>
            </a:r>
            <a:r>
              <a:rPr lang="es-MX" sz="1600" dirty="0"/>
              <a:t> </a:t>
            </a:r>
            <a:r>
              <a:rPr lang="es-MX" sz="1600" dirty="0" err="1"/>
              <a:t>process</a:t>
            </a:r>
            <a:r>
              <a:rPr lang="es-MX" sz="1600" dirty="0"/>
              <a:t> are  </a:t>
            </a:r>
            <a:r>
              <a:rPr lang="es-MX" sz="1600" dirty="0" err="1"/>
              <a:t>different</a:t>
            </a:r>
            <a:r>
              <a:rPr lang="es-MX" sz="1600" dirty="0"/>
              <a:t> </a:t>
            </a:r>
            <a:r>
              <a:rPr lang="es-MX" sz="1600" dirty="0" err="1"/>
              <a:t>acconding</a:t>
            </a:r>
            <a:r>
              <a:rPr lang="es-MX" sz="1600" dirty="0"/>
              <a:t> </a:t>
            </a:r>
            <a:r>
              <a:rPr lang="es-MX" sz="1600" dirty="0" err="1"/>
              <a:t>to</a:t>
            </a:r>
            <a:r>
              <a:rPr lang="es-MX" sz="1600" dirty="0"/>
              <a:t> </a:t>
            </a:r>
            <a:r>
              <a:rPr lang="es-MX" sz="1600" dirty="0" err="1"/>
              <a:t>the</a:t>
            </a:r>
            <a:r>
              <a:rPr lang="es-MX" sz="1600" dirty="0"/>
              <a:t> social and </a:t>
            </a:r>
            <a:r>
              <a:rPr lang="es-MX" sz="1600" dirty="0" err="1"/>
              <a:t>economic</a:t>
            </a:r>
            <a:r>
              <a:rPr lang="es-MX" sz="1600" dirty="0"/>
              <a:t> </a:t>
            </a:r>
            <a:r>
              <a:rPr lang="es-MX" sz="1600" dirty="0" err="1"/>
              <a:t>situation</a:t>
            </a:r>
            <a:r>
              <a:rPr lang="es-MX" sz="1600" dirty="0"/>
              <a:t>, </a:t>
            </a:r>
            <a:r>
              <a:rPr lang="es-MX" sz="1600" dirty="0" err="1"/>
              <a:t>age</a:t>
            </a:r>
            <a:r>
              <a:rPr lang="es-MX" sz="1600" dirty="0"/>
              <a:t>, </a:t>
            </a:r>
            <a:r>
              <a:rPr lang="es-MX" sz="1600" dirty="0" err="1"/>
              <a:t>expectations</a:t>
            </a:r>
            <a:r>
              <a:rPr lang="es-MX" sz="1600" dirty="0"/>
              <a:t> and links </a:t>
            </a:r>
            <a:r>
              <a:rPr lang="es-MX" sz="1600" dirty="0" err="1"/>
              <a:t>with</a:t>
            </a:r>
            <a:r>
              <a:rPr lang="es-MX" sz="1600" dirty="0"/>
              <a:t> </a:t>
            </a:r>
            <a:r>
              <a:rPr lang="es-MX" sz="1600" dirty="0" err="1"/>
              <a:t>other</a:t>
            </a:r>
            <a:r>
              <a:rPr lang="es-MX" sz="1600" dirty="0"/>
              <a:t> </a:t>
            </a:r>
            <a:r>
              <a:rPr lang="es-MX" sz="1600" dirty="0" err="1"/>
              <a:t>families</a:t>
            </a:r>
            <a:r>
              <a:rPr lang="es-MX" sz="1600" dirty="0"/>
              <a:t>  </a:t>
            </a:r>
            <a:r>
              <a:rPr lang="es-MX" sz="1600" dirty="0" err="1"/>
              <a:t>that</a:t>
            </a:r>
            <a:r>
              <a:rPr lang="es-MX" sz="1600" dirty="0"/>
              <a:t> </a:t>
            </a:r>
            <a:r>
              <a:rPr lang="es-MX" sz="1600" dirty="0" err="1"/>
              <a:t>already</a:t>
            </a:r>
            <a:r>
              <a:rPr lang="es-MX" sz="1600" dirty="0"/>
              <a:t> </a:t>
            </a:r>
            <a:r>
              <a:rPr lang="es-MX" sz="1600" dirty="0" err="1"/>
              <a:t>live</a:t>
            </a:r>
            <a:r>
              <a:rPr lang="es-MX" sz="1600" dirty="0"/>
              <a:t> in </a:t>
            </a:r>
            <a:r>
              <a:rPr lang="es-MX" sz="1600" dirty="0" err="1"/>
              <a:t>the</a:t>
            </a:r>
            <a:r>
              <a:rPr lang="es-MX" sz="1600" dirty="0"/>
              <a:t> USA</a:t>
            </a:r>
          </a:p>
          <a:p>
            <a:r>
              <a:rPr lang="es-MX" sz="1600" dirty="0"/>
              <a:t>At </a:t>
            </a:r>
            <a:r>
              <a:rPr lang="es-MX" sz="1600" dirty="0" err="1"/>
              <a:t>the</a:t>
            </a:r>
            <a:r>
              <a:rPr lang="es-MX" sz="1600" dirty="0"/>
              <a:t> basis </a:t>
            </a:r>
            <a:r>
              <a:rPr lang="es-MX" sz="1600" dirty="0" err="1"/>
              <a:t>of</a:t>
            </a:r>
            <a:r>
              <a:rPr lang="es-MX" sz="1600" dirty="0"/>
              <a:t> </a:t>
            </a:r>
            <a:r>
              <a:rPr lang="es-MX" sz="1600" dirty="0" err="1"/>
              <a:t>the</a:t>
            </a:r>
            <a:r>
              <a:rPr lang="es-MX" sz="1600" dirty="0"/>
              <a:t> </a:t>
            </a:r>
            <a:r>
              <a:rPr lang="es-MX" sz="1600" dirty="0" err="1"/>
              <a:t>matrix</a:t>
            </a:r>
            <a:r>
              <a:rPr lang="es-MX" sz="1600" dirty="0"/>
              <a:t>, </a:t>
            </a:r>
            <a:r>
              <a:rPr lang="es-MX" sz="1600" dirty="0" err="1"/>
              <a:t>we</a:t>
            </a:r>
            <a:r>
              <a:rPr lang="es-MX" sz="1600" dirty="0"/>
              <a:t> can </a:t>
            </a:r>
            <a:r>
              <a:rPr lang="es-MX" sz="1600" dirty="0" err="1"/>
              <a:t>identify</a:t>
            </a:r>
            <a:r>
              <a:rPr lang="es-MX" sz="1600" dirty="0"/>
              <a:t>  </a:t>
            </a:r>
            <a:r>
              <a:rPr lang="es-MX" sz="1600" dirty="0" err="1"/>
              <a:t>migrants</a:t>
            </a:r>
            <a:r>
              <a:rPr lang="es-MX" sz="1600" dirty="0"/>
              <a:t> </a:t>
            </a:r>
            <a:r>
              <a:rPr lang="es-MX" sz="1600" dirty="0" err="1"/>
              <a:t>that</a:t>
            </a:r>
            <a:r>
              <a:rPr lang="es-MX" sz="1600" dirty="0"/>
              <a:t> are in </a:t>
            </a:r>
            <a:r>
              <a:rPr lang="es-MX" sz="1600" dirty="0" err="1"/>
              <a:t>the</a:t>
            </a:r>
            <a:r>
              <a:rPr lang="es-MX" sz="1600" dirty="0"/>
              <a:t> </a:t>
            </a:r>
            <a:r>
              <a:rPr lang="es-MX" sz="1600" i="1" dirty="0" err="1"/>
              <a:t>poverty</a:t>
            </a:r>
            <a:r>
              <a:rPr lang="es-MX" sz="1600" i="1" dirty="0"/>
              <a:t> line </a:t>
            </a:r>
            <a:r>
              <a:rPr lang="es-MX" sz="1600" dirty="0"/>
              <a:t>and are </a:t>
            </a:r>
            <a:r>
              <a:rPr lang="es-MX" sz="1600" dirty="0" err="1"/>
              <a:t>willing</a:t>
            </a:r>
            <a:r>
              <a:rPr lang="es-MX" sz="1600" dirty="0"/>
              <a:t> </a:t>
            </a:r>
            <a:r>
              <a:rPr lang="es-MX" sz="1600" dirty="0" err="1"/>
              <a:t>to</a:t>
            </a:r>
            <a:r>
              <a:rPr lang="es-MX" sz="1600" dirty="0"/>
              <a:t> </a:t>
            </a:r>
            <a:r>
              <a:rPr lang="es-MX" sz="1600" dirty="0" err="1"/>
              <a:t>risk</a:t>
            </a:r>
            <a:r>
              <a:rPr lang="es-MX" sz="1600" dirty="0"/>
              <a:t>  a </a:t>
            </a:r>
            <a:r>
              <a:rPr lang="es-MX" sz="1600" dirty="0" err="1"/>
              <a:t>lot</a:t>
            </a:r>
            <a:r>
              <a:rPr lang="es-MX" sz="1600" dirty="0"/>
              <a:t> </a:t>
            </a:r>
            <a:r>
              <a:rPr lang="es-MX" sz="1600" dirty="0" err="1"/>
              <a:t>to</a:t>
            </a:r>
            <a:r>
              <a:rPr lang="es-MX" sz="1600" dirty="0"/>
              <a:t> </a:t>
            </a:r>
            <a:r>
              <a:rPr lang="es-MX" sz="1600" dirty="0" err="1"/>
              <a:t>emigrate</a:t>
            </a:r>
            <a:r>
              <a:rPr lang="es-MX" sz="1600" dirty="0"/>
              <a:t>.</a:t>
            </a:r>
          </a:p>
          <a:p>
            <a:r>
              <a:rPr lang="es-MX" sz="1600" dirty="0" err="1"/>
              <a:t>The</a:t>
            </a:r>
            <a:r>
              <a:rPr lang="es-MX" sz="1600" dirty="0"/>
              <a:t> </a:t>
            </a:r>
            <a:r>
              <a:rPr lang="es-MX" sz="1600" dirty="0" err="1"/>
              <a:t>other</a:t>
            </a:r>
            <a:r>
              <a:rPr lang="es-MX" sz="1600" dirty="0"/>
              <a:t> </a:t>
            </a:r>
            <a:r>
              <a:rPr lang="es-MX" sz="1600" dirty="0" err="1"/>
              <a:t>quadrants</a:t>
            </a:r>
            <a:r>
              <a:rPr lang="es-MX" sz="1600" dirty="0"/>
              <a:t> </a:t>
            </a:r>
            <a:r>
              <a:rPr lang="es-MX" sz="1600" dirty="0" err="1"/>
              <a:t>have</a:t>
            </a:r>
            <a:r>
              <a:rPr lang="es-MX" sz="1600" dirty="0"/>
              <a:t> </a:t>
            </a:r>
            <a:r>
              <a:rPr lang="es-MX" sz="1600" dirty="0" err="1"/>
              <a:t>different</a:t>
            </a:r>
            <a:r>
              <a:rPr lang="es-MX" sz="1600" dirty="0"/>
              <a:t>  </a:t>
            </a:r>
            <a:r>
              <a:rPr lang="es-MX" sz="1600" dirty="0" err="1"/>
              <a:t>motivators</a:t>
            </a:r>
            <a:r>
              <a:rPr lang="es-MX" sz="1600" dirty="0"/>
              <a:t>. </a:t>
            </a:r>
            <a:r>
              <a:rPr lang="es-MX" sz="1600" dirty="0" err="1"/>
              <a:t>There</a:t>
            </a:r>
            <a:r>
              <a:rPr lang="es-MX" sz="1600" dirty="0"/>
              <a:t> are formal </a:t>
            </a:r>
            <a:r>
              <a:rPr lang="es-MX" sz="1600" dirty="0" err="1"/>
              <a:t>inmigrants</a:t>
            </a:r>
            <a:r>
              <a:rPr lang="es-MX" sz="1600" dirty="0"/>
              <a:t> </a:t>
            </a:r>
            <a:r>
              <a:rPr lang="es-MX" sz="1600" dirty="0" err="1"/>
              <a:t>with</a:t>
            </a:r>
            <a:r>
              <a:rPr lang="es-MX" sz="1600" dirty="0"/>
              <a:t>  more </a:t>
            </a:r>
            <a:r>
              <a:rPr lang="es-MX" sz="1600" dirty="0" err="1"/>
              <a:t>resources</a:t>
            </a:r>
            <a:r>
              <a:rPr lang="es-MX" sz="1600" dirty="0"/>
              <a:t> and </a:t>
            </a:r>
            <a:r>
              <a:rPr lang="es-MX" sz="1600" dirty="0" err="1"/>
              <a:t>education</a:t>
            </a:r>
            <a:r>
              <a:rPr lang="es-MX" sz="1600" dirty="0"/>
              <a:t>. </a:t>
            </a:r>
            <a:r>
              <a:rPr lang="es-MX" sz="1600" dirty="0" err="1"/>
              <a:t>These</a:t>
            </a:r>
            <a:r>
              <a:rPr lang="es-MX" sz="1600" dirty="0"/>
              <a:t> </a:t>
            </a:r>
            <a:r>
              <a:rPr lang="es-MX" sz="1600" dirty="0" err="1"/>
              <a:t>segments</a:t>
            </a:r>
            <a:r>
              <a:rPr lang="es-MX" sz="1600" dirty="0"/>
              <a:t> </a:t>
            </a:r>
            <a:r>
              <a:rPr lang="es-MX" sz="1600" dirty="0" err="1"/>
              <a:t>constitute</a:t>
            </a:r>
            <a:r>
              <a:rPr lang="es-MX" sz="1600" dirty="0"/>
              <a:t> more </a:t>
            </a:r>
            <a:r>
              <a:rPr lang="es-MX" sz="1600" dirty="0" err="1"/>
              <a:t>than</a:t>
            </a:r>
            <a:r>
              <a:rPr lang="es-MX" sz="1600" dirty="0"/>
              <a:t> 80% </a:t>
            </a:r>
            <a:r>
              <a:rPr lang="es-MX" sz="1600" dirty="0" err="1"/>
              <a:t>of</a:t>
            </a:r>
            <a:r>
              <a:rPr lang="es-MX" sz="1600" dirty="0"/>
              <a:t> </a:t>
            </a:r>
            <a:r>
              <a:rPr lang="es-MX" sz="1600" dirty="0" err="1"/>
              <a:t>the</a:t>
            </a:r>
            <a:r>
              <a:rPr lang="es-MX" sz="1600" dirty="0"/>
              <a:t> </a:t>
            </a:r>
            <a:r>
              <a:rPr lang="es-MX" sz="1600" dirty="0" err="1"/>
              <a:t>inmigrants</a:t>
            </a:r>
            <a:r>
              <a:rPr lang="es-MX" sz="1600" dirty="0"/>
              <a:t> </a:t>
            </a:r>
            <a:r>
              <a:rPr lang="es-MX" sz="1600" dirty="0" err="1"/>
              <a:t>to</a:t>
            </a:r>
            <a:r>
              <a:rPr lang="es-MX" sz="1600" dirty="0"/>
              <a:t> </a:t>
            </a:r>
            <a:r>
              <a:rPr lang="es-MX" sz="1600" dirty="0" err="1"/>
              <a:t>the</a:t>
            </a:r>
            <a:r>
              <a:rPr lang="es-MX" sz="1600" dirty="0"/>
              <a:t> USA.</a:t>
            </a:r>
          </a:p>
        </p:txBody>
      </p:sp>
      <p:sp>
        <p:nvSpPr>
          <p:cNvPr id="9" name="Title 4"/>
          <p:cNvSpPr>
            <a:spLocks noGrp="1"/>
          </p:cNvSpPr>
          <p:nvPr>
            <p:ph type="title"/>
          </p:nvPr>
        </p:nvSpPr>
        <p:spPr>
          <a:xfrm>
            <a:off x="645153" y="99590"/>
            <a:ext cx="10876023" cy="325530"/>
          </a:xfrm>
        </p:spPr>
        <p:txBody>
          <a:bodyPr/>
          <a:lstStyle/>
          <a:p>
            <a:r>
              <a:rPr lang="es-MX" sz="2800" b="1" dirty="0" err="1"/>
              <a:t>Mexican</a:t>
            </a:r>
            <a:r>
              <a:rPr lang="es-MX" sz="2800" b="1" dirty="0"/>
              <a:t> </a:t>
            </a:r>
            <a:r>
              <a:rPr lang="es-MX" sz="2800" b="1" dirty="0" err="1"/>
              <a:t>Families</a:t>
            </a:r>
            <a:r>
              <a:rPr lang="es-MX" sz="2800" b="1" dirty="0"/>
              <a:t>  </a:t>
            </a:r>
            <a:r>
              <a:rPr lang="es-MX" sz="2800" b="1" dirty="0" err="1"/>
              <a:t>Their</a:t>
            </a:r>
            <a:r>
              <a:rPr lang="es-MX" sz="2800" b="1" dirty="0"/>
              <a:t> </a:t>
            </a:r>
            <a:r>
              <a:rPr lang="es-MX" sz="2800" b="1" dirty="0" err="1"/>
              <a:t>Characteristics</a:t>
            </a:r>
            <a:r>
              <a:rPr lang="es-MX" sz="2800" b="1" dirty="0"/>
              <a:t> and Motives </a:t>
            </a:r>
            <a:r>
              <a:rPr lang="es-MX" sz="2800" b="1" dirty="0" err="1"/>
              <a:t>to</a:t>
            </a:r>
            <a:r>
              <a:rPr lang="es-MX" sz="2800" b="1" dirty="0"/>
              <a:t> </a:t>
            </a:r>
            <a:r>
              <a:rPr lang="es-MX" sz="2800" b="1" dirty="0" err="1"/>
              <a:t>Emigrate</a:t>
            </a:r>
            <a:endParaRPr lang="es-MX" sz="2800" b="1" dirty="0"/>
          </a:p>
        </p:txBody>
      </p:sp>
      <p:sp>
        <p:nvSpPr>
          <p:cNvPr id="84" name="TextBox 83"/>
          <p:cNvSpPr txBox="1"/>
          <p:nvPr/>
        </p:nvSpPr>
        <p:spPr>
          <a:xfrm>
            <a:off x="6905769" y="6367958"/>
            <a:ext cx="3294945" cy="10495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es-MX"/>
            </a:defPPr>
            <a:lvl1pPr>
              <a:spcBef>
                <a:spcPts val="600"/>
              </a:spcBef>
              <a:buSzPct val="100000"/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s-MX" sz="682" dirty="0">
                <a:solidFill>
                  <a:prstClr val="black"/>
                </a:solidFill>
              </a:rPr>
              <a:t>Fuente: Elaboración propia con datos de la AMAI, </a:t>
            </a:r>
            <a:r>
              <a:rPr lang="es-MX" sz="682" dirty="0" err="1">
                <a:solidFill>
                  <a:prstClr val="black"/>
                </a:solidFill>
              </a:rPr>
              <a:t>Softec</a:t>
            </a:r>
            <a:r>
              <a:rPr lang="es-MX" sz="682" dirty="0">
                <a:solidFill>
                  <a:prstClr val="black"/>
                </a:solidFill>
              </a:rPr>
              <a:t>, GEA y Deloitte</a:t>
            </a:r>
          </a:p>
        </p:txBody>
      </p:sp>
      <p:grpSp>
        <p:nvGrpSpPr>
          <p:cNvPr id="70" name="Group 69"/>
          <p:cNvGrpSpPr/>
          <p:nvPr/>
        </p:nvGrpSpPr>
        <p:grpSpPr>
          <a:xfrm>
            <a:off x="792077" y="2247246"/>
            <a:ext cx="9806940" cy="3736190"/>
            <a:chOff x="1069084" y="1968658"/>
            <a:chExt cx="10517550" cy="4127389"/>
          </a:xfrm>
        </p:grpSpPr>
        <p:sp>
          <p:nvSpPr>
            <p:cNvPr id="12" name="TextBox 11"/>
            <p:cNvSpPr txBox="1"/>
            <p:nvPr/>
          </p:nvSpPr>
          <p:spPr>
            <a:xfrm>
              <a:off x="1734642" y="5890968"/>
              <a:ext cx="3104462" cy="18225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spcBef>
                  <a:spcPts val="585"/>
                </a:spcBef>
                <a:buSzPct val="100000"/>
              </a:pPr>
              <a:r>
                <a:rPr lang="es-MX" sz="1072" b="1" dirty="0"/>
                <a:t>30 Millones de Familias 2018 *</a:t>
              </a:r>
            </a:p>
          </p:txBody>
        </p:sp>
        <p:grpSp>
          <p:nvGrpSpPr>
            <p:cNvPr id="2" name="Group 1"/>
            <p:cNvGrpSpPr/>
            <p:nvPr/>
          </p:nvGrpSpPr>
          <p:grpSpPr>
            <a:xfrm>
              <a:off x="1069084" y="2372355"/>
              <a:ext cx="4796861" cy="3284699"/>
              <a:chOff x="5418590" y="1628231"/>
              <a:chExt cx="6245410" cy="467138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5636527" y="5465409"/>
                <a:ext cx="398632" cy="10660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spcBef>
                    <a:spcPts val="585"/>
                  </a:spcBef>
                  <a:buSzPct val="100000"/>
                </a:pPr>
                <a:r>
                  <a:rPr lang="es-MX" sz="487" b="1" dirty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rPr>
                  <a:t>Informal</a:t>
                </a:r>
              </a:p>
            </p:txBody>
          </p:sp>
          <p:sp>
            <p:nvSpPr>
              <p:cNvPr id="7" name="TextBox 6"/>
              <p:cNvSpPr txBox="1"/>
              <p:nvPr/>
            </p:nvSpPr>
            <p:spPr>
              <a:xfrm>
                <a:off x="5760132" y="4272682"/>
                <a:ext cx="252537" cy="10660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spcBef>
                    <a:spcPts val="585"/>
                  </a:spcBef>
                  <a:buSzPct val="100000"/>
                </a:pPr>
                <a:r>
                  <a:rPr lang="es-MX" sz="487" b="1" dirty="0">
                    <a:solidFill>
                      <a:srgbClr val="6FC2B4"/>
                    </a:solidFill>
                  </a:rPr>
                  <a:t>Mixto</a:t>
                </a: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5693103" y="2923208"/>
                <a:ext cx="315149" cy="10660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spcBef>
                    <a:spcPts val="585"/>
                  </a:spcBef>
                  <a:buSzPct val="100000"/>
                </a:pPr>
                <a:r>
                  <a:rPr lang="es-MX" sz="487" b="1" dirty="0">
                    <a:solidFill>
                      <a:schemeClr val="accent5"/>
                    </a:solidFill>
                  </a:rPr>
                  <a:t>Formal</a:t>
                </a: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6366622" y="6029257"/>
                <a:ext cx="1270033" cy="23463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spcBef>
                    <a:spcPts val="585"/>
                  </a:spcBef>
                  <a:buSzPct val="100000"/>
                </a:pPr>
                <a:r>
                  <a:rPr lang="es-MX" sz="1072" b="1" dirty="0"/>
                  <a:t>7.8</a:t>
                </a:r>
              </a:p>
            </p:txBody>
          </p:sp>
          <p:grpSp>
            <p:nvGrpSpPr>
              <p:cNvPr id="13" name="Group 12"/>
              <p:cNvGrpSpPr/>
              <p:nvPr/>
            </p:nvGrpSpPr>
            <p:grpSpPr>
              <a:xfrm>
                <a:off x="6401573" y="5806638"/>
                <a:ext cx="4071647" cy="236159"/>
                <a:chOff x="5502827" y="5780029"/>
                <a:chExt cx="4681096" cy="251880"/>
              </a:xfrm>
            </p:grpSpPr>
            <p:sp>
              <p:nvSpPr>
                <p:cNvPr id="14" name="Isosceles Triangle 13"/>
                <p:cNvSpPr/>
                <p:nvPr/>
              </p:nvSpPr>
              <p:spPr bwMode="gray">
                <a:xfrm rot="10800000">
                  <a:off x="8820485" y="5793116"/>
                  <a:ext cx="1363438" cy="238793"/>
                </a:xfrm>
                <a:prstGeom prst="triangle">
                  <a:avLst/>
                </a:prstGeom>
                <a:solidFill>
                  <a:schemeClr val="tx2">
                    <a:lumMod val="20000"/>
                    <a:lumOff val="80000"/>
                  </a:schemeClr>
                </a:solidFill>
                <a:ln w="19050" algn="ctr">
                  <a:noFill/>
                  <a:miter lim="800000"/>
                  <a:headEnd/>
                  <a:tailEnd/>
                </a:ln>
              </p:spPr>
              <p:txBody>
                <a:bodyPr wrap="square" lIns="86620" tIns="86620" rIns="86620" bIns="86620" rtlCol="0" anchor="ctr"/>
                <a:lstStyle/>
                <a:p>
                  <a:pPr algn="ctr">
                    <a:lnSpc>
                      <a:spcPct val="106000"/>
                    </a:lnSpc>
                    <a:buFont typeface="Wingdings 2" pitchFamily="18" charset="2"/>
                    <a:buNone/>
                  </a:pPr>
                  <a:endParaRPr lang="es-MX" sz="292" b="1" dirty="0"/>
                </a:p>
              </p:txBody>
            </p:sp>
            <p:sp>
              <p:nvSpPr>
                <p:cNvPr id="15" name="Isosceles Triangle 14"/>
                <p:cNvSpPr/>
                <p:nvPr/>
              </p:nvSpPr>
              <p:spPr bwMode="gray">
                <a:xfrm rot="10800000">
                  <a:off x="7203458" y="5782478"/>
                  <a:ext cx="1411807" cy="221668"/>
                </a:xfrm>
                <a:prstGeom prst="triangle">
                  <a:avLst/>
                </a:prstGeom>
                <a:solidFill>
                  <a:schemeClr val="tx2">
                    <a:lumMod val="20000"/>
                    <a:lumOff val="80000"/>
                  </a:schemeClr>
                </a:solidFill>
                <a:ln w="19050" algn="ctr">
                  <a:noFill/>
                  <a:miter lim="800000"/>
                  <a:headEnd/>
                  <a:tailEnd/>
                </a:ln>
              </p:spPr>
              <p:txBody>
                <a:bodyPr wrap="square" lIns="86620" tIns="86620" rIns="86620" bIns="86620" rtlCol="0" anchor="ctr"/>
                <a:lstStyle/>
                <a:p>
                  <a:pPr algn="ctr">
                    <a:lnSpc>
                      <a:spcPct val="106000"/>
                    </a:lnSpc>
                    <a:buFont typeface="Wingdings 2" pitchFamily="18" charset="2"/>
                    <a:buNone/>
                  </a:pPr>
                  <a:endParaRPr lang="es-MX" sz="292" b="1" dirty="0"/>
                </a:p>
              </p:txBody>
            </p:sp>
            <p:sp>
              <p:nvSpPr>
                <p:cNvPr id="16" name="Isosceles Triangle 15"/>
                <p:cNvSpPr/>
                <p:nvPr/>
              </p:nvSpPr>
              <p:spPr bwMode="gray">
                <a:xfrm rot="10800000">
                  <a:off x="5502827" y="5780029"/>
                  <a:ext cx="1386504" cy="213635"/>
                </a:xfrm>
                <a:prstGeom prst="triangle">
                  <a:avLst/>
                </a:prstGeom>
                <a:solidFill>
                  <a:schemeClr val="tx2">
                    <a:lumMod val="20000"/>
                    <a:lumOff val="80000"/>
                  </a:schemeClr>
                </a:solidFill>
                <a:ln w="19050" algn="ctr">
                  <a:noFill/>
                  <a:miter lim="800000"/>
                  <a:headEnd/>
                  <a:tailEnd/>
                </a:ln>
              </p:spPr>
              <p:txBody>
                <a:bodyPr wrap="square" lIns="86620" tIns="86620" rIns="86620" bIns="86620" rtlCol="0" anchor="ctr"/>
                <a:lstStyle/>
                <a:p>
                  <a:pPr algn="ctr">
                    <a:lnSpc>
                      <a:spcPct val="106000"/>
                    </a:lnSpc>
                    <a:buFont typeface="Wingdings 2" pitchFamily="18" charset="2"/>
                    <a:buNone/>
                  </a:pPr>
                  <a:endParaRPr lang="es-MX" sz="292" b="1" dirty="0"/>
                </a:p>
              </p:txBody>
            </p:sp>
          </p:grpSp>
          <p:sp>
            <p:nvSpPr>
              <p:cNvPr id="17" name="TextBox 16"/>
              <p:cNvSpPr txBox="1"/>
              <p:nvPr/>
            </p:nvSpPr>
            <p:spPr>
              <a:xfrm>
                <a:off x="6347362" y="1628231"/>
                <a:ext cx="1303503" cy="25605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buSzPct val="100000"/>
                </a:pPr>
                <a:r>
                  <a:rPr lang="es-MX" sz="390" b="1" i="1" dirty="0">
                    <a:solidFill>
                      <a:sysClr val="windowText" lastClr="000000"/>
                    </a:solidFill>
                  </a:rPr>
                  <a:t>Bajo NSE </a:t>
                </a:r>
                <a:br>
                  <a:rPr lang="es-MX" sz="390" b="1" i="1" dirty="0">
                    <a:solidFill>
                      <a:sysClr val="windowText" lastClr="000000"/>
                    </a:solidFill>
                  </a:rPr>
                </a:br>
                <a:r>
                  <a:rPr lang="es-MX" sz="390" b="1" i="1" dirty="0">
                    <a:solidFill>
                      <a:sysClr val="windowText" lastClr="000000"/>
                    </a:solidFill>
                  </a:rPr>
                  <a:t>(E,D)</a:t>
                </a:r>
              </a:p>
              <a:p>
                <a:pPr algn="ctr">
                  <a:buSzPct val="100000"/>
                </a:pPr>
                <a:r>
                  <a:rPr lang="es-MX" sz="390" b="1" i="1" dirty="0">
                    <a:solidFill>
                      <a:sysClr val="windowText" lastClr="000000"/>
                    </a:solidFill>
                  </a:rPr>
                  <a:t>Hasta $5,876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7678003" y="1628231"/>
                <a:ext cx="1580696" cy="25605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buSzPct val="100000"/>
                </a:pPr>
                <a:r>
                  <a:rPr lang="es-MX" sz="390" b="1" i="1" dirty="0">
                    <a:solidFill>
                      <a:sysClr val="windowText" lastClr="000000"/>
                    </a:solidFill>
                  </a:rPr>
                  <a:t>Medio NSE </a:t>
                </a:r>
                <a:br>
                  <a:rPr lang="es-MX" sz="390" b="1" i="1" dirty="0">
                    <a:solidFill>
                      <a:sysClr val="windowText" lastClr="000000"/>
                    </a:solidFill>
                  </a:rPr>
                </a:br>
                <a:r>
                  <a:rPr lang="es-MX" sz="390" b="1" i="1" dirty="0">
                    <a:solidFill>
                      <a:sysClr val="windowText" lastClr="000000"/>
                    </a:solidFill>
                  </a:rPr>
                  <a:t>(D+, C-,C)</a:t>
                </a:r>
              </a:p>
              <a:p>
                <a:pPr algn="ctr">
                  <a:buSzPct val="100000"/>
                </a:pPr>
                <a:r>
                  <a:rPr lang="es-MX" sz="390" b="1" i="1" dirty="0">
                    <a:solidFill>
                      <a:sysClr val="windowText" lastClr="000000"/>
                    </a:solidFill>
                  </a:rPr>
                  <a:t>$5,877 a $30,431</a:t>
                </a: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9267630" y="1628231"/>
                <a:ext cx="1241450" cy="25605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buSzPct val="100000"/>
                </a:pPr>
                <a:r>
                  <a:rPr lang="es-MX" sz="390" b="1" i="1" dirty="0">
                    <a:solidFill>
                      <a:sysClr val="windowText" lastClr="000000"/>
                    </a:solidFill>
                  </a:rPr>
                  <a:t>Alto NSE </a:t>
                </a:r>
                <a:br>
                  <a:rPr lang="es-MX" sz="390" b="1" i="1" dirty="0">
                    <a:solidFill>
                      <a:sysClr val="windowText" lastClr="000000"/>
                    </a:solidFill>
                  </a:rPr>
                </a:br>
                <a:r>
                  <a:rPr lang="es-MX" sz="390" b="1" i="1" dirty="0">
                    <a:solidFill>
                      <a:sysClr val="windowText" lastClr="000000"/>
                    </a:solidFill>
                  </a:rPr>
                  <a:t>(C+, A/B)</a:t>
                </a:r>
              </a:p>
              <a:p>
                <a:pPr algn="ctr">
                  <a:buSzPct val="100000"/>
                </a:pPr>
                <a:r>
                  <a:rPr lang="es-MX" sz="390" b="1" i="1" dirty="0">
                    <a:solidFill>
                      <a:sysClr val="windowText" lastClr="000000"/>
                    </a:solidFill>
                  </a:rPr>
                  <a:t>Mayor a $30,432</a:t>
                </a:r>
              </a:p>
            </p:txBody>
          </p:sp>
          <p:grpSp>
            <p:nvGrpSpPr>
              <p:cNvPr id="20" name="Group 19"/>
              <p:cNvGrpSpPr>
                <a:grpSpLocks/>
              </p:cNvGrpSpPr>
              <p:nvPr/>
            </p:nvGrpSpPr>
            <p:grpSpPr>
              <a:xfrm>
                <a:off x="5688727" y="2399639"/>
                <a:ext cx="506295" cy="506295"/>
                <a:chOff x="6537910" y="4611206"/>
                <a:chExt cx="1849437" cy="1838325"/>
              </a:xfrm>
              <a:solidFill>
                <a:schemeClr val="accent5"/>
              </a:solidFill>
            </p:grpSpPr>
            <p:sp>
              <p:nvSpPr>
                <p:cNvPr id="21" name="Freeform 20"/>
                <p:cNvSpPr>
                  <a:spLocks noEditPoints="1"/>
                </p:cNvSpPr>
                <p:nvPr/>
              </p:nvSpPr>
              <p:spPr bwMode="auto">
                <a:xfrm>
                  <a:off x="7688847" y="5262081"/>
                  <a:ext cx="312737" cy="766763"/>
                </a:xfrm>
                <a:custGeom>
                  <a:avLst/>
                  <a:gdLst>
                    <a:gd name="T0" fmla="*/ 41 w 65"/>
                    <a:gd name="T1" fmla="*/ 0 h 160"/>
                    <a:gd name="T2" fmla="*/ 25 w 65"/>
                    <a:gd name="T3" fmla="*/ 0 h 160"/>
                    <a:gd name="T4" fmla="*/ 17 w 65"/>
                    <a:gd name="T5" fmla="*/ 6 h 160"/>
                    <a:gd name="T6" fmla="*/ 1 w 65"/>
                    <a:gd name="T7" fmla="*/ 86 h 160"/>
                    <a:gd name="T8" fmla="*/ 2 w 65"/>
                    <a:gd name="T9" fmla="*/ 93 h 160"/>
                    <a:gd name="T10" fmla="*/ 9 w 65"/>
                    <a:gd name="T11" fmla="*/ 96 h 160"/>
                    <a:gd name="T12" fmla="*/ 9 w 65"/>
                    <a:gd name="T13" fmla="*/ 152 h 160"/>
                    <a:gd name="T14" fmla="*/ 17 w 65"/>
                    <a:gd name="T15" fmla="*/ 160 h 160"/>
                    <a:gd name="T16" fmla="*/ 25 w 65"/>
                    <a:gd name="T17" fmla="*/ 152 h 160"/>
                    <a:gd name="T18" fmla="*/ 25 w 65"/>
                    <a:gd name="T19" fmla="*/ 96 h 160"/>
                    <a:gd name="T20" fmla="*/ 41 w 65"/>
                    <a:gd name="T21" fmla="*/ 96 h 160"/>
                    <a:gd name="T22" fmla="*/ 41 w 65"/>
                    <a:gd name="T23" fmla="*/ 152 h 160"/>
                    <a:gd name="T24" fmla="*/ 49 w 65"/>
                    <a:gd name="T25" fmla="*/ 160 h 160"/>
                    <a:gd name="T26" fmla="*/ 57 w 65"/>
                    <a:gd name="T27" fmla="*/ 152 h 160"/>
                    <a:gd name="T28" fmla="*/ 57 w 65"/>
                    <a:gd name="T29" fmla="*/ 96 h 160"/>
                    <a:gd name="T30" fmla="*/ 63 w 65"/>
                    <a:gd name="T31" fmla="*/ 93 h 160"/>
                    <a:gd name="T32" fmla="*/ 65 w 65"/>
                    <a:gd name="T33" fmla="*/ 86 h 160"/>
                    <a:gd name="T34" fmla="*/ 49 w 65"/>
                    <a:gd name="T35" fmla="*/ 6 h 160"/>
                    <a:gd name="T36" fmla="*/ 41 w 65"/>
                    <a:gd name="T37" fmla="*/ 0 h 160"/>
                    <a:gd name="T38" fmla="*/ 31 w 65"/>
                    <a:gd name="T39" fmla="*/ 16 h 160"/>
                    <a:gd name="T40" fmla="*/ 34 w 65"/>
                    <a:gd name="T41" fmla="*/ 16 h 160"/>
                    <a:gd name="T42" fmla="*/ 47 w 65"/>
                    <a:gd name="T43" fmla="*/ 80 h 160"/>
                    <a:gd name="T44" fmla="*/ 18 w 65"/>
                    <a:gd name="T45" fmla="*/ 80 h 160"/>
                    <a:gd name="T46" fmla="*/ 31 w 65"/>
                    <a:gd name="T47" fmla="*/ 16 h 1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65" h="160">
                      <a:moveTo>
                        <a:pt x="41" y="0"/>
                      </a:moveTo>
                      <a:cubicBezTo>
                        <a:pt x="25" y="0"/>
                        <a:pt x="25" y="0"/>
                        <a:pt x="25" y="0"/>
                      </a:cubicBezTo>
                      <a:cubicBezTo>
                        <a:pt x="21" y="0"/>
                        <a:pt x="18" y="2"/>
                        <a:pt x="17" y="6"/>
                      </a:cubicBezTo>
                      <a:cubicBezTo>
                        <a:pt x="1" y="86"/>
                        <a:pt x="1" y="86"/>
                        <a:pt x="1" y="86"/>
                      </a:cubicBezTo>
                      <a:cubicBezTo>
                        <a:pt x="0" y="88"/>
                        <a:pt x="1" y="91"/>
                        <a:pt x="2" y="93"/>
                      </a:cubicBezTo>
                      <a:cubicBezTo>
                        <a:pt x="4" y="95"/>
                        <a:pt x="6" y="96"/>
                        <a:pt x="9" y="96"/>
                      </a:cubicBezTo>
                      <a:cubicBezTo>
                        <a:pt x="9" y="152"/>
                        <a:pt x="9" y="152"/>
                        <a:pt x="9" y="152"/>
                      </a:cubicBezTo>
                      <a:cubicBezTo>
                        <a:pt x="9" y="156"/>
                        <a:pt x="12" y="160"/>
                        <a:pt x="17" y="160"/>
                      </a:cubicBezTo>
                      <a:cubicBezTo>
                        <a:pt x="21" y="160"/>
                        <a:pt x="25" y="156"/>
                        <a:pt x="25" y="152"/>
                      </a:cubicBezTo>
                      <a:cubicBezTo>
                        <a:pt x="25" y="96"/>
                        <a:pt x="25" y="96"/>
                        <a:pt x="25" y="96"/>
                      </a:cubicBezTo>
                      <a:cubicBezTo>
                        <a:pt x="41" y="96"/>
                        <a:pt x="41" y="96"/>
                        <a:pt x="41" y="96"/>
                      </a:cubicBezTo>
                      <a:cubicBezTo>
                        <a:pt x="41" y="152"/>
                        <a:pt x="41" y="152"/>
                        <a:pt x="41" y="152"/>
                      </a:cubicBezTo>
                      <a:cubicBezTo>
                        <a:pt x="41" y="156"/>
                        <a:pt x="44" y="160"/>
                        <a:pt x="49" y="160"/>
                      </a:cubicBezTo>
                      <a:cubicBezTo>
                        <a:pt x="53" y="160"/>
                        <a:pt x="57" y="156"/>
                        <a:pt x="57" y="152"/>
                      </a:cubicBezTo>
                      <a:cubicBezTo>
                        <a:pt x="57" y="96"/>
                        <a:pt x="57" y="96"/>
                        <a:pt x="57" y="96"/>
                      </a:cubicBezTo>
                      <a:cubicBezTo>
                        <a:pt x="59" y="96"/>
                        <a:pt x="61" y="95"/>
                        <a:pt x="63" y="93"/>
                      </a:cubicBezTo>
                      <a:cubicBezTo>
                        <a:pt x="64" y="91"/>
                        <a:pt x="65" y="88"/>
                        <a:pt x="65" y="86"/>
                      </a:cubicBezTo>
                      <a:cubicBezTo>
                        <a:pt x="49" y="6"/>
                        <a:pt x="49" y="6"/>
                        <a:pt x="49" y="6"/>
                      </a:cubicBezTo>
                      <a:cubicBezTo>
                        <a:pt x="48" y="2"/>
                        <a:pt x="44" y="0"/>
                        <a:pt x="41" y="0"/>
                      </a:cubicBezTo>
                      <a:close/>
                      <a:moveTo>
                        <a:pt x="31" y="16"/>
                      </a:moveTo>
                      <a:cubicBezTo>
                        <a:pt x="34" y="16"/>
                        <a:pt x="34" y="16"/>
                        <a:pt x="34" y="16"/>
                      </a:cubicBezTo>
                      <a:cubicBezTo>
                        <a:pt x="47" y="80"/>
                        <a:pt x="47" y="80"/>
                        <a:pt x="47" y="80"/>
                      </a:cubicBezTo>
                      <a:cubicBezTo>
                        <a:pt x="18" y="80"/>
                        <a:pt x="18" y="80"/>
                        <a:pt x="18" y="80"/>
                      </a:cubicBezTo>
                      <a:lnTo>
                        <a:pt x="31" y="1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89094" tIns="44547" rIns="89094" bIns="4454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390" dirty="0"/>
                </a:p>
              </p:txBody>
            </p:sp>
            <p:sp>
              <p:nvSpPr>
                <p:cNvPr id="22" name="Freeform 21"/>
                <p:cNvSpPr>
                  <a:spLocks noEditPoints="1"/>
                </p:cNvSpPr>
                <p:nvPr/>
              </p:nvSpPr>
              <p:spPr bwMode="auto">
                <a:xfrm>
                  <a:off x="7731710" y="4955694"/>
                  <a:ext cx="231775" cy="230188"/>
                </a:xfrm>
                <a:custGeom>
                  <a:avLst/>
                  <a:gdLst>
                    <a:gd name="T0" fmla="*/ 24 w 48"/>
                    <a:gd name="T1" fmla="*/ 48 h 48"/>
                    <a:gd name="T2" fmla="*/ 48 w 48"/>
                    <a:gd name="T3" fmla="*/ 24 h 48"/>
                    <a:gd name="T4" fmla="*/ 24 w 48"/>
                    <a:gd name="T5" fmla="*/ 0 h 48"/>
                    <a:gd name="T6" fmla="*/ 0 w 48"/>
                    <a:gd name="T7" fmla="*/ 24 h 48"/>
                    <a:gd name="T8" fmla="*/ 24 w 48"/>
                    <a:gd name="T9" fmla="*/ 48 h 48"/>
                    <a:gd name="T10" fmla="*/ 24 w 48"/>
                    <a:gd name="T11" fmla="*/ 16 h 48"/>
                    <a:gd name="T12" fmla="*/ 32 w 48"/>
                    <a:gd name="T13" fmla="*/ 24 h 48"/>
                    <a:gd name="T14" fmla="*/ 24 w 48"/>
                    <a:gd name="T15" fmla="*/ 32 h 48"/>
                    <a:gd name="T16" fmla="*/ 16 w 48"/>
                    <a:gd name="T17" fmla="*/ 24 h 48"/>
                    <a:gd name="T18" fmla="*/ 24 w 48"/>
                    <a:gd name="T19" fmla="*/ 16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48" h="48">
                      <a:moveTo>
                        <a:pt x="24" y="48"/>
                      </a:moveTo>
                      <a:cubicBezTo>
                        <a:pt x="37" y="48"/>
                        <a:pt x="48" y="37"/>
                        <a:pt x="48" y="24"/>
                      </a:cubicBezTo>
                      <a:cubicBezTo>
                        <a:pt x="48" y="10"/>
                        <a:pt x="37" y="0"/>
                        <a:pt x="24" y="0"/>
                      </a:cubicBezTo>
                      <a:cubicBezTo>
                        <a:pt x="10" y="0"/>
                        <a:pt x="0" y="10"/>
                        <a:pt x="0" y="24"/>
                      </a:cubicBezTo>
                      <a:cubicBezTo>
                        <a:pt x="0" y="37"/>
                        <a:pt x="10" y="48"/>
                        <a:pt x="24" y="48"/>
                      </a:cubicBezTo>
                      <a:close/>
                      <a:moveTo>
                        <a:pt x="24" y="16"/>
                      </a:moveTo>
                      <a:cubicBezTo>
                        <a:pt x="28" y="16"/>
                        <a:pt x="32" y="19"/>
                        <a:pt x="32" y="24"/>
                      </a:cubicBezTo>
                      <a:cubicBezTo>
                        <a:pt x="32" y="28"/>
                        <a:pt x="28" y="32"/>
                        <a:pt x="24" y="32"/>
                      </a:cubicBezTo>
                      <a:cubicBezTo>
                        <a:pt x="19" y="32"/>
                        <a:pt x="16" y="28"/>
                        <a:pt x="16" y="24"/>
                      </a:cubicBezTo>
                      <a:cubicBezTo>
                        <a:pt x="16" y="19"/>
                        <a:pt x="19" y="16"/>
                        <a:pt x="24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89094" tIns="44547" rIns="89094" bIns="4454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390" dirty="0"/>
                </a:p>
              </p:txBody>
            </p:sp>
            <p:sp>
              <p:nvSpPr>
                <p:cNvPr id="23" name="Freeform 22"/>
                <p:cNvSpPr>
                  <a:spLocks noEditPoints="1"/>
                </p:cNvSpPr>
                <p:nvPr/>
              </p:nvSpPr>
              <p:spPr bwMode="auto">
                <a:xfrm>
                  <a:off x="6923672" y="5262081"/>
                  <a:ext cx="307975" cy="766763"/>
                </a:xfrm>
                <a:custGeom>
                  <a:avLst/>
                  <a:gdLst>
                    <a:gd name="T0" fmla="*/ 56 w 64"/>
                    <a:gd name="T1" fmla="*/ 0 h 160"/>
                    <a:gd name="T2" fmla="*/ 8 w 64"/>
                    <a:gd name="T3" fmla="*/ 0 h 160"/>
                    <a:gd name="T4" fmla="*/ 0 w 64"/>
                    <a:gd name="T5" fmla="*/ 8 h 160"/>
                    <a:gd name="T6" fmla="*/ 0 w 64"/>
                    <a:gd name="T7" fmla="*/ 72 h 160"/>
                    <a:gd name="T8" fmla="*/ 8 w 64"/>
                    <a:gd name="T9" fmla="*/ 80 h 160"/>
                    <a:gd name="T10" fmla="*/ 8 w 64"/>
                    <a:gd name="T11" fmla="*/ 152 h 160"/>
                    <a:gd name="T12" fmla="*/ 16 w 64"/>
                    <a:gd name="T13" fmla="*/ 160 h 160"/>
                    <a:gd name="T14" fmla="*/ 24 w 64"/>
                    <a:gd name="T15" fmla="*/ 152 h 160"/>
                    <a:gd name="T16" fmla="*/ 24 w 64"/>
                    <a:gd name="T17" fmla="*/ 80 h 160"/>
                    <a:gd name="T18" fmla="*/ 40 w 64"/>
                    <a:gd name="T19" fmla="*/ 80 h 160"/>
                    <a:gd name="T20" fmla="*/ 40 w 64"/>
                    <a:gd name="T21" fmla="*/ 152 h 160"/>
                    <a:gd name="T22" fmla="*/ 48 w 64"/>
                    <a:gd name="T23" fmla="*/ 160 h 160"/>
                    <a:gd name="T24" fmla="*/ 56 w 64"/>
                    <a:gd name="T25" fmla="*/ 152 h 160"/>
                    <a:gd name="T26" fmla="*/ 56 w 64"/>
                    <a:gd name="T27" fmla="*/ 80 h 160"/>
                    <a:gd name="T28" fmla="*/ 64 w 64"/>
                    <a:gd name="T29" fmla="*/ 72 h 160"/>
                    <a:gd name="T30" fmla="*/ 64 w 64"/>
                    <a:gd name="T31" fmla="*/ 8 h 160"/>
                    <a:gd name="T32" fmla="*/ 56 w 64"/>
                    <a:gd name="T33" fmla="*/ 0 h 160"/>
                    <a:gd name="T34" fmla="*/ 16 w 64"/>
                    <a:gd name="T35" fmla="*/ 16 h 160"/>
                    <a:gd name="T36" fmla="*/ 48 w 64"/>
                    <a:gd name="T37" fmla="*/ 16 h 160"/>
                    <a:gd name="T38" fmla="*/ 48 w 64"/>
                    <a:gd name="T39" fmla="*/ 64 h 160"/>
                    <a:gd name="T40" fmla="*/ 16 w 64"/>
                    <a:gd name="T41" fmla="*/ 64 h 160"/>
                    <a:gd name="T42" fmla="*/ 16 w 64"/>
                    <a:gd name="T43" fmla="*/ 16 h 1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64" h="160">
                      <a:moveTo>
                        <a:pt x="56" y="0"/>
                      </a:moveTo>
                      <a:cubicBezTo>
                        <a:pt x="8" y="0"/>
                        <a:pt x="8" y="0"/>
                        <a:pt x="8" y="0"/>
                      </a:cubicBezTo>
                      <a:cubicBezTo>
                        <a:pt x="3" y="0"/>
                        <a:pt x="0" y="3"/>
                        <a:pt x="0" y="8"/>
                      </a:cubicBezTo>
                      <a:cubicBezTo>
                        <a:pt x="0" y="72"/>
                        <a:pt x="0" y="72"/>
                        <a:pt x="0" y="72"/>
                      </a:cubicBezTo>
                      <a:cubicBezTo>
                        <a:pt x="0" y="76"/>
                        <a:pt x="3" y="80"/>
                        <a:pt x="8" y="80"/>
                      </a:cubicBezTo>
                      <a:cubicBezTo>
                        <a:pt x="8" y="152"/>
                        <a:pt x="8" y="152"/>
                        <a:pt x="8" y="152"/>
                      </a:cubicBezTo>
                      <a:cubicBezTo>
                        <a:pt x="8" y="156"/>
                        <a:pt x="11" y="160"/>
                        <a:pt x="16" y="160"/>
                      </a:cubicBezTo>
                      <a:cubicBezTo>
                        <a:pt x="20" y="160"/>
                        <a:pt x="24" y="156"/>
                        <a:pt x="24" y="152"/>
                      </a:cubicBezTo>
                      <a:cubicBezTo>
                        <a:pt x="24" y="80"/>
                        <a:pt x="24" y="80"/>
                        <a:pt x="24" y="80"/>
                      </a:cubicBezTo>
                      <a:cubicBezTo>
                        <a:pt x="40" y="80"/>
                        <a:pt x="40" y="80"/>
                        <a:pt x="40" y="80"/>
                      </a:cubicBezTo>
                      <a:cubicBezTo>
                        <a:pt x="40" y="152"/>
                        <a:pt x="40" y="152"/>
                        <a:pt x="40" y="152"/>
                      </a:cubicBezTo>
                      <a:cubicBezTo>
                        <a:pt x="40" y="156"/>
                        <a:pt x="43" y="160"/>
                        <a:pt x="48" y="160"/>
                      </a:cubicBezTo>
                      <a:cubicBezTo>
                        <a:pt x="52" y="160"/>
                        <a:pt x="56" y="156"/>
                        <a:pt x="56" y="152"/>
                      </a:cubicBezTo>
                      <a:cubicBezTo>
                        <a:pt x="56" y="80"/>
                        <a:pt x="56" y="80"/>
                        <a:pt x="56" y="80"/>
                      </a:cubicBezTo>
                      <a:cubicBezTo>
                        <a:pt x="60" y="80"/>
                        <a:pt x="64" y="76"/>
                        <a:pt x="64" y="72"/>
                      </a:cubicBezTo>
                      <a:cubicBezTo>
                        <a:pt x="64" y="8"/>
                        <a:pt x="64" y="8"/>
                        <a:pt x="64" y="8"/>
                      </a:cubicBezTo>
                      <a:cubicBezTo>
                        <a:pt x="64" y="3"/>
                        <a:pt x="60" y="0"/>
                        <a:pt x="56" y="0"/>
                      </a:cubicBezTo>
                      <a:close/>
                      <a:moveTo>
                        <a:pt x="16" y="16"/>
                      </a:moveTo>
                      <a:cubicBezTo>
                        <a:pt x="48" y="16"/>
                        <a:pt x="48" y="16"/>
                        <a:pt x="48" y="16"/>
                      </a:cubicBezTo>
                      <a:cubicBezTo>
                        <a:pt x="48" y="64"/>
                        <a:pt x="48" y="64"/>
                        <a:pt x="48" y="64"/>
                      </a:cubicBezTo>
                      <a:cubicBezTo>
                        <a:pt x="16" y="64"/>
                        <a:pt x="16" y="64"/>
                        <a:pt x="16" y="64"/>
                      </a:cubicBezTo>
                      <a:lnTo>
                        <a:pt x="16" y="1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89094" tIns="44547" rIns="89094" bIns="4454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390" dirty="0"/>
                </a:p>
              </p:txBody>
            </p:sp>
            <p:sp>
              <p:nvSpPr>
                <p:cNvPr id="24" name="Freeform 23"/>
                <p:cNvSpPr>
                  <a:spLocks noEditPoints="1"/>
                </p:cNvSpPr>
                <p:nvPr/>
              </p:nvSpPr>
              <p:spPr bwMode="auto">
                <a:xfrm>
                  <a:off x="6961772" y="4955694"/>
                  <a:ext cx="231775" cy="230188"/>
                </a:xfrm>
                <a:custGeom>
                  <a:avLst/>
                  <a:gdLst>
                    <a:gd name="T0" fmla="*/ 24 w 48"/>
                    <a:gd name="T1" fmla="*/ 48 h 48"/>
                    <a:gd name="T2" fmla="*/ 48 w 48"/>
                    <a:gd name="T3" fmla="*/ 24 h 48"/>
                    <a:gd name="T4" fmla="*/ 24 w 48"/>
                    <a:gd name="T5" fmla="*/ 0 h 48"/>
                    <a:gd name="T6" fmla="*/ 0 w 48"/>
                    <a:gd name="T7" fmla="*/ 24 h 48"/>
                    <a:gd name="T8" fmla="*/ 24 w 48"/>
                    <a:gd name="T9" fmla="*/ 48 h 48"/>
                    <a:gd name="T10" fmla="*/ 24 w 48"/>
                    <a:gd name="T11" fmla="*/ 16 h 48"/>
                    <a:gd name="T12" fmla="*/ 32 w 48"/>
                    <a:gd name="T13" fmla="*/ 24 h 48"/>
                    <a:gd name="T14" fmla="*/ 24 w 48"/>
                    <a:gd name="T15" fmla="*/ 32 h 48"/>
                    <a:gd name="T16" fmla="*/ 16 w 48"/>
                    <a:gd name="T17" fmla="*/ 24 h 48"/>
                    <a:gd name="T18" fmla="*/ 24 w 48"/>
                    <a:gd name="T19" fmla="*/ 16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48" h="48">
                      <a:moveTo>
                        <a:pt x="24" y="48"/>
                      </a:moveTo>
                      <a:cubicBezTo>
                        <a:pt x="37" y="48"/>
                        <a:pt x="48" y="37"/>
                        <a:pt x="48" y="24"/>
                      </a:cubicBezTo>
                      <a:cubicBezTo>
                        <a:pt x="48" y="10"/>
                        <a:pt x="37" y="0"/>
                        <a:pt x="24" y="0"/>
                      </a:cubicBezTo>
                      <a:cubicBezTo>
                        <a:pt x="10" y="0"/>
                        <a:pt x="0" y="10"/>
                        <a:pt x="0" y="24"/>
                      </a:cubicBezTo>
                      <a:cubicBezTo>
                        <a:pt x="0" y="37"/>
                        <a:pt x="10" y="48"/>
                        <a:pt x="24" y="48"/>
                      </a:cubicBezTo>
                      <a:close/>
                      <a:moveTo>
                        <a:pt x="24" y="16"/>
                      </a:moveTo>
                      <a:cubicBezTo>
                        <a:pt x="28" y="16"/>
                        <a:pt x="32" y="19"/>
                        <a:pt x="32" y="24"/>
                      </a:cubicBezTo>
                      <a:cubicBezTo>
                        <a:pt x="32" y="28"/>
                        <a:pt x="28" y="32"/>
                        <a:pt x="24" y="32"/>
                      </a:cubicBezTo>
                      <a:cubicBezTo>
                        <a:pt x="19" y="32"/>
                        <a:pt x="16" y="28"/>
                        <a:pt x="16" y="24"/>
                      </a:cubicBezTo>
                      <a:cubicBezTo>
                        <a:pt x="16" y="19"/>
                        <a:pt x="19" y="16"/>
                        <a:pt x="24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89094" tIns="44547" rIns="89094" bIns="4454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390" dirty="0"/>
                </a:p>
              </p:txBody>
            </p:sp>
            <p:sp>
              <p:nvSpPr>
                <p:cNvPr id="25" name="Freeform 24"/>
                <p:cNvSpPr>
                  <a:spLocks noEditPoints="1"/>
                </p:cNvSpPr>
                <p:nvPr/>
              </p:nvSpPr>
              <p:spPr bwMode="auto">
                <a:xfrm>
                  <a:off x="7307847" y="5262081"/>
                  <a:ext cx="309562" cy="766763"/>
                </a:xfrm>
                <a:custGeom>
                  <a:avLst/>
                  <a:gdLst>
                    <a:gd name="T0" fmla="*/ 56 w 64"/>
                    <a:gd name="T1" fmla="*/ 0 h 160"/>
                    <a:gd name="T2" fmla="*/ 8 w 64"/>
                    <a:gd name="T3" fmla="*/ 0 h 160"/>
                    <a:gd name="T4" fmla="*/ 0 w 64"/>
                    <a:gd name="T5" fmla="*/ 8 h 160"/>
                    <a:gd name="T6" fmla="*/ 0 w 64"/>
                    <a:gd name="T7" fmla="*/ 72 h 160"/>
                    <a:gd name="T8" fmla="*/ 8 w 64"/>
                    <a:gd name="T9" fmla="*/ 80 h 160"/>
                    <a:gd name="T10" fmla="*/ 8 w 64"/>
                    <a:gd name="T11" fmla="*/ 152 h 160"/>
                    <a:gd name="T12" fmla="*/ 16 w 64"/>
                    <a:gd name="T13" fmla="*/ 160 h 160"/>
                    <a:gd name="T14" fmla="*/ 24 w 64"/>
                    <a:gd name="T15" fmla="*/ 152 h 160"/>
                    <a:gd name="T16" fmla="*/ 24 w 64"/>
                    <a:gd name="T17" fmla="*/ 80 h 160"/>
                    <a:gd name="T18" fmla="*/ 40 w 64"/>
                    <a:gd name="T19" fmla="*/ 80 h 160"/>
                    <a:gd name="T20" fmla="*/ 40 w 64"/>
                    <a:gd name="T21" fmla="*/ 152 h 160"/>
                    <a:gd name="T22" fmla="*/ 48 w 64"/>
                    <a:gd name="T23" fmla="*/ 160 h 160"/>
                    <a:gd name="T24" fmla="*/ 56 w 64"/>
                    <a:gd name="T25" fmla="*/ 152 h 160"/>
                    <a:gd name="T26" fmla="*/ 56 w 64"/>
                    <a:gd name="T27" fmla="*/ 80 h 160"/>
                    <a:gd name="T28" fmla="*/ 64 w 64"/>
                    <a:gd name="T29" fmla="*/ 72 h 160"/>
                    <a:gd name="T30" fmla="*/ 64 w 64"/>
                    <a:gd name="T31" fmla="*/ 8 h 160"/>
                    <a:gd name="T32" fmla="*/ 56 w 64"/>
                    <a:gd name="T33" fmla="*/ 0 h 160"/>
                    <a:gd name="T34" fmla="*/ 16 w 64"/>
                    <a:gd name="T35" fmla="*/ 16 h 160"/>
                    <a:gd name="T36" fmla="*/ 48 w 64"/>
                    <a:gd name="T37" fmla="*/ 16 h 160"/>
                    <a:gd name="T38" fmla="*/ 48 w 64"/>
                    <a:gd name="T39" fmla="*/ 64 h 160"/>
                    <a:gd name="T40" fmla="*/ 16 w 64"/>
                    <a:gd name="T41" fmla="*/ 64 h 160"/>
                    <a:gd name="T42" fmla="*/ 16 w 64"/>
                    <a:gd name="T43" fmla="*/ 16 h 1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64" h="160">
                      <a:moveTo>
                        <a:pt x="56" y="0"/>
                      </a:moveTo>
                      <a:cubicBezTo>
                        <a:pt x="8" y="0"/>
                        <a:pt x="8" y="0"/>
                        <a:pt x="8" y="0"/>
                      </a:cubicBezTo>
                      <a:cubicBezTo>
                        <a:pt x="3" y="0"/>
                        <a:pt x="0" y="3"/>
                        <a:pt x="0" y="8"/>
                      </a:cubicBezTo>
                      <a:cubicBezTo>
                        <a:pt x="0" y="72"/>
                        <a:pt x="0" y="72"/>
                        <a:pt x="0" y="72"/>
                      </a:cubicBezTo>
                      <a:cubicBezTo>
                        <a:pt x="0" y="76"/>
                        <a:pt x="3" y="80"/>
                        <a:pt x="8" y="80"/>
                      </a:cubicBezTo>
                      <a:cubicBezTo>
                        <a:pt x="8" y="152"/>
                        <a:pt x="8" y="152"/>
                        <a:pt x="8" y="152"/>
                      </a:cubicBezTo>
                      <a:cubicBezTo>
                        <a:pt x="8" y="156"/>
                        <a:pt x="11" y="160"/>
                        <a:pt x="16" y="160"/>
                      </a:cubicBezTo>
                      <a:cubicBezTo>
                        <a:pt x="20" y="160"/>
                        <a:pt x="24" y="156"/>
                        <a:pt x="24" y="152"/>
                      </a:cubicBezTo>
                      <a:cubicBezTo>
                        <a:pt x="24" y="80"/>
                        <a:pt x="24" y="80"/>
                        <a:pt x="24" y="80"/>
                      </a:cubicBezTo>
                      <a:cubicBezTo>
                        <a:pt x="40" y="80"/>
                        <a:pt x="40" y="80"/>
                        <a:pt x="40" y="80"/>
                      </a:cubicBezTo>
                      <a:cubicBezTo>
                        <a:pt x="40" y="152"/>
                        <a:pt x="40" y="152"/>
                        <a:pt x="40" y="152"/>
                      </a:cubicBezTo>
                      <a:cubicBezTo>
                        <a:pt x="40" y="156"/>
                        <a:pt x="43" y="160"/>
                        <a:pt x="48" y="160"/>
                      </a:cubicBezTo>
                      <a:cubicBezTo>
                        <a:pt x="52" y="160"/>
                        <a:pt x="56" y="156"/>
                        <a:pt x="56" y="152"/>
                      </a:cubicBezTo>
                      <a:cubicBezTo>
                        <a:pt x="56" y="80"/>
                        <a:pt x="56" y="80"/>
                        <a:pt x="56" y="80"/>
                      </a:cubicBezTo>
                      <a:cubicBezTo>
                        <a:pt x="60" y="80"/>
                        <a:pt x="64" y="76"/>
                        <a:pt x="64" y="72"/>
                      </a:cubicBezTo>
                      <a:cubicBezTo>
                        <a:pt x="64" y="8"/>
                        <a:pt x="64" y="8"/>
                        <a:pt x="64" y="8"/>
                      </a:cubicBezTo>
                      <a:cubicBezTo>
                        <a:pt x="64" y="3"/>
                        <a:pt x="60" y="0"/>
                        <a:pt x="56" y="0"/>
                      </a:cubicBezTo>
                      <a:close/>
                      <a:moveTo>
                        <a:pt x="16" y="16"/>
                      </a:moveTo>
                      <a:cubicBezTo>
                        <a:pt x="48" y="16"/>
                        <a:pt x="48" y="16"/>
                        <a:pt x="48" y="16"/>
                      </a:cubicBezTo>
                      <a:cubicBezTo>
                        <a:pt x="48" y="64"/>
                        <a:pt x="48" y="64"/>
                        <a:pt x="48" y="64"/>
                      </a:cubicBezTo>
                      <a:cubicBezTo>
                        <a:pt x="16" y="64"/>
                        <a:pt x="16" y="64"/>
                        <a:pt x="16" y="64"/>
                      </a:cubicBezTo>
                      <a:lnTo>
                        <a:pt x="16" y="1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89094" tIns="44547" rIns="89094" bIns="4454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390" dirty="0"/>
                </a:p>
              </p:txBody>
            </p:sp>
            <p:sp>
              <p:nvSpPr>
                <p:cNvPr id="26" name="Freeform 25"/>
                <p:cNvSpPr>
                  <a:spLocks noEditPoints="1"/>
                </p:cNvSpPr>
                <p:nvPr/>
              </p:nvSpPr>
              <p:spPr bwMode="auto">
                <a:xfrm>
                  <a:off x="7347535" y="4955694"/>
                  <a:ext cx="230187" cy="230188"/>
                </a:xfrm>
                <a:custGeom>
                  <a:avLst/>
                  <a:gdLst>
                    <a:gd name="T0" fmla="*/ 24 w 48"/>
                    <a:gd name="T1" fmla="*/ 48 h 48"/>
                    <a:gd name="T2" fmla="*/ 48 w 48"/>
                    <a:gd name="T3" fmla="*/ 24 h 48"/>
                    <a:gd name="T4" fmla="*/ 24 w 48"/>
                    <a:gd name="T5" fmla="*/ 0 h 48"/>
                    <a:gd name="T6" fmla="*/ 0 w 48"/>
                    <a:gd name="T7" fmla="*/ 24 h 48"/>
                    <a:gd name="T8" fmla="*/ 24 w 48"/>
                    <a:gd name="T9" fmla="*/ 48 h 48"/>
                    <a:gd name="T10" fmla="*/ 24 w 48"/>
                    <a:gd name="T11" fmla="*/ 16 h 48"/>
                    <a:gd name="T12" fmla="*/ 32 w 48"/>
                    <a:gd name="T13" fmla="*/ 24 h 48"/>
                    <a:gd name="T14" fmla="*/ 24 w 48"/>
                    <a:gd name="T15" fmla="*/ 32 h 48"/>
                    <a:gd name="T16" fmla="*/ 16 w 48"/>
                    <a:gd name="T17" fmla="*/ 24 h 48"/>
                    <a:gd name="T18" fmla="*/ 24 w 48"/>
                    <a:gd name="T19" fmla="*/ 16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48" h="48">
                      <a:moveTo>
                        <a:pt x="24" y="48"/>
                      </a:moveTo>
                      <a:cubicBezTo>
                        <a:pt x="37" y="48"/>
                        <a:pt x="48" y="37"/>
                        <a:pt x="48" y="24"/>
                      </a:cubicBezTo>
                      <a:cubicBezTo>
                        <a:pt x="48" y="10"/>
                        <a:pt x="37" y="0"/>
                        <a:pt x="24" y="0"/>
                      </a:cubicBezTo>
                      <a:cubicBezTo>
                        <a:pt x="10" y="0"/>
                        <a:pt x="0" y="10"/>
                        <a:pt x="0" y="24"/>
                      </a:cubicBezTo>
                      <a:cubicBezTo>
                        <a:pt x="0" y="37"/>
                        <a:pt x="10" y="48"/>
                        <a:pt x="24" y="48"/>
                      </a:cubicBezTo>
                      <a:close/>
                      <a:moveTo>
                        <a:pt x="24" y="16"/>
                      </a:moveTo>
                      <a:cubicBezTo>
                        <a:pt x="28" y="16"/>
                        <a:pt x="32" y="19"/>
                        <a:pt x="32" y="24"/>
                      </a:cubicBezTo>
                      <a:cubicBezTo>
                        <a:pt x="32" y="28"/>
                        <a:pt x="28" y="32"/>
                        <a:pt x="24" y="32"/>
                      </a:cubicBezTo>
                      <a:cubicBezTo>
                        <a:pt x="19" y="32"/>
                        <a:pt x="16" y="28"/>
                        <a:pt x="16" y="24"/>
                      </a:cubicBezTo>
                      <a:cubicBezTo>
                        <a:pt x="16" y="19"/>
                        <a:pt x="19" y="16"/>
                        <a:pt x="24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89094" tIns="44547" rIns="89094" bIns="4454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390" dirty="0"/>
                </a:p>
              </p:txBody>
            </p:sp>
            <p:sp>
              <p:nvSpPr>
                <p:cNvPr id="27" name="Freeform 26"/>
                <p:cNvSpPr>
                  <a:spLocks noEditPoints="1"/>
                </p:cNvSpPr>
                <p:nvPr/>
              </p:nvSpPr>
              <p:spPr bwMode="auto">
                <a:xfrm>
                  <a:off x="6537910" y="4611206"/>
                  <a:ext cx="1849437" cy="1838325"/>
                </a:xfrm>
                <a:custGeom>
                  <a:avLst/>
                  <a:gdLst>
                    <a:gd name="T0" fmla="*/ 192 w 384"/>
                    <a:gd name="T1" fmla="*/ 0 h 384"/>
                    <a:gd name="T2" fmla="*/ 0 w 384"/>
                    <a:gd name="T3" fmla="*/ 192 h 384"/>
                    <a:gd name="T4" fmla="*/ 192 w 384"/>
                    <a:gd name="T5" fmla="*/ 384 h 384"/>
                    <a:gd name="T6" fmla="*/ 384 w 384"/>
                    <a:gd name="T7" fmla="*/ 192 h 384"/>
                    <a:gd name="T8" fmla="*/ 192 w 384"/>
                    <a:gd name="T9" fmla="*/ 0 h 384"/>
                    <a:gd name="T10" fmla="*/ 192 w 384"/>
                    <a:gd name="T11" fmla="*/ 368 h 384"/>
                    <a:gd name="T12" fmla="*/ 16 w 384"/>
                    <a:gd name="T13" fmla="*/ 192 h 384"/>
                    <a:gd name="T14" fmla="*/ 192 w 384"/>
                    <a:gd name="T15" fmla="*/ 16 h 384"/>
                    <a:gd name="T16" fmla="*/ 368 w 384"/>
                    <a:gd name="T17" fmla="*/ 192 h 384"/>
                    <a:gd name="T18" fmla="*/ 192 w 384"/>
                    <a:gd name="T19" fmla="*/ 368 h 3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384" h="384">
                      <a:moveTo>
                        <a:pt x="192" y="0"/>
                      </a:moveTo>
                      <a:cubicBezTo>
                        <a:pt x="86" y="0"/>
                        <a:pt x="0" y="86"/>
                        <a:pt x="0" y="192"/>
                      </a:cubicBezTo>
                      <a:cubicBezTo>
                        <a:pt x="0" y="298"/>
                        <a:pt x="86" y="384"/>
                        <a:pt x="192" y="384"/>
                      </a:cubicBezTo>
                      <a:cubicBezTo>
                        <a:pt x="298" y="384"/>
                        <a:pt x="384" y="298"/>
                        <a:pt x="384" y="192"/>
                      </a:cubicBezTo>
                      <a:cubicBezTo>
                        <a:pt x="384" y="86"/>
                        <a:pt x="298" y="0"/>
                        <a:pt x="192" y="0"/>
                      </a:cubicBezTo>
                      <a:close/>
                      <a:moveTo>
                        <a:pt x="192" y="368"/>
                      </a:moveTo>
                      <a:cubicBezTo>
                        <a:pt x="95" y="368"/>
                        <a:pt x="16" y="289"/>
                        <a:pt x="16" y="192"/>
                      </a:cubicBezTo>
                      <a:cubicBezTo>
                        <a:pt x="16" y="95"/>
                        <a:pt x="95" y="16"/>
                        <a:pt x="192" y="16"/>
                      </a:cubicBezTo>
                      <a:cubicBezTo>
                        <a:pt x="289" y="16"/>
                        <a:pt x="368" y="95"/>
                        <a:pt x="368" y="192"/>
                      </a:cubicBezTo>
                      <a:cubicBezTo>
                        <a:pt x="368" y="289"/>
                        <a:pt x="289" y="368"/>
                        <a:pt x="192" y="36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89094" tIns="44547" rIns="89094" bIns="4454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390" dirty="0"/>
                </a:p>
              </p:txBody>
            </p:sp>
          </p:grpSp>
          <p:grpSp>
            <p:nvGrpSpPr>
              <p:cNvPr id="28" name="Group 27"/>
              <p:cNvGrpSpPr>
                <a:grpSpLocks/>
              </p:cNvGrpSpPr>
              <p:nvPr/>
            </p:nvGrpSpPr>
            <p:grpSpPr>
              <a:xfrm>
                <a:off x="5685339" y="3749097"/>
                <a:ext cx="506295" cy="506295"/>
                <a:chOff x="6537910" y="4611206"/>
                <a:chExt cx="1849437" cy="1838325"/>
              </a:xfrm>
              <a:solidFill>
                <a:srgbClr val="6FC2B4"/>
              </a:solidFill>
            </p:grpSpPr>
            <p:sp>
              <p:nvSpPr>
                <p:cNvPr id="29" name="Freeform 28"/>
                <p:cNvSpPr>
                  <a:spLocks noEditPoints="1"/>
                </p:cNvSpPr>
                <p:nvPr/>
              </p:nvSpPr>
              <p:spPr bwMode="auto">
                <a:xfrm>
                  <a:off x="7688847" y="5262081"/>
                  <a:ext cx="312737" cy="766763"/>
                </a:xfrm>
                <a:custGeom>
                  <a:avLst/>
                  <a:gdLst>
                    <a:gd name="T0" fmla="*/ 41 w 65"/>
                    <a:gd name="T1" fmla="*/ 0 h 160"/>
                    <a:gd name="T2" fmla="*/ 25 w 65"/>
                    <a:gd name="T3" fmla="*/ 0 h 160"/>
                    <a:gd name="T4" fmla="*/ 17 w 65"/>
                    <a:gd name="T5" fmla="*/ 6 h 160"/>
                    <a:gd name="T6" fmla="*/ 1 w 65"/>
                    <a:gd name="T7" fmla="*/ 86 h 160"/>
                    <a:gd name="T8" fmla="*/ 2 w 65"/>
                    <a:gd name="T9" fmla="*/ 93 h 160"/>
                    <a:gd name="T10" fmla="*/ 9 w 65"/>
                    <a:gd name="T11" fmla="*/ 96 h 160"/>
                    <a:gd name="T12" fmla="*/ 9 w 65"/>
                    <a:gd name="T13" fmla="*/ 152 h 160"/>
                    <a:gd name="T14" fmla="*/ 17 w 65"/>
                    <a:gd name="T15" fmla="*/ 160 h 160"/>
                    <a:gd name="T16" fmla="*/ 25 w 65"/>
                    <a:gd name="T17" fmla="*/ 152 h 160"/>
                    <a:gd name="T18" fmla="*/ 25 w 65"/>
                    <a:gd name="T19" fmla="*/ 96 h 160"/>
                    <a:gd name="T20" fmla="*/ 41 w 65"/>
                    <a:gd name="T21" fmla="*/ 96 h 160"/>
                    <a:gd name="T22" fmla="*/ 41 w 65"/>
                    <a:gd name="T23" fmla="*/ 152 h 160"/>
                    <a:gd name="T24" fmla="*/ 49 w 65"/>
                    <a:gd name="T25" fmla="*/ 160 h 160"/>
                    <a:gd name="T26" fmla="*/ 57 w 65"/>
                    <a:gd name="T27" fmla="*/ 152 h 160"/>
                    <a:gd name="T28" fmla="*/ 57 w 65"/>
                    <a:gd name="T29" fmla="*/ 96 h 160"/>
                    <a:gd name="T30" fmla="*/ 63 w 65"/>
                    <a:gd name="T31" fmla="*/ 93 h 160"/>
                    <a:gd name="T32" fmla="*/ 65 w 65"/>
                    <a:gd name="T33" fmla="*/ 86 h 160"/>
                    <a:gd name="T34" fmla="*/ 49 w 65"/>
                    <a:gd name="T35" fmla="*/ 6 h 160"/>
                    <a:gd name="T36" fmla="*/ 41 w 65"/>
                    <a:gd name="T37" fmla="*/ 0 h 160"/>
                    <a:gd name="T38" fmla="*/ 31 w 65"/>
                    <a:gd name="T39" fmla="*/ 16 h 160"/>
                    <a:gd name="T40" fmla="*/ 34 w 65"/>
                    <a:gd name="T41" fmla="*/ 16 h 160"/>
                    <a:gd name="T42" fmla="*/ 47 w 65"/>
                    <a:gd name="T43" fmla="*/ 80 h 160"/>
                    <a:gd name="T44" fmla="*/ 18 w 65"/>
                    <a:gd name="T45" fmla="*/ 80 h 160"/>
                    <a:gd name="T46" fmla="*/ 31 w 65"/>
                    <a:gd name="T47" fmla="*/ 16 h 1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65" h="160">
                      <a:moveTo>
                        <a:pt x="41" y="0"/>
                      </a:moveTo>
                      <a:cubicBezTo>
                        <a:pt x="25" y="0"/>
                        <a:pt x="25" y="0"/>
                        <a:pt x="25" y="0"/>
                      </a:cubicBezTo>
                      <a:cubicBezTo>
                        <a:pt x="21" y="0"/>
                        <a:pt x="18" y="2"/>
                        <a:pt x="17" y="6"/>
                      </a:cubicBezTo>
                      <a:cubicBezTo>
                        <a:pt x="1" y="86"/>
                        <a:pt x="1" y="86"/>
                        <a:pt x="1" y="86"/>
                      </a:cubicBezTo>
                      <a:cubicBezTo>
                        <a:pt x="0" y="88"/>
                        <a:pt x="1" y="91"/>
                        <a:pt x="2" y="93"/>
                      </a:cubicBezTo>
                      <a:cubicBezTo>
                        <a:pt x="4" y="95"/>
                        <a:pt x="6" y="96"/>
                        <a:pt x="9" y="96"/>
                      </a:cubicBezTo>
                      <a:cubicBezTo>
                        <a:pt x="9" y="152"/>
                        <a:pt x="9" y="152"/>
                        <a:pt x="9" y="152"/>
                      </a:cubicBezTo>
                      <a:cubicBezTo>
                        <a:pt x="9" y="156"/>
                        <a:pt x="12" y="160"/>
                        <a:pt x="17" y="160"/>
                      </a:cubicBezTo>
                      <a:cubicBezTo>
                        <a:pt x="21" y="160"/>
                        <a:pt x="25" y="156"/>
                        <a:pt x="25" y="152"/>
                      </a:cubicBezTo>
                      <a:cubicBezTo>
                        <a:pt x="25" y="96"/>
                        <a:pt x="25" y="96"/>
                        <a:pt x="25" y="96"/>
                      </a:cubicBezTo>
                      <a:cubicBezTo>
                        <a:pt x="41" y="96"/>
                        <a:pt x="41" y="96"/>
                        <a:pt x="41" y="96"/>
                      </a:cubicBezTo>
                      <a:cubicBezTo>
                        <a:pt x="41" y="152"/>
                        <a:pt x="41" y="152"/>
                        <a:pt x="41" y="152"/>
                      </a:cubicBezTo>
                      <a:cubicBezTo>
                        <a:pt x="41" y="156"/>
                        <a:pt x="44" y="160"/>
                        <a:pt x="49" y="160"/>
                      </a:cubicBezTo>
                      <a:cubicBezTo>
                        <a:pt x="53" y="160"/>
                        <a:pt x="57" y="156"/>
                        <a:pt x="57" y="152"/>
                      </a:cubicBezTo>
                      <a:cubicBezTo>
                        <a:pt x="57" y="96"/>
                        <a:pt x="57" y="96"/>
                        <a:pt x="57" y="96"/>
                      </a:cubicBezTo>
                      <a:cubicBezTo>
                        <a:pt x="59" y="96"/>
                        <a:pt x="61" y="95"/>
                        <a:pt x="63" y="93"/>
                      </a:cubicBezTo>
                      <a:cubicBezTo>
                        <a:pt x="64" y="91"/>
                        <a:pt x="65" y="88"/>
                        <a:pt x="65" y="86"/>
                      </a:cubicBezTo>
                      <a:cubicBezTo>
                        <a:pt x="49" y="6"/>
                        <a:pt x="49" y="6"/>
                        <a:pt x="49" y="6"/>
                      </a:cubicBezTo>
                      <a:cubicBezTo>
                        <a:pt x="48" y="2"/>
                        <a:pt x="44" y="0"/>
                        <a:pt x="41" y="0"/>
                      </a:cubicBezTo>
                      <a:close/>
                      <a:moveTo>
                        <a:pt x="31" y="16"/>
                      </a:moveTo>
                      <a:cubicBezTo>
                        <a:pt x="34" y="16"/>
                        <a:pt x="34" y="16"/>
                        <a:pt x="34" y="16"/>
                      </a:cubicBezTo>
                      <a:cubicBezTo>
                        <a:pt x="47" y="80"/>
                        <a:pt x="47" y="80"/>
                        <a:pt x="47" y="80"/>
                      </a:cubicBezTo>
                      <a:cubicBezTo>
                        <a:pt x="18" y="80"/>
                        <a:pt x="18" y="80"/>
                        <a:pt x="18" y="80"/>
                      </a:cubicBezTo>
                      <a:lnTo>
                        <a:pt x="31" y="1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89094" tIns="44547" rIns="89094" bIns="4454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390" dirty="0"/>
                </a:p>
              </p:txBody>
            </p:sp>
            <p:sp>
              <p:nvSpPr>
                <p:cNvPr id="30" name="Freeform 29"/>
                <p:cNvSpPr>
                  <a:spLocks noEditPoints="1"/>
                </p:cNvSpPr>
                <p:nvPr/>
              </p:nvSpPr>
              <p:spPr bwMode="auto">
                <a:xfrm>
                  <a:off x="7731710" y="4955694"/>
                  <a:ext cx="231775" cy="230188"/>
                </a:xfrm>
                <a:custGeom>
                  <a:avLst/>
                  <a:gdLst>
                    <a:gd name="T0" fmla="*/ 24 w 48"/>
                    <a:gd name="T1" fmla="*/ 48 h 48"/>
                    <a:gd name="T2" fmla="*/ 48 w 48"/>
                    <a:gd name="T3" fmla="*/ 24 h 48"/>
                    <a:gd name="T4" fmla="*/ 24 w 48"/>
                    <a:gd name="T5" fmla="*/ 0 h 48"/>
                    <a:gd name="T6" fmla="*/ 0 w 48"/>
                    <a:gd name="T7" fmla="*/ 24 h 48"/>
                    <a:gd name="T8" fmla="*/ 24 w 48"/>
                    <a:gd name="T9" fmla="*/ 48 h 48"/>
                    <a:gd name="T10" fmla="*/ 24 w 48"/>
                    <a:gd name="T11" fmla="*/ 16 h 48"/>
                    <a:gd name="T12" fmla="*/ 32 w 48"/>
                    <a:gd name="T13" fmla="*/ 24 h 48"/>
                    <a:gd name="T14" fmla="*/ 24 w 48"/>
                    <a:gd name="T15" fmla="*/ 32 h 48"/>
                    <a:gd name="T16" fmla="*/ 16 w 48"/>
                    <a:gd name="T17" fmla="*/ 24 h 48"/>
                    <a:gd name="T18" fmla="*/ 24 w 48"/>
                    <a:gd name="T19" fmla="*/ 16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48" h="48">
                      <a:moveTo>
                        <a:pt x="24" y="48"/>
                      </a:moveTo>
                      <a:cubicBezTo>
                        <a:pt x="37" y="48"/>
                        <a:pt x="48" y="37"/>
                        <a:pt x="48" y="24"/>
                      </a:cubicBezTo>
                      <a:cubicBezTo>
                        <a:pt x="48" y="10"/>
                        <a:pt x="37" y="0"/>
                        <a:pt x="24" y="0"/>
                      </a:cubicBezTo>
                      <a:cubicBezTo>
                        <a:pt x="10" y="0"/>
                        <a:pt x="0" y="10"/>
                        <a:pt x="0" y="24"/>
                      </a:cubicBezTo>
                      <a:cubicBezTo>
                        <a:pt x="0" y="37"/>
                        <a:pt x="10" y="48"/>
                        <a:pt x="24" y="48"/>
                      </a:cubicBezTo>
                      <a:close/>
                      <a:moveTo>
                        <a:pt x="24" y="16"/>
                      </a:moveTo>
                      <a:cubicBezTo>
                        <a:pt x="28" y="16"/>
                        <a:pt x="32" y="19"/>
                        <a:pt x="32" y="24"/>
                      </a:cubicBezTo>
                      <a:cubicBezTo>
                        <a:pt x="32" y="28"/>
                        <a:pt x="28" y="32"/>
                        <a:pt x="24" y="32"/>
                      </a:cubicBezTo>
                      <a:cubicBezTo>
                        <a:pt x="19" y="32"/>
                        <a:pt x="16" y="28"/>
                        <a:pt x="16" y="24"/>
                      </a:cubicBezTo>
                      <a:cubicBezTo>
                        <a:pt x="16" y="19"/>
                        <a:pt x="19" y="16"/>
                        <a:pt x="24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89094" tIns="44547" rIns="89094" bIns="4454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390" dirty="0"/>
                </a:p>
              </p:txBody>
            </p:sp>
            <p:sp>
              <p:nvSpPr>
                <p:cNvPr id="31" name="Freeform 30"/>
                <p:cNvSpPr>
                  <a:spLocks noEditPoints="1"/>
                </p:cNvSpPr>
                <p:nvPr/>
              </p:nvSpPr>
              <p:spPr bwMode="auto">
                <a:xfrm>
                  <a:off x="6923672" y="5262081"/>
                  <a:ext cx="307975" cy="766763"/>
                </a:xfrm>
                <a:custGeom>
                  <a:avLst/>
                  <a:gdLst>
                    <a:gd name="T0" fmla="*/ 56 w 64"/>
                    <a:gd name="T1" fmla="*/ 0 h 160"/>
                    <a:gd name="T2" fmla="*/ 8 w 64"/>
                    <a:gd name="T3" fmla="*/ 0 h 160"/>
                    <a:gd name="T4" fmla="*/ 0 w 64"/>
                    <a:gd name="T5" fmla="*/ 8 h 160"/>
                    <a:gd name="T6" fmla="*/ 0 w 64"/>
                    <a:gd name="T7" fmla="*/ 72 h 160"/>
                    <a:gd name="T8" fmla="*/ 8 w 64"/>
                    <a:gd name="T9" fmla="*/ 80 h 160"/>
                    <a:gd name="T10" fmla="*/ 8 w 64"/>
                    <a:gd name="T11" fmla="*/ 152 h 160"/>
                    <a:gd name="T12" fmla="*/ 16 w 64"/>
                    <a:gd name="T13" fmla="*/ 160 h 160"/>
                    <a:gd name="T14" fmla="*/ 24 w 64"/>
                    <a:gd name="T15" fmla="*/ 152 h 160"/>
                    <a:gd name="T16" fmla="*/ 24 w 64"/>
                    <a:gd name="T17" fmla="*/ 80 h 160"/>
                    <a:gd name="T18" fmla="*/ 40 w 64"/>
                    <a:gd name="T19" fmla="*/ 80 h 160"/>
                    <a:gd name="T20" fmla="*/ 40 w 64"/>
                    <a:gd name="T21" fmla="*/ 152 h 160"/>
                    <a:gd name="T22" fmla="*/ 48 w 64"/>
                    <a:gd name="T23" fmla="*/ 160 h 160"/>
                    <a:gd name="T24" fmla="*/ 56 w 64"/>
                    <a:gd name="T25" fmla="*/ 152 h 160"/>
                    <a:gd name="T26" fmla="*/ 56 w 64"/>
                    <a:gd name="T27" fmla="*/ 80 h 160"/>
                    <a:gd name="T28" fmla="*/ 64 w 64"/>
                    <a:gd name="T29" fmla="*/ 72 h 160"/>
                    <a:gd name="T30" fmla="*/ 64 w 64"/>
                    <a:gd name="T31" fmla="*/ 8 h 160"/>
                    <a:gd name="T32" fmla="*/ 56 w 64"/>
                    <a:gd name="T33" fmla="*/ 0 h 160"/>
                    <a:gd name="T34" fmla="*/ 16 w 64"/>
                    <a:gd name="T35" fmla="*/ 16 h 160"/>
                    <a:gd name="T36" fmla="*/ 48 w 64"/>
                    <a:gd name="T37" fmla="*/ 16 h 160"/>
                    <a:gd name="T38" fmla="*/ 48 w 64"/>
                    <a:gd name="T39" fmla="*/ 64 h 160"/>
                    <a:gd name="T40" fmla="*/ 16 w 64"/>
                    <a:gd name="T41" fmla="*/ 64 h 160"/>
                    <a:gd name="T42" fmla="*/ 16 w 64"/>
                    <a:gd name="T43" fmla="*/ 16 h 1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64" h="160">
                      <a:moveTo>
                        <a:pt x="56" y="0"/>
                      </a:moveTo>
                      <a:cubicBezTo>
                        <a:pt x="8" y="0"/>
                        <a:pt x="8" y="0"/>
                        <a:pt x="8" y="0"/>
                      </a:cubicBezTo>
                      <a:cubicBezTo>
                        <a:pt x="3" y="0"/>
                        <a:pt x="0" y="3"/>
                        <a:pt x="0" y="8"/>
                      </a:cubicBezTo>
                      <a:cubicBezTo>
                        <a:pt x="0" y="72"/>
                        <a:pt x="0" y="72"/>
                        <a:pt x="0" y="72"/>
                      </a:cubicBezTo>
                      <a:cubicBezTo>
                        <a:pt x="0" y="76"/>
                        <a:pt x="3" y="80"/>
                        <a:pt x="8" y="80"/>
                      </a:cubicBezTo>
                      <a:cubicBezTo>
                        <a:pt x="8" y="152"/>
                        <a:pt x="8" y="152"/>
                        <a:pt x="8" y="152"/>
                      </a:cubicBezTo>
                      <a:cubicBezTo>
                        <a:pt x="8" y="156"/>
                        <a:pt x="11" y="160"/>
                        <a:pt x="16" y="160"/>
                      </a:cubicBezTo>
                      <a:cubicBezTo>
                        <a:pt x="20" y="160"/>
                        <a:pt x="24" y="156"/>
                        <a:pt x="24" y="152"/>
                      </a:cubicBezTo>
                      <a:cubicBezTo>
                        <a:pt x="24" y="80"/>
                        <a:pt x="24" y="80"/>
                        <a:pt x="24" y="80"/>
                      </a:cubicBezTo>
                      <a:cubicBezTo>
                        <a:pt x="40" y="80"/>
                        <a:pt x="40" y="80"/>
                        <a:pt x="40" y="80"/>
                      </a:cubicBezTo>
                      <a:cubicBezTo>
                        <a:pt x="40" y="152"/>
                        <a:pt x="40" y="152"/>
                        <a:pt x="40" y="152"/>
                      </a:cubicBezTo>
                      <a:cubicBezTo>
                        <a:pt x="40" y="156"/>
                        <a:pt x="43" y="160"/>
                        <a:pt x="48" y="160"/>
                      </a:cubicBezTo>
                      <a:cubicBezTo>
                        <a:pt x="52" y="160"/>
                        <a:pt x="56" y="156"/>
                        <a:pt x="56" y="152"/>
                      </a:cubicBezTo>
                      <a:cubicBezTo>
                        <a:pt x="56" y="80"/>
                        <a:pt x="56" y="80"/>
                        <a:pt x="56" y="80"/>
                      </a:cubicBezTo>
                      <a:cubicBezTo>
                        <a:pt x="60" y="80"/>
                        <a:pt x="64" y="76"/>
                        <a:pt x="64" y="72"/>
                      </a:cubicBezTo>
                      <a:cubicBezTo>
                        <a:pt x="64" y="8"/>
                        <a:pt x="64" y="8"/>
                        <a:pt x="64" y="8"/>
                      </a:cubicBezTo>
                      <a:cubicBezTo>
                        <a:pt x="64" y="3"/>
                        <a:pt x="60" y="0"/>
                        <a:pt x="56" y="0"/>
                      </a:cubicBezTo>
                      <a:close/>
                      <a:moveTo>
                        <a:pt x="16" y="16"/>
                      </a:moveTo>
                      <a:cubicBezTo>
                        <a:pt x="48" y="16"/>
                        <a:pt x="48" y="16"/>
                        <a:pt x="48" y="16"/>
                      </a:cubicBezTo>
                      <a:cubicBezTo>
                        <a:pt x="48" y="64"/>
                        <a:pt x="48" y="64"/>
                        <a:pt x="48" y="64"/>
                      </a:cubicBezTo>
                      <a:cubicBezTo>
                        <a:pt x="16" y="64"/>
                        <a:pt x="16" y="64"/>
                        <a:pt x="16" y="64"/>
                      </a:cubicBezTo>
                      <a:lnTo>
                        <a:pt x="16" y="1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89094" tIns="44547" rIns="89094" bIns="4454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390" dirty="0"/>
                </a:p>
              </p:txBody>
            </p:sp>
            <p:sp>
              <p:nvSpPr>
                <p:cNvPr id="32" name="Freeform 31"/>
                <p:cNvSpPr>
                  <a:spLocks noEditPoints="1"/>
                </p:cNvSpPr>
                <p:nvPr/>
              </p:nvSpPr>
              <p:spPr bwMode="auto">
                <a:xfrm>
                  <a:off x="6961772" y="4955694"/>
                  <a:ext cx="231775" cy="230188"/>
                </a:xfrm>
                <a:custGeom>
                  <a:avLst/>
                  <a:gdLst>
                    <a:gd name="T0" fmla="*/ 24 w 48"/>
                    <a:gd name="T1" fmla="*/ 48 h 48"/>
                    <a:gd name="T2" fmla="*/ 48 w 48"/>
                    <a:gd name="T3" fmla="*/ 24 h 48"/>
                    <a:gd name="T4" fmla="*/ 24 w 48"/>
                    <a:gd name="T5" fmla="*/ 0 h 48"/>
                    <a:gd name="T6" fmla="*/ 0 w 48"/>
                    <a:gd name="T7" fmla="*/ 24 h 48"/>
                    <a:gd name="T8" fmla="*/ 24 w 48"/>
                    <a:gd name="T9" fmla="*/ 48 h 48"/>
                    <a:gd name="T10" fmla="*/ 24 w 48"/>
                    <a:gd name="T11" fmla="*/ 16 h 48"/>
                    <a:gd name="T12" fmla="*/ 32 w 48"/>
                    <a:gd name="T13" fmla="*/ 24 h 48"/>
                    <a:gd name="T14" fmla="*/ 24 w 48"/>
                    <a:gd name="T15" fmla="*/ 32 h 48"/>
                    <a:gd name="T16" fmla="*/ 16 w 48"/>
                    <a:gd name="T17" fmla="*/ 24 h 48"/>
                    <a:gd name="T18" fmla="*/ 24 w 48"/>
                    <a:gd name="T19" fmla="*/ 16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48" h="48">
                      <a:moveTo>
                        <a:pt x="24" y="48"/>
                      </a:moveTo>
                      <a:cubicBezTo>
                        <a:pt x="37" y="48"/>
                        <a:pt x="48" y="37"/>
                        <a:pt x="48" y="24"/>
                      </a:cubicBezTo>
                      <a:cubicBezTo>
                        <a:pt x="48" y="10"/>
                        <a:pt x="37" y="0"/>
                        <a:pt x="24" y="0"/>
                      </a:cubicBezTo>
                      <a:cubicBezTo>
                        <a:pt x="10" y="0"/>
                        <a:pt x="0" y="10"/>
                        <a:pt x="0" y="24"/>
                      </a:cubicBezTo>
                      <a:cubicBezTo>
                        <a:pt x="0" y="37"/>
                        <a:pt x="10" y="48"/>
                        <a:pt x="24" y="48"/>
                      </a:cubicBezTo>
                      <a:close/>
                      <a:moveTo>
                        <a:pt x="24" y="16"/>
                      </a:moveTo>
                      <a:cubicBezTo>
                        <a:pt x="28" y="16"/>
                        <a:pt x="32" y="19"/>
                        <a:pt x="32" y="24"/>
                      </a:cubicBezTo>
                      <a:cubicBezTo>
                        <a:pt x="32" y="28"/>
                        <a:pt x="28" y="32"/>
                        <a:pt x="24" y="32"/>
                      </a:cubicBezTo>
                      <a:cubicBezTo>
                        <a:pt x="19" y="32"/>
                        <a:pt x="16" y="28"/>
                        <a:pt x="16" y="24"/>
                      </a:cubicBezTo>
                      <a:cubicBezTo>
                        <a:pt x="16" y="19"/>
                        <a:pt x="19" y="16"/>
                        <a:pt x="24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89094" tIns="44547" rIns="89094" bIns="4454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390" dirty="0"/>
                </a:p>
              </p:txBody>
            </p:sp>
            <p:sp>
              <p:nvSpPr>
                <p:cNvPr id="33" name="Freeform 32"/>
                <p:cNvSpPr>
                  <a:spLocks noEditPoints="1"/>
                </p:cNvSpPr>
                <p:nvPr/>
              </p:nvSpPr>
              <p:spPr bwMode="auto">
                <a:xfrm>
                  <a:off x="7307847" y="5262081"/>
                  <a:ext cx="309562" cy="766763"/>
                </a:xfrm>
                <a:custGeom>
                  <a:avLst/>
                  <a:gdLst>
                    <a:gd name="T0" fmla="*/ 56 w 64"/>
                    <a:gd name="T1" fmla="*/ 0 h 160"/>
                    <a:gd name="T2" fmla="*/ 8 w 64"/>
                    <a:gd name="T3" fmla="*/ 0 h 160"/>
                    <a:gd name="T4" fmla="*/ 0 w 64"/>
                    <a:gd name="T5" fmla="*/ 8 h 160"/>
                    <a:gd name="T6" fmla="*/ 0 w 64"/>
                    <a:gd name="T7" fmla="*/ 72 h 160"/>
                    <a:gd name="T8" fmla="*/ 8 w 64"/>
                    <a:gd name="T9" fmla="*/ 80 h 160"/>
                    <a:gd name="T10" fmla="*/ 8 w 64"/>
                    <a:gd name="T11" fmla="*/ 152 h 160"/>
                    <a:gd name="T12" fmla="*/ 16 w 64"/>
                    <a:gd name="T13" fmla="*/ 160 h 160"/>
                    <a:gd name="T14" fmla="*/ 24 w 64"/>
                    <a:gd name="T15" fmla="*/ 152 h 160"/>
                    <a:gd name="T16" fmla="*/ 24 w 64"/>
                    <a:gd name="T17" fmla="*/ 80 h 160"/>
                    <a:gd name="T18" fmla="*/ 40 w 64"/>
                    <a:gd name="T19" fmla="*/ 80 h 160"/>
                    <a:gd name="T20" fmla="*/ 40 w 64"/>
                    <a:gd name="T21" fmla="*/ 152 h 160"/>
                    <a:gd name="T22" fmla="*/ 48 w 64"/>
                    <a:gd name="T23" fmla="*/ 160 h 160"/>
                    <a:gd name="T24" fmla="*/ 56 w 64"/>
                    <a:gd name="T25" fmla="*/ 152 h 160"/>
                    <a:gd name="T26" fmla="*/ 56 w 64"/>
                    <a:gd name="T27" fmla="*/ 80 h 160"/>
                    <a:gd name="T28" fmla="*/ 64 w 64"/>
                    <a:gd name="T29" fmla="*/ 72 h 160"/>
                    <a:gd name="T30" fmla="*/ 64 w 64"/>
                    <a:gd name="T31" fmla="*/ 8 h 160"/>
                    <a:gd name="T32" fmla="*/ 56 w 64"/>
                    <a:gd name="T33" fmla="*/ 0 h 160"/>
                    <a:gd name="T34" fmla="*/ 16 w 64"/>
                    <a:gd name="T35" fmla="*/ 16 h 160"/>
                    <a:gd name="T36" fmla="*/ 48 w 64"/>
                    <a:gd name="T37" fmla="*/ 16 h 160"/>
                    <a:gd name="T38" fmla="*/ 48 w 64"/>
                    <a:gd name="T39" fmla="*/ 64 h 160"/>
                    <a:gd name="T40" fmla="*/ 16 w 64"/>
                    <a:gd name="T41" fmla="*/ 64 h 160"/>
                    <a:gd name="T42" fmla="*/ 16 w 64"/>
                    <a:gd name="T43" fmla="*/ 16 h 1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64" h="160">
                      <a:moveTo>
                        <a:pt x="56" y="0"/>
                      </a:moveTo>
                      <a:cubicBezTo>
                        <a:pt x="8" y="0"/>
                        <a:pt x="8" y="0"/>
                        <a:pt x="8" y="0"/>
                      </a:cubicBezTo>
                      <a:cubicBezTo>
                        <a:pt x="3" y="0"/>
                        <a:pt x="0" y="3"/>
                        <a:pt x="0" y="8"/>
                      </a:cubicBezTo>
                      <a:cubicBezTo>
                        <a:pt x="0" y="72"/>
                        <a:pt x="0" y="72"/>
                        <a:pt x="0" y="72"/>
                      </a:cubicBezTo>
                      <a:cubicBezTo>
                        <a:pt x="0" y="76"/>
                        <a:pt x="3" y="80"/>
                        <a:pt x="8" y="80"/>
                      </a:cubicBezTo>
                      <a:cubicBezTo>
                        <a:pt x="8" y="152"/>
                        <a:pt x="8" y="152"/>
                        <a:pt x="8" y="152"/>
                      </a:cubicBezTo>
                      <a:cubicBezTo>
                        <a:pt x="8" y="156"/>
                        <a:pt x="11" y="160"/>
                        <a:pt x="16" y="160"/>
                      </a:cubicBezTo>
                      <a:cubicBezTo>
                        <a:pt x="20" y="160"/>
                        <a:pt x="24" y="156"/>
                        <a:pt x="24" y="152"/>
                      </a:cubicBezTo>
                      <a:cubicBezTo>
                        <a:pt x="24" y="80"/>
                        <a:pt x="24" y="80"/>
                        <a:pt x="24" y="80"/>
                      </a:cubicBezTo>
                      <a:cubicBezTo>
                        <a:pt x="40" y="80"/>
                        <a:pt x="40" y="80"/>
                        <a:pt x="40" y="80"/>
                      </a:cubicBezTo>
                      <a:cubicBezTo>
                        <a:pt x="40" y="152"/>
                        <a:pt x="40" y="152"/>
                        <a:pt x="40" y="152"/>
                      </a:cubicBezTo>
                      <a:cubicBezTo>
                        <a:pt x="40" y="156"/>
                        <a:pt x="43" y="160"/>
                        <a:pt x="48" y="160"/>
                      </a:cubicBezTo>
                      <a:cubicBezTo>
                        <a:pt x="52" y="160"/>
                        <a:pt x="56" y="156"/>
                        <a:pt x="56" y="152"/>
                      </a:cubicBezTo>
                      <a:cubicBezTo>
                        <a:pt x="56" y="80"/>
                        <a:pt x="56" y="80"/>
                        <a:pt x="56" y="80"/>
                      </a:cubicBezTo>
                      <a:cubicBezTo>
                        <a:pt x="60" y="80"/>
                        <a:pt x="64" y="76"/>
                        <a:pt x="64" y="72"/>
                      </a:cubicBezTo>
                      <a:cubicBezTo>
                        <a:pt x="64" y="8"/>
                        <a:pt x="64" y="8"/>
                        <a:pt x="64" y="8"/>
                      </a:cubicBezTo>
                      <a:cubicBezTo>
                        <a:pt x="64" y="3"/>
                        <a:pt x="60" y="0"/>
                        <a:pt x="56" y="0"/>
                      </a:cubicBezTo>
                      <a:close/>
                      <a:moveTo>
                        <a:pt x="16" y="16"/>
                      </a:moveTo>
                      <a:cubicBezTo>
                        <a:pt x="48" y="16"/>
                        <a:pt x="48" y="16"/>
                        <a:pt x="48" y="16"/>
                      </a:cubicBezTo>
                      <a:cubicBezTo>
                        <a:pt x="48" y="64"/>
                        <a:pt x="48" y="64"/>
                        <a:pt x="48" y="64"/>
                      </a:cubicBezTo>
                      <a:cubicBezTo>
                        <a:pt x="16" y="64"/>
                        <a:pt x="16" y="64"/>
                        <a:pt x="16" y="64"/>
                      </a:cubicBezTo>
                      <a:lnTo>
                        <a:pt x="16" y="1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89094" tIns="44547" rIns="89094" bIns="4454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390" dirty="0"/>
                </a:p>
              </p:txBody>
            </p:sp>
            <p:sp>
              <p:nvSpPr>
                <p:cNvPr id="34" name="Freeform 33"/>
                <p:cNvSpPr>
                  <a:spLocks noEditPoints="1"/>
                </p:cNvSpPr>
                <p:nvPr/>
              </p:nvSpPr>
              <p:spPr bwMode="auto">
                <a:xfrm>
                  <a:off x="7347535" y="4955694"/>
                  <a:ext cx="230187" cy="230188"/>
                </a:xfrm>
                <a:custGeom>
                  <a:avLst/>
                  <a:gdLst>
                    <a:gd name="T0" fmla="*/ 24 w 48"/>
                    <a:gd name="T1" fmla="*/ 48 h 48"/>
                    <a:gd name="T2" fmla="*/ 48 w 48"/>
                    <a:gd name="T3" fmla="*/ 24 h 48"/>
                    <a:gd name="T4" fmla="*/ 24 w 48"/>
                    <a:gd name="T5" fmla="*/ 0 h 48"/>
                    <a:gd name="T6" fmla="*/ 0 w 48"/>
                    <a:gd name="T7" fmla="*/ 24 h 48"/>
                    <a:gd name="T8" fmla="*/ 24 w 48"/>
                    <a:gd name="T9" fmla="*/ 48 h 48"/>
                    <a:gd name="T10" fmla="*/ 24 w 48"/>
                    <a:gd name="T11" fmla="*/ 16 h 48"/>
                    <a:gd name="T12" fmla="*/ 32 w 48"/>
                    <a:gd name="T13" fmla="*/ 24 h 48"/>
                    <a:gd name="T14" fmla="*/ 24 w 48"/>
                    <a:gd name="T15" fmla="*/ 32 h 48"/>
                    <a:gd name="T16" fmla="*/ 16 w 48"/>
                    <a:gd name="T17" fmla="*/ 24 h 48"/>
                    <a:gd name="T18" fmla="*/ 24 w 48"/>
                    <a:gd name="T19" fmla="*/ 16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48" h="48">
                      <a:moveTo>
                        <a:pt x="24" y="48"/>
                      </a:moveTo>
                      <a:cubicBezTo>
                        <a:pt x="37" y="48"/>
                        <a:pt x="48" y="37"/>
                        <a:pt x="48" y="24"/>
                      </a:cubicBezTo>
                      <a:cubicBezTo>
                        <a:pt x="48" y="10"/>
                        <a:pt x="37" y="0"/>
                        <a:pt x="24" y="0"/>
                      </a:cubicBezTo>
                      <a:cubicBezTo>
                        <a:pt x="10" y="0"/>
                        <a:pt x="0" y="10"/>
                        <a:pt x="0" y="24"/>
                      </a:cubicBezTo>
                      <a:cubicBezTo>
                        <a:pt x="0" y="37"/>
                        <a:pt x="10" y="48"/>
                        <a:pt x="24" y="48"/>
                      </a:cubicBezTo>
                      <a:close/>
                      <a:moveTo>
                        <a:pt x="24" y="16"/>
                      </a:moveTo>
                      <a:cubicBezTo>
                        <a:pt x="28" y="16"/>
                        <a:pt x="32" y="19"/>
                        <a:pt x="32" y="24"/>
                      </a:cubicBezTo>
                      <a:cubicBezTo>
                        <a:pt x="32" y="28"/>
                        <a:pt x="28" y="32"/>
                        <a:pt x="24" y="32"/>
                      </a:cubicBezTo>
                      <a:cubicBezTo>
                        <a:pt x="19" y="32"/>
                        <a:pt x="16" y="28"/>
                        <a:pt x="16" y="24"/>
                      </a:cubicBezTo>
                      <a:cubicBezTo>
                        <a:pt x="16" y="19"/>
                        <a:pt x="19" y="16"/>
                        <a:pt x="24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89094" tIns="44547" rIns="89094" bIns="4454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390" dirty="0"/>
                </a:p>
              </p:txBody>
            </p:sp>
            <p:sp>
              <p:nvSpPr>
                <p:cNvPr id="35" name="Freeform 34"/>
                <p:cNvSpPr>
                  <a:spLocks noEditPoints="1"/>
                </p:cNvSpPr>
                <p:nvPr/>
              </p:nvSpPr>
              <p:spPr bwMode="auto">
                <a:xfrm>
                  <a:off x="6537910" y="4611206"/>
                  <a:ext cx="1849437" cy="1838325"/>
                </a:xfrm>
                <a:custGeom>
                  <a:avLst/>
                  <a:gdLst>
                    <a:gd name="T0" fmla="*/ 192 w 384"/>
                    <a:gd name="T1" fmla="*/ 0 h 384"/>
                    <a:gd name="T2" fmla="*/ 0 w 384"/>
                    <a:gd name="T3" fmla="*/ 192 h 384"/>
                    <a:gd name="T4" fmla="*/ 192 w 384"/>
                    <a:gd name="T5" fmla="*/ 384 h 384"/>
                    <a:gd name="T6" fmla="*/ 384 w 384"/>
                    <a:gd name="T7" fmla="*/ 192 h 384"/>
                    <a:gd name="T8" fmla="*/ 192 w 384"/>
                    <a:gd name="T9" fmla="*/ 0 h 384"/>
                    <a:gd name="T10" fmla="*/ 192 w 384"/>
                    <a:gd name="T11" fmla="*/ 368 h 384"/>
                    <a:gd name="T12" fmla="*/ 16 w 384"/>
                    <a:gd name="T13" fmla="*/ 192 h 384"/>
                    <a:gd name="T14" fmla="*/ 192 w 384"/>
                    <a:gd name="T15" fmla="*/ 16 h 384"/>
                    <a:gd name="T16" fmla="*/ 368 w 384"/>
                    <a:gd name="T17" fmla="*/ 192 h 384"/>
                    <a:gd name="T18" fmla="*/ 192 w 384"/>
                    <a:gd name="T19" fmla="*/ 368 h 3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384" h="384">
                      <a:moveTo>
                        <a:pt x="192" y="0"/>
                      </a:moveTo>
                      <a:cubicBezTo>
                        <a:pt x="86" y="0"/>
                        <a:pt x="0" y="86"/>
                        <a:pt x="0" y="192"/>
                      </a:cubicBezTo>
                      <a:cubicBezTo>
                        <a:pt x="0" y="298"/>
                        <a:pt x="86" y="384"/>
                        <a:pt x="192" y="384"/>
                      </a:cubicBezTo>
                      <a:cubicBezTo>
                        <a:pt x="298" y="384"/>
                        <a:pt x="384" y="298"/>
                        <a:pt x="384" y="192"/>
                      </a:cubicBezTo>
                      <a:cubicBezTo>
                        <a:pt x="384" y="86"/>
                        <a:pt x="298" y="0"/>
                        <a:pt x="192" y="0"/>
                      </a:cubicBezTo>
                      <a:close/>
                      <a:moveTo>
                        <a:pt x="192" y="368"/>
                      </a:moveTo>
                      <a:cubicBezTo>
                        <a:pt x="95" y="368"/>
                        <a:pt x="16" y="289"/>
                        <a:pt x="16" y="192"/>
                      </a:cubicBezTo>
                      <a:cubicBezTo>
                        <a:pt x="16" y="95"/>
                        <a:pt x="95" y="16"/>
                        <a:pt x="192" y="16"/>
                      </a:cubicBezTo>
                      <a:cubicBezTo>
                        <a:pt x="289" y="16"/>
                        <a:pt x="368" y="95"/>
                        <a:pt x="368" y="192"/>
                      </a:cubicBezTo>
                      <a:cubicBezTo>
                        <a:pt x="368" y="289"/>
                        <a:pt x="289" y="368"/>
                        <a:pt x="192" y="36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89094" tIns="44547" rIns="89094" bIns="4454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390" dirty="0"/>
                </a:p>
              </p:txBody>
            </p:sp>
          </p:grpSp>
          <p:grpSp>
            <p:nvGrpSpPr>
              <p:cNvPr id="36" name="Group 35"/>
              <p:cNvGrpSpPr>
                <a:grpSpLocks/>
              </p:cNvGrpSpPr>
              <p:nvPr/>
            </p:nvGrpSpPr>
            <p:grpSpPr>
              <a:xfrm>
                <a:off x="5677353" y="4934631"/>
                <a:ext cx="506295" cy="506295"/>
                <a:chOff x="6537911" y="4611205"/>
                <a:chExt cx="1849437" cy="1838325"/>
              </a:xfrm>
              <a:solidFill>
                <a:schemeClr val="accent2">
                  <a:lumMod val="60000"/>
                  <a:lumOff val="40000"/>
                </a:schemeClr>
              </a:solidFill>
            </p:grpSpPr>
            <p:sp>
              <p:nvSpPr>
                <p:cNvPr id="37" name="Freeform 36"/>
                <p:cNvSpPr>
                  <a:spLocks noEditPoints="1"/>
                </p:cNvSpPr>
                <p:nvPr/>
              </p:nvSpPr>
              <p:spPr bwMode="auto">
                <a:xfrm>
                  <a:off x="7688847" y="5262081"/>
                  <a:ext cx="312737" cy="766763"/>
                </a:xfrm>
                <a:custGeom>
                  <a:avLst/>
                  <a:gdLst>
                    <a:gd name="T0" fmla="*/ 41 w 65"/>
                    <a:gd name="T1" fmla="*/ 0 h 160"/>
                    <a:gd name="T2" fmla="*/ 25 w 65"/>
                    <a:gd name="T3" fmla="*/ 0 h 160"/>
                    <a:gd name="T4" fmla="*/ 17 w 65"/>
                    <a:gd name="T5" fmla="*/ 6 h 160"/>
                    <a:gd name="T6" fmla="*/ 1 w 65"/>
                    <a:gd name="T7" fmla="*/ 86 h 160"/>
                    <a:gd name="T8" fmla="*/ 2 w 65"/>
                    <a:gd name="T9" fmla="*/ 93 h 160"/>
                    <a:gd name="T10" fmla="*/ 9 w 65"/>
                    <a:gd name="T11" fmla="*/ 96 h 160"/>
                    <a:gd name="T12" fmla="*/ 9 w 65"/>
                    <a:gd name="T13" fmla="*/ 152 h 160"/>
                    <a:gd name="T14" fmla="*/ 17 w 65"/>
                    <a:gd name="T15" fmla="*/ 160 h 160"/>
                    <a:gd name="T16" fmla="*/ 25 w 65"/>
                    <a:gd name="T17" fmla="*/ 152 h 160"/>
                    <a:gd name="T18" fmla="*/ 25 w 65"/>
                    <a:gd name="T19" fmla="*/ 96 h 160"/>
                    <a:gd name="T20" fmla="*/ 41 w 65"/>
                    <a:gd name="T21" fmla="*/ 96 h 160"/>
                    <a:gd name="T22" fmla="*/ 41 w 65"/>
                    <a:gd name="T23" fmla="*/ 152 h 160"/>
                    <a:gd name="T24" fmla="*/ 49 w 65"/>
                    <a:gd name="T25" fmla="*/ 160 h 160"/>
                    <a:gd name="T26" fmla="*/ 57 w 65"/>
                    <a:gd name="T27" fmla="*/ 152 h 160"/>
                    <a:gd name="T28" fmla="*/ 57 w 65"/>
                    <a:gd name="T29" fmla="*/ 96 h 160"/>
                    <a:gd name="T30" fmla="*/ 63 w 65"/>
                    <a:gd name="T31" fmla="*/ 93 h 160"/>
                    <a:gd name="T32" fmla="*/ 65 w 65"/>
                    <a:gd name="T33" fmla="*/ 86 h 160"/>
                    <a:gd name="T34" fmla="*/ 49 w 65"/>
                    <a:gd name="T35" fmla="*/ 6 h 160"/>
                    <a:gd name="T36" fmla="*/ 41 w 65"/>
                    <a:gd name="T37" fmla="*/ 0 h 160"/>
                    <a:gd name="T38" fmla="*/ 31 w 65"/>
                    <a:gd name="T39" fmla="*/ 16 h 160"/>
                    <a:gd name="T40" fmla="*/ 34 w 65"/>
                    <a:gd name="T41" fmla="*/ 16 h 160"/>
                    <a:gd name="T42" fmla="*/ 47 w 65"/>
                    <a:gd name="T43" fmla="*/ 80 h 160"/>
                    <a:gd name="T44" fmla="*/ 18 w 65"/>
                    <a:gd name="T45" fmla="*/ 80 h 160"/>
                    <a:gd name="T46" fmla="*/ 31 w 65"/>
                    <a:gd name="T47" fmla="*/ 16 h 1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65" h="160">
                      <a:moveTo>
                        <a:pt x="41" y="0"/>
                      </a:moveTo>
                      <a:cubicBezTo>
                        <a:pt x="25" y="0"/>
                        <a:pt x="25" y="0"/>
                        <a:pt x="25" y="0"/>
                      </a:cubicBezTo>
                      <a:cubicBezTo>
                        <a:pt x="21" y="0"/>
                        <a:pt x="18" y="2"/>
                        <a:pt x="17" y="6"/>
                      </a:cubicBezTo>
                      <a:cubicBezTo>
                        <a:pt x="1" y="86"/>
                        <a:pt x="1" y="86"/>
                        <a:pt x="1" y="86"/>
                      </a:cubicBezTo>
                      <a:cubicBezTo>
                        <a:pt x="0" y="88"/>
                        <a:pt x="1" y="91"/>
                        <a:pt x="2" y="93"/>
                      </a:cubicBezTo>
                      <a:cubicBezTo>
                        <a:pt x="4" y="95"/>
                        <a:pt x="6" y="96"/>
                        <a:pt x="9" y="96"/>
                      </a:cubicBezTo>
                      <a:cubicBezTo>
                        <a:pt x="9" y="152"/>
                        <a:pt x="9" y="152"/>
                        <a:pt x="9" y="152"/>
                      </a:cubicBezTo>
                      <a:cubicBezTo>
                        <a:pt x="9" y="156"/>
                        <a:pt x="12" y="160"/>
                        <a:pt x="17" y="160"/>
                      </a:cubicBezTo>
                      <a:cubicBezTo>
                        <a:pt x="21" y="160"/>
                        <a:pt x="25" y="156"/>
                        <a:pt x="25" y="152"/>
                      </a:cubicBezTo>
                      <a:cubicBezTo>
                        <a:pt x="25" y="96"/>
                        <a:pt x="25" y="96"/>
                        <a:pt x="25" y="96"/>
                      </a:cubicBezTo>
                      <a:cubicBezTo>
                        <a:pt x="41" y="96"/>
                        <a:pt x="41" y="96"/>
                        <a:pt x="41" y="96"/>
                      </a:cubicBezTo>
                      <a:cubicBezTo>
                        <a:pt x="41" y="152"/>
                        <a:pt x="41" y="152"/>
                        <a:pt x="41" y="152"/>
                      </a:cubicBezTo>
                      <a:cubicBezTo>
                        <a:pt x="41" y="156"/>
                        <a:pt x="44" y="160"/>
                        <a:pt x="49" y="160"/>
                      </a:cubicBezTo>
                      <a:cubicBezTo>
                        <a:pt x="53" y="160"/>
                        <a:pt x="57" y="156"/>
                        <a:pt x="57" y="152"/>
                      </a:cubicBezTo>
                      <a:cubicBezTo>
                        <a:pt x="57" y="96"/>
                        <a:pt x="57" y="96"/>
                        <a:pt x="57" y="96"/>
                      </a:cubicBezTo>
                      <a:cubicBezTo>
                        <a:pt x="59" y="96"/>
                        <a:pt x="61" y="95"/>
                        <a:pt x="63" y="93"/>
                      </a:cubicBezTo>
                      <a:cubicBezTo>
                        <a:pt x="64" y="91"/>
                        <a:pt x="65" y="88"/>
                        <a:pt x="65" y="86"/>
                      </a:cubicBezTo>
                      <a:cubicBezTo>
                        <a:pt x="49" y="6"/>
                        <a:pt x="49" y="6"/>
                        <a:pt x="49" y="6"/>
                      </a:cubicBezTo>
                      <a:cubicBezTo>
                        <a:pt x="48" y="2"/>
                        <a:pt x="44" y="0"/>
                        <a:pt x="41" y="0"/>
                      </a:cubicBezTo>
                      <a:close/>
                      <a:moveTo>
                        <a:pt x="31" y="16"/>
                      </a:moveTo>
                      <a:cubicBezTo>
                        <a:pt x="34" y="16"/>
                        <a:pt x="34" y="16"/>
                        <a:pt x="34" y="16"/>
                      </a:cubicBezTo>
                      <a:cubicBezTo>
                        <a:pt x="47" y="80"/>
                        <a:pt x="47" y="80"/>
                        <a:pt x="47" y="80"/>
                      </a:cubicBezTo>
                      <a:cubicBezTo>
                        <a:pt x="18" y="80"/>
                        <a:pt x="18" y="80"/>
                        <a:pt x="18" y="80"/>
                      </a:cubicBezTo>
                      <a:lnTo>
                        <a:pt x="31" y="1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89094" tIns="44547" rIns="89094" bIns="4454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390" dirty="0"/>
                </a:p>
              </p:txBody>
            </p:sp>
            <p:sp>
              <p:nvSpPr>
                <p:cNvPr id="38" name="Freeform 37"/>
                <p:cNvSpPr>
                  <a:spLocks noEditPoints="1"/>
                </p:cNvSpPr>
                <p:nvPr/>
              </p:nvSpPr>
              <p:spPr bwMode="auto">
                <a:xfrm>
                  <a:off x="7731710" y="4955694"/>
                  <a:ext cx="231775" cy="230188"/>
                </a:xfrm>
                <a:custGeom>
                  <a:avLst/>
                  <a:gdLst>
                    <a:gd name="T0" fmla="*/ 24 w 48"/>
                    <a:gd name="T1" fmla="*/ 48 h 48"/>
                    <a:gd name="T2" fmla="*/ 48 w 48"/>
                    <a:gd name="T3" fmla="*/ 24 h 48"/>
                    <a:gd name="T4" fmla="*/ 24 w 48"/>
                    <a:gd name="T5" fmla="*/ 0 h 48"/>
                    <a:gd name="T6" fmla="*/ 0 w 48"/>
                    <a:gd name="T7" fmla="*/ 24 h 48"/>
                    <a:gd name="T8" fmla="*/ 24 w 48"/>
                    <a:gd name="T9" fmla="*/ 48 h 48"/>
                    <a:gd name="T10" fmla="*/ 24 w 48"/>
                    <a:gd name="T11" fmla="*/ 16 h 48"/>
                    <a:gd name="T12" fmla="*/ 32 w 48"/>
                    <a:gd name="T13" fmla="*/ 24 h 48"/>
                    <a:gd name="T14" fmla="*/ 24 w 48"/>
                    <a:gd name="T15" fmla="*/ 32 h 48"/>
                    <a:gd name="T16" fmla="*/ 16 w 48"/>
                    <a:gd name="T17" fmla="*/ 24 h 48"/>
                    <a:gd name="T18" fmla="*/ 24 w 48"/>
                    <a:gd name="T19" fmla="*/ 16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48" h="48">
                      <a:moveTo>
                        <a:pt x="24" y="48"/>
                      </a:moveTo>
                      <a:cubicBezTo>
                        <a:pt x="37" y="48"/>
                        <a:pt x="48" y="37"/>
                        <a:pt x="48" y="24"/>
                      </a:cubicBezTo>
                      <a:cubicBezTo>
                        <a:pt x="48" y="10"/>
                        <a:pt x="37" y="0"/>
                        <a:pt x="24" y="0"/>
                      </a:cubicBezTo>
                      <a:cubicBezTo>
                        <a:pt x="10" y="0"/>
                        <a:pt x="0" y="10"/>
                        <a:pt x="0" y="24"/>
                      </a:cubicBezTo>
                      <a:cubicBezTo>
                        <a:pt x="0" y="37"/>
                        <a:pt x="10" y="48"/>
                        <a:pt x="24" y="48"/>
                      </a:cubicBezTo>
                      <a:close/>
                      <a:moveTo>
                        <a:pt x="24" y="16"/>
                      </a:moveTo>
                      <a:cubicBezTo>
                        <a:pt x="28" y="16"/>
                        <a:pt x="32" y="19"/>
                        <a:pt x="32" y="24"/>
                      </a:cubicBezTo>
                      <a:cubicBezTo>
                        <a:pt x="32" y="28"/>
                        <a:pt x="28" y="32"/>
                        <a:pt x="24" y="32"/>
                      </a:cubicBezTo>
                      <a:cubicBezTo>
                        <a:pt x="19" y="32"/>
                        <a:pt x="16" y="28"/>
                        <a:pt x="16" y="24"/>
                      </a:cubicBezTo>
                      <a:cubicBezTo>
                        <a:pt x="16" y="19"/>
                        <a:pt x="19" y="16"/>
                        <a:pt x="24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89094" tIns="44547" rIns="89094" bIns="4454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390" dirty="0"/>
                </a:p>
              </p:txBody>
            </p:sp>
            <p:sp>
              <p:nvSpPr>
                <p:cNvPr id="39" name="Freeform 38"/>
                <p:cNvSpPr>
                  <a:spLocks noEditPoints="1"/>
                </p:cNvSpPr>
                <p:nvPr/>
              </p:nvSpPr>
              <p:spPr bwMode="auto">
                <a:xfrm>
                  <a:off x="6923672" y="5262081"/>
                  <a:ext cx="307975" cy="766763"/>
                </a:xfrm>
                <a:custGeom>
                  <a:avLst/>
                  <a:gdLst>
                    <a:gd name="T0" fmla="*/ 56 w 64"/>
                    <a:gd name="T1" fmla="*/ 0 h 160"/>
                    <a:gd name="T2" fmla="*/ 8 w 64"/>
                    <a:gd name="T3" fmla="*/ 0 h 160"/>
                    <a:gd name="T4" fmla="*/ 0 w 64"/>
                    <a:gd name="T5" fmla="*/ 8 h 160"/>
                    <a:gd name="T6" fmla="*/ 0 w 64"/>
                    <a:gd name="T7" fmla="*/ 72 h 160"/>
                    <a:gd name="T8" fmla="*/ 8 w 64"/>
                    <a:gd name="T9" fmla="*/ 80 h 160"/>
                    <a:gd name="T10" fmla="*/ 8 w 64"/>
                    <a:gd name="T11" fmla="*/ 152 h 160"/>
                    <a:gd name="T12" fmla="*/ 16 w 64"/>
                    <a:gd name="T13" fmla="*/ 160 h 160"/>
                    <a:gd name="T14" fmla="*/ 24 w 64"/>
                    <a:gd name="T15" fmla="*/ 152 h 160"/>
                    <a:gd name="T16" fmla="*/ 24 w 64"/>
                    <a:gd name="T17" fmla="*/ 80 h 160"/>
                    <a:gd name="T18" fmla="*/ 40 w 64"/>
                    <a:gd name="T19" fmla="*/ 80 h 160"/>
                    <a:gd name="T20" fmla="*/ 40 w 64"/>
                    <a:gd name="T21" fmla="*/ 152 h 160"/>
                    <a:gd name="T22" fmla="*/ 48 w 64"/>
                    <a:gd name="T23" fmla="*/ 160 h 160"/>
                    <a:gd name="T24" fmla="*/ 56 w 64"/>
                    <a:gd name="T25" fmla="*/ 152 h 160"/>
                    <a:gd name="T26" fmla="*/ 56 w 64"/>
                    <a:gd name="T27" fmla="*/ 80 h 160"/>
                    <a:gd name="T28" fmla="*/ 64 w 64"/>
                    <a:gd name="T29" fmla="*/ 72 h 160"/>
                    <a:gd name="T30" fmla="*/ 64 w 64"/>
                    <a:gd name="T31" fmla="*/ 8 h 160"/>
                    <a:gd name="T32" fmla="*/ 56 w 64"/>
                    <a:gd name="T33" fmla="*/ 0 h 160"/>
                    <a:gd name="T34" fmla="*/ 16 w 64"/>
                    <a:gd name="T35" fmla="*/ 16 h 160"/>
                    <a:gd name="T36" fmla="*/ 48 w 64"/>
                    <a:gd name="T37" fmla="*/ 16 h 160"/>
                    <a:gd name="T38" fmla="*/ 48 w 64"/>
                    <a:gd name="T39" fmla="*/ 64 h 160"/>
                    <a:gd name="T40" fmla="*/ 16 w 64"/>
                    <a:gd name="T41" fmla="*/ 64 h 160"/>
                    <a:gd name="T42" fmla="*/ 16 w 64"/>
                    <a:gd name="T43" fmla="*/ 16 h 1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64" h="160">
                      <a:moveTo>
                        <a:pt x="56" y="0"/>
                      </a:moveTo>
                      <a:cubicBezTo>
                        <a:pt x="8" y="0"/>
                        <a:pt x="8" y="0"/>
                        <a:pt x="8" y="0"/>
                      </a:cubicBezTo>
                      <a:cubicBezTo>
                        <a:pt x="3" y="0"/>
                        <a:pt x="0" y="3"/>
                        <a:pt x="0" y="8"/>
                      </a:cubicBezTo>
                      <a:cubicBezTo>
                        <a:pt x="0" y="72"/>
                        <a:pt x="0" y="72"/>
                        <a:pt x="0" y="72"/>
                      </a:cubicBezTo>
                      <a:cubicBezTo>
                        <a:pt x="0" y="76"/>
                        <a:pt x="3" y="80"/>
                        <a:pt x="8" y="80"/>
                      </a:cubicBezTo>
                      <a:cubicBezTo>
                        <a:pt x="8" y="152"/>
                        <a:pt x="8" y="152"/>
                        <a:pt x="8" y="152"/>
                      </a:cubicBezTo>
                      <a:cubicBezTo>
                        <a:pt x="8" y="156"/>
                        <a:pt x="11" y="160"/>
                        <a:pt x="16" y="160"/>
                      </a:cubicBezTo>
                      <a:cubicBezTo>
                        <a:pt x="20" y="160"/>
                        <a:pt x="24" y="156"/>
                        <a:pt x="24" y="152"/>
                      </a:cubicBezTo>
                      <a:cubicBezTo>
                        <a:pt x="24" y="80"/>
                        <a:pt x="24" y="80"/>
                        <a:pt x="24" y="80"/>
                      </a:cubicBezTo>
                      <a:cubicBezTo>
                        <a:pt x="40" y="80"/>
                        <a:pt x="40" y="80"/>
                        <a:pt x="40" y="80"/>
                      </a:cubicBezTo>
                      <a:cubicBezTo>
                        <a:pt x="40" y="152"/>
                        <a:pt x="40" y="152"/>
                        <a:pt x="40" y="152"/>
                      </a:cubicBezTo>
                      <a:cubicBezTo>
                        <a:pt x="40" y="156"/>
                        <a:pt x="43" y="160"/>
                        <a:pt x="48" y="160"/>
                      </a:cubicBezTo>
                      <a:cubicBezTo>
                        <a:pt x="52" y="160"/>
                        <a:pt x="56" y="156"/>
                        <a:pt x="56" y="152"/>
                      </a:cubicBezTo>
                      <a:cubicBezTo>
                        <a:pt x="56" y="80"/>
                        <a:pt x="56" y="80"/>
                        <a:pt x="56" y="80"/>
                      </a:cubicBezTo>
                      <a:cubicBezTo>
                        <a:pt x="60" y="80"/>
                        <a:pt x="64" y="76"/>
                        <a:pt x="64" y="72"/>
                      </a:cubicBezTo>
                      <a:cubicBezTo>
                        <a:pt x="64" y="8"/>
                        <a:pt x="64" y="8"/>
                        <a:pt x="64" y="8"/>
                      </a:cubicBezTo>
                      <a:cubicBezTo>
                        <a:pt x="64" y="3"/>
                        <a:pt x="60" y="0"/>
                        <a:pt x="56" y="0"/>
                      </a:cubicBezTo>
                      <a:close/>
                      <a:moveTo>
                        <a:pt x="16" y="16"/>
                      </a:moveTo>
                      <a:cubicBezTo>
                        <a:pt x="48" y="16"/>
                        <a:pt x="48" y="16"/>
                        <a:pt x="48" y="16"/>
                      </a:cubicBezTo>
                      <a:cubicBezTo>
                        <a:pt x="48" y="64"/>
                        <a:pt x="48" y="64"/>
                        <a:pt x="48" y="64"/>
                      </a:cubicBezTo>
                      <a:cubicBezTo>
                        <a:pt x="16" y="64"/>
                        <a:pt x="16" y="64"/>
                        <a:pt x="16" y="64"/>
                      </a:cubicBezTo>
                      <a:lnTo>
                        <a:pt x="16" y="1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89094" tIns="44547" rIns="89094" bIns="4454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390" dirty="0"/>
                </a:p>
              </p:txBody>
            </p:sp>
            <p:sp>
              <p:nvSpPr>
                <p:cNvPr id="40" name="Freeform 39"/>
                <p:cNvSpPr>
                  <a:spLocks noEditPoints="1"/>
                </p:cNvSpPr>
                <p:nvPr/>
              </p:nvSpPr>
              <p:spPr bwMode="auto">
                <a:xfrm>
                  <a:off x="6961772" y="4955694"/>
                  <a:ext cx="231775" cy="230188"/>
                </a:xfrm>
                <a:custGeom>
                  <a:avLst/>
                  <a:gdLst>
                    <a:gd name="T0" fmla="*/ 24 w 48"/>
                    <a:gd name="T1" fmla="*/ 48 h 48"/>
                    <a:gd name="T2" fmla="*/ 48 w 48"/>
                    <a:gd name="T3" fmla="*/ 24 h 48"/>
                    <a:gd name="T4" fmla="*/ 24 w 48"/>
                    <a:gd name="T5" fmla="*/ 0 h 48"/>
                    <a:gd name="T6" fmla="*/ 0 w 48"/>
                    <a:gd name="T7" fmla="*/ 24 h 48"/>
                    <a:gd name="T8" fmla="*/ 24 w 48"/>
                    <a:gd name="T9" fmla="*/ 48 h 48"/>
                    <a:gd name="T10" fmla="*/ 24 w 48"/>
                    <a:gd name="T11" fmla="*/ 16 h 48"/>
                    <a:gd name="T12" fmla="*/ 32 w 48"/>
                    <a:gd name="T13" fmla="*/ 24 h 48"/>
                    <a:gd name="T14" fmla="*/ 24 w 48"/>
                    <a:gd name="T15" fmla="*/ 32 h 48"/>
                    <a:gd name="T16" fmla="*/ 16 w 48"/>
                    <a:gd name="T17" fmla="*/ 24 h 48"/>
                    <a:gd name="T18" fmla="*/ 24 w 48"/>
                    <a:gd name="T19" fmla="*/ 16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48" h="48">
                      <a:moveTo>
                        <a:pt x="24" y="48"/>
                      </a:moveTo>
                      <a:cubicBezTo>
                        <a:pt x="37" y="48"/>
                        <a:pt x="48" y="37"/>
                        <a:pt x="48" y="24"/>
                      </a:cubicBezTo>
                      <a:cubicBezTo>
                        <a:pt x="48" y="10"/>
                        <a:pt x="37" y="0"/>
                        <a:pt x="24" y="0"/>
                      </a:cubicBezTo>
                      <a:cubicBezTo>
                        <a:pt x="10" y="0"/>
                        <a:pt x="0" y="10"/>
                        <a:pt x="0" y="24"/>
                      </a:cubicBezTo>
                      <a:cubicBezTo>
                        <a:pt x="0" y="37"/>
                        <a:pt x="10" y="48"/>
                        <a:pt x="24" y="48"/>
                      </a:cubicBezTo>
                      <a:close/>
                      <a:moveTo>
                        <a:pt x="24" y="16"/>
                      </a:moveTo>
                      <a:cubicBezTo>
                        <a:pt x="28" y="16"/>
                        <a:pt x="32" y="19"/>
                        <a:pt x="32" y="24"/>
                      </a:cubicBezTo>
                      <a:cubicBezTo>
                        <a:pt x="32" y="28"/>
                        <a:pt x="28" y="32"/>
                        <a:pt x="24" y="32"/>
                      </a:cubicBezTo>
                      <a:cubicBezTo>
                        <a:pt x="19" y="32"/>
                        <a:pt x="16" y="28"/>
                        <a:pt x="16" y="24"/>
                      </a:cubicBezTo>
                      <a:cubicBezTo>
                        <a:pt x="16" y="19"/>
                        <a:pt x="19" y="16"/>
                        <a:pt x="24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89094" tIns="44547" rIns="89094" bIns="4454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390" dirty="0"/>
                </a:p>
              </p:txBody>
            </p:sp>
            <p:sp>
              <p:nvSpPr>
                <p:cNvPr id="41" name="Freeform 40"/>
                <p:cNvSpPr>
                  <a:spLocks noEditPoints="1"/>
                </p:cNvSpPr>
                <p:nvPr/>
              </p:nvSpPr>
              <p:spPr bwMode="auto">
                <a:xfrm>
                  <a:off x="7307847" y="5262081"/>
                  <a:ext cx="309562" cy="766763"/>
                </a:xfrm>
                <a:custGeom>
                  <a:avLst/>
                  <a:gdLst>
                    <a:gd name="T0" fmla="*/ 56 w 64"/>
                    <a:gd name="T1" fmla="*/ 0 h 160"/>
                    <a:gd name="T2" fmla="*/ 8 w 64"/>
                    <a:gd name="T3" fmla="*/ 0 h 160"/>
                    <a:gd name="T4" fmla="*/ 0 w 64"/>
                    <a:gd name="T5" fmla="*/ 8 h 160"/>
                    <a:gd name="T6" fmla="*/ 0 w 64"/>
                    <a:gd name="T7" fmla="*/ 72 h 160"/>
                    <a:gd name="T8" fmla="*/ 8 w 64"/>
                    <a:gd name="T9" fmla="*/ 80 h 160"/>
                    <a:gd name="T10" fmla="*/ 8 w 64"/>
                    <a:gd name="T11" fmla="*/ 152 h 160"/>
                    <a:gd name="T12" fmla="*/ 16 w 64"/>
                    <a:gd name="T13" fmla="*/ 160 h 160"/>
                    <a:gd name="T14" fmla="*/ 24 w 64"/>
                    <a:gd name="T15" fmla="*/ 152 h 160"/>
                    <a:gd name="T16" fmla="*/ 24 w 64"/>
                    <a:gd name="T17" fmla="*/ 80 h 160"/>
                    <a:gd name="T18" fmla="*/ 40 w 64"/>
                    <a:gd name="T19" fmla="*/ 80 h 160"/>
                    <a:gd name="T20" fmla="*/ 40 w 64"/>
                    <a:gd name="T21" fmla="*/ 152 h 160"/>
                    <a:gd name="T22" fmla="*/ 48 w 64"/>
                    <a:gd name="T23" fmla="*/ 160 h 160"/>
                    <a:gd name="T24" fmla="*/ 56 w 64"/>
                    <a:gd name="T25" fmla="*/ 152 h 160"/>
                    <a:gd name="T26" fmla="*/ 56 w 64"/>
                    <a:gd name="T27" fmla="*/ 80 h 160"/>
                    <a:gd name="T28" fmla="*/ 64 w 64"/>
                    <a:gd name="T29" fmla="*/ 72 h 160"/>
                    <a:gd name="T30" fmla="*/ 64 w 64"/>
                    <a:gd name="T31" fmla="*/ 8 h 160"/>
                    <a:gd name="T32" fmla="*/ 56 w 64"/>
                    <a:gd name="T33" fmla="*/ 0 h 160"/>
                    <a:gd name="T34" fmla="*/ 16 w 64"/>
                    <a:gd name="T35" fmla="*/ 16 h 160"/>
                    <a:gd name="T36" fmla="*/ 48 w 64"/>
                    <a:gd name="T37" fmla="*/ 16 h 160"/>
                    <a:gd name="T38" fmla="*/ 48 w 64"/>
                    <a:gd name="T39" fmla="*/ 64 h 160"/>
                    <a:gd name="T40" fmla="*/ 16 w 64"/>
                    <a:gd name="T41" fmla="*/ 64 h 160"/>
                    <a:gd name="T42" fmla="*/ 16 w 64"/>
                    <a:gd name="T43" fmla="*/ 16 h 1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64" h="160">
                      <a:moveTo>
                        <a:pt x="56" y="0"/>
                      </a:moveTo>
                      <a:cubicBezTo>
                        <a:pt x="8" y="0"/>
                        <a:pt x="8" y="0"/>
                        <a:pt x="8" y="0"/>
                      </a:cubicBezTo>
                      <a:cubicBezTo>
                        <a:pt x="3" y="0"/>
                        <a:pt x="0" y="3"/>
                        <a:pt x="0" y="8"/>
                      </a:cubicBezTo>
                      <a:cubicBezTo>
                        <a:pt x="0" y="72"/>
                        <a:pt x="0" y="72"/>
                        <a:pt x="0" y="72"/>
                      </a:cubicBezTo>
                      <a:cubicBezTo>
                        <a:pt x="0" y="76"/>
                        <a:pt x="3" y="80"/>
                        <a:pt x="8" y="80"/>
                      </a:cubicBezTo>
                      <a:cubicBezTo>
                        <a:pt x="8" y="152"/>
                        <a:pt x="8" y="152"/>
                        <a:pt x="8" y="152"/>
                      </a:cubicBezTo>
                      <a:cubicBezTo>
                        <a:pt x="8" y="156"/>
                        <a:pt x="11" y="160"/>
                        <a:pt x="16" y="160"/>
                      </a:cubicBezTo>
                      <a:cubicBezTo>
                        <a:pt x="20" y="160"/>
                        <a:pt x="24" y="156"/>
                        <a:pt x="24" y="152"/>
                      </a:cubicBezTo>
                      <a:cubicBezTo>
                        <a:pt x="24" y="80"/>
                        <a:pt x="24" y="80"/>
                        <a:pt x="24" y="80"/>
                      </a:cubicBezTo>
                      <a:cubicBezTo>
                        <a:pt x="40" y="80"/>
                        <a:pt x="40" y="80"/>
                        <a:pt x="40" y="80"/>
                      </a:cubicBezTo>
                      <a:cubicBezTo>
                        <a:pt x="40" y="152"/>
                        <a:pt x="40" y="152"/>
                        <a:pt x="40" y="152"/>
                      </a:cubicBezTo>
                      <a:cubicBezTo>
                        <a:pt x="40" y="156"/>
                        <a:pt x="43" y="160"/>
                        <a:pt x="48" y="160"/>
                      </a:cubicBezTo>
                      <a:cubicBezTo>
                        <a:pt x="52" y="160"/>
                        <a:pt x="56" y="156"/>
                        <a:pt x="56" y="152"/>
                      </a:cubicBezTo>
                      <a:cubicBezTo>
                        <a:pt x="56" y="80"/>
                        <a:pt x="56" y="80"/>
                        <a:pt x="56" y="80"/>
                      </a:cubicBezTo>
                      <a:cubicBezTo>
                        <a:pt x="60" y="80"/>
                        <a:pt x="64" y="76"/>
                        <a:pt x="64" y="72"/>
                      </a:cubicBezTo>
                      <a:cubicBezTo>
                        <a:pt x="64" y="8"/>
                        <a:pt x="64" y="8"/>
                        <a:pt x="64" y="8"/>
                      </a:cubicBezTo>
                      <a:cubicBezTo>
                        <a:pt x="64" y="3"/>
                        <a:pt x="60" y="0"/>
                        <a:pt x="56" y="0"/>
                      </a:cubicBezTo>
                      <a:close/>
                      <a:moveTo>
                        <a:pt x="16" y="16"/>
                      </a:moveTo>
                      <a:cubicBezTo>
                        <a:pt x="48" y="16"/>
                        <a:pt x="48" y="16"/>
                        <a:pt x="48" y="16"/>
                      </a:cubicBezTo>
                      <a:cubicBezTo>
                        <a:pt x="48" y="64"/>
                        <a:pt x="48" y="64"/>
                        <a:pt x="48" y="64"/>
                      </a:cubicBezTo>
                      <a:cubicBezTo>
                        <a:pt x="16" y="64"/>
                        <a:pt x="16" y="64"/>
                        <a:pt x="16" y="64"/>
                      </a:cubicBezTo>
                      <a:lnTo>
                        <a:pt x="16" y="1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89094" tIns="44547" rIns="89094" bIns="4454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390" dirty="0"/>
                </a:p>
              </p:txBody>
            </p:sp>
            <p:sp>
              <p:nvSpPr>
                <p:cNvPr id="42" name="Freeform 41"/>
                <p:cNvSpPr>
                  <a:spLocks noEditPoints="1"/>
                </p:cNvSpPr>
                <p:nvPr/>
              </p:nvSpPr>
              <p:spPr bwMode="auto">
                <a:xfrm>
                  <a:off x="7347535" y="4955694"/>
                  <a:ext cx="230187" cy="230188"/>
                </a:xfrm>
                <a:custGeom>
                  <a:avLst/>
                  <a:gdLst>
                    <a:gd name="T0" fmla="*/ 24 w 48"/>
                    <a:gd name="T1" fmla="*/ 48 h 48"/>
                    <a:gd name="T2" fmla="*/ 48 w 48"/>
                    <a:gd name="T3" fmla="*/ 24 h 48"/>
                    <a:gd name="T4" fmla="*/ 24 w 48"/>
                    <a:gd name="T5" fmla="*/ 0 h 48"/>
                    <a:gd name="T6" fmla="*/ 0 w 48"/>
                    <a:gd name="T7" fmla="*/ 24 h 48"/>
                    <a:gd name="T8" fmla="*/ 24 w 48"/>
                    <a:gd name="T9" fmla="*/ 48 h 48"/>
                    <a:gd name="T10" fmla="*/ 24 w 48"/>
                    <a:gd name="T11" fmla="*/ 16 h 48"/>
                    <a:gd name="T12" fmla="*/ 32 w 48"/>
                    <a:gd name="T13" fmla="*/ 24 h 48"/>
                    <a:gd name="T14" fmla="*/ 24 w 48"/>
                    <a:gd name="T15" fmla="*/ 32 h 48"/>
                    <a:gd name="T16" fmla="*/ 16 w 48"/>
                    <a:gd name="T17" fmla="*/ 24 h 48"/>
                    <a:gd name="T18" fmla="*/ 24 w 48"/>
                    <a:gd name="T19" fmla="*/ 16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48" h="48">
                      <a:moveTo>
                        <a:pt x="24" y="48"/>
                      </a:moveTo>
                      <a:cubicBezTo>
                        <a:pt x="37" y="48"/>
                        <a:pt x="48" y="37"/>
                        <a:pt x="48" y="24"/>
                      </a:cubicBezTo>
                      <a:cubicBezTo>
                        <a:pt x="48" y="10"/>
                        <a:pt x="37" y="0"/>
                        <a:pt x="24" y="0"/>
                      </a:cubicBezTo>
                      <a:cubicBezTo>
                        <a:pt x="10" y="0"/>
                        <a:pt x="0" y="10"/>
                        <a:pt x="0" y="24"/>
                      </a:cubicBezTo>
                      <a:cubicBezTo>
                        <a:pt x="0" y="37"/>
                        <a:pt x="10" y="48"/>
                        <a:pt x="24" y="48"/>
                      </a:cubicBezTo>
                      <a:close/>
                      <a:moveTo>
                        <a:pt x="24" y="16"/>
                      </a:moveTo>
                      <a:cubicBezTo>
                        <a:pt x="28" y="16"/>
                        <a:pt x="32" y="19"/>
                        <a:pt x="32" y="24"/>
                      </a:cubicBezTo>
                      <a:cubicBezTo>
                        <a:pt x="32" y="28"/>
                        <a:pt x="28" y="32"/>
                        <a:pt x="24" y="32"/>
                      </a:cubicBezTo>
                      <a:cubicBezTo>
                        <a:pt x="19" y="32"/>
                        <a:pt x="16" y="28"/>
                        <a:pt x="16" y="24"/>
                      </a:cubicBezTo>
                      <a:cubicBezTo>
                        <a:pt x="16" y="19"/>
                        <a:pt x="19" y="16"/>
                        <a:pt x="24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89094" tIns="44547" rIns="89094" bIns="4454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390" dirty="0"/>
                </a:p>
              </p:txBody>
            </p:sp>
            <p:sp>
              <p:nvSpPr>
                <p:cNvPr id="43" name="Freeform 42"/>
                <p:cNvSpPr>
                  <a:spLocks noEditPoints="1"/>
                </p:cNvSpPr>
                <p:nvPr/>
              </p:nvSpPr>
              <p:spPr bwMode="auto">
                <a:xfrm>
                  <a:off x="6537911" y="4611205"/>
                  <a:ext cx="1849437" cy="1838325"/>
                </a:xfrm>
                <a:custGeom>
                  <a:avLst/>
                  <a:gdLst>
                    <a:gd name="T0" fmla="*/ 192 w 384"/>
                    <a:gd name="T1" fmla="*/ 0 h 384"/>
                    <a:gd name="T2" fmla="*/ 0 w 384"/>
                    <a:gd name="T3" fmla="*/ 192 h 384"/>
                    <a:gd name="T4" fmla="*/ 192 w 384"/>
                    <a:gd name="T5" fmla="*/ 384 h 384"/>
                    <a:gd name="T6" fmla="*/ 384 w 384"/>
                    <a:gd name="T7" fmla="*/ 192 h 384"/>
                    <a:gd name="T8" fmla="*/ 192 w 384"/>
                    <a:gd name="T9" fmla="*/ 0 h 384"/>
                    <a:gd name="T10" fmla="*/ 192 w 384"/>
                    <a:gd name="T11" fmla="*/ 368 h 384"/>
                    <a:gd name="T12" fmla="*/ 16 w 384"/>
                    <a:gd name="T13" fmla="*/ 192 h 384"/>
                    <a:gd name="T14" fmla="*/ 192 w 384"/>
                    <a:gd name="T15" fmla="*/ 16 h 384"/>
                    <a:gd name="T16" fmla="*/ 368 w 384"/>
                    <a:gd name="T17" fmla="*/ 192 h 384"/>
                    <a:gd name="T18" fmla="*/ 192 w 384"/>
                    <a:gd name="T19" fmla="*/ 368 h 3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384" h="384">
                      <a:moveTo>
                        <a:pt x="192" y="0"/>
                      </a:moveTo>
                      <a:cubicBezTo>
                        <a:pt x="86" y="0"/>
                        <a:pt x="0" y="86"/>
                        <a:pt x="0" y="192"/>
                      </a:cubicBezTo>
                      <a:cubicBezTo>
                        <a:pt x="0" y="298"/>
                        <a:pt x="86" y="384"/>
                        <a:pt x="192" y="384"/>
                      </a:cubicBezTo>
                      <a:cubicBezTo>
                        <a:pt x="298" y="384"/>
                        <a:pt x="384" y="298"/>
                        <a:pt x="384" y="192"/>
                      </a:cubicBezTo>
                      <a:cubicBezTo>
                        <a:pt x="384" y="86"/>
                        <a:pt x="298" y="0"/>
                        <a:pt x="192" y="0"/>
                      </a:cubicBezTo>
                      <a:close/>
                      <a:moveTo>
                        <a:pt x="192" y="368"/>
                      </a:moveTo>
                      <a:cubicBezTo>
                        <a:pt x="95" y="368"/>
                        <a:pt x="16" y="289"/>
                        <a:pt x="16" y="192"/>
                      </a:cubicBezTo>
                      <a:cubicBezTo>
                        <a:pt x="16" y="95"/>
                        <a:pt x="95" y="16"/>
                        <a:pt x="192" y="16"/>
                      </a:cubicBezTo>
                      <a:cubicBezTo>
                        <a:pt x="289" y="16"/>
                        <a:pt x="368" y="95"/>
                        <a:pt x="368" y="192"/>
                      </a:cubicBezTo>
                      <a:cubicBezTo>
                        <a:pt x="368" y="289"/>
                        <a:pt x="289" y="368"/>
                        <a:pt x="192" y="36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89094" tIns="44547" rIns="89094" bIns="4454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390" dirty="0"/>
                </a:p>
              </p:txBody>
            </p:sp>
          </p:grpSp>
          <p:sp>
            <p:nvSpPr>
              <p:cNvPr id="44" name="Rounded Rectangle 43"/>
              <p:cNvSpPr/>
              <p:nvPr/>
            </p:nvSpPr>
            <p:spPr bwMode="gray">
              <a:xfrm>
                <a:off x="6685834" y="2337592"/>
                <a:ext cx="687748" cy="687748"/>
              </a:xfrm>
              <a:prstGeom prst="roundRect">
                <a:avLst>
                  <a:gd name="adj" fmla="val 0"/>
                </a:avLst>
              </a:prstGeom>
              <a:solidFill>
                <a:schemeClr val="accent6">
                  <a:lumMod val="40000"/>
                  <a:lumOff val="60000"/>
                </a:schemeClr>
              </a:solidFill>
              <a:ln w="19050" algn="ctr">
                <a:noFill/>
                <a:miter lim="800000"/>
                <a:headEnd/>
                <a:tailEnd/>
              </a:ln>
            </p:spPr>
            <p:txBody>
              <a:bodyPr wrap="square" lIns="86620" tIns="86620" rIns="86620" bIns="86620" rtlCol="0" anchor="ctr"/>
              <a:lstStyle/>
              <a:p>
                <a:pPr algn="ctr">
                  <a:lnSpc>
                    <a:spcPct val="106000"/>
                  </a:lnSpc>
                  <a:buFont typeface="Wingdings 2" pitchFamily="18" charset="2"/>
                  <a:buNone/>
                </a:pPr>
                <a:r>
                  <a:rPr lang="es-MX" sz="974" b="1" dirty="0"/>
                  <a:t>1.9</a:t>
                </a:r>
              </a:p>
            </p:txBody>
          </p:sp>
          <p:sp>
            <p:nvSpPr>
              <p:cNvPr id="45" name="Rounded Rectangle 44"/>
              <p:cNvSpPr/>
              <p:nvPr/>
            </p:nvSpPr>
            <p:spPr bwMode="gray">
              <a:xfrm>
                <a:off x="6486645" y="3537474"/>
                <a:ext cx="1042958" cy="1042958"/>
              </a:xfrm>
              <a:prstGeom prst="roundRect">
                <a:avLst>
                  <a:gd name="adj" fmla="val 0"/>
                </a:avLst>
              </a:prstGeom>
              <a:solidFill>
                <a:schemeClr val="accent6">
                  <a:lumMod val="40000"/>
                  <a:lumOff val="60000"/>
                </a:schemeClr>
              </a:solidFill>
              <a:ln w="19050" algn="ctr">
                <a:noFill/>
                <a:miter lim="800000"/>
                <a:headEnd/>
                <a:tailEnd/>
              </a:ln>
            </p:spPr>
            <p:txBody>
              <a:bodyPr wrap="square" lIns="86620" tIns="86620" rIns="86620" bIns="86620" rtlCol="0" anchor="ctr"/>
              <a:lstStyle/>
              <a:p>
                <a:pPr algn="ctr">
                  <a:lnSpc>
                    <a:spcPct val="106000"/>
                  </a:lnSpc>
                  <a:buFont typeface="Wingdings 2" pitchFamily="18" charset="2"/>
                  <a:buNone/>
                </a:pPr>
                <a:r>
                  <a:rPr lang="es-MX" sz="974" b="1" dirty="0"/>
                  <a:t>4.4</a:t>
                </a:r>
              </a:p>
            </p:txBody>
          </p:sp>
          <p:sp>
            <p:nvSpPr>
              <p:cNvPr id="46" name="Rounded Rectangle 45"/>
              <p:cNvSpPr/>
              <p:nvPr/>
            </p:nvSpPr>
            <p:spPr bwMode="gray">
              <a:xfrm>
                <a:off x="6686526" y="5074009"/>
                <a:ext cx="612171" cy="612171"/>
              </a:xfrm>
              <a:prstGeom prst="roundRect">
                <a:avLst>
                  <a:gd name="adj" fmla="val 0"/>
                </a:avLst>
              </a:prstGeom>
              <a:solidFill>
                <a:schemeClr val="accent6">
                  <a:lumMod val="40000"/>
                  <a:lumOff val="60000"/>
                </a:schemeClr>
              </a:solidFill>
              <a:ln w="19050" algn="ctr">
                <a:noFill/>
                <a:miter lim="800000"/>
                <a:headEnd/>
                <a:tailEnd/>
              </a:ln>
            </p:spPr>
            <p:txBody>
              <a:bodyPr wrap="square" lIns="86620" tIns="86620" rIns="86620" bIns="86620" rtlCol="0" anchor="ctr"/>
              <a:lstStyle/>
              <a:p>
                <a:pPr algn="ctr">
                  <a:lnSpc>
                    <a:spcPct val="106000"/>
                  </a:lnSpc>
                  <a:buFont typeface="Wingdings 2" pitchFamily="18" charset="2"/>
                  <a:buNone/>
                </a:pPr>
                <a:r>
                  <a:rPr lang="es-MX" sz="974" b="1" dirty="0"/>
                  <a:t>1.5</a:t>
                </a:r>
              </a:p>
            </p:txBody>
          </p:sp>
          <p:sp>
            <p:nvSpPr>
              <p:cNvPr id="47" name="Rounded Rectangle 46"/>
              <p:cNvSpPr/>
              <p:nvPr/>
            </p:nvSpPr>
            <p:spPr bwMode="gray">
              <a:xfrm>
                <a:off x="7985455" y="2155811"/>
                <a:ext cx="997612" cy="997612"/>
              </a:xfrm>
              <a:prstGeom prst="roundRect">
                <a:avLst>
                  <a:gd name="adj" fmla="val 0"/>
                </a:avLst>
              </a:prstGeom>
              <a:solidFill>
                <a:schemeClr val="accent6">
                  <a:lumMod val="40000"/>
                  <a:lumOff val="60000"/>
                </a:schemeClr>
              </a:solidFill>
              <a:ln w="19050" algn="ctr">
                <a:noFill/>
                <a:miter lim="800000"/>
                <a:headEnd/>
                <a:tailEnd/>
              </a:ln>
            </p:spPr>
            <p:txBody>
              <a:bodyPr wrap="square" lIns="86620" tIns="86620" rIns="86620" bIns="86620" rtlCol="0" anchor="ctr"/>
              <a:lstStyle/>
              <a:p>
                <a:pPr algn="ctr">
                  <a:lnSpc>
                    <a:spcPct val="106000"/>
                  </a:lnSpc>
                  <a:buFont typeface="Wingdings 2" pitchFamily="18" charset="2"/>
                  <a:buNone/>
                </a:pPr>
                <a:r>
                  <a:rPr lang="es-MX" sz="974" b="1" dirty="0"/>
                  <a:t>4.0</a:t>
                </a:r>
              </a:p>
            </p:txBody>
          </p:sp>
          <p:sp>
            <p:nvSpPr>
              <p:cNvPr id="48" name="Rounded Rectangle 47"/>
              <p:cNvSpPr/>
              <p:nvPr/>
            </p:nvSpPr>
            <p:spPr bwMode="gray">
              <a:xfrm>
                <a:off x="8055466" y="4905356"/>
                <a:ext cx="861574" cy="861574"/>
              </a:xfrm>
              <a:prstGeom prst="roundRect">
                <a:avLst>
                  <a:gd name="adj" fmla="val 0"/>
                </a:avLst>
              </a:prstGeom>
              <a:solidFill>
                <a:schemeClr val="accent6">
                  <a:lumMod val="40000"/>
                  <a:lumOff val="60000"/>
                </a:schemeClr>
              </a:solidFill>
              <a:ln w="19050" algn="ctr">
                <a:noFill/>
                <a:miter lim="800000"/>
                <a:headEnd/>
                <a:tailEnd/>
              </a:ln>
            </p:spPr>
            <p:txBody>
              <a:bodyPr wrap="square" lIns="86620" tIns="86620" rIns="86620" bIns="86620" rtlCol="0" anchor="ctr"/>
              <a:lstStyle/>
              <a:p>
                <a:pPr algn="ctr">
                  <a:lnSpc>
                    <a:spcPct val="106000"/>
                  </a:lnSpc>
                  <a:buFont typeface="Wingdings 2" pitchFamily="18" charset="2"/>
                  <a:buNone/>
                </a:pPr>
                <a:r>
                  <a:rPr lang="es-MX" sz="974" b="1" dirty="0"/>
                  <a:t>3</a:t>
                </a:r>
              </a:p>
            </p:txBody>
          </p:sp>
          <p:sp>
            <p:nvSpPr>
              <p:cNvPr id="49" name="Rounded Rectangle 48"/>
              <p:cNvSpPr/>
              <p:nvPr/>
            </p:nvSpPr>
            <p:spPr bwMode="gray">
              <a:xfrm>
                <a:off x="9400765" y="2219582"/>
                <a:ext cx="929593" cy="929593"/>
              </a:xfrm>
              <a:prstGeom prst="roundRect">
                <a:avLst>
                  <a:gd name="adj" fmla="val 0"/>
                </a:avLst>
              </a:prstGeom>
              <a:solidFill>
                <a:schemeClr val="accent6">
                  <a:lumMod val="40000"/>
                  <a:lumOff val="60000"/>
                </a:schemeClr>
              </a:solidFill>
              <a:ln w="19050" algn="ctr">
                <a:noFill/>
                <a:miter lim="800000"/>
                <a:headEnd/>
                <a:tailEnd/>
              </a:ln>
            </p:spPr>
            <p:txBody>
              <a:bodyPr wrap="square" lIns="86620" tIns="86620" rIns="86620" bIns="86620" rtlCol="0" anchor="ctr"/>
              <a:lstStyle/>
              <a:p>
                <a:pPr algn="ctr">
                  <a:lnSpc>
                    <a:spcPct val="106000"/>
                  </a:lnSpc>
                  <a:buFont typeface="Wingdings 2" pitchFamily="18" charset="2"/>
                  <a:buNone/>
                </a:pPr>
                <a:r>
                  <a:rPr lang="es-MX" sz="974" b="1" dirty="0"/>
                  <a:t>3.5</a:t>
                </a:r>
              </a:p>
            </p:txBody>
          </p:sp>
          <p:sp>
            <p:nvSpPr>
              <p:cNvPr id="50" name="Rounded Rectangle 49"/>
              <p:cNvSpPr/>
              <p:nvPr/>
            </p:nvSpPr>
            <p:spPr bwMode="gray">
              <a:xfrm>
                <a:off x="9535088" y="3718513"/>
                <a:ext cx="649959" cy="649960"/>
              </a:xfrm>
              <a:prstGeom prst="roundRect">
                <a:avLst>
                  <a:gd name="adj" fmla="val 0"/>
                </a:avLst>
              </a:prstGeom>
              <a:solidFill>
                <a:schemeClr val="accent6">
                  <a:lumMod val="40000"/>
                  <a:lumOff val="60000"/>
                </a:schemeClr>
              </a:solidFill>
              <a:ln w="19050" algn="ctr">
                <a:noFill/>
                <a:miter lim="800000"/>
                <a:headEnd/>
                <a:tailEnd/>
              </a:ln>
            </p:spPr>
            <p:txBody>
              <a:bodyPr wrap="square" lIns="86620" tIns="86620" rIns="86620" bIns="86620" rtlCol="0" anchor="ctr"/>
              <a:lstStyle/>
              <a:p>
                <a:pPr algn="ctr">
                  <a:lnSpc>
                    <a:spcPct val="106000"/>
                  </a:lnSpc>
                  <a:buFont typeface="Wingdings 2" pitchFamily="18" charset="2"/>
                  <a:buNone/>
                </a:pPr>
                <a:r>
                  <a:rPr lang="es-MX" sz="974" b="1" dirty="0"/>
                  <a:t>1.7</a:t>
                </a:r>
              </a:p>
            </p:txBody>
          </p:sp>
          <p:sp>
            <p:nvSpPr>
              <p:cNvPr id="51" name="Rounded Rectangle 50"/>
              <p:cNvSpPr/>
              <p:nvPr/>
            </p:nvSpPr>
            <p:spPr bwMode="gray">
              <a:xfrm>
                <a:off x="9585805" y="5077821"/>
                <a:ext cx="544152" cy="544152"/>
              </a:xfrm>
              <a:prstGeom prst="roundRect">
                <a:avLst>
                  <a:gd name="adj" fmla="val 0"/>
                </a:avLst>
              </a:prstGeom>
              <a:solidFill>
                <a:schemeClr val="accent6">
                  <a:lumMod val="40000"/>
                  <a:lumOff val="60000"/>
                </a:schemeClr>
              </a:solidFill>
              <a:ln w="19050" algn="ctr">
                <a:noFill/>
                <a:miter lim="800000"/>
                <a:headEnd/>
                <a:tailEnd/>
              </a:ln>
            </p:spPr>
            <p:txBody>
              <a:bodyPr wrap="square" lIns="86620" tIns="86620" rIns="86620" bIns="86620" rtlCol="0" anchor="ctr"/>
              <a:lstStyle/>
              <a:p>
                <a:pPr algn="ctr">
                  <a:lnSpc>
                    <a:spcPct val="106000"/>
                  </a:lnSpc>
                  <a:buFont typeface="Wingdings 2" pitchFamily="18" charset="2"/>
                  <a:buNone/>
                </a:pPr>
                <a:r>
                  <a:rPr lang="es-MX" sz="974" b="1" dirty="0"/>
                  <a:t>1.2</a:t>
                </a:r>
              </a:p>
            </p:txBody>
          </p:sp>
          <p:sp>
            <p:nvSpPr>
              <p:cNvPr id="52" name="Rounded Rectangle 51"/>
              <p:cNvSpPr/>
              <p:nvPr/>
            </p:nvSpPr>
            <p:spPr bwMode="gray">
              <a:xfrm>
                <a:off x="7735698" y="3284987"/>
                <a:ext cx="1473744" cy="1473745"/>
              </a:xfrm>
              <a:prstGeom prst="roundRect">
                <a:avLst>
                  <a:gd name="adj" fmla="val 0"/>
                </a:avLst>
              </a:prstGeom>
              <a:solidFill>
                <a:schemeClr val="accent6">
                  <a:lumMod val="40000"/>
                  <a:lumOff val="60000"/>
                </a:schemeClr>
              </a:solidFill>
              <a:ln w="19050" algn="ctr">
                <a:noFill/>
                <a:miter lim="800000"/>
                <a:headEnd/>
                <a:tailEnd/>
              </a:ln>
            </p:spPr>
            <p:txBody>
              <a:bodyPr wrap="square" lIns="86620" tIns="86620" rIns="86620" bIns="86620" rtlCol="0" anchor="ctr"/>
              <a:lstStyle/>
              <a:p>
                <a:pPr algn="ctr">
                  <a:lnSpc>
                    <a:spcPct val="106000"/>
                  </a:lnSpc>
                  <a:buFont typeface="Wingdings 2" pitchFamily="18" charset="2"/>
                  <a:buNone/>
                </a:pPr>
                <a:r>
                  <a:rPr lang="es-MX" sz="974" b="1" dirty="0"/>
                  <a:t>8.8</a:t>
                </a:r>
              </a:p>
            </p:txBody>
          </p:sp>
          <p:cxnSp>
            <p:nvCxnSpPr>
              <p:cNvPr id="53" name="Straight Connector 52"/>
              <p:cNvCxnSpPr/>
              <p:nvPr/>
            </p:nvCxnSpPr>
            <p:spPr>
              <a:xfrm>
                <a:off x="5454312" y="2103550"/>
                <a:ext cx="5901564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/>
              <p:cNvCxnSpPr/>
              <p:nvPr/>
            </p:nvCxnSpPr>
            <p:spPr>
              <a:xfrm>
                <a:off x="5418590" y="3228791"/>
                <a:ext cx="5937286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/>
            </p:nvCxnSpPr>
            <p:spPr>
              <a:xfrm flipV="1">
                <a:off x="5445381" y="4818418"/>
                <a:ext cx="5910495" cy="17861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/>
              <p:cNvCxnSpPr/>
              <p:nvPr/>
            </p:nvCxnSpPr>
            <p:spPr>
              <a:xfrm rot="5400000">
                <a:off x="4262619" y="3786420"/>
                <a:ext cx="415162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/>
              <p:nvPr/>
            </p:nvCxnSpPr>
            <p:spPr>
              <a:xfrm rot="5400000">
                <a:off x="5584331" y="3777489"/>
                <a:ext cx="415162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/>
              <p:cNvCxnSpPr/>
              <p:nvPr/>
            </p:nvCxnSpPr>
            <p:spPr>
              <a:xfrm rot="5400000">
                <a:off x="7191819" y="3795350"/>
                <a:ext cx="415162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/>
              <p:cNvCxnSpPr/>
              <p:nvPr/>
            </p:nvCxnSpPr>
            <p:spPr>
              <a:xfrm rot="5400000">
                <a:off x="8379574" y="3795350"/>
                <a:ext cx="415162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0" name="TextBox 59"/>
              <p:cNvSpPr txBox="1"/>
              <p:nvPr/>
            </p:nvSpPr>
            <p:spPr>
              <a:xfrm>
                <a:off x="7813361" y="6029257"/>
                <a:ext cx="1270033" cy="23463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spcBef>
                    <a:spcPts val="585"/>
                  </a:spcBef>
                  <a:buSzPct val="100000"/>
                </a:pPr>
                <a:r>
                  <a:rPr lang="es-MX" sz="1072" b="1" dirty="0"/>
                  <a:t>15.8</a:t>
                </a:r>
              </a:p>
            </p:txBody>
          </p:sp>
          <p:sp>
            <p:nvSpPr>
              <p:cNvPr id="61" name="TextBox 60"/>
              <p:cNvSpPr txBox="1"/>
              <p:nvPr/>
            </p:nvSpPr>
            <p:spPr>
              <a:xfrm>
                <a:off x="9233309" y="6064980"/>
                <a:ext cx="1270033" cy="23463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spcBef>
                    <a:spcPts val="585"/>
                  </a:spcBef>
                  <a:buSzPct val="100000"/>
                </a:pPr>
                <a:r>
                  <a:rPr lang="es-MX" sz="1072" b="1" dirty="0"/>
                  <a:t>6.4</a:t>
                </a:r>
              </a:p>
            </p:txBody>
          </p:sp>
          <p:grpSp>
            <p:nvGrpSpPr>
              <p:cNvPr id="62" name="Group 61"/>
              <p:cNvGrpSpPr/>
              <p:nvPr/>
            </p:nvGrpSpPr>
            <p:grpSpPr>
              <a:xfrm rot="16200000">
                <a:off x="8727097" y="3928857"/>
                <a:ext cx="3775364" cy="236380"/>
                <a:chOff x="5417536" y="5951479"/>
                <a:chExt cx="4713823" cy="252116"/>
              </a:xfrm>
            </p:grpSpPr>
            <p:sp>
              <p:nvSpPr>
                <p:cNvPr id="63" name="Isosceles Triangle 62"/>
                <p:cNvSpPr/>
                <p:nvPr/>
              </p:nvSpPr>
              <p:spPr bwMode="gray">
                <a:xfrm rot="10800000">
                  <a:off x="8767920" y="5964802"/>
                  <a:ext cx="1363439" cy="238793"/>
                </a:xfrm>
                <a:prstGeom prst="triangle">
                  <a:avLst/>
                </a:prstGeom>
                <a:solidFill>
                  <a:schemeClr val="tx2">
                    <a:lumMod val="20000"/>
                    <a:lumOff val="80000"/>
                  </a:schemeClr>
                </a:solidFill>
                <a:ln w="19050" algn="ctr">
                  <a:noFill/>
                  <a:miter lim="800000"/>
                  <a:headEnd/>
                  <a:tailEnd/>
                </a:ln>
              </p:spPr>
              <p:txBody>
                <a:bodyPr wrap="square" lIns="86620" tIns="86620" rIns="86620" bIns="86620" rtlCol="0" anchor="ctr"/>
                <a:lstStyle/>
                <a:p>
                  <a:pPr algn="ctr">
                    <a:lnSpc>
                      <a:spcPct val="106000"/>
                    </a:lnSpc>
                    <a:buFont typeface="Wingdings 2" pitchFamily="18" charset="2"/>
                    <a:buNone/>
                  </a:pPr>
                  <a:endParaRPr lang="es-MX" sz="292" b="1" dirty="0"/>
                </a:p>
              </p:txBody>
            </p:sp>
            <p:sp>
              <p:nvSpPr>
                <p:cNvPr id="64" name="Isosceles Triangle 63"/>
                <p:cNvSpPr/>
                <p:nvPr/>
              </p:nvSpPr>
              <p:spPr bwMode="gray">
                <a:xfrm rot="10800000">
                  <a:off x="7077428" y="5953928"/>
                  <a:ext cx="1411807" cy="221668"/>
                </a:xfrm>
                <a:prstGeom prst="triangle">
                  <a:avLst/>
                </a:prstGeom>
                <a:solidFill>
                  <a:schemeClr val="tx2">
                    <a:lumMod val="20000"/>
                    <a:lumOff val="80000"/>
                  </a:schemeClr>
                </a:solidFill>
                <a:ln w="19050" algn="ctr">
                  <a:noFill/>
                  <a:miter lim="800000"/>
                  <a:headEnd/>
                  <a:tailEnd/>
                </a:ln>
              </p:spPr>
              <p:txBody>
                <a:bodyPr wrap="square" lIns="86620" tIns="86620" rIns="86620" bIns="86620" rtlCol="0" anchor="ctr"/>
                <a:lstStyle/>
                <a:p>
                  <a:pPr algn="ctr">
                    <a:lnSpc>
                      <a:spcPct val="106000"/>
                    </a:lnSpc>
                    <a:buFont typeface="Wingdings 2" pitchFamily="18" charset="2"/>
                    <a:buNone/>
                  </a:pPr>
                  <a:endParaRPr lang="es-MX" sz="292" b="1" dirty="0"/>
                </a:p>
              </p:txBody>
            </p:sp>
            <p:sp>
              <p:nvSpPr>
                <p:cNvPr id="65" name="Isosceles Triangle 64"/>
                <p:cNvSpPr/>
                <p:nvPr/>
              </p:nvSpPr>
              <p:spPr bwMode="gray">
                <a:xfrm rot="10800000">
                  <a:off x="5417536" y="5951479"/>
                  <a:ext cx="1386504" cy="213635"/>
                </a:xfrm>
                <a:prstGeom prst="triangle">
                  <a:avLst/>
                </a:prstGeom>
                <a:solidFill>
                  <a:schemeClr val="tx2">
                    <a:lumMod val="20000"/>
                    <a:lumOff val="80000"/>
                  </a:schemeClr>
                </a:solidFill>
                <a:ln w="19050" algn="ctr">
                  <a:noFill/>
                  <a:miter lim="800000"/>
                  <a:headEnd/>
                  <a:tailEnd/>
                </a:ln>
              </p:spPr>
              <p:txBody>
                <a:bodyPr wrap="square" lIns="86620" tIns="86620" rIns="86620" bIns="86620" rtlCol="0" anchor="ctr"/>
                <a:lstStyle/>
                <a:p>
                  <a:pPr algn="ctr">
                    <a:lnSpc>
                      <a:spcPct val="106000"/>
                    </a:lnSpc>
                    <a:buFont typeface="Wingdings 2" pitchFamily="18" charset="2"/>
                    <a:buNone/>
                  </a:pPr>
                  <a:endParaRPr lang="es-MX" sz="292" b="1" dirty="0"/>
                </a:p>
              </p:txBody>
            </p:sp>
          </p:grpSp>
          <p:sp>
            <p:nvSpPr>
              <p:cNvPr id="66" name="TextBox 65"/>
              <p:cNvSpPr txBox="1"/>
              <p:nvPr/>
            </p:nvSpPr>
            <p:spPr>
              <a:xfrm>
                <a:off x="10376106" y="2556214"/>
                <a:ext cx="1270033" cy="23463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spcBef>
                    <a:spcPts val="585"/>
                  </a:spcBef>
                  <a:buSzPct val="100000"/>
                </a:pPr>
                <a:r>
                  <a:rPr lang="es-MX" sz="1072" b="1" dirty="0"/>
                  <a:t>9.4</a:t>
                </a:r>
              </a:p>
            </p:txBody>
          </p:sp>
          <p:sp>
            <p:nvSpPr>
              <p:cNvPr id="67" name="TextBox 66"/>
              <p:cNvSpPr txBox="1"/>
              <p:nvPr/>
            </p:nvSpPr>
            <p:spPr>
              <a:xfrm>
                <a:off x="10385037" y="3877925"/>
                <a:ext cx="1270033" cy="23463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spcBef>
                    <a:spcPts val="585"/>
                  </a:spcBef>
                  <a:buSzPct val="100000"/>
                </a:pPr>
                <a:r>
                  <a:rPr lang="es-MX" sz="1072" b="1" dirty="0"/>
                  <a:t>14.9</a:t>
                </a:r>
              </a:p>
            </p:txBody>
          </p:sp>
          <p:sp>
            <p:nvSpPr>
              <p:cNvPr id="68" name="TextBox 67"/>
              <p:cNvSpPr txBox="1"/>
              <p:nvPr/>
            </p:nvSpPr>
            <p:spPr>
              <a:xfrm>
                <a:off x="10393967" y="5226429"/>
                <a:ext cx="1270033" cy="23463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spcBef>
                    <a:spcPts val="585"/>
                  </a:spcBef>
                  <a:buSzPct val="100000"/>
                </a:pPr>
                <a:r>
                  <a:rPr lang="es-MX" sz="1072" b="1" dirty="0"/>
                  <a:t>5.7</a:t>
                </a:r>
              </a:p>
            </p:txBody>
          </p:sp>
          <p:sp>
            <p:nvSpPr>
              <p:cNvPr id="77" name="Freeform 76"/>
              <p:cNvSpPr/>
              <p:nvPr/>
            </p:nvSpPr>
            <p:spPr bwMode="gray">
              <a:xfrm>
                <a:off x="7157485" y="2113717"/>
                <a:ext cx="3306831" cy="1880017"/>
              </a:xfrm>
              <a:custGeom>
                <a:avLst/>
                <a:gdLst>
                  <a:gd name="connsiteX0" fmla="*/ 0 w 3526970"/>
                  <a:gd name="connsiteY0" fmla="*/ 0 h 1961629"/>
                  <a:gd name="connsiteX1" fmla="*/ 3526970 w 3526970"/>
                  <a:gd name="connsiteY1" fmla="*/ 24177 h 1961629"/>
                  <a:gd name="connsiteX2" fmla="*/ 3526970 w 3526970"/>
                  <a:gd name="connsiteY2" fmla="*/ 1537086 h 1961629"/>
                  <a:gd name="connsiteX3" fmla="*/ 3526970 w 3526970"/>
                  <a:gd name="connsiteY3" fmla="*/ 1837428 h 1961629"/>
                  <a:gd name="connsiteX4" fmla="*/ 3526970 w 3526970"/>
                  <a:gd name="connsiteY4" fmla="*/ 1961629 h 1961629"/>
                  <a:gd name="connsiteX5" fmla="*/ 2253342 w 3526970"/>
                  <a:gd name="connsiteY5" fmla="*/ 1961629 h 1961629"/>
                  <a:gd name="connsiteX6" fmla="*/ 2253342 w 3526970"/>
                  <a:gd name="connsiteY6" fmla="*/ 1837428 h 1961629"/>
                  <a:gd name="connsiteX7" fmla="*/ 433026 w 3526970"/>
                  <a:gd name="connsiteY7" fmla="*/ 1837428 h 1961629"/>
                  <a:gd name="connsiteX8" fmla="*/ 433026 w 3526970"/>
                  <a:gd name="connsiteY8" fmla="*/ 1269276 h 1961629"/>
                  <a:gd name="connsiteX9" fmla="*/ 0 w 3526970"/>
                  <a:gd name="connsiteY9" fmla="*/ 1269276 h 1961629"/>
                  <a:gd name="connsiteX0" fmla="*/ 0 w 3526970"/>
                  <a:gd name="connsiteY0" fmla="*/ 0 h 1961629"/>
                  <a:gd name="connsiteX1" fmla="*/ 3526970 w 3526970"/>
                  <a:gd name="connsiteY1" fmla="*/ 2405 h 1961629"/>
                  <a:gd name="connsiteX2" fmla="*/ 3526970 w 3526970"/>
                  <a:gd name="connsiteY2" fmla="*/ 1537086 h 1961629"/>
                  <a:gd name="connsiteX3" fmla="*/ 3526970 w 3526970"/>
                  <a:gd name="connsiteY3" fmla="*/ 1837428 h 1961629"/>
                  <a:gd name="connsiteX4" fmla="*/ 3526970 w 3526970"/>
                  <a:gd name="connsiteY4" fmla="*/ 1961629 h 1961629"/>
                  <a:gd name="connsiteX5" fmla="*/ 2253342 w 3526970"/>
                  <a:gd name="connsiteY5" fmla="*/ 1961629 h 1961629"/>
                  <a:gd name="connsiteX6" fmla="*/ 2253342 w 3526970"/>
                  <a:gd name="connsiteY6" fmla="*/ 1837428 h 1961629"/>
                  <a:gd name="connsiteX7" fmla="*/ 433026 w 3526970"/>
                  <a:gd name="connsiteY7" fmla="*/ 1837428 h 1961629"/>
                  <a:gd name="connsiteX8" fmla="*/ 433026 w 3526970"/>
                  <a:gd name="connsiteY8" fmla="*/ 1269276 h 1961629"/>
                  <a:gd name="connsiteX9" fmla="*/ 0 w 3526970"/>
                  <a:gd name="connsiteY9" fmla="*/ 1269276 h 1961629"/>
                  <a:gd name="connsiteX10" fmla="*/ 0 w 3526970"/>
                  <a:gd name="connsiteY10" fmla="*/ 0 h 1961629"/>
                  <a:gd name="connsiteX0" fmla="*/ 0 w 3526970"/>
                  <a:gd name="connsiteY0" fmla="*/ 0 h 1961629"/>
                  <a:gd name="connsiteX1" fmla="*/ 3526970 w 3526970"/>
                  <a:gd name="connsiteY1" fmla="*/ 2405 h 1961629"/>
                  <a:gd name="connsiteX2" fmla="*/ 3526970 w 3526970"/>
                  <a:gd name="connsiteY2" fmla="*/ 1537086 h 1961629"/>
                  <a:gd name="connsiteX3" fmla="*/ 3526970 w 3526970"/>
                  <a:gd name="connsiteY3" fmla="*/ 1837428 h 1961629"/>
                  <a:gd name="connsiteX4" fmla="*/ 3526970 w 3526970"/>
                  <a:gd name="connsiteY4" fmla="*/ 1961629 h 1961629"/>
                  <a:gd name="connsiteX5" fmla="*/ 2253342 w 3526970"/>
                  <a:gd name="connsiteY5" fmla="*/ 1961629 h 1961629"/>
                  <a:gd name="connsiteX6" fmla="*/ 2253342 w 3526970"/>
                  <a:gd name="connsiteY6" fmla="*/ 1837428 h 1961629"/>
                  <a:gd name="connsiteX7" fmla="*/ 433026 w 3526970"/>
                  <a:gd name="connsiteY7" fmla="*/ 1837428 h 1961629"/>
                  <a:gd name="connsiteX8" fmla="*/ 433026 w 3526970"/>
                  <a:gd name="connsiteY8" fmla="*/ 1269276 h 1961629"/>
                  <a:gd name="connsiteX9" fmla="*/ 0 w 3526970"/>
                  <a:gd name="connsiteY9" fmla="*/ 1182190 h 1961629"/>
                  <a:gd name="connsiteX10" fmla="*/ 0 w 3526970"/>
                  <a:gd name="connsiteY10" fmla="*/ 0 h 1961629"/>
                  <a:gd name="connsiteX0" fmla="*/ 0 w 3526970"/>
                  <a:gd name="connsiteY0" fmla="*/ 0 h 1961629"/>
                  <a:gd name="connsiteX1" fmla="*/ 3526970 w 3526970"/>
                  <a:gd name="connsiteY1" fmla="*/ 2405 h 1961629"/>
                  <a:gd name="connsiteX2" fmla="*/ 3526970 w 3526970"/>
                  <a:gd name="connsiteY2" fmla="*/ 1537086 h 1961629"/>
                  <a:gd name="connsiteX3" fmla="*/ 3526970 w 3526970"/>
                  <a:gd name="connsiteY3" fmla="*/ 1837428 h 1961629"/>
                  <a:gd name="connsiteX4" fmla="*/ 3526970 w 3526970"/>
                  <a:gd name="connsiteY4" fmla="*/ 1961629 h 1961629"/>
                  <a:gd name="connsiteX5" fmla="*/ 2253342 w 3526970"/>
                  <a:gd name="connsiteY5" fmla="*/ 1961629 h 1961629"/>
                  <a:gd name="connsiteX6" fmla="*/ 2253342 w 3526970"/>
                  <a:gd name="connsiteY6" fmla="*/ 1837428 h 1961629"/>
                  <a:gd name="connsiteX7" fmla="*/ 433026 w 3526970"/>
                  <a:gd name="connsiteY7" fmla="*/ 1837428 h 1961629"/>
                  <a:gd name="connsiteX8" fmla="*/ 443912 w 3526970"/>
                  <a:gd name="connsiteY8" fmla="*/ 1182191 h 1961629"/>
                  <a:gd name="connsiteX9" fmla="*/ 0 w 3526970"/>
                  <a:gd name="connsiteY9" fmla="*/ 1182190 h 1961629"/>
                  <a:gd name="connsiteX10" fmla="*/ 0 w 3526970"/>
                  <a:gd name="connsiteY10" fmla="*/ 0 h 1961629"/>
                  <a:gd name="connsiteX0" fmla="*/ 0 w 3526970"/>
                  <a:gd name="connsiteY0" fmla="*/ 0 h 1961629"/>
                  <a:gd name="connsiteX1" fmla="*/ 3526970 w 3526970"/>
                  <a:gd name="connsiteY1" fmla="*/ 2405 h 1961629"/>
                  <a:gd name="connsiteX2" fmla="*/ 3526970 w 3526970"/>
                  <a:gd name="connsiteY2" fmla="*/ 1537086 h 1961629"/>
                  <a:gd name="connsiteX3" fmla="*/ 3526970 w 3526970"/>
                  <a:gd name="connsiteY3" fmla="*/ 1837428 h 1961629"/>
                  <a:gd name="connsiteX4" fmla="*/ 3526970 w 3526970"/>
                  <a:gd name="connsiteY4" fmla="*/ 1961629 h 1961629"/>
                  <a:gd name="connsiteX5" fmla="*/ 2253342 w 3526970"/>
                  <a:gd name="connsiteY5" fmla="*/ 1961629 h 1961629"/>
                  <a:gd name="connsiteX6" fmla="*/ 2253342 w 3526970"/>
                  <a:gd name="connsiteY6" fmla="*/ 1837428 h 1961629"/>
                  <a:gd name="connsiteX7" fmla="*/ 433026 w 3526970"/>
                  <a:gd name="connsiteY7" fmla="*/ 1837428 h 1961629"/>
                  <a:gd name="connsiteX8" fmla="*/ 443912 w 3526970"/>
                  <a:gd name="connsiteY8" fmla="*/ 1182191 h 1961629"/>
                  <a:gd name="connsiteX9" fmla="*/ 0 w 3526970"/>
                  <a:gd name="connsiteY9" fmla="*/ 1182190 h 1961629"/>
                  <a:gd name="connsiteX10" fmla="*/ 0 w 3526970"/>
                  <a:gd name="connsiteY10" fmla="*/ 0 h 1961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526970" h="1961629">
                    <a:moveTo>
                      <a:pt x="0" y="0"/>
                    </a:moveTo>
                    <a:lnTo>
                      <a:pt x="3526970" y="2405"/>
                    </a:lnTo>
                    <a:lnTo>
                      <a:pt x="3526970" y="1537086"/>
                    </a:lnTo>
                    <a:lnTo>
                      <a:pt x="3526970" y="1837428"/>
                    </a:lnTo>
                    <a:lnTo>
                      <a:pt x="3526970" y="1961629"/>
                    </a:lnTo>
                    <a:lnTo>
                      <a:pt x="2253342" y="1961629"/>
                    </a:lnTo>
                    <a:lnTo>
                      <a:pt x="2253342" y="1837428"/>
                    </a:lnTo>
                    <a:lnTo>
                      <a:pt x="433026" y="1837428"/>
                    </a:lnTo>
                    <a:lnTo>
                      <a:pt x="443912" y="1182191"/>
                    </a:lnTo>
                    <a:lnTo>
                      <a:pt x="0" y="118219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>
                  <a:alpha val="30196"/>
                </a:schemeClr>
              </a:solidFill>
              <a:ln w="19050" algn="ctr">
                <a:solidFill>
                  <a:schemeClr val="accent1"/>
                </a:solidFill>
                <a:prstDash val="sysDash"/>
                <a:miter lim="800000"/>
                <a:headEnd/>
                <a:tailEnd/>
              </a:ln>
            </p:spPr>
            <p:txBody>
              <a:bodyPr wrap="square" lIns="86620" tIns="86620" rIns="86620" bIns="86620" rtlCol="0" anchor="ctr"/>
              <a:lstStyle/>
              <a:p>
                <a:pPr algn="ctr">
                  <a:lnSpc>
                    <a:spcPct val="106000"/>
                  </a:lnSpc>
                  <a:buFont typeface="Wingdings 2" pitchFamily="18" charset="2"/>
                  <a:buNone/>
                </a:pPr>
                <a:endParaRPr lang="es-MX" sz="974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8" name="Freeform 77"/>
              <p:cNvSpPr/>
              <p:nvPr/>
            </p:nvSpPr>
            <p:spPr bwMode="gray">
              <a:xfrm>
                <a:off x="6808628" y="2113516"/>
                <a:ext cx="3654073" cy="2708196"/>
              </a:xfrm>
              <a:custGeom>
                <a:avLst/>
                <a:gdLst>
                  <a:gd name="connsiteX0" fmla="*/ 0 w 3897329"/>
                  <a:gd name="connsiteY0" fmla="*/ 0 h 2851538"/>
                  <a:gd name="connsiteX1" fmla="*/ 370877 w 3897329"/>
                  <a:gd name="connsiteY1" fmla="*/ 0 h 2851538"/>
                  <a:gd name="connsiteX2" fmla="*/ 370877 w 3897329"/>
                  <a:gd name="connsiteY2" fmla="*/ 1189774 h 2851538"/>
                  <a:gd name="connsiteX3" fmla="*/ 811319 w 3897329"/>
                  <a:gd name="connsiteY3" fmla="*/ 1189774 h 2851538"/>
                  <a:gd name="connsiteX4" fmla="*/ 811319 w 3897329"/>
                  <a:gd name="connsiteY4" fmla="*/ 1807862 h 2851538"/>
                  <a:gd name="connsiteX5" fmla="*/ 823020 w 3897329"/>
                  <a:gd name="connsiteY5" fmla="*/ 1807862 h 2851538"/>
                  <a:gd name="connsiteX6" fmla="*/ 823020 w 3897329"/>
                  <a:gd name="connsiteY6" fmla="*/ 1869962 h 2851538"/>
                  <a:gd name="connsiteX7" fmla="*/ 2628029 w 3897329"/>
                  <a:gd name="connsiteY7" fmla="*/ 1869962 h 2851538"/>
                  <a:gd name="connsiteX8" fmla="*/ 2628029 w 3897329"/>
                  <a:gd name="connsiteY8" fmla="*/ 1976900 h 2851538"/>
                  <a:gd name="connsiteX9" fmla="*/ 3897329 w 3897329"/>
                  <a:gd name="connsiteY9" fmla="*/ 1976900 h 2851538"/>
                  <a:gd name="connsiteX10" fmla="*/ 3897329 w 3897329"/>
                  <a:gd name="connsiteY10" fmla="*/ 2851538 h 2851538"/>
                  <a:gd name="connsiteX11" fmla="*/ 756299 w 3897329"/>
                  <a:gd name="connsiteY11" fmla="*/ 2851538 h 2851538"/>
                  <a:gd name="connsiteX12" fmla="*/ 756299 w 3897329"/>
                  <a:gd name="connsiteY12" fmla="*/ 2091963 h 2851538"/>
                  <a:gd name="connsiteX13" fmla="*/ 370877 w 3897329"/>
                  <a:gd name="connsiteY13" fmla="*/ 2091963 h 2851538"/>
                  <a:gd name="connsiteX14" fmla="*/ 370877 w 3897329"/>
                  <a:gd name="connsiteY14" fmla="*/ 2105825 h 2851538"/>
                  <a:gd name="connsiteX15" fmla="*/ 0 w 3897329"/>
                  <a:gd name="connsiteY15" fmla="*/ 2105825 h 2851538"/>
                  <a:gd name="connsiteX0" fmla="*/ 0 w 3897329"/>
                  <a:gd name="connsiteY0" fmla="*/ 55418 h 2906956"/>
                  <a:gd name="connsiteX1" fmla="*/ 370877 w 3897329"/>
                  <a:gd name="connsiteY1" fmla="*/ 0 h 2906956"/>
                  <a:gd name="connsiteX2" fmla="*/ 370877 w 3897329"/>
                  <a:gd name="connsiteY2" fmla="*/ 1245192 h 2906956"/>
                  <a:gd name="connsiteX3" fmla="*/ 811319 w 3897329"/>
                  <a:gd name="connsiteY3" fmla="*/ 1245192 h 2906956"/>
                  <a:gd name="connsiteX4" fmla="*/ 811319 w 3897329"/>
                  <a:gd name="connsiteY4" fmla="*/ 1863280 h 2906956"/>
                  <a:gd name="connsiteX5" fmla="*/ 823020 w 3897329"/>
                  <a:gd name="connsiteY5" fmla="*/ 1863280 h 2906956"/>
                  <a:gd name="connsiteX6" fmla="*/ 823020 w 3897329"/>
                  <a:gd name="connsiteY6" fmla="*/ 1925380 h 2906956"/>
                  <a:gd name="connsiteX7" fmla="*/ 2628029 w 3897329"/>
                  <a:gd name="connsiteY7" fmla="*/ 1925380 h 2906956"/>
                  <a:gd name="connsiteX8" fmla="*/ 2628029 w 3897329"/>
                  <a:gd name="connsiteY8" fmla="*/ 2032318 h 2906956"/>
                  <a:gd name="connsiteX9" fmla="*/ 3897329 w 3897329"/>
                  <a:gd name="connsiteY9" fmla="*/ 2032318 h 2906956"/>
                  <a:gd name="connsiteX10" fmla="*/ 3897329 w 3897329"/>
                  <a:gd name="connsiteY10" fmla="*/ 2906956 h 2906956"/>
                  <a:gd name="connsiteX11" fmla="*/ 756299 w 3897329"/>
                  <a:gd name="connsiteY11" fmla="*/ 2906956 h 2906956"/>
                  <a:gd name="connsiteX12" fmla="*/ 756299 w 3897329"/>
                  <a:gd name="connsiteY12" fmla="*/ 2147381 h 2906956"/>
                  <a:gd name="connsiteX13" fmla="*/ 370877 w 3897329"/>
                  <a:gd name="connsiteY13" fmla="*/ 2147381 h 2906956"/>
                  <a:gd name="connsiteX14" fmla="*/ 370877 w 3897329"/>
                  <a:gd name="connsiteY14" fmla="*/ 2161243 h 2906956"/>
                  <a:gd name="connsiteX15" fmla="*/ 0 w 3897329"/>
                  <a:gd name="connsiteY15" fmla="*/ 2161243 h 2906956"/>
                  <a:gd name="connsiteX16" fmla="*/ 0 w 3897329"/>
                  <a:gd name="connsiteY16" fmla="*/ 55418 h 2906956"/>
                  <a:gd name="connsiteX0" fmla="*/ 0 w 3897329"/>
                  <a:gd name="connsiteY0" fmla="*/ 18473 h 2906956"/>
                  <a:gd name="connsiteX1" fmla="*/ 370877 w 3897329"/>
                  <a:gd name="connsiteY1" fmla="*/ 0 h 2906956"/>
                  <a:gd name="connsiteX2" fmla="*/ 370877 w 3897329"/>
                  <a:gd name="connsiteY2" fmla="*/ 1245192 h 2906956"/>
                  <a:gd name="connsiteX3" fmla="*/ 811319 w 3897329"/>
                  <a:gd name="connsiteY3" fmla="*/ 1245192 h 2906956"/>
                  <a:gd name="connsiteX4" fmla="*/ 811319 w 3897329"/>
                  <a:gd name="connsiteY4" fmla="*/ 1863280 h 2906956"/>
                  <a:gd name="connsiteX5" fmla="*/ 823020 w 3897329"/>
                  <a:gd name="connsiteY5" fmla="*/ 1863280 h 2906956"/>
                  <a:gd name="connsiteX6" fmla="*/ 823020 w 3897329"/>
                  <a:gd name="connsiteY6" fmla="*/ 1925380 h 2906956"/>
                  <a:gd name="connsiteX7" fmla="*/ 2628029 w 3897329"/>
                  <a:gd name="connsiteY7" fmla="*/ 1925380 h 2906956"/>
                  <a:gd name="connsiteX8" fmla="*/ 2628029 w 3897329"/>
                  <a:gd name="connsiteY8" fmla="*/ 2032318 h 2906956"/>
                  <a:gd name="connsiteX9" fmla="*/ 3897329 w 3897329"/>
                  <a:gd name="connsiteY9" fmla="*/ 2032318 h 2906956"/>
                  <a:gd name="connsiteX10" fmla="*/ 3897329 w 3897329"/>
                  <a:gd name="connsiteY10" fmla="*/ 2906956 h 2906956"/>
                  <a:gd name="connsiteX11" fmla="*/ 756299 w 3897329"/>
                  <a:gd name="connsiteY11" fmla="*/ 2906956 h 2906956"/>
                  <a:gd name="connsiteX12" fmla="*/ 756299 w 3897329"/>
                  <a:gd name="connsiteY12" fmla="*/ 2147381 h 2906956"/>
                  <a:gd name="connsiteX13" fmla="*/ 370877 w 3897329"/>
                  <a:gd name="connsiteY13" fmla="*/ 2147381 h 2906956"/>
                  <a:gd name="connsiteX14" fmla="*/ 370877 w 3897329"/>
                  <a:gd name="connsiteY14" fmla="*/ 2161243 h 2906956"/>
                  <a:gd name="connsiteX15" fmla="*/ 0 w 3897329"/>
                  <a:gd name="connsiteY15" fmla="*/ 2161243 h 2906956"/>
                  <a:gd name="connsiteX16" fmla="*/ 0 w 3897329"/>
                  <a:gd name="connsiteY16" fmla="*/ 18473 h 2906956"/>
                  <a:gd name="connsiteX0" fmla="*/ 0 w 3897329"/>
                  <a:gd name="connsiteY0" fmla="*/ 0 h 2888483"/>
                  <a:gd name="connsiteX1" fmla="*/ 370877 w 3897329"/>
                  <a:gd name="connsiteY1" fmla="*/ 9236 h 2888483"/>
                  <a:gd name="connsiteX2" fmla="*/ 370877 w 3897329"/>
                  <a:gd name="connsiteY2" fmla="*/ 1226719 h 2888483"/>
                  <a:gd name="connsiteX3" fmla="*/ 811319 w 3897329"/>
                  <a:gd name="connsiteY3" fmla="*/ 1226719 h 2888483"/>
                  <a:gd name="connsiteX4" fmla="*/ 811319 w 3897329"/>
                  <a:gd name="connsiteY4" fmla="*/ 1844807 h 2888483"/>
                  <a:gd name="connsiteX5" fmla="*/ 823020 w 3897329"/>
                  <a:gd name="connsiteY5" fmla="*/ 1844807 h 2888483"/>
                  <a:gd name="connsiteX6" fmla="*/ 823020 w 3897329"/>
                  <a:gd name="connsiteY6" fmla="*/ 1906907 h 2888483"/>
                  <a:gd name="connsiteX7" fmla="*/ 2628029 w 3897329"/>
                  <a:gd name="connsiteY7" fmla="*/ 1906907 h 2888483"/>
                  <a:gd name="connsiteX8" fmla="*/ 2628029 w 3897329"/>
                  <a:gd name="connsiteY8" fmla="*/ 2013845 h 2888483"/>
                  <a:gd name="connsiteX9" fmla="*/ 3897329 w 3897329"/>
                  <a:gd name="connsiteY9" fmla="*/ 2013845 h 2888483"/>
                  <a:gd name="connsiteX10" fmla="*/ 3897329 w 3897329"/>
                  <a:gd name="connsiteY10" fmla="*/ 2888483 h 2888483"/>
                  <a:gd name="connsiteX11" fmla="*/ 756299 w 3897329"/>
                  <a:gd name="connsiteY11" fmla="*/ 2888483 h 2888483"/>
                  <a:gd name="connsiteX12" fmla="*/ 756299 w 3897329"/>
                  <a:gd name="connsiteY12" fmla="*/ 2128908 h 2888483"/>
                  <a:gd name="connsiteX13" fmla="*/ 370877 w 3897329"/>
                  <a:gd name="connsiteY13" fmla="*/ 2128908 h 2888483"/>
                  <a:gd name="connsiteX14" fmla="*/ 370877 w 3897329"/>
                  <a:gd name="connsiteY14" fmla="*/ 2142770 h 2888483"/>
                  <a:gd name="connsiteX15" fmla="*/ 0 w 3897329"/>
                  <a:gd name="connsiteY15" fmla="*/ 2142770 h 2888483"/>
                  <a:gd name="connsiteX16" fmla="*/ 0 w 3897329"/>
                  <a:gd name="connsiteY16" fmla="*/ 0 h 2888483"/>
                  <a:gd name="connsiteX0" fmla="*/ 0 w 3897329"/>
                  <a:gd name="connsiteY0" fmla="*/ 0 h 2888483"/>
                  <a:gd name="connsiteX1" fmla="*/ 370877 w 3897329"/>
                  <a:gd name="connsiteY1" fmla="*/ 0 h 2888483"/>
                  <a:gd name="connsiteX2" fmla="*/ 370877 w 3897329"/>
                  <a:gd name="connsiteY2" fmla="*/ 1226719 h 2888483"/>
                  <a:gd name="connsiteX3" fmla="*/ 811319 w 3897329"/>
                  <a:gd name="connsiteY3" fmla="*/ 1226719 h 2888483"/>
                  <a:gd name="connsiteX4" fmla="*/ 811319 w 3897329"/>
                  <a:gd name="connsiteY4" fmla="*/ 1844807 h 2888483"/>
                  <a:gd name="connsiteX5" fmla="*/ 823020 w 3897329"/>
                  <a:gd name="connsiteY5" fmla="*/ 1844807 h 2888483"/>
                  <a:gd name="connsiteX6" fmla="*/ 823020 w 3897329"/>
                  <a:gd name="connsiteY6" fmla="*/ 1906907 h 2888483"/>
                  <a:gd name="connsiteX7" fmla="*/ 2628029 w 3897329"/>
                  <a:gd name="connsiteY7" fmla="*/ 1906907 h 2888483"/>
                  <a:gd name="connsiteX8" fmla="*/ 2628029 w 3897329"/>
                  <a:gd name="connsiteY8" fmla="*/ 2013845 h 2888483"/>
                  <a:gd name="connsiteX9" fmla="*/ 3897329 w 3897329"/>
                  <a:gd name="connsiteY9" fmla="*/ 2013845 h 2888483"/>
                  <a:gd name="connsiteX10" fmla="*/ 3897329 w 3897329"/>
                  <a:gd name="connsiteY10" fmla="*/ 2888483 h 2888483"/>
                  <a:gd name="connsiteX11" fmla="*/ 756299 w 3897329"/>
                  <a:gd name="connsiteY11" fmla="*/ 2888483 h 2888483"/>
                  <a:gd name="connsiteX12" fmla="*/ 756299 w 3897329"/>
                  <a:gd name="connsiteY12" fmla="*/ 2128908 h 2888483"/>
                  <a:gd name="connsiteX13" fmla="*/ 370877 w 3897329"/>
                  <a:gd name="connsiteY13" fmla="*/ 2128908 h 2888483"/>
                  <a:gd name="connsiteX14" fmla="*/ 370877 w 3897329"/>
                  <a:gd name="connsiteY14" fmla="*/ 2142770 h 2888483"/>
                  <a:gd name="connsiteX15" fmla="*/ 0 w 3897329"/>
                  <a:gd name="connsiteY15" fmla="*/ 2142770 h 2888483"/>
                  <a:gd name="connsiteX16" fmla="*/ 0 w 3897329"/>
                  <a:gd name="connsiteY16" fmla="*/ 0 h 28884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897329" h="2888483">
                    <a:moveTo>
                      <a:pt x="0" y="0"/>
                    </a:moveTo>
                    <a:lnTo>
                      <a:pt x="370877" y="0"/>
                    </a:lnTo>
                    <a:lnTo>
                      <a:pt x="370877" y="1226719"/>
                    </a:lnTo>
                    <a:lnTo>
                      <a:pt x="811319" y="1226719"/>
                    </a:lnTo>
                    <a:lnTo>
                      <a:pt x="811319" y="1844807"/>
                    </a:lnTo>
                    <a:lnTo>
                      <a:pt x="823020" y="1844807"/>
                    </a:lnTo>
                    <a:lnTo>
                      <a:pt x="823020" y="1906907"/>
                    </a:lnTo>
                    <a:lnTo>
                      <a:pt x="2628029" y="1906907"/>
                    </a:lnTo>
                    <a:lnTo>
                      <a:pt x="2628029" y="2013845"/>
                    </a:lnTo>
                    <a:lnTo>
                      <a:pt x="3897329" y="2013845"/>
                    </a:lnTo>
                    <a:lnTo>
                      <a:pt x="3897329" y="2888483"/>
                    </a:lnTo>
                    <a:lnTo>
                      <a:pt x="756299" y="2888483"/>
                    </a:lnTo>
                    <a:lnTo>
                      <a:pt x="756299" y="2128908"/>
                    </a:lnTo>
                    <a:lnTo>
                      <a:pt x="370877" y="2128908"/>
                    </a:lnTo>
                    <a:lnTo>
                      <a:pt x="370877" y="2142770"/>
                    </a:lnTo>
                    <a:lnTo>
                      <a:pt x="0" y="214277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CD00">
                  <a:alpha val="50196"/>
                </a:srgbClr>
              </a:solidFill>
              <a:ln w="19050" algn="ctr">
                <a:solidFill>
                  <a:srgbClr val="FFCD00"/>
                </a:solidFill>
                <a:prstDash val="sysDash"/>
                <a:miter lim="800000"/>
                <a:headEnd/>
                <a:tailEnd/>
              </a:ln>
            </p:spPr>
            <p:txBody>
              <a:bodyPr wrap="square" lIns="86620" tIns="86620" rIns="86620" bIns="86620" rtlCol="0" anchor="ctr"/>
              <a:lstStyle/>
              <a:p>
                <a:pPr algn="ctr">
                  <a:lnSpc>
                    <a:spcPct val="106000"/>
                  </a:lnSpc>
                  <a:buFont typeface="Wingdings 2" pitchFamily="18" charset="2"/>
                  <a:buNone/>
                </a:pPr>
                <a:endParaRPr lang="es-MX" sz="974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6242279" y="1968658"/>
              <a:ext cx="5344355" cy="3789983"/>
              <a:chOff x="6161908" y="1635617"/>
              <a:chExt cx="5485052" cy="3889759"/>
            </a:xfrm>
          </p:grpSpPr>
          <p:sp>
            <p:nvSpPr>
              <p:cNvPr id="86" name="TextBox 85"/>
              <p:cNvSpPr txBox="1"/>
              <p:nvPr/>
            </p:nvSpPr>
            <p:spPr>
              <a:xfrm>
                <a:off x="6351440" y="4853322"/>
                <a:ext cx="314234" cy="7693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spcBef>
                    <a:spcPts val="585"/>
                  </a:spcBef>
                  <a:buSzPct val="100000"/>
                </a:pPr>
                <a:r>
                  <a:rPr lang="es-MX" sz="487" b="1" dirty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rPr>
                  <a:t>Informal</a:t>
                </a:r>
              </a:p>
            </p:txBody>
          </p:sp>
          <p:sp>
            <p:nvSpPr>
              <p:cNvPr id="87" name="TextBox 86"/>
              <p:cNvSpPr txBox="1"/>
              <p:nvPr/>
            </p:nvSpPr>
            <p:spPr>
              <a:xfrm>
                <a:off x="6458935" y="3853149"/>
                <a:ext cx="199070" cy="7693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spcBef>
                    <a:spcPts val="585"/>
                  </a:spcBef>
                  <a:buSzPct val="100000"/>
                </a:pPr>
                <a:r>
                  <a:rPr lang="es-MX" sz="487" b="1" dirty="0">
                    <a:solidFill>
                      <a:srgbClr val="6FC2B4"/>
                    </a:solidFill>
                  </a:rPr>
                  <a:t>Mixto</a:t>
                </a:r>
              </a:p>
            </p:txBody>
          </p:sp>
          <p:sp>
            <p:nvSpPr>
              <p:cNvPr id="88" name="TextBox 87"/>
              <p:cNvSpPr txBox="1"/>
              <p:nvPr/>
            </p:nvSpPr>
            <p:spPr>
              <a:xfrm>
                <a:off x="6400642" y="2721533"/>
                <a:ext cx="248426" cy="7693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spcBef>
                    <a:spcPts val="585"/>
                  </a:spcBef>
                  <a:buSzPct val="100000"/>
                </a:pPr>
                <a:r>
                  <a:rPr lang="es-MX" sz="487" b="1" dirty="0">
                    <a:solidFill>
                      <a:schemeClr val="accent5"/>
                    </a:solidFill>
                  </a:rPr>
                  <a:t>Formal</a:t>
                </a:r>
              </a:p>
            </p:txBody>
          </p:sp>
          <p:sp>
            <p:nvSpPr>
              <p:cNvPr id="89" name="TextBox 88"/>
              <p:cNvSpPr txBox="1"/>
              <p:nvPr/>
            </p:nvSpPr>
            <p:spPr>
              <a:xfrm>
                <a:off x="6986379" y="5326143"/>
                <a:ext cx="1104503" cy="1692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spcBef>
                    <a:spcPts val="585"/>
                  </a:spcBef>
                  <a:buSzPct val="100000"/>
                </a:pPr>
                <a:r>
                  <a:rPr lang="es-MX" sz="1072" b="1" dirty="0"/>
                  <a:t>10.5</a:t>
                </a:r>
              </a:p>
            </p:txBody>
          </p:sp>
          <p:grpSp>
            <p:nvGrpSpPr>
              <p:cNvPr id="90" name="Group 89"/>
              <p:cNvGrpSpPr/>
              <p:nvPr/>
            </p:nvGrpSpPr>
            <p:grpSpPr>
              <a:xfrm>
                <a:off x="7016774" y="5139463"/>
                <a:ext cx="3540969" cy="198034"/>
                <a:chOff x="5502827" y="5780029"/>
                <a:chExt cx="4681096" cy="251880"/>
              </a:xfrm>
            </p:grpSpPr>
            <p:sp>
              <p:nvSpPr>
                <p:cNvPr id="149" name="Isosceles Triangle 148"/>
                <p:cNvSpPr/>
                <p:nvPr/>
              </p:nvSpPr>
              <p:spPr bwMode="gray">
                <a:xfrm rot="10800000">
                  <a:off x="8820485" y="5793116"/>
                  <a:ext cx="1363438" cy="238793"/>
                </a:xfrm>
                <a:prstGeom prst="triangle">
                  <a:avLst/>
                </a:prstGeom>
                <a:solidFill>
                  <a:schemeClr val="tx2">
                    <a:lumMod val="20000"/>
                    <a:lumOff val="80000"/>
                  </a:schemeClr>
                </a:solidFill>
                <a:ln w="19050" algn="ctr">
                  <a:noFill/>
                  <a:miter lim="800000"/>
                  <a:headEnd/>
                  <a:tailEnd/>
                </a:ln>
              </p:spPr>
              <p:txBody>
                <a:bodyPr wrap="square" lIns="86620" tIns="86620" rIns="86620" bIns="86620" rtlCol="0" anchor="ctr"/>
                <a:lstStyle/>
                <a:p>
                  <a:pPr algn="ctr">
                    <a:lnSpc>
                      <a:spcPct val="106000"/>
                    </a:lnSpc>
                    <a:buFont typeface="Wingdings 2" pitchFamily="18" charset="2"/>
                    <a:buNone/>
                  </a:pPr>
                  <a:endParaRPr lang="es-MX" sz="292" b="1" dirty="0"/>
                </a:p>
              </p:txBody>
            </p:sp>
            <p:sp>
              <p:nvSpPr>
                <p:cNvPr id="150" name="Isosceles Triangle 149"/>
                <p:cNvSpPr/>
                <p:nvPr/>
              </p:nvSpPr>
              <p:spPr bwMode="gray">
                <a:xfrm rot="10800000">
                  <a:off x="7203458" y="5782478"/>
                  <a:ext cx="1411807" cy="221668"/>
                </a:xfrm>
                <a:prstGeom prst="triangle">
                  <a:avLst/>
                </a:prstGeom>
                <a:solidFill>
                  <a:schemeClr val="tx2">
                    <a:lumMod val="20000"/>
                    <a:lumOff val="80000"/>
                  </a:schemeClr>
                </a:solidFill>
                <a:ln w="19050" algn="ctr">
                  <a:noFill/>
                  <a:miter lim="800000"/>
                  <a:headEnd/>
                  <a:tailEnd/>
                </a:ln>
              </p:spPr>
              <p:txBody>
                <a:bodyPr wrap="square" lIns="86620" tIns="86620" rIns="86620" bIns="86620" rtlCol="0" anchor="ctr"/>
                <a:lstStyle/>
                <a:p>
                  <a:pPr algn="ctr">
                    <a:lnSpc>
                      <a:spcPct val="106000"/>
                    </a:lnSpc>
                    <a:buFont typeface="Wingdings 2" pitchFamily="18" charset="2"/>
                    <a:buNone/>
                  </a:pPr>
                  <a:endParaRPr lang="es-MX" sz="292" b="1" dirty="0"/>
                </a:p>
              </p:txBody>
            </p:sp>
            <p:sp>
              <p:nvSpPr>
                <p:cNvPr id="151" name="Isosceles Triangle 150"/>
                <p:cNvSpPr/>
                <p:nvPr/>
              </p:nvSpPr>
              <p:spPr bwMode="gray">
                <a:xfrm rot="10800000">
                  <a:off x="5502827" y="5780029"/>
                  <a:ext cx="1386504" cy="213635"/>
                </a:xfrm>
                <a:prstGeom prst="triangle">
                  <a:avLst/>
                </a:prstGeom>
                <a:solidFill>
                  <a:schemeClr val="tx2">
                    <a:lumMod val="20000"/>
                    <a:lumOff val="80000"/>
                  </a:schemeClr>
                </a:solidFill>
                <a:ln w="19050" algn="ctr">
                  <a:noFill/>
                  <a:miter lim="800000"/>
                  <a:headEnd/>
                  <a:tailEnd/>
                </a:ln>
              </p:spPr>
              <p:txBody>
                <a:bodyPr wrap="square" lIns="86620" tIns="86620" rIns="86620" bIns="86620" rtlCol="0" anchor="ctr"/>
                <a:lstStyle/>
                <a:p>
                  <a:pPr algn="ctr">
                    <a:lnSpc>
                      <a:spcPct val="106000"/>
                    </a:lnSpc>
                    <a:buFont typeface="Wingdings 2" pitchFamily="18" charset="2"/>
                    <a:buNone/>
                  </a:pPr>
                  <a:endParaRPr lang="es-MX" sz="292" b="1" dirty="0"/>
                </a:p>
              </p:txBody>
            </p:sp>
          </p:grpSp>
          <p:sp>
            <p:nvSpPr>
              <p:cNvPr id="91" name="TextBox 90"/>
              <p:cNvSpPr txBox="1"/>
              <p:nvPr/>
            </p:nvSpPr>
            <p:spPr>
              <a:xfrm>
                <a:off x="6969629" y="1635617"/>
                <a:ext cx="1133611" cy="18478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buSzPct val="100000"/>
                </a:pPr>
                <a:r>
                  <a:rPr lang="es-MX" sz="390" b="1" i="1" dirty="0">
                    <a:solidFill>
                      <a:sysClr val="windowText" lastClr="000000"/>
                    </a:solidFill>
                  </a:rPr>
                  <a:t>Bajo NSE </a:t>
                </a:r>
                <a:br>
                  <a:rPr lang="es-MX" sz="390" b="1" i="1" dirty="0">
                    <a:solidFill>
                      <a:sysClr val="windowText" lastClr="000000"/>
                    </a:solidFill>
                  </a:rPr>
                </a:br>
                <a:r>
                  <a:rPr lang="es-MX" sz="390" b="1" i="1" dirty="0">
                    <a:solidFill>
                      <a:sysClr val="windowText" lastClr="000000"/>
                    </a:solidFill>
                  </a:rPr>
                  <a:t>(E,D)</a:t>
                </a:r>
              </a:p>
              <a:p>
                <a:pPr algn="ctr">
                  <a:buSzPct val="100000"/>
                </a:pPr>
                <a:r>
                  <a:rPr lang="es-MX" sz="390" b="1" i="1" dirty="0">
                    <a:solidFill>
                      <a:sysClr val="windowText" lastClr="000000"/>
                    </a:solidFill>
                  </a:rPr>
                  <a:t>Hasta $5,876</a:t>
                </a:r>
              </a:p>
            </p:txBody>
          </p:sp>
          <p:sp>
            <p:nvSpPr>
              <p:cNvPr id="92" name="TextBox 91"/>
              <p:cNvSpPr txBox="1"/>
              <p:nvPr/>
            </p:nvSpPr>
            <p:spPr>
              <a:xfrm>
                <a:off x="8126841" y="1635617"/>
                <a:ext cx="1374676" cy="18478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buSzPct val="100000"/>
                </a:pPr>
                <a:r>
                  <a:rPr lang="es-MX" sz="390" b="1" i="1" dirty="0">
                    <a:solidFill>
                      <a:sysClr val="windowText" lastClr="000000"/>
                    </a:solidFill>
                  </a:rPr>
                  <a:t>Medio NSE </a:t>
                </a:r>
                <a:br>
                  <a:rPr lang="es-MX" sz="390" b="1" i="1" dirty="0">
                    <a:solidFill>
                      <a:sysClr val="windowText" lastClr="000000"/>
                    </a:solidFill>
                  </a:rPr>
                </a:br>
                <a:r>
                  <a:rPr lang="es-MX" sz="390" b="1" i="1" dirty="0">
                    <a:solidFill>
                      <a:sysClr val="windowText" lastClr="000000"/>
                    </a:solidFill>
                  </a:rPr>
                  <a:t>(D+, C-,C)</a:t>
                </a:r>
              </a:p>
              <a:p>
                <a:pPr algn="ctr">
                  <a:buSzPct val="100000"/>
                </a:pPr>
                <a:r>
                  <a:rPr lang="es-MX" sz="390" b="1" i="1" dirty="0">
                    <a:solidFill>
                      <a:sysClr val="windowText" lastClr="000000"/>
                    </a:solidFill>
                  </a:rPr>
                  <a:t>$5,877 a $30,431</a:t>
                </a:r>
              </a:p>
            </p:txBody>
          </p:sp>
          <p:sp>
            <p:nvSpPr>
              <p:cNvPr id="93" name="TextBox 92"/>
              <p:cNvSpPr txBox="1"/>
              <p:nvPr/>
            </p:nvSpPr>
            <p:spPr>
              <a:xfrm>
                <a:off x="9509283" y="1635617"/>
                <a:ext cx="1079645" cy="18478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buSzPct val="100000"/>
                </a:pPr>
                <a:r>
                  <a:rPr lang="es-MX" sz="390" b="1" i="1" dirty="0">
                    <a:solidFill>
                      <a:sysClr val="windowText" lastClr="000000"/>
                    </a:solidFill>
                  </a:rPr>
                  <a:t>Alto NSE </a:t>
                </a:r>
                <a:br>
                  <a:rPr lang="es-MX" sz="390" b="1" i="1" dirty="0">
                    <a:solidFill>
                      <a:sysClr val="windowText" lastClr="000000"/>
                    </a:solidFill>
                  </a:rPr>
                </a:br>
                <a:r>
                  <a:rPr lang="es-MX" sz="390" b="1" i="1" dirty="0">
                    <a:solidFill>
                      <a:sysClr val="windowText" lastClr="000000"/>
                    </a:solidFill>
                  </a:rPr>
                  <a:t>(C+, A/B)</a:t>
                </a:r>
              </a:p>
              <a:p>
                <a:pPr algn="ctr">
                  <a:buSzPct val="100000"/>
                </a:pPr>
                <a:r>
                  <a:rPr lang="es-MX" sz="390" b="1" i="1" dirty="0">
                    <a:solidFill>
                      <a:sysClr val="windowText" lastClr="000000"/>
                    </a:solidFill>
                  </a:rPr>
                  <a:t>Mayor a $30,432</a:t>
                </a:r>
              </a:p>
            </p:txBody>
          </p:sp>
          <p:grpSp>
            <p:nvGrpSpPr>
              <p:cNvPr id="94" name="Group 93"/>
              <p:cNvGrpSpPr>
                <a:grpSpLocks/>
              </p:cNvGrpSpPr>
              <p:nvPr/>
            </p:nvGrpSpPr>
            <p:grpSpPr>
              <a:xfrm>
                <a:off x="6396837" y="2282489"/>
                <a:ext cx="440307" cy="424559"/>
                <a:chOff x="6537910" y="4611206"/>
                <a:chExt cx="1849437" cy="1838325"/>
              </a:xfrm>
              <a:solidFill>
                <a:schemeClr val="accent5"/>
              </a:solidFill>
            </p:grpSpPr>
            <p:sp>
              <p:nvSpPr>
                <p:cNvPr id="142" name="Freeform 141"/>
                <p:cNvSpPr>
                  <a:spLocks noEditPoints="1"/>
                </p:cNvSpPr>
                <p:nvPr/>
              </p:nvSpPr>
              <p:spPr bwMode="auto">
                <a:xfrm>
                  <a:off x="7688847" y="5262081"/>
                  <a:ext cx="312737" cy="766763"/>
                </a:xfrm>
                <a:custGeom>
                  <a:avLst/>
                  <a:gdLst>
                    <a:gd name="T0" fmla="*/ 41 w 65"/>
                    <a:gd name="T1" fmla="*/ 0 h 160"/>
                    <a:gd name="T2" fmla="*/ 25 w 65"/>
                    <a:gd name="T3" fmla="*/ 0 h 160"/>
                    <a:gd name="T4" fmla="*/ 17 w 65"/>
                    <a:gd name="T5" fmla="*/ 6 h 160"/>
                    <a:gd name="T6" fmla="*/ 1 w 65"/>
                    <a:gd name="T7" fmla="*/ 86 h 160"/>
                    <a:gd name="T8" fmla="*/ 2 w 65"/>
                    <a:gd name="T9" fmla="*/ 93 h 160"/>
                    <a:gd name="T10" fmla="*/ 9 w 65"/>
                    <a:gd name="T11" fmla="*/ 96 h 160"/>
                    <a:gd name="T12" fmla="*/ 9 w 65"/>
                    <a:gd name="T13" fmla="*/ 152 h 160"/>
                    <a:gd name="T14" fmla="*/ 17 w 65"/>
                    <a:gd name="T15" fmla="*/ 160 h 160"/>
                    <a:gd name="T16" fmla="*/ 25 w 65"/>
                    <a:gd name="T17" fmla="*/ 152 h 160"/>
                    <a:gd name="T18" fmla="*/ 25 w 65"/>
                    <a:gd name="T19" fmla="*/ 96 h 160"/>
                    <a:gd name="T20" fmla="*/ 41 w 65"/>
                    <a:gd name="T21" fmla="*/ 96 h 160"/>
                    <a:gd name="T22" fmla="*/ 41 w 65"/>
                    <a:gd name="T23" fmla="*/ 152 h 160"/>
                    <a:gd name="T24" fmla="*/ 49 w 65"/>
                    <a:gd name="T25" fmla="*/ 160 h 160"/>
                    <a:gd name="T26" fmla="*/ 57 w 65"/>
                    <a:gd name="T27" fmla="*/ 152 h 160"/>
                    <a:gd name="T28" fmla="*/ 57 w 65"/>
                    <a:gd name="T29" fmla="*/ 96 h 160"/>
                    <a:gd name="T30" fmla="*/ 63 w 65"/>
                    <a:gd name="T31" fmla="*/ 93 h 160"/>
                    <a:gd name="T32" fmla="*/ 65 w 65"/>
                    <a:gd name="T33" fmla="*/ 86 h 160"/>
                    <a:gd name="T34" fmla="*/ 49 w 65"/>
                    <a:gd name="T35" fmla="*/ 6 h 160"/>
                    <a:gd name="T36" fmla="*/ 41 w 65"/>
                    <a:gd name="T37" fmla="*/ 0 h 160"/>
                    <a:gd name="T38" fmla="*/ 31 w 65"/>
                    <a:gd name="T39" fmla="*/ 16 h 160"/>
                    <a:gd name="T40" fmla="*/ 34 w 65"/>
                    <a:gd name="T41" fmla="*/ 16 h 160"/>
                    <a:gd name="T42" fmla="*/ 47 w 65"/>
                    <a:gd name="T43" fmla="*/ 80 h 160"/>
                    <a:gd name="T44" fmla="*/ 18 w 65"/>
                    <a:gd name="T45" fmla="*/ 80 h 160"/>
                    <a:gd name="T46" fmla="*/ 31 w 65"/>
                    <a:gd name="T47" fmla="*/ 16 h 1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65" h="160">
                      <a:moveTo>
                        <a:pt x="41" y="0"/>
                      </a:moveTo>
                      <a:cubicBezTo>
                        <a:pt x="25" y="0"/>
                        <a:pt x="25" y="0"/>
                        <a:pt x="25" y="0"/>
                      </a:cubicBezTo>
                      <a:cubicBezTo>
                        <a:pt x="21" y="0"/>
                        <a:pt x="18" y="2"/>
                        <a:pt x="17" y="6"/>
                      </a:cubicBezTo>
                      <a:cubicBezTo>
                        <a:pt x="1" y="86"/>
                        <a:pt x="1" y="86"/>
                        <a:pt x="1" y="86"/>
                      </a:cubicBezTo>
                      <a:cubicBezTo>
                        <a:pt x="0" y="88"/>
                        <a:pt x="1" y="91"/>
                        <a:pt x="2" y="93"/>
                      </a:cubicBezTo>
                      <a:cubicBezTo>
                        <a:pt x="4" y="95"/>
                        <a:pt x="6" y="96"/>
                        <a:pt x="9" y="96"/>
                      </a:cubicBezTo>
                      <a:cubicBezTo>
                        <a:pt x="9" y="152"/>
                        <a:pt x="9" y="152"/>
                        <a:pt x="9" y="152"/>
                      </a:cubicBezTo>
                      <a:cubicBezTo>
                        <a:pt x="9" y="156"/>
                        <a:pt x="12" y="160"/>
                        <a:pt x="17" y="160"/>
                      </a:cubicBezTo>
                      <a:cubicBezTo>
                        <a:pt x="21" y="160"/>
                        <a:pt x="25" y="156"/>
                        <a:pt x="25" y="152"/>
                      </a:cubicBezTo>
                      <a:cubicBezTo>
                        <a:pt x="25" y="96"/>
                        <a:pt x="25" y="96"/>
                        <a:pt x="25" y="96"/>
                      </a:cubicBezTo>
                      <a:cubicBezTo>
                        <a:pt x="41" y="96"/>
                        <a:pt x="41" y="96"/>
                        <a:pt x="41" y="96"/>
                      </a:cubicBezTo>
                      <a:cubicBezTo>
                        <a:pt x="41" y="152"/>
                        <a:pt x="41" y="152"/>
                        <a:pt x="41" y="152"/>
                      </a:cubicBezTo>
                      <a:cubicBezTo>
                        <a:pt x="41" y="156"/>
                        <a:pt x="44" y="160"/>
                        <a:pt x="49" y="160"/>
                      </a:cubicBezTo>
                      <a:cubicBezTo>
                        <a:pt x="53" y="160"/>
                        <a:pt x="57" y="156"/>
                        <a:pt x="57" y="152"/>
                      </a:cubicBezTo>
                      <a:cubicBezTo>
                        <a:pt x="57" y="96"/>
                        <a:pt x="57" y="96"/>
                        <a:pt x="57" y="96"/>
                      </a:cubicBezTo>
                      <a:cubicBezTo>
                        <a:pt x="59" y="96"/>
                        <a:pt x="61" y="95"/>
                        <a:pt x="63" y="93"/>
                      </a:cubicBezTo>
                      <a:cubicBezTo>
                        <a:pt x="64" y="91"/>
                        <a:pt x="65" y="88"/>
                        <a:pt x="65" y="86"/>
                      </a:cubicBezTo>
                      <a:cubicBezTo>
                        <a:pt x="49" y="6"/>
                        <a:pt x="49" y="6"/>
                        <a:pt x="49" y="6"/>
                      </a:cubicBezTo>
                      <a:cubicBezTo>
                        <a:pt x="48" y="2"/>
                        <a:pt x="44" y="0"/>
                        <a:pt x="41" y="0"/>
                      </a:cubicBezTo>
                      <a:close/>
                      <a:moveTo>
                        <a:pt x="31" y="16"/>
                      </a:moveTo>
                      <a:cubicBezTo>
                        <a:pt x="34" y="16"/>
                        <a:pt x="34" y="16"/>
                        <a:pt x="34" y="16"/>
                      </a:cubicBezTo>
                      <a:cubicBezTo>
                        <a:pt x="47" y="80"/>
                        <a:pt x="47" y="80"/>
                        <a:pt x="47" y="80"/>
                      </a:cubicBezTo>
                      <a:cubicBezTo>
                        <a:pt x="18" y="80"/>
                        <a:pt x="18" y="80"/>
                        <a:pt x="18" y="80"/>
                      </a:cubicBezTo>
                      <a:lnTo>
                        <a:pt x="31" y="1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89094" tIns="44547" rIns="89094" bIns="4454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390" dirty="0"/>
                </a:p>
              </p:txBody>
            </p:sp>
            <p:sp>
              <p:nvSpPr>
                <p:cNvPr id="143" name="Freeform 142"/>
                <p:cNvSpPr>
                  <a:spLocks noEditPoints="1"/>
                </p:cNvSpPr>
                <p:nvPr/>
              </p:nvSpPr>
              <p:spPr bwMode="auto">
                <a:xfrm>
                  <a:off x="7731710" y="4955694"/>
                  <a:ext cx="231775" cy="230188"/>
                </a:xfrm>
                <a:custGeom>
                  <a:avLst/>
                  <a:gdLst>
                    <a:gd name="T0" fmla="*/ 24 w 48"/>
                    <a:gd name="T1" fmla="*/ 48 h 48"/>
                    <a:gd name="T2" fmla="*/ 48 w 48"/>
                    <a:gd name="T3" fmla="*/ 24 h 48"/>
                    <a:gd name="T4" fmla="*/ 24 w 48"/>
                    <a:gd name="T5" fmla="*/ 0 h 48"/>
                    <a:gd name="T6" fmla="*/ 0 w 48"/>
                    <a:gd name="T7" fmla="*/ 24 h 48"/>
                    <a:gd name="T8" fmla="*/ 24 w 48"/>
                    <a:gd name="T9" fmla="*/ 48 h 48"/>
                    <a:gd name="T10" fmla="*/ 24 w 48"/>
                    <a:gd name="T11" fmla="*/ 16 h 48"/>
                    <a:gd name="T12" fmla="*/ 32 w 48"/>
                    <a:gd name="T13" fmla="*/ 24 h 48"/>
                    <a:gd name="T14" fmla="*/ 24 w 48"/>
                    <a:gd name="T15" fmla="*/ 32 h 48"/>
                    <a:gd name="T16" fmla="*/ 16 w 48"/>
                    <a:gd name="T17" fmla="*/ 24 h 48"/>
                    <a:gd name="T18" fmla="*/ 24 w 48"/>
                    <a:gd name="T19" fmla="*/ 16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48" h="48">
                      <a:moveTo>
                        <a:pt x="24" y="48"/>
                      </a:moveTo>
                      <a:cubicBezTo>
                        <a:pt x="37" y="48"/>
                        <a:pt x="48" y="37"/>
                        <a:pt x="48" y="24"/>
                      </a:cubicBezTo>
                      <a:cubicBezTo>
                        <a:pt x="48" y="10"/>
                        <a:pt x="37" y="0"/>
                        <a:pt x="24" y="0"/>
                      </a:cubicBezTo>
                      <a:cubicBezTo>
                        <a:pt x="10" y="0"/>
                        <a:pt x="0" y="10"/>
                        <a:pt x="0" y="24"/>
                      </a:cubicBezTo>
                      <a:cubicBezTo>
                        <a:pt x="0" y="37"/>
                        <a:pt x="10" y="48"/>
                        <a:pt x="24" y="48"/>
                      </a:cubicBezTo>
                      <a:close/>
                      <a:moveTo>
                        <a:pt x="24" y="16"/>
                      </a:moveTo>
                      <a:cubicBezTo>
                        <a:pt x="28" y="16"/>
                        <a:pt x="32" y="19"/>
                        <a:pt x="32" y="24"/>
                      </a:cubicBezTo>
                      <a:cubicBezTo>
                        <a:pt x="32" y="28"/>
                        <a:pt x="28" y="32"/>
                        <a:pt x="24" y="32"/>
                      </a:cubicBezTo>
                      <a:cubicBezTo>
                        <a:pt x="19" y="32"/>
                        <a:pt x="16" y="28"/>
                        <a:pt x="16" y="24"/>
                      </a:cubicBezTo>
                      <a:cubicBezTo>
                        <a:pt x="16" y="19"/>
                        <a:pt x="19" y="16"/>
                        <a:pt x="24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89094" tIns="44547" rIns="89094" bIns="4454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390" dirty="0"/>
                </a:p>
              </p:txBody>
            </p:sp>
            <p:sp>
              <p:nvSpPr>
                <p:cNvPr id="144" name="Freeform 143"/>
                <p:cNvSpPr>
                  <a:spLocks noEditPoints="1"/>
                </p:cNvSpPr>
                <p:nvPr/>
              </p:nvSpPr>
              <p:spPr bwMode="auto">
                <a:xfrm>
                  <a:off x="6923672" y="5262081"/>
                  <a:ext cx="307975" cy="766763"/>
                </a:xfrm>
                <a:custGeom>
                  <a:avLst/>
                  <a:gdLst>
                    <a:gd name="T0" fmla="*/ 56 w 64"/>
                    <a:gd name="T1" fmla="*/ 0 h 160"/>
                    <a:gd name="T2" fmla="*/ 8 w 64"/>
                    <a:gd name="T3" fmla="*/ 0 h 160"/>
                    <a:gd name="T4" fmla="*/ 0 w 64"/>
                    <a:gd name="T5" fmla="*/ 8 h 160"/>
                    <a:gd name="T6" fmla="*/ 0 w 64"/>
                    <a:gd name="T7" fmla="*/ 72 h 160"/>
                    <a:gd name="T8" fmla="*/ 8 w 64"/>
                    <a:gd name="T9" fmla="*/ 80 h 160"/>
                    <a:gd name="T10" fmla="*/ 8 w 64"/>
                    <a:gd name="T11" fmla="*/ 152 h 160"/>
                    <a:gd name="T12" fmla="*/ 16 w 64"/>
                    <a:gd name="T13" fmla="*/ 160 h 160"/>
                    <a:gd name="T14" fmla="*/ 24 w 64"/>
                    <a:gd name="T15" fmla="*/ 152 h 160"/>
                    <a:gd name="T16" fmla="*/ 24 w 64"/>
                    <a:gd name="T17" fmla="*/ 80 h 160"/>
                    <a:gd name="T18" fmla="*/ 40 w 64"/>
                    <a:gd name="T19" fmla="*/ 80 h 160"/>
                    <a:gd name="T20" fmla="*/ 40 w 64"/>
                    <a:gd name="T21" fmla="*/ 152 h 160"/>
                    <a:gd name="T22" fmla="*/ 48 w 64"/>
                    <a:gd name="T23" fmla="*/ 160 h 160"/>
                    <a:gd name="T24" fmla="*/ 56 w 64"/>
                    <a:gd name="T25" fmla="*/ 152 h 160"/>
                    <a:gd name="T26" fmla="*/ 56 w 64"/>
                    <a:gd name="T27" fmla="*/ 80 h 160"/>
                    <a:gd name="T28" fmla="*/ 64 w 64"/>
                    <a:gd name="T29" fmla="*/ 72 h 160"/>
                    <a:gd name="T30" fmla="*/ 64 w 64"/>
                    <a:gd name="T31" fmla="*/ 8 h 160"/>
                    <a:gd name="T32" fmla="*/ 56 w 64"/>
                    <a:gd name="T33" fmla="*/ 0 h 160"/>
                    <a:gd name="T34" fmla="*/ 16 w 64"/>
                    <a:gd name="T35" fmla="*/ 16 h 160"/>
                    <a:gd name="T36" fmla="*/ 48 w 64"/>
                    <a:gd name="T37" fmla="*/ 16 h 160"/>
                    <a:gd name="T38" fmla="*/ 48 w 64"/>
                    <a:gd name="T39" fmla="*/ 64 h 160"/>
                    <a:gd name="T40" fmla="*/ 16 w 64"/>
                    <a:gd name="T41" fmla="*/ 64 h 160"/>
                    <a:gd name="T42" fmla="*/ 16 w 64"/>
                    <a:gd name="T43" fmla="*/ 16 h 1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64" h="160">
                      <a:moveTo>
                        <a:pt x="56" y="0"/>
                      </a:moveTo>
                      <a:cubicBezTo>
                        <a:pt x="8" y="0"/>
                        <a:pt x="8" y="0"/>
                        <a:pt x="8" y="0"/>
                      </a:cubicBezTo>
                      <a:cubicBezTo>
                        <a:pt x="3" y="0"/>
                        <a:pt x="0" y="3"/>
                        <a:pt x="0" y="8"/>
                      </a:cubicBezTo>
                      <a:cubicBezTo>
                        <a:pt x="0" y="72"/>
                        <a:pt x="0" y="72"/>
                        <a:pt x="0" y="72"/>
                      </a:cubicBezTo>
                      <a:cubicBezTo>
                        <a:pt x="0" y="76"/>
                        <a:pt x="3" y="80"/>
                        <a:pt x="8" y="80"/>
                      </a:cubicBezTo>
                      <a:cubicBezTo>
                        <a:pt x="8" y="152"/>
                        <a:pt x="8" y="152"/>
                        <a:pt x="8" y="152"/>
                      </a:cubicBezTo>
                      <a:cubicBezTo>
                        <a:pt x="8" y="156"/>
                        <a:pt x="11" y="160"/>
                        <a:pt x="16" y="160"/>
                      </a:cubicBezTo>
                      <a:cubicBezTo>
                        <a:pt x="20" y="160"/>
                        <a:pt x="24" y="156"/>
                        <a:pt x="24" y="152"/>
                      </a:cubicBezTo>
                      <a:cubicBezTo>
                        <a:pt x="24" y="80"/>
                        <a:pt x="24" y="80"/>
                        <a:pt x="24" y="80"/>
                      </a:cubicBezTo>
                      <a:cubicBezTo>
                        <a:pt x="40" y="80"/>
                        <a:pt x="40" y="80"/>
                        <a:pt x="40" y="80"/>
                      </a:cubicBezTo>
                      <a:cubicBezTo>
                        <a:pt x="40" y="152"/>
                        <a:pt x="40" y="152"/>
                        <a:pt x="40" y="152"/>
                      </a:cubicBezTo>
                      <a:cubicBezTo>
                        <a:pt x="40" y="156"/>
                        <a:pt x="43" y="160"/>
                        <a:pt x="48" y="160"/>
                      </a:cubicBezTo>
                      <a:cubicBezTo>
                        <a:pt x="52" y="160"/>
                        <a:pt x="56" y="156"/>
                        <a:pt x="56" y="152"/>
                      </a:cubicBezTo>
                      <a:cubicBezTo>
                        <a:pt x="56" y="80"/>
                        <a:pt x="56" y="80"/>
                        <a:pt x="56" y="80"/>
                      </a:cubicBezTo>
                      <a:cubicBezTo>
                        <a:pt x="60" y="80"/>
                        <a:pt x="64" y="76"/>
                        <a:pt x="64" y="72"/>
                      </a:cubicBezTo>
                      <a:cubicBezTo>
                        <a:pt x="64" y="8"/>
                        <a:pt x="64" y="8"/>
                        <a:pt x="64" y="8"/>
                      </a:cubicBezTo>
                      <a:cubicBezTo>
                        <a:pt x="64" y="3"/>
                        <a:pt x="60" y="0"/>
                        <a:pt x="56" y="0"/>
                      </a:cubicBezTo>
                      <a:close/>
                      <a:moveTo>
                        <a:pt x="16" y="16"/>
                      </a:moveTo>
                      <a:cubicBezTo>
                        <a:pt x="48" y="16"/>
                        <a:pt x="48" y="16"/>
                        <a:pt x="48" y="16"/>
                      </a:cubicBezTo>
                      <a:cubicBezTo>
                        <a:pt x="48" y="64"/>
                        <a:pt x="48" y="64"/>
                        <a:pt x="48" y="64"/>
                      </a:cubicBezTo>
                      <a:cubicBezTo>
                        <a:pt x="16" y="64"/>
                        <a:pt x="16" y="64"/>
                        <a:pt x="16" y="64"/>
                      </a:cubicBezTo>
                      <a:lnTo>
                        <a:pt x="16" y="1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89094" tIns="44547" rIns="89094" bIns="4454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390" dirty="0"/>
                </a:p>
              </p:txBody>
            </p:sp>
            <p:sp>
              <p:nvSpPr>
                <p:cNvPr id="145" name="Freeform 144"/>
                <p:cNvSpPr>
                  <a:spLocks noEditPoints="1"/>
                </p:cNvSpPr>
                <p:nvPr/>
              </p:nvSpPr>
              <p:spPr bwMode="auto">
                <a:xfrm>
                  <a:off x="6961772" y="4955694"/>
                  <a:ext cx="231775" cy="230188"/>
                </a:xfrm>
                <a:custGeom>
                  <a:avLst/>
                  <a:gdLst>
                    <a:gd name="T0" fmla="*/ 24 w 48"/>
                    <a:gd name="T1" fmla="*/ 48 h 48"/>
                    <a:gd name="T2" fmla="*/ 48 w 48"/>
                    <a:gd name="T3" fmla="*/ 24 h 48"/>
                    <a:gd name="T4" fmla="*/ 24 w 48"/>
                    <a:gd name="T5" fmla="*/ 0 h 48"/>
                    <a:gd name="T6" fmla="*/ 0 w 48"/>
                    <a:gd name="T7" fmla="*/ 24 h 48"/>
                    <a:gd name="T8" fmla="*/ 24 w 48"/>
                    <a:gd name="T9" fmla="*/ 48 h 48"/>
                    <a:gd name="T10" fmla="*/ 24 w 48"/>
                    <a:gd name="T11" fmla="*/ 16 h 48"/>
                    <a:gd name="T12" fmla="*/ 32 w 48"/>
                    <a:gd name="T13" fmla="*/ 24 h 48"/>
                    <a:gd name="T14" fmla="*/ 24 w 48"/>
                    <a:gd name="T15" fmla="*/ 32 h 48"/>
                    <a:gd name="T16" fmla="*/ 16 w 48"/>
                    <a:gd name="T17" fmla="*/ 24 h 48"/>
                    <a:gd name="T18" fmla="*/ 24 w 48"/>
                    <a:gd name="T19" fmla="*/ 16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48" h="48">
                      <a:moveTo>
                        <a:pt x="24" y="48"/>
                      </a:moveTo>
                      <a:cubicBezTo>
                        <a:pt x="37" y="48"/>
                        <a:pt x="48" y="37"/>
                        <a:pt x="48" y="24"/>
                      </a:cubicBezTo>
                      <a:cubicBezTo>
                        <a:pt x="48" y="10"/>
                        <a:pt x="37" y="0"/>
                        <a:pt x="24" y="0"/>
                      </a:cubicBezTo>
                      <a:cubicBezTo>
                        <a:pt x="10" y="0"/>
                        <a:pt x="0" y="10"/>
                        <a:pt x="0" y="24"/>
                      </a:cubicBezTo>
                      <a:cubicBezTo>
                        <a:pt x="0" y="37"/>
                        <a:pt x="10" y="48"/>
                        <a:pt x="24" y="48"/>
                      </a:cubicBezTo>
                      <a:close/>
                      <a:moveTo>
                        <a:pt x="24" y="16"/>
                      </a:moveTo>
                      <a:cubicBezTo>
                        <a:pt x="28" y="16"/>
                        <a:pt x="32" y="19"/>
                        <a:pt x="32" y="24"/>
                      </a:cubicBezTo>
                      <a:cubicBezTo>
                        <a:pt x="32" y="28"/>
                        <a:pt x="28" y="32"/>
                        <a:pt x="24" y="32"/>
                      </a:cubicBezTo>
                      <a:cubicBezTo>
                        <a:pt x="19" y="32"/>
                        <a:pt x="16" y="28"/>
                        <a:pt x="16" y="24"/>
                      </a:cubicBezTo>
                      <a:cubicBezTo>
                        <a:pt x="16" y="19"/>
                        <a:pt x="19" y="16"/>
                        <a:pt x="24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89094" tIns="44547" rIns="89094" bIns="4454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390" dirty="0"/>
                </a:p>
              </p:txBody>
            </p:sp>
            <p:sp>
              <p:nvSpPr>
                <p:cNvPr id="146" name="Freeform 145"/>
                <p:cNvSpPr>
                  <a:spLocks noEditPoints="1"/>
                </p:cNvSpPr>
                <p:nvPr/>
              </p:nvSpPr>
              <p:spPr bwMode="auto">
                <a:xfrm>
                  <a:off x="7307847" y="5262081"/>
                  <a:ext cx="309562" cy="766763"/>
                </a:xfrm>
                <a:custGeom>
                  <a:avLst/>
                  <a:gdLst>
                    <a:gd name="T0" fmla="*/ 56 w 64"/>
                    <a:gd name="T1" fmla="*/ 0 h 160"/>
                    <a:gd name="T2" fmla="*/ 8 w 64"/>
                    <a:gd name="T3" fmla="*/ 0 h 160"/>
                    <a:gd name="T4" fmla="*/ 0 w 64"/>
                    <a:gd name="T5" fmla="*/ 8 h 160"/>
                    <a:gd name="T6" fmla="*/ 0 w 64"/>
                    <a:gd name="T7" fmla="*/ 72 h 160"/>
                    <a:gd name="T8" fmla="*/ 8 w 64"/>
                    <a:gd name="T9" fmla="*/ 80 h 160"/>
                    <a:gd name="T10" fmla="*/ 8 w 64"/>
                    <a:gd name="T11" fmla="*/ 152 h 160"/>
                    <a:gd name="T12" fmla="*/ 16 w 64"/>
                    <a:gd name="T13" fmla="*/ 160 h 160"/>
                    <a:gd name="T14" fmla="*/ 24 w 64"/>
                    <a:gd name="T15" fmla="*/ 152 h 160"/>
                    <a:gd name="T16" fmla="*/ 24 w 64"/>
                    <a:gd name="T17" fmla="*/ 80 h 160"/>
                    <a:gd name="T18" fmla="*/ 40 w 64"/>
                    <a:gd name="T19" fmla="*/ 80 h 160"/>
                    <a:gd name="T20" fmla="*/ 40 w 64"/>
                    <a:gd name="T21" fmla="*/ 152 h 160"/>
                    <a:gd name="T22" fmla="*/ 48 w 64"/>
                    <a:gd name="T23" fmla="*/ 160 h 160"/>
                    <a:gd name="T24" fmla="*/ 56 w 64"/>
                    <a:gd name="T25" fmla="*/ 152 h 160"/>
                    <a:gd name="T26" fmla="*/ 56 w 64"/>
                    <a:gd name="T27" fmla="*/ 80 h 160"/>
                    <a:gd name="T28" fmla="*/ 64 w 64"/>
                    <a:gd name="T29" fmla="*/ 72 h 160"/>
                    <a:gd name="T30" fmla="*/ 64 w 64"/>
                    <a:gd name="T31" fmla="*/ 8 h 160"/>
                    <a:gd name="T32" fmla="*/ 56 w 64"/>
                    <a:gd name="T33" fmla="*/ 0 h 160"/>
                    <a:gd name="T34" fmla="*/ 16 w 64"/>
                    <a:gd name="T35" fmla="*/ 16 h 160"/>
                    <a:gd name="T36" fmla="*/ 48 w 64"/>
                    <a:gd name="T37" fmla="*/ 16 h 160"/>
                    <a:gd name="T38" fmla="*/ 48 w 64"/>
                    <a:gd name="T39" fmla="*/ 64 h 160"/>
                    <a:gd name="T40" fmla="*/ 16 w 64"/>
                    <a:gd name="T41" fmla="*/ 64 h 160"/>
                    <a:gd name="T42" fmla="*/ 16 w 64"/>
                    <a:gd name="T43" fmla="*/ 16 h 1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64" h="160">
                      <a:moveTo>
                        <a:pt x="56" y="0"/>
                      </a:moveTo>
                      <a:cubicBezTo>
                        <a:pt x="8" y="0"/>
                        <a:pt x="8" y="0"/>
                        <a:pt x="8" y="0"/>
                      </a:cubicBezTo>
                      <a:cubicBezTo>
                        <a:pt x="3" y="0"/>
                        <a:pt x="0" y="3"/>
                        <a:pt x="0" y="8"/>
                      </a:cubicBezTo>
                      <a:cubicBezTo>
                        <a:pt x="0" y="72"/>
                        <a:pt x="0" y="72"/>
                        <a:pt x="0" y="72"/>
                      </a:cubicBezTo>
                      <a:cubicBezTo>
                        <a:pt x="0" y="76"/>
                        <a:pt x="3" y="80"/>
                        <a:pt x="8" y="80"/>
                      </a:cubicBezTo>
                      <a:cubicBezTo>
                        <a:pt x="8" y="152"/>
                        <a:pt x="8" y="152"/>
                        <a:pt x="8" y="152"/>
                      </a:cubicBezTo>
                      <a:cubicBezTo>
                        <a:pt x="8" y="156"/>
                        <a:pt x="11" y="160"/>
                        <a:pt x="16" y="160"/>
                      </a:cubicBezTo>
                      <a:cubicBezTo>
                        <a:pt x="20" y="160"/>
                        <a:pt x="24" y="156"/>
                        <a:pt x="24" y="152"/>
                      </a:cubicBezTo>
                      <a:cubicBezTo>
                        <a:pt x="24" y="80"/>
                        <a:pt x="24" y="80"/>
                        <a:pt x="24" y="80"/>
                      </a:cubicBezTo>
                      <a:cubicBezTo>
                        <a:pt x="40" y="80"/>
                        <a:pt x="40" y="80"/>
                        <a:pt x="40" y="80"/>
                      </a:cubicBezTo>
                      <a:cubicBezTo>
                        <a:pt x="40" y="152"/>
                        <a:pt x="40" y="152"/>
                        <a:pt x="40" y="152"/>
                      </a:cubicBezTo>
                      <a:cubicBezTo>
                        <a:pt x="40" y="156"/>
                        <a:pt x="43" y="160"/>
                        <a:pt x="48" y="160"/>
                      </a:cubicBezTo>
                      <a:cubicBezTo>
                        <a:pt x="52" y="160"/>
                        <a:pt x="56" y="156"/>
                        <a:pt x="56" y="152"/>
                      </a:cubicBezTo>
                      <a:cubicBezTo>
                        <a:pt x="56" y="80"/>
                        <a:pt x="56" y="80"/>
                        <a:pt x="56" y="80"/>
                      </a:cubicBezTo>
                      <a:cubicBezTo>
                        <a:pt x="60" y="80"/>
                        <a:pt x="64" y="76"/>
                        <a:pt x="64" y="72"/>
                      </a:cubicBezTo>
                      <a:cubicBezTo>
                        <a:pt x="64" y="8"/>
                        <a:pt x="64" y="8"/>
                        <a:pt x="64" y="8"/>
                      </a:cubicBezTo>
                      <a:cubicBezTo>
                        <a:pt x="64" y="3"/>
                        <a:pt x="60" y="0"/>
                        <a:pt x="56" y="0"/>
                      </a:cubicBezTo>
                      <a:close/>
                      <a:moveTo>
                        <a:pt x="16" y="16"/>
                      </a:moveTo>
                      <a:cubicBezTo>
                        <a:pt x="48" y="16"/>
                        <a:pt x="48" y="16"/>
                        <a:pt x="48" y="16"/>
                      </a:cubicBezTo>
                      <a:cubicBezTo>
                        <a:pt x="48" y="64"/>
                        <a:pt x="48" y="64"/>
                        <a:pt x="48" y="64"/>
                      </a:cubicBezTo>
                      <a:cubicBezTo>
                        <a:pt x="16" y="64"/>
                        <a:pt x="16" y="64"/>
                        <a:pt x="16" y="64"/>
                      </a:cubicBezTo>
                      <a:lnTo>
                        <a:pt x="16" y="1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89094" tIns="44547" rIns="89094" bIns="4454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390" dirty="0"/>
                </a:p>
              </p:txBody>
            </p:sp>
            <p:sp>
              <p:nvSpPr>
                <p:cNvPr id="147" name="Freeform 146"/>
                <p:cNvSpPr>
                  <a:spLocks noEditPoints="1"/>
                </p:cNvSpPr>
                <p:nvPr/>
              </p:nvSpPr>
              <p:spPr bwMode="auto">
                <a:xfrm>
                  <a:off x="7347535" y="4955694"/>
                  <a:ext cx="230187" cy="230188"/>
                </a:xfrm>
                <a:custGeom>
                  <a:avLst/>
                  <a:gdLst>
                    <a:gd name="T0" fmla="*/ 24 w 48"/>
                    <a:gd name="T1" fmla="*/ 48 h 48"/>
                    <a:gd name="T2" fmla="*/ 48 w 48"/>
                    <a:gd name="T3" fmla="*/ 24 h 48"/>
                    <a:gd name="T4" fmla="*/ 24 w 48"/>
                    <a:gd name="T5" fmla="*/ 0 h 48"/>
                    <a:gd name="T6" fmla="*/ 0 w 48"/>
                    <a:gd name="T7" fmla="*/ 24 h 48"/>
                    <a:gd name="T8" fmla="*/ 24 w 48"/>
                    <a:gd name="T9" fmla="*/ 48 h 48"/>
                    <a:gd name="T10" fmla="*/ 24 w 48"/>
                    <a:gd name="T11" fmla="*/ 16 h 48"/>
                    <a:gd name="T12" fmla="*/ 32 w 48"/>
                    <a:gd name="T13" fmla="*/ 24 h 48"/>
                    <a:gd name="T14" fmla="*/ 24 w 48"/>
                    <a:gd name="T15" fmla="*/ 32 h 48"/>
                    <a:gd name="T16" fmla="*/ 16 w 48"/>
                    <a:gd name="T17" fmla="*/ 24 h 48"/>
                    <a:gd name="T18" fmla="*/ 24 w 48"/>
                    <a:gd name="T19" fmla="*/ 16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48" h="48">
                      <a:moveTo>
                        <a:pt x="24" y="48"/>
                      </a:moveTo>
                      <a:cubicBezTo>
                        <a:pt x="37" y="48"/>
                        <a:pt x="48" y="37"/>
                        <a:pt x="48" y="24"/>
                      </a:cubicBezTo>
                      <a:cubicBezTo>
                        <a:pt x="48" y="10"/>
                        <a:pt x="37" y="0"/>
                        <a:pt x="24" y="0"/>
                      </a:cubicBezTo>
                      <a:cubicBezTo>
                        <a:pt x="10" y="0"/>
                        <a:pt x="0" y="10"/>
                        <a:pt x="0" y="24"/>
                      </a:cubicBezTo>
                      <a:cubicBezTo>
                        <a:pt x="0" y="37"/>
                        <a:pt x="10" y="48"/>
                        <a:pt x="24" y="48"/>
                      </a:cubicBezTo>
                      <a:close/>
                      <a:moveTo>
                        <a:pt x="24" y="16"/>
                      </a:moveTo>
                      <a:cubicBezTo>
                        <a:pt x="28" y="16"/>
                        <a:pt x="32" y="19"/>
                        <a:pt x="32" y="24"/>
                      </a:cubicBezTo>
                      <a:cubicBezTo>
                        <a:pt x="32" y="28"/>
                        <a:pt x="28" y="32"/>
                        <a:pt x="24" y="32"/>
                      </a:cubicBezTo>
                      <a:cubicBezTo>
                        <a:pt x="19" y="32"/>
                        <a:pt x="16" y="28"/>
                        <a:pt x="16" y="24"/>
                      </a:cubicBezTo>
                      <a:cubicBezTo>
                        <a:pt x="16" y="19"/>
                        <a:pt x="19" y="16"/>
                        <a:pt x="24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89094" tIns="44547" rIns="89094" bIns="4454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390" dirty="0"/>
                </a:p>
              </p:txBody>
            </p:sp>
            <p:sp>
              <p:nvSpPr>
                <p:cNvPr id="148" name="Freeform 147"/>
                <p:cNvSpPr>
                  <a:spLocks noEditPoints="1"/>
                </p:cNvSpPr>
                <p:nvPr/>
              </p:nvSpPr>
              <p:spPr bwMode="auto">
                <a:xfrm>
                  <a:off x="6537910" y="4611206"/>
                  <a:ext cx="1849437" cy="1838325"/>
                </a:xfrm>
                <a:custGeom>
                  <a:avLst/>
                  <a:gdLst>
                    <a:gd name="T0" fmla="*/ 192 w 384"/>
                    <a:gd name="T1" fmla="*/ 0 h 384"/>
                    <a:gd name="T2" fmla="*/ 0 w 384"/>
                    <a:gd name="T3" fmla="*/ 192 h 384"/>
                    <a:gd name="T4" fmla="*/ 192 w 384"/>
                    <a:gd name="T5" fmla="*/ 384 h 384"/>
                    <a:gd name="T6" fmla="*/ 384 w 384"/>
                    <a:gd name="T7" fmla="*/ 192 h 384"/>
                    <a:gd name="T8" fmla="*/ 192 w 384"/>
                    <a:gd name="T9" fmla="*/ 0 h 384"/>
                    <a:gd name="T10" fmla="*/ 192 w 384"/>
                    <a:gd name="T11" fmla="*/ 368 h 384"/>
                    <a:gd name="T12" fmla="*/ 16 w 384"/>
                    <a:gd name="T13" fmla="*/ 192 h 384"/>
                    <a:gd name="T14" fmla="*/ 192 w 384"/>
                    <a:gd name="T15" fmla="*/ 16 h 384"/>
                    <a:gd name="T16" fmla="*/ 368 w 384"/>
                    <a:gd name="T17" fmla="*/ 192 h 384"/>
                    <a:gd name="T18" fmla="*/ 192 w 384"/>
                    <a:gd name="T19" fmla="*/ 368 h 3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384" h="384">
                      <a:moveTo>
                        <a:pt x="192" y="0"/>
                      </a:moveTo>
                      <a:cubicBezTo>
                        <a:pt x="86" y="0"/>
                        <a:pt x="0" y="86"/>
                        <a:pt x="0" y="192"/>
                      </a:cubicBezTo>
                      <a:cubicBezTo>
                        <a:pt x="0" y="298"/>
                        <a:pt x="86" y="384"/>
                        <a:pt x="192" y="384"/>
                      </a:cubicBezTo>
                      <a:cubicBezTo>
                        <a:pt x="298" y="384"/>
                        <a:pt x="384" y="298"/>
                        <a:pt x="384" y="192"/>
                      </a:cubicBezTo>
                      <a:cubicBezTo>
                        <a:pt x="384" y="86"/>
                        <a:pt x="298" y="0"/>
                        <a:pt x="192" y="0"/>
                      </a:cubicBezTo>
                      <a:close/>
                      <a:moveTo>
                        <a:pt x="192" y="368"/>
                      </a:moveTo>
                      <a:cubicBezTo>
                        <a:pt x="95" y="368"/>
                        <a:pt x="16" y="289"/>
                        <a:pt x="16" y="192"/>
                      </a:cubicBezTo>
                      <a:cubicBezTo>
                        <a:pt x="16" y="95"/>
                        <a:pt x="95" y="16"/>
                        <a:pt x="192" y="16"/>
                      </a:cubicBezTo>
                      <a:cubicBezTo>
                        <a:pt x="289" y="16"/>
                        <a:pt x="368" y="95"/>
                        <a:pt x="368" y="192"/>
                      </a:cubicBezTo>
                      <a:cubicBezTo>
                        <a:pt x="368" y="289"/>
                        <a:pt x="289" y="368"/>
                        <a:pt x="192" y="36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89094" tIns="44547" rIns="89094" bIns="4454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390" dirty="0"/>
                </a:p>
              </p:txBody>
            </p:sp>
          </p:grpSp>
          <p:grpSp>
            <p:nvGrpSpPr>
              <p:cNvPr id="95" name="Group 94"/>
              <p:cNvGrpSpPr>
                <a:grpSpLocks/>
              </p:cNvGrpSpPr>
              <p:nvPr/>
            </p:nvGrpSpPr>
            <p:grpSpPr>
              <a:xfrm>
                <a:off x="6393890" y="3414091"/>
                <a:ext cx="440307" cy="424559"/>
                <a:chOff x="6537910" y="4611206"/>
                <a:chExt cx="1849437" cy="1838325"/>
              </a:xfrm>
              <a:solidFill>
                <a:srgbClr val="6FC2B4"/>
              </a:solidFill>
            </p:grpSpPr>
            <p:sp>
              <p:nvSpPr>
                <p:cNvPr id="135" name="Freeform 134"/>
                <p:cNvSpPr>
                  <a:spLocks noEditPoints="1"/>
                </p:cNvSpPr>
                <p:nvPr/>
              </p:nvSpPr>
              <p:spPr bwMode="auto">
                <a:xfrm>
                  <a:off x="7688847" y="5262081"/>
                  <a:ext cx="312737" cy="766763"/>
                </a:xfrm>
                <a:custGeom>
                  <a:avLst/>
                  <a:gdLst>
                    <a:gd name="T0" fmla="*/ 41 w 65"/>
                    <a:gd name="T1" fmla="*/ 0 h 160"/>
                    <a:gd name="T2" fmla="*/ 25 w 65"/>
                    <a:gd name="T3" fmla="*/ 0 h 160"/>
                    <a:gd name="T4" fmla="*/ 17 w 65"/>
                    <a:gd name="T5" fmla="*/ 6 h 160"/>
                    <a:gd name="T6" fmla="*/ 1 w 65"/>
                    <a:gd name="T7" fmla="*/ 86 h 160"/>
                    <a:gd name="T8" fmla="*/ 2 w 65"/>
                    <a:gd name="T9" fmla="*/ 93 h 160"/>
                    <a:gd name="T10" fmla="*/ 9 w 65"/>
                    <a:gd name="T11" fmla="*/ 96 h 160"/>
                    <a:gd name="T12" fmla="*/ 9 w 65"/>
                    <a:gd name="T13" fmla="*/ 152 h 160"/>
                    <a:gd name="T14" fmla="*/ 17 w 65"/>
                    <a:gd name="T15" fmla="*/ 160 h 160"/>
                    <a:gd name="T16" fmla="*/ 25 w 65"/>
                    <a:gd name="T17" fmla="*/ 152 h 160"/>
                    <a:gd name="T18" fmla="*/ 25 w 65"/>
                    <a:gd name="T19" fmla="*/ 96 h 160"/>
                    <a:gd name="T20" fmla="*/ 41 w 65"/>
                    <a:gd name="T21" fmla="*/ 96 h 160"/>
                    <a:gd name="T22" fmla="*/ 41 w 65"/>
                    <a:gd name="T23" fmla="*/ 152 h 160"/>
                    <a:gd name="T24" fmla="*/ 49 w 65"/>
                    <a:gd name="T25" fmla="*/ 160 h 160"/>
                    <a:gd name="T26" fmla="*/ 57 w 65"/>
                    <a:gd name="T27" fmla="*/ 152 h 160"/>
                    <a:gd name="T28" fmla="*/ 57 w 65"/>
                    <a:gd name="T29" fmla="*/ 96 h 160"/>
                    <a:gd name="T30" fmla="*/ 63 w 65"/>
                    <a:gd name="T31" fmla="*/ 93 h 160"/>
                    <a:gd name="T32" fmla="*/ 65 w 65"/>
                    <a:gd name="T33" fmla="*/ 86 h 160"/>
                    <a:gd name="T34" fmla="*/ 49 w 65"/>
                    <a:gd name="T35" fmla="*/ 6 h 160"/>
                    <a:gd name="T36" fmla="*/ 41 w 65"/>
                    <a:gd name="T37" fmla="*/ 0 h 160"/>
                    <a:gd name="T38" fmla="*/ 31 w 65"/>
                    <a:gd name="T39" fmla="*/ 16 h 160"/>
                    <a:gd name="T40" fmla="*/ 34 w 65"/>
                    <a:gd name="T41" fmla="*/ 16 h 160"/>
                    <a:gd name="T42" fmla="*/ 47 w 65"/>
                    <a:gd name="T43" fmla="*/ 80 h 160"/>
                    <a:gd name="T44" fmla="*/ 18 w 65"/>
                    <a:gd name="T45" fmla="*/ 80 h 160"/>
                    <a:gd name="T46" fmla="*/ 31 w 65"/>
                    <a:gd name="T47" fmla="*/ 16 h 1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65" h="160">
                      <a:moveTo>
                        <a:pt x="41" y="0"/>
                      </a:moveTo>
                      <a:cubicBezTo>
                        <a:pt x="25" y="0"/>
                        <a:pt x="25" y="0"/>
                        <a:pt x="25" y="0"/>
                      </a:cubicBezTo>
                      <a:cubicBezTo>
                        <a:pt x="21" y="0"/>
                        <a:pt x="18" y="2"/>
                        <a:pt x="17" y="6"/>
                      </a:cubicBezTo>
                      <a:cubicBezTo>
                        <a:pt x="1" y="86"/>
                        <a:pt x="1" y="86"/>
                        <a:pt x="1" y="86"/>
                      </a:cubicBezTo>
                      <a:cubicBezTo>
                        <a:pt x="0" y="88"/>
                        <a:pt x="1" y="91"/>
                        <a:pt x="2" y="93"/>
                      </a:cubicBezTo>
                      <a:cubicBezTo>
                        <a:pt x="4" y="95"/>
                        <a:pt x="6" y="96"/>
                        <a:pt x="9" y="96"/>
                      </a:cubicBezTo>
                      <a:cubicBezTo>
                        <a:pt x="9" y="152"/>
                        <a:pt x="9" y="152"/>
                        <a:pt x="9" y="152"/>
                      </a:cubicBezTo>
                      <a:cubicBezTo>
                        <a:pt x="9" y="156"/>
                        <a:pt x="12" y="160"/>
                        <a:pt x="17" y="160"/>
                      </a:cubicBezTo>
                      <a:cubicBezTo>
                        <a:pt x="21" y="160"/>
                        <a:pt x="25" y="156"/>
                        <a:pt x="25" y="152"/>
                      </a:cubicBezTo>
                      <a:cubicBezTo>
                        <a:pt x="25" y="96"/>
                        <a:pt x="25" y="96"/>
                        <a:pt x="25" y="96"/>
                      </a:cubicBezTo>
                      <a:cubicBezTo>
                        <a:pt x="41" y="96"/>
                        <a:pt x="41" y="96"/>
                        <a:pt x="41" y="96"/>
                      </a:cubicBezTo>
                      <a:cubicBezTo>
                        <a:pt x="41" y="152"/>
                        <a:pt x="41" y="152"/>
                        <a:pt x="41" y="152"/>
                      </a:cubicBezTo>
                      <a:cubicBezTo>
                        <a:pt x="41" y="156"/>
                        <a:pt x="44" y="160"/>
                        <a:pt x="49" y="160"/>
                      </a:cubicBezTo>
                      <a:cubicBezTo>
                        <a:pt x="53" y="160"/>
                        <a:pt x="57" y="156"/>
                        <a:pt x="57" y="152"/>
                      </a:cubicBezTo>
                      <a:cubicBezTo>
                        <a:pt x="57" y="96"/>
                        <a:pt x="57" y="96"/>
                        <a:pt x="57" y="96"/>
                      </a:cubicBezTo>
                      <a:cubicBezTo>
                        <a:pt x="59" y="96"/>
                        <a:pt x="61" y="95"/>
                        <a:pt x="63" y="93"/>
                      </a:cubicBezTo>
                      <a:cubicBezTo>
                        <a:pt x="64" y="91"/>
                        <a:pt x="65" y="88"/>
                        <a:pt x="65" y="86"/>
                      </a:cubicBezTo>
                      <a:cubicBezTo>
                        <a:pt x="49" y="6"/>
                        <a:pt x="49" y="6"/>
                        <a:pt x="49" y="6"/>
                      </a:cubicBezTo>
                      <a:cubicBezTo>
                        <a:pt x="48" y="2"/>
                        <a:pt x="44" y="0"/>
                        <a:pt x="41" y="0"/>
                      </a:cubicBezTo>
                      <a:close/>
                      <a:moveTo>
                        <a:pt x="31" y="16"/>
                      </a:moveTo>
                      <a:cubicBezTo>
                        <a:pt x="34" y="16"/>
                        <a:pt x="34" y="16"/>
                        <a:pt x="34" y="16"/>
                      </a:cubicBezTo>
                      <a:cubicBezTo>
                        <a:pt x="47" y="80"/>
                        <a:pt x="47" y="80"/>
                        <a:pt x="47" y="80"/>
                      </a:cubicBezTo>
                      <a:cubicBezTo>
                        <a:pt x="18" y="80"/>
                        <a:pt x="18" y="80"/>
                        <a:pt x="18" y="80"/>
                      </a:cubicBezTo>
                      <a:lnTo>
                        <a:pt x="31" y="1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89094" tIns="44547" rIns="89094" bIns="4454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390" dirty="0"/>
                </a:p>
              </p:txBody>
            </p:sp>
            <p:sp>
              <p:nvSpPr>
                <p:cNvPr id="136" name="Freeform 135"/>
                <p:cNvSpPr>
                  <a:spLocks noEditPoints="1"/>
                </p:cNvSpPr>
                <p:nvPr/>
              </p:nvSpPr>
              <p:spPr bwMode="auto">
                <a:xfrm>
                  <a:off x="7731710" y="4955694"/>
                  <a:ext cx="231775" cy="230188"/>
                </a:xfrm>
                <a:custGeom>
                  <a:avLst/>
                  <a:gdLst>
                    <a:gd name="T0" fmla="*/ 24 w 48"/>
                    <a:gd name="T1" fmla="*/ 48 h 48"/>
                    <a:gd name="T2" fmla="*/ 48 w 48"/>
                    <a:gd name="T3" fmla="*/ 24 h 48"/>
                    <a:gd name="T4" fmla="*/ 24 w 48"/>
                    <a:gd name="T5" fmla="*/ 0 h 48"/>
                    <a:gd name="T6" fmla="*/ 0 w 48"/>
                    <a:gd name="T7" fmla="*/ 24 h 48"/>
                    <a:gd name="T8" fmla="*/ 24 w 48"/>
                    <a:gd name="T9" fmla="*/ 48 h 48"/>
                    <a:gd name="T10" fmla="*/ 24 w 48"/>
                    <a:gd name="T11" fmla="*/ 16 h 48"/>
                    <a:gd name="T12" fmla="*/ 32 w 48"/>
                    <a:gd name="T13" fmla="*/ 24 h 48"/>
                    <a:gd name="T14" fmla="*/ 24 w 48"/>
                    <a:gd name="T15" fmla="*/ 32 h 48"/>
                    <a:gd name="T16" fmla="*/ 16 w 48"/>
                    <a:gd name="T17" fmla="*/ 24 h 48"/>
                    <a:gd name="T18" fmla="*/ 24 w 48"/>
                    <a:gd name="T19" fmla="*/ 16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48" h="48">
                      <a:moveTo>
                        <a:pt x="24" y="48"/>
                      </a:moveTo>
                      <a:cubicBezTo>
                        <a:pt x="37" y="48"/>
                        <a:pt x="48" y="37"/>
                        <a:pt x="48" y="24"/>
                      </a:cubicBezTo>
                      <a:cubicBezTo>
                        <a:pt x="48" y="10"/>
                        <a:pt x="37" y="0"/>
                        <a:pt x="24" y="0"/>
                      </a:cubicBezTo>
                      <a:cubicBezTo>
                        <a:pt x="10" y="0"/>
                        <a:pt x="0" y="10"/>
                        <a:pt x="0" y="24"/>
                      </a:cubicBezTo>
                      <a:cubicBezTo>
                        <a:pt x="0" y="37"/>
                        <a:pt x="10" y="48"/>
                        <a:pt x="24" y="48"/>
                      </a:cubicBezTo>
                      <a:close/>
                      <a:moveTo>
                        <a:pt x="24" y="16"/>
                      </a:moveTo>
                      <a:cubicBezTo>
                        <a:pt x="28" y="16"/>
                        <a:pt x="32" y="19"/>
                        <a:pt x="32" y="24"/>
                      </a:cubicBezTo>
                      <a:cubicBezTo>
                        <a:pt x="32" y="28"/>
                        <a:pt x="28" y="32"/>
                        <a:pt x="24" y="32"/>
                      </a:cubicBezTo>
                      <a:cubicBezTo>
                        <a:pt x="19" y="32"/>
                        <a:pt x="16" y="28"/>
                        <a:pt x="16" y="24"/>
                      </a:cubicBezTo>
                      <a:cubicBezTo>
                        <a:pt x="16" y="19"/>
                        <a:pt x="19" y="16"/>
                        <a:pt x="24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89094" tIns="44547" rIns="89094" bIns="4454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390" dirty="0"/>
                </a:p>
              </p:txBody>
            </p:sp>
            <p:sp>
              <p:nvSpPr>
                <p:cNvPr id="137" name="Freeform 136"/>
                <p:cNvSpPr>
                  <a:spLocks noEditPoints="1"/>
                </p:cNvSpPr>
                <p:nvPr/>
              </p:nvSpPr>
              <p:spPr bwMode="auto">
                <a:xfrm>
                  <a:off x="6923672" y="5262081"/>
                  <a:ext cx="307975" cy="766763"/>
                </a:xfrm>
                <a:custGeom>
                  <a:avLst/>
                  <a:gdLst>
                    <a:gd name="T0" fmla="*/ 56 w 64"/>
                    <a:gd name="T1" fmla="*/ 0 h 160"/>
                    <a:gd name="T2" fmla="*/ 8 w 64"/>
                    <a:gd name="T3" fmla="*/ 0 h 160"/>
                    <a:gd name="T4" fmla="*/ 0 w 64"/>
                    <a:gd name="T5" fmla="*/ 8 h 160"/>
                    <a:gd name="T6" fmla="*/ 0 w 64"/>
                    <a:gd name="T7" fmla="*/ 72 h 160"/>
                    <a:gd name="T8" fmla="*/ 8 w 64"/>
                    <a:gd name="T9" fmla="*/ 80 h 160"/>
                    <a:gd name="T10" fmla="*/ 8 w 64"/>
                    <a:gd name="T11" fmla="*/ 152 h 160"/>
                    <a:gd name="T12" fmla="*/ 16 w 64"/>
                    <a:gd name="T13" fmla="*/ 160 h 160"/>
                    <a:gd name="T14" fmla="*/ 24 w 64"/>
                    <a:gd name="T15" fmla="*/ 152 h 160"/>
                    <a:gd name="T16" fmla="*/ 24 w 64"/>
                    <a:gd name="T17" fmla="*/ 80 h 160"/>
                    <a:gd name="T18" fmla="*/ 40 w 64"/>
                    <a:gd name="T19" fmla="*/ 80 h 160"/>
                    <a:gd name="T20" fmla="*/ 40 w 64"/>
                    <a:gd name="T21" fmla="*/ 152 h 160"/>
                    <a:gd name="T22" fmla="*/ 48 w 64"/>
                    <a:gd name="T23" fmla="*/ 160 h 160"/>
                    <a:gd name="T24" fmla="*/ 56 w 64"/>
                    <a:gd name="T25" fmla="*/ 152 h 160"/>
                    <a:gd name="T26" fmla="*/ 56 w 64"/>
                    <a:gd name="T27" fmla="*/ 80 h 160"/>
                    <a:gd name="T28" fmla="*/ 64 w 64"/>
                    <a:gd name="T29" fmla="*/ 72 h 160"/>
                    <a:gd name="T30" fmla="*/ 64 w 64"/>
                    <a:gd name="T31" fmla="*/ 8 h 160"/>
                    <a:gd name="T32" fmla="*/ 56 w 64"/>
                    <a:gd name="T33" fmla="*/ 0 h 160"/>
                    <a:gd name="T34" fmla="*/ 16 w 64"/>
                    <a:gd name="T35" fmla="*/ 16 h 160"/>
                    <a:gd name="T36" fmla="*/ 48 w 64"/>
                    <a:gd name="T37" fmla="*/ 16 h 160"/>
                    <a:gd name="T38" fmla="*/ 48 w 64"/>
                    <a:gd name="T39" fmla="*/ 64 h 160"/>
                    <a:gd name="T40" fmla="*/ 16 w 64"/>
                    <a:gd name="T41" fmla="*/ 64 h 160"/>
                    <a:gd name="T42" fmla="*/ 16 w 64"/>
                    <a:gd name="T43" fmla="*/ 16 h 1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64" h="160">
                      <a:moveTo>
                        <a:pt x="56" y="0"/>
                      </a:moveTo>
                      <a:cubicBezTo>
                        <a:pt x="8" y="0"/>
                        <a:pt x="8" y="0"/>
                        <a:pt x="8" y="0"/>
                      </a:cubicBezTo>
                      <a:cubicBezTo>
                        <a:pt x="3" y="0"/>
                        <a:pt x="0" y="3"/>
                        <a:pt x="0" y="8"/>
                      </a:cubicBezTo>
                      <a:cubicBezTo>
                        <a:pt x="0" y="72"/>
                        <a:pt x="0" y="72"/>
                        <a:pt x="0" y="72"/>
                      </a:cubicBezTo>
                      <a:cubicBezTo>
                        <a:pt x="0" y="76"/>
                        <a:pt x="3" y="80"/>
                        <a:pt x="8" y="80"/>
                      </a:cubicBezTo>
                      <a:cubicBezTo>
                        <a:pt x="8" y="152"/>
                        <a:pt x="8" y="152"/>
                        <a:pt x="8" y="152"/>
                      </a:cubicBezTo>
                      <a:cubicBezTo>
                        <a:pt x="8" y="156"/>
                        <a:pt x="11" y="160"/>
                        <a:pt x="16" y="160"/>
                      </a:cubicBezTo>
                      <a:cubicBezTo>
                        <a:pt x="20" y="160"/>
                        <a:pt x="24" y="156"/>
                        <a:pt x="24" y="152"/>
                      </a:cubicBezTo>
                      <a:cubicBezTo>
                        <a:pt x="24" y="80"/>
                        <a:pt x="24" y="80"/>
                        <a:pt x="24" y="80"/>
                      </a:cubicBezTo>
                      <a:cubicBezTo>
                        <a:pt x="40" y="80"/>
                        <a:pt x="40" y="80"/>
                        <a:pt x="40" y="80"/>
                      </a:cubicBezTo>
                      <a:cubicBezTo>
                        <a:pt x="40" y="152"/>
                        <a:pt x="40" y="152"/>
                        <a:pt x="40" y="152"/>
                      </a:cubicBezTo>
                      <a:cubicBezTo>
                        <a:pt x="40" y="156"/>
                        <a:pt x="43" y="160"/>
                        <a:pt x="48" y="160"/>
                      </a:cubicBezTo>
                      <a:cubicBezTo>
                        <a:pt x="52" y="160"/>
                        <a:pt x="56" y="156"/>
                        <a:pt x="56" y="152"/>
                      </a:cubicBezTo>
                      <a:cubicBezTo>
                        <a:pt x="56" y="80"/>
                        <a:pt x="56" y="80"/>
                        <a:pt x="56" y="80"/>
                      </a:cubicBezTo>
                      <a:cubicBezTo>
                        <a:pt x="60" y="80"/>
                        <a:pt x="64" y="76"/>
                        <a:pt x="64" y="72"/>
                      </a:cubicBezTo>
                      <a:cubicBezTo>
                        <a:pt x="64" y="8"/>
                        <a:pt x="64" y="8"/>
                        <a:pt x="64" y="8"/>
                      </a:cubicBezTo>
                      <a:cubicBezTo>
                        <a:pt x="64" y="3"/>
                        <a:pt x="60" y="0"/>
                        <a:pt x="56" y="0"/>
                      </a:cubicBezTo>
                      <a:close/>
                      <a:moveTo>
                        <a:pt x="16" y="16"/>
                      </a:moveTo>
                      <a:cubicBezTo>
                        <a:pt x="48" y="16"/>
                        <a:pt x="48" y="16"/>
                        <a:pt x="48" y="16"/>
                      </a:cubicBezTo>
                      <a:cubicBezTo>
                        <a:pt x="48" y="64"/>
                        <a:pt x="48" y="64"/>
                        <a:pt x="48" y="64"/>
                      </a:cubicBezTo>
                      <a:cubicBezTo>
                        <a:pt x="16" y="64"/>
                        <a:pt x="16" y="64"/>
                        <a:pt x="16" y="64"/>
                      </a:cubicBezTo>
                      <a:lnTo>
                        <a:pt x="16" y="1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89094" tIns="44547" rIns="89094" bIns="4454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390" dirty="0"/>
                </a:p>
              </p:txBody>
            </p:sp>
            <p:sp>
              <p:nvSpPr>
                <p:cNvPr id="138" name="Freeform 137"/>
                <p:cNvSpPr>
                  <a:spLocks noEditPoints="1"/>
                </p:cNvSpPr>
                <p:nvPr/>
              </p:nvSpPr>
              <p:spPr bwMode="auto">
                <a:xfrm>
                  <a:off x="6961772" y="4955694"/>
                  <a:ext cx="231775" cy="230188"/>
                </a:xfrm>
                <a:custGeom>
                  <a:avLst/>
                  <a:gdLst>
                    <a:gd name="T0" fmla="*/ 24 w 48"/>
                    <a:gd name="T1" fmla="*/ 48 h 48"/>
                    <a:gd name="T2" fmla="*/ 48 w 48"/>
                    <a:gd name="T3" fmla="*/ 24 h 48"/>
                    <a:gd name="T4" fmla="*/ 24 w 48"/>
                    <a:gd name="T5" fmla="*/ 0 h 48"/>
                    <a:gd name="T6" fmla="*/ 0 w 48"/>
                    <a:gd name="T7" fmla="*/ 24 h 48"/>
                    <a:gd name="T8" fmla="*/ 24 w 48"/>
                    <a:gd name="T9" fmla="*/ 48 h 48"/>
                    <a:gd name="T10" fmla="*/ 24 w 48"/>
                    <a:gd name="T11" fmla="*/ 16 h 48"/>
                    <a:gd name="T12" fmla="*/ 32 w 48"/>
                    <a:gd name="T13" fmla="*/ 24 h 48"/>
                    <a:gd name="T14" fmla="*/ 24 w 48"/>
                    <a:gd name="T15" fmla="*/ 32 h 48"/>
                    <a:gd name="T16" fmla="*/ 16 w 48"/>
                    <a:gd name="T17" fmla="*/ 24 h 48"/>
                    <a:gd name="T18" fmla="*/ 24 w 48"/>
                    <a:gd name="T19" fmla="*/ 16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48" h="48">
                      <a:moveTo>
                        <a:pt x="24" y="48"/>
                      </a:moveTo>
                      <a:cubicBezTo>
                        <a:pt x="37" y="48"/>
                        <a:pt x="48" y="37"/>
                        <a:pt x="48" y="24"/>
                      </a:cubicBezTo>
                      <a:cubicBezTo>
                        <a:pt x="48" y="10"/>
                        <a:pt x="37" y="0"/>
                        <a:pt x="24" y="0"/>
                      </a:cubicBezTo>
                      <a:cubicBezTo>
                        <a:pt x="10" y="0"/>
                        <a:pt x="0" y="10"/>
                        <a:pt x="0" y="24"/>
                      </a:cubicBezTo>
                      <a:cubicBezTo>
                        <a:pt x="0" y="37"/>
                        <a:pt x="10" y="48"/>
                        <a:pt x="24" y="48"/>
                      </a:cubicBezTo>
                      <a:close/>
                      <a:moveTo>
                        <a:pt x="24" y="16"/>
                      </a:moveTo>
                      <a:cubicBezTo>
                        <a:pt x="28" y="16"/>
                        <a:pt x="32" y="19"/>
                        <a:pt x="32" y="24"/>
                      </a:cubicBezTo>
                      <a:cubicBezTo>
                        <a:pt x="32" y="28"/>
                        <a:pt x="28" y="32"/>
                        <a:pt x="24" y="32"/>
                      </a:cubicBezTo>
                      <a:cubicBezTo>
                        <a:pt x="19" y="32"/>
                        <a:pt x="16" y="28"/>
                        <a:pt x="16" y="24"/>
                      </a:cubicBezTo>
                      <a:cubicBezTo>
                        <a:pt x="16" y="19"/>
                        <a:pt x="19" y="16"/>
                        <a:pt x="24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89094" tIns="44547" rIns="89094" bIns="4454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390" dirty="0"/>
                </a:p>
              </p:txBody>
            </p:sp>
            <p:sp>
              <p:nvSpPr>
                <p:cNvPr id="139" name="Freeform 138"/>
                <p:cNvSpPr>
                  <a:spLocks noEditPoints="1"/>
                </p:cNvSpPr>
                <p:nvPr/>
              </p:nvSpPr>
              <p:spPr bwMode="auto">
                <a:xfrm>
                  <a:off x="7307847" y="5262081"/>
                  <a:ext cx="309562" cy="766763"/>
                </a:xfrm>
                <a:custGeom>
                  <a:avLst/>
                  <a:gdLst>
                    <a:gd name="T0" fmla="*/ 56 w 64"/>
                    <a:gd name="T1" fmla="*/ 0 h 160"/>
                    <a:gd name="T2" fmla="*/ 8 w 64"/>
                    <a:gd name="T3" fmla="*/ 0 h 160"/>
                    <a:gd name="T4" fmla="*/ 0 w 64"/>
                    <a:gd name="T5" fmla="*/ 8 h 160"/>
                    <a:gd name="T6" fmla="*/ 0 w 64"/>
                    <a:gd name="T7" fmla="*/ 72 h 160"/>
                    <a:gd name="T8" fmla="*/ 8 w 64"/>
                    <a:gd name="T9" fmla="*/ 80 h 160"/>
                    <a:gd name="T10" fmla="*/ 8 w 64"/>
                    <a:gd name="T11" fmla="*/ 152 h 160"/>
                    <a:gd name="T12" fmla="*/ 16 w 64"/>
                    <a:gd name="T13" fmla="*/ 160 h 160"/>
                    <a:gd name="T14" fmla="*/ 24 w 64"/>
                    <a:gd name="T15" fmla="*/ 152 h 160"/>
                    <a:gd name="T16" fmla="*/ 24 w 64"/>
                    <a:gd name="T17" fmla="*/ 80 h 160"/>
                    <a:gd name="T18" fmla="*/ 40 w 64"/>
                    <a:gd name="T19" fmla="*/ 80 h 160"/>
                    <a:gd name="T20" fmla="*/ 40 w 64"/>
                    <a:gd name="T21" fmla="*/ 152 h 160"/>
                    <a:gd name="T22" fmla="*/ 48 w 64"/>
                    <a:gd name="T23" fmla="*/ 160 h 160"/>
                    <a:gd name="T24" fmla="*/ 56 w 64"/>
                    <a:gd name="T25" fmla="*/ 152 h 160"/>
                    <a:gd name="T26" fmla="*/ 56 w 64"/>
                    <a:gd name="T27" fmla="*/ 80 h 160"/>
                    <a:gd name="T28" fmla="*/ 64 w 64"/>
                    <a:gd name="T29" fmla="*/ 72 h 160"/>
                    <a:gd name="T30" fmla="*/ 64 w 64"/>
                    <a:gd name="T31" fmla="*/ 8 h 160"/>
                    <a:gd name="T32" fmla="*/ 56 w 64"/>
                    <a:gd name="T33" fmla="*/ 0 h 160"/>
                    <a:gd name="T34" fmla="*/ 16 w 64"/>
                    <a:gd name="T35" fmla="*/ 16 h 160"/>
                    <a:gd name="T36" fmla="*/ 48 w 64"/>
                    <a:gd name="T37" fmla="*/ 16 h 160"/>
                    <a:gd name="T38" fmla="*/ 48 w 64"/>
                    <a:gd name="T39" fmla="*/ 64 h 160"/>
                    <a:gd name="T40" fmla="*/ 16 w 64"/>
                    <a:gd name="T41" fmla="*/ 64 h 160"/>
                    <a:gd name="T42" fmla="*/ 16 w 64"/>
                    <a:gd name="T43" fmla="*/ 16 h 1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64" h="160">
                      <a:moveTo>
                        <a:pt x="56" y="0"/>
                      </a:moveTo>
                      <a:cubicBezTo>
                        <a:pt x="8" y="0"/>
                        <a:pt x="8" y="0"/>
                        <a:pt x="8" y="0"/>
                      </a:cubicBezTo>
                      <a:cubicBezTo>
                        <a:pt x="3" y="0"/>
                        <a:pt x="0" y="3"/>
                        <a:pt x="0" y="8"/>
                      </a:cubicBezTo>
                      <a:cubicBezTo>
                        <a:pt x="0" y="72"/>
                        <a:pt x="0" y="72"/>
                        <a:pt x="0" y="72"/>
                      </a:cubicBezTo>
                      <a:cubicBezTo>
                        <a:pt x="0" y="76"/>
                        <a:pt x="3" y="80"/>
                        <a:pt x="8" y="80"/>
                      </a:cubicBezTo>
                      <a:cubicBezTo>
                        <a:pt x="8" y="152"/>
                        <a:pt x="8" y="152"/>
                        <a:pt x="8" y="152"/>
                      </a:cubicBezTo>
                      <a:cubicBezTo>
                        <a:pt x="8" y="156"/>
                        <a:pt x="11" y="160"/>
                        <a:pt x="16" y="160"/>
                      </a:cubicBezTo>
                      <a:cubicBezTo>
                        <a:pt x="20" y="160"/>
                        <a:pt x="24" y="156"/>
                        <a:pt x="24" y="152"/>
                      </a:cubicBezTo>
                      <a:cubicBezTo>
                        <a:pt x="24" y="80"/>
                        <a:pt x="24" y="80"/>
                        <a:pt x="24" y="80"/>
                      </a:cubicBezTo>
                      <a:cubicBezTo>
                        <a:pt x="40" y="80"/>
                        <a:pt x="40" y="80"/>
                        <a:pt x="40" y="80"/>
                      </a:cubicBezTo>
                      <a:cubicBezTo>
                        <a:pt x="40" y="152"/>
                        <a:pt x="40" y="152"/>
                        <a:pt x="40" y="152"/>
                      </a:cubicBezTo>
                      <a:cubicBezTo>
                        <a:pt x="40" y="156"/>
                        <a:pt x="43" y="160"/>
                        <a:pt x="48" y="160"/>
                      </a:cubicBezTo>
                      <a:cubicBezTo>
                        <a:pt x="52" y="160"/>
                        <a:pt x="56" y="156"/>
                        <a:pt x="56" y="152"/>
                      </a:cubicBezTo>
                      <a:cubicBezTo>
                        <a:pt x="56" y="80"/>
                        <a:pt x="56" y="80"/>
                        <a:pt x="56" y="80"/>
                      </a:cubicBezTo>
                      <a:cubicBezTo>
                        <a:pt x="60" y="80"/>
                        <a:pt x="64" y="76"/>
                        <a:pt x="64" y="72"/>
                      </a:cubicBezTo>
                      <a:cubicBezTo>
                        <a:pt x="64" y="8"/>
                        <a:pt x="64" y="8"/>
                        <a:pt x="64" y="8"/>
                      </a:cubicBezTo>
                      <a:cubicBezTo>
                        <a:pt x="64" y="3"/>
                        <a:pt x="60" y="0"/>
                        <a:pt x="56" y="0"/>
                      </a:cubicBezTo>
                      <a:close/>
                      <a:moveTo>
                        <a:pt x="16" y="16"/>
                      </a:moveTo>
                      <a:cubicBezTo>
                        <a:pt x="48" y="16"/>
                        <a:pt x="48" y="16"/>
                        <a:pt x="48" y="16"/>
                      </a:cubicBezTo>
                      <a:cubicBezTo>
                        <a:pt x="48" y="64"/>
                        <a:pt x="48" y="64"/>
                        <a:pt x="48" y="64"/>
                      </a:cubicBezTo>
                      <a:cubicBezTo>
                        <a:pt x="16" y="64"/>
                        <a:pt x="16" y="64"/>
                        <a:pt x="16" y="64"/>
                      </a:cubicBezTo>
                      <a:lnTo>
                        <a:pt x="16" y="1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89094" tIns="44547" rIns="89094" bIns="4454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390" dirty="0"/>
                </a:p>
              </p:txBody>
            </p:sp>
            <p:sp>
              <p:nvSpPr>
                <p:cNvPr id="140" name="Freeform 139"/>
                <p:cNvSpPr>
                  <a:spLocks noEditPoints="1"/>
                </p:cNvSpPr>
                <p:nvPr/>
              </p:nvSpPr>
              <p:spPr bwMode="auto">
                <a:xfrm>
                  <a:off x="7347535" y="4955694"/>
                  <a:ext cx="230187" cy="230188"/>
                </a:xfrm>
                <a:custGeom>
                  <a:avLst/>
                  <a:gdLst>
                    <a:gd name="T0" fmla="*/ 24 w 48"/>
                    <a:gd name="T1" fmla="*/ 48 h 48"/>
                    <a:gd name="T2" fmla="*/ 48 w 48"/>
                    <a:gd name="T3" fmla="*/ 24 h 48"/>
                    <a:gd name="T4" fmla="*/ 24 w 48"/>
                    <a:gd name="T5" fmla="*/ 0 h 48"/>
                    <a:gd name="T6" fmla="*/ 0 w 48"/>
                    <a:gd name="T7" fmla="*/ 24 h 48"/>
                    <a:gd name="T8" fmla="*/ 24 w 48"/>
                    <a:gd name="T9" fmla="*/ 48 h 48"/>
                    <a:gd name="T10" fmla="*/ 24 w 48"/>
                    <a:gd name="T11" fmla="*/ 16 h 48"/>
                    <a:gd name="T12" fmla="*/ 32 w 48"/>
                    <a:gd name="T13" fmla="*/ 24 h 48"/>
                    <a:gd name="T14" fmla="*/ 24 w 48"/>
                    <a:gd name="T15" fmla="*/ 32 h 48"/>
                    <a:gd name="T16" fmla="*/ 16 w 48"/>
                    <a:gd name="T17" fmla="*/ 24 h 48"/>
                    <a:gd name="T18" fmla="*/ 24 w 48"/>
                    <a:gd name="T19" fmla="*/ 16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48" h="48">
                      <a:moveTo>
                        <a:pt x="24" y="48"/>
                      </a:moveTo>
                      <a:cubicBezTo>
                        <a:pt x="37" y="48"/>
                        <a:pt x="48" y="37"/>
                        <a:pt x="48" y="24"/>
                      </a:cubicBezTo>
                      <a:cubicBezTo>
                        <a:pt x="48" y="10"/>
                        <a:pt x="37" y="0"/>
                        <a:pt x="24" y="0"/>
                      </a:cubicBezTo>
                      <a:cubicBezTo>
                        <a:pt x="10" y="0"/>
                        <a:pt x="0" y="10"/>
                        <a:pt x="0" y="24"/>
                      </a:cubicBezTo>
                      <a:cubicBezTo>
                        <a:pt x="0" y="37"/>
                        <a:pt x="10" y="48"/>
                        <a:pt x="24" y="48"/>
                      </a:cubicBezTo>
                      <a:close/>
                      <a:moveTo>
                        <a:pt x="24" y="16"/>
                      </a:moveTo>
                      <a:cubicBezTo>
                        <a:pt x="28" y="16"/>
                        <a:pt x="32" y="19"/>
                        <a:pt x="32" y="24"/>
                      </a:cubicBezTo>
                      <a:cubicBezTo>
                        <a:pt x="32" y="28"/>
                        <a:pt x="28" y="32"/>
                        <a:pt x="24" y="32"/>
                      </a:cubicBezTo>
                      <a:cubicBezTo>
                        <a:pt x="19" y="32"/>
                        <a:pt x="16" y="28"/>
                        <a:pt x="16" y="24"/>
                      </a:cubicBezTo>
                      <a:cubicBezTo>
                        <a:pt x="16" y="19"/>
                        <a:pt x="19" y="16"/>
                        <a:pt x="24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89094" tIns="44547" rIns="89094" bIns="4454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390" dirty="0"/>
                </a:p>
              </p:txBody>
            </p:sp>
            <p:sp>
              <p:nvSpPr>
                <p:cNvPr id="141" name="Freeform 140"/>
                <p:cNvSpPr>
                  <a:spLocks noEditPoints="1"/>
                </p:cNvSpPr>
                <p:nvPr/>
              </p:nvSpPr>
              <p:spPr bwMode="auto">
                <a:xfrm>
                  <a:off x="6537910" y="4611206"/>
                  <a:ext cx="1849437" cy="1838325"/>
                </a:xfrm>
                <a:custGeom>
                  <a:avLst/>
                  <a:gdLst>
                    <a:gd name="T0" fmla="*/ 192 w 384"/>
                    <a:gd name="T1" fmla="*/ 0 h 384"/>
                    <a:gd name="T2" fmla="*/ 0 w 384"/>
                    <a:gd name="T3" fmla="*/ 192 h 384"/>
                    <a:gd name="T4" fmla="*/ 192 w 384"/>
                    <a:gd name="T5" fmla="*/ 384 h 384"/>
                    <a:gd name="T6" fmla="*/ 384 w 384"/>
                    <a:gd name="T7" fmla="*/ 192 h 384"/>
                    <a:gd name="T8" fmla="*/ 192 w 384"/>
                    <a:gd name="T9" fmla="*/ 0 h 384"/>
                    <a:gd name="T10" fmla="*/ 192 w 384"/>
                    <a:gd name="T11" fmla="*/ 368 h 384"/>
                    <a:gd name="T12" fmla="*/ 16 w 384"/>
                    <a:gd name="T13" fmla="*/ 192 h 384"/>
                    <a:gd name="T14" fmla="*/ 192 w 384"/>
                    <a:gd name="T15" fmla="*/ 16 h 384"/>
                    <a:gd name="T16" fmla="*/ 368 w 384"/>
                    <a:gd name="T17" fmla="*/ 192 h 384"/>
                    <a:gd name="T18" fmla="*/ 192 w 384"/>
                    <a:gd name="T19" fmla="*/ 368 h 3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384" h="384">
                      <a:moveTo>
                        <a:pt x="192" y="0"/>
                      </a:moveTo>
                      <a:cubicBezTo>
                        <a:pt x="86" y="0"/>
                        <a:pt x="0" y="86"/>
                        <a:pt x="0" y="192"/>
                      </a:cubicBezTo>
                      <a:cubicBezTo>
                        <a:pt x="0" y="298"/>
                        <a:pt x="86" y="384"/>
                        <a:pt x="192" y="384"/>
                      </a:cubicBezTo>
                      <a:cubicBezTo>
                        <a:pt x="298" y="384"/>
                        <a:pt x="384" y="298"/>
                        <a:pt x="384" y="192"/>
                      </a:cubicBezTo>
                      <a:cubicBezTo>
                        <a:pt x="384" y="86"/>
                        <a:pt x="298" y="0"/>
                        <a:pt x="192" y="0"/>
                      </a:cubicBezTo>
                      <a:close/>
                      <a:moveTo>
                        <a:pt x="192" y="368"/>
                      </a:moveTo>
                      <a:cubicBezTo>
                        <a:pt x="95" y="368"/>
                        <a:pt x="16" y="289"/>
                        <a:pt x="16" y="192"/>
                      </a:cubicBezTo>
                      <a:cubicBezTo>
                        <a:pt x="16" y="95"/>
                        <a:pt x="95" y="16"/>
                        <a:pt x="192" y="16"/>
                      </a:cubicBezTo>
                      <a:cubicBezTo>
                        <a:pt x="289" y="16"/>
                        <a:pt x="368" y="95"/>
                        <a:pt x="368" y="192"/>
                      </a:cubicBezTo>
                      <a:cubicBezTo>
                        <a:pt x="368" y="289"/>
                        <a:pt x="289" y="368"/>
                        <a:pt x="192" y="36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89094" tIns="44547" rIns="89094" bIns="4454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390" dirty="0"/>
                </a:p>
              </p:txBody>
            </p:sp>
          </p:grpSp>
          <p:grpSp>
            <p:nvGrpSpPr>
              <p:cNvPr id="96" name="Group 95"/>
              <p:cNvGrpSpPr>
                <a:grpSpLocks/>
              </p:cNvGrpSpPr>
              <p:nvPr/>
            </p:nvGrpSpPr>
            <p:grpSpPr>
              <a:xfrm>
                <a:off x="6386945" y="4408233"/>
                <a:ext cx="440307" cy="424559"/>
                <a:chOff x="6537911" y="4611205"/>
                <a:chExt cx="1849437" cy="1838325"/>
              </a:xfrm>
              <a:solidFill>
                <a:schemeClr val="accent2">
                  <a:lumMod val="60000"/>
                  <a:lumOff val="40000"/>
                </a:schemeClr>
              </a:solidFill>
            </p:grpSpPr>
            <p:sp>
              <p:nvSpPr>
                <p:cNvPr id="128" name="Freeform 127"/>
                <p:cNvSpPr>
                  <a:spLocks noEditPoints="1"/>
                </p:cNvSpPr>
                <p:nvPr/>
              </p:nvSpPr>
              <p:spPr bwMode="auto">
                <a:xfrm>
                  <a:off x="7688847" y="5262081"/>
                  <a:ext cx="312737" cy="766763"/>
                </a:xfrm>
                <a:custGeom>
                  <a:avLst/>
                  <a:gdLst>
                    <a:gd name="T0" fmla="*/ 41 w 65"/>
                    <a:gd name="T1" fmla="*/ 0 h 160"/>
                    <a:gd name="T2" fmla="*/ 25 w 65"/>
                    <a:gd name="T3" fmla="*/ 0 h 160"/>
                    <a:gd name="T4" fmla="*/ 17 w 65"/>
                    <a:gd name="T5" fmla="*/ 6 h 160"/>
                    <a:gd name="T6" fmla="*/ 1 w 65"/>
                    <a:gd name="T7" fmla="*/ 86 h 160"/>
                    <a:gd name="T8" fmla="*/ 2 w 65"/>
                    <a:gd name="T9" fmla="*/ 93 h 160"/>
                    <a:gd name="T10" fmla="*/ 9 w 65"/>
                    <a:gd name="T11" fmla="*/ 96 h 160"/>
                    <a:gd name="T12" fmla="*/ 9 w 65"/>
                    <a:gd name="T13" fmla="*/ 152 h 160"/>
                    <a:gd name="T14" fmla="*/ 17 w 65"/>
                    <a:gd name="T15" fmla="*/ 160 h 160"/>
                    <a:gd name="T16" fmla="*/ 25 w 65"/>
                    <a:gd name="T17" fmla="*/ 152 h 160"/>
                    <a:gd name="T18" fmla="*/ 25 w 65"/>
                    <a:gd name="T19" fmla="*/ 96 h 160"/>
                    <a:gd name="T20" fmla="*/ 41 w 65"/>
                    <a:gd name="T21" fmla="*/ 96 h 160"/>
                    <a:gd name="T22" fmla="*/ 41 w 65"/>
                    <a:gd name="T23" fmla="*/ 152 h 160"/>
                    <a:gd name="T24" fmla="*/ 49 w 65"/>
                    <a:gd name="T25" fmla="*/ 160 h 160"/>
                    <a:gd name="T26" fmla="*/ 57 w 65"/>
                    <a:gd name="T27" fmla="*/ 152 h 160"/>
                    <a:gd name="T28" fmla="*/ 57 w 65"/>
                    <a:gd name="T29" fmla="*/ 96 h 160"/>
                    <a:gd name="T30" fmla="*/ 63 w 65"/>
                    <a:gd name="T31" fmla="*/ 93 h 160"/>
                    <a:gd name="T32" fmla="*/ 65 w 65"/>
                    <a:gd name="T33" fmla="*/ 86 h 160"/>
                    <a:gd name="T34" fmla="*/ 49 w 65"/>
                    <a:gd name="T35" fmla="*/ 6 h 160"/>
                    <a:gd name="T36" fmla="*/ 41 w 65"/>
                    <a:gd name="T37" fmla="*/ 0 h 160"/>
                    <a:gd name="T38" fmla="*/ 31 w 65"/>
                    <a:gd name="T39" fmla="*/ 16 h 160"/>
                    <a:gd name="T40" fmla="*/ 34 w 65"/>
                    <a:gd name="T41" fmla="*/ 16 h 160"/>
                    <a:gd name="T42" fmla="*/ 47 w 65"/>
                    <a:gd name="T43" fmla="*/ 80 h 160"/>
                    <a:gd name="T44" fmla="*/ 18 w 65"/>
                    <a:gd name="T45" fmla="*/ 80 h 160"/>
                    <a:gd name="T46" fmla="*/ 31 w 65"/>
                    <a:gd name="T47" fmla="*/ 16 h 1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65" h="160">
                      <a:moveTo>
                        <a:pt x="41" y="0"/>
                      </a:moveTo>
                      <a:cubicBezTo>
                        <a:pt x="25" y="0"/>
                        <a:pt x="25" y="0"/>
                        <a:pt x="25" y="0"/>
                      </a:cubicBezTo>
                      <a:cubicBezTo>
                        <a:pt x="21" y="0"/>
                        <a:pt x="18" y="2"/>
                        <a:pt x="17" y="6"/>
                      </a:cubicBezTo>
                      <a:cubicBezTo>
                        <a:pt x="1" y="86"/>
                        <a:pt x="1" y="86"/>
                        <a:pt x="1" y="86"/>
                      </a:cubicBezTo>
                      <a:cubicBezTo>
                        <a:pt x="0" y="88"/>
                        <a:pt x="1" y="91"/>
                        <a:pt x="2" y="93"/>
                      </a:cubicBezTo>
                      <a:cubicBezTo>
                        <a:pt x="4" y="95"/>
                        <a:pt x="6" y="96"/>
                        <a:pt x="9" y="96"/>
                      </a:cubicBezTo>
                      <a:cubicBezTo>
                        <a:pt x="9" y="152"/>
                        <a:pt x="9" y="152"/>
                        <a:pt x="9" y="152"/>
                      </a:cubicBezTo>
                      <a:cubicBezTo>
                        <a:pt x="9" y="156"/>
                        <a:pt x="12" y="160"/>
                        <a:pt x="17" y="160"/>
                      </a:cubicBezTo>
                      <a:cubicBezTo>
                        <a:pt x="21" y="160"/>
                        <a:pt x="25" y="156"/>
                        <a:pt x="25" y="152"/>
                      </a:cubicBezTo>
                      <a:cubicBezTo>
                        <a:pt x="25" y="96"/>
                        <a:pt x="25" y="96"/>
                        <a:pt x="25" y="96"/>
                      </a:cubicBezTo>
                      <a:cubicBezTo>
                        <a:pt x="41" y="96"/>
                        <a:pt x="41" y="96"/>
                        <a:pt x="41" y="96"/>
                      </a:cubicBezTo>
                      <a:cubicBezTo>
                        <a:pt x="41" y="152"/>
                        <a:pt x="41" y="152"/>
                        <a:pt x="41" y="152"/>
                      </a:cubicBezTo>
                      <a:cubicBezTo>
                        <a:pt x="41" y="156"/>
                        <a:pt x="44" y="160"/>
                        <a:pt x="49" y="160"/>
                      </a:cubicBezTo>
                      <a:cubicBezTo>
                        <a:pt x="53" y="160"/>
                        <a:pt x="57" y="156"/>
                        <a:pt x="57" y="152"/>
                      </a:cubicBezTo>
                      <a:cubicBezTo>
                        <a:pt x="57" y="96"/>
                        <a:pt x="57" y="96"/>
                        <a:pt x="57" y="96"/>
                      </a:cubicBezTo>
                      <a:cubicBezTo>
                        <a:pt x="59" y="96"/>
                        <a:pt x="61" y="95"/>
                        <a:pt x="63" y="93"/>
                      </a:cubicBezTo>
                      <a:cubicBezTo>
                        <a:pt x="64" y="91"/>
                        <a:pt x="65" y="88"/>
                        <a:pt x="65" y="86"/>
                      </a:cubicBezTo>
                      <a:cubicBezTo>
                        <a:pt x="49" y="6"/>
                        <a:pt x="49" y="6"/>
                        <a:pt x="49" y="6"/>
                      </a:cubicBezTo>
                      <a:cubicBezTo>
                        <a:pt x="48" y="2"/>
                        <a:pt x="44" y="0"/>
                        <a:pt x="41" y="0"/>
                      </a:cubicBezTo>
                      <a:close/>
                      <a:moveTo>
                        <a:pt x="31" y="16"/>
                      </a:moveTo>
                      <a:cubicBezTo>
                        <a:pt x="34" y="16"/>
                        <a:pt x="34" y="16"/>
                        <a:pt x="34" y="16"/>
                      </a:cubicBezTo>
                      <a:cubicBezTo>
                        <a:pt x="47" y="80"/>
                        <a:pt x="47" y="80"/>
                        <a:pt x="47" y="80"/>
                      </a:cubicBezTo>
                      <a:cubicBezTo>
                        <a:pt x="18" y="80"/>
                        <a:pt x="18" y="80"/>
                        <a:pt x="18" y="80"/>
                      </a:cubicBezTo>
                      <a:lnTo>
                        <a:pt x="31" y="1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89094" tIns="44547" rIns="89094" bIns="4454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390" dirty="0"/>
                </a:p>
              </p:txBody>
            </p:sp>
            <p:sp>
              <p:nvSpPr>
                <p:cNvPr id="129" name="Freeform 128"/>
                <p:cNvSpPr>
                  <a:spLocks noEditPoints="1"/>
                </p:cNvSpPr>
                <p:nvPr/>
              </p:nvSpPr>
              <p:spPr bwMode="auto">
                <a:xfrm>
                  <a:off x="7731710" y="4955694"/>
                  <a:ext cx="231775" cy="230188"/>
                </a:xfrm>
                <a:custGeom>
                  <a:avLst/>
                  <a:gdLst>
                    <a:gd name="T0" fmla="*/ 24 w 48"/>
                    <a:gd name="T1" fmla="*/ 48 h 48"/>
                    <a:gd name="T2" fmla="*/ 48 w 48"/>
                    <a:gd name="T3" fmla="*/ 24 h 48"/>
                    <a:gd name="T4" fmla="*/ 24 w 48"/>
                    <a:gd name="T5" fmla="*/ 0 h 48"/>
                    <a:gd name="T6" fmla="*/ 0 w 48"/>
                    <a:gd name="T7" fmla="*/ 24 h 48"/>
                    <a:gd name="T8" fmla="*/ 24 w 48"/>
                    <a:gd name="T9" fmla="*/ 48 h 48"/>
                    <a:gd name="T10" fmla="*/ 24 w 48"/>
                    <a:gd name="T11" fmla="*/ 16 h 48"/>
                    <a:gd name="T12" fmla="*/ 32 w 48"/>
                    <a:gd name="T13" fmla="*/ 24 h 48"/>
                    <a:gd name="T14" fmla="*/ 24 w 48"/>
                    <a:gd name="T15" fmla="*/ 32 h 48"/>
                    <a:gd name="T16" fmla="*/ 16 w 48"/>
                    <a:gd name="T17" fmla="*/ 24 h 48"/>
                    <a:gd name="T18" fmla="*/ 24 w 48"/>
                    <a:gd name="T19" fmla="*/ 16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48" h="48">
                      <a:moveTo>
                        <a:pt x="24" y="48"/>
                      </a:moveTo>
                      <a:cubicBezTo>
                        <a:pt x="37" y="48"/>
                        <a:pt x="48" y="37"/>
                        <a:pt x="48" y="24"/>
                      </a:cubicBezTo>
                      <a:cubicBezTo>
                        <a:pt x="48" y="10"/>
                        <a:pt x="37" y="0"/>
                        <a:pt x="24" y="0"/>
                      </a:cubicBezTo>
                      <a:cubicBezTo>
                        <a:pt x="10" y="0"/>
                        <a:pt x="0" y="10"/>
                        <a:pt x="0" y="24"/>
                      </a:cubicBezTo>
                      <a:cubicBezTo>
                        <a:pt x="0" y="37"/>
                        <a:pt x="10" y="48"/>
                        <a:pt x="24" y="48"/>
                      </a:cubicBezTo>
                      <a:close/>
                      <a:moveTo>
                        <a:pt x="24" y="16"/>
                      </a:moveTo>
                      <a:cubicBezTo>
                        <a:pt x="28" y="16"/>
                        <a:pt x="32" y="19"/>
                        <a:pt x="32" y="24"/>
                      </a:cubicBezTo>
                      <a:cubicBezTo>
                        <a:pt x="32" y="28"/>
                        <a:pt x="28" y="32"/>
                        <a:pt x="24" y="32"/>
                      </a:cubicBezTo>
                      <a:cubicBezTo>
                        <a:pt x="19" y="32"/>
                        <a:pt x="16" y="28"/>
                        <a:pt x="16" y="24"/>
                      </a:cubicBezTo>
                      <a:cubicBezTo>
                        <a:pt x="16" y="19"/>
                        <a:pt x="19" y="16"/>
                        <a:pt x="24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89094" tIns="44547" rIns="89094" bIns="4454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390" dirty="0"/>
                </a:p>
              </p:txBody>
            </p:sp>
            <p:sp>
              <p:nvSpPr>
                <p:cNvPr id="130" name="Freeform 129"/>
                <p:cNvSpPr>
                  <a:spLocks noEditPoints="1"/>
                </p:cNvSpPr>
                <p:nvPr/>
              </p:nvSpPr>
              <p:spPr bwMode="auto">
                <a:xfrm>
                  <a:off x="6923672" y="5262081"/>
                  <a:ext cx="307975" cy="766763"/>
                </a:xfrm>
                <a:custGeom>
                  <a:avLst/>
                  <a:gdLst>
                    <a:gd name="T0" fmla="*/ 56 w 64"/>
                    <a:gd name="T1" fmla="*/ 0 h 160"/>
                    <a:gd name="T2" fmla="*/ 8 w 64"/>
                    <a:gd name="T3" fmla="*/ 0 h 160"/>
                    <a:gd name="T4" fmla="*/ 0 w 64"/>
                    <a:gd name="T5" fmla="*/ 8 h 160"/>
                    <a:gd name="T6" fmla="*/ 0 w 64"/>
                    <a:gd name="T7" fmla="*/ 72 h 160"/>
                    <a:gd name="T8" fmla="*/ 8 w 64"/>
                    <a:gd name="T9" fmla="*/ 80 h 160"/>
                    <a:gd name="T10" fmla="*/ 8 w 64"/>
                    <a:gd name="T11" fmla="*/ 152 h 160"/>
                    <a:gd name="T12" fmla="*/ 16 w 64"/>
                    <a:gd name="T13" fmla="*/ 160 h 160"/>
                    <a:gd name="T14" fmla="*/ 24 w 64"/>
                    <a:gd name="T15" fmla="*/ 152 h 160"/>
                    <a:gd name="T16" fmla="*/ 24 w 64"/>
                    <a:gd name="T17" fmla="*/ 80 h 160"/>
                    <a:gd name="T18" fmla="*/ 40 w 64"/>
                    <a:gd name="T19" fmla="*/ 80 h 160"/>
                    <a:gd name="T20" fmla="*/ 40 w 64"/>
                    <a:gd name="T21" fmla="*/ 152 h 160"/>
                    <a:gd name="T22" fmla="*/ 48 w 64"/>
                    <a:gd name="T23" fmla="*/ 160 h 160"/>
                    <a:gd name="T24" fmla="*/ 56 w 64"/>
                    <a:gd name="T25" fmla="*/ 152 h 160"/>
                    <a:gd name="T26" fmla="*/ 56 w 64"/>
                    <a:gd name="T27" fmla="*/ 80 h 160"/>
                    <a:gd name="T28" fmla="*/ 64 w 64"/>
                    <a:gd name="T29" fmla="*/ 72 h 160"/>
                    <a:gd name="T30" fmla="*/ 64 w 64"/>
                    <a:gd name="T31" fmla="*/ 8 h 160"/>
                    <a:gd name="T32" fmla="*/ 56 w 64"/>
                    <a:gd name="T33" fmla="*/ 0 h 160"/>
                    <a:gd name="T34" fmla="*/ 16 w 64"/>
                    <a:gd name="T35" fmla="*/ 16 h 160"/>
                    <a:gd name="T36" fmla="*/ 48 w 64"/>
                    <a:gd name="T37" fmla="*/ 16 h 160"/>
                    <a:gd name="T38" fmla="*/ 48 w 64"/>
                    <a:gd name="T39" fmla="*/ 64 h 160"/>
                    <a:gd name="T40" fmla="*/ 16 w 64"/>
                    <a:gd name="T41" fmla="*/ 64 h 160"/>
                    <a:gd name="T42" fmla="*/ 16 w 64"/>
                    <a:gd name="T43" fmla="*/ 16 h 1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64" h="160">
                      <a:moveTo>
                        <a:pt x="56" y="0"/>
                      </a:moveTo>
                      <a:cubicBezTo>
                        <a:pt x="8" y="0"/>
                        <a:pt x="8" y="0"/>
                        <a:pt x="8" y="0"/>
                      </a:cubicBezTo>
                      <a:cubicBezTo>
                        <a:pt x="3" y="0"/>
                        <a:pt x="0" y="3"/>
                        <a:pt x="0" y="8"/>
                      </a:cubicBezTo>
                      <a:cubicBezTo>
                        <a:pt x="0" y="72"/>
                        <a:pt x="0" y="72"/>
                        <a:pt x="0" y="72"/>
                      </a:cubicBezTo>
                      <a:cubicBezTo>
                        <a:pt x="0" y="76"/>
                        <a:pt x="3" y="80"/>
                        <a:pt x="8" y="80"/>
                      </a:cubicBezTo>
                      <a:cubicBezTo>
                        <a:pt x="8" y="152"/>
                        <a:pt x="8" y="152"/>
                        <a:pt x="8" y="152"/>
                      </a:cubicBezTo>
                      <a:cubicBezTo>
                        <a:pt x="8" y="156"/>
                        <a:pt x="11" y="160"/>
                        <a:pt x="16" y="160"/>
                      </a:cubicBezTo>
                      <a:cubicBezTo>
                        <a:pt x="20" y="160"/>
                        <a:pt x="24" y="156"/>
                        <a:pt x="24" y="152"/>
                      </a:cubicBezTo>
                      <a:cubicBezTo>
                        <a:pt x="24" y="80"/>
                        <a:pt x="24" y="80"/>
                        <a:pt x="24" y="80"/>
                      </a:cubicBezTo>
                      <a:cubicBezTo>
                        <a:pt x="40" y="80"/>
                        <a:pt x="40" y="80"/>
                        <a:pt x="40" y="80"/>
                      </a:cubicBezTo>
                      <a:cubicBezTo>
                        <a:pt x="40" y="152"/>
                        <a:pt x="40" y="152"/>
                        <a:pt x="40" y="152"/>
                      </a:cubicBezTo>
                      <a:cubicBezTo>
                        <a:pt x="40" y="156"/>
                        <a:pt x="43" y="160"/>
                        <a:pt x="48" y="160"/>
                      </a:cubicBezTo>
                      <a:cubicBezTo>
                        <a:pt x="52" y="160"/>
                        <a:pt x="56" y="156"/>
                        <a:pt x="56" y="152"/>
                      </a:cubicBezTo>
                      <a:cubicBezTo>
                        <a:pt x="56" y="80"/>
                        <a:pt x="56" y="80"/>
                        <a:pt x="56" y="80"/>
                      </a:cubicBezTo>
                      <a:cubicBezTo>
                        <a:pt x="60" y="80"/>
                        <a:pt x="64" y="76"/>
                        <a:pt x="64" y="72"/>
                      </a:cubicBezTo>
                      <a:cubicBezTo>
                        <a:pt x="64" y="8"/>
                        <a:pt x="64" y="8"/>
                        <a:pt x="64" y="8"/>
                      </a:cubicBezTo>
                      <a:cubicBezTo>
                        <a:pt x="64" y="3"/>
                        <a:pt x="60" y="0"/>
                        <a:pt x="56" y="0"/>
                      </a:cubicBezTo>
                      <a:close/>
                      <a:moveTo>
                        <a:pt x="16" y="16"/>
                      </a:moveTo>
                      <a:cubicBezTo>
                        <a:pt x="48" y="16"/>
                        <a:pt x="48" y="16"/>
                        <a:pt x="48" y="16"/>
                      </a:cubicBezTo>
                      <a:cubicBezTo>
                        <a:pt x="48" y="64"/>
                        <a:pt x="48" y="64"/>
                        <a:pt x="48" y="64"/>
                      </a:cubicBezTo>
                      <a:cubicBezTo>
                        <a:pt x="16" y="64"/>
                        <a:pt x="16" y="64"/>
                        <a:pt x="16" y="64"/>
                      </a:cubicBezTo>
                      <a:lnTo>
                        <a:pt x="16" y="1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89094" tIns="44547" rIns="89094" bIns="4454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390" dirty="0"/>
                </a:p>
              </p:txBody>
            </p:sp>
            <p:sp>
              <p:nvSpPr>
                <p:cNvPr id="131" name="Freeform 130"/>
                <p:cNvSpPr>
                  <a:spLocks noEditPoints="1"/>
                </p:cNvSpPr>
                <p:nvPr/>
              </p:nvSpPr>
              <p:spPr bwMode="auto">
                <a:xfrm>
                  <a:off x="6961772" y="4955694"/>
                  <a:ext cx="231775" cy="230188"/>
                </a:xfrm>
                <a:custGeom>
                  <a:avLst/>
                  <a:gdLst>
                    <a:gd name="T0" fmla="*/ 24 w 48"/>
                    <a:gd name="T1" fmla="*/ 48 h 48"/>
                    <a:gd name="T2" fmla="*/ 48 w 48"/>
                    <a:gd name="T3" fmla="*/ 24 h 48"/>
                    <a:gd name="T4" fmla="*/ 24 w 48"/>
                    <a:gd name="T5" fmla="*/ 0 h 48"/>
                    <a:gd name="T6" fmla="*/ 0 w 48"/>
                    <a:gd name="T7" fmla="*/ 24 h 48"/>
                    <a:gd name="T8" fmla="*/ 24 w 48"/>
                    <a:gd name="T9" fmla="*/ 48 h 48"/>
                    <a:gd name="T10" fmla="*/ 24 w 48"/>
                    <a:gd name="T11" fmla="*/ 16 h 48"/>
                    <a:gd name="T12" fmla="*/ 32 w 48"/>
                    <a:gd name="T13" fmla="*/ 24 h 48"/>
                    <a:gd name="T14" fmla="*/ 24 w 48"/>
                    <a:gd name="T15" fmla="*/ 32 h 48"/>
                    <a:gd name="T16" fmla="*/ 16 w 48"/>
                    <a:gd name="T17" fmla="*/ 24 h 48"/>
                    <a:gd name="T18" fmla="*/ 24 w 48"/>
                    <a:gd name="T19" fmla="*/ 16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48" h="48">
                      <a:moveTo>
                        <a:pt x="24" y="48"/>
                      </a:moveTo>
                      <a:cubicBezTo>
                        <a:pt x="37" y="48"/>
                        <a:pt x="48" y="37"/>
                        <a:pt x="48" y="24"/>
                      </a:cubicBezTo>
                      <a:cubicBezTo>
                        <a:pt x="48" y="10"/>
                        <a:pt x="37" y="0"/>
                        <a:pt x="24" y="0"/>
                      </a:cubicBezTo>
                      <a:cubicBezTo>
                        <a:pt x="10" y="0"/>
                        <a:pt x="0" y="10"/>
                        <a:pt x="0" y="24"/>
                      </a:cubicBezTo>
                      <a:cubicBezTo>
                        <a:pt x="0" y="37"/>
                        <a:pt x="10" y="48"/>
                        <a:pt x="24" y="48"/>
                      </a:cubicBezTo>
                      <a:close/>
                      <a:moveTo>
                        <a:pt x="24" y="16"/>
                      </a:moveTo>
                      <a:cubicBezTo>
                        <a:pt x="28" y="16"/>
                        <a:pt x="32" y="19"/>
                        <a:pt x="32" y="24"/>
                      </a:cubicBezTo>
                      <a:cubicBezTo>
                        <a:pt x="32" y="28"/>
                        <a:pt x="28" y="32"/>
                        <a:pt x="24" y="32"/>
                      </a:cubicBezTo>
                      <a:cubicBezTo>
                        <a:pt x="19" y="32"/>
                        <a:pt x="16" y="28"/>
                        <a:pt x="16" y="24"/>
                      </a:cubicBezTo>
                      <a:cubicBezTo>
                        <a:pt x="16" y="19"/>
                        <a:pt x="19" y="16"/>
                        <a:pt x="24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89094" tIns="44547" rIns="89094" bIns="4454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390" dirty="0"/>
                </a:p>
              </p:txBody>
            </p:sp>
            <p:sp>
              <p:nvSpPr>
                <p:cNvPr id="132" name="Freeform 131"/>
                <p:cNvSpPr>
                  <a:spLocks noEditPoints="1"/>
                </p:cNvSpPr>
                <p:nvPr/>
              </p:nvSpPr>
              <p:spPr bwMode="auto">
                <a:xfrm>
                  <a:off x="7307847" y="5262081"/>
                  <a:ext cx="309562" cy="766763"/>
                </a:xfrm>
                <a:custGeom>
                  <a:avLst/>
                  <a:gdLst>
                    <a:gd name="T0" fmla="*/ 56 w 64"/>
                    <a:gd name="T1" fmla="*/ 0 h 160"/>
                    <a:gd name="T2" fmla="*/ 8 w 64"/>
                    <a:gd name="T3" fmla="*/ 0 h 160"/>
                    <a:gd name="T4" fmla="*/ 0 w 64"/>
                    <a:gd name="T5" fmla="*/ 8 h 160"/>
                    <a:gd name="T6" fmla="*/ 0 w 64"/>
                    <a:gd name="T7" fmla="*/ 72 h 160"/>
                    <a:gd name="T8" fmla="*/ 8 w 64"/>
                    <a:gd name="T9" fmla="*/ 80 h 160"/>
                    <a:gd name="T10" fmla="*/ 8 w 64"/>
                    <a:gd name="T11" fmla="*/ 152 h 160"/>
                    <a:gd name="T12" fmla="*/ 16 w 64"/>
                    <a:gd name="T13" fmla="*/ 160 h 160"/>
                    <a:gd name="T14" fmla="*/ 24 w 64"/>
                    <a:gd name="T15" fmla="*/ 152 h 160"/>
                    <a:gd name="T16" fmla="*/ 24 w 64"/>
                    <a:gd name="T17" fmla="*/ 80 h 160"/>
                    <a:gd name="T18" fmla="*/ 40 w 64"/>
                    <a:gd name="T19" fmla="*/ 80 h 160"/>
                    <a:gd name="T20" fmla="*/ 40 w 64"/>
                    <a:gd name="T21" fmla="*/ 152 h 160"/>
                    <a:gd name="T22" fmla="*/ 48 w 64"/>
                    <a:gd name="T23" fmla="*/ 160 h 160"/>
                    <a:gd name="T24" fmla="*/ 56 w 64"/>
                    <a:gd name="T25" fmla="*/ 152 h 160"/>
                    <a:gd name="T26" fmla="*/ 56 w 64"/>
                    <a:gd name="T27" fmla="*/ 80 h 160"/>
                    <a:gd name="T28" fmla="*/ 64 w 64"/>
                    <a:gd name="T29" fmla="*/ 72 h 160"/>
                    <a:gd name="T30" fmla="*/ 64 w 64"/>
                    <a:gd name="T31" fmla="*/ 8 h 160"/>
                    <a:gd name="T32" fmla="*/ 56 w 64"/>
                    <a:gd name="T33" fmla="*/ 0 h 160"/>
                    <a:gd name="T34" fmla="*/ 16 w 64"/>
                    <a:gd name="T35" fmla="*/ 16 h 160"/>
                    <a:gd name="T36" fmla="*/ 48 w 64"/>
                    <a:gd name="T37" fmla="*/ 16 h 160"/>
                    <a:gd name="T38" fmla="*/ 48 w 64"/>
                    <a:gd name="T39" fmla="*/ 64 h 160"/>
                    <a:gd name="T40" fmla="*/ 16 w 64"/>
                    <a:gd name="T41" fmla="*/ 64 h 160"/>
                    <a:gd name="T42" fmla="*/ 16 w 64"/>
                    <a:gd name="T43" fmla="*/ 16 h 1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64" h="160">
                      <a:moveTo>
                        <a:pt x="56" y="0"/>
                      </a:moveTo>
                      <a:cubicBezTo>
                        <a:pt x="8" y="0"/>
                        <a:pt x="8" y="0"/>
                        <a:pt x="8" y="0"/>
                      </a:cubicBezTo>
                      <a:cubicBezTo>
                        <a:pt x="3" y="0"/>
                        <a:pt x="0" y="3"/>
                        <a:pt x="0" y="8"/>
                      </a:cubicBezTo>
                      <a:cubicBezTo>
                        <a:pt x="0" y="72"/>
                        <a:pt x="0" y="72"/>
                        <a:pt x="0" y="72"/>
                      </a:cubicBezTo>
                      <a:cubicBezTo>
                        <a:pt x="0" y="76"/>
                        <a:pt x="3" y="80"/>
                        <a:pt x="8" y="80"/>
                      </a:cubicBezTo>
                      <a:cubicBezTo>
                        <a:pt x="8" y="152"/>
                        <a:pt x="8" y="152"/>
                        <a:pt x="8" y="152"/>
                      </a:cubicBezTo>
                      <a:cubicBezTo>
                        <a:pt x="8" y="156"/>
                        <a:pt x="11" y="160"/>
                        <a:pt x="16" y="160"/>
                      </a:cubicBezTo>
                      <a:cubicBezTo>
                        <a:pt x="20" y="160"/>
                        <a:pt x="24" y="156"/>
                        <a:pt x="24" y="152"/>
                      </a:cubicBezTo>
                      <a:cubicBezTo>
                        <a:pt x="24" y="80"/>
                        <a:pt x="24" y="80"/>
                        <a:pt x="24" y="80"/>
                      </a:cubicBezTo>
                      <a:cubicBezTo>
                        <a:pt x="40" y="80"/>
                        <a:pt x="40" y="80"/>
                        <a:pt x="40" y="80"/>
                      </a:cubicBezTo>
                      <a:cubicBezTo>
                        <a:pt x="40" y="152"/>
                        <a:pt x="40" y="152"/>
                        <a:pt x="40" y="152"/>
                      </a:cubicBezTo>
                      <a:cubicBezTo>
                        <a:pt x="40" y="156"/>
                        <a:pt x="43" y="160"/>
                        <a:pt x="48" y="160"/>
                      </a:cubicBezTo>
                      <a:cubicBezTo>
                        <a:pt x="52" y="160"/>
                        <a:pt x="56" y="156"/>
                        <a:pt x="56" y="152"/>
                      </a:cubicBezTo>
                      <a:cubicBezTo>
                        <a:pt x="56" y="80"/>
                        <a:pt x="56" y="80"/>
                        <a:pt x="56" y="80"/>
                      </a:cubicBezTo>
                      <a:cubicBezTo>
                        <a:pt x="60" y="80"/>
                        <a:pt x="64" y="76"/>
                        <a:pt x="64" y="72"/>
                      </a:cubicBezTo>
                      <a:cubicBezTo>
                        <a:pt x="64" y="8"/>
                        <a:pt x="64" y="8"/>
                        <a:pt x="64" y="8"/>
                      </a:cubicBezTo>
                      <a:cubicBezTo>
                        <a:pt x="64" y="3"/>
                        <a:pt x="60" y="0"/>
                        <a:pt x="56" y="0"/>
                      </a:cubicBezTo>
                      <a:close/>
                      <a:moveTo>
                        <a:pt x="16" y="16"/>
                      </a:moveTo>
                      <a:cubicBezTo>
                        <a:pt x="48" y="16"/>
                        <a:pt x="48" y="16"/>
                        <a:pt x="48" y="16"/>
                      </a:cubicBezTo>
                      <a:cubicBezTo>
                        <a:pt x="48" y="64"/>
                        <a:pt x="48" y="64"/>
                        <a:pt x="48" y="64"/>
                      </a:cubicBezTo>
                      <a:cubicBezTo>
                        <a:pt x="16" y="64"/>
                        <a:pt x="16" y="64"/>
                        <a:pt x="16" y="64"/>
                      </a:cubicBezTo>
                      <a:lnTo>
                        <a:pt x="16" y="1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89094" tIns="44547" rIns="89094" bIns="4454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390" dirty="0"/>
                </a:p>
              </p:txBody>
            </p:sp>
            <p:sp>
              <p:nvSpPr>
                <p:cNvPr id="133" name="Freeform 132"/>
                <p:cNvSpPr>
                  <a:spLocks noEditPoints="1"/>
                </p:cNvSpPr>
                <p:nvPr/>
              </p:nvSpPr>
              <p:spPr bwMode="auto">
                <a:xfrm>
                  <a:off x="7347535" y="4955694"/>
                  <a:ext cx="230187" cy="230188"/>
                </a:xfrm>
                <a:custGeom>
                  <a:avLst/>
                  <a:gdLst>
                    <a:gd name="T0" fmla="*/ 24 w 48"/>
                    <a:gd name="T1" fmla="*/ 48 h 48"/>
                    <a:gd name="T2" fmla="*/ 48 w 48"/>
                    <a:gd name="T3" fmla="*/ 24 h 48"/>
                    <a:gd name="T4" fmla="*/ 24 w 48"/>
                    <a:gd name="T5" fmla="*/ 0 h 48"/>
                    <a:gd name="T6" fmla="*/ 0 w 48"/>
                    <a:gd name="T7" fmla="*/ 24 h 48"/>
                    <a:gd name="T8" fmla="*/ 24 w 48"/>
                    <a:gd name="T9" fmla="*/ 48 h 48"/>
                    <a:gd name="T10" fmla="*/ 24 w 48"/>
                    <a:gd name="T11" fmla="*/ 16 h 48"/>
                    <a:gd name="T12" fmla="*/ 32 w 48"/>
                    <a:gd name="T13" fmla="*/ 24 h 48"/>
                    <a:gd name="T14" fmla="*/ 24 w 48"/>
                    <a:gd name="T15" fmla="*/ 32 h 48"/>
                    <a:gd name="T16" fmla="*/ 16 w 48"/>
                    <a:gd name="T17" fmla="*/ 24 h 48"/>
                    <a:gd name="T18" fmla="*/ 24 w 48"/>
                    <a:gd name="T19" fmla="*/ 16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48" h="48">
                      <a:moveTo>
                        <a:pt x="24" y="48"/>
                      </a:moveTo>
                      <a:cubicBezTo>
                        <a:pt x="37" y="48"/>
                        <a:pt x="48" y="37"/>
                        <a:pt x="48" y="24"/>
                      </a:cubicBezTo>
                      <a:cubicBezTo>
                        <a:pt x="48" y="10"/>
                        <a:pt x="37" y="0"/>
                        <a:pt x="24" y="0"/>
                      </a:cubicBezTo>
                      <a:cubicBezTo>
                        <a:pt x="10" y="0"/>
                        <a:pt x="0" y="10"/>
                        <a:pt x="0" y="24"/>
                      </a:cubicBezTo>
                      <a:cubicBezTo>
                        <a:pt x="0" y="37"/>
                        <a:pt x="10" y="48"/>
                        <a:pt x="24" y="48"/>
                      </a:cubicBezTo>
                      <a:close/>
                      <a:moveTo>
                        <a:pt x="24" y="16"/>
                      </a:moveTo>
                      <a:cubicBezTo>
                        <a:pt x="28" y="16"/>
                        <a:pt x="32" y="19"/>
                        <a:pt x="32" y="24"/>
                      </a:cubicBezTo>
                      <a:cubicBezTo>
                        <a:pt x="32" y="28"/>
                        <a:pt x="28" y="32"/>
                        <a:pt x="24" y="32"/>
                      </a:cubicBezTo>
                      <a:cubicBezTo>
                        <a:pt x="19" y="32"/>
                        <a:pt x="16" y="28"/>
                        <a:pt x="16" y="24"/>
                      </a:cubicBezTo>
                      <a:cubicBezTo>
                        <a:pt x="16" y="19"/>
                        <a:pt x="19" y="16"/>
                        <a:pt x="24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89094" tIns="44547" rIns="89094" bIns="4454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390" dirty="0"/>
                </a:p>
              </p:txBody>
            </p:sp>
            <p:sp>
              <p:nvSpPr>
                <p:cNvPr id="134" name="Freeform 133"/>
                <p:cNvSpPr>
                  <a:spLocks noEditPoints="1"/>
                </p:cNvSpPr>
                <p:nvPr/>
              </p:nvSpPr>
              <p:spPr bwMode="auto">
                <a:xfrm>
                  <a:off x="6537911" y="4611205"/>
                  <a:ext cx="1849437" cy="1838325"/>
                </a:xfrm>
                <a:custGeom>
                  <a:avLst/>
                  <a:gdLst>
                    <a:gd name="T0" fmla="*/ 192 w 384"/>
                    <a:gd name="T1" fmla="*/ 0 h 384"/>
                    <a:gd name="T2" fmla="*/ 0 w 384"/>
                    <a:gd name="T3" fmla="*/ 192 h 384"/>
                    <a:gd name="T4" fmla="*/ 192 w 384"/>
                    <a:gd name="T5" fmla="*/ 384 h 384"/>
                    <a:gd name="T6" fmla="*/ 384 w 384"/>
                    <a:gd name="T7" fmla="*/ 192 h 384"/>
                    <a:gd name="T8" fmla="*/ 192 w 384"/>
                    <a:gd name="T9" fmla="*/ 0 h 384"/>
                    <a:gd name="T10" fmla="*/ 192 w 384"/>
                    <a:gd name="T11" fmla="*/ 368 h 384"/>
                    <a:gd name="T12" fmla="*/ 16 w 384"/>
                    <a:gd name="T13" fmla="*/ 192 h 384"/>
                    <a:gd name="T14" fmla="*/ 192 w 384"/>
                    <a:gd name="T15" fmla="*/ 16 h 384"/>
                    <a:gd name="T16" fmla="*/ 368 w 384"/>
                    <a:gd name="T17" fmla="*/ 192 h 384"/>
                    <a:gd name="T18" fmla="*/ 192 w 384"/>
                    <a:gd name="T19" fmla="*/ 368 h 3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384" h="384">
                      <a:moveTo>
                        <a:pt x="192" y="0"/>
                      </a:moveTo>
                      <a:cubicBezTo>
                        <a:pt x="86" y="0"/>
                        <a:pt x="0" y="86"/>
                        <a:pt x="0" y="192"/>
                      </a:cubicBezTo>
                      <a:cubicBezTo>
                        <a:pt x="0" y="298"/>
                        <a:pt x="86" y="384"/>
                        <a:pt x="192" y="384"/>
                      </a:cubicBezTo>
                      <a:cubicBezTo>
                        <a:pt x="298" y="384"/>
                        <a:pt x="384" y="298"/>
                        <a:pt x="384" y="192"/>
                      </a:cubicBezTo>
                      <a:cubicBezTo>
                        <a:pt x="384" y="86"/>
                        <a:pt x="298" y="0"/>
                        <a:pt x="192" y="0"/>
                      </a:cubicBezTo>
                      <a:close/>
                      <a:moveTo>
                        <a:pt x="192" y="368"/>
                      </a:moveTo>
                      <a:cubicBezTo>
                        <a:pt x="95" y="368"/>
                        <a:pt x="16" y="289"/>
                        <a:pt x="16" y="192"/>
                      </a:cubicBezTo>
                      <a:cubicBezTo>
                        <a:pt x="16" y="95"/>
                        <a:pt x="95" y="16"/>
                        <a:pt x="192" y="16"/>
                      </a:cubicBezTo>
                      <a:cubicBezTo>
                        <a:pt x="289" y="16"/>
                        <a:pt x="368" y="95"/>
                        <a:pt x="368" y="192"/>
                      </a:cubicBezTo>
                      <a:cubicBezTo>
                        <a:pt x="368" y="289"/>
                        <a:pt x="289" y="368"/>
                        <a:pt x="192" y="36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89094" tIns="44547" rIns="89094" bIns="4454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390" dirty="0"/>
                </a:p>
              </p:txBody>
            </p:sp>
          </p:grpSp>
          <p:sp>
            <p:nvSpPr>
              <p:cNvPr id="97" name="Rounded Rectangle 96"/>
              <p:cNvSpPr/>
              <p:nvPr/>
            </p:nvSpPr>
            <p:spPr bwMode="gray">
              <a:xfrm>
                <a:off x="7263986" y="2230459"/>
                <a:ext cx="598110" cy="576718"/>
              </a:xfrm>
              <a:prstGeom prst="roundRect">
                <a:avLst>
                  <a:gd name="adj" fmla="val 0"/>
                </a:avLst>
              </a:prstGeom>
              <a:solidFill>
                <a:schemeClr val="accent6">
                  <a:lumMod val="40000"/>
                  <a:lumOff val="60000"/>
                </a:schemeClr>
              </a:solidFill>
              <a:ln w="19050" algn="ctr">
                <a:noFill/>
                <a:miter lim="800000"/>
                <a:headEnd/>
                <a:tailEnd/>
              </a:ln>
            </p:spPr>
            <p:txBody>
              <a:bodyPr wrap="square" lIns="86620" tIns="86620" rIns="86620" bIns="86620" rtlCol="0" anchor="ctr"/>
              <a:lstStyle/>
              <a:p>
                <a:pPr algn="ctr">
                  <a:lnSpc>
                    <a:spcPct val="106000"/>
                  </a:lnSpc>
                  <a:buFont typeface="Wingdings 2" pitchFamily="18" charset="2"/>
                  <a:buNone/>
                </a:pPr>
                <a:r>
                  <a:rPr lang="es-MX" sz="974" b="1" dirty="0"/>
                  <a:t>2.6</a:t>
                </a:r>
              </a:p>
            </p:txBody>
          </p:sp>
          <p:sp>
            <p:nvSpPr>
              <p:cNvPr id="98" name="Rounded Rectangle 97"/>
              <p:cNvSpPr/>
              <p:nvPr/>
            </p:nvSpPr>
            <p:spPr bwMode="gray">
              <a:xfrm>
                <a:off x="6999691" y="3236887"/>
                <a:ext cx="907024" cy="874583"/>
              </a:xfrm>
              <a:prstGeom prst="roundRect">
                <a:avLst>
                  <a:gd name="adj" fmla="val 0"/>
                </a:avLst>
              </a:prstGeom>
              <a:solidFill>
                <a:schemeClr val="accent6">
                  <a:lumMod val="40000"/>
                  <a:lumOff val="60000"/>
                </a:schemeClr>
              </a:solidFill>
              <a:ln w="19050" algn="ctr">
                <a:noFill/>
                <a:miter lim="800000"/>
                <a:headEnd/>
                <a:tailEnd/>
              </a:ln>
            </p:spPr>
            <p:txBody>
              <a:bodyPr wrap="square" lIns="86620" tIns="86620" rIns="86620" bIns="86620" rtlCol="0" anchor="ctr"/>
              <a:lstStyle/>
              <a:p>
                <a:pPr algn="ctr">
                  <a:lnSpc>
                    <a:spcPct val="106000"/>
                  </a:lnSpc>
                  <a:buFont typeface="Wingdings 2" pitchFamily="18" charset="2"/>
                  <a:buNone/>
                </a:pPr>
                <a:r>
                  <a:rPr lang="es-MX" sz="974" b="1" dirty="0"/>
                  <a:t>5.9</a:t>
                </a:r>
              </a:p>
            </p:txBody>
          </p:sp>
          <p:sp>
            <p:nvSpPr>
              <p:cNvPr id="99" name="Rounded Rectangle 98"/>
              <p:cNvSpPr/>
              <p:nvPr/>
            </p:nvSpPr>
            <p:spPr bwMode="gray">
              <a:xfrm>
                <a:off x="7264588" y="4525110"/>
                <a:ext cx="532384" cy="513342"/>
              </a:xfrm>
              <a:prstGeom prst="roundRect">
                <a:avLst>
                  <a:gd name="adj" fmla="val 0"/>
                </a:avLst>
              </a:prstGeom>
              <a:solidFill>
                <a:schemeClr val="accent6">
                  <a:lumMod val="40000"/>
                  <a:lumOff val="60000"/>
                </a:schemeClr>
              </a:solidFill>
              <a:ln w="19050" algn="ctr">
                <a:noFill/>
                <a:miter lim="800000"/>
                <a:headEnd/>
                <a:tailEnd/>
              </a:ln>
            </p:spPr>
            <p:txBody>
              <a:bodyPr wrap="square" lIns="86620" tIns="86620" rIns="86620" bIns="86620" rtlCol="0" anchor="ctr"/>
              <a:lstStyle/>
              <a:p>
                <a:pPr algn="ctr">
                  <a:lnSpc>
                    <a:spcPct val="106000"/>
                  </a:lnSpc>
                  <a:buFont typeface="Wingdings 2" pitchFamily="18" charset="2"/>
                  <a:buNone/>
                </a:pPr>
                <a:r>
                  <a:rPr lang="es-MX" sz="974" b="1" dirty="0"/>
                  <a:t>2.0</a:t>
                </a:r>
              </a:p>
            </p:txBody>
          </p:sp>
          <p:sp>
            <p:nvSpPr>
              <p:cNvPr id="100" name="Rounded Rectangle 99"/>
              <p:cNvSpPr/>
              <p:nvPr/>
            </p:nvSpPr>
            <p:spPr bwMode="gray">
              <a:xfrm>
                <a:off x="8342407" y="2116115"/>
                <a:ext cx="867588" cy="836558"/>
              </a:xfrm>
              <a:prstGeom prst="roundRect">
                <a:avLst>
                  <a:gd name="adj" fmla="val 0"/>
                </a:avLst>
              </a:prstGeom>
              <a:solidFill>
                <a:schemeClr val="accent6">
                  <a:lumMod val="40000"/>
                  <a:lumOff val="60000"/>
                </a:schemeClr>
              </a:solidFill>
              <a:ln w="19050" algn="ctr">
                <a:noFill/>
                <a:miter lim="800000"/>
                <a:headEnd/>
                <a:tailEnd/>
              </a:ln>
            </p:spPr>
            <p:txBody>
              <a:bodyPr wrap="square" lIns="86620" tIns="86620" rIns="86620" bIns="86620" rtlCol="0" anchor="ctr"/>
              <a:lstStyle/>
              <a:p>
                <a:pPr algn="ctr">
                  <a:lnSpc>
                    <a:spcPct val="106000"/>
                  </a:lnSpc>
                  <a:buFont typeface="Wingdings 2" pitchFamily="18" charset="2"/>
                  <a:buNone/>
                </a:pPr>
                <a:r>
                  <a:rPr lang="es-MX" sz="974" b="1" dirty="0"/>
                  <a:t>5.6</a:t>
                </a:r>
              </a:p>
            </p:txBody>
          </p:sp>
          <p:sp>
            <p:nvSpPr>
              <p:cNvPr id="101" name="Rounded Rectangle 100"/>
              <p:cNvSpPr/>
              <p:nvPr/>
            </p:nvSpPr>
            <p:spPr bwMode="gray">
              <a:xfrm>
                <a:off x="8412675" y="4371593"/>
                <a:ext cx="749281" cy="722482"/>
              </a:xfrm>
              <a:prstGeom prst="roundRect">
                <a:avLst>
                  <a:gd name="adj" fmla="val 0"/>
                </a:avLst>
              </a:prstGeom>
              <a:solidFill>
                <a:schemeClr val="accent6">
                  <a:lumMod val="40000"/>
                  <a:lumOff val="60000"/>
                </a:schemeClr>
              </a:solidFill>
              <a:ln w="19050" algn="ctr">
                <a:noFill/>
                <a:miter lim="800000"/>
                <a:headEnd/>
                <a:tailEnd/>
              </a:ln>
            </p:spPr>
            <p:txBody>
              <a:bodyPr wrap="square" lIns="86620" tIns="86620" rIns="86620" bIns="86620" rtlCol="0" anchor="ctr"/>
              <a:lstStyle/>
              <a:p>
                <a:pPr algn="ctr">
                  <a:lnSpc>
                    <a:spcPct val="106000"/>
                  </a:lnSpc>
                  <a:buFont typeface="Wingdings 2" pitchFamily="18" charset="2"/>
                  <a:buNone/>
                </a:pPr>
                <a:r>
                  <a:rPr lang="es-MX" sz="974" b="1" dirty="0"/>
                  <a:t>4.2</a:t>
                </a:r>
              </a:p>
            </p:txBody>
          </p:sp>
          <p:sp>
            <p:nvSpPr>
              <p:cNvPr id="102" name="Rounded Rectangle 101"/>
              <p:cNvSpPr/>
              <p:nvPr/>
            </p:nvSpPr>
            <p:spPr bwMode="gray">
              <a:xfrm>
                <a:off x="9625067" y="2131500"/>
                <a:ext cx="808435" cy="779520"/>
              </a:xfrm>
              <a:prstGeom prst="roundRect">
                <a:avLst>
                  <a:gd name="adj" fmla="val 0"/>
                </a:avLst>
              </a:prstGeom>
              <a:solidFill>
                <a:schemeClr val="accent6">
                  <a:lumMod val="40000"/>
                  <a:lumOff val="60000"/>
                </a:schemeClr>
              </a:solidFill>
              <a:ln w="19050" algn="ctr">
                <a:noFill/>
                <a:miter lim="800000"/>
                <a:headEnd/>
                <a:tailEnd/>
              </a:ln>
            </p:spPr>
            <p:txBody>
              <a:bodyPr wrap="square" lIns="86620" tIns="86620" rIns="86620" bIns="86620" rtlCol="0" anchor="ctr"/>
              <a:lstStyle/>
              <a:p>
                <a:pPr algn="ctr">
                  <a:lnSpc>
                    <a:spcPct val="106000"/>
                  </a:lnSpc>
                  <a:buFont typeface="Wingdings 2" pitchFamily="18" charset="2"/>
                  <a:buNone/>
                </a:pPr>
                <a:r>
                  <a:rPr lang="es-MX" sz="974" b="1" dirty="0"/>
                  <a:t>5.1</a:t>
                </a:r>
              </a:p>
            </p:txBody>
          </p:sp>
          <p:sp>
            <p:nvSpPr>
              <p:cNvPr id="103" name="Rounded Rectangle 102"/>
              <p:cNvSpPr/>
              <p:nvPr/>
            </p:nvSpPr>
            <p:spPr bwMode="gray">
              <a:xfrm>
                <a:off x="9741883" y="3388444"/>
                <a:ext cx="565247" cy="545031"/>
              </a:xfrm>
              <a:prstGeom prst="roundRect">
                <a:avLst>
                  <a:gd name="adj" fmla="val 0"/>
                </a:avLst>
              </a:prstGeom>
              <a:solidFill>
                <a:schemeClr val="accent6">
                  <a:lumMod val="40000"/>
                  <a:lumOff val="60000"/>
                </a:schemeClr>
              </a:solidFill>
              <a:ln w="19050" algn="ctr">
                <a:noFill/>
                <a:miter lim="800000"/>
                <a:headEnd/>
                <a:tailEnd/>
              </a:ln>
            </p:spPr>
            <p:txBody>
              <a:bodyPr wrap="square" lIns="86620" tIns="86620" rIns="86620" bIns="86620" rtlCol="0" anchor="ctr"/>
              <a:lstStyle/>
              <a:p>
                <a:pPr algn="ctr">
                  <a:lnSpc>
                    <a:spcPct val="106000"/>
                  </a:lnSpc>
                  <a:buFont typeface="Wingdings 2" pitchFamily="18" charset="2"/>
                  <a:buNone/>
                </a:pPr>
                <a:r>
                  <a:rPr lang="es-MX" sz="974" b="1" dirty="0"/>
                  <a:t>2.5</a:t>
                </a:r>
              </a:p>
            </p:txBody>
          </p:sp>
          <p:sp>
            <p:nvSpPr>
              <p:cNvPr id="104" name="Rounded Rectangle 103"/>
              <p:cNvSpPr/>
              <p:nvPr/>
            </p:nvSpPr>
            <p:spPr bwMode="gray">
              <a:xfrm>
                <a:off x="9785989" y="4528306"/>
                <a:ext cx="473230" cy="456304"/>
              </a:xfrm>
              <a:prstGeom prst="roundRect">
                <a:avLst>
                  <a:gd name="adj" fmla="val 0"/>
                </a:avLst>
              </a:prstGeom>
              <a:solidFill>
                <a:schemeClr val="accent6">
                  <a:lumMod val="40000"/>
                  <a:lumOff val="60000"/>
                </a:schemeClr>
              </a:solidFill>
              <a:ln w="19050" algn="ctr">
                <a:noFill/>
                <a:miter lim="800000"/>
                <a:headEnd/>
                <a:tailEnd/>
              </a:ln>
            </p:spPr>
            <p:txBody>
              <a:bodyPr wrap="square" lIns="86620" tIns="86620" rIns="86620" bIns="86620" rtlCol="0" anchor="ctr"/>
              <a:lstStyle/>
              <a:p>
                <a:pPr algn="ctr">
                  <a:lnSpc>
                    <a:spcPct val="106000"/>
                  </a:lnSpc>
                  <a:buFont typeface="Wingdings 2" pitchFamily="18" charset="2"/>
                  <a:buNone/>
                </a:pPr>
                <a:r>
                  <a:rPr lang="es-MX" sz="974" b="1" dirty="0"/>
                  <a:t>1.9</a:t>
                </a:r>
              </a:p>
            </p:txBody>
          </p:sp>
          <p:sp>
            <p:nvSpPr>
              <p:cNvPr id="105" name="Rounded Rectangle 104"/>
              <p:cNvSpPr/>
              <p:nvPr/>
            </p:nvSpPr>
            <p:spPr bwMode="gray">
              <a:xfrm>
                <a:off x="8177016" y="3024907"/>
                <a:ext cx="1281664" cy="1235824"/>
              </a:xfrm>
              <a:prstGeom prst="roundRect">
                <a:avLst>
                  <a:gd name="adj" fmla="val 0"/>
                </a:avLst>
              </a:prstGeom>
              <a:solidFill>
                <a:schemeClr val="accent6">
                  <a:lumMod val="40000"/>
                  <a:lumOff val="60000"/>
                </a:schemeClr>
              </a:solidFill>
              <a:ln w="19050" algn="ctr">
                <a:noFill/>
                <a:miter lim="800000"/>
                <a:headEnd/>
                <a:tailEnd/>
              </a:ln>
            </p:spPr>
            <p:txBody>
              <a:bodyPr wrap="square" lIns="86620" tIns="86620" rIns="86620" bIns="86620" rtlCol="0" anchor="ctr"/>
              <a:lstStyle/>
              <a:p>
                <a:pPr algn="ctr">
                  <a:lnSpc>
                    <a:spcPct val="106000"/>
                  </a:lnSpc>
                  <a:buFont typeface="Wingdings 2" pitchFamily="18" charset="2"/>
                  <a:buNone/>
                </a:pPr>
                <a:r>
                  <a:rPr lang="es-MX" sz="974" b="1" dirty="0"/>
                  <a:t>12.3</a:t>
                </a:r>
              </a:p>
            </p:txBody>
          </p:sp>
          <p:cxnSp>
            <p:nvCxnSpPr>
              <p:cNvPr id="106" name="Straight Connector 105"/>
              <p:cNvCxnSpPr/>
              <p:nvPr/>
            </p:nvCxnSpPr>
            <p:spPr>
              <a:xfrm>
                <a:off x="6192974" y="2034201"/>
                <a:ext cx="5132384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Straight Connector 106"/>
              <p:cNvCxnSpPr/>
              <p:nvPr/>
            </p:nvCxnSpPr>
            <p:spPr>
              <a:xfrm>
                <a:off x="6161908" y="2977783"/>
                <a:ext cx="5163450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Straight Connector 107"/>
              <p:cNvCxnSpPr/>
              <p:nvPr/>
            </p:nvCxnSpPr>
            <p:spPr>
              <a:xfrm flipV="1">
                <a:off x="6185207" y="4310781"/>
                <a:ext cx="5140151" cy="14978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Straight Connector 108"/>
              <p:cNvCxnSpPr/>
              <p:nvPr/>
            </p:nvCxnSpPr>
            <p:spPr>
              <a:xfrm rot="5400000">
                <a:off x="5221168" y="3445389"/>
                <a:ext cx="3481386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Straight Connector 109"/>
              <p:cNvCxnSpPr/>
              <p:nvPr/>
            </p:nvCxnSpPr>
            <p:spPr>
              <a:xfrm rot="5400000">
                <a:off x="6370615" y="3437899"/>
                <a:ext cx="3481386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Straight Connector 110"/>
              <p:cNvCxnSpPr/>
              <p:nvPr/>
            </p:nvCxnSpPr>
            <p:spPr>
              <a:xfrm rot="5400000">
                <a:off x="7768591" y="3452877"/>
                <a:ext cx="3481386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Straight Connector 111"/>
              <p:cNvCxnSpPr/>
              <p:nvPr/>
            </p:nvCxnSpPr>
            <p:spPr>
              <a:xfrm rot="5400000">
                <a:off x="8801540" y="3452877"/>
                <a:ext cx="3481386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3" name="TextBox 112"/>
              <p:cNvSpPr txBox="1"/>
              <p:nvPr/>
            </p:nvSpPr>
            <p:spPr>
              <a:xfrm>
                <a:off x="8244557" y="5326143"/>
                <a:ext cx="1104503" cy="1692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spcBef>
                    <a:spcPts val="585"/>
                  </a:spcBef>
                  <a:buSzPct val="100000"/>
                </a:pPr>
                <a:r>
                  <a:rPr lang="es-MX" sz="1072" b="1" dirty="0"/>
                  <a:t>22.1</a:t>
                </a:r>
              </a:p>
            </p:txBody>
          </p:sp>
          <p:sp>
            <p:nvSpPr>
              <p:cNvPr id="114" name="TextBox 113"/>
              <p:cNvSpPr txBox="1"/>
              <p:nvPr/>
            </p:nvSpPr>
            <p:spPr>
              <a:xfrm>
                <a:off x="9479436" y="5356099"/>
                <a:ext cx="1104503" cy="1692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spcBef>
                    <a:spcPts val="585"/>
                  </a:spcBef>
                  <a:buSzPct val="100000"/>
                </a:pPr>
                <a:r>
                  <a:rPr lang="es-MX" sz="1072" b="1" dirty="0"/>
                  <a:t>9.4</a:t>
                </a:r>
              </a:p>
            </p:txBody>
          </p:sp>
          <p:grpSp>
            <p:nvGrpSpPr>
              <p:cNvPr id="115" name="Group 114"/>
              <p:cNvGrpSpPr/>
              <p:nvPr/>
            </p:nvGrpSpPr>
            <p:grpSpPr>
              <a:xfrm rot="16200000">
                <a:off x="9097917" y="3561154"/>
                <a:ext cx="3165870" cy="205571"/>
                <a:chOff x="5417536" y="5951479"/>
                <a:chExt cx="4713823" cy="252116"/>
              </a:xfrm>
            </p:grpSpPr>
            <p:sp>
              <p:nvSpPr>
                <p:cNvPr id="125" name="Isosceles Triangle 124"/>
                <p:cNvSpPr/>
                <p:nvPr/>
              </p:nvSpPr>
              <p:spPr bwMode="gray">
                <a:xfrm rot="10800000">
                  <a:off x="8767920" y="5964802"/>
                  <a:ext cx="1363439" cy="238793"/>
                </a:xfrm>
                <a:prstGeom prst="triangle">
                  <a:avLst/>
                </a:prstGeom>
                <a:solidFill>
                  <a:schemeClr val="tx2">
                    <a:lumMod val="20000"/>
                    <a:lumOff val="80000"/>
                  </a:schemeClr>
                </a:solidFill>
                <a:ln w="19050" algn="ctr">
                  <a:noFill/>
                  <a:miter lim="800000"/>
                  <a:headEnd/>
                  <a:tailEnd/>
                </a:ln>
              </p:spPr>
              <p:txBody>
                <a:bodyPr wrap="square" lIns="86620" tIns="86620" rIns="86620" bIns="86620" rtlCol="0" anchor="ctr"/>
                <a:lstStyle/>
                <a:p>
                  <a:pPr algn="ctr">
                    <a:lnSpc>
                      <a:spcPct val="106000"/>
                    </a:lnSpc>
                    <a:buFont typeface="Wingdings 2" pitchFamily="18" charset="2"/>
                    <a:buNone/>
                  </a:pPr>
                  <a:endParaRPr lang="es-MX" sz="292" b="1" dirty="0"/>
                </a:p>
              </p:txBody>
            </p:sp>
            <p:sp>
              <p:nvSpPr>
                <p:cNvPr id="126" name="Isosceles Triangle 125"/>
                <p:cNvSpPr/>
                <p:nvPr/>
              </p:nvSpPr>
              <p:spPr bwMode="gray">
                <a:xfrm rot="10800000">
                  <a:off x="7077428" y="5953928"/>
                  <a:ext cx="1411807" cy="221668"/>
                </a:xfrm>
                <a:prstGeom prst="triangle">
                  <a:avLst/>
                </a:prstGeom>
                <a:solidFill>
                  <a:schemeClr val="tx2">
                    <a:lumMod val="20000"/>
                    <a:lumOff val="80000"/>
                  </a:schemeClr>
                </a:solidFill>
                <a:ln w="19050" algn="ctr">
                  <a:noFill/>
                  <a:miter lim="800000"/>
                  <a:headEnd/>
                  <a:tailEnd/>
                </a:ln>
              </p:spPr>
              <p:txBody>
                <a:bodyPr wrap="square" lIns="86620" tIns="86620" rIns="86620" bIns="86620" rtlCol="0" anchor="ctr"/>
                <a:lstStyle/>
                <a:p>
                  <a:pPr algn="ctr">
                    <a:lnSpc>
                      <a:spcPct val="106000"/>
                    </a:lnSpc>
                    <a:buFont typeface="Wingdings 2" pitchFamily="18" charset="2"/>
                    <a:buNone/>
                  </a:pPr>
                  <a:endParaRPr lang="es-MX" sz="292" b="1" dirty="0"/>
                </a:p>
              </p:txBody>
            </p:sp>
            <p:sp>
              <p:nvSpPr>
                <p:cNvPr id="127" name="Isosceles Triangle 126"/>
                <p:cNvSpPr/>
                <p:nvPr/>
              </p:nvSpPr>
              <p:spPr bwMode="gray">
                <a:xfrm rot="10800000">
                  <a:off x="5417536" y="5951479"/>
                  <a:ext cx="1386504" cy="213635"/>
                </a:xfrm>
                <a:prstGeom prst="triangle">
                  <a:avLst/>
                </a:prstGeom>
                <a:solidFill>
                  <a:schemeClr val="tx2">
                    <a:lumMod val="20000"/>
                    <a:lumOff val="80000"/>
                  </a:schemeClr>
                </a:solidFill>
                <a:ln w="19050" algn="ctr">
                  <a:noFill/>
                  <a:miter lim="800000"/>
                  <a:headEnd/>
                  <a:tailEnd/>
                </a:ln>
              </p:spPr>
              <p:txBody>
                <a:bodyPr wrap="square" lIns="86620" tIns="86620" rIns="86620" bIns="86620" rtlCol="0" anchor="ctr"/>
                <a:lstStyle/>
                <a:p>
                  <a:pPr algn="ctr">
                    <a:lnSpc>
                      <a:spcPct val="106000"/>
                    </a:lnSpc>
                    <a:buFont typeface="Wingdings 2" pitchFamily="18" charset="2"/>
                    <a:buNone/>
                  </a:pPr>
                  <a:endParaRPr lang="es-MX" sz="292" b="1" dirty="0"/>
                </a:p>
              </p:txBody>
            </p:sp>
          </p:grpSp>
          <p:sp>
            <p:nvSpPr>
              <p:cNvPr id="116" name="TextBox 115"/>
              <p:cNvSpPr txBox="1"/>
              <p:nvPr/>
            </p:nvSpPr>
            <p:spPr>
              <a:xfrm>
                <a:off x="10473287" y="2413787"/>
                <a:ext cx="1104503" cy="1692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spcBef>
                    <a:spcPts val="585"/>
                  </a:spcBef>
                  <a:buSzPct val="100000"/>
                </a:pPr>
                <a:r>
                  <a:rPr lang="es-MX" sz="1072" b="1" dirty="0"/>
                  <a:t>13.2</a:t>
                </a:r>
              </a:p>
            </p:txBody>
          </p:sp>
          <p:sp>
            <p:nvSpPr>
              <p:cNvPr id="117" name="TextBox 116"/>
              <p:cNvSpPr txBox="1"/>
              <p:nvPr/>
            </p:nvSpPr>
            <p:spPr>
              <a:xfrm>
                <a:off x="10542457" y="3483508"/>
                <a:ext cx="1104503" cy="1692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spcBef>
                    <a:spcPts val="585"/>
                  </a:spcBef>
                  <a:buSzPct val="100000"/>
                </a:pPr>
                <a:r>
                  <a:rPr lang="es-MX" sz="1072" b="1" dirty="0"/>
                  <a:t>20.7</a:t>
                </a:r>
              </a:p>
            </p:txBody>
          </p:sp>
          <p:sp>
            <p:nvSpPr>
              <p:cNvPr id="118" name="TextBox 117"/>
              <p:cNvSpPr txBox="1"/>
              <p:nvPr/>
            </p:nvSpPr>
            <p:spPr>
              <a:xfrm>
                <a:off x="10488820" y="4652924"/>
                <a:ext cx="1104503" cy="1692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spcBef>
                    <a:spcPts val="585"/>
                  </a:spcBef>
                  <a:buSzPct val="100000"/>
                </a:pPr>
                <a:r>
                  <a:rPr lang="es-MX" sz="1072" b="1" dirty="0"/>
                  <a:t>8.1</a:t>
                </a:r>
              </a:p>
            </p:txBody>
          </p:sp>
          <p:sp>
            <p:nvSpPr>
              <p:cNvPr id="119" name="Freeform 118"/>
              <p:cNvSpPr/>
              <p:nvPr/>
            </p:nvSpPr>
            <p:spPr bwMode="gray">
              <a:xfrm>
                <a:off x="7483978" y="2042044"/>
                <a:ext cx="3058255" cy="2090023"/>
              </a:xfrm>
              <a:custGeom>
                <a:avLst/>
                <a:gdLst>
                  <a:gd name="connsiteX0" fmla="*/ 0 w 3526970"/>
                  <a:gd name="connsiteY0" fmla="*/ 0 h 1961629"/>
                  <a:gd name="connsiteX1" fmla="*/ 3526970 w 3526970"/>
                  <a:gd name="connsiteY1" fmla="*/ 24177 h 1961629"/>
                  <a:gd name="connsiteX2" fmla="*/ 3526970 w 3526970"/>
                  <a:gd name="connsiteY2" fmla="*/ 1537086 h 1961629"/>
                  <a:gd name="connsiteX3" fmla="*/ 3526970 w 3526970"/>
                  <a:gd name="connsiteY3" fmla="*/ 1837428 h 1961629"/>
                  <a:gd name="connsiteX4" fmla="*/ 3526970 w 3526970"/>
                  <a:gd name="connsiteY4" fmla="*/ 1961629 h 1961629"/>
                  <a:gd name="connsiteX5" fmla="*/ 2253342 w 3526970"/>
                  <a:gd name="connsiteY5" fmla="*/ 1961629 h 1961629"/>
                  <a:gd name="connsiteX6" fmla="*/ 2253342 w 3526970"/>
                  <a:gd name="connsiteY6" fmla="*/ 1837428 h 1961629"/>
                  <a:gd name="connsiteX7" fmla="*/ 433026 w 3526970"/>
                  <a:gd name="connsiteY7" fmla="*/ 1837428 h 1961629"/>
                  <a:gd name="connsiteX8" fmla="*/ 433026 w 3526970"/>
                  <a:gd name="connsiteY8" fmla="*/ 1269276 h 1961629"/>
                  <a:gd name="connsiteX9" fmla="*/ 0 w 3526970"/>
                  <a:gd name="connsiteY9" fmla="*/ 1269276 h 1961629"/>
                  <a:gd name="connsiteX0" fmla="*/ 0 w 3526970"/>
                  <a:gd name="connsiteY0" fmla="*/ 0 h 1961629"/>
                  <a:gd name="connsiteX1" fmla="*/ 3526970 w 3526970"/>
                  <a:gd name="connsiteY1" fmla="*/ 2405 h 1961629"/>
                  <a:gd name="connsiteX2" fmla="*/ 3526970 w 3526970"/>
                  <a:gd name="connsiteY2" fmla="*/ 1537086 h 1961629"/>
                  <a:gd name="connsiteX3" fmla="*/ 3526970 w 3526970"/>
                  <a:gd name="connsiteY3" fmla="*/ 1837428 h 1961629"/>
                  <a:gd name="connsiteX4" fmla="*/ 3526970 w 3526970"/>
                  <a:gd name="connsiteY4" fmla="*/ 1961629 h 1961629"/>
                  <a:gd name="connsiteX5" fmla="*/ 2253342 w 3526970"/>
                  <a:gd name="connsiteY5" fmla="*/ 1961629 h 1961629"/>
                  <a:gd name="connsiteX6" fmla="*/ 2253342 w 3526970"/>
                  <a:gd name="connsiteY6" fmla="*/ 1837428 h 1961629"/>
                  <a:gd name="connsiteX7" fmla="*/ 433026 w 3526970"/>
                  <a:gd name="connsiteY7" fmla="*/ 1837428 h 1961629"/>
                  <a:gd name="connsiteX8" fmla="*/ 433026 w 3526970"/>
                  <a:gd name="connsiteY8" fmla="*/ 1269276 h 1961629"/>
                  <a:gd name="connsiteX9" fmla="*/ 0 w 3526970"/>
                  <a:gd name="connsiteY9" fmla="*/ 1269276 h 1961629"/>
                  <a:gd name="connsiteX10" fmla="*/ 0 w 3526970"/>
                  <a:gd name="connsiteY10" fmla="*/ 0 h 1961629"/>
                  <a:gd name="connsiteX0" fmla="*/ 0 w 3526970"/>
                  <a:gd name="connsiteY0" fmla="*/ 0 h 1961629"/>
                  <a:gd name="connsiteX1" fmla="*/ 3526970 w 3526970"/>
                  <a:gd name="connsiteY1" fmla="*/ 2405 h 1961629"/>
                  <a:gd name="connsiteX2" fmla="*/ 3526970 w 3526970"/>
                  <a:gd name="connsiteY2" fmla="*/ 1537086 h 1961629"/>
                  <a:gd name="connsiteX3" fmla="*/ 3526970 w 3526970"/>
                  <a:gd name="connsiteY3" fmla="*/ 1837428 h 1961629"/>
                  <a:gd name="connsiteX4" fmla="*/ 3526970 w 3526970"/>
                  <a:gd name="connsiteY4" fmla="*/ 1961629 h 1961629"/>
                  <a:gd name="connsiteX5" fmla="*/ 2253342 w 3526970"/>
                  <a:gd name="connsiteY5" fmla="*/ 1961629 h 1961629"/>
                  <a:gd name="connsiteX6" fmla="*/ 2253342 w 3526970"/>
                  <a:gd name="connsiteY6" fmla="*/ 1837428 h 1961629"/>
                  <a:gd name="connsiteX7" fmla="*/ 433026 w 3526970"/>
                  <a:gd name="connsiteY7" fmla="*/ 1837428 h 1961629"/>
                  <a:gd name="connsiteX8" fmla="*/ 433026 w 3526970"/>
                  <a:gd name="connsiteY8" fmla="*/ 1269276 h 1961629"/>
                  <a:gd name="connsiteX9" fmla="*/ 0 w 3526970"/>
                  <a:gd name="connsiteY9" fmla="*/ 1182190 h 1961629"/>
                  <a:gd name="connsiteX10" fmla="*/ 0 w 3526970"/>
                  <a:gd name="connsiteY10" fmla="*/ 0 h 1961629"/>
                  <a:gd name="connsiteX0" fmla="*/ 0 w 3526970"/>
                  <a:gd name="connsiteY0" fmla="*/ 0 h 1961629"/>
                  <a:gd name="connsiteX1" fmla="*/ 3526970 w 3526970"/>
                  <a:gd name="connsiteY1" fmla="*/ 2405 h 1961629"/>
                  <a:gd name="connsiteX2" fmla="*/ 3526970 w 3526970"/>
                  <a:gd name="connsiteY2" fmla="*/ 1537086 h 1961629"/>
                  <a:gd name="connsiteX3" fmla="*/ 3526970 w 3526970"/>
                  <a:gd name="connsiteY3" fmla="*/ 1837428 h 1961629"/>
                  <a:gd name="connsiteX4" fmla="*/ 3526970 w 3526970"/>
                  <a:gd name="connsiteY4" fmla="*/ 1961629 h 1961629"/>
                  <a:gd name="connsiteX5" fmla="*/ 2253342 w 3526970"/>
                  <a:gd name="connsiteY5" fmla="*/ 1961629 h 1961629"/>
                  <a:gd name="connsiteX6" fmla="*/ 2253342 w 3526970"/>
                  <a:gd name="connsiteY6" fmla="*/ 1837428 h 1961629"/>
                  <a:gd name="connsiteX7" fmla="*/ 433026 w 3526970"/>
                  <a:gd name="connsiteY7" fmla="*/ 1837428 h 1961629"/>
                  <a:gd name="connsiteX8" fmla="*/ 443912 w 3526970"/>
                  <a:gd name="connsiteY8" fmla="*/ 1182191 h 1961629"/>
                  <a:gd name="connsiteX9" fmla="*/ 0 w 3526970"/>
                  <a:gd name="connsiteY9" fmla="*/ 1182190 h 1961629"/>
                  <a:gd name="connsiteX10" fmla="*/ 0 w 3526970"/>
                  <a:gd name="connsiteY10" fmla="*/ 0 h 1961629"/>
                  <a:gd name="connsiteX0" fmla="*/ 0 w 3526970"/>
                  <a:gd name="connsiteY0" fmla="*/ 0 h 1961629"/>
                  <a:gd name="connsiteX1" fmla="*/ 3526970 w 3526970"/>
                  <a:gd name="connsiteY1" fmla="*/ 2405 h 1961629"/>
                  <a:gd name="connsiteX2" fmla="*/ 3526970 w 3526970"/>
                  <a:gd name="connsiteY2" fmla="*/ 1537086 h 1961629"/>
                  <a:gd name="connsiteX3" fmla="*/ 3526970 w 3526970"/>
                  <a:gd name="connsiteY3" fmla="*/ 1837428 h 1961629"/>
                  <a:gd name="connsiteX4" fmla="*/ 3526970 w 3526970"/>
                  <a:gd name="connsiteY4" fmla="*/ 1961629 h 1961629"/>
                  <a:gd name="connsiteX5" fmla="*/ 2253342 w 3526970"/>
                  <a:gd name="connsiteY5" fmla="*/ 1961629 h 1961629"/>
                  <a:gd name="connsiteX6" fmla="*/ 2253342 w 3526970"/>
                  <a:gd name="connsiteY6" fmla="*/ 1837428 h 1961629"/>
                  <a:gd name="connsiteX7" fmla="*/ 433026 w 3526970"/>
                  <a:gd name="connsiteY7" fmla="*/ 1837428 h 1961629"/>
                  <a:gd name="connsiteX8" fmla="*/ 443912 w 3526970"/>
                  <a:gd name="connsiteY8" fmla="*/ 1182191 h 1961629"/>
                  <a:gd name="connsiteX9" fmla="*/ 0 w 3526970"/>
                  <a:gd name="connsiteY9" fmla="*/ 1182190 h 1961629"/>
                  <a:gd name="connsiteX10" fmla="*/ 0 w 3526970"/>
                  <a:gd name="connsiteY10" fmla="*/ 0 h 1961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526970" h="1961629">
                    <a:moveTo>
                      <a:pt x="0" y="0"/>
                    </a:moveTo>
                    <a:lnTo>
                      <a:pt x="3526970" y="2405"/>
                    </a:lnTo>
                    <a:lnTo>
                      <a:pt x="3526970" y="1537086"/>
                    </a:lnTo>
                    <a:lnTo>
                      <a:pt x="3526970" y="1837428"/>
                    </a:lnTo>
                    <a:lnTo>
                      <a:pt x="3526970" y="1961629"/>
                    </a:lnTo>
                    <a:lnTo>
                      <a:pt x="2253342" y="1961629"/>
                    </a:lnTo>
                    <a:lnTo>
                      <a:pt x="2253342" y="1837428"/>
                    </a:lnTo>
                    <a:lnTo>
                      <a:pt x="433026" y="1837428"/>
                    </a:lnTo>
                    <a:lnTo>
                      <a:pt x="443912" y="1182191"/>
                    </a:lnTo>
                    <a:lnTo>
                      <a:pt x="0" y="118219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>
                  <a:alpha val="30196"/>
                </a:schemeClr>
              </a:solidFill>
              <a:ln w="19050" algn="ctr">
                <a:solidFill>
                  <a:schemeClr val="accent1"/>
                </a:solidFill>
                <a:prstDash val="sysDash"/>
                <a:miter lim="800000"/>
                <a:headEnd/>
                <a:tailEnd/>
              </a:ln>
            </p:spPr>
            <p:txBody>
              <a:bodyPr wrap="square" lIns="86620" tIns="86620" rIns="86620" bIns="86620" rtlCol="0" anchor="ctr"/>
              <a:lstStyle/>
              <a:p>
                <a:pPr algn="ctr">
                  <a:lnSpc>
                    <a:spcPct val="106000"/>
                  </a:lnSpc>
                  <a:buFont typeface="Wingdings 2" pitchFamily="18" charset="2"/>
                  <a:buNone/>
                </a:pPr>
                <a:endParaRPr lang="es-MX" sz="974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20" name="Freeform 119"/>
              <p:cNvSpPr/>
              <p:nvPr/>
            </p:nvSpPr>
            <p:spPr bwMode="gray">
              <a:xfrm>
                <a:off x="7202622" y="2349777"/>
                <a:ext cx="3177820" cy="2270986"/>
              </a:xfrm>
              <a:custGeom>
                <a:avLst/>
                <a:gdLst>
                  <a:gd name="connsiteX0" fmla="*/ 0 w 3897329"/>
                  <a:gd name="connsiteY0" fmla="*/ 0 h 2851538"/>
                  <a:gd name="connsiteX1" fmla="*/ 370877 w 3897329"/>
                  <a:gd name="connsiteY1" fmla="*/ 0 h 2851538"/>
                  <a:gd name="connsiteX2" fmla="*/ 370877 w 3897329"/>
                  <a:gd name="connsiteY2" fmla="*/ 1189774 h 2851538"/>
                  <a:gd name="connsiteX3" fmla="*/ 811319 w 3897329"/>
                  <a:gd name="connsiteY3" fmla="*/ 1189774 h 2851538"/>
                  <a:gd name="connsiteX4" fmla="*/ 811319 w 3897329"/>
                  <a:gd name="connsiteY4" fmla="*/ 1807862 h 2851538"/>
                  <a:gd name="connsiteX5" fmla="*/ 823020 w 3897329"/>
                  <a:gd name="connsiteY5" fmla="*/ 1807862 h 2851538"/>
                  <a:gd name="connsiteX6" fmla="*/ 823020 w 3897329"/>
                  <a:gd name="connsiteY6" fmla="*/ 1869962 h 2851538"/>
                  <a:gd name="connsiteX7" fmla="*/ 2628029 w 3897329"/>
                  <a:gd name="connsiteY7" fmla="*/ 1869962 h 2851538"/>
                  <a:gd name="connsiteX8" fmla="*/ 2628029 w 3897329"/>
                  <a:gd name="connsiteY8" fmla="*/ 1976900 h 2851538"/>
                  <a:gd name="connsiteX9" fmla="*/ 3897329 w 3897329"/>
                  <a:gd name="connsiteY9" fmla="*/ 1976900 h 2851538"/>
                  <a:gd name="connsiteX10" fmla="*/ 3897329 w 3897329"/>
                  <a:gd name="connsiteY10" fmla="*/ 2851538 h 2851538"/>
                  <a:gd name="connsiteX11" fmla="*/ 756299 w 3897329"/>
                  <a:gd name="connsiteY11" fmla="*/ 2851538 h 2851538"/>
                  <a:gd name="connsiteX12" fmla="*/ 756299 w 3897329"/>
                  <a:gd name="connsiteY12" fmla="*/ 2091963 h 2851538"/>
                  <a:gd name="connsiteX13" fmla="*/ 370877 w 3897329"/>
                  <a:gd name="connsiteY13" fmla="*/ 2091963 h 2851538"/>
                  <a:gd name="connsiteX14" fmla="*/ 370877 w 3897329"/>
                  <a:gd name="connsiteY14" fmla="*/ 2105825 h 2851538"/>
                  <a:gd name="connsiteX15" fmla="*/ 0 w 3897329"/>
                  <a:gd name="connsiteY15" fmla="*/ 2105825 h 2851538"/>
                  <a:gd name="connsiteX0" fmla="*/ 0 w 3897329"/>
                  <a:gd name="connsiteY0" fmla="*/ 55418 h 2906956"/>
                  <a:gd name="connsiteX1" fmla="*/ 370877 w 3897329"/>
                  <a:gd name="connsiteY1" fmla="*/ 0 h 2906956"/>
                  <a:gd name="connsiteX2" fmla="*/ 370877 w 3897329"/>
                  <a:gd name="connsiteY2" fmla="*/ 1245192 h 2906956"/>
                  <a:gd name="connsiteX3" fmla="*/ 811319 w 3897329"/>
                  <a:gd name="connsiteY3" fmla="*/ 1245192 h 2906956"/>
                  <a:gd name="connsiteX4" fmla="*/ 811319 w 3897329"/>
                  <a:gd name="connsiteY4" fmla="*/ 1863280 h 2906956"/>
                  <a:gd name="connsiteX5" fmla="*/ 823020 w 3897329"/>
                  <a:gd name="connsiteY5" fmla="*/ 1863280 h 2906956"/>
                  <a:gd name="connsiteX6" fmla="*/ 823020 w 3897329"/>
                  <a:gd name="connsiteY6" fmla="*/ 1925380 h 2906956"/>
                  <a:gd name="connsiteX7" fmla="*/ 2628029 w 3897329"/>
                  <a:gd name="connsiteY7" fmla="*/ 1925380 h 2906956"/>
                  <a:gd name="connsiteX8" fmla="*/ 2628029 w 3897329"/>
                  <a:gd name="connsiteY8" fmla="*/ 2032318 h 2906956"/>
                  <a:gd name="connsiteX9" fmla="*/ 3897329 w 3897329"/>
                  <a:gd name="connsiteY9" fmla="*/ 2032318 h 2906956"/>
                  <a:gd name="connsiteX10" fmla="*/ 3897329 w 3897329"/>
                  <a:gd name="connsiteY10" fmla="*/ 2906956 h 2906956"/>
                  <a:gd name="connsiteX11" fmla="*/ 756299 w 3897329"/>
                  <a:gd name="connsiteY11" fmla="*/ 2906956 h 2906956"/>
                  <a:gd name="connsiteX12" fmla="*/ 756299 w 3897329"/>
                  <a:gd name="connsiteY12" fmla="*/ 2147381 h 2906956"/>
                  <a:gd name="connsiteX13" fmla="*/ 370877 w 3897329"/>
                  <a:gd name="connsiteY13" fmla="*/ 2147381 h 2906956"/>
                  <a:gd name="connsiteX14" fmla="*/ 370877 w 3897329"/>
                  <a:gd name="connsiteY14" fmla="*/ 2161243 h 2906956"/>
                  <a:gd name="connsiteX15" fmla="*/ 0 w 3897329"/>
                  <a:gd name="connsiteY15" fmla="*/ 2161243 h 2906956"/>
                  <a:gd name="connsiteX16" fmla="*/ 0 w 3897329"/>
                  <a:gd name="connsiteY16" fmla="*/ 55418 h 2906956"/>
                  <a:gd name="connsiteX0" fmla="*/ 0 w 3897329"/>
                  <a:gd name="connsiteY0" fmla="*/ 18473 h 2906956"/>
                  <a:gd name="connsiteX1" fmla="*/ 370877 w 3897329"/>
                  <a:gd name="connsiteY1" fmla="*/ 0 h 2906956"/>
                  <a:gd name="connsiteX2" fmla="*/ 370877 w 3897329"/>
                  <a:gd name="connsiteY2" fmla="*/ 1245192 h 2906956"/>
                  <a:gd name="connsiteX3" fmla="*/ 811319 w 3897329"/>
                  <a:gd name="connsiteY3" fmla="*/ 1245192 h 2906956"/>
                  <a:gd name="connsiteX4" fmla="*/ 811319 w 3897329"/>
                  <a:gd name="connsiteY4" fmla="*/ 1863280 h 2906956"/>
                  <a:gd name="connsiteX5" fmla="*/ 823020 w 3897329"/>
                  <a:gd name="connsiteY5" fmla="*/ 1863280 h 2906956"/>
                  <a:gd name="connsiteX6" fmla="*/ 823020 w 3897329"/>
                  <a:gd name="connsiteY6" fmla="*/ 1925380 h 2906956"/>
                  <a:gd name="connsiteX7" fmla="*/ 2628029 w 3897329"/>
                  <a:gd name="connsiteY7" fmla="*/ 1925380 h 2906956"/>
                  <a:gd name="connsiteX8" fmla="*/ 2628029 w 3897329"/>
                  <a:gd name="connsiteY8" fmla="*/ 2032318 h 2906956"/>
                  <a:gd name="connsiteX9" fmla="*/ 3897329 w 3897329"/>
                  <a:gd name="connsiteY9" fmla="*/ 2032318 h 2906956"/>
                  <a:gd name="connsiteX10" fmla="*/ 3897329 w 3897329"/>
                  <a:gd name="connsiteY10" fmla="*/ 2906956 h 2906956"/>
                  <a:gd name="connsiteX11" fmla="*/ 756299 w 3897329"/>
                  <a:gd name="connsiteY11" fmla="*/ 2906956 h 2906956"/>
                  <a:gd name="connsiteX12" fmla="*/ 756299 w 3897329"/>
                  <a:gd name="connsiteY12" fmla="*/ 2147381 h 2906956"/>
                  <a:gd name="connsiteX13" fmla="*/ 370877 w 3897329"/>
                  <a:gd name="connsiteY13" fmla="*/ 2147381 h 2906956"/>
                  <a:gd name="connsiteX14" fmla="*/ 370877 w 3897329"/>
                  <a:gd name="connsiteY14" fmla="*/ 2161243 h 2906956"/>
                  <a:gd name="connsiteX15" fmla="*/ 0 w 3897329"/>
                  <a:gd name="connsiteY15" fmla="*/ 2161243 h 2906956"/>
                  <a:gd name="connsiteX16" fmla="*/ 0 w 3897329"/>
                  <a:gd name="connsiteY16" fmla="*/ 18473 h 2906956"/>
                  <a:gd name="connsiteX0" fmla="*/ 0 w 3897329"/>
                  <a:gd name="connsiteY0" fmla="*/ 0 h 2888483"/>
                  <a:gd name="connsiteX1" fmla="*/ 370877 w 3897329"/>
                  <a:gd name="connsiteY1" fmla="*/ 9236 h 2888483"/>
                  <a:gd name="connsiteX2" fmla="*/ 370877 w 3897329"/>
                  <a:gd name="connsiteY2" fmla="*/ 1226719 h 2888483"/>
                  <a:gd name="connsiteX3" fmla="*/ 811319 w 3897329"/>
                  <a:gd name="connsiteY3" fmla="*/ 1226719 h 2888483"/>
                  <a:gd name="connsiteX4" fmla="*/ 811319 w 3897329"/>
                  <a:gd name="connsiteY4" fmla="*/ 1844807 h 2888483"/>
                  <a:gd name="connsiteX5" fmla="*/ 823020 w 3897329"/>
                  <a:gd name="connsiteY5" fmla="*/ 1844807 h 2888483"/>
                  <a:gd name="connsiteX6" fmla="*/ 823020 w 3897329"/>
                  <a:gd name="connsiteY6" fmla="*/ 1906907 h 2888483"/>
                  <a:gd name="connsiteX7" fmla="*/ 2628029 w 3897329"/>
                  <a:gd name="connsiteY7" fmla="*/ 1906907 h 2888483"/>
                  <a:gd name="connsiteX8" fmla="*/ 2628029 w 3897329"/>
                  <a:gd name="connsiteY8" fmla="*/ 2013845 h 2888483"/>
                  <a:gd name="connsiteX9" fmla="*/ 3897329 w 3897329"/>
                  <a:gd name="connsiteY9" fmla="*/ 2013845 h 2888483"/>
                  <a:gd name="connsiteX10" fmla="*/ 3897329 w 3897329"/>
                  <a:gd name="connsiteY10" fmla="*/ 2888483 h 2888483"/>
                  <a:gd name="connsiteX11" fmla="*/ 756299 w 3897329"/>
                  <a:gd name="connsiteY11" fmla="*/ 2888483 h 2888483"/>
                  <a:gd name="connsiteX12" fmla="*/ 756299 w 3897329"/>
                  <a:gd name="connsiteY12" fmla="*/ 2128908 h 2888483"/>
                  <a:gd name="connsiteX13" fmla="*/ 370877 w 3897329"/>
                  <a:gd name="connsiteY13" fmla="*/ 2128908 h 2888483"/>
                  <a:gd name="connsiteX14" fmla="*/ 370877 w 3897329"/>
                  <a:gd name="connsiteY14" fmla="*/ 2142770 h 2888483"/>
                  <a:gd name="connsiteX15" fmla="*/ 0 w 3897329"/>
                  <a:gd name="connsiteY15" fmla="*/ 2142770 h 2888483"/>
                  <a:gd name="connsiteX16" fmla="*/ 0 w 3897329"/>
                  <a:gd name="connsiteY16" fmla="*/ 0 h 2888483"/>
                  <a:gd name="connsiteX0" fmla="*/ 0 w 3897329"/>
                  <a:gd name="connsiteY0" fmla="*/ 0 h 2888483"/>
                  <a:gd name="connsiteX1" fmla="*/ 370877 w 3897329"/>
                  <a:gd name="connsiteY1" fmla="*/ 0 h 2888483"/>
                  <a:gd name="connsiteX2" fmla="*/ 370877 w 3897329"/>
                  <a:gd name="connsiteY2" fmla="*/ 1226719 h 2888483"/>
                  <a:gd name="connsiteX3" fmla="*/ 811319 w 3897329"/>
                  <a:gd name="connsiteY3" fmla="*/ 1226719 h 2888483"/>
                  <a:gd name="connsiteX4" fmla="*/ 811319 w 3897329"/>
                  <a:gd name="connsiteY4" fmla="*/ 1844807 h 2888483"/>
                  <a:gd name="connsiteX5" fmla="*/ 823020 w 3897329"/>
                  <a:gd name="connsiteY5" fmla="*/ 1844807 h 2888483"/>
                  <a:gd name="connsiteX6" fmla="*/ 823020 w 3897329"/>
                  <a:gd name="connsiteY6" fmla="*/ 1906907 h 2888483"/>
                  <a:gd name="connsiteX7" fmla="*/ 2628029 w 3897329"/>
                  <a:gd name="connsiteY7" fmla="*/ 1906907 h 2888483"/>
                  <a:gd name="connsiteX8" fmla="*/ 2628029 w 3897329"/>
                  <a:gd name="connsiteY8" fmla="*/ 2013845 h 2888483"/>
                  <a:gd name="connsiteX9" fmla="*/ 3897329 w 3897329"/>
                  <a:gd name="connsiteY9" fmla="*/ 2013845 h 2888483"/>
                  <a:gd name="connsiteX10" fmla="*/ 3897329 w 3897329"/>
                  <a:gd name="connsiteY10" fmla="*/ 2888483 h 2888483"/>
                  <a:gd name="connsiteX11" fmla="*/ 756299 w 3897329"/>
                  <a:gd name="connsiteY11" fmla="*/ 2888483 h 2888483"/>
                  <a:gd name="connsiteX12" fmla="*/ 756299 w 3897329"/>
                  <a:gd name="connsiteY12" fmla="*/ 2128908 h 2888483"/>
                  <a:gd name="connsiteX13" fmla="*/ 370877 w 3897329"/>
                  <a:gd name="connsiteY13" fmla="*/ 2128908 h 2888483"/>
                  <a:gd name="connsiteX14" fmla="*/ 370877 w 3897329"/>
                  <a:gd name="connsiteY14" fmla="*/ 2142770 h 2888483"/>
                  <a:gd name="connsiteX15" fmla="*/ 0 w 3897329"/>
                  <a:gd name="connsiteY15" fmla="*/ 2142770 h 2888483"/>
                  <a:gd name="connsiteX16" fmla="*/ 0 w 3897329"/>
                  <a:gd name="connsiteY16" fmla="*/ 0 h 28884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897329" h="2888483">
                    <a:moveTo>
                      <a:pt x="0" y="0"/>
                    </a:moveTo>
                    <a:lnTo>
                      <a:pt x="370877" y="0"/>
                    </a:lnTo>
                    <a:lnTo>
                      <a:pt x="370877" y="1226719"/>
                    </a:lnTo>
                    <a:lnTo>
                      <a:pt x="811319" y="1226719"/>
                    </a:lnTo>
                    <a:lnTo>
                      <a:pt x="811319" y="1844807"/>
                    </a:lnTo>
                    <a:lnTo>
                      <a:pt x="823020" y="1844807"/>
                    </a:lnTo>
                    <a:lnTo>
                      <a:pt x="823020" y="1906907"/>
                    </a:lnTo>
                    <a:lnTo>
                      <a:pt x="2628029" y="1906907"/>
                    </a:lnTo>
                    <a:lnTo>
                      <a:pt x="2628029" y="2013845"/>
                    </a:lnTo>
                    <a:lnTo>
                      <a:pt x="3897329" y="2013845"/>
                    </a:lnTo>
                    <a:lnTo>
                      <a:pt x="3897329" y="2888483"/>
                    </a:lnTo>
                    <a:lnTo>
                      <a:pt x="756299" y="2888483"/>
                    </a:lnTo>
                    <a:lnTo>
                      <a:pt x="756299" y="2128908"/>
                    </a:lnTo>
                    <a:lnTo>
                      <a:pt x="370877" y="2128908"/>
                    </a:lnTo>
                    <a:lnTo>
                      <a:pt x="370877" y="2142770"/>
                    </a:lnTo>
                    <a:lnTo>
                      <a:pt x="0" y="214277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CD00">
                  <a:alpha val="50196"/>
                </a:srgbClr>
              </a:solidFill>
              <a:ln w="19050" algn="ctr">
                <a:solidFill>
                  <a:srgbClr val="FFCD00"/>
                </a:solidFill>
                <a:prstDash val="sysDash"/>
                <a:miter lim="800000"/>
                <a:headEnd/>
                <a:tailEnd/>
              </a:ln>
            </p:spPr>
            <p:txBody>
              <a:bodyPr wrap="square" lIns="86620" tIns="86620" rIns="86620" bIns="86620" rtlCol="0" anchor="ctr"/>
              <a:lstStyle/>
              <a:p>
                <a:pPr algn="ctr">
                  <a:lnSpc>
                    <a:spcPct val="106000"/>
                  </a:lnSpc>
                  <a:buFont typeface="Wingdings 2" pitchFamily="18" charset="2"/>
                  <a:buNone/>
                </a:pPr>
                <a:endParaRPr lang="es-MX" sz="974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21" name="Right Arrow 120"/>
              <p:cNvSpPr/>
              <p:nvPr/>
            </p:nvSpPr>
            <p:spPr bwMode="gray">
              <a:xfrm>
                <a:off x="7914926" y="2349777"/>
                <a:ext cx="328413" cy="343339"/>
              </a:xfrm>
              <a:prstGeom prst="rightArrow">
                <a:avLst/>
              </a:prstGeom>
              <a:solidFill>
                <a:srgbClr val="43B02A"/>
              </a:solidFill>
              <a:ln w="19050" algn="ctr">
                <a:noFill/>
                <a:miter lim="800000"/>
                <a:headEnd/>
                <a:tailEnd/>
              </a:ln>
            </p:spPr>
            <p:txBody>
              <a:bodyPr rot="0" spcFirstLastPara="0" vertOverflow="overflow" horzOverflow="overflow" vert="horz" wrap="square" lIns="64965" tIns="64965" rIns="64965" bIns="64965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06000"/>
                  </a:lnSpc>
                  <a:buFont typeface="Wingdings 2" pitchFamily="18" charset="2"/>
                  <a:buNone/>
                </a:pPr>
                <a:endParaRPr lang="es-MX" sz="779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22" name="Right Arrow 121"/>
              <p:cNvSpPr/>
              <p:nvPr/>
            </p:nvSpPr>
            <p:spPr bwMode="gray">
              <a:xfrm>
                <a:off x="7914926" y="3372717"/>
                <a:ext cx="328413" cy="343339"/>
              </a:xfrm>
              <a:prstGeom prst="rightArrow">
                <a:avLst/>
              </a:prstGeom>
              <a:solidFill>
                <a:srgbClr val="43B02A"/>
              </a:solidFill>
              <a:ln w="19050" algn="ctr">
                <a:noFill/>
                <a:miter lim="800000"/>
                <a:headEnd/>
                <a:tailEnd/>
              </a:ln>
            </p:spPr>
            <p:txBody>
              <a:bodyPr rot="0" spcFirstLastPara="0" vertOverflow="overflow" horzOverflow="overflow" vert="horz" wrap="square" lIns="64965" tIns="64965" rIns="64965" bIns="64965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06000"/>
                  </a:lnSpc>
                  <a:buFont typeface="Wingdings 2" pitchFamily="18" charset="2"/>
                  <a:buNone/>
                </a:pPr>
                <a:endParaRPr lang="es-MX" sz="779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23" name="Right Arrow 122"/>
              <p:cNvSpPr/>
              <p:nvPr/>
            </p:nvSpPr>
            <p:spPr bwMode="gray">
              <a:xfrm>
                <a:off x="9307621" y="2349777"/>
                <a:ext cx="328413" cy="343339"/>
              </a:xfrm>
              <a:prstGeom prst="rightArrow">
                <a:avLst/>
              </a:prstGeom>
              <a:solidFill>
                <a:srgbClr val="43B02A"/>
              </a:solidFill>
              <a:ln w="19050" algn="ctr">
                <a:noFill/>
                <a:miter lim="800000"/>
                <a:headEnd/>
                <a:tailEnd/>
              </a:ln>
            </p:spPr>
            <p:txBody>
              <a:bodyPr rot="0" spcFirstLastPara="0" vertOverflow="overflow" horzOverflow="overflow" vert="horz" wrap="square" lIns="64965" tIns="64965" rIns="64965" bIns="64965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06000"/>
                  </a:lnSpc>
                  <a:buFont typeface="Wingdings 2" pitchFamily="18" charset="2"/>
                  <a:buNone/>
                </a:pPr>
                <a:endParaRPr lang="es-MX" sz="779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24" name="Right Arrow 123"/>
              <p:cNvSpPr/>
              <p:nvPr/>
            </p:nvSpPr>
            <p:spPr bwMode="gray">
              <a:xfrm>
                <a:off x="9323246" y="3372717"/>
                <a:ext cx="328413" cy="343339"/>
              </a:xfrm>
              <a:prstGeom prst="rightArrow">
                <a:avLst/>
              </a:prstGeom>
              <a:solidFill>
                <a:srgbClr val="43B02A"/>
              </a:solidFill>
              <a:ln w="19050" algn="ctr">
                <a:noFill/>
                <a:miter lim="800000"/>
                <a:headEnd/>
                <a:tailEnd/>
              </a:ln>
            </p:spPr>
            <p:txBody>
              <a:bodyPr rot="0" spcFirstLastPara="0" vertOverflow="overflow" horzOverflow="overflow" vert="horz" wrap="square" lIns="64965" tIns="64965" rIns="64965" bIns="64965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06000"/>
                  </a:lnSpc>
                  <a:buFont typeface="Wingdings 2" pitchFamily="18" charset="2"/>
                  <a:buNone/>
                </a:pPr>
                <a:endParaRPr lang="es-MX" sz="779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52" name="TextBox 151"/>
            <p:cNvSpPr txBox="1"/>
            <p:nvPr/>
          </p:nvSpPr>
          <p:spPr>
            <a:xfrm>
              <a:off x="7500450" y="5913791"/>
              <a:ext cx="3104462" cy="18225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spcBef>
                  <a:spcPts val="585"/>
                </a:spcBef>
                <a:buSzPct val="100000"/>
              </a:pPr>
              <a:r>
                <a:rPr lang="es-MX" sz="1072" b="1" dirty="0"/>
                <a:t>42 Millones de Familias 2035*</a:t>
              </a:r>
            </a:p>
          </p:txBody>
        </p:sp>
        <p:sp>
          <p:nvSpPr>
            <p:cNvPr id="153" name="Right Arrow 152"/>
            <p:cNvSpPr/>
            <p:nvPr/>
          </p:nvSpPr>
          <p:spPr bwMode="gray">
            <a:xfrm rot="5400000">
              <a:off x="8699791" y="4223474"/>
              <a:ext cx="319989" cy="334532"/>
            </a:xfrm>
            <a:prstGeom prst="rightArrow">
              <a:avLst/>
            </a:prstGeom>
            <a:solidFill>
              <a:srgbClr val="43B02A"/>
            </a:solidFill>
            <a:ln w="19050" algn="ctr">
              <a:noFill/>
              <a:miter lim="800000"/>
              <a:headEnd/>
              <a:tailEnd/>
            </a:ln>
          </p:spPr>
          <p:txBody>
            <a:bodyPr rot="0" spcFirstLastPara="0" vertOverflow="overflow" horzOverflow="overflow" vert="horz" wrap="square" lIns="64965" tIns="64965" rIns="64965" bIns="6496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6000"/>
                </a:lnSpc>
                <a:buFont typeface="Wingdings 2" pitchFamily="18" charset="2"/>
                <a:buNone/>
              </a:pPr>
              <a:endParaRPr lang="es-MX" sz="779" b="1" dirty="0">
                <a:solidFill>
                  <a:schemeClr val="bg1"/>
                </a:solidFill>
              </a:endParaRPr>
            </a:p>
          </p:txBody>
        </p:sp>
      </p:grp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DE4AFB94-BB39-47CE-A606-98D35F82FA33}"/>
              </a:ext>
            </a:extLst>
          </p:cNvPr>
          <p:cNvCxnSpPr>
            <a:cxnSpLocks/>
          </p:cNvCxnSpPr>
          <p:nvPr/>
        </p:nvCxnSpPr>
        <p:spPr>
          <a:xfrm>
            <a:off x="1132265" y="3766430"/>
            <a:ext cx="3022486" cy="1981394"/>
          </a:xfrm>
          <a:prstGeom prst="line">
            <a:avLst/>
          </a:prstGeom>
          <a:ln w="38100">
            <a:solidFill>
              <a:srgbClr val="DA29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Straight Connector 155">
            <a:extLst>
              <a:ext uri="{FF2B5EF4-FFF2-40B4-BE49-F238E27FC236}">
                <a16:creationId xmlns:a16="http://schemas.microsoft.com/office/drawing/2014/main" id="{F6A6A9C7-C7C2-4EBB-9C2A-43AFA19EF954}"/>
              </a:ext>
            </a:extLst>
          </p:cNvPr>
          <p:cNvCxnSpPr>
            <a:cxnSpLocks/>
          </p:cNvCxnSpPr>
          <p:nvPr/>
        </p:nvCxnSpPr>
        <p:spPr>
          <a:xfrm>
            <a:off x="1451853" y="3244780"/>
            <a:ext cx="3022486" cy="1981394"/>
          </a:xfrm>
          <a:prstGeom prst="line">
            <a:avLst/>
          </a:prstGeom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CuadroTexto 70">
            <a:extLst>
              <a:ext uri="{FF2B5EF4-FFF2-40B4-BE49-F238E27FC236}">
                <a16:creationId xmlns:a16="http://schemas.microsoft.com/office/drawing/2014/main" id="{4398344D-816D-6D7C-CA32-8FF9F3E82E08}"/>
              </a:ext>
            </a:extLst>
          </p:cNvPr>
          <p:cNvSpPr txBox="1"/>
          <p:nvPr/>
        </p:nvSpPr>
        <p:spPr>
          <a:xfrm>
            <a:off x="486802" y="6461589"/>
            <a:ext cx="1127232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600" dirty="0"/>
              <a:t>* En  proceso de Actualización</a:t>
            </a:r>
          </a:p>
        </p:txBody>
      </p:sp>
      <p:sp>
        <p:nvSpPr>
          <p:cNvPr id="74" name="Lágrima 73">
            <a:extLst>
              <a:ext uri="{FF2B5EF4-FFF2-40B4-BE49-F238E27FC236}">
                <a16:creationId xmlns:a16="http://schemas.microsoft.com/office/drawing/2014/main" id="{3BC8733D-956A-2732-15F1-96A9DC1B309F}"/>
              </a:ext>
            </a:extLst>
          </p:cNvPr>
          <p:cNvSpPr/>
          <p:nvPr/>
        </p:nvSpPr>
        <p:spPr>
          <a:xfrm>
            <a:off x="1449310" y="4583611"/>
            <a:ext cx="1684396" cy="624049"/>
          </a:xfrm>
          <a:prstGeom prst="teardrop">
            <a:avLst>
              <a:gd name="adj" fmla="val 81692"/>
            </a:avLst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400" dirty="0" err="1">
                <a:solidFill>
                  <a:schemeClr val="tx1"/>
                </a:solidFill>
              </a:rPr>
              <a:t>Poverty</a:t>
            </a:r>
            <a:r>
              <a:rPr lang="es-MX" sz="1400" dirty="0">
                <a:solidFill>
                  <a:schemeClr val="tx1"/>
                </a:solidFill>
              </a:rPr>
              <a:t> Line</a:t>
            </a:r>
          </a:p>
        </p:txBody>
      </p:sp>
      <p:sp>
        <p:nvSpPr>
          <p:cNvPr id="75" name="Lágrima 74">
            <a:extLst>
              <a:ext uri="{FF2B5EF4-FFF2-40B4-BE49-F238E27FC236}">
                <a16:creationId xmlns:a16="http://schemas.microsoft.com/office/drawing/2014/main" id="{652DDAD8-0DFC-2776-D05B-6A622F591953}"/>
              </a:ext>
            </a:extLst>
          </p:cNvPr>
          <p:cNvSpPr/>
          <p:nvPr/>
        </p:nvSpPr>
        <p:spPr>
          <a:xfrm>
            <a:off x="2594438" y="3053472"/>
            <a:ext cx="1846174" cy="786556"/>
          </a:xfrm>
          <a:prstGeom prst="teardrop">
            <a:avLst>
              <a:gd name="adj" fmla="val 81692"/>
            </a:avLst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400" dirty="0" err="1">
                <a:solidFill>
                  <a:schemeClr val="tx1"/>
                </a:solidFill>
              </a:rPr>
              <a:t>Increase</a:t>
            </a:r>
            <a:r>
              <a:rPr lang="es-MX" sz="1400" dirty="0">
                <a:solidFill>
                  <a:schemeClr val="tx1"/>
                </a:solidFill>
              </a:rPr>
              <a:t> in </a:t>
            </a:r>
            <a:r>
              <a:rPr lang="es-MX" sz="1400" dirty="0" err="1">
                <a:solidFill>
                  <a:schemeClr val="tx1"/>
                </a:solidFill>
              </a:rPr>
              <a:t>their</a:t>
            </a:r>
            <a:r>
              <a:rPr lang="es-MX" sz="1400" dirty="0">
                <a:solidFill>
                  <a:schemeClr val="tx1"/>
                </a:solidFill>
              </a:rPr>
              <a:t> standard </a:t>
            </a:r>
            <a:r>
              <a:rPr lang="es-MX" sz="1400" dirty="0" err="1">
                <a:solidFill>
                  <a:schemeClr val="tx1"/>
                </a:solidFill>
              </a:rPr>
              <a:t>of</a:t>
            </a:r>
            <a:r>
              <a:rPr lang="es-MX" sz="1400" dirty="0">
                <a:solidFill>
                  <a:schemeClr val="tx1"/>
                </a:solidFill>
              </a:rPr>
              <a:t>  Living</a:t>
            </a:r>
          </a:p>
        </p:txBody>
      </p:sp>
      <p:sp>
        <p:nvSpPr>
          <p:cNvPr id="76" name="Lágrima 75">
            <a:extLst>
              <a:ext uri="{FF2B5EF4-FFF2-40B4-BE49-F238E27FC236}">
                <a16:creationId xmlns:a16="http://schemas.microsoft.com/office/drawing/2014/main" id="{AA49088E-B552-469A-D31F-8E36AFBA2279}"/>
              </a:ext>
            </a:extLst>
          </p:cNvPr>
          <p:cNvSpPr/>
          <p:nvPr/>
        </p:nvSpPr>
        <p:spPr>
          <a:xfrm>
            <a:off x="1996100" y="3722596"/>
            <a:ext cx="1795259" cy="939953"/>
          </a:xfrm>
          <a:prstGeom prst="teardrop">
            <a:avLst>
              <a:gd name="adj" fmla="val 81692"/>
            </a:avLst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400" dirty="0" err="1">
                <a:solidFill>
                  <a:schemeClr val="tx1"/>
                </a:solidFill>
              </a:rPr>
              <a:t>Better</a:t>
            </a:r>
            <a:r>
              <a:rPr lang="es-MX" sz="1400" dirty="0">
                <a:solidFill>
                  <a:schemeClr val="tx1"/>
                </a:solidFill>
              </a:rPr>
              <a:t> </a:t>
            </a:r>
            <a:r>
              <a:rPr lang="es-MX" sz="1400" dirty="0" err="1">
                <a:solidFill>
                  <a:schemeClr val="tx1"/>
                </a:solidFill>
              </a:rPr>
              <a:t>Opportunities</a:t>
            </a:r>
            <a:endParaRPr lang="es-MX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272186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A168FAB-D0F7-BA3D-8440-C18DC0BE65D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MX" dirty="0" err="1"/>
              <a:t>Going</a:t>
            </a:r>
            <a:r>
              <a:rPr lang="es-MX" dirty="0"/>
              <a:t> </a:t>
            </a:r>
            <a:r>
              <a:rPr lang="es-MX" dirty="0" err="1"/>
              <a:t>to</a:t>
            </a:r>
            <a:r>
              <a:rPr lang="es-MX" dirty="0"/>
              <a:t> America</a:t>
            </a:r>
            <a:endParaRPr lang="en-US" dirty="0"/>
          </a:p>
        </p:txBody>
      </p:sp>
      <p:pic>
        <p:nvPicPr>
          <p:cNvPr id="2" name="Picture 2" descr="IUHF">
            <a:hlinkClick r:id="rId2"/>
            <a:extLst>
              <a:ext uri="{FF2B5EF4-FFF2-40B4-BE49-F238E27FC236}">
                <a16:creationId xmlns:a16="http://schemas.microsoft.com/office/drawing/2014/main" id="{81E7BE7E-433B-59E5-4DA7-63B7921357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9266" y="159587"/>
            <a:ext cx="543976" cy="870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97377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Object 13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95" imgH="394" progId="TCLayout.ActiveDocument.1">
                  <p:embed/>
                </p:oleObj>
              </mc:Choice>
              <mc:Fallback>
                <p:oleObj name="think-cell Slide" r:id="rId4" imgW="395" imgH="394" progId="TCLayout.ActiveDocument.1">
                  <p:embed/>
                  <p:pic>
                    <p:nvPicPr>
                      <p:cNvPr id="14" name="Object 1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12" hidden="1"/>
          <p:cNvSpPr/>
          <p:nvPr>
            <p:custDataLst>
              <p:tags r:id="rId2"/>
            </p:custDataLst>
          </p:nvPr>
        </p:nvSpPr>
        <p:spPr bwMode="gray">
          <a:xfrm>
            <a:off x="0" y="0"/>
            <a:ext cx="158750" cy="158750"/>
          </a:xfrm>
          <a:prstGeom prst="rect">
            <a:avLst/>
          </a:prstGeom>
          <a:solidFill>
            <a:schemeClr val="accent3"/>
          </a:solidFill>
          <a:ln w="19050" algn="ctr">
            <a:noFill/>
            <a:miter lim="800000"/>
            <a:headEnd/>
            <a:tailEnd/>
          </a:ln>
        </p:spPr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  <a:buFont typeface="Wingdings 2" pitchFamily="18" charset="2"/>
              <a:buNone/>
            </a:pPr>
            <a:endParaRPr lang="es-MX" sz="2400" dirty="0">
              <a:solidFill>
                <a:schemeClr val="bg1"/>
              </a:solidFill>
              <a:latin typeface="Verdana" panose="020B0604030504040204" pitchFamily="34" charset="0"/>
              <a:ea typeface="+mj-ea"/>
              <a:cs typeface="+mj-cs"/>
              <a:sym typeface="Verdana" panose="020B0604030504040204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03208" y="787164"/>
            <a:ext cx="11032936" cy="475384"/>
          </a:xfrm>
        </p:spPr>
        <p:txBody>
          <a:bodyPr>
            <a:normAutofit fontScale="90000"/>
          </a:bodyPr>
          <a:lstStyle/>
          <a:p>
            <a:r>
              <a:rPr lang="es-MX" dirty="0" err="1"/>
              <a:t>Using</a:t>
            </a:r>
            <a:r>
              <a:rPr lang="es-MX" dirty="0"/>
              <a:t> a similar </a:t>
            </a:r>
            <a:r>
              <a:rPr lang="es-MX" dirty="0" err="1"/>
              <a:t>approach</a:t>
            </a:r>
            <a:r>
              <a:rPr lang="es-MX" dirty="0"/>
              <a:t>  </a:t>
            </a:r>
            <a:r>
              <a:rPr lang="es-MX" dirty="0" err="1"/>
              <a:t>used</a:t>
            </a:r>
            <a:r>
              <a:rPr lang="es-MX" dirty="0"/>
              <a:t> </a:t>
            </a:r>
            <a:r>
              <a:rPr lang="es-MX" dirty="0" err="1"/>
              <a:t>with</a:t>
            </a:r>
            <a:r>
              <a:rPr lang="es-MX" dirty="0"/>
              <a:t> </a:t>
            </a:r>
            <a:r>
              <a:rPr lang="es-MX" dirty="0" err="1"/>
              <a:t>the</a:t>
            </a:r>
            <a:r>
              <a:rPr lang="es-MX" dirty="0"/>
              <a:t> </a:t>
            </a:r>
            <a:r>
              <a:rPr lang="es-MX" dirty="0" err="1"/>
              <a:t>Mexican</a:t>
            </a:r>
            <a:r>
              <a:rPr lang="es-MX" dirty="0"/>
              <a:t> </a:t>
            </a:r>
            <a:r>
              <a:rPr lang="es-MX" dirty="0" err="1"/>
              <a:t>families</a:t>
            </a:r>
            <a:r>
              <a:rPr lang="es-MX" dirty="0"/>
              <a:t> </a:t>
            </a:r>
            <a:r>
              <a:rPr lang="es-MX" dirty="0" err="1"/>
              <a:t>segmentation</a:t>
            </a:r>
            <a:r>
              <a:rPr lang="es-MX" dirty="0"/>
              <a:t>,  a </a:t>
            </a:r>
            <a:r>
              <a:rPr lang="es-MX" dirty="0" err="1"/>
              <a:t>simplified</a:t>
            </a:r>
            <a:r>
              <a:rPr lang="es-MX" dirty="0"/>
              <a:t> versión </a:t>
            </a:r>
            <a:r>
              <a:rPr lang="es-MX" dirty="0" err="1"/>
              <a:t>of</a:t>
            </a:r>
            <a:r>
              <a:rPr lang="es-MX" dirty="0"/>
              <a:t> </a:t>
            </a:r>
            <a:r>
              <a:rPr lang="es-MX" dirty="0" err="1"/>
              <a:t>the</a:t>
            </a:r>
            <a:r>
              <a:rPr lang="es-MX" dirty="0"/>
              <a:t> USA </a:t>
            </a:r>
            <a:r>
              <a:rPr lang="es-MX" dirty="0" err="1"/>
              <a:t>is</a:t>
            </a:r>
            <a:r>
              <a:rPr lang="es-MX" dirty="0"/>
              <a:t> </a:t>
            </a:r>
            <a:r>
              <a:rPr lang="es-MX" dirty="0" err="1"/>
              <a:t>depicted</a:t>
            </a:r>
            <a:r>
              <a:rPr lang="es-MX" dirty="0"/>
              <a:t> </a:t>
            </a:r>
            <a:r>
              <a:rPr lang="es-MX" dirty="0" err="1"/>
              <a:t>bellow</a:t>
            </a:r>
            <a:endParaRPr lang="es-MX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374693" y="2941162"/>
            <a:ext cx="452047" cy="1692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spcBef>
                <a:spcPts val="600"/>
              </a:spcBef>
              <a:buSzPct val="100000"/>
            </a:pPr>
            <a:r>
              <a:rPr lang="es-MX" sz="1100" b="1" dirty="0"/>
              <a:t>Formal</a:t>
            </a:r>
          </a:p>
        </p:txBody>
      </p:sp>
      <p:grpSp>
        <p:nvGrpSpPr>
          <p:cNvPr id="7" name="Group 6"/>
          <p:cNvGrpSpPr>
            <a:grpSpLocks/>
          </p:cNvGrpSpPr>
          <p:nvPr/>
        </p:nvGrpSpPr>
        <p:grpSpPr>
          <a:xfrm>
            <a:off x="1345976" y="2382738"/>
            <a:ext cx="540000" cy="540000"/>
            <a:chOff x="6537910" y="4611206"/>
            <a:chExt cx="1849437" cy="1838325"/>
          </a:xfrm>
          <a:solidFill>
            <a:schemeClr val="tx2">
              <a:lumMod val="60000"/>
              <a:lumOff val="40000"/>
            </a:schemeClr>
          </a:solidFill>
        </p:grpSpPr>
        <p:sp>
          <p:nvSpPr>
            <p:cNvPr id="42" name="Freeform 41"/>
            <p:cNvSpPr>
              <a:spLocks noEditPoints="1"/>
            </p:cNvSpPr>
            <p:nvPr/>
          </p:nvSpPr>
          <p:spPr bwMode="auto">
            <a:xfrm>
              <a:off x="7688847" y="5262081"/>
              <a:ext cx="312737" cy="766763"/>
            </a:xfrm>
            <a:custGeom>
              <a:avLst/>
              <a:gdLst>
                <a:gd name="T0" fmla="*/ 41 w 65"/>
                <a:gd name="T1" fmla="*/ 0 h 160"/>
                <a:gd name="T2" fmla="*/ 25 w 65"/>
                <a:gd name="T3" fmla="*/ 0 h 160"/>
                <a:gd name="T4" fmla="*/ 17 w 65"/>
                <a:gd name="T5" fmla="*/ 6 h 160"/>
                <a:gd name="T6" fmla="*/ 1 w 65"/>
                <a:gd name="T7" fmla="*/ 86 h 160"/>
                <a:gd name="T8" fmla="*/ 2 w 65"/>
                <a:gd name="T9" fmla="*/ 93 h 160"/>
                <a:gd name="T10" fmla="*/ 9 w 65"/>
                <a:gd name="T11" fmla="*/ 96 h 160"/>
                <a:gd name="T12" fmla="*/ 9 w 65"/>
                <a:gd name="T13" fmla="*/ 152 h 160"/>
                <a:gd name="T14" fmla="*/ 17 w 65"/>
                <a:gd name="T15" fmla="*/ 160 h 160"/>
                <a:gd name="T16" fmla="*/ 25 w 65"/>
                <a:gd name="T17" fmla="*/ 152 h 160"/>
                <a:gd name="T18" fmla="*/ 25 w 65"/>
                <a:gd name="T19" fmla="*/ 96 h 160"/>
                <a:gd name="T20" fmla="*/ 41 w 65"/>
                <a:gd name="T21" fmla="*/ 96 h 160"/>
                <a:gd name="T22" fmla="*/ 41 w 65"/>
                <a:gd name="T23" fmla="*/ 152 h 160"/>
                <a:gd name="T24" fmla="*/ 49 w 65"/>
                <a:gd name="T25" fmla="*/ 160 h 160"/>
                <a:gd name="T26" fmla="*/ 57 w 65"/>
                <a:gd name="T27" fmla="*/ 152 h 160"/>
                <a:gd name="T28" fmla="*/ 57 w 65"/>
                <a:gd name="T29" fmla="*/ 96 h 160"/>
                <a:gd name="T30" fmla="*/ 63 w 65"/>
                <a:gd name="T31" fmla="*/ 93 h 160"/>
                <a:gd name="T32" fmla="*/ 65 w 65"/>
                <a:gd name="T33" fmla="*/ 86 h 160"/>
                <a:gd name="T34" fmla="*/ 49 w 65"/>
                <a:gd name="T35" fmla="*/ 6 h 160"/>
                <a:gd name="T36" fmla="*/ 41 w 65"/>
                <a:gd name="T37" fmla="*/ 0 h 160"/>
                <a:gd name="T38" fmla="*/ 31 w 65"/>
                <a:gd name="T39" fmla="*/ 16 h 160"/>
                <a:gd name="T40" fmla="*/ 34 w 65"/>
                <a:gd name="T41" fmla="*/ 16 h 160"/>
                <a:gd name="T42" fmla="*/ 47 w 65"/>
                <a:gd name="T43" fmla="*/ 80 h 160"/>
                <a:gd name="T44" fmla="*/ 18 w 65"/>
                <a:gd name="T45" fmla="*/ 80 h 160"/>
                <a:gd name="T46" fmla="*/ 31 w 65"/>
                <a:gd name="T47" fmla="*/ 16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65" h="160">
                  <a:moveTo>
                    <a:pt x="41" y="0"/>
                  </a:moveTo>
                  <a:cubicBezTo>
                    <a:pt x="25" y="0"/>
                    <a:pt x="25" y="0"/>
                    <a:pt x="25" y="0"/>
                  </a:cubicBezTo>
                  <a:cubicBezTo>
                    <a:pt x="21" y="0"/>
                    <a:pt x="18" y="2"/>
                    <a:pt x="17" y="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0" y="88"/>
                    <a:pt x="1" y="91"/>
                    <a:pt x="2" y="93"/>
                  </a:cubicBezTo>
                  <a:cubicBezTo>
                    <a:pt x="4" y="95"/>
                    <a:pt x="6" y="96"/>
                    <a:pt x="9" y="96"/>
                  </a:cubicBezTo>
                  <a:cubicBezTo>
                    <a:pt x="9" y="152"/>
                    <a:pt x="9" y="152"/>
                    <a:pt x="9" y="152"/>
                  </a:cubicBezTo>
                  <a:cubicBezTo>
                    <a:pt x="9" y="156"/>
                    <a:pt x="12" y="160"/>
                    <a:pt x="17" y="160"/>
                  </a:cubicBezTo>
                  <a:cubicBezTo>
                    <a:pt x="21" y="160"/>
                    <a:pt x="25" y="156"/>
                    <a:pt x="25" y="152"/>
                  </a:cubicBezTo>
                  <a:cubicBezTo>
                    <a:pt x="25" y="96"/>
                    <a:pt x="25" y="96"/>
                    <a:pt x="25" y="96"/>
                  </a:cubicBezTo>
                  <a:cubicBezTo>
                    <a:pt x="41" y="96"/>
                    <a:pt x="41" y="96"/>
                    <a:pt x="41" y="96"/>
                  </a:cubicBezTo>
                  <a:cubicBezTo>
                    <a:pt x="41" y="152"/>
                    <a:pt x="41" y="152"/>
                    <a:pt x="41" y="152"/>
                  </a:cubicBezTo>
                  <a:cubicBezTo>
                    <a:pt x="41" y="156"/>
                    <a:pt x="44" y="160"/>
                    <a:pt x="49" y="160"/>
                  </a:cubicBezTo>
                  <a:cubicBezTo>
                    <a:pt x="53" y="160"/>
                    <a:pt x="57" y="156"/>
                    <a:pt x="57" y="152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9" y="96"/>
                    <a:pt x="61" y="95"/>
                    <a:pt x="63" y="93"/>
                  </a:cubicBezTo>
                  <a:cubicBezTo>
                    <a:pt x="64" y="91"/>
                    <a:pt x="65" y="88"/>
                    <a:pt x="65" y="86"/>
                  </a:cubicBezTo>
                  <a:cubicBezTo>
                    <a:pt x="49" y="6"/>
                    <a:pt x="49" y="6"/>
                    <a:pt x="49" y="6"/>
                  </a:cubicBezTo>
                  <a:cubicBezTo>
                    <a:pt x="48" y="2"/>
                    <a:pt x="44" y="0"/>
                    <a:pt x="41" y="0"/>
                  </a:cubicBezTo>
                  <a:close/>
                  <a:moveTo>
                    <a:pt x="31" y="16"/>
                  </a:moveTo>
                  <a:cubicBezTo>
                    <a:pt x="34" y="16"/>
                    <a:pt x="34" y="16"/>
                    <a:pt x="34" y="16"/>
                  </a:cubicBezTo>
                  <a:cubicBezTo>
                    <a:pt x="47" y="80"/>
                    <a:pt x="47" y="80"/>
                    <a:pt x="47" y="80"/>
                  </a:cubicBezTo>
                  <a:cubicBezTo>
                    <a:pt x="18" y="80"/>
                    <a:pt x="18" y="80"/>
                    <a:pt x="18" y="80"/>
                  </a:cubicBezTo>
                  <a:lnTo>
                    <a:pt x="31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1100" dirty="0"/>
            </a:p>
          </p:txBody>
        </p:sp>
        <p:sp>
          <p:nvSpPr>
            <p:cNvPr id="43" name="Freeform 42"/>
            <p:cNvSpPr>
              <a:spLocks noEditPoints="1"/>
            </p:cNvSpPr>
            <p:nvPr/>
          </p:nvSpPr>
          <p:spPr bwMode="auto">
            <a:xfrm>
              <a:off x="7731710" y="4955694"/>
              <a:ext cx="231775" cy="230188"/>
            </a:xfrm>
            <a:custGeom>
              <a:avLst/>
              <a:gdLst>
                <a:gd name="T0" fmla="*/ 24 w 48"/>
                <a:gd name="T1" fmla="*/ 48 h 48"/>
                <a:gd name="T2" fmla="*/ 48 w 48"/>
                <a:gd name="T3" fmla="*/ 24 h 48"/>
                <a:gd name="T4" fmla="*/ 24 w 48"/>
                <a:gd name="T5" fmla="*/ 0 h 48"/>
                <a:gd name="T6" fmla="*/ 0 w 48"/>
                <a:gd name="T7" fmla="*/ 24 h 48"/>
                <a:gd name="T8" fmla="*/ 24 w 48"/>
                <a:gd name="T9" fmla="*/ 48 h 48"/>
                <a:gd name="T10" fmla="*/ 24 w 48"/>
                <a:gd name="T11" fmla="*/ 16 h 48"/>
                <a:gd name="T12" fmla="*/ 32 w 48"/>
                <a:gd name="T13" fmla="*/ 24 h 48"/>
                <a:gd name="T14" fmla="*/ 24 w 48"/>
                <a:gd name="T15" fmla="*/ 32 h 48"/>
                <a:gd name="T16" fmla="*/ 16 w 48"/>
                <a:gd name="T17" fmla="*/ 24 h 48"/>
                <a:gd name="T18" fmla="*/ 24 w 48"/>
                <a:gd name="T19" fmla="*/ 16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8" h="48">
                  <a:moveTo>
                    <a:pt x="24" y="48"/>
                  </a:moveTo>
                  <a:cubicBezTo>
                    <a:pt x="37" y="48"/>
                    <a:pt x="48" y="37"/>
                    <a:pt x="48" y="24"/>
                  </a:cubicBezTo>
                  <a:cubicBezTo>
                    <a:pt x="48" y="10"/>
                    <a:pt x="37" y="0"/>
                    <a:pt x="24" y="0"/>
                  </a:cubicBezTo>
                  <a:cubicBezTo>
                    <a:pt x="10" y="0"/>
                    <a:pt x="0" y="10"/>
                    <a:pt x="0" y="24"/>
                  </a:cubicBezTo>
                  <a:cubicBezTo>
                    <a:pt x="0" y="37"/>
                    <a:pt x="10" y="48"/>
                    <a:pt x="24" y="48"/>
                  </a:cubicBezTo>
                  <a:close/>
                  <a:moveTo>
                    <a:pt x="24" y="16"/>
                  </a:moveTo>
                  <a:cubicBezTo>
                    <a:pt x="28" y="16"/>
                    <a:pt x="32" y="19"/>
                    <a:pt x="32" y="24"/>
                  </a:cubicBezTo>
                  <a:cubicBezTo>
                    <a:pt x="32" y="28"/>
                    <a:pt x="28" y="32"/>
                    <a:pt x="24" y="32"/>
                  </a:cubicBezTo>
                  <a:cubicBezTo>
                    <a:pt x="19" y="32"/>
                    <a:pt x="16" y="28"/>
                    <a:pt x="16" y="24"/>
                  </a:cubicBezTo>
                  <a:cubicBezTo>
                    <a:pt x="16" y="19"/>
                    <a:pt x="19" y="16"/>
                    <a:pt x="24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1100" dirty="0"/>
            </a:p>
          </p:txBody>
        </p:sp>
        <p:sp>
          <p:nvSpPr>
            <p:cNvPr id="44" name="Freeform 43"/>
            <p:cNvSpPr>
              <a:spLocks noEditPoints="1"/>
            </p:cNvSpPr>
            <p:nvPr/>
          </p:nvSpPr>
          <p:spPr bwMode="auto">
            <a:xfrm>
              <a:off x="6923672" y="5262081"/>
              <a:ext cx="307975" cy="766763"/>
            </a:xfrm>
            <a:custGeom>
              <a:avLst/>
              <a:gdLst>
                <a:gd name="T0" fmla="*/ 56 w 64"/>
                <a:gd name="T1" fmla="*/ 0 h 160"/>
                <a:gd name="T2" fmla="*/ 8 w 64"/>
                <a:gd name="T3" fmla="*/ 0 h 160"/>
                <a:gd name="T4" fmla="*/ 0 w 64"/>
                <a:gd name="T5" fmla="*/ 8 h 160"/>
                <a:gd name="T6" fmla="*/ 0 w 64"/>
                <a:gd name="T7" fmla="*/ 72 h 160"/>
                <a:gd name="T8" fmla="*/ 8 w 64"/>
                <a:gd name="T9" fmla="*/ 80 h 160"/>
                <a:gd name="T10" fmla="*/ 8 w 64"/>
                <a:gd name="T11" fmla="*/ 152 h 160"/>
                <a:gd name="T12" fmla="*/ 16 w 64"/>
                <a:gd name="T13" fmla="*/ 160 h 160"/>
                <a:gd name="T14" fmla="*/ 24 w 64"/>
                <a:gd name="T15" fmla="*/ 152 h 160"/>
                <a:gd name="T16" fmla="*/ 24 w 64"/>
                <a:gd name="T17" fmla="*/ 80 h 160"/>
                <a:gd name="T18" fmla="*/ 40 w 64"/>
                <a:gd name="T19" fmla="*/ 80 h 160"/>
                <a:gd name="T20" fmla="*/ 40 w 64"/>
                <a:gd name="T21" fmla="*/ 152 h 160"/>
                <a:gd name="T22" fmla="*/ 48 w 64"/>
                <a:gd name="T23" fmla="*/ 160 h 160"/>
                <a:gd name="T24" fmla="*/ 56 w 64"/>
                <a:gd name="T25" fmla="*/ 152 h 160"/>
                <a:gd name="T26" fmla="*/ 56 w 64"/>
                <a:gd name="T27" fmla="*/ 80 h 160"/>
                <a:gd name="T28" fmla="*/ 64 w 64"/>
                <a:gd name="T29" fmla="*/ 72 h 160"/>
                <a:gd name="T30" fmla="*/ 64 w 64"/>
                <a:gd name="T31" fmla="*/ 8 h 160"/>
                <a:gd name="T32" fmla="*/ 56 w 64"/>
                <a:gd name="T33" fmla="*/ 0 h 160"/>
                <a:gd name="T34" fmla="*/ 16 w 64"/>
                <a:gd name="T35" fmla="*/ 16 h 160"/>
                <a:gd name="T36" fmla="*/ 48 w 64"/>
                <a:gd name="T37" fmla="*/ 16 h 160"/>
                <a:gd name="T38" fmla="*/ 48 w 64"/>
                <a:gd name="T39" fmla="*/ 64 h 160"/>
                <a:gd name="T40" fmla="*/ 16 w 64"/>
                <a:gd name="T41" fmla="*/ 64 h 160"/>
                <a:gd name="T42" fmla="*/ 16 w 64"/>
                <a:gd name="T43" fmla="*/ 16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4" h="160">
                  <a:moveTo>
                    <a:pt x="56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3" y="0"/>
                    <a:pt x="0" y="3"/>
                    <a:pt x="0" y="8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6"/>
                    <a:pt x="3" y="80"/>
                    <a:pt x="8" y="80"/>
                  </a:cubicBezTo>
                  <a:cubicBezTo>
                    <a:pt x="8" y="152"/>
                    <a:pt x="8" y="152"/>
                    <a:pt x="8" y="152"/>
                  </a:cubicBezTo>
                  <a:cubicBezTo>
                    <a:pt x="8" y="156"/>
                    <a:pt x="11" y="160"/>
                    <a:pt x="16" y="160"/>
                  </a:cubicBezTo>
                  <a:cubicBezTo>
                    <a:pt x="20" y="160"/>
                    <a:pt x="24" y="156"/>
                    <a:pt x="24" y="152"/>
                  </a:cubicBezTo>
                  <a:cubicBezTo>
                    <a:pt x="24" y="80"/>
                    <a:pt x="24" y="80"/>
                    <a:pt x="24" y="80"/>
                  </a:cubicBezTo>
                  <a:cubicBezTo>
                    <a:pt x="40" y="80"/>
                    <a:pt x="40" y="80"/>
                    <a:pt x="40" y="80"/>
                  </a:cubicBezTo>
                  <a:cubicBezTo>
                    <a:pt x="40" y="152"/>
                    <a:pt x="40" y="152"/>
                    <a:pt x="40" y="152"/>
                  </a:cubicBezTo>
                  <a:cubicBezTo>
                    <a:pt x="40" y="156"/>
                    <a:pt x="43" y="160"/>
                    <a:pt x="48" y="160"/>
                  </a:cubicBezTo>
                  <a:cubicBezTo>
                    <a:pt x="52" y="160"/>
                    <a:pt x="56" y="156"/>
                    <a:pt x="56" y="152"/>
                  </a:cubicBezTo>
                  <a:cubicBezTo>
                    <a:pt x="56" y="80"/>
                    <a:pt x="56" y="80"/>
                    <a:pt x="56" y="80"/>
                  </a:cubicBezTo>
                  <a:cubicBezTo>
                    <a:pt x="60" y="80"/>
                    <a:pt x="64" y="76"/>
                    <a:pt x="64" y="72"/>
                  </a:cubicBezTo>
                  <a:cubicBezTo>
                    <a:pt x="64" y="8"/>
                    <a:pt x="64" y="8"/>
                    <a:pt x="64" y="8"/>
                  </a:cubicBezTo>
                  <a:cubicBezTo>
                    <a:pt x="64" y="3"/>
                    <a:pt x="60" y="0"/>
                    <a:pt x="56" y="0"/>
                  </a:cubicBezTo>
                  <a:close/>
                  <a:moveTo>
                    <a:pt x="16" y="16"/>
                  </a:moveTo>
                  <a:cubicBezTo>
                    <a:pt x="48" y="16"/>
                    <a:pt x="48" y="16"/>
                    <a:pt x="48" y="16"/>
                  </a:cubicBezTo>
                  <a:cubicBezTo>
                    <a:pt x="48" y="64"/>
                    <a:pt x="48" y="64"/>
                    <a:pt x="48" y="64"/>
                  </a:cubicBezTo>
                  <a:cubicBezTo>
                    <a:pt x="16" y="64"/>
                    <a:pt x="16" y="64"/>
                    <a:pt x="16" y="64"/>
                  </a:cubicBezTo>
                  <a:lnTo>
                    <a:pt x="16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1100" dirty="0"/>
            </a:p>
          </p:txBody>
        </p:sp>
        <p:sp>
          <p:nvSpPr>
            <p:cNvPr id="45" name="Freeform 44"/>
            <p:cNvSpPr>
              <a:spLocks noEditPoints="1"/>
            </p:cNvSpPr>
            <p:nvPr/>
          </p:nvSpPr>
          <p:spPr bwMode="auto">
            <a:xfrm>
              <a:off x="6961772" y="4955694"/>
              <a:ext cx="231775" cy="230188"/>
            </a:xfrm>
            <a:custGeom>
              <a:avLst/>
              <a:gdLst>
                <a:gd name="T0" fmla="*/ 24 w 48"/>
                <a:gd name="T1" fmla="*/ 48 h 48"/>
                <a:gd name="T2" fmla="*/ 48 w 48"/>
                <a:gd name="T3" fmla="*/ 24 h 48"/>
                <a:gd name="T4" fmla="*/ 24 w 48"/>
                <a:gd name="T5" fmla="*/ 0 h 48"/>
                <a:gd name="T6" fmla="*/ 0 w 48"/>
                <a:gd name="T7" fmla="*/ 24 h 48"/>
                <a:gd name="T8" fmla="*/ 24 w 48"/>
                <a:gd name="T9" fmla="*/ 48 h 48"/>
                <a:gd name="T10" fmla="*/ 24 w 48"/>
                <a:gd name="T11" fmla="*/ 16 h 48"/>
                <a:gd name="T12" fmla="*/ 32 w 48"/>
                <a:gd name="T13" fmla="*/ 24 h 48"/>
                <a:gd name="T14" fmla="*/ 24 w 48"/>
                <a:gd name="T15" fmla="*/ 32 h 48"/>
                <a:gd name="T16" fmla="*/ 16 w 48"/>
                <a:gd name="T17" fmla="*/ 24 h 48"/>
                <a:gd name="T18" fmla="*/ 24 w 48"/>
                <a:gd name="T19" fmla="*/ 16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8" h="48">
                  <a:moveTo>
                    <a:pt x="24" y="48"/>
                  </a:moveTo>
                  <a:cubicBezTo>
                    <a:pt x="37" y="48"/>
                    <a:pt x="48" y="37"/>
                    <a:pt x="48" y="24"/>
                  </a:cubicBezTo>
                  <a:cubicBezTo>
                    <a:pt x="48" y="10"/>
                    <a:pt x="37" y="0"/>
                    <a:pt x="24" y="0"/>
                  </a:cubicBezTo>
                  <a:cubicBezTo>
                    <a:pt x="10" y="0"/>
                    <a:pt x="0" y="10"/>
                    <a:pt x="0" y="24"/>
                  </a:cubicBezTo>
                  <a:cubicBezTo>
                    <a:pt x="0" y="37"/>
                    <a:pt x="10" y="48"/>
                    <a:pt x="24" y="48"/>
                  </a:cubicBezTo>
                  <a:close/>
                  <a:moveTo>
                    <a:pt x="24" y="16"/>
                  </a:moveTo>
                  <a:cubicBezTo>
                    <a:pt x="28" y="16"/>
                    <a:pt x="32" y="19"/>
                    <a:pt x="32" y="24"/>
                  </a:cubicBezTo>
                  <a:cubicBezTo>
                    <a:pt x="32" y="28"/>
                    <a:pt x="28" y="32"/>
                    <a:pt x="24" y="32"/>
                  </a:cubicBezTo>
                  <a:cubicBezTo>
                    <a:pt x="19" y="32"/>
                    <a:pt x="16" y="28"/>
                    <a:pt x="16" y="24"/>
                  </a:cubicBezTo>
                  <a:cubicBezTo>
                    <a:pt x="16" y="19"/>
                    <a:pt x="19" y="16"/>
                    <a:pt x="24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1100" dirty="0"/>
            </a:p>
          </p:txBody>
        </p:sp>
        <p:sp>
          <p:nvSpPr>
            <p:cNvPr id="46" name="Freeform 45"/>
            <p:cNvSpPr>
              <a:spLocks noEditPoints="1"/>
            </p:cNvSpPr>
            <p:nvPr/>
          </p:nvSpPr>
          <p:spPr bwMode="auto">
            <a:xfrm>
              <a:off x="7307847" y="5262081"/>
              <a:ext cx="309562" cy="766763"/>
            </a:xfrm>
            <a:custGeom>
              <a:avLst/>
              <a:gdLst>
                <a:gd name="T0" fmla="*/ 56 w 64"/>
                <a:gd name="T1" fmla="*/ 0 h 160"/>
                <a:gd name="T2" fmla="*/ 8 w 64"/>
                <a:gd name="T3" fmla="*/ 0 h 160"/>
                <a:gd name="T4" fmla="*/ 0 w 64"/>
                <a:gd name="T5" fmla="*/ 8 h 160"/>
                <a:gd name="T6" fmla="*/ 0 w 64"/>
                <a:gd name="T7" fmla="*/ 72 h 160"/>
                <a:gd name="T8" fmla="*/ 8 w 64"/>
                <a:gd name="T9" fmla="*/ 80 h 160"/>
                <a:gd name="T10" fmla="*/ 8 w 64"/>
                <a:gd name="T11" fmla="*/ 152 h 160"/>
                <a:gd name="T12" fmla="*/ 16 w 64"/>
                <a:gd name="T13" fmla="*/ 160 h 160"/>
                <a:gd name="T14" fmla="*/ 24 w 64"/>
                <a:gd name="T15" fmla="*/ 152 h 160"/>
                <a:gd name="T16" fmla="*/ 24 w 64"/>
                <a:gd name="T17" fmla="*/ 80 h 160"/>
                <a:gd name="T18" fmla="*/ 40 w 64"/>
                <a:gd name="T19" fmla="*/ 80 h 160"/>
                <a:gd name="T20" fmla="*/ 40 w 64"/>
                <a:gd name="T21" fmla="*/ 152 h 160"/>
                <a:gd name="T22" fmla="*/ 48 w 64"/>
                <a:gd name="T23" fmla="*/ 160 h 160"/>
                <a:gd name="T24" fmla="*/ 56 w 64"/>
                <a:gd name="T25" fmla="*/ 152 h 160"/>
                <a:gd name="T26" fmla="*/ 56 w 64"/>
                <a:gd name="T27" fmla="*/ 80 h 160"/>
                <a:gd name="T28" fmla="*/ 64 w 64"/>
                <a:gd name="T29" fmla="*/ 72 h 160"/>
                <a:gd name="T30" fmla="*/ 64 w 64"/>
                <a:gd name="T31" fmla="*/ 8 h 160"/>
                <a:gd name="T32" fmla="*/ 56 w 64"/>
                <a:gd name="T33" fmla="*/ 0 h 160"/>
                <a:gd name="T34" fmla="*/ 16 w 64"/>
                <a:gd name="T35" fmla="*/ 16 h 160"/>
                <a:gd name="T36" fmla="*/ 48 w 64"/>
                <a:gd name="T37" fmla="*/ 16 h 160"/>
                <a:gd name="T38" fmla="*/ 48 w 64"/>
                <a:gd name="T39" fmla="*/ 64 h 160"/>
                <a:gd name="T40" fmla="*/ 16 w 64"/>
                <a:gd name="T41" fmla="*/ 64 h 160"/>
                <a:gd name="T42" fmla="*/ 16 w 64"/>
                <a:gd name="T43" fmla="*/ 16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4" h="160">
                  <a:moveTo>
                    <a:pt x="56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3" y="0"/>
                    <a:pt x="0" y="3"/>
                    <a:pt x="0" y="8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6"/>
                    <a:pt x="3" y="80"/>
                    <a:pt x="8" y="80"/>
                  </a:cubicBezTo>
                  <a:cubicBezTo>
                    <a:pt x="8" y="152"/>
                    <a:pt x="8" y="152"/>
                    <a:pt x="8" y="152"/>
                  </a:cubicBezTo>
                  <a:cubicBezTo>
                    <a:pt x="8" y="156"/>
                    <a:pt x="11" y="160"/>
                    <a:pt x="16" y="160"/>
                  </a:cubicBezTo>
                  <a:cubicBezTo>
                    <a:pt x="20" y="160"/>
                    <a:pt x="24" y="156"/>
                    <a:pt x="24" y="152"/>
                  </a:cubicBezTo>
                  <a:cubicBezTo>
                    <a:pt x="24" y="80"/>
                    <a:pt x="24" y="80"/>
                    <a:pt x="24" y="80"/>
                  </a:cubicBezTo>
                  <a:cubicBezTo>
                    <a:pt x="40" y="80"/>
                    <a:pt x="40" y="80"/>
                    <a:pt x="40" y="80"/>
                  </a:cubicBezTo>
                  <a:cubicBezTo>
                    <a:pt x="40" y="152"/>
                    <a:pt x="40" y="152"/>
                    <a:pt x="40" y="152"/>
                  </a:cubicBezTo>
                  <a:cubicBezTo>
                    <a:pt x="40" y="156"/>
                    <a:pt x="43" y="160"/>
                    <a:pt x="48" y="160"/>
                  </a:cubicBezTo>
                  <a:cubicBezTo>
                    <a:pt x="52" y="160"/>
                    <a:pt x="56" y="156"/>
                    <a:pt x="56" y="152"/>
                  </a:cubicBezTo>
                  <a:cubicBezTo>
                    <a:pt x="56" y="80"/>
                    <a:pt x="56" y="80"/>
                    <a:pt x="56" y="80"/>
                  </a:cubicBezTo>
                  <a:cubicBezTo>
                    <a:pt x="60" y="80"/>
                    <a:pt x="64" y="76"/>
                    <a:pt x="64" y="72"/>
                  </a:cubicBezTo>
                  <a:cubicBezTo>
                    <a:pt x="64" y="8"/>
                    <a:pt x="64" y="8"/>
                    <a:pt x="64" y="8"/>
                  </a:cubicBezTo>
                  <a:cubicBezTo>
                    <a:pt x="64" y="3"/>
                    <a:pt x="60" y="0"/>
                    <a:pt x="56" y="0"/>
                  </a:cubicBezTo>
                  <a:close/>
                  <a:moveTo>
                    <a:pt x="16" y="16"/>
                  </a:moveTo>
                  <a:cubicBezTo>
                    <a:pt x="48" y="16"/>
                    <a:pt x="48" y="16"/>
                    <a:pt x="48" y="16"/>
                  </a:cubicBezTo>
                  <a:cubicBezTo>
                    <a:pt x="48" y="64"/>
                    <a:pt x="48" y="64"/>
                    <a:pt x="48" y="64"/>
                  </a:cubicBezTo>
                  <a:cubicBezTo>
                    <a:pt x="16" y="64"/>
                    <a:pt x="16" y="64"/>
                    <a:pt x="16" y="64"/>
                  </a:cubicBezTo>
                  <a:lnTo>
                    <a:pt x="16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1100" dirty="0"/>
            </a:p>
          </p:txBody>
        </p:sp>
        <p:sp>
          <p:nvSpPr>
            <p:cNvPr id="47" name="Freeform 46"/>
            <p:cNvSpPr>
              <a:spLocks noEditPoints="1"/>
            </p:cNvSpPr>
            <p:nvPr/>
          </p:nvSpPr>
          <p:spPr bwMode="auto">
            <a:xfrm>
              <a:off x="7347535" y="4955694"/>
              <a:ext cx="230187" cy="230188"/>
            </a:xfrm>
            <a:custGeom>
              <a:avLst/>
              <a:gdLst>
                <a:gd name="T0" fmla="*/ 24 w 48"/>
                <a:gd name="T1" fmla="*/ 48 h 48"/>
                <a:gd name="T2" fmla="*/ 48 w 48"/>
                <a:gd name="T3" fmla="*/ 24 h 48"/>
                <a:gd name="T4" fmla="*/ 24 w 48"/>
                <a:gd name="T5" fmla="*/ 0 h 48"/>
                <a:gd name="T6" fmla="*/ 0 w 48"/>
                <a:gd name="T7" fmla="*/ 24 h 48"/>
                <a:gd name="T8" fmla="*/ 24 w 48"/>
                <a:gd name="T9" fmla="*/ 48 h 48"/>
                <a:gd name="T10" fmla="*/ 24 w 48"/>
                <a:gd name="T11" fmla="*/ 16 h 48"/>
                <a:gd name="T12" fmla="*/ 32 w 48"/>
                <a:gd name="T13" fmla="*/ 24 h 48"/>
                <a:gd name="T14" fmla="*/ 24 w 48"/>
                <a:gd name="T15" fmla="*/ 32 h 48"/>
                <a:gd name="T16" fmla="*/ 16 w 48"/>
                <a:gd name="T17" fmla="*/ 24 h 48"/>
                <a:gd name="T18" fmla="*/ 24 w 48"/>
                <a:gd name="T19" fmla="*/ 16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8" h="48">
                  <a:moveTo>
                    <a:pt x="24" y="48"/>
                  </a:moveTo>
                  <a:cubicBezTo>
                    <a:pt x="37" y="48"/>
                    <a:pt x="48" y="37"/>
                    <a:pt x="48" y="24"/>
                  </a:cubicBezTo>
                  <a:cubicBezTo>
                    <a:pt x="48" y="10"/>
                    <a:pt x="37" y="0"/>
                    <a:pt x="24" y="0"/>
                  </a:cubicBezTo>
                  <a:cubicBezTo>
                    <a:pt x="10" y="0"/>
                    <a:pt x="0" y="10"/>
                    <a:pt x="0" y="24"/>
                  </a:cubicBezTo>
                  <a:cubicBezTo>
                    <a:pt x="0" y="37"/>
                    <a:pt x="10" y="48"/>
                    <a:pt x="24" y="48"/>
                  </a:cubicBezTo>
                  <a:close/>
                  <a:moveTo>
                    <a:pt x="24" y="16"/>
                  </a:moveTo>
                  <a:cubicBezTo>
                    <a:pt x="28" y="16"/>
                    <a:pt x="32" y="19"/>
                    <a:pt x="32" y="24"/>
                  </a:cubicBezTo>
                  <a:cubicBezTo>
                    <a:pt x="32" y="28"/>
                    <a:pt x="28" y="32"/>
                    <a:pt x="24" y="32"/>
                  </a:cubicBezTo>
                  <a:cubicBezTo>
                    <a:pt x="19" y="32"/>
                    <a:pt x="16" y="28"/>
                    <a:pt x="16" y="24"/>
                  </a:cubicBezTo>
                  <a:cubicBezTo>
                    <a:pt x="16" y="19"/>
                    <a:pt x="19" y="16"/>
                    <a:pt x="24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1100" dirty="0"/>
            </a:p>
          </p:txBody>
        </p:sp>
        <p:sp>
          <p:nvSpPr>
            <p:cNvPr id="48" name="Freeform 47"/>
            <p:cNvSpPr>
              <a:spLocks noEditPoints="1"/>
            </p:cNvSpPr>
            <p:nvPr/>
          </p:nvSpPr>
          <p:spPr bwMode="auto">
            <a:xfrm>
              <a:off x="6537910" y="4611206"/>
              <a:ext cx="1849437" cy="1838325"/>
            </a:xfrm>
            <a:custGeom>
              <a:avLst/>
              <a:gdLst>
                <a:gd name="T0" fmla="*/ 192 w 384"/>
                <a:gd name="T1" fmla="*/ 0 h 384"/>
                <a:gd name="T2" fmla="*/ 0 w 384"/>
                <a:gd name="T3" fmla="*/ 192 h 384"/>
                <a:gd name="T4" fmla="*/ 192 w 384"/>
                <a:gd name="T5" fmla="*/ 384 h 384"/>
                <a:gd name="T6" fmla="*/ 384 w 384"/>
                <a:gd name="T7" fmla="*/ 192 h 384"/>
                <a:gd name="T8" fmla="*/ 192 w 384"/>
                <a:gd name="T9" fmla="*/ 0 h 384"/>
                <a:gd name="T10" fmla="*/ 192 w 384"/>
                <a:gd name="T11" fmla="*/ 368 h 384"/>
                <a:gd name="T12" fmla="*/ 16 w 384"/>
                <a:gd name="T13" fmla="*/ 192 h 384"/>
                <a:gd name="T14" fmla="*/ 192 w 384"/>
                <a:gd name="T15" fmla="*/ 16 h 384"/>
                <a:gd name="T16" fmla="*/ 368 w 384"/>
                <a:gd name="T17" fmla="*/ 192 h 384"/>
                <a:gd name="T18" fmla="*/ 192 w 384"/>
                <a:gd name="T19" fmla="*/ 368 h 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84" h="384">
                  <a:moveTo>
                    <a:pt x="192" y="0"/>
                  </a:moveTo>
                  <a:cubicBezTo>
                    <a:pt x="86" y="0"/>
                    <a:pt x="0" y="86"/>
                    <a:pt x="0" y="192"/>
                  </a:cubicBezTo>
                  <a:cubicBezTo>
                    <a:pt x="0" y="298"/>
                    <a:pt x="86" y="384"/>
                    <a:pt x="192" y="384"/>
                  </a:cubicBezTo>
                  <a:cubicBezTo>
                    <a:pt x="298" y="384"/>
                    <a:pt x="384" y="298"/>
                    <a:pt x="384" y="192"/>
                  </a:cubicBezTo>
                  <a:cubicBezTo>
                    <a:pt x="384" y="86"/>
                    <a:pt x="298" y="0"/>
                    <a:pt x="192" y="0"/>
                  </a:cubicBezTo>
                  <a:close/>
                  <a:moveTo>
                    <a:pt x="192" y="368"/>
                  </a:moveTo>
                  <a:cubicBezTo>
                    <a:pt x="95" y="368"/>
                    <a:pt x="16" y="289"/>
                    <a:pt x="16" y="192"/>
                  </a:cubicBezTo>
                  <a:cubicBezTo>
                    <a:pt x="16" y="95"/>
                    <a:pt x="95" y="16"/>
                    <a:pt x="192" y="16"/>
                  </a:cubicBezTo>
                  <a:cubicBezTo>
                    <a:pt x="289" y="16"/>
                    <a:pt x="368" y="95"/>
                    <a:pt x="368" y="192"/>
                  </a:cubicBezTo>
                  <a:cubicBezTo>
                    <a:pt x="368" y="289"/>
                    <a:pt x="289" y="368"/>
                    <a:pt x="192" y="36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1100" dirty="0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1371580" y="4380138"/>
            <a:ext cx="485710" cy="1692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spcBef>
                <a:spcPts val="600"/>
              </a:spcBef>
              <a:buSzPct val="100000"/>
            </a:pPr>
            <a:r>
              <a:rPr lang="es-MX" sz="1100" b="1" dirty="0" err="1"/>
              <a:t>Limited</a:t>
            </a:r>
            <a:endParaRPr lang="es-MX" sz="1100" b="1" dirty="0"/>
          </a:p>
        </p:txBody>
      </p:sp>
      <p:grpSp>
        <p:nvGrpSpPr>
          <p:cNvPr id="9" name="Group 8"/>
          <p:cNvGrpSpPr>
            <a:grpSpLocks/>
          </p:cNvGrpSpPr>
          <p:nvPr/>
        </p:nvGrpSpPr>
        <p:grpSpPr>
          <a:xfrm>
            <a:off x="1335886" y="3821698"/>
            <a:ext cx="540000" cy="540000"/>
            <a:chOff x="6537910" y="4611206"/>
            <a:chExt cx="1849437" cy="1838325"/>
          </a:xfrm>
          <a:solidFill>
            <a:schemeClr val="tx2">
              <a:lumMod val="60000"/>
              <a:lumOff val="40000"/>
            </a:schemeClr>
          </a:solidFill>
        </p:grpSpPr>
        <p:sp>
          <p:nvSpPr>
            <p:cNvPr id="35" name="Freeform 34"/>
            <p:cNvSpPr>
              <a:spLocks noEditPoints="1"/>
            </p:cNvSpPr>
            <p:nvPr/>
          </p:nvSpPr>
          <p:spPr bwMode="auto">
            <a:xfrm>
              <a:off x="7688847" y="5262081"/>
              <a:ext cx="312737" cy="766763"/>
            </a:xfrm>
            <a:custGeom>
              <a:avLst/>
              <a:gdLst>
                <a:gd name="T0" fmla="*/ 41 w 65"/>
                <a:gd name="T1" fmla="*/ 0 h 160"/>
                <a:gd name="T2" fmla="*/ 25 w 65"/>
                <a:gd name="T3" fmla="*/ 0 h 160"/>
                <a:gd name="T4" fmla="*/ 17 w 65"/>
                <a:gd name="T5" fmla="*/ 6 h 160"/>
                <a:gd name="T6" fmla="*/ 1 w 65"/>
                <a:gd name="T7" fmla="*/ 86 h 160"/>
                <a:gd name="T8" fmla="*/ 2 w 65"/>
                <a:gd name="T9" fmla="*/ 93 h 160"/>
                <a:gd name="T10" fmla="*/ 9 w 65"/>
                <a:gd name="T11" fmla="*/ 96 h 160"/>
                <a:gd name="T12" fmla="*/ 9 w 65"/>
                <a:gd name="T13" fmla="*/ 152 h 160"/>
                <a:gd name="T14" fmla="*/ 17 w 65"/>
                <a:gd name="T15" fmla="*/ 160 h 160"/>
                <a:gd name="T16" fmla="*/ 25 w 65"/>
                <a:gd name="T17" fmla="*/ 152 h 160"/>
                <a:gd name="T18" fmla="*/ 25 w 65"/>
                <a:gd name="T19" fmla="*/ 96 h 160"/>
                <a:gd name="T20" fmla="*/ 41 w 65"/>
                <a:gd name="T21" fmla="*/ 96 h 160"/>
                <a:gd name="T22" fmla="*/ 41 w 65"/>
                <a:gd name="T23" fmla="*/ 152 h 160"/>
                <a:gd name="T24" fmla="*/ 49 w 65"/>
                <a:gd name="T25" fmla="*/ 160 h 160"/>
                <a:gd name="T26" fmla="*/ 57 w 65"/>
                <a:gd name="T27" fmla="*/ 152 h 160"/>
                <a:gd name="T28" fmla="*/ 57 w 65"/>
                <a:gd name="T29" fmla="*/ 96 h 160"/>
                <a:gd name="T30" fmla="*/ 63 w 65"/>
                <a:gd name="T31" fmla="*/ 93 h 160"/>
                <a:gd name="T32" fmla="*/ 65 w 65"/>
                <a:gd name="T33" fmla="*/ 86 h 160"/>
                <a:gd name="T34" fmla="*/ 49 w 65"/>
                <a:gd name="T35" fmla="*/ 6 h 160"/>
                <a:gd name="T36" fmla="*/ 41 w 65"/>
                <a:gd name="T37" fmla="*/ 0 h 160"/>
                <a:gd name="T38" fmla="*/ 31 w 65"/>
                <a:gd name="T39" fmla="*/ 16 h 160"/>
                <a:gd name="T40" fmla="*/ 34 w 65"/>
                <a:gd name="T41" fmla="*/ 16 h 160"/>
                <a:gd name="T42" fmla="*/ 47 w 65"/>
                <a:gd name="T43" fmla="*/ 80 h 160"/>
                <a:gd name="T44" fmla="*/ 18 w 65"/>
                <a:gd name="T45" fmla="*/ 80 h 160"/>
                <a:gd name="T46" fmla="*/ 31 w 65"/>
                <a:gd name="T47" fmla="*/ 16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65" h="160">
                  <a:moveTo>
                    <a:pt x="41" y="0"/>
                  </a:moveTo>
                  <a:cubicBezTo>
                    <a:pt x="25" y="0"/>
                    <a:pt x="25" y="0"/>
                    <a:pt x="25" y="0"/>
                  </a:cubicBezTo>
                  <a:cubicBezTo>
                    <a:pt x="21" y="0"/>
                    <a:pt x="18" y="2"/>
                    <a:pt x="17" y="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0" y="88"/>
                    <a:pt x="1" y="91"/>
                    <a:pt x="2" y="93"/>
                  </a:cubicBezTo>
                  <a:cubicBezTo>
                    <a:pt x="4" y="95"/>
                    <a:pt x="6" y="96"/>
                    <a:pt x="9" y="96"/>
                  </a:cubicBezTo>
                  <a:cubicBezTo>
                    <a:pt x="9" y="152"/>
                    <a:pt x="9" y="152"/>
                    <a:pt x="9" y="152"/>
                  </a:cubicBezTo>
                  <a:cubicBezTo>
                    <a:pt x="9" y="156"/>
                    <a:pt x="12" y="160"/>
                    <a:pt x="17" y="160"/>
                  </a:cubicBezTo>
                  <a:cubicBezTo>
                    <a:pt x="21" y="160"/>
                    <a:pt x="25" y="156"/>
                    <a:pt x="25" y="152"/>
                  </a:cubicBezTo>
                  <a:cubicBezTo>
                    <a:pt x="25" y="96"/>
                    <a:pt x="25" y="96"/>
                    <a:pt x="25" y="96"/>
                  </a:cubicBezTo>
                  <a:cubicBezTo>
                    <a:pt x="41" y="96"/>
                    <a:pt x="41" y="96"/>
                    <a:pt x="41" y="96"/>
                  </a:cubicBezTo>
                  <a:cubicBezTo>
                    <a:pt x="41" y="152"/>
                    <a:pt x="41" y="152"/>
                    <a:pt x="41" y="152"/>
                  </a:cubicBezTo>
                  <a:cubicBezTo>
                    <a:pt x="41" y="156"/>
                    <a:pt x="44" y="160"/>
                    <a:pt x="49" y="160"/>
                  </a:cubicBezTo>
                  <a:cubicBezTo>
                    <a:pt x="53" y="160"/>
                    <a:pt x="57" y="156"/>
                    <a:pt x="57" y="152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9" y="96"/>
                    <a:pt x="61" y="95"/>
                    <a:pt x="63" y="93"/>
                  </a:cubicBezTo>
                  <a:cubicBezTo>
                    <a:pt x="64" y="91"/>
                    <a:pt x="65" y="88"/>
                    <a:pt x="65" y="86"/>
                  </a:cubicBezTo>
                  <a:cubicBezTo>
                    <a:pt x="49" y="6"/>
                    <a:pt x="49" y="6"/>
                    <a:pt x="49" y="6"/>
                  </a:cubicBezTo>
                  <a:cubicBezTo>
                    <a:pt x="48" y="2"/>
                    <a:pt x="44" y="0"/>
                    <a:pt x="41" y="0"/>
                  </a:cubicBezTo>
                  <a:close/>
                  <a:moveTo>
                    <a:pt x="31" y="16"/>
                  </a:moveTo>
                  <a:cubicBezTo>
                    <a:pt x="34" y="16"/>
                    <a:pt x="34" y="16"/>
                    <a:pt x="34" y="16"/>
                  </a:cubicBezTo>
                  <a:cubicBezTo>
                    <a:pt x="47" y="80"/>
                    <a:pt x="47" y="80"/>
                    <a:pt x="47" y="80"/>
                  </a:cubicBezTo>
                  <a:cubicBezTo>
                    <a:pt x="18" y="80"/>
                    <a:pt x="18" y="80"/>
                    <a:pt x="18" y="80"/>
                  </a:cubicBezTo>
                  <a:lnTo>
                    <a:pt x="31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1100" dirty="0"/>
            </a:p>
          </p:txBody>
        </p:sp>
        <p:sp>
          <p:nvSpPr>
            <p:cNvPr id="36" name="Freeform 35"/>
            <p:cNvSpPr>
              <a:spLocks noEditPoints="1"/>
            </p:cNvSpPr>
            <p:nvPr/>
          </p:nvSpPr>
          <p:spPr bwMode="auto">
            <a:xfrm>
              <a:off x="7731710" y="4955694"/>
              <a:ext cx="231775" cy="230188"/>
            </a:xfrm>
            <a:custGeom>
              <a:avLst/>
              <a:gdLst>
                <a:gd name="T0" fmla="*/ 24 w 48"/>
                <a:gd name="T1" fmla="*/ 48 h 48"/>
                <a:gd name="T2" fmla="*/ 48 w 48"/>
                <a:gd name="T3" fmla="*/ 24 h 48"/>
                <a:gd name="T4" fmla="*/ 24 w 48"/>
                <a:gd name="T5" fmla="*/ 0 h 48"/>
                <a:gd name="T6" fmla="*/ 0 w 48"/>
                <a:gd name="T7" fmla="*/ 24 h 48"/>
                <a:gd name="T8" fmla="*/ 24 w 48"/>
                <a:gd name="T9" fmla="*/ 48 h 48"/>
                <a:gd name="T10" fmla="*/ 24 w 48"/>
                <a:gd name="T11" fmla="*/ 16 h 48"/>
                <a:gd name="T12" fmla="*/ 32 w 48"/>
                <a:gd name="T13" fmla="*/ 24 h 48"/>
                <a:gd name="T14" fmla="*/ 24 w 48"/>
                <a:gd name="T15" fmla="*/ 32 h 48"/>
                <a:gd name="T16" fmla="*/ 16 w 48"/>
                <a:gd name="T17" fmla="*/ 24 h 48"/>
                <a:gd name="T18" fmla="*/ 24 w 48"/>
                <a:gd name="T19" fmla="*/ 16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8" h="48">
                  <a:moveTo>
                    <a:pt x="24" y="48"/>
                  </a:moveTo>
                  <a:cubicBezTo>
                    <a:pt x="37" y="48"/>
                    <a:pt x="48" y="37"/>
                    <a:pt x="48" y="24"/>
                  </a:cubicBezTo>
                  <a:cubicBezTo>
                    <a:pt x="48" y="10"/>
                    <a:pt x="37" y="0"/>
                    <a:pt x="24" y="0"/>
                  </a:cubicBezTo>
                  <a:cubicBezTo>
                    <a:pt x="10" y="0"/>
                    <a:pt x="0" y="10"/>
                    <a:pt x="0" y="24"/>
                  </a:cubicBezTo>
                  <a:cubicBezTo>
                    <a:pt x="0" y="37"/>
                    <a:pt x="10" y="48"/>
                    <a:pt x="24" y="48"/>
                  </a:cubicBezTo>
                  <a:close/>
                  <a:moveTo>
                    <a:pt x="24" y="16"/>
                  </a:moveTo>
                  <a:cubicBezTo>
                    <a:pt x="28" y="16"/>
                    <a:pt x="32" y="19"/>
                    <a:pt x="32" y="24"/>
                  </a:cubicBezTo>
                  <a:cubicBezTo>
                    <a:pt x="32" y="28"/>
                    <a:pt x="28" y="32"/>
                    <a:pt x="24" y="32"/>
                  </a:cubicBezTo>
                  <a:cubicBezTo>
                    <a:pt x="19" y="32"/>
                    <a:pt x="16" y="28"/>
                    <a:pt x="16" y="24"/>
                  </a:cubicBezTo>
                  <a:cubicBezTo>
                    <a:pt x="16" y="19"/>
                    <a:pt x="19" y="16"/>
                    <a:pt x="24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1100" dirty="0"/>
            </a:p>
          </p:txBody>
        </p:sp>
        <p:sp>
          <p:nvSpPr>
            <p:cNvPr id="37" name="Freeform 36"/>
            <p:cNvSpPr>
              <a:spLocks noEditPoints="1"/>
            </p:cNvSpPr>
            <p:nvPr/>
          </p:nvSpPr>
          <p:spPr bwMode="auto">
            <a:xfrm>
              <a:off x="6923672" y="5262081"/>
              <a:ext cx="307975" cy="766763"/>
            </a:xfrm>
            <a:custGeom>
              <a:avLst/>
              <a:gdLst>
                <a:gd name="T0" fmla="*/ 56 w 64"/>
                <a:gd name="T1" fmla="*/ 0 h 160"/>
                <a:gd name="T2" fmla="*/ 8 w 64"/>
                <a:gd name="T3" fmla="*/ 0 h 160"/>
                <a:gd name="T4" fmla="*/ 0 w 64"/>
                <a:gd name="T5" fmla="*/ 8 h 160"/>
                <a:gd name="T6" fmla="*/ 0 w 64"/>
                <a:gd name="T7" fmla="*/ 72 h 160"/>
                <a:gd name="T8" fmla="*/ 8 w 64"/>
                <a:gd name="T9" fmla="*/ 80 h 160"/>
                <a:gd name="T10" fmla="*/ 8 w 64"/>
                <a:gd name="T11" fmla="*/ 152 h 160"/>
                <a:gd name="T12" fmla="*/ 16 w 64"/>
                <a:gd name="T13" fmla="*/ 160 h 160"/>
                <a:gd name="T14" fmla="*/ 24 w 64"/>
                <a:gd name="T15" fmla="*/ 152 h 160"/>
                <a:gd name="T16" fmla="*/ 24 w 64"/>
                <a:gd name="T17" fmla="*/ 80 h 160"/>
                <a:gd name="T18" fmla="*/ 40 w 64"/>
                <a:gd name="T19" fmla="*/ 80 h 160"/>
                <a:gd name="T20" fmla="*/ 40 w 64"/>
                <a:gd name="T21" fmla="*/ 152 h 160"/>
                <a:gd name="T22" fmla="*/ 48 w 64"/>
                <a:gd name="T23" fmla="*/ 160 h 160"/>
                <a:gd name="T24" fmla="*/ 56 w 64"/>
                <a:gd name="T25" fmla="*/ 152 h 160"/>
                <a:gd name="T26" fmla="*/ 56 w 64"/>
                <a:gd name="T27" fmla="*/ 80 h 160"/>
                <a:gd name="T28" fmla="*/ 64 w 64"/>
                <a:gd name="T29" fmla="*/ 72 h 160"/>
                <a:gd name="T30" fmla="*/ 64 w 64"/>
                <a:gd name="T31" fmla="*/ 8 h 160"/>
                <a:gd name="T32" fmla="*/ 56 w 64"/>
                <a:gd name="T33" fmla="*/ 0 h 160"/>
                <a:gd name="T34" fmla="*/ 16 w 64"/>
                <a:gd name="T35" fmla="*/ 16 h 160"/>
                <a:gd name="T36" fmla="*/ 48 w 64"/>
                <a:gd name="T37" fmla="*/ 16 h 160"/>
                <a:gd name="T38" fmla="*/ 48 w 64"/>
                <a:gd name="T39" fmla="*/ 64 h 160"/>
                <a:gd name="T40" fmla="*/ 16 w 64"/>
                <a:gd name="T41" fmla="*/ 64 h 160"/>
                <a:gd name="T42" fmla="*/ 16 w 64"/>
                <a:gd name="T43" fmla="*/ 16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4" h="160">
                  <a:moveTo>
                    <a:pt x="56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3" y="0"/>
                    <a:pt x="0" y="3"/>
                    <a:pt x="0" y="8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6"/>
                    <a:pt x="3" y="80"/>
                    <a:pt x="8" y="80"/>
                  </a:cubicBezTo>
                  <a:cubicBezTo>
                    <a:pt x="8" y="152"/>
                    <a:pt x="8" y="152"/>
                    <a:pt x="8" y="152"/>
                  </a:cubicBezTo>
                  <a:cubicBezTo>
                    <a:pt x="8" y="156"/>
                    <a:pt x="11" y="160"/>
                    <a:pt x="16" y="160"/>
                  </a:cubicBezTo>
                  <a:cubicBezTo>
                    <a:pt x="20" y="160"/>
                    <a:pt x="24" y="156"/>
                    <a:pt x="24" y="152"/>
                  </a:cubicBezTo>
                  <a:cubicBezTo>
                    <a:pt x="24" y="80"/>
                    <a:pt x="24" y="80"/>
                    <a:pt x="24" y="80"/>
                  </a:cubicBezTo>
                  <a:cubicBezTo>
                    <a:pt x="40" y="80"/>
                    <a:pt x="40" y="80"/>
                    <a:pt x="40" y="80"/>
                  </a:cubicBezTo>
                  <a:cubicBezTo>
                    <a:pt x="40" y="152"/>
                    <a:pt x="40" y="152"/>
                    <a:pt x="40" y="152"/>
                  </a:cubicBezTo>
                  <a:cubicBezTo>
                    <a:pt x="40" y="156"/>
                    <a:pt x="43" y="160"/>
                    <a:pt x="48" y="160"/>
                  </a:cubicBezTo>
                  <a:cubicBezTo>
                    <a:pt x="52" y="160"/>
                    <a:pt x="56" y="156"/>
                    <a:pt x="56" y="152"/>
                  </a:cubicBezTo>
                  <a:cubicBezTo>
                    <a:pt x="56" y="80"/>
                    <a:pt x="56" y="80"/>
                    <a:pt x="56" y="80"/>
                  </a:cubicBezTo>
                  <a:cubicBezTo>
                    <a:pt x="60" y="80"/>
                    <a:pt x="64" y="76"/>
                    <a:pt x="64" y="72"/>
                  </a:cubicBezTo>
                  <a:cubicBezTo>
                    <a:pt x="64" y="8"/>
                    <a:pt x="64" y="8"/>
                    <a:pt x="64" y="8"/>
                  </a:cubicBezTo>
                  <a:cubicBezTo>
                    <a:pt x="64" y="3"/>
                    <a:pt x="60" y="0"/>
                    <a:pt x="56" y="0"/>
                  </a:cubicBezTo>
                  <a:close/>
                  <a:moveTo>
                    <a:pt x="16" y="16"/>
                  </a:moveTo>
                  <a:cubicBezTo>
                    <a:pt x="48" y="16"/>
                    <a:pt x="48" y="16"/>
                    <a:pt x="48" y="16"/>
                  </a:cubicBezTo>
                  <a:cubicBezTo>
                    <a:pt x="48" y="64"/>
                    <a:pt x="48" y="64"/>
                    <a:pt x="48" y="64"/>
                  </a:cubicBezTo>
                  <a:cubicBezTo>
                    <a:pt x="16" y="64"/>
                    <a:pt x="16" y="64"/>
                    <a:pt x="16" y="64"/>
                  </a:cubicBezTo>
                  <a:lnTo>
                    <a:pt x="16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1100" dirty="0"/>
            </a:p>
          </p:txBody>
        </p:sp>
        <p:sp>
          <p:nvSpPr>
            <p:cNvPr id="38" name="Freeform 37"/>
            <p:cNvSpPr>
              <a:spLocks noEditPoints="1"/>
            </p:cNvSpPr>
            <p:nvPr/>
          </p:nvSpPr>
          <p:spPr bwMode="auto">
            <a:xfrm>
              <a:off x="6961772" y="4955694"/>
              <a:ext cx="231775" cy="230188"/>
            </a:xfrm>
            <a:custGeom>
              <a:avLst/>
              <a:gdLst>
                <a:gd name="T0" fmla="*/ 24 w 48"/>
                <a:gd name="T1" fmla="*/ 48 h 48"/>
                <a:gd name="T2" fmla="*/ 48 w 48"/>
                <a:gd name="T3" fmla="*/ 24 h 48"/>
                <a:gd name="T4" fmla="*/ 24 w 48"/>
                <a:gd name="T5" fmla="*/ 0 h 48"/>
                <a:gd name="T6" fmla="*/ 0 w 48"/>
                <a:gd name="T7" fmla="*/ 24 h 48"/>
                <a:gd name="T8" fmla="*/ 24 w 48"/>
                <a:gd name="T9" fmla="*/ 48 h 48"/>
                <a:gd name="T10" fmla="*/ 24 w 48"/>
                <a:gd name="T11" fmla="*/ 16 h 48"/>
                <a:gd name="T12" fmla="*/ 32 w 48"/>
                <a:gd name="T13" fmla="*/ 24 h 48"/>
                <a:gd name="T14" fmla="*/ 24 w 48"/>
                <a:gd name="T15" fmla="*/ 32 h 48"/>
                <a:gd name="T16" fmla="*/ 16 w 48"/>
                <a:gd name="T17" fmla="*/ 24 h 48"/>
                <a:gd name="T18" fmla="*/ 24 w 48"/>
                <a:gd name="T19" fmla="*/ 16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8" h="48">
                  <a:moveTo>
                    <a:pt x="24" y="48"/>
                  </a:moveTo>
                  <a:cubicBezTo>
                    <a:pt x="37" y="48"/>
                    <a:pt x="48" y="37"/>
                    <a:pt x="48" y="24"/>
                  </a:cubicBezTo>
                  <a:cubicBezTo>
                    <a:pt x="48" y="10"/>
                    <a:pt x="37" y="0"/>
                    <a:pt x="24" y="0"/>
                  </a:cubicBezTo>
                  <a:cubicBezTo>
                    <a:pt x="10" y="0"/>
                    <a:pt x="0" y="10"/>
                    <a:pt x="0" y="24"/>
                  </a:cubicBezTo>
                  <a:cubicBezTo>
                    <a:pt x="0" y="37"/>
                    <a:pt x="10" y="48"/>
                    <a:pt x="24" y="48"/>
                  </a:cubicBezTo>
                  <a:close/>
                  <a:moveTo>
                    <a:pt x="24" y="16"/>
                  </a:moveTo>
                  <a:cubicBezTo>
                    <a:pt x="28" y="16"/>
                    <a:pt x="32" y="19"/>
                    <a:pt x="32" y="24"/>
                  </a:cubicBezTo>
                  <a:cubicBezTo>
                    <a:pt x="32" y="28"/>
                    <a:pt x="28" y="32"/>
                    <a:pt x="24" y="32"/>
                  </a:cubicBezTo>
                  <a:cubicBezTo>
                    <a:pt x="19" y="32"/>
                    <a:pt x="16" y="28"/>
                    <a:pt x="16" y="24"/>
                  </a:cubicBezTo>
                  <a:cubicBezTo>
                    <a:pt x="16" y="19"/>
                    <a:pt x="19" y="16"/>
                    <a:pt x="24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1100" dirty="0"/>
            </a:p>
          </p:txBody>
        </p:sp>
        <p:sp>
          <p:nvSpPr>
            <p:cNvPr id="39" name="Freeform 38"/>
            <p:cNvSpPr>
              <a:spLocks noEditPoints="1"/>
            </p:cNvSpPr>
            <p:nvPr/>
          </p:nvSpPr>
          <p:spPr bwMode="auto">
            <a:xfrm>
              <a:off x="7307847" y="5262081"/>
              <a:ext cx="309562" cy="766763"/>
            </a:xfrm>
            <a:custGeom>
              <a:avLst/>
              <a:gdLst>
                <a:gd name="T0" fmla="*/ 56 w 64"/>
                <a:gd name="T1" fmla="*/ 0 h 160"/>
                <a:gd name="T2" fmla="*/ 8 w 64"/>
                <a:gd name="T3" fmla="*/ 0 h 160"/>
                <a:gd name="T4" fmla="*/ 0 w 64"/>
                <a:gd name="T5" fmla="*/ 8 h 160"/>
                <a:gd name="T6" fmla="*/ 0 w 64"/>
                <a:gd name="T7" fmla="*/ 72 h 160"/>
                <a:gd name="T8" fmla="*/ 8 w 64"/>
                <a:gd name="T9" fmla="*/ 80 h 160"/>
                <a:gd name="T10" fmla="*/ 8 w 64"/>
                <a:gd name="T11" fmla="*/ 152 h 160"/>
                <a:gd name="T12" fmla="*/ 16 w 64"/>
                <a:gd name="T13" fmla="*/ 160 h 160"/>
                <a:gd name="T14" fmla="*/ 24 w 64"/>
                <a:gd name="T15" fmla="*/ 152 h 160"/>
                <a:gd name="T16" fmla="*/ 24 w 64"/>
                <a:gd name="T17" fmla="*/ 80 h 160"/>
                <a:gd name="T18" fmla="*/ 40 w 64"/>
                <a:gd name="T19" fmla="*/ 80 h 160"/>
                <a:gd name="T20" fmla="*/ 40 w 64"/>
                <a:gd name="T21" fmla="*/ 152 h 160"/>
                <a:gd name="T22" fmla="*/ 48 w 64"/>
                <a:gd name="T23" fmla="*/ 160 h 160"/>
                <a:gd name="T24" fmla="*/ 56 w 64"/>
                <a:gd name="T25" fmla="*/ 152 h 160"/>
                <a:gd name="T26" fmla="*/ 56 w 64"/>
                <a:gd name="T27" fmla="*/ 80 h 160"/>
                <a:gd name="T28" fmla="*/ 64 w 64"/>
                <a:gd name="T29" fmla="*/ 72 h 160"/>
                <a:gd name="T30" fmla="*/ 64 w 64"/>
                <a:gd name="T31" fmla="*/ 8 h 160"/>
                <a:gd name="T32" fmla="*/ 56 w 64"/>
                <a:gd name="T33" fmla="*/ 0 h 160"/>
                <a:gd name="T34" fmla="*/ 16 w 64"/>
                <a:gd name="T35" fmla="*/ 16 h 160"/>
                <a:gd name="T36" fmla="*/ 48 w 64"/>
                <a:gd name="T37" fmla="*/ 16 h 160"/>
                <a:gd name="T38" fmla="*/ 48 w 64"/>
                <a:gd name="T39" fmla="*/ 64 h 160"/>
                <a:gd name="T40" fmla="*/ 16 w 64"/>
                <a:gd name="T41" fmla="*/ 64 h 160"/>
                <a:gd name="T42" fmla="*/ 16 w 64"/>
                <a:gd name="T43" fmla="*/ 16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4" h="160">
                  <a:moveTo>
                    <a:pt x="56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3" y="0"/>
                    <a:pt x="0" y="3"/>
                    <a:pt x="0" y="8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6"/>
                    <a:pt x="3" y="80"/>
                    <a:pt x="8" y="80"/>
                  </a:cubicBezTo>
                  <a:cubicBezTo>
                    <a:pt x="8" y="152"/>
                    <a:pt x="8" y="152"/>
                    <a:pt x="8" y="152"/>
                  </a:cubicBezTo>
                  <a:cubicBezTo>
                    <a:pt x="8" y="156"/>
                    <a:pt x="11" y="160"/>
                    <a:pt x="16" y="160"/>
                  </a:cubicBezTo>
                  <a:cubicBezTo>
                    <a:pt x="20" y="160"/>
                    <a:pt x="24" y="156"/>
                    <a:pt x="24" y="152"/>
                  </a:cubicBezTo>
                  <a:cubicBezTo>
                    <a:pt x="24" y="80"/>
                    <a:pt x="24" y="80"/>
                    <a:pt x="24" y="80"/>
                  </a:cubicBezTo>
                  <a:cubicBezTo>
                    <a:pt x="40" y="80"/>
                    <a:pt x="40" y="80"/>
                    <a:pt x="40" y="80"/>
                  </a:cubicBezTo>
                  <a:cubicBezTo>
                    <a:pt x="40" y="152"/>
                    <a:pt x="40" y="152"/>
                    <a:pt x="40" y="152"/>
                  </a:cubicBezTo>
                  <a:cubicBezTo>
                    <a:pt x="40" y="156"/>
                    <a:pt x="43" y="160"/>
                    <a:pt x="48" y="160"/>
                  </a:cubicBezTo>
                  <a:cubicBezTo>
                    <a:pt x="52" y="160"/>
                    <a:pt x="56" y="156"/>
                    <a:pt x="56" y="152"/>
                  </a:cubicBezTo>
                  <a:cubicBezTo>
                    <a:pt x="56" y="80"/>
                    <a:pt x="56" y="80"/>
                    <a:pt x="56" y="80"/>
                  </a:cubicBezTo>
                  <a:cubicBezTo>
                    <a:pt x="60" y="80"/>
                    <a:pt x="64" y="76"/>
                    <a:pt x="64" y="72"/>
                  </a:cubicBezTo>
                  <a:cubicBezTo>
                    <a:pt x="64" y="8"/>
                    <a:pt x="64" y="8"/>
                    <a:pt x="64" y="8"/>
                  </a:cubicBezTo>
                  <a:cubicBezTo>
                    <a:pt x="64" y="3"/>
                    <a:pt x="60" y="0"/>
                    <a:pt x="56" y="0"/>
                  </a:cubicBezTo>
                  <a:close/>
                  <a:moveTo>
                    <a:pt x="16" y="16"/>
                  </a:moveTo>
                  <a:cubicBezTo>
                    <a:pt x="48" y="16"/>
                    <a:pt x="48" y="16"/>
                    <a:pt x="48" y="16"/>
                  </a:cubicBezTo>
                  <a:cubicBezTo>
                    <a:pt x="48" y="64"/>
                    <a:pt x="48" y="64"/>
                    <a:pt x="48" y="64"/>
                  </a:cubicBezTo>
                  <a:cubicBezTo>
                    <a:pt x="16" y="64"/>
                    <a:pt x="16" y="64"/>
                    <a:pt x="16" y="64"/>
                  </a:cubicBezTo>
                  <a:lnTo>
                    <a:pt x="16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1100" dirty="0"/>
            </a:p>
          </p:txBody>
        </p:sp>
        <p:sp>
          <p:nvSpPr>
            <p:cNvPr id="40" name="Freeform 39"/>
            <p:cNvSpPr>
              <a:spLocks noEditPoints="1"/>
            </p:cNvSpPr>
            <p:nvPr/>
          </p:nvSpPr>
          <p:spPr bwMode="auto">
            <a:xfrm>
              <a:off x="7347535" y="4955694"/>
              <a:ext cx="230187" cy="230188"/>
            </a:xfrm>
            <a:custGeom>
              <a:avLst/>
              <a:gdLst>
                <a:gd name="T0" fmla="*/ 24 w 48"/>
                <a:gd name="T1" fmla="*/ 48 h 48"/>
                <a:gd name="T2" fmla="*/ 48 w 48"/>
                <a:gd name="T3" fmla="*/ 24 h 48"/>
                <a:gd name="T4" fmla="*/ 24 w 48"/>
                <a:gd name="T5" fmla="*/ 0 h 48"/>
                <a:gd name="T6" fmla="*/ 0 w 48"/>
                <a:gd name="T7" fmla="*/ 24 h 48"/>
                <a:gd name="T8" fmla="*/ 24 w 48"/>
                <a:gd name="T9" fmla="*/ 48 h 48"/>
                <a:gd name="T10" fmla="*/ 24 w 48"/>
                <a:gd name="T11" fmla="*/ 16 h 48"/>
                <a:gd name="T12" fmla="*/ 32 w 48"/>
                <a:gd name="T13" fmla="*/ 24 h 48"/>
                <a:gd name="T14" fmla="*/ 24 w 48"/>
                <a:gd name="T15" fmla="*/ 32 h 48"/>
                <a:gd name="T16" fmla="*/ 16 w 48"/>
                <a:gd name="T17" fmla="*/ 24 h 48"/>
                <a:gd name="T18" fmla="*/ 24 w 48"/>
                <a:gd name="T19" fmla="*/ 16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8" h="48">
                  <a:moveTo>
                    <a:pt x="24" y="48"/>
                  </a:moveTo>
                  <a:cubicBezTo>
                    <a:pt x="37" y="48"/>
                    <a:pt x="48" y="37"/>
                    <a:pt x="48" y="24"/>
                  </a:cubicBezTo>
                  <a:cubicBezTo>
                    <a:pt x="48" y="10"/>
                    <a:pt x="37" y="0"/>
                    <a:pt x="24" y="0"/>
                  </a:cubicBezTo>
                  <a:cubicBezTo>
                    <a:pt x="10" y="0"/>
                    <a:pt x="0" y="10"/>
                    <a:pt x="0" y="24"/>
                  </a:cubicBezTo>
                  <a:cubicBezTo>
                    <a:pt x="0" y="37"/>
                    <a:pt x="10" y="48"/>
                    <a:pt x="24" y="48"/>
                  </a:cubicBezTo>
                  <a:close/>
                  <a:moveTo>
                    <a:pt x="24" y="16"/>
                  </a:moveTo>
                  <a:cubicBezTo>
                    <a:pt x="28" y="16"/>
                    <a:pt x="32" y="19"/>
                    <a:pt x="32" y="24"/>
                  </a:cubicBezTo>
                  <a:cubicBezTo>
                    <a:pt x="32" y="28"/>
                    <a:pt x="28" y="32"/>
                    <a:pt x="24" y="32"/>
                  </a:cubicBezTo>
                  <a:cubicBezTo>
                    <a:pt x="19" y="32"/>
                    <a:pt x="16" y="28"/>
                    <a:pt x="16" y="24"/>
                  </a:cubicBezTo>
                  <a:cubicBezTo>
                    <a:pt x="16" y="19"/>
                    <a:pt x="19" y="16"/>
                    <a:pt x="24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1100" dirty="0"/>
            </a:p>
          </p:txBody>
        </p:sp>
        <p:sp>
          <p:nvSpPr>
            <p:cNvPr id="41" name="Freeform 40"/>
            <p:cNvSpPr>
              <a:spLocks noEditPoints="1"/>
            </p:cNvSpPr>
            <p:nvPr/>
          </p:nvSpPr>
          <p:spPr bwMode="auto">
            <a:xfrm>
              <a:off x="6537910" y="4611206"/>
              <a:ext cx="1849437" cy="1838325"/>
            </a:xfrm>
            <a:custGeom>
              <a:avLst/>
              <a:gdLst>
                <a:gd name="T0" fmla="*/ 192 w 384"/>
                <a:gd name="T1" fmla="*/ 0 h 384"/>
                <a:gd name="T2" fmla="*/ 0 w 384"/>
                <a:gd name="T3" fmla="*/ 192 h 384"/>
                <a:gd name="T4" fmla="*/ 192 w 384"/>
                <a:gd name="T5" fmla="*/ 384 h 384"/>
                <a:gd name="T6" fmla="*/ 384 w 384"/>
                <a:gd name="T7" fmla="*/ 192 h 384"/>
                <a:gd name="T8" fmla="*/ 192 w 384"/>
                <a:gd name="T9" fmla="*/ 0 h 384"/>
                <a:gd name="T10" fmla="*/ 192 w 384"/>
                <a:gd name="T11" fmla="*/ 368 h 384"/>
                <a:gd name="T12" fmla="*/ 16 w 384"/>
                <a:gd name="T13" fmla="*/ 192 h 384"/>
                <a:gd name="T14" fmla="*/ 192 w 384"/>
                <a:gd name="T15" fmla="*/ 16 h 384"/>
                <a:gd name="T16" fmla="*/ 368 w 384"/>
                <a:gd name="T17" fmla="*/ 192 h 384"/>
                <a:gd name="T18" fmla="*/ 192 w 384"/>
                <a:gd name="T19" fmla="*/ 368 h 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84" h="384">
                  <a:moveTo>
                    <a:pt x="192" y="0"/>
                  </a:moveTo>
                  <a:cubicBezTo>
                    <a:pt x="86" y="0"/>
                    <a:pt x="0" y="86"/>
                    <a:pt x="0" y="192"/>
                  </a:cubicBezTo>
                  <a:cubicBezTo>
                    <a:pt x="0" y="298"/>
                    <a:pt x="86" y="384"/>
                    <a:pt x="192" y="384"/>
                  </a:cubicBezTo>
                  <a:cubicBezTo>
                    <a:pt x="298" y="384"/>
                    <a:pt x="384" y="298"/>
                    <a:pt x="384" y="192"/>
                  </a:cubicBezTo>
                  <a:cubicBezTo>
                    <a:pt x="384" y="86"/>
                    <a:pt x="298" y="0"/>
                    <a:pt x="192" y="0"/>
                  </a:cubicBezTo>
                  <a:close/>
                  <a:moveTo>
                    <a:pt x="192" y="368"/>
                  </a:moveTo>
                  <a:cubicBezTo>
                    <a:pt x="95" y="368"/>
                    <a:pt x="16" y="289"/>
                    <a:pt x="16" y="192"/>
                  </a:cubicBezTo>
                  <a:cubicBezTo>
                    <a:pt x="16" y="95"/>
                    <a:pt x="95" y="16"/>
                    <a:pt x="192" y="16"/>
                  </a:cubicBezTo>
                  <a:cubicBezTo>
                    <a:pt x="289" y="16"/>
                    <a:pt x="368" y="95"/>
                    <a:pt x="368" y="192"/>
                  </a:cubicBezTo>
                  <a:cubicBezTo>
                    <a:pt x="368" y="289"/>
                    <a:pt x="289" y="368"/>
                    <a:pt x="192" y="36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1100" dirty="0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1332579" y="5763978"/>
            <a:ext cx="546625" cy="1692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spcBef>
                <a:spcPts val="600"/>
              </a:spcBef>
              <a:buSzPct val="100000"/>
            </a:pPr>
            <a:r>
              <a:rPr lang="es-MX" sz="1100" b="1" dirty="0"/>
              <a:t>Informal</a:t>
            </a:r>
          </a:p>
        </p:txBody>
      </p:sp>
      <p:grpSp>
        <p:nvGrpSpPr>
          <p:cNvPr id="11" name="Group 10"/>
          <p:cNvGrpSpPr>
            <a:grpSpLocks/>
          </p:cNvGrpSpPr>
          <p:nvPr/>
        </p:nvGrpSpPr>
        <p:grpSpPr>
          <a:xfrm>
            <a:off x="1332837" y="5197865"/>
            <a:ext cx="540000" cy="540000"/>
            <a:chOff x="6537911" y="4611205"/>
            <a:chExt cx="1849437" cy="1838325"/>
          </a:xfrm>
          <a:solidFill>
            <a:schemeClr val="tx2">
              <a:lumMod val="60000"/>
              <a:lumOff val="40000"/>
            </a:schemeClr>
          </a:solidFill>
        </p:grpSpPr>
        <p:sp>
          <p:nvSpPr>
            <p:cNvPr id="28" name="Freeform 27"/>
            <p:cNvSpPr>
              <a:spLocks noEditPoints="1"/>
            </p:cNvSpPr>
            <p:nvPr/>
          </p:nvSpPr>
          <p:spPr bwMode="auto">
            <a:xfrm>
              <a:off x="7688847" y="5262081"/>
              <a:ext cx="312737" cy="766763"/>
            </a:xfrm>
            <a:custGeom>
              <a:avLst/>
              <a:gdLst>
                <a:gd name="T0" fmla="*/ 41 w 65"/>
                <a:gd name="T1" fmla="*/ 0 h 160"/>
                <a:gd name="T2" fmla="*/ 25 w 65"/>
                <a:gd name="T3" fmla="*/ 0 h 160"/>
                <a:gd name="T4" fmla="*/ 17 w 65"/>
                <a:gd name="T5" fmla="*/ 6 h 160"/>
                <a:gd name="T6" fmla="*/ 1 w 65"/>
                <a:gd name="T7" fmla="*/ 86 h 160"/>
                <a:gd name="T8" fmla="*/ 2 w 65"/>
                <a:gd name="T9" fmla="*/ 93 h 160"/>
                <a:gd name="T10" fmla="*/ 9 w 65"/>
                <a:gd name="T11" fmla="*/ 96 h 160"/>
                <a:gd name="T12" fmla="*/ 9 w 65"/>
                <a:gd name="T13" fmla="*/ 152 h 160"/>
                <a:gd name="T14" fmla="*/ 17 w 65"/>
                <a:gd name="T15" fmla="*/ 160 h 160"/>
                <a:gd name="T16" fmla="*/ 25 w 65"/>
                <a:gd name="T17" fmla="*/ 152 h 160"/>
                <a:gd name="T18" fmla="*/ 25 w 65"/>
                <a:gd name="T19" fmla="*/ 96 h 160"/>
                <a:gd name="T20" fmla="*/ 41 w 65"/>
                <a:gd name="T21" fmla="*/ 96 h 160"/>
                <a:gd name="T22" fmla="*/ 41 w 65"/>
                <a:gd name="T23" fmla="*/ 152 h 160"/>
                <a:gd name="T24" fmla="*/ 49 w 65"/>
                <a:gd name="T25" fmla="*/ 160 h 160"/>
                <a:gd name="T26" fmla="*/ 57 w 65"/>
                <a:gd name="T27" fmla="*/ 152 h 160"/>
                <a:gd name="T28" fmla="*/ 57 w 65"/>
                <a:gd name="T29" fmla="*/ 96 h 160"/>
                <a:gd name="T30" fmla="*/ 63 w 65"/>
                <a:gd name="T31" fmla="*/ 93 h 160"/>
                <a:gd name="T32" fmla="*/ 65 w 65"/>
                <a:gd name="T33" fmla="*/ 86 h 160"/>
                <a:gd name="T34" fmla="*/ 49 w 65"/>
                <a:gd name="T35" fmla="*/ 6 h 160"/>
                <a:gd name="T36" fmla="*/ 41 w 65"/>
                <a:gd name="T37" fmla="*/ 0 h 160"/>
                <a:gd name="T38" fmla="*/ 31 w 65"/>
                <a:gd name="T39" fmla="*/ 16 h 160"/>
                <a:gd name="T40" fmla="*/ 34 w 65"/>
                <a:gd name="T41" fmla="*/ 16 h 160"/>
                <a:gd name="T42" fmla="*/ 47 w 65"/>
                <a:gd name="T43" fmla="*/ 80 h 160"/>
                <a:gd name="T44" fmla="*/ 18 w 65"/>
                <a:gd name="T45" fmla="*/ 80 h 160"/>
                <a:gd name="T46" fmla="*/ 31 w 65"/>
                <a:gd name="T47" fmla="*/ 16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65" h="160">
                  <a:moveTo>
                    <a:pt x="41" y="0"/>
                  </a:moveTo>
                  <a:cubicBezTo>
                    <a:pt x="25" y="0"/>
                    <a:pt x="25" y="0"/>
                    <a:pt x="25" y="0"/>
                  </a:cubicBezTo>
                  <a:cubicBezTo>
                    <a:pt x="21" y="0"/>
                    <a:pt x="18" y="2"/>
                    <a:pt x="17" y="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0" y="88"/>
                    <a:pt x="1" y="91"/>
                    <a:pt x="2" y="93"/>
                  </a:cubicBezTo>
                  <a:cubicBezTo>
                    <a:pt x="4" y="95"/>
                    <a:pt x="6" y="96"/>
                    <a:pt x="9" y="96"/>
                  </a:cubicBezTo>
                  <a:cubicBezTo>
                    <a:pt x="9" y="152"/>
                    <a:pt x="9" y="152"/>
                    <a:pt x="9" y="152"/>
                  </a:cubicBezTo>
                  <a:cubicBezTo>
                    <a:pt x="9" y="156"/>
                    <a:pt x="12" y="160"/>
                    <a:pt x="17" y="160"/>
                  </a:cubicBezTo>
                  <a:cubicBezTo>
                    <a:pt x="21" y="160"/>
                    <a:pt x="25" y="156"/>
                    <a:pt x="25" y="152"/>
                  </a:cubicBezTo>
                  <a:cubicBezTo>
                    <a:pt x="25" y="96"/>
                    <a:pt x="25" y="96"/>
                    <a:pt x="25" y="96"/>
                  </a:cubicBezTo>
                  <a:cubicBezTo>
                    <a:pt x="41" y="96"/>
                    <a:pt x="41" y="96"/>
                    <a:pt x="41" y="96"/>
                  </a:cubicBezTo>
                  <a:cubicBezTo>
                    <a:pt x="41" y="152"/>
                    <a:pt x="41" y="152"/>
                    <a:pt x="41" y="152"/>
                  </a:cubicBezTo>
                  <a:cubicBezTo>
                    <a:pt x="41" y="156"/>
                    <a:pt x="44" y="160"/>
                    <a:pt x="49" y="160"/>
                  </a:cubicBezTo>
                  <a:cubicBezTo>
                    <a:pt x="53" y="160"/>
                    <a:pt x="57" y="156"/>
                    <a:pt x="57" y="152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9" y="96"/>
                    <a:pt x="61" y="95"/>
                    <a:pt x="63" y="93"/>
                  </a:cubicBezTo>
                  <a:cubicBezTo>
                    <a:pt x="64" y="91"/>
                    <a:pt x="65" y="88"/>
                    <a:pt x="65" y="86"/>
                  </a:cubicBezTo>
                  <a:cubicBezTo>
                    <a:pt x="49" y="6"/>
                    <a:pt x="49" y="6"/>
                    <a:pt x="49" y="6"/>
                  </a:cubicBezTo>
                  <a:cubicBezTo>
                    <a:pt x="48" y="2"/>
                    <a:pt x="44" y="0"/>
                    <a:pt x="41" y="0"/>
                  </a:cubicBezTo>
                  <a:close/>
                  <a:moveTo>
                    <a:pt x="31" y="16"/>
                  </a:moveTo>
                  <a:cubicBezTo>
                    <a:pt x="34" y="16"/>
                    <a:pt x="34" y="16"/>
                    <a:pt x="34" y="16"/>
                  </a:cubicBezTo>
                  <a:cubicBezTo>
                    <a:pt x="47" y="80"/>
                    <a:pt x="47" y="80"/>
                    <a:pt x="47" y="80"/>
                  </a:cubicBezTo>
                  <a:cubicBezTo>
                    <a:pt x="18" y="80"/>
                    <a:pt x="18" y="80"/>
                    <a:pt x="18" y="80"/>
                  </a:cubicBezTo>
                  <a:lnTo>
                    <a:pt x="31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1100" dirty="0"/>
            </a:p>
          </p:txBody>
        </p:sp>
        <p:sp>
          <p:nvSpPr>
            <p:cNvPr id="29" name="Freeform 28"/>
            <p:cNvSpPr>
              <a:spLocks noEditPoints="1"/>
            </p:cNvSpPr>
            <p:nvPr/>
          </p:nvSpPr>
          <p:spPr bwMode="auto">
            <a:xfrm>
              <a:off x="7731710" y="4955694"/>
              <a:ext cx="231775" cy="230188"/>
            </a:xfrm>
            <a:custGeom>
              <a:avLst/>
              <a:gdLst>
                <a:gd name="T0" fmla="*/ 24 w 48"/>
                <a:gd name="T1" fmla="*/ 48 h 48"/>
                <a:gd name="T2" fmla="*/ 48 w 48"/>
                <a:gd name="T3" fmla="*/ 24 h 48"/>
                <a:gd name="T4" fmla="*/ 24 w 48"/>
                <a:gd name="T5" fmla="*/ 0 h 48"/>
                <a:gd name="T6" fmla="*/ 0 w 48"/>
                <a:gd name="T7" fmla="*/ 24 h 48"/>
                <a:gd name="T8" fmla="*/ 24 w 48"/>
                <a:gd name="T9" fmla="*/ 48 h 48"/>
                <a:gd name="T10" fmla="*/ 24 w 48"/>
                <a:gd name="T11" fmla="*/ 16 h 48"/>
                <a:gd name="T12" fmla="*/ 32 w 48"/>
                <a:gd name="T13" fmla="*/ 24 h 48"/>
                <a:gd name="T14" fmla="*/ 24 w 48"/>
                <a:gd name="T15" fmla="*/ 32 h 48"/>
                <a:gd name="T16" fmla="*/ 16 w 48"/>
                <a:gd name="T17" fmla="*/ 24 h 48"/>
                <a:gd name="T18" fmla="*/ 24 w 48"/>
                <a:gd name="T19" fmla="*/ 16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8" h="48">
                  <a:moveTo>
                    <a:pt x="24" y="48"/>
                  </a:moveTo>
                  <a:cubicBezTo>
                    <a:pt x="37" y="48"/>
                    <a:pt x="48" y="37"/>
                    <a:pt x="48" y="24"/>
                  </a:cubicBezTo>
                  <a:cubicBezTo>
                    <a:pt x="48" y="10"/>
                    <a:pt x="37" y="0"/>
                    <a:pt x="24" y="0"/>
                  </a:cubicBezTo>
                  <a:cubicBezTo>
                    <a:pt x="10" y="0"/>
                    <a:pt x="0" y="10"/>
                    <a:pt x="0" y="24"/>
                  </a:cubicBezTo>
                  <a:cubicBezTo>
                    <a:pt x="0" y="37"/>
                    <a:pt x="10" y="48"/>
                    <a:pt x="24" y="48"/>
                  </a:cubicBezTo>
                  <a:close/>
                  <a:moveTo>
                    <a:pt x="24" y="16"/>
                  </a:moveTo>
                  <a:cubicBezTo>
                    <a:pt x="28" y="16"/>
                    <a:pt x="32" y="19"/>
                    <a:pt x="32" y="24"/>
                  </a:cubicBezTo>
                  <a:cubicBezTo>
                    <a:pt x="32" y="28"/>
                    <a:pt x="28" y="32"/>
                    <a:pt x="24" y="32"/>
                  </a:cubicBezTo>
                  <a:cubicBezTo>
                    <a:pt x="19" y="32"/>
                    <a:pt x="16" y="28"/>
                    <a:pt x="16" y="24"/>
                  </a:cubicBezTo>
                  <a:cubicBezTo>
                    <a:pt x="16" y="19"/>
                    <a:pt x="19" y="16"/>
                    <a:pt x="24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1100" dirty="0"/>
            </a:p>
          </p:txBody>
        </p:sp>
        <p:sp>
          <p:nvSpPr>
            <p:cNvPr id="30" name="Freeform 29"/>
            <p:cNvSpPr>
              <a:spLocks noEditPoints="1"/>
            </p:cNvSpPr>
            <p:nvPr/>
          </p:nvSpPr>
          <p:spPr bwMode="auto">
            <a:xfrm>
              <a:off x="6923672" y="5262081"/>
              <a:ext cx="307975" cy="766763"/>
            </a:xfrm>
            <a:custGeom>
              <a:avLst/>
              <a:gdLst>
                <a:gd name="T0" fmla="*/ 56 w 64"/>
                <a:gd name="T1" fmla="*/ 0 h 160"/>
                <a:gd name="T2" fmla="*/ 8 w 64"/>
                <a:gd name="T3" fmla="*/ 0 h 160"/>
                <a:gd name="T4" fmla="*/ 0 w 64"/>
                <a:gd name="T5" fmla="*/ 8 h 160"/>
                <a:gd name="T6" fmla="*/ 0 w 64"/>
                <a:gd name="T7" fmla="*/ 72 h 160"/>
                <a:gd name="T8" fmla="*/ 8 w 64"/>
                <a:gd name="T9" fmla="*/ 80 h 160"/>
                <a:gd name="T10" fmla="*/ 8 w 64"/>
                <a:gd name="T11" fmla="*/ 152 h 160"/>
                <a:gd name="T12" fmla="*/ 16 w 64"/>
                <a:gd name="T13" fmla="*/ 160 h 160"/>
                <a:gd name="T14" fmla="*/ 24 w 64"/>
                <a:gd name="T15" fmla="*/ 152 h 160"/>
                <a:gd name="T16" fmla="*/ 24 w 64"/>
                <a:gd name="T17" fmla="*/ 80 h 160"/>
                <a:gd name="T18" fmla="*/ 40 w 64"/>
                <a:gd name="T19" fmla="*/ 80 h 160"/>
                <a:gd name="T20" fmla="*/ 40 w 64"/>
                <a:gd name="T21" fmla="*/ 152 h 160"/>
                <a:gd name="T22" fmla="*/ 48 w 64"/>
                <a:gd name="T23" fmla="*/ 160 h 160"/>
                <a:gd name="T24" fmla="*/ 56 w 64"/>
                <a:gd name="T25" fmla="*/ 152 h 160"/>
                <a:gd name="T26" fmla="*/ 56 w 64"/>
                <a:gd name="T27" fmla="*/ 80 h 160"/>
                <a:gd name="T28" fmla="*/ 64 w 64"/>
                <a:gd name="T29" fmla="*/ 72 h 160"/>
                <a:gd name="T30" fmla="*/ 64 w 64"/>
                <a:gd name="T31" fmla="*/ 8 h 160"/>
                <a:gd name="T32" fmla="*/ 56 w 64"/>
                <a:gd name="T33" fmla="*/ 0 h 160"/>
                <a:gd name="T34" fmla="*/ 16 w 64"/>
                <a:gd name="T35" fmla="*/ 16 h 160"/>
                <a:gd name="T36" fmla="*/ 48 w 64"/>
                <a:gd name="T37" fmla="*/ 16 h 160"/>
                <a:gd name="T38" fmla="*/ 48 w 64"/>
                <a:gd name="T39" fmla="*/ 64 h 160"/>
                <a:gd name="T40" fmla="*/ 16 w 64"/>
                <a:gd name="T41" fmla="*/ 64 h 160"/>
                <a:gd name="T42" fmla="*/ 16 w 64"/>
                <a:gd name="T43" fmla="*/ 16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4" h="160">
                  <a:moveTo>
                    <a:pt x="56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3" y="0"/>
                    <a:pt x="0" y="3"/>
                    <a:pt x="0" y="8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6"/>
                    <a:pt x="3" y="80"/>
                    <a:pt x="8" y="80"/>
                  </a:cubicBezTo>
                  <a:cubicBezTo>
                    <a:pt x="8" y="152"/>
                    <a:pt x="8" y="152"/>
                    <a:pt x="8" y="152"/>
                  </a:cubicBezTo>
                  <a:cubicBezTo>
                    <a:pt x="8" y="156"/>
                    <a:pt x="11" y="160"/>
                    <a:pt x="16" y="160"/>
                  </a:cubicBezTo>
                  <a:cubicBezTo>
                    <a:pt x="20" y="160"/>
                    <a:pt x="24" y="156"/>
                    <a:pt x="24" y="152"/>
                  </a:cubicBezTo>
                  <a:cubicBezTo>
                    <a:pt x="24" y="80"/>
                    <a:pt x="24" y="80"/>
                    <a:pt x="24" y="80"/>
                  </a:cubicBezTo>
                  <a:cubicBezTo>
                    <a:pt x="40" y="80"/>
                    <a:pt x="40" y="80"/>
                    <a:pt x="40" y="80"/>
                  </a:cubicBezTo>
                  <a:cubicBezTo>
                    <a:pt x="40" y="152"/>
                    <a:pt x="40" y="152"/>
                    <a:pt x="40" y="152"/>
                  </a:cubicBezTo>
                  <a:cubicBezTo>
                    <a:pt x="40" y="156"/>
                    <a:pt x="43" y="160"/>
                    <a:pt x="48" y="160"/>
                  </a:cubicBezTo>
                  <a:cubicBezTo>
                    <a:pt x="52" y="160"/>
                    <a:pt x="56" y="156"/>
                    <a:pt x="56" y="152"/>
                  </a:cubicBezTo>
                  <a:cubicBezTo>
                    <a:pt x="56" y="80"/>
                    <a:pt x="56" y="80"/>
                    <a:pt x="56" y="80"/>
                  </a:cubicBezTo>
                  <a:cubicBezTo>
                    <a:pt x="60" y="80"/>
                    <a:pt x="64" y="76"/>
                    <a:pt x="64" y="72"/>
                  </a:cubicBezTo>
                  <a:cubicBezTo>
                    <a:pt x="64" y="8"/>
                    <a:pt x="64" y="8"/>
                    <a:pt x="64" y="8"/>
                  </a:cubicBezTo>
                  <a:cubicBezTo>
                    <a:pt x="64" y="3"/>
                    <a:pt x="60" y="0"/>
                    <a:pt x="56" y="0"/>
                  </a:cubicBezTo>
                  <a:close/>
                  <a:moveTo>
                    <a:pt x="16" y="16"/>
                  </a:moveTo>
                  <a:cubicBezTo>
                    <a:pt x="48" y="16"/>
                    <a:pt x="48" y="16"/>
                    <a:pt x="48" y="16"/>
                  </a:cubicBezTo>
                  <a:cubicBezTo>
                    <a:pt x="48" y="64"/>
                    <a:pt x="48" y="64"/>
                    <a:pt x="48" y="64"/>
                  </a:cubicBezTo>
                  <a:cubicBezTo>
                    <a:pt x="16" y="64"/>
                    <a:pt x="16" y="64"/>
                    <a:pt x="16" y="64"/>
                  </a:cubicBezTo>
                  <a:lnTo>
                    <a:pt x="16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1100" dirty="0"/>
            </a:p>
          </p:txBody>
        </p:sp>
        <p:sp>
          <p:nvSpPr>
            <p:cNvPr id="31" name="Freeform 30"/>
            <p:cNvSpPr>
              <a:spLocks noEditPoints="1"/>
            </p:cNvSpPr>
            <p:nvPr/>
          </p:nvSpPr>
          <p:spPr bwMode="auto">
            <a:xfrm>
              <a:off x="6961772" y="4955694"/>
              <a:ext cx="231775" cy="230188"/>
            </a:xfrm>
            <a:custGeom>
              <a:avLst/>
              <a:gdLst>
                <a:gd name="T0" fmla="*/ 24 w 48"/>
                <a:gd name="T1" fmla="*/ 48 h 48"/>
                <a:gd name="T2" fmla="*/ 48 w 48"/>
                <a:gd name="T3" fmla="*/ 24 h 48"/>
                <a:gd name="T4" fmla="*/ 24 w 48"/>
                <a:gd name="T5" fmla="*/ 0 h 48"/>
                <a:gd name="T6" fmla="*/ 0 w 48"/>
                <a:gd name="T7" fmla="*/ 24 h 48"/>
                <a:gd name="T8" fmla="*/ 24 w 48"/>
                <a:gd name="T9" fmla="*/ 48 h 48"/>
                <a:gd name="T10" fmla="*/ 24 w 48"/>
                <a:gd name="T11" fmla="*/ 16 h 48"/>
                <a:gd name="T12" fmla="*/ 32 w 48"/>
                <a:gd name="T13" fmla="*/ 24 h 48"/>
                <a:gd name="T14" fmla="*/ 24 w 48"/>
                <a:gd name="T15" fmla="*/ 32 h 48"/>
                <a:gd name="T16" fmla="*/ 16 w 48"/>
                <a:gd name="T17" fmla="*/ 24 h 48"/>
                <a:gd name="T18" fmla="*/ 24 w 48"/>
                <a:gd name="T19" fmla="*/ 16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8" h="48">
                  <a:moveTo>
                    <a:pt x="24" y="48"/>
                  </a:moveTo>
                  <a:cubicBezTo>
                    <a:pt x="37" y="48"/>
                    <a:pt x="48" y="37"/>
                    <a:pt x="48" y="24"/>
                  </a:cubicBezTo>
                  <a:cubicBezTo>
                    <a:pt x="48" y="10"/>
                    <a:pt x="37" y="0"/>
                    <a:pt x="24" y="0"/>
                  </a:cubicBezTo>
                  <a:cubicBezTo>
                    <a:pt x="10" y="0"/>
                    <a:pt x="0" y="10"/>
                    <a:pt x="0" y="24"/>
                  </a:cubicBezTo>
                  <a:cubicBezTo>
                    <a:pt x="0" y="37"/>
                    <a:pt x="10" y="48"/>
                    <a:pt x="24" y="48"/>
                  </a:cubicBezTo>
                  <a:close/>
                  <a:moveTo>
                    <a:pt x="24" y="16"/>
                  </a:moveTo>
                  <a:cubicBezTo>
                    <a:pt x="28" y="16"/>
                    <a:pt x="32" y="19"/>
                    <a:pt x="32" y="24"/>
                  </a:cubicBezTo>
                  <a:cubicBezTo>
                    <a:pt x="32" y="28"/>
                    <a:pt x="28" y="32"/>
                    <a:pt x="24" y="32"/>
                  </a:cubicBezTo>
                  <a:cubicBezTo>
                    <a:pt x="19" y="32"/>
                    <a:pt x="16" y="28"/>
                    <a:pt x="16" y="24"/>
                  </a:cubicBezTo>
                  <a:cubicBezTo>
                    <a:pt x="16" y="19"/>
                    <a:pt x="19" y="16"/>
                    <a:pt x="24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1100" dirty="0"/>
            </a:p>
          </p:txBody>
        </p:sp>
        <p:sp>
          <p:nvSpPr>
            <p:cNvPr id="32" name="Freeform 31"/>
            <p:cNvSpPr>
              <a:spLocks noEditPoints="1"/>
            </p:cNvSpPr>
            <p:nvPr/>
          </p:nvSpPr>
          <p:spPr bwMode="auto">
            <a:xfrm>
              <a:off x="7307847" y="5262081"/>
              <a:ext cx="309562" cy="766763"/>
            </a:xfrm>
            <a:custGeom>
              <a:avLst/>
              <a:gdLst>
                <a:gd name="T0" fmla="*/ 56 w 64"/>
                <a:gd name="T1" fmla="*/ 0 h 160"/>
                <a:gd name="T2" fmla="*/ 8 w 64"/>
                <a:gd name="T3" fmla="*/ 0 h 160"/>
                <a:gd name="T4" fmla="*/ 0 w 64"/>
                <a:gd name="T5" fmla="*/ 8 h 160"/>
                <a:gd name="T6" fmla="*/ 0 w 64"/>
                <a:gd name="T7" fmla="*/ 72 h 160"/>
                <a:gd name="T8" fmla="*/ 8 w 64"/>
                <a:gd name="T9" fmla="*/ 80 h 160"/>
                <a:gd name="T10" fmla="*/ 8 w 64"/>
                <a:gd name="T11" fmla="*/ 152 h 160"/>
                <a:gd name="T12" fmla="*/ 16 w 64"/>
                <a:gd name="T13" fmla="*/ 160 h 160"/>
                <a:gd name="T14" fmla="*/ 24 w 64"/>
                <a:gd name="T15" fmla="*/ 152 h 160"/>
                <a:gd name="T16" fmla="*/ 24 w 64"/>
                <a:gd name="T17" fmla="*/ 80 h 160"/>
                <a:gd name="T18" fmla="*/ 40 w 64"/>
                <a:gd name="T19" fmla="*/ 80 h 160"/>
                <a:gd name="T20" fmla="*/ 40 w 64"/>
                <a:gd name="T21" fmla="*/ 152 h 160"/>
                <a:gd name="T22" fmla="*/ 48 w 64"/>
                <a:gd name="T23" fmla="*/ 160 h 160"/>
                <a:gd name="T24" fmla="*/ 56 w 64"/>
                <a:gd name="T25" fmla="*/ 152 h 160"/>
                <a:gd name="T26" fmla="*/ 56 w 64"/>
                <a:gd name="T27" fmla="*/ 80 h 160"/>
                <a:gd name="T28" fmla="*/ 64 w 64"/>
                <a:gd name="T29" fmla="*/ 72 h 160"/>
                <a:gd name="T30" fmla="*/ 64 w 64"/>
                <a:gd name="T31" fmla="*/ 8 h 160"/>
                <a:gd name="T32" fmla="*/ 56 w 64"/>
                <a:gd name="T33" fmla="*/ 0 h 160"/>
                <a:gd name="T34" fmla="*/ 16 w 64"/>
                <a:gd name="T35" fmla="*/ 16 h 160"/>
                <a:gd name="T36" fmla="*/ 48 w 64"/>
                <a:gd name="T37" fmla="*/ 16 h 160"/>
                <a:gd name="T38" fmla="*/ 48 w 64"/>
                <a:gd name="T39" fmla="*/ 64 h 160"/>
                <a:gd name="T40" fmla="*/ 16 w 64"/>
                <a:gd name="T41" fmla="*/ 64 h 160"/>
                <a:gd name="T42" fmla="*/ 16 w 64"/>
                <a:gd name="T43" fmla="*/ 16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4" h="160">
                  <a:moveTo>
                    <a:pt x="56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3" y="0"/>
                    <a:pt x="0" y="3"/>
                    <a:pt x="0" y="8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6"/>
                    <a:pt x="3" y="80"/>
                    <a:pt x="8" y="80"/>
                  </a:cubicBezTo>
                  <a:cubicBezTo>
                    <a:pt x="8" y="152"/>
                    <a:pt x="8" y="152"/>
                    <a:pt x="8" y="152"/>
                  </a:cubicBezTo>
                  <a:cubicBezTo>
                    <a:pt x="8" y="156"/>
                    <a:pt x="11" y="160"/>
                    <a:pt x="16" y="160"/>
                  </a:cubicBezTo>
                  <a:cubicBezTo>
                    <a:pt x="20" y="160"/>
                    <a:pt x="24" y="156"/>
                    <a:pt x="24" y="152"/>
                  </a:cubicBezTo>
                  <a:cubicBezTo>
                    <a:pt x="24" y="80"/>
                    <a:pt x="24" y="80"/>
                    <a:pt x="24" y="80"/>
                  </a:cubicBezTo>
                  <a:cubicBezTo>
                    <a:pt x="40" y="80"/>
                    <a:pt x="40" y="80"/>
                    <a:pt x="40" y="80"/>
                  </a:cubicBezTo>
                  <a:cubicBezTo>
                    <a:pt x="40" y="152"/>
                    <a:pt x="40" y="152"/>
                    <a:pt x="40" y="152"/>
                  </a:cubicBezTo>
                  <a:cubicBezTo>
                    <a:pt x="40" y="156"/>
                    <a:pt x="43" y="160"/>
                    <a:pt x="48" y="160"/>
                  </a:cubicBezTo>
                  <a:cubicBezTo>
                    <a:pt x="52" y="160"/>
                    <a:pt x="56" y="156"/>
                    <a:pt x="56" y="152"/>
                  </a:cubicBezTo>
                  <a:cubicBezTo>
                    <a:pt x="56" y="80"/>
                    <a:pt x="56" y="80"/>
                    <a:pt x="56" y="80"/>
                  </a:cubicBezTo>
                  <a:cubicBezTo>
                    <a:pt x="60" y="80"/>
                    <a:pt x="64" y="76"/>
                    <a:pt x="64" y="72"/>
                  </a:cubicBezTo>
                  <a:cubicBezTo>
                    <a:pt x="64" y="8"/>
                    <a:pt x="64" y="8"/>
                    <a:pt x="64" y="8"/>
                  </a:cubicBezTo>
                  <a:cubicBezTo>
                    <a:pt x="64" y="3"/>
                    <a:pt x="60" y="0"/>
                    <a:pt x="56" y="0"/>
                  </a:cubicBezTo>
                  <a:close/>
                  <a:moveTo>
                    <a:pt x="16" y="16"/>
                  </a:moveTo>
                  <a:cubicBezTo>
                    <a:pt x="48" y="16"/>
                    <a:pt x="48" y="16"/>
                    <a:pt x="48" y="16"/>
                  </a:cubicBezTo>
                  <a:cubicBezTo>
                    <a:pt x="48" y="64"/>
                    <a:pt x="48" y="64"/>
                    <a:pt x="48" y="64"/>
                  </a:cubicBezTo>
                  <a:cubicBezTo>
                    <a:pt x="16" y="64"/>
                    <a:pt x="16" y="64"/>
                    <a:pt x="16" y="64"/>
                  </a:cubicBezTo>
                  <a:lnTo>
                    <a:pt x="16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1100" dirty="0"/>
            </a:p>
          </p:txBody>
        </p:sp>
        <p:sp>
          <p:nvSpPr>
            <p:cNvPr id="33" name="Freeform 32"/>
            <p:cNvSpPr>
              <a:spLocks noEditPoints="1"/>
            </p:cNvSpPr>
            <p:nvPr/>
          </p:nvSpPr>
          <p:spPr bwMode="auto">
            <a:xfrm>
              <a:off x="7347535" y="4955694"/>
              <a:ext cx="230187" cy="230188"/>
            </a:xfrm>
            <a:custGeom>
              <a:avLst/>
              <a:gdLst>
                <a:gd name="T0" fmla="*/ 24 w 48"/>
                <a:gd name="T1" fmla="*/ 48 h 48"/>
                <a:gd name="T2" fmla="*/ 48 w 48"/>
                <a:gd name="T3" fmla="*/ 24 h 48"/>
                <a:gd name="T4" fmla="*/ 24 w 48"/>
                <a:gd name="T5" fmla="*/ 0 h 48"/>
                <a:gd name="T6" fmla="*/ 0 w 48"/>
                <a:gd name="T7" fmla="*/ 24 h 48"/>
                <a:gd name="T8" fmla="*/ 24 w 48"/>
                <a:gd name="T9" fmla="*/ 48 h 48"/>
                <a:gd name="T10" fmla="*/ 24 w 48"/>
                <a:gd name="T11" fmla="*/ 16 h 48"/>
                <a:gd name="T12" fmla="*/ 32 w 48"/>
                <a:gd name="T13" fmla="*/ 24 h 48"/>
                <a:gd name="T14" fmla="*/ 24 w 48"/>
                <a:gd name="T15" fmla="*/ 32 h 48"/>
                <a:gd name="T16" fmla="*/ 16 w 48"/>
                <a:gd name="T17" fmla="*/ 24 h 48"/>
                <a:gd name="T18" fmla="*/ 24 w 48"/>
                <a:gd name="T19" fmla="*/ 16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8" h="48">
                  <a:moveTo>
                    <a:pt x="24" y="48"/>
                  </a:moveTo>
                  <a:cubicBezTo>
                    <a:pt x="37" y="48"/>
                    <a:pt x="48" y="37"/>
                    <a:pt x="48" y="24"/>
                  </a:cubicBezTo>
                  <a:cubicBezTo>
                    <a:pt x="48" y="10"/>
                    <a:pt x="37" y="0"/>
                    <a:pt x="24" y="0"/>
                  </a:cubicBezTo>
                  <a:cubicBezTo>
                    <a:pt x="10" y="0"/>
                    <a:pt x="0" y="10"/>
                    <a:pt x="0" y="24"/>
                  </a:cubicBezTo>
                  <a:cubicBezTo>
                    <a:pt x="0" y="37"/>
                    <a:pt x="10" y="48"/>
                    <a:pt x="24" y="48"/>
                  </a:cubicBezTo>
                  <a:close/>
                  <a:moveTo>
                    <a:pt x="24" y="16"/>
                  </a:moveTo>
                  <a:cubicBezTo>
                    <a:pt x="28" y="16"/>
                    <a:pt x="32" y="19"/>
                    <a:pt x="32" y="24"/>
                  </a:cubicBezTo>
                  <a:cubicBezTo>
                    <a:pt x="32" y="28"/>
                    <a:pt x="28" y="32"/>
                    <a:pt x="24" y="32"/>
                  </a:cubicBezTo>
                  <a:cubicBezTo>
                    <a:pt x="19" y="32"/>
                    <a:pt x="16" y="28"/>
                    <a:pt x="16" y="24"/>
                  </a:cubicBezTo>
                  <a:cubicBezTo>
                    <a:pt x="16" y="19"/>
                    <a:pt x="19" y="16"/>
                    <a:pt x="24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1100" dirty="0"/>
            </a:p>
          </p:txBody>
        </p:sp>
        <p:sp>
          <p:nvSpPr>
            <p:cNvPr id="34" name="Freeform 33"/>
            <p:cNvSpPr>
              <a:spLocks noEditPoints="1"/>
            </p:cNvSpPr>
            <p:nvPr/>
          </p:nvSpPr>
          <p:spPr bwMode="auto">
            <a:xfrm>
              <a:off x="6537911" y="4611205"/>
              <a:ext cx="1849437" cy="1838325"/>
            </a:xfrm>
            <a:custGeom>
              <a:avLst/>
              <a:gdLst>
                <a:gd name="T0" fmla="*/ 192 w 384"/>
                <a:gd name="T1" fmla="*/ 0 h 384"/>
                <a:gd name="T2" fmla="*/ 0 w 384"/>
                <a:gd name="T3" fmla="*/ 192 h 384"/>
                <a:gd name="T4" fmla="*/ 192 w 384"/>
                <a:gd name="T5" fmla="*/ 384 h 384"/>
                <a:gd name="T6" fmla="*/ 384 w 384"/>
                <a:gd name="T7" fmla="*/ 192 h 384"/>
                <a:gd name="T8" fmla="*/ 192 w 384"/>
                <a:gd name="T9" fmla="*/ 0 h 384"/>
                <a:gd name="T10" fmla="*/ 192 w 384"/>
                <a:gd name="T11" fmla="*/ 368 h 384"/>
                <a:gd name="T12" fmla="*/ 16 w 384"/>
                <a:gd name="T13" fmla="*/ 192 h 384"/>
                <a:gd name="T14" fmla="*/ 192 w 384"/>
                <a:gd name="T15" fmla="*/ 16 h 384"/>
                <a:gd name="T16" fmla="*/ 368 w 384"/>
                <a:gd name="T17" fmla="*/ 192 h 384"/>
                <a:gd name="T18" fmla="*/ 192 w 384"/>
                <a:gd name="T19" fmla="*/ 368 h 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84" h="384">
                  <a:moveTo>
                    <a:pt x="192" y="0"/>
                  </a:moveTo>
                  <a:cubicBezTo>
                    <a:pt x="86" y="0"/>
                    <a:pt x="0" y="86"/>
                    <a:pt x="0" y="192"/>
                  </a:cubicBezTo>
                  <a:cubicBezTo>
                    <a:pt x="0" y="298"/>
                    <a:pt x="86" y="384"/>
                    <a:pt x="192" y="384"/>
                  </a:cubicBezTo>
                  <a:cubicBezTo>
                    <a:pt x="298" y="384"/>
                    <a:pt x="384" y="298"/>
                    <a:pt x="384" y="192"/>
                  </a:cubicBezTo>
                  <a:cubicBezTo>
                    <a:pt x="384" y="86"/>
                    <a:pt x="298" y="0"/>
                    <a:pt x="192" y="0"/>
                  </a:cubicBezTo>
                  <a:close/>
                  <a:moveTo>
                    <a:pt x="192" y="368"/>
                  </a:moveTo>
                  <a:cubicBezTo>
                    <a:pt x="95" y="368"/>
                    <a:pt x="16" y="289"/>
                    <a:pt x="16" y="192"/>
                  </a:cubicBezTo>
                  <a:cubicBezTo>
                    <a:pt x="16" y="95"/>
                    <a:pt x="95" y="16"/>
                    <a:pt x="192" y="16"/>
                  </a:cubicBezTo>
                  <a:cubicBezTo>
                    <a:pt x="289" y="16"/>
                    <a:pt x="368" y="95"/>
                    <a:pt x="368" y="192"/>
                  </a:cubicBezTo>
                  <a:cubicBezTo>
                    <a:pt x="368" y="289"/>
                    <a:pt x="289" y="368"/>
                    <a:pt x="192" y="36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1100" dirty="0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2301712" y="1561077"/>
            <a:ext cx="2537167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buSzPct val="100000"/>
            </a:pPr>
            <a:r>
              <a:rPr lang="es-MX" sz="1100" b="1" dirty="0">
                <a:solidFill>
                  <a:sysClr val="windowText" lastClr="000000"/>
                </a:solidFill>
              </a:rPr>
              <a:t>Ingreso familiar bajo</a:t>
            </a:r>
            <a:br>
              <a:rPr lang="es-MX" sz="1100" b="1" dirty="0">
                <a:solidFill>
                  <a:sysClr val="windowText" lastClr="000000"/>
                </a:solidFill>
              </a:rPr>
            </a:br>
            <a:r>
              <a:rPr lang="es-MX" sz="1100" b="1" dirty="0">
                <a:solidFill>
                  <a:sysClr val="windowText" lastClr="000000"/>
                </a:solidFill>
              </a:rPr>
              <a:t>&lt;25 mil USD / año</a:t>
            </a:r>
            <a:endParaRPr lang="es-MX" sz="1100" dirty="0">
              <a:solidFill>
                <a:sysClr val="windowText" lastClr="00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983735" y="1591794"/>
            <a:ext cx="2549871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buSzPct val="100000"/>
            </a:pPr>
            <a:r>
              <a:rPr lang="es-MX" sz="1100" b="1" dirty="0">
                <a:solidFill>
                  <a:sysClr val="windowText" lastClr="000000"/>
                </a:solidFill>
              </a:rPr>
              <a:t>Ingreso familiar alto</a:t>
            </a:r>
          </a:p>
          <a:p>
            <a:pPr algn="ctr">
              <a:buSzPct val="100000"/>
            </a:pPr>
            <a:r>
              <a:rPr lang="es-MX" sz="1100" b="1" dirty="0">
                <a:solidFill>
                  <a:sysClr val="windowText" lastClr="000000"/>
                </a:solidFill>
              </a:rPr>
              <a:t>&gt;60 mil USD / año</a:t>
            </a:r>
            <a:endParaRPr lang="es-MX" sz="1100" dirty="0">
              <a:solidFill>
                <a:sysClr val="windowText" lastClr="00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630046" y="1561077"/>
            <a:ext cx="2549871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buSzPct val="100000"/>
            </a:pPr>
            <a:r>
              <a:rPr lang="es-MX" sz="1100" b="1" dirty="0">
                <a:solidFill>
                  <a:sysClr val="windowText" lastClr="000000"/>
                </a:solidFill>
              </a:rPr>
              <a:t>Ingreso familiar medio*</a:t>
            </a:r>
          </a:p>
          <a:p>
            <a:pPr algn="ctr">
              <a:buSzPct val="100000"/>
            </a:pPr>
            <a:r>
              <a:rPr lang="es-MX" sz="1100" b="1" dirty="0">
                <a:solidFill>
                  <a:sysClr val="windowText" lastClr="000000"/>
                </a:solidFill>
              </a:rPr>
              <a:t>25-60 mil USD/ año</a:t>
            </a:r>
            <a:endParaRPr lang="es-MX" sz="1100" dirty="0">
              <a:solidFill>
                <a:sysClr val="windowText" lastClr="000000"/>
              </a:solidFill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 rot="5400000">
            <a:off x="-131527" y="3950770"/>
            <a:ext cx="4428000" cy="0"/>
          </a:xfrm>
          <a:prstGeom prst="line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Up Arrow 50"/>
          <p:cNvSpPr/>
          <p:nvPr/>
        </p:nvSpPr>
        <p:spPr bwMode="gray">
          <a:xfrm>
            <a:off x="500670" y="1733172"/>
            <a:ext cx="695325" cy="4447051"/>
          </a:xfrm>
          <a:prstGeom prst="upArrow">
            <a:avLst/>
          </a:prstGeom>
          <a:solidFill>
            <a:schemeClr val="tx2">
              <a:lumMod val="60000"/>
              <a:lumOff val="40000"/>
            </a:schemeClr>
          </a:solidFill>
          <a:ln w="19050" algn="ctr">
            <a:noFill/>
            <a:miter lim="800000"/>
            <a:headEnd/>
            <a:tailEnd/>
          </a:ln>
        </p:spPr>
        <p:txBody>
          <a:bodyPr vert="vert270" wrap="square" lIns="88900" tIns="88900" rIns="88900" bIns="88900" rtlCol="0" anchor="ctr"/>
          <a:lstStyle/>
          <a:p>
            <a:pPr algn="ctr">
              <a:lnSpc>
                <a:spcPct val="106000"/>
              </a:lnSpc>
              <a:buFont typeface="Wingdings 2" pitchFamily="18" charset="2"/>
              <a:buNone/>
            </a:pPr>
            <a:r>
              <a:rPr lang="es-MX" sz="1600" b="1" dirty="0" err="1">
                <a:solidFill>
                  <a:schemeClr val="bg1"/>
                </a:solidFill>
              </a:rPr>
              <a:t>Formality</a:t>
            </a:r>
            <a:r>
              <a:rPr lang="es-MX" sz="1600" b="1" dirty="0">
                <a:solidFill>
                  <a:schemeClr val="bg1"/>
                </a:solidFill>
              </a:rPr>
              <a:t> in Job and Social </a:t>
            </a:r>
            <a:r>
              <a:rPr lang="es-MX" sz="1600" b="1" dirty="0" err="1">
                <a:solidFill>
                  <a:schemeClr val="bg1"/>
                </a:solidFill>
              </a:rPr>
              <a:t>security</a:t>
            </a:r>
            <a:endParaRPr lang="es-MX" sz="1600" b="1" dirty="0">
              <a:solidFill>
                <a:schemeClr val="bg1"/>
              </a:solidFill>
            </a:endParaRPr>
          </a:p>
        </p:txBody>
      </p:sp>
      <p:sp>
        <p:nvSpPr>
          <p:cNvPr id="20" name="Rounded Rectangle 19"/>
          <p:cNvSpPr/>
          <p:nvPr/>
        </p:nvSpPr>
        <p:spPr bwMode="gray">
          <a:xfrm>
            <a:off x="5630047" y="1975608"/>
            <a:ext cx="2549871" cy="1243841"/>
          </a:xfrm>
          <a:prstGeom prst="roundRect">
            <a:avLst>
              <a:gd name="adj" fmla="val 0"/>
            </a:avLst>
          </a:prstGeom>
          <a:solidFill>
            <a:schemeClr val="accent3">
              <a:lumMod val="20000"/>
              <a:lumOff val="80000"/>
            </a:schemeClr>
          </a:solidFill>
          <a:ln w="28575" algn="ctr">
            <a:solidFill>
              <a:schemeClr val="tx2">
                <a:lumMod val="40000"/>
                <a:lumOff val="60000"/>
              </a:schemeClr>
            </a:solidFill>
            <a:miter lim="800000"/>
            <a:headEnd/>
            <a:tailEnd/>
          </a:ln>
        </p:spPr>
        <p:txBody>
          <a:bodyPr wrap="square" lIns="88900" tIns="88900" rIns="88900" bIns="88900" rtlCol="0" anchor="ctr"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s-MX" sz="900" dirty="0"/>
              <a:t>Local </a:t>
            </a:r>
            <a:r>
              <a:rPr lang="es-MX" sz="900" dirty="0" err="1"/>
              <a:t>roots</a:t>
            </a:r>
            <a:r>
              <a:rPr lang="es-MX" sz="900" dirty="0"/>
              <a:t>  </a:t>
            </a:r>
            <a:r>
              <a:rPr lang="es-MX" sz="900" dirty="0" err="1"/>
              <a:t>but</a:t>
            </a:r>
            <a:r>
              <a:rPr lang="es-MX" sz="900" dirty="0"/>
              <a:t> more </a:t>
            </a:r>
            <a:r>
              <a:rPr lang="es-MX" sz="900" dirty="0" err="1"/>
              <a:t>informed</a:t>
            </a:r>
            <a:endParaRPr lang="es-MX" sz="9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MX" sz="900" dirty="0" err="1"/>
              <a:t>Educated</a:t>
            </a:r>
            <a:r>
              <a:rPr lang="es-MX" sz="900" dirty="0"/>
              <a:t>, </a:t>
            </a:r>
            <a:r>
              <a:rPr lang="es-MX" sz="900" dirty="0" err="1"/>
              <a:t>some</a:t>
            </a:r>
            <a:r>
              <a:rPr lang="es-MX" sz="900" dirty="0"/>
              <a:t> </a:t>
            </a:r>
            <a:r>
              <a:rPr lang="es-MX" sz="900" dirty="0" err="1"/>
              <a:t>have</a:t>
            </a:r>
            <a:r>
              <a:rPr lang="es-MX" sz="900" dirty="0"/>
              <a:t> </a:t>
            </a:r>
            <a:r>
              <a:rPr lang="es-MX" sz="900" dirty="0" err="1"/>
              <a:t>attended</a:t>
            </a:r>
            <a:r>
              <a:rPr lang="es-MX" sz="900" dirty="0"/>
              <a:t>  </a:t>
            </a:r>
            <a:r>
              <a:rPr lang="es-MX" sz="900" dirty="0" err="1"/>
              <a:t>college</a:t>
            </a:r>
            <a:endParaRPr lang="es-MX" sz="9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MX" sz="900" dirty="0" err="1"/>
              <a:t>Some</a:t>
            </a:r>
            <a:r>
              <a:rPr lang="es-MX" sz="900" dirty="0"/>
              <a:t> </a:t>
            </a:r>
            <a:r>
              <a:rPr lang="es-MX" sz="900" dirty="0" err="1"/>
              <a:t>have</a:t>
            </a:r>
            <a:r>
              <a:rPr lang="es-MX" sz="900" dirty="0"/>
              <a:t> </a:t>
            </a:r>
            <a:r>
              <a:rPr lang="es-MX" sz="900" dirty="0" err="1"/>
              <a:t>traveled</a:t>
            </a:r>
            <a:endParaRPr lang="es-MX" sz="9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MX" sz="900" dirty="0" err="1"/>
              <a:t>Aspirational</a:t>
            </a:r>
            <a:r>
              <a:rPr lang="es-MX" sz="900" dirty="0"/>
              <a:t>  in </a:t>
            </a:r>
            <a:r>
              <a:rPr lang="es-MX" sz="900" dirty="0" err="1"/>
              <a:t>the</a:t>
            </a:r>
            <a:r>
              <a:rPr lang="es-MX" sz="900" dirty="0"/>
              <a:t> future </a:t>
            </a:r>
          </a:p>
        </p:txBody>
      </p:sp>
      <p:sp>
        <p:nvSpPr>
          <p:cNvPr id="52" name="Rounded Rectangle 51"/>
          <p:cNvSpPr/>
          <p:nvPr/>
        </p:nvSpPr>
        <p:spPr bwMode="gray">
          <a:xfrm>
            <a:off x="8983735" y="1975608"/>
            <a:ext cx="2549871" cy="1243841"/>
          </a:xfrm>
          <a:prstGeom prst="roundRect">
            <a:avLst>
              <a:gd name="adj" fmla="val 0"/>
            </a:avLst>
          </a:prstGeom>
          <a:solidFill>
            <a:schemeClr val="accent3">
              <a:lumMod val="20000"/>
              <a:lumOff val="80000"/>
            </a:schemeClr>
          </a:solidFill>
          <a:ln w="28575" algn="ctr">
            <a:solidFill>
              <a:srgbClr val="ADB9CA"/>
            </a:solidFill>
            <a:miter lim="800000"/>
            <a:headEnd/>
            <a:tailEnd/>
          </a:ln>
        </p:spPr>
        <p:txBody>
          <a:bodyPr wrap="square" lIns="88900" tIns="88900" rIns="88900" bIns="88900" rtlCol="0" anchor="ctr"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s-MX" sz="900" dirty="0" err="1"/>
              <a:t>Highly</a:t>
            </a:r>
            <a:r>
              <a:rPr lang="es-MX" sz="900" dirty="0"/>
              <a:t> </a:t>
            </a:r>
            <a:r>
              <a:rPr lang="es-MX" sz="900" dirty="0" err="1"/>
              <a:t>educated</a:t>
            </a:r>
            <a:endParaRPr lang="es-MX" sz="9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MX" sz="900" dirty="0" err="1"/>
              <a:t>Well</a:t>
            </a:r>
            <a:r>
              <a:rPr lang="es-MX" sz="900" dirty="0"/>
              <a:t> </a:t>
            </a:r>
            <a:r>
              <a:rPr lang="es-MX" sz="900" dirty="0" err="1"/>
              <a:t>Informed</a:t>
            </a:r>
            <a:endParaRPr lang="es-MX" sz="9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MX" sz="900" dirty="0" err="1"/>
              <a:t>Well</a:t>
            </a:r>
            <a:r>
              <a:rPr lang="es-MX" sz="900" dirty="0"/>
              <a:t> off and  </a:t>
            </a:r>
            <a:r>
              <a:rPr lang="es-MX" sz="900" dirty="0" err="1"/>
              <a:t>with</a:t>
            </a:r>
            <a:r>
              <a:rPr lang="es-MX" sz="900" dirty="0"/>
              <a:t> </a:t>
            </a:r>
            <a:r>
              <a:rPr lang="es-MX" sz="900" dirty="0" err="1"/>
              <a:t>ambitions</a:t>
            </a:r>
            <a:endParaRPr lang="es-MX" sz="9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MX" sz="900" dirty="0" err="1"/>
              <a:t>Have</a:t>
            </a:r>
            <a:r>
              <a:rPr lang="es-MX" sz="900" dirty="0"/>
              <a:t> </a:t>
            </a:r>
            <a:r>
              <a:rPr lang="es-MX" sz="900" dirty="0" err="1"/>
              <a:t>traveled</a:t>
            </a:r>
            <a:r>
              <a:rPr lang="es-MX" sz="900" dirty="0"/>
              <a:t> </a:t>
            </a:r>
            <a:r>
              <a:rPr lang="es-MX" sz="900" dirty="0" err="1"/>
              <a:t>abroad</a:t>
            </a:r>
            <a:endParaRPr lang="es-MX" sz="9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MX" sz="900" dirty="0" err="1"/>
              <a:t>Insured</a:t>
            </a:r>
            <a:r>
              <a:rPr lang="es-MX" sz="900" dirty="0"/>
              <a:t> and </a:t>
            </a:r>
            <a:r>
              <a:rPr lang="es-MX" sz="900" dirty="0" err="1"/>
              <a:t>Covered</a:t>
            </a:r>
            <a:endParaRPr lang="es-MX" sz="900" dirty="0"/>
          </a:p>
        </p:txBody>
      </p:sp>
      <p:sp>
        <p:nvSpPr>
          <p:cNvPr id="53" name="Rounded Rectangle 52"/>
          <p:cNvSpPr/>
          <p:nvPr/>
        </p:nvSpPr>
        <p:spPr bwMode="gray">
          <a:xfrm>
            <a:off x="2276360" y="1975608"/>
            <a:ext cx="2549871" cy="1243841"/>
          </a:xfrm>
          <a:prstGeom prst="roundRect">
            <a:avLst>
              <a:gd name="adj" fmla="val 0"/>
            </a:avLst>
          </a:prstGeom>
          <a:solidFill>
            <a:schemeClr val="accent3">
              <a:lumMod val="20000"/>
              <a:lumOff val="80000"/>
            </a:schemeClr>
          </a:solidFill>
          <a:ln w="28575" algn="ctr">
            <a:solidFill>
              <a:srgbClr val="ADB9CA"/>
            </a:solidFill>
            <a:miter lim="800000"/>
            <a:headEnd/>
            <a:tailEnd/>
          </a:ln>
        </p:spPr>
        <p:txBody>
          <a:bodyPr wrap="square" lIns="88900" tIns="88900" rIns="88900" bIns="88900" rtlCol="0" anchor="ctr"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s-MX" sz="900" dirty="0" err="1"/>
              <a:t>They</a:t>
            </a:r>
            <a:r>
              <a:rPr lang="es-MX" sz="900" dirty="0"/>
              <a:t> </a:t>
            </a:r>
            <a:r>
              <a:rPr lang="es-MX" sz="900" dirty="0" err="1"/>
              <a:t>seek</a:t>
            </a:r>
            <a:r>
              <a:rPr lang="es-MX" sz="900" dirty="0"/>
              <a:t> </a:t>
            </a:r>
            <a:r>
              <a:rPr lang="es-MX" sz="900" dirty="0" err="1"/>
              <a:t>for</a:t>
            </a:r>
            <a:r>
              <a:rPr lang="es-MX" sz="900" dirty="0"/>
              <a:t> local  and  </a:t>
            </a:r>
            <a:r>
              <a:rPr lang="es-MX" sz="900" dirty="0" err="1"/>
              <a:t>have</a:t>
            </a:r>
            <a:r>
              <a:rPr lang="es-MX" sz="900" dirty="0"/>
              <a:t> a </a:t>
            </a:r>
            <a:r>
              <a:rPr lang="es-MX" sz="900" dirty="0" err="1"/>
              <a:t>strong</a:t>
            </a:r>
            <a:r>
              <a:rPr lang="es-MX" sz="900" dirty="0"/>
              <a:t>   </a:t>
            </a:r>
            <a:r>
              <a:rPr lang="es-MX" sz="900" dirty="0" err="1"/>
              <a:t>american</a:t>
            </a:r>
            <a:r>
              <a:rPr lang="es-MX" sz="900" dirty="0"/>
              <a:t> culture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MX" sz="900" dirty="0" err="1"/>
              <a:t>Many</a:t>
            </a:r>
            <a:r>
              <a:rPr lang="es-MX" sz="900" dirty="0"/>
              <a:t> do </a:t>
            </a:r>
            <a:r>
              <a:rPr lang="es-MX" sz="900" dirty="0" err="1"/>
              <a:t>not</a:t>
            </a:r>
            <a:r>
              <a:rPr lang="es-MX" sz="900" dirty="0"/>
              <a:t> </a:t>
            </a:r>
            <a:r>
              <a:rPr lang="es-MX" sz="900" dirty="0" err="1"/>
              <a:t>have</a:t>
            </a:r>
            <a:r>
              <a:rPr lang="es-MX" sz="900" dirty="0"/>
              <a:t> a </a:t>
            </a:r>
            <a:r>
              <a:rPr lang="es-MX" sz="900" dirty="0" err="1"/>
              <a:t>passport</a:t>
            </a:r>
            <a:endParaRPr lang="es-MX" sz="9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MX" sz="900" dirty="0" err="1"/>
              <a:t>They</a:t>
            </a:r>
            <a:r>
              <a:rPr lang="es-MX" sz="900" dirty="0"/>
              <a:t> </a:t>
            </a:r>
            <a:r>
              <a:rPr lang="es-MX" sz="900" dirty="0" err="1"/>
              <a:t>live</a:t>
            </a:r>
            <a:r>
              <a:rPr lang="es-MX" sz="900" dirty="0"/>
              <a:t> </a:t>
            </a:r>
            <a:r>
              <a:rPr lang="es-MX" sz="900" dirty="0" err="1"/>
              <a:t>with</a:t>
            </a:r>
            <a:r>
              <a:rPr lang="es-MX" sz="900" dirty="0"/>
              <a:t> </a:t>
            </a:r>
            <a:r>
              <a:rPr lang="es-MX" sz="900" dirty="0" err="1"/>
              <a:t>the</a:t>
            </a:r>
            <a:r>
              <a:rPr lang="es-MX" sz="900" dirty="0"/>
              <a:t>  </a:t>
            </a:r>
            <a:r>
              <a:rPr lang="es-MX" sz="900" dirty="0" err="1"/>
              <a:t>challange</a:t>
            </a:r>
            <a:r>
              <a:rPr lang="es-MX" sz="900" dirty="0"/>
              <a:t> </a:t>
            </a:r>
            <a:r>
              <a:rPr lang="es-MX" sz="900" dirty="0" err="1"/>
              <a:t>making</a:t>
            </a:r>
            <a:r>
              <a:rPr lang="es-MX" sz="900" dirty="0"/>
              <a:t> </a:t>
            </a:r>
            <a:r>
              <a:rPr lang="es-MX" sz="900" dirty="0" err="1"/>
              <a:t>means</a:t>
            </a:r>
            <a:r>
              <a:rPr lang="es-MX" sz="900" dirty="0"/>
              <a:t> </a:t>
            </a:r>
            <a:r>
              <a:rPr lang="es-MX" sz="900" dirty="0" err="1"/>
              <a:t>met</a:t>
            </a:r>
            <a:r>
              <a:rPr lang="es-MX" sz="900" dirty="0"/>
              <a:t> </a:t>
            </a:r>
            <a:r>
              <a:rPr lang="es-MX" sz="900" dirty="0" err="1"/>
              <a:t>ends</a:t>
            </a:r>
            <a:r>
              <a:rPr lang="es-MX" sz="900" dirty="0"/>
              <a:t> 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MX" sz="900" dirty="0" err="1"/>
              <a:t>Public</a:t>
            </a:r>
            <a:r>
              <a:rPr lang="es-MX" sz="900" dirty="0"/>
              <a:t> </a:t>
            </a:r>
            <a:r>
              <a:rPr lang="es-MX" sz="900" dirty="0" err="1"/>
              <a:t>schools</a:t>
            </a:r>
            <a:r>
              <a:rPr lang="es-MX" sz="900" dirty="0"/>
              <a:t> (</a:t>
            </a:r>
            <a:r>
              <a:rPr lang="es-MX" sz="900" dirty="0" err="1"/>
              <a:t>primary</a:t>
            </a:r>
            <a:r>
              <a:rPr lang="es-MX" sz="900" dirty="0"/>
              <a:t> and </a:t>
            </a:r>
            <a:r>
              <a:rPr lang="es-MX" sz="900" dirty="0" err="1"/>
              <a:t>high</a:t>
            </a:r>
            <a:r>
              <a:rPr lang="es-MX" sz="900" dirty="0"/>
              <a:t> </a:t>
            </a:r>
            <a:r>
              <a:rPr lang="es-MX" sz="900" dirty="0" err="1"/>
              <a:t>school</a:t>
            </a:r>
            <a:r>
              <a:rPr lang="es-MX" sz="900" dirty="0"/>
              <a:t>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MX" sz="900" dirty="0" err="1"/>
              <a:t>Seeking</a:t>
            </a:r>
            <a:r>
              <a:rPr lang="es-MX" sz="900" dirty="0"/>
              <a:t> </a:t>
            </a:r>
            <a:r>
              <a:rPr lang="es-MX" sz="900" dirty="0" err="1"/>
              <a:t>the</a:t>
            </a:r>
            <a:r>
              <a:rPr lang="es-MX" sz="900" dirty="0"/>
              <a:t> American </a:t>
            </a:r>
            <a:r>
              <a:rPr lang="es-MX" sz="900" dirty="0" err="1"/>
              <a:t>Dream</a:t>
            </a:r>
            <a:r>
              <a:rPr lang="es-MX" sz="900" dirty="0"/>
              <a:t>  </a:t>
            </a:r>
          </a:p>
        </p:txBody>
      </p:sp>
      <p:sp>
        <p:nvSpPr>
          <p:cNvPr id="54" name="Rounded Rectangle 53"/>
          <p:cNvSpPr/>
          <p:nvPr/>
        </p:nvSpPr>
        <p:spPr bwMode="gray">
          <a:xfrm>
            <a:off x="5630047" y="3427603"/>
            <a:ext cx="2549871" cy="1230121"/>
          </a:xfrm>
          <a:prstGeom prst="roundRect">
            <a:avLst>
              <a:gd name="adj" fmla="val 0"/>
            </a:avLst>
          </a:prstGeom>
          <a:solidFill>
            <a:srgbClr val="EAEABE"/>
          </a:solidFill>
          <a:ln w="28575" algn="ctr">
            <a:solidFill>
              <a:schemeClr val="tx2">
                <a:lumMod val="40000"/>
                <a:lumOff val="60000"/>
              </a:schemeClr>
            </a:solidFill>
            <a:miter lim="800000"/>
            <a:headEnd/>
            <a:tailEnd/>
          </a:ln>
        </p:spPr>
        <p:txBody>
          <a:bodyPr wrap="square" lIns="88900" tIns="88900" rIns="88900" bIns="88900" rtlCol="0" anchor="ctr"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s-MX" sz="900" dirty="0"/>
              <a:t>Local </a:t>
            </a:r>
            <a:r>
              <a:rPr lang="es-MX" sz="900" dirty="0" err="1"/>
              <a:t>Solutions</a:t>
            </a:r>
            <a:endParaRPr lang="es-MX" sz="9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MX" sz="900" dirty="0" err="1"/>
              <a:t>Informed</a:t>
            </a:r>
            <a:r>
              <a:rPr lang="es-MX" sz="900" dirty="0"/>
              <a:t> and </a:t>
            </a:r>
            <a:r>
              <a:rPr lang="es-MX" sz="900" dirty="0" err="1"/>
              <a:t>educated</a:t>
            </a:r>
            <a:endParaRPr lang="es-MX" sz="9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MX" sz="900" dirty="0" err="1"/>
              <a:t>Aspirational</a:t>
            </a:r>
            <a:endParaRPr lang="es-MX" sz="9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MX" sz="900" dirty="0" err="1"/>
              <a:t>Indipendent</a:t>
            </a:r>
            <a:r>
              <a:rPr lang="es-MX" sz="900" dirty="0"/>
              <a:t> </a:t>
            </a:r>
            <a:r>
              <a:rPr lang="es-MX" sz="900" dirty="0" err="1"/>
              <a:t>od</a:t>
            </a:r>
            <a:r>
              <a:rPr lang="es-MX" sz="900" dirty="0"/>
              <a:t> </a:t>
            </a:r>
            <a:r>
              <a:rPr lang="es-MX" sz="900" dirty="0" err="1"/>
              <a:t>Family</a:t>
            </a:r>
            <a:r>
              <a:rPr lang="es-MX" sz="900" dirty="0"/>
              <a:t> </a:t>
            </a:r>
            <a:r>
              <a:rPr lang="es-MX" sz="900" dirty="0" err="1"/>
              <a:t>business</a:t>
            </a:r>
            <a:endParaRPr lang="es-MX" sz="9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MX" sz="900" dirty="0" err="1"/>
              <a:t>Looking</a:t>
            </a:r>
            <a:r>
              <a:rPr lang="es-MX" sz="900" dirty="0"/>
              <a:t> </a:t>
            </a:r>
            <a:r>
              <a:rPr lang="es-MX" sz="900" dirty="0" err="1"/>
              <a:t>for</a:t>
            </a:r>
            <a:r>
              <a:rPr lang="es-MX" sz="900" dirty="0"/>
              <a:t> </a:t>
            </a:r>
            <a:r>
              <a:rPr lang="es-MX" sz="900" dirty="0" err="1"/>
              <a:t>the</a:t>
            </a:r>
            <a:r>
              <a:rPr lang="es-MX" sz="900" dirty="0"/>
              <a:t> </a:t>
            </a:r>
            <a:r>
              <a:rPr lang="es-MX" sz="900" dirty="0" err="1"/>
              <a:t>american</a:t>
            </a:r>
            <a:r>
              <a:rPr lang="es-MX" sz="900" dirty="0"/>
              <a:t> </a:t>
            </a:r>
            <a:r>
              <a:rPr lang="es-MX" sz="900" dirty="0" err="1"/>
              <a:t>dream</a:t>
            </a:r>
            <a:endParaRPr lang="es-MX" sz="900" dirty="0"/>
          </a:p>
        </p:txBody>
      </p:sp>
      <p:sp>
        <p:nvSpPr>
          <p:cNvPr id="55" name="Rounded Rectangle 54"/>
          <p:cNvSpPr/>
          <p:nvPr/>
        </p:nvSpPr>
        <p:spPr bwMode="gray">
          <a:xfrm>
            <a:off x="8983735" y="3427603"/>
            <a:ext cx="2549871" cy="1230121"/>
          </a:xfrm>
          <a:prstGeom prst="roundRect">
            <a:avLst>
              <a:gd name="adj" fmla="val 0"/>
            </a:avLst>
          </a:prstGeom>
          <a:solidFill>
            <a:srgbClr val="EAEABE"/>
          </a:solidFill>
          <a:ln w="28575" algn="ctr">
            <a:solidFill>
              <a:schemeClr val="tx2">
                <a:lumMod val="40000"/>
                <a:lumOff val="60000"/>
              </a:schemeClr>
            </a:solidFill>
            <a:miter lim="800000"/>
            <a:headEnd/>
            <a:tailEnd/>
          </a:ln>
        </p:spPr>
        <p:txBody>
          <a:bodyPr wrap="square" lIns="88900" tIns="88900" rIns="88900" bIns="88900" rtlCol="0" anchor="ctr"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s-MX" sz="900" dirty="0" err="1"/>
              <a:t>Highly</a:t>
            </a:r>
            <a:r>
              <a:rPr lang="es-MX" sz="900" dirty="0"/>
              <a:t> </a:t>
            </a:r>
            <a:r>
              <a:rPr lang="es-MX" sz="900" dirty="0" err="1"/>
              <a:t>educated</a:t>
            </a:r>
            <a:endParaRPr lang="es-MX" sz="9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MX" sz="900" dirty="0" err="1"/>
              <a:t>Family</a:t>
            </a:r>
            <a:r>
              <a:rPr lang="es-MX" sz="900" dirty="0"/>
              <a:t> </a:t>
            </a:r>
            <a:r>
              <a:rPr lang="es-MX" sz="900" dirty="0" err="1"/>
              <a:t>business</a:t>
            </a:r>
            <a:r>
              <a:rPr lang="es-MX" sz="900" dirty="0"/>
              <a:t>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MX" sz="900" dirty="0" err="1"/>
              <a:t>Traveled</a:t>
            </a:r>
            <a:r>
              <a:rPr lang="es-MX" sz="900" dirty="0"/>
              <a:t> and </a:t>
            </a:r>
            <a:r>
              <a:rPr lang="es-MX" sz="900" dirty="0" err="1"/>
              <a:t>informed</a:t>
            </a:r>
            <a:r>
              <a:rPr lang="es-MX" sz="900" dirty="0"/>
              <a:t>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MX" sz="900" dirty="0"/>
              <a:t>Bicultural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MX" sz="900" dirty="0" err="1"/>
              <a:t>Limited</a:t>
            </a:r>
            <a:r>
              <a:rPr lang="es-MX" sz="900" dirty="0"/>
              <a:t> </a:t>
            </a:r>
            <a:r>
              <a:rPr lang="es-MX" sz="900" dirty="0" err="1"/>
              <a:t>Coverage</a:t>
            </a:r>
            <a:r>
              <a:rPr lang="es-MX" sz="900" dirty="0"/>
              <a:t> </a:t>
            </a:r>
            <a:r>
              <a:rPr lang="es-MX" sz="900" dirty="0" err="1"/>
              <a:t>of</a:t>
            </a:r>
            <a:r>
              <a:rPr lang="es-MX" sz="900" dirty="0"/>
              <a:t> Medical care and </a:t>
            </a:r>
            <a:r>
              <a:rPr lang="es-MX" sz="900" dirty="0" err="1"/>
              <a:t>Pensions</a:t>
            </a:r>
            <a:endParaRPr lang="es-MX" sz="900" dirty="0"/>
          </a:p>
        </p:txBody>
      </p:sp>
      <p:sp>
        <p:nvSpPr>
          <p:cNvPr id="56" name="Rounded Rectangle 55"/>
          <p:cNvSpPr/>
          <p:nvPr/>
        </p:nvSpPr>
        <p:spPr bwMode="gray">
          <a:xfrm>
            <a:off x="2276360" y="3427603"/>
            <a:ext cx="2549871" cy="1230121"/>
          </a:xfrm>
          <a:prstGeom prst="roundRect">
            <a:avLst>
              <a:gd name="adj" fmla="val 0"/>
            </a:avLst>
          </a:prstGeom>
          <a:solidFill>
            <a:srgbClr val="EAEABE"/>
          </a:solidFill>
          <a:ln w="28575" algn="ctr">
            <a:solidFill>
              <a:srgbClr val="ADB9CA"/>
            </a:solidFill>
            <a:miter lim="800000"/>
            <a:headEnd/>
            <a:tailEnd/>
          </a:ln>
        </p:spPr>
        <p:txBody>
          <a:bodyPr wrap="square" lIns="88900" tIns="88900" rIns="88900" bIns="88900" rtlCol="0" anchor="ctr"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s-MX" sz="900" dirty="0" err="1"/>
              <a:t>They</a:t>
            </a:r>
            <a:r>
              <a:rPr lang="es-MX" sz="900" dirty="0"/>
              <a:t> </a:t>
            </a:r>
            <a:r>
              <a:rPr lang="es-MX" sz="900" dirty="0" err="1"/>
              <a:t>seek</a:t>
            </a:r>
            <a:r>
              <a:rPr lang="es-MX" sz="900" dirty="0"/>
              <a:t> </a:t>
            </a:r>
            <a:r>
              <a:rPr lang="es-MX" sz="900" dirty="0" err="1"/>
              <a:t>for</a:t>
            </a:r>
            <a:r>
              <a:rPr lang="es-MX" sz="900" dirty="0"/>
              <a:t> local  and  </a:t>
            </a:r>
            <a:r>
              <a:rPr lang="es-MX" sz="900" dirty="0" err="1"/>
              <a:t>have</a:t>
            </a:r>
            <a:r>
              <a:rPr lang="es-MX" sz="900" dirty="0"/>
              <a:t> a </a:t>
            </a:r>
            <a:r>
              <a:rPr lang="es-MX" sz="900" dirty="0" err="1"/>
              <a:t>strong</a:t>
            </a:r>
            <a:r>
              <a:rPr lang="es-MX" sz="900" dirty="0"/>
              <a:t>   </a:t>
            </a:r>
            <a:r>
              <a:rPr lang="es-MX" sz="900" dirty="0" err="1"/>
              <a:t>american</a:t>
            </a:r>
            <a:r>
              <a:rPr lang="es-MX" sz="900" dirty="0"/>
              <a:t> culture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MX" sz="900" dirty="0"/>
              <a:t>No Passport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MX" sz="900" dirty="0" err="1"/>
              <a:t>Family</a:t>
            </a:r>
            <a:r>
              <a:rPr lang="es-MX" sz="900" dirty="0"/>
              <a:t> run </a:t>
            </a:r>
            <a:r>
              <a:rPr lang="es-MX" sz="900" dirty="0" err="1"/>
              <a:t>businesses</a:t>
            </a:r>
            <a:endParaRPr lang="es-MX" sz="9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MX" sz="900" dirty="0"/>
              <a:t>Local </a:t>
            </a:r>
            <a:r>
              <a:rPr lang="es-MX" sz="900" dirty="0" err="1"/>
              <a:t>information</a:t>
            </a:r>
            <a:r>
              <a:rPr lang="es-MX" sz="900" dirty="0"/>
              <a:t> and </a:t>
            </a:r>
            <a:r>
              <a:rPr lang="es-MX" sz="900" dirty="0" err="1"/>
              <a:t>opinions</a:t>
            </a:r>
            <a:endParaRPr lang="es-MX" sz="9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MX" sz="900" dirty="0" err="1"/>
              <a:t>Limited</a:t>
            </a:r>
            <a:r>
              <a:rPr lang="es-MX" sz="900" dirty="0"/>
              <a:t> Social </a:t>
            </a:r>
            <a:r>
              <a:rPr lang="es-MX" sz="900" dirty="0" err="1"/>
              <a:t>security</a:t>
            </a:r>
            <a:endParaRPr lang="es-MX" sz="900" dirty="0"/>
          </a:p>
        </p:txBody>
      </p:sp>
      <p:sp>
        <p:nvSpPr>
          <p:cNvPr id="57" name="Rounded Rectangle 56"/>
          <p:cNvSpPr/>
          <p:nvPr/>
        </p:nvSpPr>
        <p:spPr bwMode="gray">
          <a:xfrm>
            <a:off x="5630047" y="4861550"/>
            <a:ext cx="2549871" cy="1272549"/>
          </a:xfrm>
          <a:prstGeom prst="roundRect">
            <a:avLst>
              <a:gd name="adj" fmla="val 0"/>
            </a:avLst>
          </a:prstGeom>
          <a:solidFill>
            <a:schemeClr val="tx2">
              <a:lumMod val="20000"/>
              <a:lumOff val="80000"/>
            </a:schemeClr>
          </a:solidFill>
          <a:ln w="28575" algn="ctr">
            <a:solidFill>
              <a:schemeClr val="tx2">
                <a:lumMod val="40000"/>
                <a:lumOff val="60000"/>
              </a:schemeClr>
            </a:solidFill>
            <a:miter lim="800000"/>
            <a:headEnd/>
            <a:tailEnd/>
          </a:ln>
        </p:spPr>
        <p:txBody>
          <a:bodyPr wrap="square" lIns="88900" tIns="88900" rIns="88900" bIns="88900" rtlCol="0" anchor="ctr"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s-MX" sz="900" dirty="0"/>
              <a:t>Local in </a:t>
            </a:r>
            <a:r>
              <a:rPr lang="es-MX" sz="900" dirty="0" err="1"/>
              <a:t>their</a:t>
            </a:r>
            <a:r>
              <a:rPr lang="es-MX" sz="900" dirty="0"/>
              <a:t> conceptualización </a:t>
            </a:r>
            <a:r>
              <a:rPr lang="es-MX" sz="900" dirty="0" err="1"/>
              <a:t>of</a:t>
            </a:r>
            <a:r>
              <a:rPr lang="es-MX" sz="900" dirty="0"/>
              <a:t>  </a:t>
            </a:r>
            <a:r>
              <a:rPr lang="es-MX" sz="900" dirty="0" err="1"/>
              <a:t>their</a:t>
            </a:r>
            <a:r>
              <a:rPr lang="es-MX" sz="900" dirty="0"/>
              <a:t> </a:t>
            </a:r>
            <a:r>
              <a:rPr lang="es-MX" sz="900" dirty="0" err="1"/>
              <a:t>lifes</a:t>
            </a:r>
            <a:endParaRPr lang="es-MX" sz="9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MX" sz="900" dirty="0" err="1"/>
              <a:t>Educated</a:t>
            </a:r>
            <a:r>
              <a:rPr lang="es-MX" sz="900" dirty="0"/>
              <a:t> </a:t>
            </a:r>
            <a:r>
              <a:rPr lang="es-MX" sz="900" dirty="0" err="1"/>
              <a:t>to</a:t>
            </a:r>
            <a:r>
              <a:rPr lang="es-MX" sz="900" dirty="0"/>
              <a:t> a </a:t>
            </a:r>
            <a:r>
              <a:rPr lang="es-MX" sz="900" dirty="0" err="1"/>
              <a:t>basic</a:t>
            </a:r>
            <a:r>
              <a:rPr lang="es-MX" sz="900" dirty="0"/>
              <a:t> </a:t>
            </a:r>
            <a:r>
              <a:rPr lang="es-MX" sz="900" dirty="0" err="1"/>
              <a:t>level</a:t>
            </a:r>
            <a:endParaRPr lang="es-MX" sz="9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MX" sz="900" dirty="0" err="1"/>
              <a:t>Risk</a:t>
            </a:r>
            <a:r>
              <a:rPr lang="es-MX" sz="900" dirty="0"/>
              <a:t> </a:t>
            </a:r>
            <a:r>
              <a:rPr lang="es-MX" sz="900" dirty="0" err="1"/>
              <a:t>of</a:t>
            </a:r>
            <a:r>
              <a:rPr lang="es-MX" sz="900" dirty="0"/>
              <a:t> Medicare, social Security  and </a:t>
            </a:r>
            <a:r>
              <a:rPr lang="es-MX" sz="900" dirty="0" err="1"/>
              <a:t>education</a:t>
            </a:r>
            <a:endParaRPr lang="es-MX" sz="9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MX" sz="900" dirty="0"/>
              <a:t>Tradicional </a:t>
            </a:r>
            <a:r>
              <a:rPr lang="es-MX" sz="900" dirty="0" err="1"/>
              <a:t>views</a:t>
            </a:r>
            <a:endParaRPr lang="es-MX" sz="9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MX" sz="900" dirty="0"/>
              <a:t>No </a:t>
            </a:r>
            <a:r>
              <a:rPr lang="es-MX" sz="900" dirty="0" err="1"/>
              <a:t>passport</a:t>
            </a:r>
            <a:endParaRPr lang="es-MX" sz="9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MX" sz="900" dirty="0" err="1"/>
              <a:t>Inmigration</a:t>
            </a:r>
            <a:r>
              <a:rPr lang="es-MX" sz="900" dirty="0"/>
              <a:t> </a:t>
            </a:r>
            <a:r>
              <a:rPr lang="es-MX" sz="900" dirty="0" err="1"/>
              <a:t>challanges</a:t>
            </a:r>
            <a:r>
              <a:rPr lang="es-MX" sz="900" dirty="0"/>
              <a:t> and  in </a:t>
            </a:r>
            <a:r>
              <a:rPr lang="es-MX" sz="900" dirty="0" err="1"/>
              <a:t>the</a:t>
            </a:r>
            <a:r>
              <a:rPr lang="es-MX" sz="900" dirty="0"/>
              <a:t> </a:t>
            </a:r>
            <a:r>
              <a:rPr lang="es-MX" sz="900" dirty="0" err="1"/>
              <a:t>process</a:t>
            </a:r>
            <a:r>
              <a:rPr lang="es-MX" sz="900" dirty="0"/>
              <a:t> </a:t>
            </a:r>
            <a:r>
              <a:rPr lang="es-MX" sz="900" dirty="0" err="1"/>
              <a:t>of</a:t>
            </a:r>
            <a:r>
              <a:rPr lang="es-MX" sz="900" dirty="0"/>
              <a:t> </a:t>
            </a:r>
            <a:r>
              <a:rPr lang="es-MX" sz="900" dirty="0" err="1"/>
              <a:t>stability</a:t>
            </a:r>
            <a:endParaRPr lang="es-MX" sz="900" dirty="0"/>
          </a:p>
        </p:txBody>
      </p:sp>
      <p:sp>
        <p:nvSpPr>
          <p:cNvPr id="58" name="Rounded Rectangle 57"/>
          <p:cNvSpPr/>
          <p:nvPr/>
        </p:nvSpPr>
        <p:spPr bwMode="gray">
          <a:xfrm>
            <a:off x="8983735" y="4861550"/>
            <a:ext cx="2549871" cy="1272549"/>
          </a:xfrm>
          <a:prstGeom prst="roundRect">
            <a:avLst>
              <a:gd name="adj" fmla="val 0"/>
            </a:avLst>
          </a:prstGeom>
          <a:solidFill>
            <a:schemeClr val="tx2">
              <a:lumMod val="20000"/>
              <a:lumOff val="80000"/>
            </a:schemeClr>
          </a:solidFill>
          <a:ln w="28575" algn="ctr">
            <a:solidFill>
              <a:schemeClr val="tx2">
                <a:lumMod val="40000"/>
                <a:lumOff val="60000"/>
              </a:schemeClr>
            </a:solidFill>
            <a:miter lim="800000"/>
            <a:headEnd/>
            <a:tailEnd/>
          </a:ln>
        </p:spPr>
        <p:txBody>
          <a:bodyPr wrap="square" lIns="88900" tIns="88900" rIns="88900" bIns="88900" rtlCol="0" anchor="ctr"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s-MX" sz="900" dirty="0"/>
              <a:t>Flexible </a:t>
            </a:r>
            <a:r>
              <a:rPr lang="es-MX" sz="900" dirty="0" err="1"/>
              <a:t>ways</a:t>
            </a:r>
            <a:r>
              <a:rPr lang="es-MX" sz="900" dirty="0"/>
              <a:t> </a:t>
            </a:r>
            <a:r>
              <a:rPr lang="es-MX" sz="900" dirty="0" err="1"/>
              <a:t>to</a:t>
            </a:r>
            <a:r>
              <a:rPr lang="es-MX" sz="900" dirty="0"/>
              <a:t> </a:t>
            </a:r>
            <a:r>
              <a:rPr lang="es-MX" sz="900" dirty="0" err="1"/>
              <a:t>ear</a:t>
            </a:r>
            <a:r>
              <a:rPr lang="es-MX" sz="900" dirty="0"/>
              <a:t> </a:t>
            </a:r>
            <a:r>
              <a:rPr lang="es-MX" sz="900" dirty="0" err="1"/>
              <a:t>income</a:t>
            </a:r>
            <a:endParaRPr lang="es-MX" sz="9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MX" sz="900" dirty="0"/>
              <a:t>Business </a:t>
            </a:r>
            <a:r>
              <a:rPr lang="es-MX" sz="900" dirty="0" err="1"/>
              <a:t>oriented</a:t>
            </a:r>
            <a:endParaRPr lang="es-MX" sz="9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MX" sz="900" dirty="0" err="1"/>
              <a:t>Resourceful</a:t>
            </a:r>
            <a:r>
              <a:rPr lang="es-MX" sz="900" dirty="0"/>
              <a:t> and  </a:t>
            </a:r>
            <a:r>
              <a:rPr lang="es-MX" sz="900" dirty="0" err="1"/>
              <a:t>sometimes</a:t>
            </a:r>
            <a:r>
              <a:rPr lang="es-MX" sz="900" dirty="0"/>
              <a:t> </a:t>
            </a:r>
            <a:r>
              <a:rPr lang="es-MX" sz="900" dirty="0" err="1"/>
              <a:t>iffy</a:t>
            </a:r>
            <a:endParaRPr lang="es-MX" sz="9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MX" sz="900" dirty="0" err="1"/>
              <a:t>Some</a:t>
            </a:r>
            <a:r>
              <a:rPr lang="es-MX" sz="900" dirty="0"/>
              <a:t> </a:t>
            </a:r>
            <a:r>
              <a:rPr lang="es-MX" sz="900" dirty="0" err="1"/>
              <a:t>acces</a:t>
            </a:r>
            <a:r>
              <a:rPr lang="es-MX" sz="900" dirty="0"/>
              <a:t> </a:t>
            </a:r>
            <a:r>
              <a:rPr lang="es-MX" sz="900" dirty="0" err="1"/>
              <a:t>to</a:t>
            </a:r>
            <a:r>
              <a:rPr lang="es-MX" sz="900" dirty="0"/>
              <a:t>  medical </a:t>
            </a:r>
            <a:r>
              <a:rPr lang="es-MX" sz="900" dirty="0" err="1"/>
              <a:t>services</a:t>
            </a:r>
            <a:endParaRPr lang="es-MX" sz="9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MX" sz="900" dirty="0"/>
              <a:t>Bicultural</a:t>
            </a:r>
          </a:p>
        </p:txBody>
      </p:sp>
      <p:sp>
        <p:nvSpPr>
          <p:cNvPr id="59" name="Rounded Rectangle 58"/>
          <p:cNvSpPr/>
          <p:nvPr/>
        </p:nvSpPr>
        <p:spPr bwMode="gray">
          <a:xfrm>
            <a:off x="2276360" y="4861550"/>
            <a:ext cx="2549871" cy="1272549"/>
          </a:xfrm>
          <a:prstGeom prst="roundRect">
            <a:avLst>
              <a:gd name="adj" fmla="val 0"/>
            </a:avLst>
          </a:prstGeom>
          <a:solidFill>
            <a:schemeClr val="tx2">
              <a:lumMod val="20000"/>
              <a:lumOff val="80000"/>
            </a:schemeClr>
          </a:solidFill>
          <a:ln w="28575" algn="ctr">
            <a:solidFill>
              <a:srgbClr val="ADB9CA"/>
            </a:solidFill>
            <a:miter lim="800000"/>
            <a:headEnd/>
            <a:tailEnd/>
          </a:ln>
        </p:spPr>
        <p:txBody>
          <a:bodyPr wrap="square" lIns="88900" tIns="88900" rIns="88900" bIns="88900" rtlCol="0" anchor="ctr"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s-MX" sz="9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MX" sz="900" dirty="0"/>
              <a:t>Local  </a:t>
            </a:r>
            <a:r>
              <a:rPr lang="es-MX" sz="900" dirty="0" err="1"/>
              <a:t>if</a:t>
            </a:r>
            <a:r>
              <a:rPr lang="es-MX" sz="900" dirty="0"/>
              <a:t> American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MX" sz="900" dirty="0"/>
              <a:t>Deep </a:t>
            </a:r>
            <a:r>
              <a:rPr lang="es-MX" sz="900" dirty="0" err="1"/>
              <a:t>roots</a:t>
            </a:r>
            <a:r>
              <a:rPr lang="es-MX" sz="900" dirty="0"/>
              <a:t> in culture </a:t>
            </a:r>
            <a:r>
              <a:rPr lang="es-MX" sz="900" dirty="0" err="1"/>
              <a:t>if</a:t>
            </a:r>
            <a:r>
              <a:rPr lang="es-MX" sz="900" dirty="0"/>
              <a:t> </a:t>
            </a:r>
            <a:r>
              <a:rPr lang="es-MX" sz="900" dirty="0" err="1"/>
              <a:t>foreign</a:t>
            </a:r>
            <a:endParaRPr lang="es-MX" sz="9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MX" sz="900" dirty="0" err="1"/>
              <a:t>If</a:t>
            </a:r>
            <a:r>
              <a:rPr lang="es-MX" sz="900" dirty="0"/>
              <a:t> </a:t>
            </a:r>
            <a:r>
              <a:rPr lang="es-MX" sz="900" dirty="0" err="1"/>
              <a:t>foreign</a:t>
            </a:r>
            <a:r>
              <a:rPr lang="es-MX" sz="900" dirty="0"/>
              <a:t>  </a:t>
            </a:r>
            <a:r>
              <a:rPr lang="es-MX" sz="900" dirty="0" err="1"/>
              <a:t>anchored</a:t>
            </a:r>
            <a:r>
              <a:rPr lang="es-MX" sz="900" dirty="0"/>
              <a:t> in </a:t>
            </a:r>
            <a:r>
              <a:rPr lang="es-MX" sz="900" dirty="0" err="1"/>
              <a:t>their</a:t>
            </a:r>
            <a:r>
              <a:rPr lang="es-MX" sz="900" dirty="0"/>
              <a:t> </a:t>
            </a:r>
            <a:r>
              <a:rPr lang="es-MX" sz="900" dirty="0" err="1"/>
              <a:t>background</a:t>
            </a:r>
            <a:endParaRPr lang="es-MX" sz="9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MX" sz="900" dirty="0" err="1"/>
              <a:t>Chalanges</a:t>
            </a:r>
            <a:r>
              <a:rPr lang="es-MX" sz="900" dirty="0"/>
              <a:t> in </a:t>
            </a:r>
            <a:r>
              <a:rPr lang="es-MX" sz="900" dirty="0" err="1"/>
              <a:t>Education</a:t>
            </a:r>
            <a:r>
              <a:rPr lang="es-MX" sz="900" dirty="0"/>
              <a:t> and Medical </a:t>
            </a:r>
            <a:r>
              <a:rPr lang="es-MX" sz="900" dirty="0" err="1"/>
              <a:t>Services</a:t>
            </a:r>
            <a:endParaRPr lang="es-MX" sz="9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MX" sz="900" dirty="0" err="1"/>
              <a:t>Inmigration</a:t>
            </a:r>
            <a:r>
              <a:rPr lang="es-MX" sz="900" dirty="0"/>
              <a:t> </a:t>
            </a:r>
            <a:r>
              <a:rPr lang="es-MX" sz="900" dirty="0" err="1"/>
              <a:t>situation</a:t>
            </a:r>
            <a:r>
              <a:rPr lang="es-MX" sz="900" dirty="0"/>
              <a:t> </a:t>
            </a:r>
            <a:r>
              <a:rPr lang="es-MX" sz="900" dirty="0" err="1"/>
              <a:t>iffy</a:t>
            </a:r>
            <a:endParaRPr lang="es-MX" sz="900" dirty="0"/>
          </a:p>
        </p:txBody>
      </p:sp>
      <p:sp>
        <p:nvSpPr>
          <p:cNvPr id="60" name="TextBox 59"/>
          <p:cNvSpPr txBox="1"/>
          <p:nvPr/>
        </p:nvSpPr>
        <p:spPr>
          <a:xfrm>
            <a:off x="8190287" y="2981574"/>
            <a:ext cx="783676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spcBef>
                <a:spcPts val="600"/>
              </a:spcBef>
              <a:buSzPct val="100000"/>
            </a:pPr>
            <a:r>
              <a:rPr lang="es-MX" sz="800" dirty="0">
                <a:solidFill>
                  <a:schemeClr val="accent1"/>
                </a:solidFill>
              </a:rPr>
              <a:t>Mercado </a:t>
            </a:r>
            <a:br>
              <a:rPr lang="es-MX" sz="800" dirty="0">
                <a:solidFill>
                  <a:schemeClr val="accent1"/>
                </a:solidFill>
              </a:rPr>
            </a:br>
            <a:r>
              <a:rPr lang="es-MX" sz="800" dirty="0">
                <a:solidFill>
                  <a:schemeClr val="accent1"/>
                </a:solidFill>
              </a:rPr>
              <a:t>que </a:t>
            </a:r>
            <a:br>
              <a:rPr lang="es-MX" sz="800" dirty="0">
                <a:solidFill>
                  <a:schemeClr val="accent1"/>
                </a:solidFill>
              </a:rPr>
            </a:br>
            <a:r>
              <a:rPr lang="es-MX" sz="800" dirty="0">
                <a:solidFill>
                  <a:schemeClr val="accent1"/>
                </a:solidFill>
              </a:rPr>
              <a:t>queremos desarrollar</a:t>
            </a:r>
          </a:p>
        </p:txBody>
      </p:sp>
      <p:sp>
        <p:nvSpPr>
          <p:cNvPr id="2" name="Rectangle 1"/>
          <p:cNvSpPr/>
          <p:nvPr/>
        </p:nvSpPr>
        <p:spPr bwMode="gray">
          <a:xfrm>
            <a:off x="5586621" y="2930312"/>
            <a:ext cx="2598482" cy="2567512"/>
          </a:xfrm>
          <a:prstGeom prst="rect">
            <a:avLst/>
          </a:prstGeom>
          <a:solidFill>
            <a:srgbClr val="DA291C">
              <a:alpha val="20000"/>
            </a:srgbClr>
          </a:solidFill>
          <a:ln w="19050" algn="ctr">
            <a:solidFill>
              <a:srgbClr val="DA291C"/>
            </a:solidFill>
            <a:prstDash val="sysDot"/>
            <a:miter lim="800000"/>
            <a:headEnd/>
            <a:tailEnd/>
          </a:ln>
        </p:spPr>
        <p:txBody>
          <a:bodyPr wrap="square" lIns="88900" tIns="88900" rIns="88900" bIns="88900" rtlCol="0" anchor="ctr"/>
          <a:lstStyle/>
          <a:p>
            <a:pPr algn="ctr">
              <a:lnSpc>
                <a:spcPct val="106000"/>
              </a:lnSpc>
              <a:buFont typeface="Wingdings 2" pitchFamily="18" charset="2"/>
              <a:buNone/>
            </a:pPr>
            <a:endParaRPr lang="es-MX" sz="1600" b="1" dirty="0">
              <a:solidFill>
                <a:schemeClr val="bg1"/>
              </a:solidFill>
            </a:endParaRPr>
          </a:p>
        </p:txBody>
      </p:sp>
      <p:sp>
        <p:nvSpPr>
          <p:cNvPr id="50" name="Rectangle 49"/>
          <p:cNvSpPr/>
          <p:nvPr/>
        </p:nvSpPr>
        <p:spPr bwMode="gray">
          <a:xfrm>
            <a:off x="2170384" y="4809733"/>
            <a:ext cx="2672103" cy="1476376"/>
          </a:xfrm>
          <a:prstGeom prst="rect">
            <a:avLst/>
          </a:prstGeom>
          <a:solidFill>
            <a:srgbClr val="86BC25">
              <a:alpha val="20000"/>
            </a:srgbClr>
          </a:solidFill>
          <a:ln w="19050" algn="ctr">
            <a:solidFill>
              <a:schemeClr val="accent1"/>
            </a:solidFill>
            <a:prstDash val="sysDot"/>
            <a:miter lim="800000"/>
            <a:headEnd/>
            <a:tailEnd/>
          </a:ln>
        </p:spPr>
        <p:txBody>
          <a:bodyPr wrap="square" lIns="88900" tIns="88900" rIns="88900" bIns="88900" rtlCol="0" anchor="ctr"/>
          <a:lstStyle/>
          <a:p>
            <a:pPr algn="ctr">
              <a:lnSpc>
                <a:spcPct val="106000"/>
              </a:lnSpc>
              <a:buFont typeface="Wingdings 2" pitchFamily="18" charset="2"/>
              <a:buNone/>
            </a:pPr>
            <a:endParaRPr lang="es-MX" sz="1600" b="1" dirty="0">
              <a:solidFill>
                <a:schemeClr val="bg1"/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500670" y="6484535"/>
            <a:ext cx="8340093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buSzPct val="100000"/>
            </a:pPr>
            <a:r>
              <a:rPr lang="es-MX" sz="800" dirty="0" err="1">
                <a:solidFill>
                  <a:sysClr val="windowText" lastClr="000000"/>
                </a:solidFill>
              </a:rPr>
              <a:t>Source</a:t>
            </a:r>
            <a:r>
              <a:rPr lang="es-MX" sz="800" dirty="0">
                <a:solidFill>
                  <a:sysClr val="windowText" lastClr="000000"/>
                </a:solidFill>
              </a:rPr>
              <a:t> </a:t>
            </a:r>
            <a:r>
              <a:rPr lang="en-US" sz="800" dirty="0">
                <a:solidFill>
                  <a:sysClr val="windowText" lastClr="000000"/>
                </a:solidFill>
              </a:rPr>
              <a:t>United States Census Bureau’s Annual ASEC survey,  median </a:t>
            </a:r>
            <a:r>
              <a:rPr lang="en-US" sz="800" dirty="0" err="1">
                <a:solidFill>
                  <a:sysClr val="windowText" lastClr="000000"/>
                </a:solidFill>
              </a:rPr>
              <a:t>inco</a:t>
            </a:r>
            <a:r>
              <a:rPr lang="es-MX" sz="800" dirty="0">
                <a:solidFill>
                  <a:sysClr val="windowText" lastClr="000000"/>
                </a:solidFill>
              </a:rPr>
              <a:t>me in2017 </a:t>
            </a:r>
            <a:r>
              <a:rPr lang="es-MX" sz="800" dirty="0" err="1">
                <a:solidFill>
                  <a:sysClr val="windowText" lastClr="000000"/>
                </a:solidFill>
              </a:rPr>
              <a:t>was</a:t>
            </a:r>
            <a:r>
              <a:rPr lang="es-MX" sz="800" dirty="0">
                <a:solidFill>
                  <a:sysClr val="windowText" lastClr="000000"/>
                </a:solidFill>
              </a:rPr>
              <a:t> 58.8  mil USD </a:t>
            </a: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9E28DE77-2588-1653-3B2E-FCC654EE3954}"/>
              </a:ext>
            </a:extLst>
          </p:cNvPr>
          <p:cNvSpPr txBox="1">
            <a:spLocks/>
          </p:cNvSpPr>
          <p:nvPr/>
        </p:nvSpPr>
        <p:spPr>
          <a:xfrm>
            <a:off x="283953" y="20349"/>
            <a:ext cx="11271447" cy="7429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3600" i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USA </a:t>
            </a:r>
            <a:r>
              <a:rPr lang="es-MX" sz="3600" i="1" dirty="0" err="1">
                <a:solidFill>
                  <a:schemeClr val="tx2">
                    <a:lumMod val="75000"/>
                    <a:lumOff val="25000"/>
                  </a:schemeClr>
                </a:solidFill>
              </a:rPr>
              <a:t>Household</a:t>
            </a:r>
            <a:r>
              <a:rPr lang="es-MX" sz="3600" i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</a:t>
            </a:r>
            <a:r>
              <a:rPr lang="es-MX" sz="3600" i="1" dirty="0" err="1">
                <a:solidFill>
                  <a:schemeClr val="tx2">
                    <a:lumMod val="75000"/>
                    <a:lumOff val="25000"/>
                  </a:schemeClr>
                </a:solidFill>
              </a:rPr>
              <a:t>segmentation</a:t>
            </a:r>
            <a:endParaRPr lang="es-MX" sz="3600" i="1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018CFD1-D243-F811-9C73-968A1A799A83}"/>
              </a:ext>
            </a:extLst>
          </p:cNvPr>
          <p:cNvSpPr/>
          <p:nvPr/>
        </p:nvSpPr>
        <p:spPr>
          <a:xfrm>
            <a:off x="1962365" y="4779616"/>
            <a:ext cx="2969232" cy="1536611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E8E4B16-B50E-1773-F7F1-345406AFA010}"/>
              </a:ext>
            </a:extLst>
          </p:cNvPr>
          <p:cNvSpPr/>
          <p:nvPr/>
        </p:nvSpPr>
        <p:spPr>
          <a:xfrm>
            <a:off x="5336937" y="3280878"/>
            <a:ext cx="2969232" cy="180765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0CEE47AF-A907-70C8-ABEC-6F58B8A7059A}"/>
              </a:ext>
            </a:extLst>
          </p:cNvPr>
          <p:cNvSpPr/>
          <p:nvPr/>
        </p:nvSpPr>
        <p:spPr bwMode="gray">
          <a:xfrm>
            <a:off x="4385052" y="4822037"/>
            <a:ext cx="479496" cy="479496"/>
          </a:xfrm>
          <a:prstGeom prst="ellipse">
            <a:avLst/>
          </a:prstGeom>
          <a:solidFill>
            <a:schemeClr val="bg2"/>
          </a:solidFill>
          <a:ln w="19050" algn="ctr">
            <a:solidFill>
              <a:srgbClr val="009A44"/>
            </a:solidFill>
            <a:miter lim="800000"/>
            <a:headEnd/>
            <a:tailEnd/>
          </a:ln>
        </p:spPr>
        <p:txBody>
          <a:bodyPr wrap="square" lIns="88900" tIns="88900" rIns="88900" bIns="88900" rtlCol="0" anchor="ctr"/>
          <a:lstStyle/>
          <a:p>
            <a:pPr algn="ctr">
              <a:lnSpc>
                <a:spcPct val="106000"/>
              </a:lnSpc>
              <a:buFont typeface="Wingdings 2" pitchFamily="18" charset="2"/>
              <a:buNone/>
            </a:pPr>
            <a:r>
              <a:rPr lang="es-MX" sz="1600" b="1" dirty="0">
                <a:solidFill>
                  <a:srgbClr val="009A44"/>
                </a:solidFill>
              </a:rPr>
              <a:t>1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FB8FDCE6-9EEA-6854-54C3-C610F40193AC}"/>
              </a:ext>
            </a:extLst>
          </p:cNvPr>
          <p:cNvSpPr/>
          <p:nvPr/>
        </p:nvSpPr>
        <p:spPr bwMode="gray">
          <a:xfrm>
            <a:off x="7731541" y="3379864"/>
            <a:ext cx="479496" cy="479497"/>
          </a:xfrm>
          <a:prstGeom prst="ellipse">
            <a:avLst/>
          </a:prstGeom>
          <a:solidFill>
            <a:schemeClr val="bg2"/>
          </a:solidFill>
          <a:ln w="19050" algn="ctr">
            <a:solidFill>
              <a:srgbClr val="00717F"/>
            </a:solidFill>
            <a:miter lim="800000"/>
            <a:headEnd/>
            <a:tailEnd/>
          </a:ln>
        </p:spPr>
        <p:txBody>
          <a:bodyPr wrap="square" lIns="88900" tIns="88900" rIns="88900" bIns="88900" rtlCol="0" anchor="ctr"/>
          <a:lstStyle/>
          <a:p>
            <a:pPr algn="ctr">
              <a:lnSpc>
                <a:spcPct val="106000"/>
              </a:lnSpc>
              <a:buFont typeface="Wingdings 2" pitchFamily="18" charset="2"/>
              <a:buNone/>
            </a:pPr>
            <a:r>
              <a:rPr lang="es-MX" sz="1600" b="1" dirty="0">
                <a:solidFill>
                  <a:srgbClr val="00717F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731257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95" imgH="394" progId="TCLayout.ActiveDocument.1">
                  <p:embed/>
                </p:oleObj>
              </mc:Choice>
              <mc:Fallback>
                <p:oleObj name="think-cell Slide" r:id="rId4" imgW="395" imgH="394" progId="TCLayout.ActiveDocument.1">
                  <p:embed/>
                  <p:pic>
                    <p:nvPicPr>
                      <p:cNvPr id="11" name="Object 10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/>
          <p:cNvSpPr/>
          <p:nvPr>
            <p:custDataLst>
              <p:tags r:id="rId2"/>
            </p:custDataLst>
          </p:nvPr>
        </p:nvSpPr>
        <p:spPr bwMode="gray">
          <a:xfrm>
            <a:off x="0" y="0"/>
            <a:ext cx="158750" cy="158750"/>
          </a:xfrm>
          <a:prstGeom prst="rect">
            <a:avLst/>
          </a:prstGeom>
          <a:solidFill>
            <a:schemeClr val="accent3"/>
          </a:solidFill>
          <a:ln w="19050" algn="ctr">
            <a:noFill/>
            <a:miter lim="800000"/>
            <a:headEnd/>
            <a:tailEnd/>
          </a:ln>
        </p:spPr>
        <p:txBody>
          <a:bodyPr wrap="none" lIns="0" tIns="0" rIns="0" bIns="0" rtlCol="0" anchor="ctr"/>
          <a:lstStyle/>
          <a:p>
            <a:pPr algn="ctr">
              <a:spcBef>
                <a:spcPct val="0"/>
              </a:spcBef>
              <a:spcAft>
                <a:spcPct val="0"/>
              </a:spcAft>
              <a:buFont typeface="Wingdings 2" pitchFamily="18" charset="2"/>
              <a:buNone/>
            </a:pPr>
            <a:endParaRPr lang="es-MX" sz="2400" dirty="0">
              <a:solidFill>
                <a:schemeClr val="bg1"/>
              </a:solidFill>
              <a:latin typeface="Verdana" panose="020B0604030504040204" pitchFamily="34" charset="0"/>
              <a:ea typeface="+mj-ea"/>
              <a:cs typeface="+mj-cs"/>
              <a:sym typeface="Verdana" panose="020B0604030504040204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27924" y="89258"/>
            <a:ext cx="10515600" cy="1325563"/>
          </a:xfrm>
        </p:spPr>
        <p:txBody>
          <a:bodyPr>
            <a:noAutofit/>
          </a:bodyPr>
          <a:lstStyle/>
          <a:p>
            <a:r>
              <a:rPr lang="es-MX" sz="3200" i="1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rPr>
              <a:t>Households</a:t>
            </a:r>
            <a:r>
              <a:rPr lang="es-MX" sz="3200" i="1" dirty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rPr>
              <a:t>  </a:t>
            </a:r>
            <a:r>
              <a:rPr lang="es-MX" sz="3200" i="1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rPr>
              <a:t>Life</a:t>
            </a:r>
            <a:r>
              <a:rPr lang="es-MX" sz="3200" i="1" dirty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s-MX" sz="3200" i="1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rPr>
              <a:t>Cycle</a:t>
            </a:r>
            <a:endParaRPr lang="es-MX" sz="3200" i="1" dirty="0">
              <a:solidFill>
                <a:schemeClr val="tx2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0F3BD34C-04B7-3270-FD49-E8C578D612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1822" y="1038658"/>
            <a:ext cx="10515600" cy="4351338"/>
          </a:xfrm>
        </p:spPr>
        <p:txBody>
          <a:bodyPr>
            <a:normAutofit/>
          </a:bodyPr>
          <a:lstStyle/>
          <a:p>
            <a:r>
              <a:rPr lang="es-MX" sz="1800" dirty="0" err="1"/>
              <a:t>Households</a:t>
            </a:r>
            <a:r>
              <a:rPr lang="es-MX" sz="1800" dirty="0"/>
              <a:t> and </a:t>
            </a:r>
            <a:r>
              <a:rPr lang="es-MX" sz="1800" dirty="0" err="1"/>
              <a:t>families</a:t>
            </a:r>
            <a:r>
              <a:rPr lang="es-MX" sz="1800" dirty="0"/>
              <a:t> </a:t>
            </a:r>
            <a:r>
              <a:rPr lang="es-MX" sz="1800" dirty="0" err="1"/>
              <a:t>evolve</a:t>
            </a:r>
            <a:r>
              <a:rPr lang="es-MX" sz="1800" dirty="0"/>
              <a:t> </a:t>
            </a:r>
            <a:r>
              <a:rPr lang="es-MX" sz="1800" dirty="0" err="1"/>
              <a:t>over</a:t>
            </a:r>
            <a:r>
              <a:rPr lang="es-MX" sz="1800" dirty="0"/>
              <a:t> time. </a:t>
            </a:r>
            <a:r>
              <a:rPr lang="es-MX" sz="1800" dirty="0" err="1"/>
              <a:t>They</a:t>
            </a:r>
            <a:r>
              <a:rPr lang="es-MX" sz="1800" dirty="0"/>
              <a:t> are </a:t>
            </a:r>
            <a:r>
              <a:rPr lang="es-MX" sz="1800" dirty="0" err="1"/>
              <a:t>not</a:t>
            </a:r>
            <a:r>
              <a:rPr lang="es-MX" sz="1800" dirty="0"/>
              <a:t> </a:t>
            </a:r>
            <a:r>
              <a:rPr lang="es-MX" sz="1800" dirty="0" err="1"/>
              <a:t>static</a:t>
            </a:r>
            <a:r>
              <a:rPr lang="es-MX" sz="1800" dirty="0"/>
              <a:t> and </a:t>
            </a:r>
            <a:r>
              <a:rPr lang="es-MX" sz="1800" dirty="0" err="1"/>
              <a:t>the</a:t>
            </a:r>
            <a:r>
              <a:rPr lang="es-MX" sz="1800" dirty="0"/>
              <a:t>  </a:t>
            </a:r>
            <a:r>
              <a:rPr lang="es-MX" sz="1800" dirty="0" err="1"/>
              <a:t>main</a:t>
            </a:r>
            <a:r>
              <a:rPr lang="es-MX" sz="1800" dirty="0"/>
              <a:t> </a:t>
            </a:r>
            <a:r>
              <a:rPr lang="es-MX" sz="1800" dirty="0" err="1"/>
              <a:t>challange</a:t>
            </a:r>
            <a:r>
              <a:rPr lang="es-MX" sz="1800" dirty="0"/>
              <a:t> </a:t>
            </a:r>
            <a:r>
              <a:rPr lang="es-MX" sz="1800" dirty="0" err="1"/>
              <a:t>is</a:t>
            </a:r>
            <a:r>
              <a:rPr lang="es-MX" sz="1800" dirty="0"/>
              <a:t> </a:t>
            </a:r>
            <a:r>
              <a:rPr lang="es-MX" sz="1800" dirty="0" err="1"/>
              <a:t>to</a:t>
            </a:r>
            <a:r>
              <a:rPr lang="es-MX" sz="1800" dirty="0"/>
              <a:t>  </a:t>
            </a:r>
            <a:r>
              <a:rPr lang="es-MX" sz="1800" dirty="0" err="1"/>
              <a:t>identify</a:t>
            </a:r>
            <a:r>
              <a:rPr lang="es-MX" sz="1800" dirty="0"/>
              <a:t> and </a:t>
            </a:r>
            <a:r>
              <a:rPr lang="es-MX" sz="1800" dirty="0" err="1"/>
              <a:t>provide</a:t>
            </a:r>
            <a:r>
              <a:rPr lang="es-MX" sz="1800" dirty="0"/>
              <a:t> </a:t>
            </a:r>
            <a:r>
              <a:rPr lang="es-MX" sz="1800" dirty="0" err="1"/>
              <a:t>solutions</a:t>
            </a:r>
            <a:r>
              <a:rPr lang="es-MX" sz="1800" dirty="0"/>
              <a:t> </a:t>
            </a:r>
            <a:r>
              <a:rPr lang="es-MX" sz="1800" dirty="0" err="1"/>
              <a:t>for</a:t>
            </a:r>
            <a:r>
              <a:rPr lang="es-MX" sz="1800" dirty="0"/>
              <a:t> </a:t>
            </a:r>
            <a:r>
              <a:rPr lang="es-MX" sz="1800" dirty="0" err="1"/>
              <a:t>them</a:t>
            </a:r>
            <a:r>
              <a:rPr lang="es-MX" sz="1800" dirty="0"/>
              <a:t> in </a:t>
            </a:r>
            <a:r>
              <a:rPr lang="es-MX" sz="1800" dirty="0" err="1"/>
              <a:t>each</a:t>
            </a:r>
            <a:r>
              <a:rPr lang="es-MX" sz="1800" dirty="0"/>
              <a:t>  pase </a:t>
            </a:r>
            <a:r>
              <a:rPr lang="es-MX" sz="1800" dirty="0" err="1"/>
              <a:t>of</a:t>
            </a:r>
            <a:r>
              <a:rPr lang="es-MX" sz="1800" dirty="0"/>
              <a:t> </a:t>
            </a:r>
            <a:r>
              <a:rPr lang="es-MX" sz="1800" dirty="0" err="1"/>
              <a:t>their</a:t>
            </a:r>
            <a:r>
              <a:rPr lang="es-MX" sz="1800" dirty="0"/>
              <a:t> </a:t>
            </a:r>
            <a:r>
              <a:rPr lang="es-MX" sz="1800" dirty="0" err="1"/>
              <a:t>life</a:t>
            </a:r>
            <a:r>
              <a:rPr lang="es-MX" sz="1800" dirty="0"/>
              <a:t>..</a:t>
            </a:r>
          </a:p>
        </p:txBody>
      </p:sp>
      <p:sp>
        <p:nvSpPr>
          <p:cNvPr id="141" name="TextBox 140"/>
          <p:cNvSpPr txBox="1"/>
          <p:nvPr/>
        </p:nvSpPr>
        <p:spPr>
          <a:xfrm>
            <a:off x="7466239" y="4883127"/>
            <a:ext cx="150529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600"/>
              </a:spcBef>
              <a:buSzPct val="100000"/>
            </a:pPr>
            <a:r>
              <a:rPr lang="es-MX" sz="1200" b="1" dirty="0">
                <a:solidFill>
                  <a:schemeClr val="tx2"/>
                </a:solidFill>
              </a:rPr>
              <a:t>5 to15 </a:t>
            </a:r>
            <a:r>
              <a:rPr lang="es-MX" sz="1200" b="1" dirty="0" err="1">
                <a:solidFill>
                  <a:schemeClr val="tx2"/>
                </a:solidFill>
              </a:rPr>
              <a:t>years</a:t>
            </a:r>
            <a:endParaRPr lang="es-MX" sz="1200" b="1" dirty="0">
              <a:solidFill>
                <a:schemeClr val="tx2"/>
              </a:solidFill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057FE68-6DFD-24ED-B6F0-F89555ABFD8D}"/>
              </a:ext>
            </a:extLst>
          </p:cNvPr>
          <p:cNvGrpSpPr/>
          <p:nvPr/>
        </p:nvGrpSpPr>
        <p:grpSpPr>
          <a:xfrm>
            <a:off x="991852" y="3000054"/>
            <a:ext cx="7474054" cy="3746242"/>
            <a:chOff x="991852" y="1562426"/>
            <a:chExt cx="10721322" cy="5183870"/>
          </a:xfrm>
        </p:grpSpPr>
        <p:grpSp>
          <p:nvGrpSpPr>
            <p:cNvPr id="4" name="Group 3"/>
            <p:cNvGrpSpPr/>
            <p:nvPr/>
          </p:nvGrpSpPr>
          <p:grpSpPr>
            <a:xfrm>
              <a:off x="2447169" y="2911894"/>
              <a:ext cx="7175133" cy="3190785"/>
              <a:chOff x="2447169" y="1511472"/>
              <a:chExt cx="7175133" cy="4463617"/>
            </a:xfrm>
          </p:grpSpPr>
          <p:sp>
            <p:nvSpPr>
              <p:cNvPr id="123" name="Freeform 13">
                <a:extLst>
                  <a:ext uri="{FF2B5EF4-FFF2-40B4-BE49-F238E27FC236}">
                    <a16:creationId xmlns:a16="http://schemas.microsoft.com/office/drawing/2014/main" id="{9CE20D41-2EAB-40AD-B86E-1EFDEE254B49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7644473" y="2335444"/>
                <a:ext cx="766279" cy="1059181"/>
              </a:xfrm>
              <a:custGeom>
                <a:avLst/>
                <a:gdLst>
                  <a:gd name="T0" fmla="*/ 514 w 518"/>
                  <a:gd name="T1" fmla="*/ 0 h 716"/>
                  <a:gd name="T2" fmla="*/ 0 w 518"/>
                  <a:gd name="T3" fmla="*/ 427 h 716"/>
                  <a:gd name="T4" fmla="*/ 0 w 518"/>
                  <a:gd name="T5" fmla="*/ 716 h 716"/>
                  <a:gd name="T6" fmla="*/ 518 w 518"/>
                  <a:gd name="T7" fmla="*/ 294 h 716"/>
                  <a:gd name="T8" fmla="*/ 514 w 518"/>
                  <a:gd name="T9" fmla="*/ 0 h 716"/>
                  <a:gd name="T10" fmla="*/ 514 w 518"/>
                  <a:gd name="T11" fmla="*/ 0 h 716"/>
                  <a:gd name="T12" fmla="*/ 514 w 518"/>
                  <a:gd name="T13" fmla="*/ 0 h 7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18" h="716">
                    <a:moveTo>
                      <a:pt x="514" y="0"/>
                    </a:moveTo>
                    <a:lnTo>
                      <a:pt x="0" y="427"/>
                    </a:lnTo>
                    <a:lnTo>
                      <a:pt x="0" y="716"/>
                    </a:lnTo>
                    <a:lnTo>
                      <a:pt x="518" y="294"/>
                    </a:lnTo>
                    <a:lnTo>
                      <a:pt x="514" y="0"/>
                    </a:lnTo>
                    <a:lnTo>
                      <a:pt x="514" y="0"/>
                    </a:lnTo>
                    <a:lnTo>
                      <a:pt x="514" y="0"/>
                    </a:ln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>
                <a:noFill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baseline="-25000"/>
              </a:p>
            </p:txBody>
          </p:sp>
          <p:sp>
            <p:nvSpPr>
              <p:cNvPr id="60" name="Freeform 12">
                <a:extLst>
                  <a:ext uri="{FF2B5EF4-FFF2-40B4-BE49-F238E27FC236}">
                    <a16:creationId xmlns:a16="http://schemas.microsoft.com/office/drawing/2014/main" id="{BA7427DC-DE08-4A80-BED6-D3AD3FFB7372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6602531" y="2758023"/>
                <a:ext cx="1800311" cy="760361"/>
              </a:xfrm>
              <a:custGeom>
                <a:avLst/>
                <a:gdLst>
                  <a:gd name="T0" fmla="*/ 518 w 1217"/>
                  <a:gd name="T1" fmla="*/ 0 h 514"/>
                  <a:gd name="T2" fmla="*/ 1217 w 1217"/>
                  <a:gd name="T3" fmla="*/ 87 h 514"/>
                  <a:gd name="T4" fmla="*/ 703 w 1217"/>
                  <a:gd name="T5" fmla="*/ 514 h 514"/>
                  <a:gd name="T6" fmla="*/ 0 w 1217"/>
                  <a:gd name="T7" fmla="*/ 424 h 514"/>
                  <a:gd name="T8" fmla="*/ 518 w 1217"/>
                  <a:gd name="T9" fmla="*/ 0 h 514"/>
                  <a:gd name="T10" fmla="*/ 518 w 1217"/>
                  <a:gd name="T11" fmla="*/ 0 h 514"/>
                  <a:gd name="T12" fmla="*/ 518 w 1217"/>
                  <a:gd name="T13" fmla="*/ 0 h 5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17" h="514">
                    <a:moveTo>
                      <a:pt x="518" y="0"/>
                    </a:moveTo>
                    <a:lnTo>
                      <a:pt x="1217" y="87"/>
                    </a:lnTo>
                    <a:lnTo>
                      <a:pt x="703" y="514"/>
                    </a:lnTo>
                    <a:lnTo>
                      <a:pt x="0" y="424"/>
                    </a:lnTo>
                    <a:lnTo>
                      <a:pt x="518" y="0"/>
                    </a:lnTo>
                    <a:lnTo>
                      <a:pt x="518" y="0"/>
                    </a:lnTo>
                    <a:lnTo>
                      <a:pt x="51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baseline="-25000"/>
              </a:p>
            </p:txBody>
          </p:sp>
          <p:sp>
            <p:nvSpPr>
              <p:cNvPr id="61" name="Freeform 13">
                <a:extLst>
                  <a:ext uri="{FF2B5EF4-FFF2-40B4-BE49-F238E27FC236}">
                    <a16:creationId xmlns:a16="http://schemas.microsoft.com/office/drawing/2014/main" id="{9CE20D41-2EAB-40AD-B86E-1EFDEE254B49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6596612" y="2886723"/>
                <a:ext cx="766279" cy="1059181"/>
              </a:xfrm>
              <a:custGeom>
                <a:avLst/>
                <a:gdLst>
                  <a:gd name="T0" fmla="*/ 514 w 518"/>
                  <a:gd name="T1" fmla="*/ 0 h 716"/>
                  <a:gd name="T2" fmla="*/ 0 w 518"/>
                  <a:gd name="T3" fmla="*/ 427 h 716"/>
                  <a:gd name="T4" fmla="*/ 0 w 518"/>
                  <a:gd name="T5" fmla="*/ 716 h 716"/>
                  <a:gd name="T6" fmla="*/ 518 w 518"/>
                  <a:gd name="T7" fmla="*/ 294 h 716"/>
                  <a:gd name="T8" fmla="*/ 514 w 518"/>
                  <a:gd name="T9" fmla="*/ 0 h 716"/>
                  <a:gd name="T10" fmla="*/ 514 w 518"/>
                  <a:gd name="T11" fmla="*/ 0 h 716"/>
                  <a:gd name="T12" fmla="*/ 514 w 518"/>
                  <a:gd name="T13" fmla="*/ 0 h 7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18" h="716">
                    <a:moveTo>
                      <a:pt x="514" y="0"/>
                    </a:moveTo>
                    <a:lnTo>
                      <a:pt x="0" y="427"/>
                    </a:lnTo>
                    <a:lnTo>
                      <a:pt x="0" y="716"/>
                    </a:lnTo>
                    <a:lnTo>
                      <a:pt x="518" y="294"/>
                    </a:lnTo>
                    <a:lnTo>
                      <a:pt x="514" y="0"/>
                    </a:lnTo>
                    <a:lnTo>
                      <a:pt x="514" y="0"/>
                    </a:lnTo>
                    <a:lnTo>
                      <a:pt x="514" y="0"/>
                    </a:lnTo>
                    <a:close/>
                  </a:path>
                </a:pathLst>
              </a:custGeom>
              <a:solidFill>
                <a:schemeClr val="accent4">
                  <a:lumMod val="50000"/>
                </a:schemeClr>
              </a:solidFill>
              <a:ln>
                <a:noFill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baseline="-25000"/>
              </a:p>
            </p:txBody>
          </p:sp>
          <p:sp>
            <p:nvSpPr>
              <p:cNvPr id="62" name="Freeform 14">
                <a:extLst>
                  <a:ext uri="{FF2B5EF4-FFF2-40B4-BE49-F238E27FC236}">
                    <a16:creationId xmlns:a16="http://schemas.microsoft.com/office/drawing/2014/main" id="{F5B2D4FE-525F-453B-89A3-5E7BC762ED81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4522631" y="3882292"/>
                <a:ext cx="1800311" cy="760361"/>
              </a:xfrm>
              <a:custGeom>
                <a:avLst/>
                <a:gdLst>
                  <a:gd name="T0" fmla="*/ 516 w 1217"/>
                  <a:gd name="T1" fmla="*/ 0 h 514"/>
                  <a:gd name="T2" fmla="*/ 1217 w 1217"/>
                  <a:gd name="T3" fmla="*/ 88 h 514"/>
                  <a:gd name="T4" fmla="*/ 701 w 1217"/>
                  <a:gd name="T5" fmla="*/ 514 h 514"/>
                  <a:gd name="T6" fmla="*/ 0 w 1217"/>
                  <a:gd name="T7" fmla="*/ 424 h 514"/>
                  <a:gd name="T8" fmla="*/ 516 w 1217"/>
                  <a:gd name="T9" fmla="*/ 0 h 514"/>
                  <a:gd name="T10" fmla="*/ 516 w 1217"/>
                  <a:gd name="T11" fmla="*/ 0 h 514"/>
                  <a:gd name="T12" fmla="*/ 516 w 1217"/>
                  <a:gd name="T13" fmla="*/ 0 h 5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17" h="514">
                    <a:moveTo>
                      <a:pt x="516" y="0"/>
                    </a:moveTo>
                    <a:lnTo>
                      <a:pt x="1217" y="88"/>
                    </a:lnTo>
                    <a:lnTo>
                      <a:pt x="701" y="514"/>
                    </a:lnTo>
                    <a:lnTo>
                      <a:pt x="0" y="424"/>
                    </a:lnTo>
                    <a:lnTo>
                      <a:pt x="516" y="0"/>
                    </a:lnTo>
                    <a:lnTo>
                      <a:pt x="516" y="0"/>
                    </a:lnTo>
                    <a:lnTo>
                      <a:pt x="516" y="0"/>
                    </a:lnTo>
                    <a:close/>
                  </a:path>
                </a:pathLst>
              </a:custGeom>
              <a:solidFill>
                <a:srgbClr val="0076A8"/>
              </a:solidFill>
              <a:ln>
                <a:noFill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baseline="-25000"/>
              </a:p>
            </p:txBody>
          </p:sp>
          <p:sp>
            <p:nvSpPr>
              <p:cNvPr id="63" name="Freeform 15">
                <a:extLst>
                  <a:ext uri="{FF2B5EF4-FFF2-40B4-BE49-F238E27FC236}">
                    <a16:creationId xmlns:a16="http://schemas.microsoft.com/office/drawing/2014/main" id="{A234B500-BED9-44AC-AB82-D1F47B1F99A0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4519671" y="4012473"/>
                <a:ext cx="766279" cy="1054743"/>
              </a:xfrm>
              <a:custGeom>
                <a:avLst/>
                <a:gdLst>
                  <a:gd name="T0" fmla="*/ 516 w 518"/>
                  <a:gd name="T1" fmla="*/ 0 h 713"/>
                  <a:gd name="T2" fmla="*/ 0 w 518"/>
                  <a:gd name="T3" fmla="*/ 426 h 713"/>
                  <a:gd name="T4" fmla="*/ 0 w 518"/>
                  <a:gd name="T5" fmla="*/ 713 h 713"/>
                  <a:gd name="T6" fmla="*/ 518 w 518"/>
                  <a:gd name="T7" fmla="*/ 291 h 713"/>
                  <a:gd name="T8" fmla="*/ 516 w 518"/>
                  <a:gd name="T9" fmla="*/ 0 h 713"/>
                  <a:gd name="T10" fmla="*/ 516 w 518"/>
                  <a:gd name="T11" fmla="*/ 0 h 713"/>
                  <a:gd name="T12" fmla="*/ 516 w 518"/>
                  <a:gd name="T13" fmla="*/ 0 h 7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18" h="713">
                    <a:moveTo>
                      <a:pt x="516" y="0"/>
                    </a:moveTo>
                    <a:lnTo>
                      <a:pt x="0" y="426"/>
                    </a:lnTo>
                    <a:lnTo>
                      <a:pt x="0" y="713"/>
                    </a:lnTo>
                    <a:lnTo>
                      <a:pt x="518" y="291"/>
                    </a:lnTo>
                    <a:lnTo>
                      <a:pt x="516" y="0"/>
                    </a:lnTo>
                    <a:lnTo>
                      <a:pt x="516" y="0"/>
                    </a:lnTo>
                    <a:lnTo>
                      <a:pt x="516" y="0"/>
                    </a:lnTo>
                    <a:close/>
                  </a:path>
                </a:pathLst>
              </a:custGeom>
              <a:solidFill>
                <a:srgbClr val="046A38"/>
              </a:solidFill>
              <a:ln>
                <a:noFill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baseline="-25000"/>
              </a:p>
            </p:txBody>
          </p:sp>
          <p:sp>
            <p:nvSpPr>
              <p:cNvPr id="64" name="Freeform 16">
                <a:extLst>
                  <a:ext uri="{FF2B5EF4-FFF2-40B4-BE49-F238E27FC236}">
                    <a16:creationId xmlns:a16="http://schemas.microsoft.com/office/drawing/2014/main" id="{57243905-0CF3-4140-BCAD-665E92D52B1C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3487118" y="4435553"/>
                <a:ext cx="1798832" cy="761840"/>
              </a:xfrm>
              <a:custGeom>
                <a:avLst/>
                <a:gdLst>
                  <a:gd name="T0" fmla="*/ 518 w 1216"/>
                  <a:gd name="T1" fmla="*/ 0 h 515"/>
                  <a:gd name="T2" fmla="*/ 1216 w 1216"/>
                  <a:gd name="T3" fmla="*/ 88 h 515"/>
                  <a:gd name="T4" fmla="*/ 703 w 1216"/>
                  <a:gd name="T5" fmla="*/ 515 h 515"/>
                  <a:gd name="T6" fmla="*/ 0 w 1216"/>
                  <a:gd name="T7" fmla="*/ 425 h 515"/>
                  <a:gd name="T8" fmla="*/ 518 w 1216"/>
                  <a:gd name="T9" fmla="*/ 0 h 515"/>
                  <a:gd name="T10" fmla="*/ 518 w 1216"/>
                  <a:gd name="T11" fmla="*/ 0 h 515"/>
                  <a:gd name="T12" fmla="*/ 518 w 1216"/>
                  <a:gd name="T13" fmla="*/ 0 h 5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16" h="515">
                    <a:moveTo>
                      <a:pt x="518" y="0"/>
                    </a:moveTo>
                    <a:lnTo>
                      <a:pt x="1216" y="88"/>
                    </a:lnTo>
                    <a:lnTo>
                      <a:pt x="703" y="515"/>
                    </a:lnTo>
                    <a:lnTo>
                      <a:pt x="0" y="425"/>
                    </a:lnTo>
                    <a:lnTo>
                      <a:pt x="518" y="0"/>
                    </a:lnTo>
                    <a:lnTo>
                      <a:pt x="518" y="0"/>
                    </a:lnTo>
                    <a:lnTo>
                      <a:pt x="518" y="0"/>
                    </a:lnTo>
                    <a:close/>
                  </a:path>
                </a:pathLst>
              </a:custGeom>
              <a:solidFill>
                <a:srgbClr val="009A44"/>
              </a:solidFill>
              <a:ln>
                <a:noFill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baseline="-25000"/>
              </a:p>
            </p:txBody>
          </p:sp>
          <p:sp>
            <p:nvSpPr>
              <p:cNvPr id="65" name="Freeform 17">
                <a:extLst>
                  <a:ext uri="{FF2B5EF4-FFF2-40B4-BE49-F238E27FC236}">
                    <a16:creationId xmlns:a16="http://schemas.microsoft.com/office/drawing/2014/main" id="{CE3EADC7-25BA-4C04-8F3A-3F079435D82E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3482680" y="4565734"/>
                <a:ext cx="763320" cy="1054743"/>
              </a:xfrm>
              <a:custGeom>
                <a:avLst/>
                <a:gdLst>
                  <a:gd name="T0" fmla="*/ 513 w 516"/>
                  <a:gd name="T1" fmla="*/ 0 h 713"/>
                  <a:gd name="T2" fmla="*/ 0 w 516"/>
                  <a:gd name="T3" fmla="*/ 424 h 713"/>
                  <a:gd name="T4" fmla="*/ 0 w 516"/>
                  <a:gd name="T5" fmla="*/ 713 h 713"/>
                  <a:gd name="T6" fmla="*/ 516 w 516"/>
                  <a:gd name="T7" fmla="*/ 292 h 713"/>
                  <a:gd name="T8" fmla="*/ 513 w 516"/>
                  <a:gd name="T9" fmla="*/ 0 h 713"/>
                  <a:gd name="T10" fmla="*/ 513 w 516"/>
                  <a:gd name="T11" fmla="*/ 0 h 713"/>
                  <a:gd name="T12" fmla="*/ 513 w 516"/>
                  <a:gd name="T13" fmla="*/ 0 h 7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16" h="713">
                    <a:moveTo>
                      <a:pt x="513" y="0"/>
                    </a:moveTo>
                    <a:lnTo>
                      <a:pt x="0" y="424"/>
                    </a:lnTo>
                    <a:lnTo>
                      <a:pt x="0" y="713"/>
                    </a:lnTo>
                    <a:lnTo>
                      <a:pt x="516" y="292"/>
                    </a:lnTo>
                    <a:lnTo>
                      <a:pt x="513" y="0"/>
                    </a:lnTo>
                    <a:lnTo>
                      <a:pt x="513" y="0"/>
                    </a:lnTo>
                    <a:lnTo>
                      <a:pt x="513" y="0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baseline="-25000"/>
              </a:p>
            </p:txBody>
          </p:sp>
          <p:sp>
            <p:nvSpPr>
              <p:cNvPr id="66" name="Freeform 18">
                <a:extLst>
                  <a:ext uri="{FF2B5EF4-FFF2-40B4-BE49-F238E27FC236}">
                    <a16:creationId xmlns:a16="http://schemas.microsoft.com/office/drawing/2014/main" id="{072EDFA5-A7CB-4ACC-9478-E26013BB12BF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5562580" y="3321638"/>
                <a:ext cx="1800311" cy="757402"/>
              </a:xfrm>
              <a:custGeom>
                <a:avLst/>
                <a:gdLst>
                  <a:gd name="T0" fmla="*/ 518 w 1217"/>
                  <a:gd name="T1" fmla="*/ 0 h 512"/>
                  <a:gd name="T2" fmla="*/ 1217 w 1217"/>
                  <a:gd name="T3" fmla="*/ 88 h 512"/>
                  <a:gd name="T4" fmla="*/ 703 w 1217"/>
                  <a:gd name="T5" fmla="*/ 512 h 512"/>
                  <a:gd name="T6" fmla="*/ 0 w 1217"/>
                  <a:gd name="T7" fmla="*/ 422 h 512"/>
                  <a:gd name="T8" fmla="*/ 518 w 1217"/>
                  <a:gd name="T9" fmla="*/ 0 h 512"/>
                  <a:gd name="T10" fmla="*/ 518 w 1217"/>
                  <a:gd name="T11" fmla="*/ 0 h 512"/>
                  <a:gd name="T12" fmla="*/ 518 w 1217"/>
                  <a:gd name="T13" fmla="*/ 0 h 5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17" h="512">
                    <a:moveTo>
                      <a:pt x="518" y="0"/>
                    </a:moveTo>
                    <a:lnTo>
                      <a:pt x="1217" y="88"/>
                    </a:lnTo>
                    <a:lnTo>
                      <a:pt x="703" y="512"/>
                    </a:lnTo>
                    <a:lnTo>
                      <a:pt x="0" y="422"/>
                    </a:lnTo>
                    <a:lnTo>
                      <a:pt x="518" y="0"/>
                    </a:lnTo>
                    <a:lnTo>
                      <a:pt x="518" y="0"/>
                    </a:lnTo>
                    <a:lnTo>
                      <a:pt x="518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baseline="-25000"/>
              </a:p>
            </p:txBody>
          </p:sp>
          <p:sp>
            <p:nvSpPr>
              <p:cNvPr id="67" name="Freeform 19">
                <a:extLst>
                  <a:ext uri="{FF2B5EF4-FFF2-40B4-BE49-F238E27FC236}">
                    <a16:creationId xmlns:a16="http://schemas.microsoft.com/office/drawing/2014/main" id="{7F25860C-1A32-4EC1-9F04-CB41B9E4FD53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5559622" y="3451816"/>
                <a:ext cx="763320" cy="1054743"/>
              </a:xfrm>
              <a:custGeom>
                <a:avLst/>
                <a:gdLst>
                  <a:gd name="T0" fmla="*/ 514 w 516"/>
                  <a:gd name="T1" fmla="*/ 0 h 713"/>
                  <a:gd name="T2" fmla="*/ 0 w 516"/>
                  <a:gd name="T3" fmla="*/ 424 h 713"/>
                  <a:gd name="T4" fmla="*/ 0 w 516"/>
                  <a:gd name="T5" fmla="*/ 713 h 713"/>
                  <a:gd name="T6" fmla="*/ 516 w 516"/>
                  <a:gd name="T7" fmla="*/ 291 h 713"/>
                  <a:gd name="T8" fmla="*/ 514 w 516"/>
                  <a:gd name="T9" fmla="*/ 0 h 713"/>
                  <a:gd name="T10" fmla="*/ 514 w 516"/>
                  <a:gd name="T11" fmla="*/ 0 h 713"/>
                  <a:gd name="T12" fmla="*/ 514 w 516"/>
                  <a:gd name="T13" fmla="*/ 0 h 7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16" h="713">
                    <a:moveTo>
                      <a:pt x="514" y="0"/>
                    </a:moveTo>
                    <a:lnTo>
                      <a:pt x="0" y="424"/>
                    </a:lnTo>
                    <a:lnTo>
                      <a:pt x="0" y="713"/>
                    </a:lnTo>
                    <a:lnTo>
                      <a:pt x="516" y="291"/>
                    </a:lnTo>
                    <a:lnTo>
                      <a:pt x="514" y="0"/>
                    </a:lnTo>
                    <a:lnTo>
                      <a:pt x="514" y="0"/>
                    </a:lnTo>
                    <a:lnTo>
                      <a:pt x="514" y="0"/>
                    </a:lnTo>
                    <a:close/>
                  </a:path>
                </a:pathLst>
              </a:custGeom>
              <a:solidFill>
                <a:schemeClr val="accent3">
                  <a:lumMod val="50000"/>
                </a:schemeClr>
              </a:solidFill>
              <a:ln>
                <a:noFill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baseline="-25000"/>
              </a:p>
            </p:txBody>
          </p:sp>
          <p:sp>
            <p:nvSpPr>
              <p:cNvPr id="68" name="Freeform 16">
                <a:extLst>
                  <a:ext uri="{FF2B5EF4-FFF2-40B4-BE49-F238E27FC236}">
                    <a16:creationId xmlns:a16="http://schemas.microsoft.com/office/drawing/2014/main" id="{4BDEB3D9-CDB0-4327-9C91-8DC7742FFEF2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2447169" y="4988816"/>
                <a:ext cx="1798832" cy="761840"/>
              </a:xfrm>
              <a:custGeom>
                <a:avLst/>
                <a:gdLst>
                  <a:gd name="T0" fmla="*/ 518 w 1216"/>
                  <a:gd name="T1" fmla="*/ 0 h 515"/>
                  <a:gd name="T2" fmla="*/ 1216 w 1216"/>
                  <a:gd name="T3" fmla="*/ 88 h 515"/>
                  <a:gd name="T4" fmla="*/ 703 w 1216"/>
                  <a:gd name="T5" fmla="*/ 515 h 515"/>
                  <a:gd name="T6" fmla="*/ 0 w 1216"/>
                  <a:gd name="T7" fmla="*/ 425 h 515"/>
                  <a:gd name="T8" fmla="*/ 518 w 1216"/>
                  <a:gd name="T9" fmla="*/ 0 h 515"/>
                  <a:gd name="T10" fmla="*/ 518 w 1216"/>
                  <a:gd name="T11" fmla="*/ 0 h 515"/>
                  <a:gd name="T12" fmla="*/ 518 w 1216"/>
                  <a:gd name="T13" fmla="*/ 0 h 5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16" h="515">
                    <a:moveTo>
                      <a:pt x="518" y="0"/>
                    </a:moveTo>
                    <a:lnTo>
                      <a:pt x="1216" y="88"/>
                    </a:lnTo>
                    <a:lnTo>
                      <a:pt x="703" y="515"/>
                    </a:lnTo>
                    <a:lnTo>
                      <a:pt x="0" y="425"/>
                    </a:lnTo>
                    <a:lnTo>
                      <a:pt x="518" y="0"/>
                    </a:lnTo>
                    <a:lnTo>
                      <a:pt x="518" y="0"/>
                    </a:lnTo>
                    <a:lnTo>
                      <a:pt x="51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baseline="-25000"/>
              </a:p>
            </p:txBody>
          </p:sp>
          <p:sp>
            <p:nvSpPr>
              <p:cNvPr id="58" name="Freeform 17">
                <a:extLst>
                  <a:ext uri="{FF2B5EF4-FFF2-40B4-BE49-F238E27FC236}">
                    <a16:creationId xmlns:a16="http://schemas.microsoft.com/office/drawing/2014/main" id="{3C3FA206-7A3A-42A1-8F7E-4854FD1ED2A9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2454552" y="5118995"/>
                <a:ext cx="758895" cy="856094"/>
              </a:xfrm>
              <a:custGeom>
                <a:avLst/>
                <a:gdLst>
                  <a:gd name="T0" fmla="*/ 513 w 516"/>
                  <a:gd name="T1" fmla="*/ 0 h 713"/>
                  <a:gd name="T2" fmla="*/ 0 w 516"/>
                  <a:gd name="T3" fmla="*/ 424 h 713"/>
                  <a:gd name="T4" fmla="*/ 0 w 516"/>
                  <a:gd name="T5" fmla="*/ 713 h 713"/>
                  <a:gd name="T6" fmla="*/ 516 w 516"/>
                  <a:gd name="T7" fmla="*/ 292 h 713"/>
                  <a:gd name="T8" fmla="*/ 513 w 516"/>
                  <a:gd name="T9" fmla="*/ 0 h 713"/>
                  <a:gd name="T10" fmla="*/ 513 w 516"/>
                  <a:gd name="T11" fmla="*/ 0 h 713"/>
                  <a:gd name="T12" fmla="*/ 513 w 516"/>
                  <a:gd name="T13" fmla="*/ 0 h 713"/>
                  <a:gd name="connsiteX0" fmla="*/ 9942 w 9946"/>
                  <a:gd name="connsiteY0" fmla="*/ 0 h 10069"/>
                  <a:gd name="connsiteX1" fmla="*/ 0 w 9946"/>
                  <a:gd name="connsiteY1" fmla="*/ 5947 h 10069"/>
                  <a:gd name="connsiteX2" fmla="*/ 0 w 9946"/>
                  <a:gd name="connsiteY2" fmla="*/ 10000 h 10069"/>
                  <a:gd name="connsiteX3" fmla="*/ 9946 w 9946"/>
                  <a:gd name="connsiteY3" fmla="*/ 10069 h 10069"/>
                  <a:gd name="connsiteX4" fmla="*/ 9942 w 9946"/>
                  <a:gd name="connsiteY4" fmla="*/ 0 h 10069"/>
                  <a:gd name="connsiteX5" fmla="*/ 9942 w 9946"/>
                  <a:gd name="connsiteY5" fmla="*/ 0 h 10069"/>
                  <a:gd name="connsiteX6" fmla="*/ 9942 w 9946"/>
                  <a:gd name="connsiteY6" fmla="*/ 0 h 10069"/>
                  <a:gd name="connsiteX0" fmla="*/ 9996 w 9996"/>
                  <a:gd name="connsiteY0" fmla="*/ 0 h 9931"/>
                  <a:gd name="connsiteX1" fmla="*/ 0 w 9996"/>
                  <a:gd name="connsiteY1" fmla="*/ 5906 h 9931"/>
                  <a:gd name="connsiteX2" fmla="*/ 0 w 9996"/>
                  <a:gd name="connsiteY2" fmla="*/ 9931 h 9931"/>
                  <a:gd name="connsiteX3" fmla="*/ 9729 w 9996"/>
                  <a:gd name="connsiteY3" fmla="*/ 8061 h 9931"/>
                  <a:gd name="connsiteX4" fmla="*/ 9996 w 9996"/>
                  <a:gd name="connsiteY4" fmla="*/ 0 h 9931"/>
                  <a:gd name="connsiteX5" fmla="*/ 9996 w 9996"/>
                  <a:gd name="connsiteY5" fmla="*/ 0 h 9931"/>
                  <a:gd name="connsiteX6" fmla="*/ 9996 w 9996"/>
                  <a:gd name="connsiteY6" fmla="*/ 0 h 9931"/>
                  <a:gd name="connsiteX0" fmla="*/ 10000 w 10000"/>
                  <a:gd name="connsiteY0" fmla="*/ 0 h 8117"/>
                  <a:gd name="connsiteX1" fmla="*/ 0 w 10000"/>
                  <a:gd name="connsiteY1" fmla="*/ 5947 h 8117"/>
                  <a:gd name="connsiteX2" fmla="*/ 109 w 10000"/>
                  <a:gd name="connsiteY2" fmla="*/ 7969 h 8117"/>
                  <a:gd name="connsiteX3" fmla="*/ 9733 w 10000"/>
                  <a:gd name="connsiteY3" fmla="*/ 8117 h 8117"/>
                  <a:gd name="connsiteX4" fmla="*/ 10000 w 10000"/>
                  <a:gd name="connsiteY4" fmla="*/ 0 h 8117"/>
                  <a:gd name="connsiteX5" fmla="*/ 10000 w 10000"/>
                  <a:gd name="connsiteY5" fmla="*/ 0 h 8117"/>
                  <a:gd name="connsiteX6" fmla="*/ 10000 w 10000"/>
                  <a:gd name="connsiteY6" fmla="*/ 0 h 81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000" h="8117">
                    <a:moveTo>
                      <a:pt x="10000" y="0"/>
                    </a:moveTo>
                    <a:lnTo>
                      <a:pt x="0" y="5947"/>
                    </a:lnTo>
                    <a:cubicBezTo>
                      <a:pt x="36" y="6621"/>
                      <a:pt x="73" y="7295"/>
                      <a:pt x="109" y="7969"/>
                    </a:cubicBezTo>
                    <a:lnTo>
                      <a:pt x="9733" y="8117"/>
                    </a:lnTo>
                    <a:cubicBezTo>
                      <a:pt x="9732" y="4761"/>
                      <a:pt x="10001" y="3356"/>
                      <a:pt x="10000" y="0"/>
                    </a:cubicBezTo>
                    <a:lnTo>
                      <a:pt x="10000" y="0"/>
                    </a:lnTo>
                    <a:lnTo>
                      <a:pt x="10000" y="0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baseline="-25000"/>
              </a:p>
            </p:txBody>
          </p:sp>
          <p:sp>
            <p:nvSpPr>
              <p:cNvPr id="121" name="Freeform 11">
                <a:extLst>
                  <a:ext uri="{FF2B5EF4-FFF2-40B4-BE49-F238E27FC236}">
                    <a16:creationId xmlns:a16="http://schemas.microsoft.com/office/drawing/2014/main" id="{ABE200B0-96D0-4333-949B-0D51265355D1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8585311" y="1511472"/>
                <a:ext cx="1036991" cy="1322498"/>
              </a:xfrm>
              <a:custGeom>
                <a:avLst/>
                <a:gdLst>
                  <a:gd name="T0" fmla="*/ 116 w 701"/>
                  <a:gd name="T1" fmla="*/ 614 h 894"/>
                  <a:gd name="T2" fmla="*/ 116 w 701"/>
                  <a:gd name="T3" fmla="*/ 894 h 894"/>
                  <a:gd name="T4" fmla="*/ 634 w 701"/>
                  <a:gd name="T5" fmla="*/ 470 h 894"/>
                  <a:gd name="T6" fmla="*/ 634 w 701"/>
                  <a:gd name="T7" fmla="*/ 192 h 894"/>
                  <a:gd name="T8" fmla="*/ 701 w 701"/>
                  <a:gd name="T9" fmla="*/ 145 h 894"/>
                  <a:gd name="T10" fmla="*/ 253 w 701"/>
                  <a:gd name="T11" fmla="*/ 0 h 894"/>
                  <a:gd name="T12" fmla="*/ 0 w 701"/>
                  <a:gd name="T13" fmla="*/ 714 h 894"/>
                  <a:gd name="T14" fmla="*/ 116 w 701"/>
                  <a:gd name="T15" fmla="*/ 614 h 894"/>
                  <a:gd name="T16" fmla="*/ 116 w 701"/>
                  <a:gd name="T17" fmla="*/ 614 h 894"/>
                  <a:gd name="T18" fmla="*/ 116 w 701"/>
                  <a:gd name="T19" fmla="*/ 614 h 8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01" h="894">
                    <a:moveTo>
                      <a:pt x="116" y="614"/>
                    </a:moveTo>
                    <a:lnTo>
                      <a:pt x="116" y="894"/>
                    </a:lnTo>
                    <a:lnTo>
                      <a:pt x="634" y="470"/>
                    </a:lnTo>
                    <a:lnTo>
                      <a:pt x="634" y="192"/>
                    </a:lnTo>
                    <a:lnTo>
                      <a:pt x="701" y="145"/>
                    </a:lnTo>
                    <a:lnTo>
                      <a:pt x="253" y="0"/>
                    </a:lnTo>
                    <a:lnTo>
                      <a:pt x="0" y="714"/>
                    </a:lnTo>
                    <a:lnTo>
                      <a:pt x="116" y="614"/>
                    </a:lnTo>
                    <a:lnTo>
                      <a:pt x="116" y="614"/>
                    </a:lnTo>
                    <a:lnTo>
                      <a:pt x="116" y="614"/>
                    </a:lnTo>
                    <a:close/>
                  </a:path>
                </a:pathLst>
              </a:custGeom>
              <a:solidFill>
                <a:schemeClr val="tx2">
                  <a:lumMod val="75000"/>
                </a:schemeClr>
              </a:solidFill>
              <a:ln>
                <a:noFill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baseline="-25000"/>
              </a:p>
            </p:txBody>
          </p:sp>
          <p:sp>
            <p:nvSpPr>
              <p:cNvPr id="122" name="Freeform 12">
                <a:extLst>
                  <a:ext uri="{FF2B5EF4-FFF2-40B4-BE49-F238E27FC236}">
                    <a16:creationId xmlns:a16="http://schemas.microsoft.com/office/drawing/2014/main" id="{BA7427DC-DE08-4A80-BED6-D3AD3FFB7372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7650392" y="2206744"/>
                <a:ext cx="1800311" cy="760361"/>
              </a:xfrm>
              <a:custGeom>
                <a:avLst/>
                <a:gdLst>
                  <a:gd name="T0" fmla="*/ 518 w 1217"/>
                  <a:gd name="T1" fmla="*/ 0 h 514"/>
                  <a:gd name="T2" fmla="*/ 1217 w 1217"/>
                  <a:gd name="T3" fmla="*/ 87 h 514"/>
                  <a:gd name="T4" fmla="*/ 703 w 1217"/>
                  <a:gd name="T5" fmla="*/ 514 h 514"/>
                  <a:gd name="T6" fmla="*/ 0 w 1217"/>
                  <a:gd name="T7" fmla="*/ 424 h 514"/>
                  <a:gd name="T8" fmla="*/ 518 w 1217"/>
                  <a:gd name="T9" fmla="*/ 0 h 514"/>
                  <a:gd name="T10" fmla="*/ 518 w 1217"/>
                  <a:gd name="T11" fmla="*/ 0 h 514"/>
                  <a:gd name="T12" fmla="*/ 518 w 1217"/>
                  <a:gd name="T13" fmla="*/ 0 h 5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17" h="514">
                    <a:moveTo>
                      <a:pt x="518" y="0"/>
                    </a:moveTo>
                    <a:lnTo>
                      <a:pt x="1217" y="87"/>
                    </a:lnTo>
                    <a:lnTo>
                      <a:pt x="703" y="514"/>
                    </a:lnTo>
                    <a:lnTo>
                      <a:pt x="0" y="424"/>
                    </a:lnTo>
                    <a:lnTo>
                      <a:pt x="518" y="0"/>
                    </a:lnTo>
                    <a:lnTo>
                      <a:pt x="518" y="0"/>
                    </a:lnTo>
                    <a:lnTo>
                      <a:pt x="518" y="0"/>
                    </a:lnTo>
                    <a:close/>
                  </a:path>
                </a:pathLst>
              </a:custGeom>
              <a:solidFill>
                <a:srgbClr val="6FC2B4"/>
              </a:solidFill>
              <a:ln>
                <a:noFill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baseline="-25000"/>
              </a:p>
            </p:txBody>
          </p:sp>
        </p:grpSp>
        <p:cxnSp>
          <p:nvCxnSpPr>
            <p:cNvPr id="128" name="Straight Arrow Connector 127"/>
            <p:cNvCxnSpPr/>
            <p:nvPr/>
          </p:nvCxnSpPr>
          <p:spPr>
            <a:xfrm flipH="1" flipV="1">
              <a:off x="1700820" y="1642065"/>
              <a:ext cx="0" cy="4464000"/>
            </a:xfrm>
            <a:prstGeom prst="straightConnector1">
              <a:avLst/>
            </a:prstGeom>
            <a:ln w="28575"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Arrow Connector 131"/>
            <p:cNvCxnSpPr/>
            <p:nvPr/>
          </p:nvCxnSpPr>
          <p:spPr>
            <a:xfrm flipH="1" flipV="1">
              <a:off x="10104220" y="1562426"/>
              <a:ext cx="0" cy="4464000"/>
            </a:xfrm>
            <a:prstGeom prst="straightConnector1">
              <a:avLst/>
            </a:prstGeom>
            <a:ln w="28575"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3" name="TextBox 132"/>
            <p:cNvSpPr txBox="1"/>
            <p:nvPr/>
          </p:nvSpPr>
          <p:spPr>
            <a:xfrm rot="16200000">
              <a:off x="1476678" y="3618644"/>
              <a:ext cx="793487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>
                <a:spcBef>
                  <a:spcPts val="600"/>
                </a:spcBef>
                <a:buSzPct val="100000"/>
              </a:pPr>
              <a:r>
                <a:rPr lang="es-MX" b="1" dirty="0" err="1">
                  <a:solidFill>
                    <a:schemeClr val="tx2"/>
                  </a:solidFill>
                </a:rPr>
                <a:t>Income</a:t>
              </a:r>
              <a:endParaRPr lang="es-MX" b="1" dirty="0">
                <a:solidFill>
                  <a:schemeClr val="tx2"/>
                </a:solidFill>
              </a:endParaRPr>
            </a:p>
          </p:txBody>
        </p:sp>
        <p:sp>
          <p:nvSpPr>
            <p:cNvPr id="134" name="TextBox 133"/>
            <p:cNvSpPr txBox="1"/>
            <p:nvPr/>
          </p:nvSpPr>
          <p:spPr>
            <a:xfrm rot="16200000">
              <a:off x="9689388" y="3630121"/>
              <a:ext cx="506549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>
                <a:spcBef>
                  <a:spcPts val="600"/>
                </a:spcBef>
                <a:buSzPct val="100000"/>
              </a:pPr>
              <a:r>
                <a:rPr lang="es-MX" b="1" dirty="0">
                  <a:solidFill>
                    <a:schemeClr val="tx2"/>
                  </a:solidFill>
                </a:rPr>
                <a:t>TIME</a:t>
              </a:r>
            </a:p>
          </p:txBody>
        </p:sp>
        <p:sp>
          <p:nvSpPr>
            <p:cNvPr id="135" name="TextBox 134"/>
            <p:cNvSpPr txBox="1"/>
            <p:nvPr/>
          </p:nvSpPr>
          <p:spPr>
            <a:xfrm>
              <a:off x="1090059" y="5270502"/>
              <a:ext cx="283283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>
                <a:spcBef>
                  <a:spcPts val="600"/>
                </a:spcBef>
                <a:buSzPct val="100000"/>
              </a:pPr>
              <a:r>
                <a:rPr lang="es-MX" sz="1200" b="1" dirty="0">
                  <a:solidFill>
                    <a:schemeClr val="tx2"/>
                  </a:solidFill>
                </a:rPr>
                <a:t>Low</a:t>
              </a:r>
            </a:p>
          </p:txBody>
        </p:sp>
        <p:sp>
          <p:nvSpPr>
            <p:cNvPr id="136" name="TextBox 135"/>
            <p:cNvSpPr txBox="1"/>
            <p:nvPr/>
          </p:nvSpPr>
          <p:spPr>
            <a:xfrm>
              <a:off x="991852" y="3820694"/>
              <a:ext cx="520976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>
                <a:spcBef>
                  <a:spcPts val="600"/>
                </a:spcBef>
                <a:buSzPct val="100000"/>
              </a:pPr>
              <a:r>
                <a:rPr lang="es-MX" sz="1200" b="1" dirty="0" err="1">
                  <a:solidFill>
                    <a:schemeClr val="tx2"/>
                  </a:solidFill>
                </a:rPr>
                <a:t>Meddle</a:t>
              </a:r>
              <a:endParaRPr lang="es-MX" sz="1200" b="1" dirty="0">
                <a:solidFill>
                  <a:schemeClr val="tx2"/>
                </a:solidFill>
              </a:endParaRPr>
            </a:p>
          </p:txBody>
        </p:sp>
        <p:sp>
          <p:nvSpPr>
            <p:cNvPr id="137" name="TextBox 136"/>
            <p:cNvSpPr txBox="1"/>
            <p:nvPr/>
          </p:nvSpPr>
          <p:spPr>
            <a:xfrm>
              <a:off x="1123802" y="2444142"/>
              <a:ext cx="322204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>
                <a:spcBef>
                  <a:spcPts val="600"/>
                </a:spcBef>
                <a:buSzPct val="100000"/>
              </a:pPr>
              <a:r>
                <a:rPr lang="es-MX" sz="1200" b="1" dirty="0">
                  <a:solidFill>
                    <a:schemeClr val="tx2"/>
                  </a:solidFill>
                </a:rPr>
                <a:t>High</a:t>
              </a:r>
            </a:p>
          </p:txBody>
        </p:sp>
        <p:sp>
          <p:nvSpPr>
            <p:cNvPr id="139" name="TextBox 138"/>
            <p:cNvSpPr txBox="1"/>
            <p:nvPr/>
          </p:nvSpPr>
          <p:spPr>
            <a:xfrm>
              <a:off x="10225447" y="5450416"/>
              <a:ext cx="627031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>
                <a:spcBef>
                  <a:spcPts val="600"/>
                </a:spcBef>
                <a:buSzPct val="100000"/>
              </a:pPr>
              <a:r>
                <a:rPr lang="es-MX" sz="1200" b="1" dirty="0">
                  <a:solidFill>
                    <a:schemeClr val="tx2"/>
                  </a:solidFill>
                </a:rPr>
                <a:t>1-3 </a:t>
              </a:r>
              <a:r>
                <a:rPr lang="es-MX" sz="1200" b="1" dirty="0" err="1">
                  <a:solidFill>
                    <a:schemeClr val="tx2"/>
                  </a:solidFill>
                </a:rPr>
                <a:t>years</a:t>
              </a:r>
              <a:endParaRPr lang="es-MX" sz="1200" b="1" dirty="0">
                <a:solidFill>
                  <a:schemeClr val="tx2"/>
                </a:solidFill>
              </a:endParaRPr>
            </a:p>
          </p:txBody>
        </p:sp>
        <p:sp>
          <p:nvSpPr>
            <p:cNvPr id="149" name="TextBox 148"/>
            <p:cNvSpPr txBox="1"/>
            <p:nvPr/>
          </p:nvSpPr>
          <p:spPr>
            <a:xfrm>
              <a:off x="3327666" y="5948763"/>
              <a:ext cx="811206" cy="12311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>
                <a:spcBef>
                  <a:spcPts val="600"/>
                </a:spcBef>
                <a:buSzPct val="100000"/>
              </a:pPr>
              <a:r>
                <a:rPr lang="es-MX" sz="800" b="1" dirty="0">
                  <a:solidFill>
                    <a:schemeClr val="tx2"/>
                  </a:solidFill>
                </a:rPr>
                <a:t>Young </a:t>
              </a:r>
              <a:r>
                <a:rPr lang="es-MX" sz="800" b="1" dirty="0" err="1">
                  <a:solidFill>
                    <a:schemeClr val="tx2"/>
                  </a:solidFill>
                </a:rPr>
                <a:t>adult</a:t>
              </a:r>
              <a:endParaRPr lang="es-MX" sz="800" b="1" dirty="0">
                <a:solidFill>
                  <a:schemeClr val="tx2"/>
                </a:solidFill>
              </a:endParaRPr>
            </a:p>
          </p:txBody>
        </p:sp>
        <p:sp>
          <p:nvSpPr>
            <p:cNvPr id="150" name="TextBox 149"/>
            <p:cNvSpPr txBox="1"/>
            <p:nvPr/>
          </p:nvSpPr>
          <p:spPr>
            <a:xfrm>
              <a:off x="4709316" y="5948763"/>
              <a:ext cx="854770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>
                <a:spcBef>
                  <a:spcPts val="600"/>
                </a:spcBef>
                <a:buSzPct val="100000"/>
              </a:pPr>
              <a:r>
                <a:rPr lang="es-MX" sz="800" b="1" dirty="0" err="1">
                  <a:solidFill>
                    <a:schemeClr val="tx2"/>
                  </a:solidFill>
                </a:rPr>
                <a:t>Newly</a:t>
              </a:r>
              <a:r>
                <a:rPr lang="es-MX" sz="800" b="1" dirty="0">
                  <a:solidFill>
                    <a:schemeClr val="tx2"/>
                  </a:solidFill>
                </a:rPr>
                <a:t> </a:t>
              </a:r>
              <a:r>
                <a:rPr lang="es-MX" sz="800" b="1" dirty="0" err="1">
                  <a:solidFill>
                    <a:schemeClr val="tx2"/>
                  </a:solidFill>
                </a:rPr>
                <a:t>weds</a:t>
              </a:r>
              <a:r>
                <a:rPr lang="es-MX" sz="800" b="1" dirty="0">
                  <a:solidFill>
                    <a:schemeClr val="tx2"/>
                  </a:solidFill>
                </a:rPr>
                <a:t>, </a:t>
              </a:r>
              <a:r>
                <a:rPr lang="es-MX" sz="800" b="1" dirty="0" err="1">
                  <a:solidFill>
                    <a:schemeClr val="tx2"/>
                  </a:solidFill>
                </a:rPr>
                <a:t>DINKids</a:t>
              </a:r>
              <a:endParaRPr lang="es-MX" sz="800" b="1" dirty="0">
                <a:solidFill>
                  <a:schemeClr val="tx2"/>
                </a:solidFill>
              </a:endParaRPr>
            </a:p>
          </p:txBody>
        </p:sp>
        <p:sp>
          <p:nvSpPr>
            <p:cNvPr id="151" name="TextBox 150"/>
            <p:cNvSpPr txBox="1"/>
            <p:nvPr/>
          </p:nvSpPr>
          <p:spPr>
            <a:xfrm>
              <a:off x="6130706" y="5887207"/>
              <a:ext cx="1079487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>
                <a:spcBef>
                  <a:spcPts val="600"/>
                </a:spcBef>
                <a:buSzPct val="100000"/>
              </a:pPr>
              <a:r>
                <a:rPr lang="es-MX" sz="800" b="1" dirty="0" err="1">
                  <a:solidFill>
                    <a:schemeClr val="tx2"/>
                  </a:solidFill>
                </a:rPr>
                <a:t>Family</a:t>
              </a:r>
              <a:r>
                <a:rPr lang="es-MX" sz="800" b="1" dirty="0">
                  <a:solidFill>
                    <a:schemeClr val="tx2"/>
                  </a:solidFill>
                </a:rPr>
                <a:t> Home </a:t>
              </a:r>
              <a:r>
                <a:rPr lang="es-MX" sz="800" b="1" dirty="0" err="1">
                  <a:solidFill>
                    <a:schemeClr val="tx2"/>
                  </a:solidFill>
                </a:rPr>
                <a:t>with</a:t>
              </a:r>
              <a:r>
                <a:rPr lang="es-MX" sz="800" b="1" dirty="0">
                  <a:solidFill>
                    <a:schemeClr val="tx2"/>
                  </a:solidFill>
                </a:rPr>
                <a:t> </a:t>
              </a:r>
              <a:r>
                <a:rPr lang="es-MX" sz="800" b="1" dirty="0" err="1">
                  <a:solidFill>
                    <a:schemeClr val="tx2"/>
                  </a:solidFill>
                </a:rPr>
                <a:t>children</a:t>
              </a:r>
              <a:endParaRPr lang="es-MX" sz="800" b="1" dirty="0">
                <a:solidFill>
                  <a:schemeClr val="tx2"/>
                </a:solidFill>
              </a:endParaRPr>
            </a:p>
          </p:txBody>
        </p:sp>
        <p:sp>
          <p:nvSpPr>
            <p:cNvPr id="152" name="TextBox 151"/>
            <p:cNvSpPr txBox="1"/>
            <p:nvPr/>
          </p:nvSpPr>
          <p:spPr>
            <a:xfrm>
              <a:off x="7776813" y="5936230"/>
              <a:ext cx="894779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>
                <a:spcBef>
                  <a:spcPts val="600"/>
                </a:spcBef>
                <a:buSzPct val="100000"/>
              </a:pPr>
              <a:r>
                <a:rPr lang="es-MX" sz="800" b="1" dirty="0">
                  <a:solidFill>
                    <a:schemeClr val="tx2"/>
                  </a:solidFill>
                </a:rPr>
                <a:t>High </a:t>
              </a:r>
              <a:r>
                <a:rPr lang="es-MX" sz="800" b="1" dirty="0" err="1">
                  <a:solidFill>
                    <a:schemeClr val="tx2"/>
                  </a:solidFill>
                </a:rPr>
                <a:t>value</a:t>
              </a:r>
              <a:r>
                <a:rPr lang="es-MX" sz="800" b="1" dirty="0">
                  <a:solidFill>
                    <a:schemeClr val="tx2"/>
                  </a:solidFill>
                </a:rPr>
                <a:t>  House and </a:t>
              </a:r>
              <a:r>
                <a:rPr lang="es-MX" sz="800" b="1" dirty="0" err="1">
                  <a:solidFill>
                    <a:schemeClr val="tx2"/>
                  </a:solidFill>
                </a:rPr>
                <a:t>Consolidation</a:t>
              </a:r>
              <a:endParaRPr lang="es-MX" sz="800" b="1" dirty="0">
                <a:solidFill>
                  <a:schemeClr val="tx2"/>
                </a:solidFill>
              </a:endParaRPr>
            </a:p>
          </p:txBody>
        </p:sp>
        <p:sp>
          <p:nvSpPr>
            <p:cNvPr id="153" name="TextBox 152"/>
            <p:cNvSpPr txBox="1"/>
            <p:nvPr/>
          </p:nvSpPr>
          <p:spPr>
            <a:xfrm>
              <a:off x="9240502" y="5980093"/>
              <a:ext cx="580869" cy="12311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>
                <a:spcBef>
                  <a:spcPts val="600"/>
                </a:spcBef>
                <a:buSzPct val="100000"/>
              </a:pPr>
              <a:r>
                <a:rPr lang="es-MX" sz="800" b="1" dirty="0" err="1">
                  <a:solidFill>
                    <a:schemeClr val="tx2"/>
                  </a:solidFill>
                </a:rPr>
                <a:t>Retirement</a:t>
              </a:r>
              <a:endParaRPr lang="es-MX" sz="800" b="1" dirty="0">
                <a:solidFill>
                  <a:schemeClr val="tx2"/>
                </a:solidFill>
              </a:endParaRPr>
            </a:p>
          </p:txBody>
        </p:sp>
        <p:sp>
          <p:nvSpPr>
            <p:cNvPr id="154" name="TextBox 153"/>
            <p:cNvSpPr txBox="1"/>
            <p:nvPr/>
          </p:nvSpPr>
          <p:spPr>
            <a:xfrm>
              <a:off x="3645621" y="6469297"/>
              <a:ext cx="3998852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>
                <a:spcBef>
                  <a:spcPts val="600"/>
                </a:spcBef>
                <a:buSzPct val="100000"/>
              </a:pPr>
              <a:r>
                <a:rPr lang="es-MX" b="1" dirty="0" err="1">
                  <a:solidFill>
                    <a:schemeClr val="tx2"/>
                  </a:solidFill>
                </a:rPr>
                <a:t>Household</a:t>
              </a:r>
              <a:r>
                <a:rPr lang="es-MX" b="1" dirty="0">
                  <a:solidFill>
                    <a:schemeClr val="tx2"/>
                  </a:solidFill>
                </a:rPr>
                <a:t> </a:t>
              </a:r>
              <a:r>
                <a:rPr lang="es-MX" b="1" dirty="0" err="1">
                  <a:solidFill>
                    <a:schemeClr val="tx2"/>
                  </a:solidFill>
                </a:rPr>
                <a:t>evolution</a:t>
              </a:r>
              <a:r>
                <a:rPr lang="es-MX" b="1" dirty="0">
                  <a:solidFill>
                    <a:schemeClr val="tx2"/>
                  </a:solidFill>
                </a:rPr>
                <a:t> in </a:t>
              </a:r>
              <a:r>
                <a:rPr lang="es-MX" b="1" dirty="0" err="1">
                  <a:solidFill>
                    <a:schemeClr val="tx2"/>
                  </a:solidFill>
                </a:rPr>
                <a:t>their</a:t>
              </a:r>
              <a:r>
                <a:rPr lang="es-MX" b="1" dirty="0">
                  <a:solidFill>
                    <a:schemeClr val="tx2"/>
                  </a:solidFill>
                </a:rPr>
                <a:t> </a:t>
              </a:r>
              <a:r>
                <a:rPr lang="es-MX" b="1" dirty="0" err="1">
                  <a:solidFill>
                    <a:schemeClr val="tx2"/>
                  </a:solidFill>
                </a:rPr>
                <a:t>life</a:t>
              </a:r>
              <a:r>
                <a:rPr lang="es-MX" b="1" dirty="0">
                  <a:solidFill>
                    <a:schemeClr val="tx2"/>
                  </a:solidFill>
                </a:rPr>
                <a:t> </a:t>
              </a:r>
              <a:r>
                <a:rPr lang="es-MX" b="1" dirty="0" err="1">
                  <a:solidFill>
                    <a:schemeClr val="tx2"/>
                  </a:solidFill>
                </a:rPr>
                <a:t>cycle</a:t>
              </a:r>
              <a:r>
                <a:rPr lang="es-MX" b="1" dirty="0">
                  <a:solidFill>
                    <a:schemeClr val="tx2"/>
                  </a:solidFill>
                </a:rPr>
                <a:t> </a:t>
              </a:r>
            </a:p>
          </p:txBody>
        </p:sp>
        <p:pic>
          <p:nvPicPr>
            <p:cNvPr id="155" name="Picture 154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31" r="25731"/>
            <a:stretch/>
          </p:blipFill>
          <p:spPr>
            <a:xfrm>
              <a:off x="2844229" y="3457023"/>
              <a:ext cx="900000" cy="900000"/>
            </a:xfrm>
            <a:prstGeom prst="ellipse">
              <a:avLst/>
            </a:prstGeom>
            <a:ln>
              <a:solidFill>
                <a:schemeClr val="tx2"/>
              </a:solidFill>
            </a:ln>
          </p:spPr>
        </p:pic>
        <p:pic>
          <p:nvPicPr>
            <p:cNvPr id="156" name="Picture 155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81" r="16681"/>
            <a:stretch/>
          </p:blipFill>
          <p:spPr>
            <a:xfrm>
              <a:off x="6876813" y="1718718"/>
              <a:ext cx="900000" cy="900000"/>
            </a:xfrm>
            <a:prstGeom prst="ellipse">
              <a:avLst/>
            </a:prstGeom>
            <a:ln>
              <a:solidFill>
                <a:schemeClr val="tx2"/>
              </a:solidFill>
            </a:ln>
          </p:spPr>
        </p:pic>
        <p:pic>
          <p:nvPicPr>
            <p:cNvPr id="157" name="Picture 156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91" r="14691"/>
            <a:stretch/>
          </p:blipFill>
          <p:spPr>
            <a:xfrm>
              <a:off x="4866327" y="2511826"/>
              <a:ext cx="900000" cy="900000"/>
            </a:xfrm>
            <a:prstGeom prst="ellipse">
              <a:avLst/>
            </a:prstGeom>
            <a:ln>
              <a:solidFill>
                <a:schemeClr val="tx2"/>
              </a:solidFill>
            </a:ln>
          </p:spPr>
        </p:pic>
        <p:grpSp>
          <p:nvGrpSpPr>
            <p:cNvPr id="5" name="Group 4"/>
            <p:cNvGrpSpPr/>
            <p:nvPr/>
          </p:nvGrpSpPr>
          <p:grpSpPr>
            <a:xfrm>
              <a:off x="2791015" y="4823171"/>
              <a:ext cx="597477" cy="836800"/>
              <a:chOff x="2981326" y="4570415"/>
              <a:chExt cx="597477" cy="836800"/>
            </a:xfrm>
          </p:grpSpPr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id="{B07660F9-F5B6-42C8-9E31-7E0B4C420EE5}"/>
                  </a:ext>
                </a:extLst>
              </p:cNvPr>
              <p:cNvSpPr/>
              <p:nvPr/>
            </p:nvSpPr>
            <p:spPr>
              <a:xfrm>
                <a:off x="2981326" y="4570415"/>
                <a:ext cx="597477" cy="597476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 dirty="0"/>
              </a:p>
            </p:txBody>
          </p:sp>
          <p:sp>
            <p:nvSpPr>
              <p:cNvPr id="71" name="Isosceles Triangle 70">
                <a:extLst>
                  <a:ext uri="{FF2B5EF4-FFF2-40B4-BE49-F238E27FC236}">
                    <a16:creationId xmlns:a16="http://schemas.microsoft.com/office/drawing/2014/main" id="{C5EDC35D-83E9-4B2F-B106-99426F6119CA}"/>
                  </a:ext>
                </a:extLst>
              </p:cNvPr>
              <p:cNvSpPr/>
              <p:nvPr/>
            </p:nvSpPr>
            <p:spPr>
              <a:xfrm rot="10800000">
                <a:off x="3148816" y="5119145"/>
                <a:ext cx="262498" cy="226291"/>
              </a:xfrm>
              <a:prstGeom prst="triangle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Oval 71">
                <a:extLst>
                  <a:ext uri="{FF2B5EF4-FFF2-40B4-BE49-F238E27FC236}">
                    <a16:creationId xmlns:a16="http://schemas.microsoft.com/office/drawing/2014/main" id="{16EEC892-52CC-48F4-ACD7-AAA73277D2F5}"/>
                  </a:ext>
                </a:extLst>
              </p:cNvPr>
              <p:cNvSpPr/>
              <p:nvPr/>
            </p:nvSpPr>
            <p:spPr>
              <a:xfrm>
                <a:off x="3020782" y="4611536"/>
                <a:ext cx="518563" cy="51856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>
                    <a:solidFill>
                      <a:srgbClr val="648D1C"/>
                    </a:solidFill>
                  </a:rPr>
                  <a:t>1</a:t>
                </a:r>
              </a:p>
            </p:txBody>
          </p:sp>
          <p:sp>
            <p:nvSpPr>
              <p:cNvPr id="73" name="Oval 72">
                <a:extLst>
                  <a:ext uri="{FF2B5EF4-FFF2-40B4-BE49-F238E27FC236}">
                    <a16:creationId xmlns:a16="http://schemas.microsoft.com/office/drawing/2014/main" id="{2433B48E-45BE-4271-AA29-D3276699A54D}"/>
                  </a:ext>
                </a:extLst>
              </p:cNvPr>
              <p:cNvSpPr/>
              <p:nvPr/>
            </p:nvSpPr>
            <p:spPr>
              <a:xfrm>
                <a:off x="3167102" y="5345437"/>
                <a:ext cx="225922" cy="61778"/>
              </a:xfrm>
              <a:prstGeom prst="ellipse">
                <a:avLst/>
              </a:prstGeom>
              <a:solidFill>
                <a:schemeClr val="accent1">
                  <a:lumMod val="50000"/>
                  <a:alpha val="40000"/>
                </a:schemeClr>
              </a:solidFill>
              <a:ln>
                <a:noFill/>
              </a:ln>
              <a:effectLst>
                <a:softEdge rad="127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3823483" y="4409631"/>
              <a:ext cx="597477" cy="836799"/>
              <a:chOff x="4013341" y="4034587"/>
              <a:chExt cx="597477" cy="836799"/>
            </a:xfrm>
          </p:grpSpPr>
          <p:sp>
            <p:nvSpPr>
              <p:cNvPr id="75" name="Oval 74">
                <a:extLst>
                  <a:ext uri="{FF2B5EF4-FFF2-40B4-BE49-F238E27FC236}">
                    <a16:creationId xmlns:a16="http://schemas.microsoft.com/office/drawing/2014/main" id="{378BB850-DEB6-4E5C-AD75-E6FB7A8BE6B3}"/>
                  </a:ext>
                </a:extLst>
              </p:cNvPr>
              <p:cNvSpPr/>
              <p:nvPr/>
            </p:nvSpPr>
            <p:spPr>
              <a:xfrm>
                <a:off x="4013341" y="4034587"/>
                <a:ext cx="597477" cy="597476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 dirty="0"/>
              </a:p>
            </p:txBody>
          </p:sp>
          <p:sp>
            <p:nvSpPr>
              <p:cNvPr id="76" name="Isosceles Triangle 75">
                <a:extLst>
                  <a:ext uri="{FF2B5EF4-FFF2-40B4-BE49-F238E27FC236}">
                    <a16:creationId xmlns:a16="http://schemas.microsoft.com/office/drawing/2014/main" id="{D0FD355E-BC6C-477A-9F7F-CC3B8C97D3A7}"/>
                  </a:ext>
                </a:extLst>
              </p:cNvPr>
              <p:cNvSpPr/>
              <p:nvPr/>
            </p:nvSpPr>
            <p:spPr>
              <a:xfrm rot="10800000">
                <a:off x="4180831" y="4583317"/>
                <a:ext cx="262498" cy="226291"/>
              </a:xfrm>
              <a:prstGeom prst="triangl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Oval 76">
                <a:extLst>
                  <a:ext uri="{FF2B5EF4-FFF2-40B4-BE49-F238E27FC236}">
                    <a16:creationId xmlns:a16="http://schemas.microsoft.com/office/drawing/2014/main" id="{C917360C-D7C5-4DBD-9C42-5F8B07919395}"/>
                  </a:ext>
                </a:extLst>
              </p:cNvPr>
              <p:cNvSpPr/>
              <p:nvPr/>
            </p:nvSpPr>
            <p:spPr>
              <a:xfrm>
                <a:off x="4052797" y="4075708"/>
                <a:ext cx="518563" cy="51856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>
                    <a:solidFill>
                      <a:srgbClr val="046A38"/>
                    </a:solidFill>
                  </a:rPr>
                  <a:t>2</a:t>
                </a:r>
              </a:p>
            </p:txBody>
          </p:sp>
          <p:sp>
            <p:nvSpPr>
              <p:cNvPr id="78" name="Oval 77">
                <a:extLst>
                  <a:ext uri="{FF2B5EF4-FFF2-40B4-BE49-F238E27FC236}">
                    <a16:creationId xmlns:a16="http://schemas.microsoft.com/office/drawing/2014/main" id="{D051575C-2920-4552-9FCA-04EC4DCAE998}"/>
                  </a:ext>
                </a:extLst>
              </p:cNvPr>
              <p:cNvSpPr/>
              <p:nvPr/>
            </p:nvSpPr>
            <p:spPr>
              <a:xfrm>
                <a:off x="4199117" y="4809608"/>
                <a:ext cx="225922" cy="61778"/>
              </a:xfrm>
              <a:prstGeom prst="ellipse">
                <a:avLst/>
              </a:prstGeom>
              <a:solidFill>
                <a:schemeClr val="accent2">
                  <a:lumMod val="75000"/>
                  <a:alpha val="40000"/>
                </a:schemeClr>
              </a:solidFill>
              <a:ln>
                <a:noFill/>
              </a:ln>
              <a:effectLst>
                <a:softEdge rad="127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</p:grpSp>
        <p:grpSp>
          <p:nvGrpSpPr>
            <p:cNvPr id="7" name="Group 6"/>
            <p:cNvGrpSpPr/>
            <p:nvPr/>
          </p:nvGrpSpPr>
          <p:grpSpPr>
            <a:xfrm>
              <a:off x="4751673" y="4018452"/>
              <a:ext cx="597477" cy="836799"/>
              <a:chOff x="5036830" y="3425674"/>
              <a:chExt cx="597477" cy="836799"/>
            </a:xfrm>
          </p:grpSpPr>
          <p:sp>
            <p:nvSpPr>
              <p:cNvPr id="80" name="Oval 79">
                <a:extLst>
                  <a:ext uri="{FF2B5EF4-FFF2-40B4-BE49-F238E27FC236}">
                    <a16:creationId xmlns:a16="http://schemas.microsoft.com/office/drawing/2014/main" id="{B36F57FD-DB24-43CC-A5B0-57F25DB4636B}"/>
                  </a:ext>
                </a:extLst>
              </p:cNvPr>
              <p:cNvSpPr/>
              <p:nvPr/>
            </p:nvSpPr>
            <p:spPr>
              <a:xfrm>
                <a:off x="5036830" y="3425674"/>
                <a:ext cx="597477" cy="597476"/>
              </a:xfrm>
              <a:prstGeom prst="ellipse">
                <a:avLst/>
              </a:prstGeom>
              <a:solidFill>
                <a:srgbClr val="00527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 dirty="0"/>
              </a:p>
            </p:txBody>
          </p:sp>
          <p:sp>
            <p:nvSpPr>
              <p:cNvPr id="81" name="Isosceles Triangle 80">
                <a:extLst>
                  <a:ext uri="{FF2B5EF4-FFF2-40B4-BE49-F238E27FC236}">
                    <a16:creationId xmlns:a16="http://schemas.microsoft.com/office/drawing/2014/main" id="{8C1F5345-1D03-4D69-B65A-56F2573A744D}"/>
                  </a:ext>
                </a:extLst>
              </p:cNvPr>
              <p:cNvSpPr/>
              <p:nvPr/>
            </p:nvSpPr>
            <p:spPr>
              <a:xfrm rot="10800000">
                <a:off x="5204320" y="3974404"/>
                <a:ext cx="262498" cy="226291"/>
              </a:xfrm>
              <a:prstGeom prst="triangle">
                <a:avLst/>
              </a:prstGeom>
              <a:solidFill>
                <a:srgbClr val="00527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" name="Oval 81">
                <a:extLst>
                  <a:ext uri="{FF2B5EF4-FFF2-40B4-BE49-F238E27FC236}">
                    <a16:creationId xmlns:a16="http://schemas.microsoft.com/office/drawing/2014/main" id="{6863CDA8-A3D9-496E-A0B0-A481D347D952}"/>
                  </a:ext>
                </a:extLst>
              </p:cNvPr>
              <p:cNvSpPr/>
              <p:nvPr/>
            </p:nvSpPr>
            <p:spPr>
              <a:xfrm>
                <a:off x="5076286" y="3466795"/>
                <a:ext cx="518563" cy="51856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>
                    <a:solidFill>
                      <a:srgbClr val="005270"/>
                    </a:solidFill>
                  </a:rPr>
                  <a:t>3</a:t>
                </a:r>
              </a:p>
            </p:txBody>
          </p:sp>
          <p:sp>
            <p:nvSpPr>
              <p:cNvPr id="83" name="Oval 82">
                <a:extLst>
                  <a:ext uri="{FF2B5EF4-FFF2-40B4-BE49-F238E27FC236}">
                    <a16:creationId xmlns:a16="http://schemas.microsoft.com/office/drawing/2014/main" id="{F4B4691D-19A5-4D28-88CF-58ED6FC30925}"/>
                  </a:ext>
                </a:extLst>
              </p:cNvPr>
              <p:cNvSpPr/>
              <p:nvPr/>
            </p:nvSpPr>
            <p:spPr>
              <a:xfrm>
                <a:off x="5222606" y="4200695"/>
                <a:ext cx="225922" cy="61778"/>
              </a:xfrm>
              <a:prstGeom prst="ellipse">
                <a:avLst/>
              </a:prstGeom>
              <a:solidFill>
                <a:srgbClr val="6FC2B4">
                  <a:alpha val="40000"/>
                </a:srgbClr>
              </a:solidFill>
              <a:ln>
                <a:noFill/>
              </a:ln>
              <a:effectLst>
                <a:softEdge rad="127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</p:grpSp>
        <p:grpSp>
          <p:nvGrpSpPr>
            <p:cNvPr id="9" name="Group 8"/>
            <p:cNvGrpSpPr/>
            <p:nvPr/>
          </p:nvGrpSpPr>
          <p:grpSpPr>
            <a:xfrm>
              <a:off x="5746268" y="3586031"/>
              <a:ext cx="597477" cy="836799"/>
              <a:chOff x="6090285" y="2838150"/>
              <a:chExt cx="597477" cy="836799"/>
            </a:xfrm>
          </p:grpSpPr>
          <p:sp>
            <p:nvSpPr>
              <p:cNvPr id="85" name="Oval 84">
                <a:extLst>
                  <a:ext uri="{FF2B5EF4-FFF2-40B4-BE49-F238E27FC236}">
                    <a16:creationId xmlns:a16="http://schemas.microsoft.com/office/drawing/2014/main" id="{0FD6D748-F206-4DBD-B03D-8E69820D84D5}"/>
                  </a:ext>
                </a:extLst>
              </p:cNvPr>
              <p:cNvSpPr/>
              <p:nvPr/>
            </p:nvSpPr>
            <p:spPr>
              <a:xfrm>
                <a:off x="6090285" y="2838150"/>
                <a:ext cx="597477" cy="597476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 dirty="0"/>
              </a:p>
            </p:txBody>
          </p:sp>
          <p:sp>
            <p:nvSpPr>
              <p:cNvPr id="86" name="Isosceles Triangle 85">
                <a:extLst>
                  <a:ext uri="{FF2B5EF4-FFF2-40B4-BE49-F238E27FC236}">
                    <a16:creationId xmlns:a16="http://schemas.microsoft.com/office/drawing/2014/main" id="{54A07ECF-83D0-4D17-A064-38B14E1274AE}"/>
                  </a:ext>
                </a:extLst>
              </p:cNvPr>
              <p:cNvSpPr/>
              <p:nvPr/>
            </p:nvSpPr>
            <p:spPr>
              <a:xfrm rot="10800000">
                <a:off x="6257774" y="3386880"/>
                <a:ext cx="262498" cy="226291"/>
              </a:xfrm>
              <a:prstGeom prst="triangle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" name="Oval 86">
                <a:extLst>
                  <a:ext uri="{FF2B5EF4-FFF2-40B4-BE49-F238E27FC236}">
                    <a16:creationId xmlns:a16="http://schemas.microsoft.com/office/drawing/2014/main" id="{E99C4A5F-5E01-4AB4-B4E1-6543B537FA8A}"/>
                  </a:ext>
                </a:extLst>
              </p:cNvPr>
              <p:cNvSpPr/>
              <p:nvPr/>
            </p:nvSpPr>
            <p:spPr>
              <a:xfrm>
                <a:off x="6129741" y="2879270"/>
                <a:ext cx="518563" cy="51856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>
                    <a:solidFill>
                      <a:srgbClr val="001035"/>
                    </a:solidFill>
                  </a:rPr>
                  <a:t>4</a:t>
                </a:r>
              </a:p>
            </p:txBody>
          </p:sp>
          <p:sp>
            <p:nvSpPr>
              <p:cNvPr id="88" name="Oval 87">
                <a:extLst>
                  <a:ext uri="{FF2B5EF4-FFF2-40B4-BE49-F238E27FC236}">
                    <a16:creationId xmlns:a16="http://schemas.microsoft.com/office/drawing/2014/main" id="{C336194B-DB8A-4EEA-B78D-F8AC15DB0411}"/>
                  </a:ext>
                </a:extLst>
              </p:cNvPr>
              <p:cNvSpPr/>
              <p:nvPr/>
            </p:nvSpPr>
            <p:spPr>
              <a:xfrm>
                <a:off x="6276061" y="3613171"/>
                <a:ext cx="225922" cy="61778"/>
              </a:xfrm>
              <a:prstGeom prst="ellipse">
                <a:avLst/>
              </a:prstGeom>
              <a:solidFill>
                <a:schemeClr val="accent4">
                  <a:lumMod val="75000"/>
                  <a:alpha val="40000"/>
                </a:schemeClr>
              </a:solidFill>
              <a:ln>
                <a:noFill/>
              </a:ln>
              <a:effectLst>
                <a:softEdge rad="127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</p:grpSp>
        <p:grpSp>
          <p:nvGrpSpPr>
            <p:cNvPr id="10" name="Group 9"/>
            <p:cNvGrpSpPr/>
            <p:nvPr/>
          </p:nvGrpSpPr>
          <p:grpSpPr>
            <a:xfrm>
              <a:off x="6830190" y="3222773"/>
              <a:ext cx="597477" cy="836800"/>
              <a:chOff x="7115176" y="2315336"/>
              <a:chExt cx="597477" cy="836800"/>
            </a:xfrm>
          </p:grpSpPr>
          <p:sp>
            <p:nvSpPr>
              <p:cNvPr id="90" name="Oval 89">
                <a:extLst>
                  <a:ext uri="{FF2B5EF4-FFF2-40B4-BE49-F238E27FC236}">
                    <a16:creationId xmlns:a16="http://schemas.microsoft.com/office/drawing/2014/main" id="{BA4F0786-1737-49EB-B6E3-C04DF3AB1425}"/>
                  </a:ext>
                </a:extLst>
              </p:cNvPr>
              <p:cNvSpPr/>
              <p:nvPr/>
            </p:nvSpPr>
            <p:spPr>
              <a:xfrm>
                <a:off x="7115176" y="2315336"/>
                <a:ext cx="597477" cy="597476"/>
              </a:xfrm>
              <a:prstGeom prst="ellipse">
                <a:avLst/>
              </a:pr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 dirty="0"/>
              </a:p>
            </p:txBody>
          </p:sp>
          <p:sp>
            <p:nvSpPr>
              <p:cNvPr id="91" name="Isosceles Triangle 90">
                <a:extLst>
                  <a:ext uri="{FF2B5EF4-FFF2-40B4-BE49-F238E27FC236}">
                    <a16:creationId xmlns:a16="http://schemas.microsoft.com/office/drawing/2014/main" id="{E3225BF7-763B-42AA-929B-5407FAEEBD51}"/>
                  </a:ext>
                </a:extLst>
              </p:cNvPr>
              <p:cNvSpPr/>
              <p:nvPr/>
            </p:nvSpPr>
            <p:spPr>
              <a:xfrm rot="10800000">
                <a:off x="7282665" y="2864066"/>
                <a:ext cx="262498" cy="226291"/>
              </a:xfrm>
              <a:prstGeom prst="triangle">
                <a:avLst/>
              </a:pr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Oval 91">
                <a:extLst>
                  <a:ext uri="{FF2B5EF4-FFF2-40B4-BE49-F238E27FC236}">
                    <a16:creationId xmlns:a16="http://schemas.microsoft.com/office/drawing/2014/main" id="{7DB2C9BE-0ABB-4BEB-88DF-DA3F56BF87EC}"/>
                  </a:ext>
                </a:extLst>
              </p:cNvPr>
              <p:cNvSpPr/>
              <p:nvPr/>
            </p:nvSpPr>
            <p:spPr>
              <a:xfrm>
                <a:off x="7154632" y="2356457"/>
                <a:ext cx="518563" cy="51856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>
                    <a:solidFill>
                      <a:schemeClr val="accent5">
                        <a:lumMod val="75000"/>
                      </a:schemeClr>
                    </a:solidFill>
                  </a:rPr>
                  <a:t>5</a:t>
                </a:r>
              </a:p>
            </p:txBody>
          </p:sp>
          <p:sp>
            <p:nvSpPr>
              <p:cNvPr id="93" name="Oval 92">
                <a:extLst>
                  <a:ext uri="{FF2B5EF4-FFF2-40B4-BE49-F238E27FC236}">
                    <a16:creationId xmlns:a16="http://schemas.microsoft.com/office/drawing/2014/main" id="{878647E0-DB5D-400E-BE5E-D5DE293CA288}"/>
                  </a:ext>
                </a:extLst>
              </p:cNvPr>
              <p:cNvSpPr/>
              <p:nvPr/>
            </p:nvSpPr>
            <p:spPr>
              <a:xfrm>
                <a:off x="7300952" y="3090358"/>
                <a:ext cx="225922" cy="61778"/>
              </a:xfrm>
              <a:prstGeom prst="ellipse">
                <a:avLst/>
              </a:prstGeom>
              <a:solidFill>
                <a:schemeClr val="accent5">
                  <a:lumMod val="75000"/>
                  <a:alpha val="40000"/>
                </a:schemeClr>
              </a:solidFill>
              <a:ln>
                <a:noFill/>
              </a:ln>
              <a:effectLst>
                <a:softEdge rad="127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</p:grpSp>
        <p:grpSp>
          <p:nvGrpSpPr>
            <p:cNvPr id="12" name="Group 11"/>
            <p:cNvGrpSpPr/>
            <p:nvPr/>
          </p:nvGrpSpPr>
          <p:grpSpPr>
            <a:xfrm>
              <a:off x="7885806" y="2788796"/>
              <a:ext cx="597477" cy="836799"/>
              <a:chOff x="8163037" y="1764058"/>
              <a:chExt cx="597477" cy="836799"/>
            </a:xfrm>
          </p:grpSpPr>
          <p:sp>
            <p:nvSpPr>
              <p:cNvPr id="124" name="Oval 123">
                <a:extLst>
                  <a:ext uri="{FF2B5EF4-FFF2-40B4-BE49-F238E27FC236}">
                    <a16:creationId xmlns:a16="http://schemas.microsoft.com/office/drawing/2014/main" id="{BA4F0786-1737-49EB-B6E3-C04DF3AB1425}"/>
                  </a:ext>
                </a:extLst>
              </p:cNvPr>
              <p:cNvSpPr/>
              <p:nvPr/>
            </p:nvSpPr>
            <p:spPr>
              <a:xfrm>
                <a:off x="8163037" y="1764058"/>
                <a:ext cx="597477" cy="597476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 dirty="0"/>
              </a:p>
            </p:txBody>
          </p:sp>
          <p:sp>
            <p:nvSpPr>
              <p:cNvPr id="125" name="Isosceles Triangle 124">
                <a:extLst>
                  <a:ext uri="{FF2B5EF4-FFF2-40B4-BE49-F238E27FC236}">
                    <a16:creationId xmlns:a16="http://schemas.microsoft.com/office/drawing/2014/main" id="{E3225BF7-763B-42AA-929B-5407FAEEBD51}"/>
                  </a:ext>
                </a:extLst>
              </p:cNvPr>
              <p:cNvSpPr/>
              <p:nvPr/>
            </p:nvSpPr>
            <p:spPr>
              <a:xfrm rot="10800000">
                <a:off x="8330526" y="2312788"/>
                <a:ext cx="262498" cy="226291"/>
              </a:xfrm>
              <a:prstGeom prst="triangl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6" name="Oval 125">
                <a:extLst>
                  <a:ext uri="{FF2B5EF4-FFF2-40B4-BE49-F238E27FC236}">
                    <a16:creationId xmlns:a16="http://schemas.microsoft.com/office/drawing/2014/main" id="{7DB2C9BE-0ABB-4BEB-88DF-DA3F56BF87EC}"/>
                  </a:ext>
                </a:extLst>
              </p:cNvPr>
              <p:cNvSpPr/>
              <p:nvPr/>
            </p:nvSpPr>
            <p:spPr>
              <a:xfrm>
                <a:off x="8202493" y="1805179"/>
                <a:ext cx="518563" cy="51856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>
                    <a:solidFill>
                      <a:srgbClr val="333F50"/>
                    </a:solidFill>
                  </a:rPr>
                  <a:t>6</a:t>
                </a:r>
              </a:p>
            </p:txBody>
          </p:sp>
          <p:sp>
            <p:nvSpPr>
              <p:cNvPr id="127" name="Oval 126">
                <a:extLst>
                  <a:ext uri="{FF2B5EF4-FFF2-40B4-BE49-F238E27FC236}">
                    <a16:creationId xmlns:a16="http://schemas.microsoft.com/office/drawing/2014/main" id="{878647E0-DB5D-400E-BE5E-D5DE293CA288}"/>
                  </a:ext>
                </a:extLst>
              </p:cNvPr>
              <p:cNvSpPr/>
              <p:nvPr/>
            </p:nvSpPr>
            <p:spPr>
              <a:xfrm>
                <a:off x="8348813" y="2539079"/>
                <a:ext cx="225922" cy="61778"/>
              </a:xfrm>
              <a:prstGeom prst="ellipse">
                <a:avLst/>
              </a:prstGeom>
              <a:solidFill>
                <a:schemeClr val="accent5">
                  <a:lumMod val="75000"/>
                  <a:alpha val="40000"/>
                </a:schemeClr>
              </a:solidFill>
              <a:ln>
                <a:noFill/>
              </a:ln>
              <a:effectLst>
                <a:softEdge rad="127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</p:grpSp>
        <p:sp>
          <p:nvSpPr>
            <p:cNvPr id="143" name="TextBox 142"/>
            <p:cNvSpPr txBox="1"/>
            <p:nvPr/>
          </p:nvSpPr>
          <p:spPr>
            <a:xfrm>
              <a:off x="2845298" y="4572799"/>
              <a:ext cx="489114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spcBef>
                  <a:spcPts val="600"/>
                </a:spcBef>
                <a:buSzPct val="100000"/>
              </a:pPr>
              <a:r>
                <a:rPr lang="es-MX" sz="800" b="1" i="1" dirty="0" err="1">
                  <a:solidFill>
                    <a:srgbClr val="648D1C"/>
                  </a:solidFill>
                </a:rPr>
                <a:t>Rent</a:t>
              </a:r>
              <a:endParaRPr lang="es-MX" sz="800" b="1" i="1" dirty="0">
                <a:solidFill>
                  <a:srgbClr val="648D1C"/>
                </a:solidFill>
              </a:endParaRPr>
            </a:p>
          </p:txBody>
        </p:sp>
        <p:sp>
          <p:nvSpPr>
            <p:cNvPr id="144" name="TextBox 143"/>
            <p:cNvSpPr txBox="1"/>
            <p:nvPr/>
          </p:nvSpPr>
          <p:spPr>
            <a:xfrm>
              <a:off x="3841615" y="4151325"/>
              <a:ext cx="557295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spcBef>
                  <a:spcPts val="600"/>
                </a:spcBef>
                <a:buSzPct val="100000"/>
              </a:pPr>
              <a:r>
                <a:rPr lang="es-MX" sz="800" b="1" dirty="0" err="1">
                  <a:solidFill>
                    <a:srgbClr val="046A38"/>
                  </a:solidFill>
                </a:rPr>
                <a:t>Getting</a:t>
              </a:r>
              <a:r>
                <a:rPr lang="es-MX" sz="800" b="1" dirty="0">
                  <a:solidFill>
                    <a:srgbClr val="046A38"/>
                  </a:solidFill>
                </a:rPr>
                <a:t> </a:t>
              </a:r>
              <a:r>
                <a:rPr lang="es-MX" sz="800" b="1" dirty="0" err="1">
                  <a:solidFill>
                    <a:srgbClr val="046A38"/>
                  </a:solidFill>
                </a:rPr>
                <a:t>stablished</a:t>
              </a:r>
              <a:endParaRPr lang="es-MX" sz="800" b="1" i="1" dirty="0">
                <a:solidFill>
                  <a:srgbClr val="046A38"/>
                </a:solidFill>
              </a:endParaRPr>
            </a:p>
          </p:txBody>
        </p:sp>
        <p:sp>
          <p:nvSpPr>
            <p:cNvPr id="145" name="TextBox 144"/>
            <p:cNvSpPr txBox="1"/>
            <p:nvPr/>
          </p:nvSpPr>
          <p:spPr>
            <a:xfrm>
              <a:off x="4760101" y="3619393"/>
              <a:ext cx="560474" cy="32316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spcBef>
                  <a:spcPts val="600"/>
                </a:spcBef>
                <a:buSzPct val="100000"/>
              </a:pPr>
              <a:r>
                <a:rPr lang="es-MX" sz="800" b="1" dirty="0" err="1">
                  <a:solidFill>
                    <a:srgbClr val="005270"/>
                  </a:solidFill>
                </a:rPr>
                <a:t>First</a:t>
              </a:r>
              <a:r>
                <a:rPr lang="es-MX" sz="800" b="1" dirty="0">
                  <a:solidFill>
                    <a:srgbClr val="005270"/>
                  </a:solidFill>
                </a:rPr>
                <a:t> Home</a:t>
              </a:r>
            </a:p>
            <a:p>
              <a:pPr algn="ctr">
                <a:spcBef>
                  <a:spcPts val="600"/>
                </a:spcBef>
                <a:buSzPct val="100000"/>
              </a:pPr>
              <a:r>
                <a:rPr lang="es-MX" sz="800" b="1" dirty="0" err="1">
                  <a:solidFill>
                    <a:srgbClr val="005270"/>
                  </a:solidFill>
                </a:rPr>
                <a:t>Rent</a:t>
              </a:r>
              <a:r>
                <a:rPr lang="es-MX" sz="800" b="1" dirty="0">
                  <a:solidFill>
                    <a:srgbClr val="005270"/>
                  </a:solidFill>
                </a:rPr>
                <a:t>/</a:t>
              </a:r>
              <a:r>
                <a:rPr lang="es-MX" sz="800" b="1" dirty="0" err="1">
                  <a:solidFill>
                    <a:srgbClr val="005270"/>
                  </a:solidFill>
                </a:rPr>
                <a:t>buy</a:t>
              </a:r>
              <a:endParaRPr lang="es-MX" sz="800" b="1" dirty="0">
                <a:solidFill>
                  <a:srgbClr val="005270"/>
                </a:solidFill>
              </a:endParaRPr>
            </a:p>
          </p:txBody>
        </p:sp>
        <p:sp>
          <p:nvSpPr>
            <p:cNvPr id="146" name="TextBox 145"/>
            <p:cNvSpPr txBox="1"/>
            <p:nvPr/>
          </p:nvSpPr>
          <p:spPr>
            <a:xfrm>
              <a:off x="5631550" y="3316408"/>
              <a:ext cx="821628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spcBef>
                  <a:spcPts val="600"/>
                </a:spcBef>
                <a:buSzPct val="100000"/>
              </a:pPr>
              <a:r>
                <a:rPr lang="es-MX" sz="800" b="1" dirty="0" err="1">
                  <a:solidFill>
                    <a:srgbClr val="001035"/>
                  </a:solidFill>
                </a:rPr>
                <a:t>Upward</a:t>
              </a:r>
              <a:r>
                <a:rPr lang="es-MX" sz="800" b="1" dirty="0">
                  <a:solidFill>
                    <a:srgbClr val="001035"/>
                  </a:solidFill>
                </a:rPr>
                <a:t> </a:t>
              </a:r>
              <a:r>
                <a:rPr lang="es-MX" sz="800" b="1" dirty="0" err="1">
                  <a:solidFill>
                    <a:srgbClr val="001035"/>
                  </a:solidFill>
                </a:rPr>
                <a:t>moving</a:t>
              </a:r>
              <a:endParaRPr lang="es-MX" sz="800" b="1" dirty="0">
                <a:solidFill>
                  <a:srgbClr val="001035"/>
                </a:solidFill>
              </a:endParaRPr>
            </a:p>
          </p:txBody>
        </p:sp>
        <p:sp>
          <p:nvSpPr>
            <p:cNvPr id="147" name="TextBox 146"/>
            <p:cNvSpPr txBox="1"/>
            <p:nvPr/>
          </p:nvSpPr>
          <p:spPr>
            <a:xfrm>
              <a:off x="6737009" y="2943832"/>
              <a:ext cx="821628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spcBef>
                  <a:spcPts val="600"/>
                </a:spcBef>
                <a:buSzPct val="100000"/>
              </a:pPr>
              <a:r>
                <a:rPr lang="es-MX" sz="800" b="1" dirty="0" err="1">
                  <a:solidFill>
                    <a:srgbClr val="004B55"/>
                  </a:solidFill>
                </a:rPr>
                <a:t>Second</a:t>
              </a:r>
              <a:r>
                <a:rPr lang="es-MX" sz="800" b="1" dirty="0">
                  <a:solidFill>
                    <a:srgbClr val="004B55"/>
                  </a:solidFill>
                </a:rPr>
                <a:t> Home</a:t>
              </a:r>
            </a:p>
          </p:txBody>
        </p:sp>
        <p:sp>
          <p:nvSpPr>
            <p:cNvPr id="148" name="TextBox 147"/>
            <p:cNvSpPr txBox="1"/>
            <p:nvPr/>
          </p:nvSpPr>
          <p:spPr>
            <a:xfrm>
              <a:off x="7777773" y="2509648"/>
              <a:ext cx="821628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spcBef>
                  <a:spcPts val="600"/>
                </a:spcBef>
                <a:buSzPct val="100000"/>
              </a:pPr>
              <a:r>
                <a:rPr lang="es-MX" sz="800" b="1" dirty="0" err="1">
                  <a:solidFill>
                    <a:srgbClr val="333F50"/>
                  </a:solidFill>
                </a:rPr>
                <a:t>Multiple</a:t>
              </a:r>
              <a:r>
                <a:rPr lang="es-MX" sz="800" b="1" dirty="0">
                  <a:solidFill>
                    <a:srgbClr val="333F50"/>
                  </a:solidFill>
                </a:rPr>
                <a:t> </a:t>
              </a:r>
              <a:r>
                <a:rPr lang="es-MX" sz="800" b="1" dirty="0" err="1">
                  <a:solidFill>
                    <a:srgbClr val="333F50"/>
                  </a:solidFill>
                </a:rPr>
                <a:t>Options</a:t>
              </a:r>
              <a:endParaRPr lang="es-MX" sz="800" b="1" dirty="0">
                <a:solidFill>
                  <a:srgbClr val="333F50"/>
                </a:solidFill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EAE75F0-3DA9-2A04-2D6C-02DE886D8363}"/>
                </a:ext>
              </a:extLst>
            </p:cNvPr>
            <p:cNvSpPr txBox="1"/>
            <p:nvPr/>
          </p:nvSpPr>
          <p:spPr>
            <a:xfrm>
              <a:off x="10254557" y="5027464"/>
              <a:ext cx="1016474" cy="2555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spcBef>
                  <a:spcPts val="600"/>
                </a:spcBef>
                <a:buSzPct val="100000"/>
              </a:pPr>
              <a:r>
                <a:rPr lang="es-MX" sz="1200" b="1" dirty="0">
                  <a:solidFill>
                    <a:schemeClr val="tx2"/>
                  </a:solidFill>
                </a:rPr>
                <a:t>2-5 </a:t>
              </a:r>
              <a:r>
                <a:rPr lang="es-MX" sz="1200" b="1" dirty="0" err="1">
                  <a:solidFill>
                    <a:schemeClr val="tx2"/>
                  </a:solidFill>
                </a:rPr>
                <a:t>years</a:t>
              </a:r>
              <a:endParaRPr lang="es-MX" sz="1200" b="1" dirty="0">
                <a:solidFill>
                  <a:schemeClr val="tx2"/>
                </a:solidFill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644B17E-AC16-CD8F-19C0-22CD4B7266B2}"/>
                </a:ext>
              </a:extLst>
            </p:cNvPr>
            <p:cNvSpPr txBox="1"/>
            <p:nvPr/>
          </p:nvSpPr>
          <p:spPr>
            <a:xfrm>
              <a:off x="10207878" y="4575091"/>
              <a:ext cx="150529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spcBef>
                  <a:spcPts val="600"/>
                </a:spcBef>
                <a:buSzPct val="100000"/>
              </a:pPr>
              <a:r>
                <a:rPr lang="es-MX" sz="1200" b="1" dirty="0">
                  <a:solidFill>
                    <a:schemeClr val="tx2"/>
                  </a:solidFill>
                </a:rPr>
                <a:t>3 </a:t>
              </a:r>
              <a:r>
                <a:rPr lang="es-MX" sz="1200" b="1" dirty="0" err="1">
                  <a:solidFill>
                    <a:schemeClr val="tx2"/>
                  </a:solidFill>
                </a:rPr>
                <a:t>to</a:t>
              </a:r>
              <a:r>
                <a:rPr lang="es-MX" sz="1200" b="1" dirty="0">
                  <a:solidFill>
                    <a:schemeClr val="tx2"/>
                  </a:solidFill>
                </a:rPr>
                <a:t> 8 </a:t>
              </a:r>
              <a:r>
                <a:rPr lang="es-MX" sz="1200" b="1" dirty="0" err="1">
                  <a:solidFill>
                    <a:schemeClr val="tx2"/>
                  </a:solidFill>
                </a:rPr>
                <a:t>years</a:t>
              </a:r>
              <a:endParaRPr lang="es-MX" sz="1200" b="1" dirty="0">
                <a:solidFill>
                  <a:schemeClr val="tx2"/>
                </a:solidFill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F73B224-05C4-FEFE-4C82-D4B31D98AD29}"/>
                </a:ext>
              </a:extLst>
            </p:cNvPr>
            <p:cNvSpPr txBox="1"/>
            <p:nvPr/>
          </p:nvSpPr>
          <p:spPr>
            <a:xfrm>
              <a:off x="10207878" y="3538357"/>
              <a:ext cx="150529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spcBef>
                  <a:spcPts val="600"/>
                </a:spcBef>
                <a:buSzPct val="100000"/>
              </a:pPr>
              <a:r>
                <a:rPr lang="es-MX" sz="1200" b="1" dirty="0">
                  <a:solidFill>
                    <a:schemeClr val="tx2"/>
                  </a:solidFill>
                </a:rPr>
                <a:t>10 to15 </a:t>
              </a:r>
              <a:r>
                <a:rPr lang="es-MX" sz="1200" b="1" dirty="0" err="1">
                  <a:solidFill>
                    <a:schemeClr val="tx2"/>
                  </a:solidFill>
                </a:rPr>
                <a:t>years</a:t>
              </a:r>
              <a:endParaRPr lang="es-MX" sz="1200" b="1" dirty="0">
                <a:solidFill>
                  <a:schemeClr val="tx2"/>
                </a:solidFill>
              </a:endParaRPr>
            </a:p>
          </p:txBody>
        </p:sp>
      </p:grpSp>
      <p:pic>
        <p:nvPicPr>
          <p:cNvPr id="17" name="Picture 2" descr="IUHF">
            <a:hlinkClick r:id="rId9"/>
            <a:extLst>
              <a:ext uri="{FF2B5EF4-FFF2-40B4-BE49-F238E27FC236}">
                <a16:creationId xmlns:a16="http://schemas.microsoft.com/office/drawing/2014/main" id="{34E03BBE-D4C2-DB3E-7C71-A477BE7245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9266" y="159587"/>
            <a:ext cx="543976" cy="870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23E15F0-5AE1-5EA6-21BF-290BC555B914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20394" t="14086" r="34799" b="5767"/>
          <a:stretch/>
        </p:blipFill>
        <p:spPr>
          <a:xfrm>
            <a:off x="9067669" y="2218359"/>
            <a:ext cx="2460998" cy="2476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076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B8B8F168-8B2A-C711-1868-C6489DE1709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1651" y="1124211"/>
            <a:ext cx="6569709" cy="757255"/>
          </a:xfrm>
        </p:spPr>
        <p:txBody>
          <a:bodyPr/>
          <a:lstStyle/>
          <a:p>
            <a:r>
              <a:rPr lang="es-MX" sz="1400" dirty="0"/>
              <a:t>In </a:t>
            </a:r>
            <a:r>
              <a:rPr lang="es-MX" sz="1400" dirty="0" err="1"/>
              <a:t>the</a:t>
            </a:r>
            <a:r>
              <a:rPr lang="es-MX" sz="1400" dirty="0"/>
              <a:t> case </a:t>
            </a:r>
            <a:r>
              <a:rPr lang="es-MX" sz="1400" dirty="0" err="1"/>
              <a:t>of</a:t>
            </a:r>
            <a:r>
              <a:rPr lang="es-MX" sz="1400" dirty="0"/>
              <a:t>  </a:t>
            </a:r>
            <a:r>
              <a:rPr lang="es-MX" sz="1400" dirty="0" err="1"/>
              <a:t>the</a:t>
            </a:r>
            <a:r>
              <a:rPr lang="es-MX" sz="1400" dirty="0"/>
              <a:t> </a:t>
            </a:r>
            <a:r>
              <a:rPr lang="es-MX" sz="1400" dirty="0" err="1"/>
              <a:t>inmigrants</a:t>
            </a:r>
            <a:r>
              <a:rPr lang="es-MX" sz="1400" dirty="0"/>
              <a:t> in </a:t>
            </a:r>
            <a:r>
              <a:rPr lang="es-MX" sz="1400" dirty="0" err="1"/>
              <a:t>the</a:t>
            </a:r>
            <a:r>
              <a:rPr lang="es-MX" sz="1400" dirty="0"/>
              <a:t> </a:t>
            </a:r>
            <a:r>
              <a:rPr lang="es-MX" sz="1400" dirty="0" err="1"/>
              <a:t>situation</a:t>
            </a:r>
            <a:r>
              <a:rPr lang="es-MX" sz="1400" dirty="0"/>
              <a:t> </a:t>
            </a:r>
            <a:r>
              <a:rPr lang="es-MX" sz="1400" dirty="0" err="1"/>
              <a:t>of</a:t>
            </a:r>
            <a:r>
              <a:rPr lang="es-MX" sz="1400" dirty="0"/>
              <a:t> </a:t>
            </a:r>
            <a:r>
              <a:rPr lang="es-MX" sz="1400" dirty="0" err="1"/>
              <a:t>the</a:t>
            </a:r>
            <a:r>
              <a:rPr lang="es-MX" sz="1400" dirty="0"/>
              <a:t> </a:t>
            </a:r>
            <a:r>
              <a:rPr lang="es-MX" sz="1400" i="1" dirty="0" err="1"/>
              <a:t>poverty</a:t>
            </a:r>
            <a:r>
              <a:rPr lang="es-MX" sz="1400" i="1" dirty="0"/>
              <a:t> line</a:t>
            </a:r>
            <a:r>
              <a:rPr lang="es-MX" sz="1400" dirty="0"/>
              <a:t>, </a:t>
            </a:r>
            <a:r>
              <a:rPr lang="es-MX" sz="1400" dirty="0" err="1"/>
              <a:t>the</a:t>
            </a:r>
            <a:r>
              <a:rPr lang="es-MX" sz="1400" dirty="0"/>
              <a:t> </a:t>
            </a:r>
            <a:r>
              <a:rPr lang="es-MX" sz="1400" dirty="0" err="1"/>
              <a:t>families</a:t>
            </a:r>
            <a:r>
              <a:rPr lang="es-MX" sz="1400" dirty="0"/>
              <a:t> </a:t>
            </a:r>
            <a:r>
              <a:rPr lang="es-MX" sz="1400" dirty="0" err="1"/>
              <a:t>may</a:t>
            </a:r>
            <a:r>
              <a:rPr lang="es-MX" sz="1400" dirty="0"/>
              <a:t> </a:t>
            </a:r>
            <a:r>
              <a:rPr lang="es-MX" sz="1400" dirty="0" err="1"/>
              <a:t>need</a:t>
            </a:r>
            <a:r>
              <a:rPr lang="es-MX" sz="1400" dirty="0"/>
              <a:t> </a:t>
            </a:r>
            <a:r>
              <a:rPr lang="es-MX" sz="1400" dirty="0" err="1"/>
              <a:t>to</a:t>
            </a:r>
            <a:r>
              <a:rPr lang="es-MX" sz="1400" dirty="0"/>
              <a:t> </a:t>
            </a:r>
            <a:r>
              <a:rPr lang="es-MX" sz="1400" dirty="0" err="1"/>
              <a:t>have</a:t>
            </a:r>
            <a:r>
              <a:rPr lang="es-MX" sz="1400" dirty="0"/>
              <a:t> a </a:t>
            </a:r>
            <a:r>
              <a:rPr lang="es-MX" sz="1400" dirty="0" err="1"/>
              <a:t>transitional</a:t>
            </a:r>
            <a:r>
              <a:rPr lang="es-MX" sz="1400" dirty="0"/>
              <a:t> and </a:t>
            </a:r>
            <a:r>
              <a:rPr lang="es-MX" sz="1400" dirty="0" err="1"/>
              <a:t>limmited</a:t>
            </a:r>
            <a:r>
              <a:rPr lang="es-MX" sz="1400" dirty="0"/>
              <a:t> </a:t>
            </a:r>
            <a:r>
              <a:rPr lang="es-MX" sz="1400" dirty="0" err="1"/>
              <a:t>support</a:t>
            </a:r>
            <a:r>
              <a:rPr lang="es-MX" sz="1400" dirty="0"/>
              <a:t>.</a:t>
            </a:r>
          </a:p>
          <a:p>
            <a:r>
              <a:rPr lang="es-MX" sz="1400" dirty="0" err="1"/>
              <a:t>The</a:t>
            </a:r>
            <a:r>
              <a:rPr lang="es-MX" sz="1400" dirty="0"/>
              <a:t> </a:t>
            </a:r>
            <a:r>
              <a:rPr lang="es-MX" sz="1400" dirty="0" err="1"/>
              <a:t>major</a:t>
            </a:r>
            <a:r>
              <a:rPr lang="es-MX" sz="1400" dirty="0"/>
              <a:t> </a:t>
            </a:r>
            <a:r>
              <a:rPr lang="es-MX" sz="1400" dirty="0" err="1"/>
              <a:t>challenge</a:t>
            </a:r>
            <a:r>
              <a:rPr lang="es-MX" sz="1400" dirty="0"/>
              <a:t> </a:t>
            </a:r>
            <a:r>
              <a:rPr lang="es-MX" sz="1400" dirty="0" err="1"/>
              <a:t>is</a:t>
            </a:r>
            <a:r>
              <a:rPr lang="es-MX" sz="1400" dirty="0"/>
              <a:t> </a:t>
            </a:r>
            <a:r>
              <a:rPr lang="es-MX" sz="1400" dirty="0" err="1"/>
              <a:t>how</a:t>
            </a:r>
            <a:r>
              <a:rPr lang="es-MX" sz="1400" dirty="0"/>
              <a:t> </a:t>
            </a:r>
            <a:r>
              <a:rPr lang="es-MX" sz="1400" dirty="0" err="1"/>
              <a:t>they</a:t>
            </a:r>
            <a:r>
              <a:rPr lang="es-MX" sz="1400" dirty="0"/>
              <a:t> </a:t>
            </a:r>
            <a:r>
              <a:rPr lang="es-MX" sz="1400" dirty="0" err="1"/>
              <a:t>fit</a:t>
            </a:r>
            <a:r>
              <a:rPr lang="es-MX" sz="1400" dirty="0"/>
              <a:t> in </a:t>
            </a:r>
            <a:r>
              <a:rPr lang="es-MX" sz="1400" dirty="0" err="1"/>
              <a:t>the</a:t>
            </a:r>
            <a:r>
              <a:rPr lang="es-MX" sz="1400" dirty="0"/>
              <a:t> </a:t>
            </a:r>
            <a:r>
              <a:rPr lang="es-MX" sz="1400" dirty="0" err="1"/>
              <a:t>conditions</a:t>
            </a:r>
            <a:r>
              <a:rPr lang="es-MX" sz="1400" dirty="0"/>
              <a:t> </a:t>
            </a:r>
            <a:r>
              <a:rPr lang="es-MX" sz="1400" dirty="0" err="1"/>
              <a:t>of</a:t>
            </a:r>
            <a:r>
              <a:rPr lang="es-MX" sz="1400" dirty="0"/>
              <a:t> </a:t>
            </a:r>
            <a:r>
              <a:rPr lang="es-MX" sz="1400" dirty="0" err="1"/>
              <a:t>the</a:t>
            </a:r>
            <a:r>
              <a:rPr lang="es-MX" sz="1400" dirty="0"/>
              <a:t> </a:t>
            </a:r>
            <a:r>
              <a:rPr lang="es-MX" sz="1400" dirty="0" err="1"/>
              <a:t>same</a:t>
            </a:r>
            <a:r>
              <a:rPr lang="es-MX" sz="1400" dirty="0"/>
              <a:t> </a:t>
            </a:r>
            <a:r>
              <a:rPr lang="es-MX" sz="1400" dirty="0" err="1"/>
              <a:t>quadrant</a:t>
            </a:r>
            <a:r>
              <a:rPr lang="es-MX" sz="1400" dirty="0"/>
              <a:t> as </a:t>
            </a:r>
            <a:r>
              <a:rPr lang="es-MX" sz="1400" dirty="0" err="1"/>
              <a:t>the</a:t>
            </a:r>
            <a:r>
              <a:rPr lang="es-MX" sz="1400" dirty="0"/>
              <a:t> </a:t>
            </a:r>
            <a:r>
              <a:rPr lang="es-MX" sz="1400" dirty="0" err="1"/>
              <a:t>Americans</a:t>
            </a:r>
            <a:r>
              <a:rPr lang="es-MX" sz="1400" dirty="0"/>
              <a:t>,  in </a:t>
            </a:r>
            <a:r>
              <a:rPr lang="es-MX" sz="1400" dirty="0" err="1"/>
              <a:t>that</a:t>
            </a:r>
            <a:r>
              <a:rPr lang="es-MX" sz="1400" dirty="0"/>
              <a:t> </a:t>
            </a:r>
            <a:r>
              <a:rPr lang="es-MX" sz="1400" dirty="0" err="1"/>
              <a:t>quadrant</a:t>
            </a:r>
            <a:r>
              <a:rPr lang="es-MX" sz="1400" dirty="0"/>
              <a:t> in </a:t>
            </a:r>
            <a:r>
              <a:rPr lang="es-MX" sz="1400" dirty="0" err="1"/>
              <a:t>order</a:t>
            </a:r>
            <a:r>
              <a:rPr lang="es-MX" sz="1400" dirty="0"/>
              <a:t> </a:t>
            </a:r>
            <a:r>
              <a:rPr lang="es-MX" sz="1400" dirty="0" err="1"/>
              <a:t>to</a:t>
            </a:r>
            <a:r>
              <a:rPr lang="es-MX" sz="1400" dirty="0"/>
              <a:t> </a:t>
            </a:r>
            <a:r>
              <a:rPr lang="es-MX" sz="1400" dirty="0" err="1"/>
              <a:t>avoid</a:t>
            </a:r>
            <a:r>
              <a:rPr lang="es-MX" sz="1400" dirty="0"/>
              <a:t> </a:t>
            </a:r>
            <a:r>
              <a:rPr lang="es-MX" sz="1400" dirty="0" err="1"/>
              <a:t>injustice</a:t>
            </a:r>
            <a:r>
              <a:rPr lang="es-MX" sz="1400" dirty="0"/>
              <a:t> and </a:t>
            </a:r>
            <a:r>
              <a:rPr lang="es-MX" sz="1400" dirty="0" err="1"/>
              <a:t>confrontation</a:t>
            </a:r>
            <a:r>
              <a:rPr lang="es-MX" sz="1400" dirty="0"/>
              <a:t>.</a:t>
            </a:r>
          </a:p>
          <a:p>
            <a:r>
              <a:rPr lang="es-MX" sz="1400" dirty="0"/>
              <a:t>A </a:t>
            </a:r>
            <a:r>
              <a:rPr lang="es-MX" sz="1400" dirty="0" err="1"/>
              <a:t>few</a:t>
            </a:r>
            <a:r>
              <a:rPr lang="es-MX" sz="1400" dirty="0"/>
              <a:t> </a:t>
            </a:r>
            <a:r>
              <a:rPr lang="es-MX" sz="1400" dirty="0" err="1"/>
              <a:t>things</a:t>
            </a:r>
            <a:r>
              <a:rPr lang="es-MX" sz="1400" dirty="0"/>
              <a:t>  </a:t>
            </a:r>
            <a:r>
              <a:rPr lang="es-MX" sz="1400" dirty="0" err="1"/>
              <a:t>that</a:t>
            </a:r>
            <a:r>
              <a:rPr lang="es-MX" sz="1400" dirty="0"/>
              <a:t> </a:t>
            </a:r>
            <a:r>
              <a:rPr lang="es-MX" sz="1400" dirty="0" err="1"/>
              <a:t>need</a:t>
            </a:r>
            <a:r>
              <a:rPr lang="es-MX" sz="1400" dirty="0"/>
              <a:t> </a:t>
            </a:r>
            <a:r>
              <a:rPr lang="es-MX" sz="1400" dirty="0" err="1"/>
              <a:t>to</a:t>
            </a:r>
            <a:r>
              <a:rPr lang="es-MX" sz="1400" dirty="0"/>
              <a:t> be </a:t>
            </a:r>
            <a:r>
              <a:rPr lang="es-MX" sz="1400" dirty="0" err="1"/>
              <a:t>considered</a:t>
            </a:r>
            <a:endParaRPr lang="es-MX" sz="1400" dirty="0"/>
          </a:p>
          <a:p>
            <a:r>
              <a:rPr lang="es-MX" sz="1400" b="1" i="1" dirty="0" err="1"/>
              <a:t>Inmigration</a:t>
            </a:r>
            <a:r>
              <a:rPr lang="es-MX" sz="1400" b="1" i="1" dirty="0"/>
              <a:t> status (??)</a:t>
            </a:r>
          </a:p>
          <a:p>
            <a:r>
              <a:rPr lang="es-MX" sz="1400" i="1" dirty="0" err="1"/>
              <a:t>Poverty</a:t>
            </a:r>
            <a:r>
              <a:rPr lang="es-MX" sz="1400" i="1" dirty="0"/>
              <a:t> </a:t>
            </a:r>
            <a:r>
              <a:rPr lang="es-MX" sz="1400" i="1" dirty="0" err="1"/>
              <a:t>aid</a:t>
            </a:r>
            <a:r>
              <a:rPr lang="es-MX" sz="1400" i="1" dirty="0"/>
              <a:t> </a:t>
            </a:r>
            <a:r>
              <a:rPr lang="es-MX" sz="1400" i="1" dirty="0" err="1"/>
              <a:t>by</a:t>
            </a:r>
            <a:r>
              <a:rPr lang="es-MX" sz="1400" i="1" dirty="0"/>
              <a:t> </a:t>
            </a:r>
            <a:r>
              <a:rPr lang="es-MX" sz="1400" i="1" dirty="0" err="1"/>
              <a:t>the</a:t>
            </a:r>
            <a:r>
              <a:rPr lang="es-MX" sz="1400" i="1" dirty="0"/>
              <a:t>  </a:t>
            </a:r>
            <a:r>
              <a:rPr lang="es-MX" sz="1400" i="1" dirty="0" err="1"/>
              <a:t>authorities</a:t>
            </a:r>
            <a:endParaRPr lang="es-MX" sz="1400" i="1" dirty="0"/>
          </a:p>
          <a:p>
            <a:r>
              <a:rPr lang="es-MX" sz="1400" i="1" dirty="0" err="1"/>
              <a:t>Formality</a:t>
            </a:r>
            <a:r>
              <a:rPr lang="es-MX" sz="1400" i="1" dirty="0"/>
              <a:t> in </a:t>
            </a:r>
            <a:r>
              <a:rPr lang="es-MX" sz="1400" i="1" dirty="0" err="1"/>
              <a:t>Labour</a:t>
            </a:r>
            <a:r>
              <a:rPr lang="es-MX" sz="1400" i="1" dirty="0"/>
              <a:t>, </a:t>
            </a:r>
            <a:r>
              <a:rPr lang="es-MX" sz="1400" i="1" dirty="0" err="1"/>
              <a:t>how</a:t>
            </a:r>
            <a:r>
              <a:rPr lang="es-MX" sz="1400" i="1" dirty="0"/>
              <a:t> </a:t>
            </a:r>
            <a:r>
              <a:rPr lang="es-MX" sz="1400" i="1" dirty="0" err="1"/>
              <a:t>they</a:t>
            </a:r>
            <a:r>
              <a:rPr lang="es-MX" sz="1400" i="1" dirty="0"/>
              <a:t> can be </a:t>
            </a:r>
            <a:r>
              <a:rPr lang="es-MX" sz="1400" i="1" dirty="0" err="1"/>
              <a:t>integrated</a:t>
            </a:r>
            <a:r>
              <a:rPr lang="es-MX" sz="1400" i="1" dirty="0"/>
              <a:t> in </a:t>
            </a:r>
            <a:r>
              <a:rPr lang="es-MX" sz="1400" i="1" dirty="0" err="1"/>
              <a:t>the</a:t>
            </a:r>
            <a:r>
              <a:rPr lang="es-MX" sz="1400" i="1" dirty="0"/>
              <a:t> </a:t>
            </a:r>
            <a:r>
              <a:rPr lang="es-MX" sz="1400" i="1" dirty="0" err="1"/>
              <a:t>process</a:t>
            </a:r>
            <a:endParaRPr lang="es-MX" sz="1400" i="1" dirty="0"/>
          </a:p>
          <a:p>
            <a:r>
              <a:rPr lang="es-MX" sz="1400" i="1" dirty="0" err="1"/>
              <a:t>Financial</a:t>
            </a:r>
            <a:r>
              <a:rPr lang="es-MX" sz="1400" i="1" dirty="0"/>
              <a:t>  </a:t>
            </a:r>
            <a:r>
              <a:rPr lang="es-MX" sz="1400" i="1" dirty="0" err="1"/>
              <a:t>needs</a:t>
            </a:r>
            <a:endParaRPr lang="es-MX" sz="1400" i="1" dirty="0"/>
          </a:p>
          <a:p>
            <a:pPr lvl="1"/>
            <a:r>
              <a:rPr lang="es-MX" sz="1400" i="1" dirty="0"/>
              <a:t>Money </a:t>
            </a:r>
            <a:r>
              <a:rPr lang="es-MX" sz="1400" i="1" dirty="0" err="1"/>
              <a:t>transfers</a:t>
            </a:r>
            <a:endParaRPr lang="es-MX" sz="1400" i="1" dirty="0"/>
          </a:p>
          <a:p>
            <a:pPr lvl="1"/>
            <a:r>
              <a:rPr lang="es-MX" sz="1400" i="1" dirty="0"/>
              <a:t>Bank </a:t>
            </a:r>
            <a:r>
              <a:rPr lang="es-MX" sz="1400" i="1" dirty="0" err="1"/>
              <a:t>Accounts</a:t>
            </a:r>
            <a:endParaRPr lang="es-MX" sz="1400" i="1" dirty="0"/>
          </a:p>
          <a:p>
            <a:pPr lvl="1"/>
            <a:r>
              <a:rPr lang="es-MX" sz="1400" i="1" dirty="0" err="1"/>
              <a:t>Credit</a:t>
            </a:r>
            <a:r>
              <a:rPr lang="es-MX" sz="1400" i="1" dirty="0"/>
              <a:t> </a:t>
            </a:r>
            <a:r>
              <a:rPr lang="es-MX" sz="1400" i="1" dirty="0" err="1"/>
              <a:t>History</a:t>
            </a:r>
            <a:endParaRPr lang="es-MX" sz="1400" i="1" dirty="0"/>
          </a:p>
          <a:p>
            <a:r>
              <a:rPr lang="es-MX" sz="1400" i="1" dirty="0" err="1"/>
              <a:t>Rent</a:t>
            </a:r>
            <a:r>
              <a:rPr lang="es-MX" sz="1400" i="1" dirty="0"/>
              <a:t> vs </a:t>
            </a:r>
            <a:r>
              <a:rPr lang="es-MX" sz="1400" i="1" dirty="0" err="1"/>
              <a:t>Buy</a:t>
            </a:r>
            <a:r>
              <a:rPr lang="es-MX" sz="1400" i="1" dirty="0"/>
              <a:t> </a:t>
            </a:r>
            <a:r>
              <a:rPr lang="es-MX" sz="1400" i="1" dirty="0" err="1"/>
              <a:t>option</a:t>
            </a:r>
            <a:endParaRPr lang="es-MX" sz="1400" i="1" dirty="0"/>
          </a:p>
          <a:p>
            <a:r>
              <a:rPr lang="es-MX" sz="1400" i="1" dirty="0"/>
              <a:t>Subsidies</a:t>
            </a:r>
          </a:p>
          <a:p>
            <a:r>
              <a:rPr lang="es-MX" sz="1400" b="1" i="1" dirty="0" err="1"/>
              <a:t>Transfering</a:t>
            </a:r>
            <a:r>
              <a:rPr lang="es-MX" sz="1400" b="1" i="1" dirty="0"/>
              <a:t> Money </a:t>
            </a:r>
            <a:r>
              <a:rPr lang="es-MX" sz="1400" b="1" i="1" dirty="0" err="1"/>
              <a:t>Orders</a:t>
            </a:r>
            <a:r>
              <a:rPr lang="es-MX" sz="1400" b="1" i="1" dirty="0"/>
              <a:t> and </a:t>
            </a:r>
            <a:r>
              <a:rPr lang="es-MX" sz="1400" b="1" i="1" dirty="0" err="1"/>
              <a:t>Buying</a:t>
            </a:r>
            <a:r>
              <a:rPr lang="es-MX" sz="1400" b="1" i="1" dirty="0"/>
              <a:t> in Mexico</a:t>
            </a:r>
          </a:p>
          <a:p>
            <a:endParaRPr lang="es-MX" sz="1400" dirty="0"/>
          </a:p>
          <a:p>
            <a:endParaRPr lang="es-MX" sz="1400" dirty="0"/>
          </a:p>
          <a:p>
            <a:endParaRPr lang="es-MX" sz="1400" dirty="0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661E6101-653F-BF5C-1C39-D500218D09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Policies </a:t>
            </a:r>
            <a:r>
              <a:rPr lang="es-MX" dirty="0" err="1"/>
              <a:t>for</a:t>
            </a:r>
            <a:r>
              <a:rPr lang="es-MX" dirty="0"/>
              <a:t> </a:t>
            </a:r>
            <a:r>
              <a:rPr lang="es-MX" dirty="0" err="1"/>
              <a:t>Inmigrants</a:t>
            </a:r>
            <a:r>
              <a:rPr lang="es-MX" dirty="0"/>
              <a:t>: Transitory vs Structural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18544939-79D3-D966-1A3E-584B572C7C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69339" y="3195544"/>
            <a:ext cx="2822861" cy="2183418"/>
          </a:xfrm>
        </p:spPr>
        <p:txBody>
          <a:bodyPr/>
          <a:lstStyle/>
          <a:p>
            <a:r>
              <a:rPr lang="es-MX" dirty="0"/>
              <a:t>Motivation</a:t>
            </a:r>
          </a:p>
          <a:p>
            <a:r>
              <a:rPr lang="es-MX" dirty="0"/>
              <a:t>Flexibility</a:t>
            </a:r>
          </a:p>
          <a:p>
            <a:r>
              <a:rPr lang="es-MX" dirty="0"/>
              <a:t>Adaptation</a:t>
            </a:r>
          </a:p>
          <a:p>
            <a:r>
              <a:rPr lang="es-MX" dirty="0"/>
              <a:t>Risk profile</a:t>
            </a:r>
          </a:p>
          <a:p>
            <a:endParaRPr lang="es-MX" dirty="0"/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5382E574-6562-13A5-792D-D2F8FA59FA3D}"/>
              </a:ext>
            </a:extLst>
          </p:cNvPr>
          <p:cNvSpPr/>
          <p:nvPr/>
        </p:nvSpPr>
        <p:spPr>
          <a:xfrm>
            <a:off x="7571377" y="3195544"/>
            <a:ext cx="1139908" cy="192126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6E2EBE91-8CF8-3996-A727-09F25600FB36}"/>
              </a:ext>
            </a:extLst>
          </p:cNvPr>
          <p:cNvSpPr/>
          <p:nvPr/>
        </p:nvSpPr>
        <p:spPr bwMode="gray">
          <a:xfrm>
            <a:off x="11243080" y="345714"/>
            <a:ext cx="479496" cy="479496"/>
          </a:xfrm>
          <a:prstGeom prst="ellipse">
            <a:avLst/>
          </a:prstGeom>
          <a:noFill/>
          <a:ln w="19050" algn="ctr">
            <a:solidFill>
              <a:srgbClr val="009A44"/>
            </a:solidFill>
            <a:miter lim="800000"/>
            <a:headEnd/>
            <a:tailEnd/>
          </a:ln>
        </p:spPr>
        <p:txBody>
          <a:bodyPr wrap="square" lIns="88900" tIns="88900" rIns="88900" bIns="88900" rtlCol="0" anchor="ctr"/>
          <a:lstStyle/>
          <a:p>
            <a:pPr algn="ctr">
              <a:lnSpc>
                <a:spcPct val="106000"/>
              </a:lnSpc>
              <a:buFont typeface="Wingdings 2" pitchFamily="18" charset="2"/>
              <a:buNone/>
            </a:pPr>
            <a:r>
              <a:rPr lang="es-MX" sz="1600" b="1" dirty="0">
                <a:solidFill>
                  <a:srgbClr val="009A44"/>
                </a:solidFill>
              </a:rPr>
              <a:t>1</a:t>
            </a:r>
          </a:p>
        </p:txBody>
      </p:sp>
      <p:pic>
        <p:nvPicPr>
          <p:cNvPr id="8" name="Picture 7" descr="Person running fast to jump over precipice between two mountains">
            <a:extLst>
              <a:ext uri="{FF2B5EF4-FFF2-40B4-BE49-F238E27FC236}">
                <a16:creationId xmlns:a16="http://schemas.microsoft.com/office/drawing/2014/main" id="{885980C1-7835-667E-0301-DDFF783943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1394" y="965999"/>
            <a:ext cx="2747071" cy="1830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874100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B8B8F168-8B2A-C711-1868-C6489DE1709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1651" y="1124211"/>
            <a:ext cx="6247492" cy="757255"/>
          </a:xfrm>
        </p:spPr>
        <p:txBody>
          <a:bodyPr/>
          <a:lstStyle/>
          <a:p>
            <a:r>
              <a:rPr lang="es-MX" sz="1400" dirty="0"/>
              <a:t>In </a:t>
            </a:r>
            <a:r>
              <a:rPr lang="es-MX" sz="1400" dirty="0" err="1"/>
              <a:t>the</a:t>
            </a:r>
            <a:r>
              <a:rPr lang="es-MX" sz="1400" dirty="0"/>
              <a:t> case </a:t>
            </a:r>
            <a:r>
              <a:rPr lang="es-MX" sz="1400" dirty="0" err="1"/>
              <a:t>of</a:t>
            </a:r>
            <a:r>
              <a:rPr lang="es-MX" sz="1400" dirty="0"/>
              <a:t>  </a:t>
            </a:r>
            <a:r>
              <a:rPr lang="es-MX" sz="1400" dirty="0" err="1"/>
              <a:t>the</a:t>
            </a:r>
            <a:r>
              <a:rPr lang="es-MX" sz="1400" dirty="0"/>
              <a:t> </a:t>
            </a:r>
            <a:r>
              <a:rPr lang="es-MX" sz="1400" dirty="0" err="1"/>
              <a:t>inmigrants</a:t>
            </a:r>
            <a:r>
              <a:rPr lang="es-MX" sz="1400" dirty="0"/>
              <a:t> in </a:t>
            </a:r>
            <a:r>
              <a:rPr lang="es-MX" sz="1400" dirty="0" err="1"/>
              <a:t>the</a:t>
            </a:r>
            <a:r>
              <a:rPr lang="es-MX" sz="1400" dirty="0"/>
              <a:t> </a:t>
            </a:r>
            <a:r>
              <a:rPr lang="es-MX" sz="1400" dirty="0" err="1"/>
              <a:t>situation</a:t>
            </a:r>
            <a:r>
              <a:rPr lang="es-MX" sz="1400" dirty="0"/>
              <a:t> </a:t>
            </a:r>
            <a:r>
              <a:rPr lang="es-MX" sz="1400" dirty="0" err="1"/>
              <a:t>of</a:t>
            </a:r>
            <a:r>
              <a:rPr lang="es-MX" sz="1400" dirty="0"/>
              <a:t> </a:t>
            </a:r>
            <a:r>
              <a:rPr lang="es-MX" sz="1400" dirty="0" err="1"/>
              <a:t>middle</a:t>
            </a:r>
            <a:r>
              <a:rPr lang="es-MX" sz="1400" dirty="0"/>
              <a:t> </a:t>
            </a:r>
            <a:r>
              <a:rPr lang="es-MX" sz="1400" dirty="0" err="1"/>
              <a:t>income</a:t>
            </a:r>
            <a:r>
              <a:rPr lang="es-MX" sz="1400" dirty="0"/>
              <a:t>, formal  </a:t>
            </a:r>
            <a:r>
              <a:rPr lang="es-MX" sz="1400" dirty="0" err="1"/>
              <a:t>or</a:t>
            </a:r>
            <a:r>
              <a:rPr lang="es-MX" sz="1400" dirty="0"/>
              <a:t> </a:t>
            </a:r>
            <a:r>
              <a:rPr lang="es-MX" sz="1400" dirty="0" err="1"/>
              <a:t>mixed</a:t>
            </a:r>
            <a:r>
              <a:rPr lang="es-MX" sz="1400" dirty="0"/>
              <a:t>  </a:t>
            </a:r>
            <a:r>
              <a:rPr lang="es-MX" sz="1400" dirty="0" err="1"/>
              <a:t>economic</a:t>
            </a:r>
            <a:r>
              <a:rPr lang="es-MX" sz="1400" dirty="0"/>
              <a:t>  </a:t>
            </a:r>
            <a:r>
              <a:rPr lang="es-MX" sz="1400" dirty="0" err="1"/>
              <a:t>activities</a:t>
            </a:r>
            <a:r>
              <a:rPr lang="es-MX" sz="1400" dirty="0"/>
              <a:t>, </a:t>
            </a:r>
            <a:r>
              <a:rPr lang="es-MX" sz="1400" dirty="0" err="1"/>
              <a:t>access</a:t>
            </a:r>
            <a:r>
              <a:rPr lang="es-MX" sz="1400" dirty="0"/>
              <a:t> </a:t>
            </a:r>
            <a:r>
              <a:rPr lang="es-MX" sz="1400" dirty="0" err="1"/>
              <a:t>to</a:t>
            </a:r>
            <a:r>
              <a:rPr lang="es-MX" sz="1400" dirty="0"/>
              <a:t> </a:t>
            </a:r>
            <a:r>
              <a:rPr lang="es-MX" sz="1400" dirty="0" err="1"/>
              <a:t>certain</a:t>
            </a:r>
            <a:r>
              <a:rPr lang="es-MX" sz="1400" dirty="0"/>
              <a:t>  </a:t>
            </a:r>
            <a:r>
              <a:rPr lang="es-MX" sz="1400" dirty="0" err="1"/>
              <a:t>support</a:t>
            </a:r>
            <a:r>
              <a:rPr lang="es-MX" sz="1400" dirty="0"/>
              <a:t> </a:t>
            </a:r>
            <a:r>
              <a:rPr lang="es-MX" sz="1400" dirty="0" err="1"/>
              <a:t>schemes</a:t>
            </a:r>
            <a:r>
              <a:rPr lang="es-MX" sz="1400" dirty="0"/>
              <a:t>, </a:t>
            </a:r>
            <a:r>
              <a:rPr lang="es-MX" sz="1400" dirty="0" err="1"/>
              <a:t>these</a:t>
            </a:r>
            <a:r>
              <a:rPr lang="es-MX" sz="1400" dirty="0"/>
              <a:t> </a:t>
            </a:r>
            <a:r>
              <a:rPr lang="es-MX" sz="1400" dirty="0" err="1"/>
              <a:t>households</a:t>
            </a:r>
            <a:r>
              <a:rPr lang="es-MX" sz="1400" dirty="0"/>
              <a:t>  </a:t>
            </a:r>
            <a:r>
              <a:rPr lang="es-MX" sz="1400" dirty="0" err="1"/>
              <a:t>may</a:t>
            </a:r>
            <a:r>
              <a:rPr lang="es-MX" sz="1400" dirty="0"/>
              <a:t> </a:t>
            </a:r>
            <a:r>
              <a:rPr lang="es-MX" sz="1400" dirty="0" err="1"/>
              <a:t>need</a:t>
            </a:r>
            <a:r>
              <a:rPr lang="es-MX" sz="1400" dirty="0"/>
              <a:t> </a:t>
            </a:r>
            <a:r>
              <a:rPr lang="es-MX" sz="1400" dirty="0" err="1"/>
              <a:t>to</a:t>
            </a:r>
            <a:r>
              <a:rPr lang="es-MX" sz="1400" dirty="0"/>
              <a:t> </a:t>
            </a:r>
            <a:r>
              <a:rPr lang="es-MX" sz="1400" dirty="0" err="1"/>
              <a:t>have</a:t>
            </a:r>
            <a:r>
              <a:rPr lang="es-MX" sz="1400" dirty="0"/>
              <a:t> a </a:t>
            </a:r>
            <a:r>
              <a:rPr lang="es-MX" sz="1400" dirty="0" err="1"/>
              <a:t>better</a:t>
            </a:r>
            <a:r>
              <a:rPr lang="es-MX" sz="1400" dirty="0"/>
              <a:t> Access </a:t>
            </a:r>
            <a:r>
              <a:rPr lang="es-MX" sz="1400" dirty="0" err="1"/>
              <a:t>to</a:t>
            </a:r>
            <a:r>
              <a:rPr lang="es-MX" sz="1400" dirty="0"/>
              <a:t> </a:t>
            </a:r>
            <a:r>
              <a:rPr lang="es-MX" sz="1400" dirty="0" err="1"/>
              <a:t>the</a:t>
            </a:r>
            <a:r>
              <a:rPr lang="es-MX" sz="1400" dirty="0"/>
              <a:t> </a:t>
            </a:r>
            <a:r>
              <a:rPr lang="es-MX" sz="1400" dirty="0" err="1"/>
              <a:t>financial</a:t>
            </a:r>
            <a:r>
              <a:rPr lang="es-MX" sz="1400" dirty="0"/>
              <a:t> </a:t>
            </a:r>
            <a:r>
              <a:rPr lang="es-MX" sz="1400" dirty="0" err="1"/>
              <a:t>system</a:t>
            </a:r>
            <a:r>
              <a:rPr lang="es-MX" sz="1400" dirty="0"/>
              <a:t> and </a:t>
            </a:r>
            <a:r>
              <a:rPr lang="es-MX" sz="1400" dirty="0" err="1"/>
              <a:t>support</a:t>
            </a:r>
            <a:r>
              <a:rPr lang="es-MX" sz="1400" dirty="0"/>
              <a:t> </a:t>
            </a:r>
            <a:r>
              <a:rPr lang="es-MX" sz="1400" dirty="0" err="1"/>
              <a:t>to</a:t>
            </a:r>
            <a:r>
              <a:rPr lang="es-MX" sz="1400" dirty="0"/>
              <a:t> </a:t>
            </a:r>
            <a:r>
              <a:rPr lang="es-MX" sz="1400" dirty="0" err="1"/>
              <a:t>develop</a:t>
            </a:r>
            <a:r>
              <a:rPr lang="es-MX" sz="1400" dirty="0"/>
              <a:t> </a:t>
            </a:r>
            <a:r>
              <a:rPr lang="es-MX" sz="1400" dirty="0" err="1"/>
              <a:t>their</a:t>
            </a:r>
            <a:r>
              <a:rPr lang="es-MX" sz="1400" dirty="0"/>
              <a:t> </a:t>
            </a:r>
            <a:r>
              <a:rPr lang="es-MX" sz="1400" dirty="0" err="1"/>
              <a:t>capacities</a:t>
            </a:r>
            <a:r>
              <a:rPr lang="es-MX" sz="1400" dirty="0"/>
              <a:t>.</a:t>
            </a:r>
          </a:p>
          <a:p>
            <a:r>
              <a:rPr lang="es-MX" sz="1400" dirty="0" err="1"/>
              <a:t>The</a:t>
            </a:r>
            <a:r>
              <a:rPr lang="es-MX" sz="1400" dirty="0"/>
              <a:t> </a:t>
            </a:r>
            <a:r>
              <a:rPr lang="es-MX" sz="1400" dirty="0" err="1"/>
              <a:t>major</a:t>
            </a:r>
            <a:r>
              <a:rPr lang="es-MX" sz="1400" dirty="0"/>
              <a:t> </a:t>
            </a:r>
            <a:r>
              <a:rPr lang="es-MX" sz="1400" dirty="0" err="1"/>
              <a:t>challenge</a:t>
            </a:r>
            <a:r>
              <a:rPr lang="es-MX" sz="1400" dirty="0"/>
              <a:t> </a:t>
            </a:r>
            <a:r>
              <a:rPr lang="es-MX" sz="1400" dirty="0" err="1"/>
              <a:t>is</a:t>
            </a:r>
            <a:r>
              <a:rPr lang="es-MX" sz="1400" dirty="0"/>
              <a:t> </a:t>
            </a:r>
            <a:r>
              <a:rPr lang="es-MX" sz="1400" dirty="0" err="1"/>
              <a:t>how</a:t>
            </a:r>
            <a:r>
              <a:rPr lang="es-MX" sz="1400" dirty="0"/>
              <a:t> </a:t>
            </a:r>
            <a:r>
              <a:rPr lang="es-MX" sz="1400" dirty="0" err="1"/>
              <a:t>they</a:t>
            </a:r>
            <a:r>
              <a:rPr lang="es-MX" sz="1400" dirty="0"/>
              <a:t> </a:t>
            </a:r>
            <a:r>
              <a:rPr lang="es-MX" sz="1400" dirty="0" err="1"/>
              <a:t>develop</a:t>
            </a:r>
            <a:r>
              <a:rPr lang="es-MX" sz="1400" dirty="0"/>
              <a:t> </a:t>
            </a:r>
            <a:r>
              <a:rPr lang="es-MX" sz="1400" dirty="0" err="1"/>
              <a:t>their</a:t>
            </a:r>
            <a:r>
              <a:rPr lang="es-MX" sz="1400" dirty="0"/>
              <a:t> full </a:t>
            </a:r>
            <a:r>
              <a:rPr lang="es-MX" sz="1400" dirty="0" err="1"/>
              <a:t>potential</a:t>
            </a:r>
            <a:endParaRPr lang="es-MX" sz="1400" dirty="0"/>
          </a:p>
          <a:p>
            <a:r>
              <a:rPr lang="es-MX" sz="1400" dirty="0"/>
              <a:t>A </a:t>
            </a:r>
            <a:r>
              <a:rPr lang="es-MX" sz="1400" dirty="0" err="1"/>
              <a:t>few</a:t>
            </a:r>
            <a:r>
              <a:rPr lang="es-MX" sz="1400" dirty="0"/>
              <a:t> </a:t>
            </a:r>
            <a:r>
              <a:rPr lang="es-MX" sz="1400" dirty="0" err="1"/>
              <a:t>things</a:t>
            </a:r>
            <a:r>
              <a:rPr lang="es-MX" sz="1400" dirty="0"/>
              <a:t>  </a:t>
            </a:r>
            <a:r>
              <a:rPr lang="es-MX" sz="1400" dirty="0" err="1"/>
              <a:t>that</a:t>
            </a:r>
            <a:r>
              <a:rPr lang="es-MX" sz="1400" dirty="0"/>
              <a:t> </a:t>
            </a:r>
            <a:r>
              <a:rPr lang="es-MX" sz="1400" dirty="0" err="1"/>
              <a:t>need</a:t>
            </a:r>
            <a:r>
              <a:rPr lang="es-MX" sz="1400" dirty="0"/>
              <a:t> </a:t>
            </a:r>
            <a:r>
              <a:rPr lang="es-MX" sz="1400" dirty="0" err="1"/>
              <a:t>to</a:t>
            </a:r>
            <a:r>
              <a:rPr lang="es-MX" sz="1400" dirty="0"/>
              <a:t> be </a:t>
            </a:r>
            <a:r>
              <a:rPr lang="es-MX" sz="1400" dirty="0" err="1"/>
              <a:t>considered</a:t>
            </a:r>
            <a:endParaRPr lang="es-MX" sz="1400" dirty="0"/>
          </a:p>
          <a:p>
            <a:r>
              <a:rPr lang="es-MX" sz="1400" i="1" dirty="0" err="1"/>
              <a:t>Affinity</a:t>
            </a:r>
            <a:r>
              <a:rPr lang="es-MX" sz="1400" i="1" dirty="0"/>
              <a:t> and links </a:t>
            </a:r>
            <a:r>
              <a:rPr lang="es-MX" sz="1400" i="1" dirty="0" err="1"/>
              <a:t>with</a:t>
            </a:r>
            <a:r>
              <a:rPr lang="es-MX" sz="1400" i="1" dirty="0"/>
              <a:t> </a:t>
            </a:r>
            <a:r>
              <a:rPr lang="es-MX" sz="1400" i="1" dirty="0" err="1"/>
              <a:t>their</a:t>
            </a:r>
            <a:r>
              <a:rPr lang="es-MX" sz="1400" i="1" dirty="0"/>
              <a:t> relatives in Mexico. </a:t>
            </a:r>
            <a:r>
              <a:rPr lang="es-MX" sz="1400" i="1" dirty="0" err="1"/>
              <a:t>They</a:t>
            </a:r>
            <a:r>
              <a:rPr lang="es-MX" sz="1400" i="1" dirty="0"/>
              <a:t> </a:t>
            </a:r>
            <a:r>
              <a:rPr lang="es-MX" sz="1400" i="1" dirty="0" err="1"/>
              <a:t>have</a:t>
            </a:r>
            <a:r>
              <a:rPr lang="es-MX" sz="1400" i="1" dirty="0"/>
              <a:t>  a </a:t>
            </a:r>
            <a:r>
              <a:rPr lang="es-MX" sz="1400" i="1" dirty="0" err="1"/>
              <a:t>strong</a:t>
            </a:r>
            <a:r>
              <a:rPr lang="es-MX" sz="1400" i="1" dirty="0"/>
              <a:t> </a:t>
            </a:r>
            <a:r>
              <a:rPr lang="es-MX" sz="1400" i="1" dirty="0" err="1"/>
              <a:t>sense</a:t>
            </a:r>
            <a:r>
              <a:rPr lang="es-MX" sz="1400" i="1" dirty="0"/>
              <a:t> </a:t>
            </a:r>
            <a:r>
              <a:rPr lang="es-MX" sz="1400" i="1" dirty="0" err="1"/>
              <a:t>of</a:t>
            </a:r>
            <a:r>
              <a:rPr lang="es-MX" sz="1400" i="1" dirty="0"/>
              <a:t> </a:t>
            </a:r>
            <a:r>
              <a:rPr lang="es-MX" sz="1400" i="1" dirty="0" err="1"/>
              <a:t>support</a:t>
            </a:r>
            <a:r>
              <a:rPr lang="es-MX" sz="1400" i="1" dirty="0"/>
              <a:t> and </a:t>
            </a:r>
            <a:r>
              <a:rPr lang="es-MX" sz="1400" i="1" dirty="0" err="1"/>
              <a:t>solidarity</a:t>
            </a:r>
            <a:endParaRPr lang="es-MX" sz="1400" i="1" dirty="0"/>
          </a:p>
          <a:p>
            <a:r>
              <a:rPr lang="es-MX" sz="1400" i="1" dirty="0" err="1"/>
              <a:t>Formality</a:t>
            </a:r>
            <a:r>
              <a:rPr lang="es-MX" sz="1400" i="1" dirty="0"/>
              <a:t> in </a:t>
            </a:r>
            <a:r>
              <a:rPr lang="es-MX" sz="1400" i="1" dirty="0" err="1"/>
              <a:t>Labour</a:t>
            </a:r>
            <a:r>
              <a:rPr lang="es-MX" sz="1400" i="1" dirty="0"/>
              <a:t>, </a:t>
            </a:r>
            <a:r>
              <a:rPr lang="es-MX" sz="1400" i="1" dirty="0" err="1"/>
              <a:t>how</a:t>
            </a:r>
            <a:r>
              <a:rPr lang="es-MX" sz="1400" i="1" dirty="0"/>
              <a:t> </a:t>
            </a:r>
            <a:r>
              <a:rPr lang="es-MX" sz="1400" i="1" dirty="0" err="1"/>
              <a:t>they</a:t>
            </a:r>
            <a:r>
              <a:rPr lang="es-MX" sz="1400" i="1" dirty="0"/>
              <a:t> can be  </a:t>
            </a:r>
            <a:r>
              <a:rPr lang="es-MX" sz="1400" i="1" dirty="0" err="1"/>
              <a:t>fully</a:t>
            </a:r>
            <a:r>
              <a:rPr lang="es-MX" sz="1400" i="1" dirty="0"/>
              <a:t> </a:t>
            </a:r>
            <a:r>
              <a:rPr lang="es-MX" sz="1400" i="1" dirty="0" err="1"/>
              <a:t>integrated</a:t>
            </a:r>
            <a:r>
              <a:rPr lang="es-MX" sz="1400" i="1" dirty="0"/>
              <a:t> in </a:t>
            </a:r>
            <a:r>
              <a:rPr lang="es-MX" sz="1400" i="1" dirty="0" err="1"/>
              <a:t>the</a:t>
            </a:r>
            <a:r>
              <a:rPr lang="es-MX" sz="1400" i="1" dirty="0"/>
              <a:t> </a:t>
            </a:r>
            <a:r>
              <a:rPr lang="es-MX" sz="1400" i="1" dirty="0" err="1"/>
              <a:t>process</a:t>
            </a:r>
            <a:endParaRPr lang="es-MX" sz="1400" i="1" dirty="0"/>
          </a:p>
          <a:p>
            <a:r>
              <a:rPr lang="es-MX" sz="1400" i="1" dirty="0" err="1"/>
              <a:t>Financial</a:t>
            </a:r>
            <a:r>
              <a:rPr lang="es-MX" sz="1400" i="1" dirty="0"/>
              <a:t>  </a:t>
            </a:r>
            <a:r>
              <a:rPr lang="es-MX" sz="1400" i="1" dirty="0" err="1"/>
              <a:t>needs</a:t>
            </a:r>
            <a:endParaRPr lang="es-MX" sz="1400" i="1" dirty="0"/>
          </a:p>
          <a:p>
            <a:pPr lvl="1"/>
            <a:r>
              <a:rPr lang="es-MX" sz="1400" i="1" dirty="0"/>
              <a:t>Money </a:t>
            </a:r>
            <a:r>
              <a:rPr lang="es-MX" sz="1400" i="1" dirty="0" err="1"/>
              <a:t>transfers</a:t>
            </a:r>
            <a:r>
              <a:rPr lang="es-MX" sz="1400" i="1" dirty="0"/>
              <a:t> and </a:t>
            </a:r>
            <a:r>
              <a:rPr lang="es-MX" sz="1400" i="1" dirty="0" err="1"/>
              <a:t>Remittances</a:t>
            </a:r>
            <a:endParaRPr lang="es-MX" sz="1400" i="1" dirty="0"/>
          </a:p>
          <a:p>
            <a:pPr lvl="1"/>
            <a:r>
              <a:rPr lang="es-MX" sz="1400" i="1" dirty="0"/>
              <a:t>Bank </a:t>
            </a:r>
            <a:r>
              <a:rPr lang="es-MX" sz="1400" i="1" dirty="0" err="1"/>
              <a:t>Accounts</a:t>
            </a:r>
            <a:endParaRPr lang="es-MX" sz="1400" i="1" dirty="0"/>
          </a:p>
          <a:p>
            <a:pPr lvl="1"/>
            <a:r>
              <a:rPr lang="es-MX" sz="1400" i="1" dirty="0" err="1"/>
              <a:t>Credit</a:t>
            </a:r>
            <a:r>
              <a:rPr lang="es-MX" sz="1400" i="1" dirty="0"/>
              <a:t> </a:t>
            </a:r>
            <a:r>
              <a:rPr lang="es-MX" sz="1400" i="1" dirty="0" err="1"/>
              <a:t>History</a:t>
            </a:r>
            <a:endParaRPr lang="es-MX" sz="1400" i="1" dirty="0"/>
          </a:p>
          <a:p>
            <a:pPr lvl="1"/>
            <a:r>
              <a:rPr lang="es-MX" sz="1400" i="1" dirty="0"/>
              <a:t>Business </a:t>
            </a:r>
            <a:r>
              <a:rPr lang="es-MX" sz="1400" i="1" dirty="0" err="1"/>
              <a:t>credit</a:t>
            </a:r>
            <a:endParaRPr lang="es-MX" sz="1400" i="1" dirty="0"/>
          </a:p>
          <a:p>
            <a:pPr lvl="1"/>
            <a:r>
              <a:rPr lang="es-MX" sz="1400" i="1" dirty="0" err="1"/>
              <a:t>Better</a:t>
            </a:r>
            <a:r>
              <a:rPr lang="es-MX" sz="1400" i="1" dirty="0"/>
              <a:t> </a:t>
            </a:r>
            <a:r>
              <a:rPr lang="es-MX" sz="1400" i="1" dirty="0" err="1"/>
              <a:t>financial</a:t>
            </a:r>
            <a:r>
              <a:rPr lang="es-MX" sz="1400" i="1" dirty="0"/>
              <a:t> </a:t>
            </a:r>
            <a:r>
              <a:rPr lang="es-MX" sz="1400" i="1" dirty="0" err="1"/>
              <a:t>conditions</a:t>
            </a:r>
            <a:r>
              <a:rPr lang="es-MX" sz="1400" i="1" dirty="0"/>
              <a:t> (</a:t>
            </a:r>
            <a:r>
              <a:rPr lang="es-MX" sz="1400" i="1" dirty="0" err="1"/>
              <a:t>rates</a:t>
            </a:r>
            <a:r>
              <a:rPr lang="es-MX" sz="1400" i="1" dirty="0"/>
              <a:t> and </a:t>
            </a:r>
            <a:r>
              <a:rPr lang="es-MX" sz="1400" i="1" dirty="0" err="1"/>
              <a:t>costs</a:t>
            </a:r>
            <a:r>
              <a:rPr lang="es-MX" sz="1400" i="1" dirty="0"/>
              <a:t>)</a:t>
            </a:r>
          </a:p>
          <a:p>
            <a:r>
              <a:rPr lang="es-MX" sz="1400" i="1" dirty="0"/>
              <a:t>In </a:t>
            </a:r>
            <a:r>
              <a:rPr lang="es-MX" sz="1400" i="1" dirty="0" err="1"/>
              <a:t>the</a:t>
            </a:r>
            <a:r>
              <a:rPr lang="es-MX" sz="1400" i="1" dirty="0"/>
              <a:t> USA </a:t>
            </a:r>
            <a:r>
              <a:rPr lang="es-MX" sz="1400" i="1" dirty="0" err="1"/>
              <a:t>their</a:t>
            </a:r>
            <a:r>
              <a:rPr lang="es-MX" sz="1400" i="1" dirty="0"/>
              <a:t> </a:t>
            </a:r>
            <a:r>
              <a:rPr lang="es-MX" sz="1400" i="1" dirty="0" err="1"/>
              <a:t>major</a:t>
            </a:r>
            <a:r>
              <a:rPr lang="es-MX" sz="1400" i="1" dirty="0"/>
              <a:t> </a:t>
            </a:r>
            <a:r>
              <a:rPr lang="es-MX" sz="1400" i="1" dirty="0" err="1"/>
              <a:t>concern</a:t>
            </a:r>
            <a:r>
              <a:rPr lang="es-MX" sz="1400" i="1" dirty="0"/>
              <a:t> </a:t>
            </a:r>
            <a:r>
              <a:rPr lang="es-MX" sz="1400" i="1" dirty="0" err="1"/>
              <a:t>is</a:t>
            </a:r>
            <a:r>
              <a:rPr lang="es-MX" sz="1400" i="1" dirty="0"/>
              <a:t>  </a:t>
            </a:r>
            <a:r>
              <a:rPr lang="es-MX" sz="1400" i="1" dirty="0" err="1"/>
              <a:t>the</a:t>
            </a:r>
            <a:r>
              <a:rPr lang="es-MX" sz="1400" i="1" dirty="0"/>
              <a:t> </a:t>
            </a:r>
            <a:r>
              <a:rPr lang="es-MX" sz="1400" i="1" dirty="0" err="1"/>
              <a:t>best</a:t>
            </a:r>
            <a:r>
              <a:rPr lang="es-MX" sz="1400" i="1" dirty="0"/>
              <a:t> </a:t>
            </a:r>
            <a:r>
              <a:rPr lang="es-MX" sz="1400" i="1" dirty="0" err="1"/>
              <a:t>option</a:t>
            </a:r>
            <a:r>
              <a:rPr lang="es-MX" sz="1400" i="1" dirty="0"/>
              <a:t> </a:t>
            </a:r>
            <a:r>
              <a:rPr lang="es-MX" sz="1400" i="1" dirty="0" err="1"/>
              <a:t>between</a:t>
            </a:r>
            <a:r>
              <a:rPr lang="es-MX" sz="1400" i="1" dirty="0"/>
              <a:t> </a:t>
            </a:r>
            <a:r>
              <a:rPr lang="es-MX" sz="1400" i="1" dirty="0" err="1"/>
              <a:t>Rent</a:t>
            </a:r>
            <a:r>
              <a:rPr lang="es-MX" sz="1400" i="1" dirty="0"/>
              <a:t> vs </a:t>
            </a:r>
            <a:r>
              <a:rPr lang="es-MX" sz="1400" i="1" dirty="0" err="1"/>
              <a:t>Buy</a:t>
            </a:r>
            <a:r>
              <a:rPr lang="es-MX" sz="1400" i="1" dirty="0"/>
              <a:t> </a:t>
            </a:r>
            <a:r>
              <a:rPr lang="es-MX" sz="1400" i="1" dirty="0" err="1"/>
              <a:t>options</a:t>
            </a:r>
            <a:endParaRPr lang="es-MX" sz="1400" i="1" dirty="0"/>
          </a:p>
          <a:p>
            <a:r>
              <a:rPr lang="es-MX" sz="1400" i="1" dirty="0" err="1"/>
              <a:t>They</a:t>
            </a:r>
            <a:r>
              <a:rPr lang="es-MX" sz="1400" i="1" dirty="0"/>
              <a:t> </a:t>
            </a:r>
            <a:r>
              <a:rPr lang="es-MX" sz="1400" i="1" dirty="0" err="1"/>
              <a:t>seek</a:t>
            </a:r>
            <a:r>
              <a:rPr lang="es-MX" sz="1400" i="1" dirty="0"/>
              <a:t>  </a:t>
            </a:r>
            <a:r>
              <a:rPr lang="es-MX" sz="1400" i="1" dirty="0" err="1"/>
              <a:t>financial</a:t>
            </a:r>
            <a:r>
              <a:rPr lang="es-MX" sz="1400" i="1" dirty="0"/>
              <a:t> </a:t>
            </a:r>
            <a:r>
              <a:rPr lang="es-MX" sz="1400" i="1" dirty="0" err="1"/>
              <a:t>institucions</a:t>
            </a:r>
            <a:r>
              <a:rPr lang="es-MX" sz="1400" i="1" dirty="0"/>
              <a:t> </a:t>
            </a:r>
            <a:r>
              <a:rPr lang="es-MX" sz="1400" i="1" dirty="0" err="1"/>
              <a:t>where</a:t>
            </a:r>
            <a:r>
              <a:rPr lang="es-MX" sz="1400" i="1" dirty="0"/>
              <a:t> </a:t>
            </a:r>
            <a:r>
              <a:rPr lang="es-MX" sz="1400" i="1" dirty="0" err="1"/>
              <a:t>they</a:t>
            </a:r>
            <a:r>
              <a:rPr lang="es-MX" sz="1400" i="1" dirty="0"/>
              <a:t> can </a:t>
            </a:r>
            <a:r>
              <a:rPr lang="es-MX" sz="1400" i="1" dirty="0" err="1"/>
              <a:t>have</a:t>
            </a:r>
            <a:r>
              <a:rPr lang="es-MX" sz="1400" i="1" dirty="0"/>
              <a:t> a </a:t>
            </a:r>
            <a:r>
              <a:rPr lang="es-MX" sz="1400" i="1" dirty="0" err="1"/>
              <a:t>better</a:t>
            </a:r>
            <a:r>
              <a:rPr lang="es-MX" sz="1400" i="1" dirty="0"/>
              <a:t> </a:t>
            </a:r>
            <a:r>
              <a:rPr lang="es-MX" sz="1400" i="1" dirty="0" err="1"/>
              <a:t>fit</a:t>
            </a:r>
            <a:r>
              <a:rPr lang="es-MX" sz="1400" i="1" dirty="0"/>
              <a:t> and </a:t>
            </a:r>
            <a:r>
              <a:rPr lang="es-MX" sz="1400" i="1" dirty="0" err="1"/>
              <a:t>confidence</a:t>
            </a:r>
            <a:r>
              <a:rPr lang="es-MX" sz="1400" i="1" dirty="0"/>
              <a:t> </a:t>
            </a:r>
            <a:r>
              <a:rPr lang="es-MX" sz="1400" i="1" dirty="0" err="1"/>
              <a:t>with</a:t>
            </a:r>
            <a:r>
              <a:rPr lang="es-MX" sz="1400" i="1" dirty="0"/>
              <a:t> </a:t>
            </a:r>
            <a:r>
              <a:rPr lang="es-MX" sz="1400" i="1" dirty="0" err="1"/>
              <a:t>thei</a:t>
            </a:r>
            <a:r>
              <a:rPr lang="es-MX" sz="1400" i="1" dirty="0"/>
              <a:t> </a:t>
            </a:r>
            <a:r>
              <a:rPr lang="es-MX" sz="1400" i="1" dirty="0" err="1"/>
              <a:t>Mexican</a:t>
            </a:r>
            <a:r>
              <a:rPr lang="es-MX" sz="1400" i="1" dirty="0"/>
              <a:t> </a:t>
            </a:r>
            <a:r>
              <a:rPr lang="es-MX" sz="1400" i="1" dirty="0" err="1"/>
              <a:t>american</a:t>
            </a:r>
            <a:r>
              <a:rPr lang="es-MX" sz="1400" i="1" dirty="0"/>
              <a:t> </a:t>
            </a:r>
            <a:r>
              <a:rPr lang="es-MX" sz="1400" i="1" dirty="0" err="1"/>
              <a:t>condition</a:t>
            </a:r>
            <a:r>
              <a:rPr lang="es-MX" sz="1400" i="1" dirty="0"/>
              <a:t>.</a:t>
            </a:r>
          </a:p>
          <a:p>
            <a:r>
              <a:rPr lang="es-MX" sz="1400" b="1" i="1" dirty="0" err="1"/>
              <a:t>Two</a:t>
            </a:r>
            <a:r>
              <a:rPr lang="es-MX" sz="1400" b="1" i="1" dirty="0"/>
              <a:t>  </a:t>
            </a:r>
            <a:r>
              <a:rPr lang="es-MX" sz="1400" b="1" i="1" dirty="0" err="1"/>
              <a:t>of</a:t>
            </a:r>
            <a:r>
              <a:rPr lang="es-MX" sz="1400" b="1" i="1" dirty="0"/>
              <a:t> </a:t>
            </a:r>
            <a:r>
              <a:rPr lang="es-MX" sz="1400" b="1" i="1" dirty="0" err="1"/>
              <a:t>their</a:t>
            </a:r>
            <a:r>
              <a:rPr lang="es-MX" sz="1400" b="1" i="1" dirty="0"/>
              <a:t> KEY  </a:t>
            </a:r>
            <a:r>
              <a:rPr lang="es-MX" sz="1400" b="1" i="1" dirty="0" err="1"/>
              <a:t>financial</a:t>
            </a:r>
            <a:r>
              <a:rPr lang="es-MX" sz="1400" b="1" i="1" dirty="0"/>
              <a:t> </a:t>
            </a:r>
            <a:r>
              <a:rPr lang="es-MX" sz="1400" b="1" i="1" dirty="0" err="1"/>
              <a:t>Transfering</a:t>
            </a:r>
            <a:r>
              <a:rPr lang="es-MX" sz="1400" b="1" i="1" dirty="0"/>
              <a:t> Money </a:t>
            </a:r>
            <a:r>
              <a:rPr lang="es-MX" sz="1400" b="1" i="1" dirty="0" err="1"/>
              <a:t>Orders</a:t>
            </a:r>
            <a:r>
              <a:rPr lang="es-MX" sz="1400" b="1" i="1" dirty="0"/>
              <a:t> (</a:t>
            </a:r>
            <a:r>
              <a:rPr lang="es-MX" sz="1400" b="1" i="1" dirty="0" err="1"/>
              <a:t>remittances</a:t>
            </a:r>
            <a:r>
              <a:rPr lang="es-MX" sz="1400" b="1" i="1" dirty="0"/>
              <a:t>) and </a:t>
            </a:r>
            <a:r>
              <a:rPr lang="es-MX" sz="1400" b="1" i="1" dirty="0" err="1"/>
              <a:t>Buying</a:t>
            </a:r>
            <a:r>
              <a:rPr lang="es-MX" sz="1400" b="1" i="1" dirty="0"/>
              <a:t> </a:t>
            </a:r>
            <a:r>
              <a:rPr lang="es-MX" sz="1400" b="1" i="1" dirty="0" err="1"/>
              <a:t>properties</a:t>
            </a:r>
            <a:r>
              <a:rPr lang="es-MX" sz="1400" b="1" i="1" dirty="0"/>
              <a:t>  in Mexico </a:t>
            </a:r>
            <a:r>
              <a:rPr lang="es-MX" sz="1400" b="1" i="1" dirty="0" err="1"/>
              <a:t>for</a:t>
            </a:r>
            <a:r>
              <a:rPr lang="es-MX" sz="1400" b="1" i="1" dirty="0"/>
              <a:t> </a:t>
            </a:r>
            <a:r>
              <a:rPr lang="es-MX" sz="1400" b="1" i="1" dirty="0" err="1"/>
              <a:t>them</a:t>
            </a:r>
            <a:r>
              <a:rPr lang="es-MX" sz="1400" b="1" i="1" dirty="0"/>
              <a:t> </a:t>
            </a:r>
            <a:r>
              <a:rPr lang="es-MX" sz="1400" b="1" i="1" dirty="0" err="1"/>
              <a:t>or</a:t>
            </a:r>
            <a:r>
              <a:rPr lang="es-MX" sz="1400" b="1" i="1" dirty="0"/>
              <a:t> </a:t>
            </a:r>
            <a:r>
              <a:rPr lang="es-MX" sz="1400" b="1" i="1" dirty="0" err="1"/>
              <a:t>their</a:t>
            </a:r>
            <a:r>
              <a:rPr lang="es-MX" sz="1400" b="1" i="1" dirty="0"/>
              <a:t> relatives</a:t>
            </a:r>
          </a:p>
          <a:p>
            <a:endParaRPr lang="es-MX" sz="1400" dirty="0"/>
          </a:p>
          <a:p>
            <a:endParaRPr lang="es-MX" sz="1400" dirty="0"/>
          </a:p>
          <a:p>
            <a:endParaRPr lang="es-MX" sz="1400" dirty="0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661E6101-653F-BF5C-1C39-D500218D09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sz="3600" dirty="0" err="1"/>
              <a:t>Solutions</a:t>
            </a:r>
            <a:r>
              <a:rPr lang="es-MX" sz="3600" dirty="0"/>
              <a:t>  </a:t>
            </a:r>
            <a:r>
              <a:rPr lang="es-MX" sz="3600" dirty="0" err="1"/>
              <a:t>for</a:t>
            </a:r>
            <a:r>
              <a:rPr lang="es-MX" sz="3600" dirty="0"/>
              <a:t> </a:t>
            </a:r>
            <a:r>
              <a:rPr lang="es-MX" sz="3600" dirty="0" err="1"/>
              <a:t>Inmigrants</a:t>
            </a:r>
            <a:r>
              <a:rPr lang="es-MX" sz="3600" dirty="0"/>
              <a:t> </a:t>
            </a:r>
            <a:r>
              <a:rPr lang="es-MX" sz="3600" dirty="0" err="1"/>
              <a:t>who</a:t>
            </a:r>
            <a:r>
              <a:rPr lang="es-MX" sz="3600" dirty="0"/>
              <a:t> are </a:t>
            </a:r>
            <a:r>
              <a:rPr lang="es-MX" sz="3600" dirty="0" err="1"/>
              <a:t>established</a:t>
            </a:r>
            <a:r>
              <a:rPr lang="es-MX" sz="3600" dirty="0"/>
              <a:t> in </a:t>
            </a:r>
            <a:r>
              <a:rPr lang="es-MX" sz="3600" dirty="0" err="1"/>
              <a:t>the</a:t>
            </a:r>
            <a:r>
              <a:rPr lang="es-MX" sz="3600" dirty="0"/>
              <a:t> USA</a:t>
            </a:r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5382E574-6562-13A5-792D-D2F8FA59FA3D}"/>
              </a:ext>
            </a:extLst>
          </p:cNvPr>
          <p:cNvSpPr/>
          <p:nvPr/>
        </p:nvSpPr>
        <p:spPr>
          <a:xfrm>
            <a:off x="6613389" y="2468366"/>
            <a:ext cx="1139908" cy="192126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8" name="Imagen 6">
            <a:extLst>
              <a:ext uri="{FF2B5EF4-FFF2-40B4-BE49-F238E27FC236}">
                <a16:creationId xmlns:a16="http://schemas.microsoft.com/office/drawing/2014/main" id="{5D989992-360F-D22D-1F84-B3EB8F34C1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2438" y="1375954"/>
            <a:ext cx="3885742" cy="2155788"/>
          </a:xfrm>
          <a:prstGeom prst="rect">
            <a:avLst/>
          </a:prstGeom>
        </p:spPr>
      </p:pic>
      <p:pic>
        <p:nvPicPr>
          <p:cNvPr id="9" name="Imagen 7">
            <a:extLst>
              <a:ext uri="{FF2B5EF4-FFF2-40B4-BE49-F238E27FC236}">
                <a16:creationId xmlns:a16="http://schemas.microsoft.com/office/drawing/2014/main" id="{E2F0FD9F-FF03-F375-4FD1-B03E74967A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9856" y="3625994"/>
            <a:ext cx="3748324" cy="1916255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CF87584E-CCE5-42E3-36E6-4830DF61BA2D}"/>
              </a:ext>
            </a:extLst>
          </p:cNvPr>
          <p:cNvSpPr/>
          <p:nvPr/>
        </p:nvSpPr>
        <p:spPr bwMode="gray">
          <a:xfrm>
            <a:off x="11197769" y="296406"/>
            <a:ext cx="479496" cy="479497"/>
          </a:xfrm>
          <a:prstGeom prst="ellipse">
            <a:avLst/>
          </a:prstGeom>
          <a:noFill/>
          <a:ln w="19050" algn="ctr">
            <a:solidFill>
              <a:srgbClr val="00717F"/>
            </a:solidFill>
            <a:miter lim="800000"/>
            <a:headEnd/>
            <a:tailEnd/>
          </a:ln>
        </p:spPr>
        <p:txBody>
          <a:bodyPr wrap="square" lIns="88900" tIns="88900" rIns="88900" bIns="88900" rtlCol="0" anchor="ctr"/>
          <a:lstStyle/>
          <a:p>
            <a:pPr algn="ctr">
              <a:lnSpc>
                <a:spcPct val="106000"/>
              </a:lnSpc>
              <a:buFont typeface="Wingdings 2" pitchFamily="18" charset="2"/>
              <a:buNone/>
            </a:pPr>
            <a:r>
              <a:rPr lang="es-MX" sz="1600" b="1" dirty="0">
                <a:solidFill>
                  <a:srgbClr val="00717F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4182455288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FA69AAE0-49D5-4C8B-8BA2-55898C00E0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Two colleagues planning on board with sticky notes">
            <a:extLst>
              <a:ext uri="{FF2B5EF4-FFF2-40B4-BE49-F238E27FC236}">
                <a16:creationId xmlns:a16="http://schemas.microsoft.com/office/drawing/2014/main" id="{DF05A63A-16CC-5D99-F1DF-8D45BABE2F4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3331" r="13332" b="-1"/>
          <a:stretch/>
        </p:blipFill>
        <p:spPr>
          <a:xfrm>
            <a:off x="-4" y="-4"/>
            <a:ext cx="7534640" cy="6857984"/>
          </a:xfrm>
          <a:custGeom>
            <a:avLst/>
            <a:gdLst/>
            <a:ahLst/>
            <a:cxnLst/>
            <a:rect l="l" t="t" r="r" b="b"/>
            <a:pathLst>
              <a:path w="7534640" h="6857984">
                <a:moveTo>
                  <a:pt x="0" y="0"/>
                </a:moveTo>
                <a:lnTo>
                  <a:pt x="7534640" y="0"/>
                </a:lnTo>
                <a:lnTo>
                  <a:pt x="7534640" y="3832811"/>
                </a:lnTo>
                <a:lnTo>
                  <a:pt x="7344853" y="3826712"/>
                </a:lnTo>
                <a:cubicBezTo>
                  <a:pt x="7344853" y="3826712"/>
                  <a:pt x="7341511" y="3826712"/>
                  <a:pt x="7341511" y="3826712"/>
                </a:cubicBezTo>
                <a:cubicBezTo>
                  <a:pt x="7274667" y="3823370"/>
                  <a:pt x="7211169" y="3823370"/>
                  <a:pt x="7144324" y="3820027"/>
                </a:cubicBezTo>
                <a:cubicBezTo>
                  <a:pt x="6913719" y="3820027"/>
                  <a:pt x="6683113" y="3820027"/>
                  <a:pt x="6455848" y="3820027"/>
                </a:cubicBezTo>
                <a:cubicBezTo>
                  <a:pt x="6231926" y="3910265"/>
                  <a:pt x="5987951" y="3833396"/>
                  <a:pt x="5767372" y="3903581"/>
                </a:cubicBezTo>
                <a:cubicBezTo>
                  <a:pt x="5533423" y="3900239"/>
                  <a:pt x="5312845" y="3970423"/>
                  <a:pt x="5082238" y="4000503"/>
                </a:cubicBezTo>
                <a:cubicBezTo>
                  <a:pt x="4908446" y="4013871"/>
                  <a:pt x="4731314" y="3997160"/>
                  <a:pt x="4570892" y="4067345"/>
                </a:cubicBezTo>
                <a:cubicBezTo>
                  <a:pt x="4447233" y="4124161"/>
                  <a:pt x="4350312" y="4197688"/>
                  <a:pt x="4483996" y="4348083"/>
                </a:cubicBezTo>
                <a:cubicBezTo>
                  <a:pt x="4644419" y="4344742"/>
                  <a:pt x="4627708" y="4598742"/>
                  <a:pt x="4788129" y="4561979"/>
                </a:cubicBezTo>
                <a:cubicBezTo>
                  <a:pt x="4754709" y="4678954"/>
                  <a:pt x="4641076" y="4618795"/>
                  <a:pt x="4600971" y="4705690"/>
                </a:cubicBezTo>
                <a:cubicBezTo>
                  <a:pt x="4684524" y="4779217"/>
                  <a:pt x="4844945" y="4725744"/>
                  <a:pt x="4871683" y="4879480"/>
                </a:cubicBezTo>
                <a:cubicBezTo>
                  <a:pt x="4838262" y="5039902"/>
                  <a:pt x="4945210" y="5019849"/>
                  <a:pt x="5032105" y="5029876"/>
                </a:cubicBezTo>
                <a:cubicBezTo>
                  <a:pt x="5239317" y="5049930"/>
                  <a:pt x="5439843" y="5063297"/>
                  <a:pt x="5643713" y="5096719"/>
                </a:cubicBezTo>
                <a:cubicBezTo>
                  <a:pt x="5693844" y="5106745"/>
                  <a:pt x="5810819" y="5083350"/>
                  <a:pt x="5800794" y="5186956"/>
                </a:cubicBezTo>
                <a:cubicBezTo>
                  <a:pt x="5790767" y="5270508"/>
                  <a:pt x="5700529" y="5240431"/>
                  <a:pt x="5643713" y="5243772"/>
                </a:cubicBezTo>
                <a:cubicBezTo>
                  <a:pt x="5329553" y="5283879"/>
                  <a:pt x="5012052" y="5220378"/>
                  <a:pt x="4701235" y="5223719"/>
                </a:cubicBezTo>
                <a:cubicBezTo>
                  <a:pt x="4664472" y="5223719"/>
                  <a:pt x="4657787" y="5334009"/>
                  <a:pt x="4577576" y="5297246"/>
                </a:cubicBezTo>
                <a:cubicBezTo>
                  <a:pt x="4788129" y="5397510"/>
                  <a:pt x="5767372" y="5424248"/>
                  <a:pt x="6094900" y="5477721"/>
                </a:cubicBezTo>
                <a:cubicBezTo>
                  <a:pt x="5754004" y="5858724"/>
                  <a:pt x="5429817" y="5628117"/>
                  <a:pt x="5159105" y="5842012"/>
                </a:cubicBezTo>
                <a:cubicBezTo>
                  <a:pt x="5159105" y="5842012"/>
                  <a:pt x="5212580" y="5842012"/>
                  <a:pt x="5443187" y="5912197"/>
                </a:cubicBezTo>
                <a:cubicBezTo>
                  <a:pt x="5627002" y="5969012"/>
                  <a:pt x="5536765" y="6049223"/>
                  <a:pt x="6001321" y="6202962"/>
                </a:cubicBezTo>
                <a:cubicBezTo>
                  <a:pt x="5824188" y="6253093"/>
                  <a:pt x="5593581" y="6156172"/>
                  <a:pt x="5506685" y="6416857"/>
                </a:cubicBezTo>
                <a:cubicBezTo>
                  <a:pt x="5643713" y="6463648"/>
                  <a:pt x="5807477" y="6420200"/>
                  <a:pt x="5904398" y="6543858"/>
                </a:cubicBezTo>
                <a:cubicBezTo>
                  <a:pt x="5934478" y="6580622"/>
                  <a:pt x="5964557" y="6604017"/>
                  <a:pt x="6001321" y="6624068"/>
                </a:cubicBezTo>
                <a:cubicBezTo>
                  <a:pt x="5984612" y="6630754"/>
                  <a:pt x="5964557" y="6637437"/>
                  <a:pt x="5951188" y="6644121"/>
                </a:cubicBezTo>
                <a:cubicBezTo>
                  <a:pt x="5977925" y="6667518"/>
                  <a:pt x="6663060" y="6794517"/>
                  <a:pt x="6836850" y="6797860"/>
                </a:cubicBezTo>
                <a:cubicBezTo>
                  <a:pt x="6761652" y="6822926"/>
                  <a:pt x="6636845" y="6844075"/>
                  <a:pt x="6553814" y="6856412"/>
                </a:cubicBezTo>
                <a:lnTo>
                  <a:pt x="6542822" y="6857984"/>
                </a:lnTo>
                <a:lnTo>
                  <a:pt x="0" y="6857984"/>
                </a:lnTo>
                <a:close/>
              </a:path>
            </a:pathLst>
          </a:cu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84FDFEAA-DCC4-FC5A-3E4A-E538304AC6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3650" y="3962400"/>
            <a:ext cx="5505814" cy="169040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i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The Journey Home</a:t>
            </a:r>
          </a:p>
        </p:txBody>
      </p:sp>
      <p:pic>
        <p:nvPicPr>
          <p:cNvPr id="5" name="Picture 4" descr="A house keys on a keychain on a blueprint&#10;&#10;Description automatically generated">
            <a:extLst>
              <a:ext uri="{FF2B5EF4-FFF2-40B4-BE49-F238E27FC236}">
                <a16:creationId xmlns:a16="http://schemas.microsoft.com/office/drawing/2014/main" id="{904529BC-C196-0E11-3308-022D94A8998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59" b="-1"/>
          <a:stretch/>
        </p:blipFill>
        <p:spPr>
          <a:xfrm flipH="1">
            <a:off x="7653541" y="6"/>
            <a:ext cx="4538463" cy="3877247"/>
          </a:xfrm>
          <a:custGeom>
            <a:avLst/>
            <a:gdLst/>
            <a:ahLst/>
            <a:cxnLst/>
            <a:rect l="l" t="t" r="r" b="b"/>
            <a:pathLst>
              <a:path w="4538463" h="3877247">
                <a:moveTo>
                  <a:pt x="0" y="0"/>
                </a:moveTo>
                <a:lnTo>
                  <a:pt x="4538463" y="0"/>
                </a:lnTo>
                <a:lnTo>
                  <a:pt x="4538463" y="3437173"/>
                </a:lnTo>
                <a:lnTo>
                  <a:pt x="4530710" y="3429000"/>
                </a:lnTo>
                <a:cubicBezTo>
                  <a:pt x="4370289" y="3495842"/>
                  <a:pt x="4239946" y="3686344"/>
                  <a:pt x="4056129" y="3636211"/>
                </a:cubicBezTo>
                <a:cubicBezTo>
                  <a:pt x="3872313" y="3589422"/>
                  <a:pt x="3788760" y="3830055"/>
                  <a:pt x="3618310" y="3756528"/>
                </a:cubicBezTo>
                <a:cubicBezTo>
                  <a:pt x="3394389" y="3823371"/>
                  <a:pt x="3163783" y="3823371"/>
                  <a:pt x="2933176" y="3810002"/>
                </a:cubicBezTo>
                <a:cubicBezTo>
                  <a:pt x="2702570" y="3840081"/>
                  <a:pt x="2471962" y="3873503"/>
                  <a:pt x="2238015" y="3850107"/>
                </a:cubicBezTo>
                <a:cubicBezTo>
                  <a:pt x="2007408" y="3870161"/>
                  <a:pt x="1783486" y="3883529"/>
                  <a:pt x="1552880" y="3863476"/>
                </a:cubicBezTo>
                <a:cubicBezTo>
                  <a:pt x="1322274" y="3886870"/>
                  <a:pt x="1091667" y="3876844"/>
                  <a:pt x="864402" y="3860134"/>
                </a:cubicBezTo>
                <a:cubicBezTo>
                  <a:pt x="757455" y="3860134"/>
                  <a:pt x="653849" y="3856792"/>
                  <a:pt x="546902" y="3856792"/>
                </a:cubicBezTo>
                <a:cubicBezTo>
                  <a:pt x="404861" y="3850108"/>
                  <a:pt x="262821" y="3845095"/>
                  <a:pt x="120363" y="3840499"/>
                </a:cubicBezTo>
                <a:lnTo>
                  <a:pt x="0" y="3836632"/>
                </a:lnTo>
                <a:close/>
              </a:path>
            </a:pathLst>
          </a:custGeom>
        </p:spPr>
      </p:pic>
      <p:pic>
        <p:nvPicPr>
          <p:cNvPr id="8" name="Picture 2" descr="IUHF">
            <a:hlinkClick r:id="rId4"/>
            <a:extLst>
              <a:ext uri="{FF2B5EF4-FFF2-40B4-BE49-F238E27FC236}">
                <a16:creationId xmlns:a16="http://schemas.microsoft.com/office/drawing/2014/main" id="{C03BF745-65D3-57E7-DC19-9F09B8977C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2732" y="3937243"/>
            <a:ext cx="543976" cy="870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75316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77074" y="814091"/>
            <a:ext cx="10876023" cy="666727"/>
          </a:xfrm>
        </p:spPr>
        <p:txBody>
          <a:bodyPr/>
          <a:lstStyle/>
          <a:p>
            <a:r>
              <a:rPr lang="es-MX" dirty="0" err="1"/>
              <a:t>The</a:t>
            </a:r>
            <a:r>
              <a:rPr lang="es-MX" dirty="0"/>
              <a:t> </a:t>
            </a:r>
            <a:r>
              <a:rPr lang="es-MX" dirty="0" err="1"/>
              <a:t>housing</a:t>
            </a:r>
            <a:r>
              <a:rPr lang="es-MX" dirty="0"/>
              <a:t> </a:t>
            </a:r>
            <a:r>
              <a:rPr lang="es-MX" dirty="0" err="1"/>
              <a:t>solution</a:t>
            </a:r>
            <a:r>
              <a:rPr lang="es-MX" dirty="0"/>
              <a:t> </a:t>
            </a:r>
            <a:r>
              <a:rPr lang="es-MX" dirty="0" err="1"/>
              <a:t>for</a:t>
            </a:r>
            <a:r>
              <a:rPr lang="es-MX" dirty="0"/>
              <a:t> </a:t>
            </a:r>
            <a:r>
              <a:rPr lang="es-MX" dirty="0" err="1"/>
              <a:t>each</a:t>
            </a:r>
            <a:r>
              <a:rPr lang="es-MX" dirty="0"/>
              <a:t> </a:t>
            </a:r>
            <a:r>
              <a:rPr lang="es-MX" dirty="0" err="1"/>
              <a:t>segment</a:t>
            </a:r>
            <a:r>
              <a:rPr lang="es-MX" dirty="0"/>
              <a:t> </a:t>
            </a:r>
            <a:r>
              <a:rPr lang="es-MX" dirty="0" err="1"/>
              <a:t>is</a:t>
            </a:r>
            <a:r>
              <a:rPr lang="es-MX" dirty="0"/>
              <a:t> </a:t>
            </a:r>
            <a:r>
              <a:rPr lang="es-MX" dirty="0" err="1"/>
              <a:t>different</a:t>
            </a:r>
            <a:r>
              <a:rPr lang="es-MX" dirty="0"/>
              <a:t> and </a:t>
            </a:r>
            <a:r>
              <a:rPr lang="es-MX" dirty="0" err="1"/>
              <a:t>it</a:t>
            </a:r>
            <a:r>
              <a:rPr lang="es-MX" dirty="0"/>
              <a:t>  </a:t>
            </a:r>
            <a:r>
              <a:rPr lang="es-MX" dirty="0" err="1"/>
              <a:t>is</a:t>
            </a:r>
            <a:r>
              <a:rPr lang="es-MX" dirty="0"/>
              <a:t> </a:t>
            </a:r>
            <a:r>
              <a:rPr lang="es-MX" dirty="0" err="1"/>
              <a:t>dynamic</a:t>
            </a:r>
            <a:r>
              <a:rPr lang="es-MX" dirty="0"/>
              <a:t>, </a:t>
            </a:r>
            <a:r>
              <a:rPr lang="es-MX" dirty="0" err="1"/>
              <a:t>it</a:t>
            </a:r>
            <a:r>
              <a:rPr lang="es-MX" dirty="0"/>
              <a:t> </a:t>
            </a:r>
            <a:r>
              <a:rPr lang="es-MX" dirty="0" err="1"/>
              <a:t>follows</a:t>
            </a:r>
            <a:r>
              <a:rPr lang="es-MX" dirty="0"/>
              <a:t> </a:t>
            </a:r>
            <a:r>
              <a:rPr lang="es-MX" dirty="0" err="1"/>
              <a:t>the</a:t>
            </a:r>
            <a:r>
              <a:rPr lang="es-MX" dirty="0"/>
              <a:t> </a:t>
            </a:r>
            <a:r>
              <a:rPr lang="es-MX" dirty="0" err="1"/>
              <a:t>needs</a:t>
            </a:r>
            <a:r>
              <a:rPr lang="es-MX" dirty="0"/>
              <a:t> </a:t>
            </a:r>
            <a:r>
              <a:rPr lang="es-MX" dirty="0" err="1"/>
              <a:t>of</a:t>
            </a:r>
            <a:r>
              <a:rPr lang="es-MX" dirty="0"/>
              <a:t> </a:t>
            </a:r>
            <a:r>
              <a:rPr lang="es-MX" dirty="0" err="1"/>
              <a:t>the</a:t>
            </a:r>
            <a:r>
              <a:rPr lang="es-MX" dirty="0"/>
              <a:t> </a:t>
            </a:r>
            <a:r>
              <a:rPr lang="es-MX" dirty="0" err="1"/>
              <a:t>household</a:t>
            </a:r>
            <a:r>
              <a:rPr lang="es-MX" dirty="0"/>
              <a:t>  in </a:t>
            </a:r>
            <a:r>
              <a:rPr lang="es-MX" dirty="0" err="1"/>
              <a:t>its</a:t>
            </a:r>
            <a:r>
              <a:rPr lang="es-MX" dirty="0"/>
              <a:t> </a:t>
            </a:r>
            <a:r>
              <a:rPr lang="es-MX" dirty="0" err="1"/>
              <a:t>evolution</a:t>
            </a:r>
            <a:r>
              <a:rPr lang="es-MX" dirty="0"/>
              <a:t>.</a:t>
            </a:r>
          </a:p>
        </p:txBody>
      </p:sp>
      <p:sp>
        <p:nvSpPr>
          <p:cNvPr id="9" name="Title 4"/>
          <p:cNvSpPr>
            <a:spLocks noGrp="1"/>
          </p:cNvSpPr>
          <p:nvPr>
            <p:ph type="title"/>
          </p:nvPr>
        </p:nvSpPr>
        <p:spPr>
          <a:xfrm>
            <a:off x="377074" y="256941"/>
            <a:ext cx="10876023" cy="325530"/>
          </a:xfrm>
        </p:spPr>
        <p:txBody>
          <a:bodyPr/>
          <a:lstStyle/>
          <a:p>
            <a:r>
              <a:rPr lang="es-MX" sz="2800" b="1" dirty="0"/>
              <a:t>Emigration : </a:t>
            </a:r>
            <a:r>
              <a:rPr lang="es-MX" sz="2800" b="1" dirty="0" err="1"/>
              <a:t>Solutions</a:t>
            </a:r>
            <a:r>
              <a:rPr lang="es-MX" sz="2800" b="1" dirty="0"/>
              <a:t>  by Segment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6905769" y="6367958"/>
            <a:ext cx="3294945" cy="10495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es-MX"/>
            </a:defPPr>
            <a:lvl1pPr>
              <a:spcBef>
                <a:spcPts val="600"/>
              </a:spcBef>
              <a:buSzPct val="100000"/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s-MX" sz="682" dirty="0">
                <a:solidFill>
                  <a:prstClr val="black"/>
                </a:solidFill>
              </a:rPr>
              <a:t>Fuente: Elaboración propia con datos de la AMAI, </a:t>
            </a:r>
            <a:r>
              <a:rPr lang="es-MX" sz="682" dirty="0" err="1">
                <a:solidFill>
                  <a:prstClr val="black"/>
                </a:solidFill>
              </a:rPr>
              <a:t>Softec</a:t>
            </a:r>
            <a:r>
              <a:rPr lang="es-MX" sz="682" dirty="0">
                <a:solidFill>
                  <a:prstClr val="black"/>
                </a:solidFill>
              </a:rPr>
              <a:t>, GEA y Deloitte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394444" y="5695873"/>
            <a:ext cx="2894711" cy="16498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spcBef>
                <a:spcPts val="585"/>
              </a:spcBef>
              <a:buSzPct val="100000"/>
            </a:pPr>
            <a:r>
              <a:rPr lang="es-MX" sz="1072" b="1" dirty="0"/>
              <a:t>30 Millones de Familias 2018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773854" y="2510758"/>
            <a:ext cx="4472765" cy="2973371"/>
            <a:chOff x="5418590" y="1628231"/>
            <a:chExt cx="6245410" cy="4671380"/>
          </a:xfrm>
        </p:grpSpPr>
        <p:sp>
          <p:nvSpPr>
            <p:cNvPr id="5" name="TextBox 4"/>
            <p:cNvSpPr txBox="1"/>
            <p:nvPr/>
          </p:nvSpPr>
          <p:spPr>
            <a:xfrm>
              <a:off x="5636527" y="5465409"/>
              <a:ext cx="398632" cy="10660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>
                <a:spcBef>
                  <a:spcPts val="585"/>
                </a:spcBef>
                <a:buSzPct val="100000"/>
              </a:pPr>
              <a:r>
                <a:rPr lang="es-MX" sz="487" b="1" dirty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Informal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760132" y="4272682"/>
              <a:ext cx="252537" cy="10660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>
                <a:spcBef>
                  <a:spcPts val="585"/>
                </a:spcBef>
                <a:buSzPct val="100000"/>
              </a:pPr>
              <a:r>
                <a:rPr lang="es-MX" sz="487" b="1" dirty="0">
                  <a:solidFill>
                    <a:srgbClr val="6FC2B4"/>
                  </a:solidFill>
                </a:rPr>
                <a:t>Mixto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693103" y="2923208"/>
              <a:ext cx="315149" cy="10660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>
                <a:spcBef>
                  <a:spcPts val="585"/>
                </a:spcBef>
                <a:buSzPct val="100000"/>
              </a:pPr>
              <a:r>
                <a:rPr lang="es-MX" sz="487" b="1" dirty="0">
                  <a:solidFill>
                    <a:schemeClr val="accent5"/>
                  </a:solidFill>
                </a:rPr>
                <a:t>Formal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366622" y="6029257"/>
              <a:ext cx="1270033" cy="23463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spcBef>
                  <a:spcPts val="585"/>
                </a:spcBef>
                <a:buSzPct val="100000"/>
              </a:pPr>
              <a:r>
                <a:rPr lang="es-MX" sz="1072" b="1" dirty="0"/>
                <a:t>7.8</a:t>
              </a:r>
            </a:p>
          </p:txBody>
        </p:sp>
        <p:grpSp>
          <p:nvGrpSpPr>
            <p:cNvPr id="13" name="Group 12"/>
            <p:cNvGrpSpPr/>
            <p:nvPr/>
          </p:nvGrpSpPr>
          <p:grpSpPr>
            <a:xfrm>
              <a:off x="6401573" y="5806638"/>
              <a:ext cx="4071647" cy="236159"/>
              <a:chOff x="5502827" y="5780029"/>
              <a:chExt cx="4681096" cy="251880"/>
            </a:xfrm>
          </p:grpSpPr>
          <p:sp>
            <p:nvSpPr>
              <p:cNvPr id="14" name="Isosceles Triangle 13"/>
              <p:cNvSpPr/>
              <p:nvPr/>
            </p:nvSpPr>
            <p:spPr bwMode="gray">
              <a:xfrm rot="10800000">
                <a:off x="8820485" y="5793116"/>
                <a:ext cx="1363438" cy="238793"/>
              </a:xfrm>
              <a:prstGeom prst="triangle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 w="19050" algn="ctr">
                <a:noFill/>
                <a:miter lim="800000"/>
                <a:headEnd/>
                <a:tailEnd/>
              </a:ln>
            </p:spPr>
            <p:txBody>
              <a:bodyPr wrap="square" lIns="86620" tIns="86620" rIns="86620" bIns="86620" rtlCol="0" anchor="ctr"/>
              <a:lstStyle/>
              <a:p>
                <a:pPr algn="ctr">
                  <a:lnSpc>
                    <a:spcPct val="106000"/>
                  </a:lnSpc>
                  <a:buFont typeface="Wingdings 2" pitchFamily="18" charset="2"/>
                  <a:buNone/>
                </a:pPr>
                <a:endParaRPr lang="es-MX" sz="292" b="1" dirty="0"/>
              </a:p>
            </p:txBody>
          </p:sp>
          <p:sp>
            <p:nvSpPr>
              <p:cNvPr id="15" name="Isosceles Triangle 14"/>
              <p:cNvSpPr/>
              <p:nvPr/>
            </p:nvSpPr>
            <p:spPr bwMode="gray">
              <a:xfrm rot="10800000">
                <a:off x="7203458" y="5782478"/>
                <a:ext cx="1411807" cy="221668"/>
              </a:xfrm>
              <a:prstGeom prst="triangle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 w="19050" algn="ctr">
                <a:noFill/>
                <a:miter lim="800000"/>
                <a:headEnd/>
                <a:tailEnd/>
              </a:ln>
            </p:spPr>
            <p:txBody>
              <a:bodyPr wrap="square" lIns="86620" tIns="86620" rIns="86620" bIns="86620" rtlCol="0" anchor="ctr"/>
              <a:lstStyle/>
              <a:p>
                <a:pPr algn="ctr">
                  <a:lnSpc>
                    <a:spcPct val="106000"/>
                  </a:lnSpc>
                  <a:buFont typeface="Wingdings 2" pitchFamily="18" charset="2"/>
                  <a:buNone/>
                </a:pPr>
                <a:endParaRPr lang="es-MX" sz="292" b="1" dirty="0"/>
              </a:p>
            </p:txBody>
          </p:sp>
          <p:sp>
            <p:nvSpPr>
              <p:cNvPr id="16" name="Isosceles Triangle 15"/>
              <p:cNvSpPr/>
              <p:nvPr/>
            </p:nvSpPr>
            <p:spPr bwMode="gray">
              <a:xfrm rot="10800000">
                <a:off x="5502827" y="5780029"/>
                <a:ext cx="1386504" cy="213635"/>
              </a:xfrm>
              <a:prstGeom prst="triangle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 w="19050" algn="ctr">
                <a:noFill/>
                <a:miter lim="800000"/>
                <a:headEnd/>
                <a:tailEnd/>
              </a:ln>
            </p:spPr>
            <p:txBody>
              <a:bodyPr wrap="square" lIns="86620" tIns="86620" rIns="86620" bIns="86620" rtlCol="0" anchor="ctr"/>
              <a:lstStyle/>
              <a:p>
                <a:pPr algn="ctr">
                  <a:lnSpc>
                    <a:spcPct val="106000"/>
                  </a:lnSpc>
                  <a:buFont typeface="Wingdings 2" pitchFamily="18" charset="2"/>
                  <a:buNone/>
                </a:pPr>
                <a:endParaRPr lang="es-MX" sz="292" b="1" dirty="0"/>
              </a:p>
            </p:txBody>
          </p:sp>
        </p:grpSp>
        <p:sp>
          <p:nvSpPr>
            <p:cNvPr id="17" name="TextBox 16"/>
            <p:cNvSpPr txBox="1"/>
            <p:nvPr/>
          </p:nvSpPr>
          <p:spPr>
            <a:xfrm>
              <a:off x="6347362" y="1628231"/>
              <a:ext cx="1303503" cy="25605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buSzPct val="100000"/>
              </a:pPr>
              <a:r>
                <a:rPr lang="es-MX" sz="390" b="1" i="1" dirty="0">
                  <a:solidFill>
                    <a:sysClr val="windowText" lastClr="000000"/>
                  </a:solidFill>
                </a:rPr>
                <a:t>Bajo NSE </a:t>
              </a:r>
              <a:br>
                <a:rPr lang="es-MX" sz="390" b="1" i="1" dirty="0">
                  <a:solidFill>
                    <a:sysClr val="windowText" lastClr="000000"/>
                  </a:solidFill>
                </a:rPr>
              </a:br>
              <a:r>
                <a:rPr lang="es-MX" sz="390" b="1" i="1" dirty="0">
                  <a:solidFill>
                    <a:sysClr val="windowText" lastClr="000000"/>
                  </a:solidFill>
                </a:rPr>
                <a:t>(E,D)</a:t>
              </a:r>
            </a:p>
            <a:p>
              <a:pPr algn="ctr">
                <a:buSzPct val="100000"/>
              </a:pPr>
              <a:r>
                <a:rPr lang="es-MX" sz="390" b="1" i="1" dirty="0">
                  <a:solidFill>
                    <a:sysClr val="windowText" lastClr="000000"/>
                  </a:solidFill>
                </a:rPr>
                <a:t>Hasta $5,876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7678003" y="1628231"/>
              <a:ext cx="1580696" cy="25605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buSzPct val="100000"/>
              </a:pPr>
              <a:r>
                <a:rPr lang="es-MX" sz="390" b="1" i="1" dirty="0">
                  <a:solidFill>
                    <a:sysClr val="windowText" lastClr="000000"/>
                  </a:solidFill>
                </a:rPr>
                <a:t>Medio NSE </a:t>
              </a:r>
              <a:br>
                <a:rPr lang="es-MX" sz="390" b="1" i="1" dirty="0">
                  <a:solidFill>
                    <a:sysClr val="windowText" lastClr="000000"/>
                  </a:solidFill>
                </a:rPr>
              </a:br>
              <a:r>
                <a:rPr lang="es-MX" sz="390" b="1" i="1" dirty="0">
                  <a:solidFill>
                    <a:sysClr val="windowText" lastClr="000000"/>
                  </a:solidFill>
                </a:rPr>
                <a:t>(D+, C-,C)</a:t>
              </a:r>
            </a:p>
            <a:p>
              <a:pPr algn="ctr">
                <a:buSzPct val="100000"/>
              </a:pPr>
              <a:r>
                <a:rPr lang="es-MX" sz="390" b="1" i="1" dirty="0">
                  <a:solidFill>
                    <a:sysClr val="windowText" lastClr="000000"/>
                  </a:solidFill>
                </a:rPr>
                <a:t>$5,877 a $30,431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9267630" y="1628231"/>
              <a:ext cx="1241450" cy="25605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buSzPct val="100000"/>
              </a:pPr>
              <a:r>
                <a:rPr lang="es-MX" sz="390" b="1" i="1" dirty="0">
                  <a:solidFill>
                    <a:sysClr val="windowText" lastClr="000000"/>
                  </a:solidFill>
                </a:rPr>
                <a:t>Alto NSE </a:t>
              </a:r>
              <a:br>
                <a:rPr lang="es-MX" sz="390" b="1" i="1" dirty="0">
                  <a:solidFill>
                    <a:sysClr val="windowText" lastClr="000000"/>
                  </a:solidFill>
                </a:rPr>
              </a:br>
              <a:r>
                <a:rPr lang="es-MX" sz="390" b="1" i="1" dirty="0">
                  <a:solidFill>
                    <a:sysClr val="windowText" lastClr="000000"/>
                  </a:solidFill>
                </a:rPr>
                <a:t>(C+, A/B)</a:t>
              </a:r>
            </a:p>
            <a:p>
              <a:pPr algn="ctr">
                <a:buSzPct val="100000"/>
              </a:pPr>
              <a:r>
                <a:rPr lang="es-MX" sz="390" b="1" i="1" dirty="0">
                  <a:solidFill>
                    <a:sysClr val="windowText" lastClr="000000"/>
                  </a:solidFill>
                </a:rPr>
                <a:t>Mayor a $30,432</a:t>
              </a:r>
            </a:p>
          </p:txBody>
        </p:sp>
        <p:grpSp>
          <p:nvGrpSpPr>
            <p:cNvPr id="20" name="Group 19"/>
            <p:cNvGrpSpPr>
              <a:grpSpLocks/>
            </p:cNvGrpSpPr>
            <p:nvPr/>
          </p:nvGrpSpPr>
          <p:grpSpPr>
            <a:xfrm>
              <a:off x="5688727" y="2399639"/>
              <a:ext cx="506295" cy="506295"/>
              <a:chOff x="6537910" y="4611206"/>
              <a:chExt cx="1849437" cy="1838325"/>
            </a:xfrm>
            <a:solidFill>
              <a:schemeClr val="accent5"/>
            </a:solidFill>
          </p:grpSpPr>
          <p:sp>
            <p:nvSpPr>
              <p:cNvPr id="21" name="Freeform 20"/>
              <p:cNvSpPr>
                <a:spLocks noEditPoints="1"/>
              </p:cNvSpPr>
              <p:nvPr/>
            </p:nvSpPr>
            <p:spPr bwMode="auto">
              <a:xfrm>
                <a:off x="7688847" y="5262081"/>
                <a:ext cx="312737" cy="766763"/>
              </a:xfrm>
              <a:custGeom>
                <a:avLst/>
                <a:gdLst>
                  <a:gd name="T0" fmla="*/ 41 w 65"/>
                  <a:gd name="T1" fmla="*/ 0 h 160"/>
                  <a:gd name="T2" fmla="*/ 25 w 65"/>
                  <a:gd name="T3" fmla="*/ 0 h 160"/>
                  <a:gd name="T4" fmla="*/ 17 w 65"/>
                  <a:gd name="T5" fmla="*/ 6 h 160"/>
                  <a:gd name="T6" fmla="*/ 1 w 65"/>
                  <a:gd name="T7" fmla="*/ 86 h 160"/>
                  <a:gd name="T8" fmla="*/ 2 w 65"/>
                  <a:gd name="T9" fmla="*/ 93 h 160"/>
                  <a:gd name="T10" fmla="*/ 9 w 65"/>
                  <a:gd name="T11" fmla="*/ 96 h 160"/>
                  <a:gd name="T12" fmla="*/ 9 w 65"/>
                  <a:gd name="T13" fmla="*/ 152 h 160"/>
                  <a:gd name="T14" fmla="*/ 17 w 65"/>
                  <a:gd name="T15" fmla="*/ 160 h 160"/>
                  <a:gd name="T16" fmla="*/ 25 w 65"/>
                  <a:gd name="T17" fmla="*/ 152 h 160"/>
                  <a:gd name="T18" fmla="*/ 25 w 65"/>
                  <a:gd name="T19" fmla="*/ 96 h 160"/>
                  <a:gd name="T20" fmla="*/ 41 w 65"/>
                  <a:gd name="T21" fmla="*/ 96 h 160"/>
                  <a:gd name="T22" fmla="*/ 41 w 65"/>
                  <a:gd name="T23" fmla="*/ 152 h 160"/>
                  <a:gd name="T24" fmla="*/ 49 w 65"/>
                  <a:gd name="T25" fmla="*/ 160 h 160"/>
                  <a:gd name="T26" fmla="*/ 57 w 65"/>
                  <a:gd name="T27" fmla="*/ 152 h 160"/>
                  <a:gd name="T28" fmla="*/ 57 w 65"/>
                  <a:gd name="T29" fmla="*/ 96 h 160"/>
                  <a:gd name="T30" fmla="*/ 63 w 65"/>
                  <a:gd name="T31" fmla="*/ 93 h 160"/>
                  <a:gd name="T32" fmla="*/ 65 w 65"/>
                  <a:gd name="T33" fmla="*/ 86 h 160"/>
                  <a:gd name="T34" fmla="*/ 49 w 65"/>
                  <a:gd name="T35" fmla="*/ 6 h 160"/>
                  <a:gd name="T36" fmla="*/ 41 w 65"/>
                  <a:gd name="T37" fmla="*/ 0 h 160"/>
                  <a:gd name="T38" fmla="*/ 31 w 65"/>
                  <a:gd name="T39" fmla="*/ 16 h 160"/>
                  <a:gd name="T40" fmla="*/ 34 w 65"/>
                  <a:gd name="T41" fmla="*/ 16 h 160"/>
                  <a:gd name="T42" fmla="*/ 47 w 65"/>
                  <a:gd name="T43" fmla="*/ 80 h 160"/>
                  <a:gd name="T44" fmla="*/ 18 w 65"/>
                  <a:gd name="T45" fmla="*/ 80 h 160"/>
                  <a:gd name="T46" fmla="*/ 31 w 65"/>
                  <a:gd name="T47" fmla="*/ 16 h 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65" h="160">
                    <a:moveTo>
                      <a:pt x="41" y="0"/>
                    </a:moveTo>
                    <a:cubicBezTo>
                      <a:pt x="25" y="0"/>
                      <a:pt x="25" y="0"/>
                      <a:pt x="25" y="0"/>
                    </a:cubicBezTo>
                    <a:cubicBezTo>
                      <a:pt x="21" y="0"/>
                      <a:pt x="18" y="2"/>
                      <a:pt x="17" y="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0" y="88"/>
                      <a:pt x="1" y="91"/>
                      <a:pt x="2" y="93"/>
                    </a:cubicBezTo>
                    <a:cubicBezTo>
                      <a:pt x="4" y="95"/>
                      <a:pt x="6" y="96"/>
                      <a:pt x="9" y="96"/>
                    </a:cubicBezTo>
                    <a:cubicBezTo>
                      <a:pt x="9" y="152"/>
                      <a:pt x="9" y="152"/>
                      <a:pt x="9" y="152"/>
                    </a:cubicBezTo>
                    <a:cubicBezTo>
                      <a:pt x="9" y="156"/>
                      <a:pt x="12" y="160"/>
                      <a:pt x="17" y="160"/>
                    </a:cubicBezTo>
                    <a:cubicBezTo>
                      <a:pt x="21" y="160"/>
                      <a:pt x="25" y="156"/>
                      <a:pt x="25" y="152"/>
                    </a:cubicBezTo>
                    <a:cubicBezTo>
                      <a:pt x="25" y="96"/>
                      <a:pt x="25" y="96"/>
                      <a:pt x="25" y="96"/>
                    </a:cubicBezTo>
                    <a:cubicBezTo>
                      <a:pt x="41" y="96"/>
                      <a:pt x="41" y="96"/>
                      <a:pt x="41" y="96"/>
                    </a:cubicBezTo>
                    <a:cubicBezTo>
                      <a:pt x="41" y="152"/>
                      <a:pt x="41" y="152"/>
                      <a:pt x="41" y="152"/>
                    </a:cubicBezTo>
                    <a:cubicBezTo>
                      <a:pt x="41" y="156"/>
                      <a:pt x="44" y="160"/>
                      <a:pt x="49" y="160"/>
                    </a:cubicBezTo>
                    <a:cubicBezTo>
                      <a:pt x="53" y="160"/>
                      <a:pt x="57" y="156"/>
                      <a:pt x="57" y="152"/>
                    </a:cubicBezTo>
                    <a:cubicBezTo>
                      <a:pt x="57" y="96"/>
                      <a:pt x="57" y="96"/>
                      <a:pt x="57" y="96"/>
                    </a:cubicBezTo>
                    <a:cubicBezTo>
                      <a:pt x="59" y="96"/>
                      <a:pt x="61" y="95"/>
                      <a:pt x="63" y="93"/>
                    </a:cubicBezTo>
                    <a:cubicBezTo>
                      <a:pt x="64" y="91"/>
                      <a:pt x="65" y="88"/>
                      <a:pt x="65" y="86"/>
                    </a:cubicBezTo>
                    <a:cubicBezTo>
                      <a:pt x="49" y="6"/>
                      <a:pt x="49" y="6"/>
                      <a:pt x="49" y="6"/>
                    </a:cubicBezTo>
                    <a:cubicBezTo>
                      <a:pt x="48" y="2"/>
                      <a:pt x="44" y="0"/>
                      <a:pt x="41" y="0"/>
                    </a:cubicBezTo>
                    <a:close/>
                    <a:moveTo>
                      <a:pt x="31" y="16"/>
                    </a:moveTo>
                    <a:cubicBezTo>
                      <a:pt x="34" y="16"/>
                      <a:pt x="34" y="16"/>
                      <a:pt x="34" y="16"/>
                    </a:cubicBezTo>
                    <a:cubicBezTo>
                      <a:pt x="47" y="80"/>
                      <a:pt x="47" y="80"/>
                      <a:pt x="47" y="80"/>
                    </a:cubicBezTo>
                    <a:cubicBezTo>
                      <a:pt x="18" y="80"/>
                      <a:pt x="18" y="80"/>
                      <a:pt x="18" y="80"/>
                    </a:cubicBezTo>
                    <a:lnTo>
                      <a:pt x="31" y="1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9094" tIns="44547" rIns="89094" bIns="44547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90" dirty="0"/>
              </a:p>
            </p:txBody>
          </p:sp>
          <p:sp>
            <p:nvSpPr>
              <p:cNvPr id="22" name="Freeform 21"/>
              <p:cNvSpPr>
                <a:spLocks noEditPoints="1"/>
              </p:cNvSpPr>
              <p:nvPr/>
            </p:nvSpPr>
            <p:spPr bwMode="auto">
              <a:xfrm>
                <a:off x="7731710" y="4955694"/>
                <a:ext cx="231775" cy="230188"/>
              </a:xfrm>
              <a:custGeom>
                <a:avLst/>
                <a:gdLst>
                  <a:gd name="T0" fmla="*/ 24 w 48"/>
                  <a:gd name="T1" fmla="*/ 48 h 48"/>
                  <a:gd name="T2" fmla="*/ 48 w 48"/>
                  <a:gd name="T3" fmla="*/ 24 h 48"/>
                  <a:gd name="T4" fmla="*/ 24 w 48"/>
                  <a:gd name="T5" fmla="*/ 0 h 48"/>
                  <a:gd name="T6" fmla="*/ 0 w 48"/>
                  <a:gd name="T7" fmla="*/ 24 h 48"/>
                  <a:gd name="T8" fmla="*/ 24 w 48"/>
                  <a:gd name="T9" fmla="*/ 48 h 48"/>
                  <a:gd name="T10" fmla="*/ 24 w 48"/>
                  <a:gd name="T11" fmla="*/ 16 h 48"/>
                  <a:gd name="T12" fmla="*/ 32 w 48"/>
                  <a:gd name="T13" fmla="*/ 24 h 48"/>
                  <a:gd name="T14" fmla="*/ 24 w 48"/>
                  <a:gd name="T15" fmla="*/ 32 h 48"/>
                  <a:gd name="T16" fmla="*/ 16 w 48"/>
                  <a:gd name="T17" fmla="*/ 24 h 48"/>
                  <a:gd name="T18" fmla="*/ 24 w 48"/>
                  <a:gd name="T19" fmla="*/ 16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8" h="48">
                    <a:moveTo>
                      <a:pt x="24" y="48"/>
                    </a:moveTo>
                    <a:cubicBezTo>
                      <a:pt x="37" y="48"/>
                      <a:pt x="48" y="37"/>
                      <a:pt x="48" y="24"/>
                    </a:cubicBezTo>
                    <a:cubicBezTo>
                      <a:pt x="48" y="10"/>
                      <a:pt x="37" y="0"/>
                      <a:pt x="24" y="0"/>
                    </a:cubicBezTo>
                    <a:cubicBezTo>
                      <a:pt x="10" y="0"/>
                      <a:pt x="0" y="10"/>
                      <a:pt x="0" y="24"/>
                    </a:cubicBezTo>
                    <a:cubicBezTo>
                      <a:pt x="0" y="37"/>
                      <a:pt x="10" y="48"/>
                      <a:pt x="24" y="48"/>
                    </a:cubicBezTo>
                    <a:close/>
                    <a:moveTo>
                      <a:pt x="24" y="16"/>
                    </a:moveTo>
                    <a:cubicBezTo>
                      <a:pt x="28" y="16"/>
                      <a:pt x="32" y="19"/>
                      <a:pt x="32" y="24"/>
                    </a:cubicBezTo>
                    <a:cubicBezTo>
                      <a:pt x="32" y="28"/>
                      <a:pt x="28" y="32"/>
                      <a:pt x="24" y="32"/>
                    </a:cubicBezTo>
                    <a:cubicBezTo>
                      <a:pt x="19" y="32"/>
                      <a:pt x="16" y="28"/>
                      <a:pt x="16" y="24"/>
                    </a:cubicBezTo>
                    <a:cubicBezTo>
                      <a:pt x="16" y="19"/>
                      <a:pt x="19" y="16"/>
                      <a:pt x="24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9094" tIns="44547" rIns="89094" bIns="44547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90" dirty="0"/>
              </a:p>
            </p:txBody>
          </p:sp>
          <p:sp>
            <p:nvSpPr>
              <p:cNvPr id="23" name="Freeform 22"/>
              <p:cNvSpPr>
                <a:spLocks noEditPoints="1"/>
              </p:cNvSpPr>
              <p:nvPr/>
            </p:nvSpPr>
            <p:spPr bwMode="auto">
              <a:xfrm>
                <a:off x="6923672" y="5262081"/>
                <a:ext cx="307975" cy="766763"/>
              </a:xfrm>
              <a:custGeom>
                <a:avLst/>
                <a:gdLst>
                  <a:gd name="T0" fmla="*/ 56 w 64"/>
                  <a:gd name="T1" fmla="*/ 0 h 160"/>
                  <a:gd name="T2" fmla="*/ 8 w 64"/>
                  <a:gd name="T3" fmla="*/ 0 h 160"/>
                  <a:gd name="T4" fmla="*/ 0 w 64"/>
                  <a:gd name="T5" fmla="*/ 8 h 160"/>
                  <a:gd name="T6" fmla="*/ 0 w 64"/>
                  <a:gd name="T7" fmla="*/ 72 h 160"/>
                  <a:gd name="T8" fmla="*/ 8 w 64"/>
                  <a:gd name="T9" fmla="*/ 80 h 160"/>
                  <a:gd name="T10" fmla="*/ 8 w 64"/>
                  <a:gd name="T11" fmla="*/ 152 h 160"/>
                  <a:gd name="T12" fmla="*/ 16 w 64"/>
                  <a:gd name="T13" fmla="*/ 160 h 160"/>
                  <a:gd name="T14" fmla="*/ 24 w 64"/>
                  <a:gd name="T15" fmla="*/ 152 h 160"/>
                  <a:gd name="T16" fmla="*/ 24 w 64"/>
                  <a:gd name="T17" fmla="*/ 80 h 160"/>
                  <a:gd name="T18" fmla="*/ 40 w 64"/>
                  <a:gd name="T19" fmla="*/ 80 h 160"/>
                  <a:gd name="T20" fmla="*/ 40 w 64"/>
                  <a:gd name="T21" fmla="*/ 152 h 160"/>
                  <a:gd name="T22" fmla="*/ 48 w 64"/>
                  <a:gd name="T23" fmla="*/ 160 h 160"/>
                  <a:gd name="T24" fmla="*/ 56 w 64"/>
                  <a:gd name="T25" fmla="*/ 152 h 160"/>
                  <a:gd name="T26" fmla="*/ 56 w 64"/>
                  <a:gd name="T27" fmla="*/ 80 h 160"/>
                  <a:gd name="T28" fmla="*/ 64 w 64"/>
                  <a:gd name="T29" fmla="*/ 72 h 160"/>
                  <a:gd name="T30" fmla="*/ 64 w 64"/>
                  <a:gd name="T31" fmla="*/ 8 h 160"/>
                  <a:gd name="T32" fmla="*/ 56 w 64"/>
                  <a:gd name="T33" fmla="*/ 0 h 160"/>
                  <a:gd name="T34" fmla="*/ 16 w 64"/>
                  <a:gd name="T35" fmla="*/ 16 h 160"/>
                  <a:gd name="T36" fmla="*/ 48 w 64"/>
                  <a:gd name="T37" fmla="*/ 16 h 160"/>
                  <a:gd name="T38" fmla="*/ 48 w 64"/>
                  <a:gd name="T39" fmla="*/ 64 h 160"/>
                  <a:gd name="T40" fmla="*/ 16 w 64"/>
                  <a:gd name="T41" fmla="*/ 64 h 160"/>
                  <a:gd name="T42" fmla="*/ 16 w 64"/>
                  <a:gd name="T43" fmla="*/ 16 h 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64" h="160">
                    <a:moveTo>
                      <a:pt x="56" y="0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3" y="0"/>
                      <a:pt x="0" y="3"/>
                      <a:pt x="0" y="8"/>
                    </a:cubicBezTo>
                    <a:cubicBezTo>
                      <a:pt x="0" y="72"/>
                      <a:pt x="0" y="72"/>
                      <a:pt x="0" y="72"/>
                    </a:cubicBezTo>
                    <a:cubicBezTo>
                      <a:pt x="0" y="76"/>
                      <a:pt x="3" y="80"/>
                      <a:pt x="8" y="80"/>
                    </a:cubicBezTo>
                    <a:cubicBezTo>
                      <a:pt x="8" y="152"/>
                      <a:pt x="8" y="152"/>
                      <a:pt x="8" y="152"/>
                    </a:cubicBezTo>
                    <a:cubicBezTo>
                      <a:pt x="8" y="156"/>
                      <a:pt x="11" y="160"/>
                      <a:pt x="16" y="160"/>
                    </a:cubicBezTo>
                    <a:cubicBezTo>
                      <a:pt x="20" y="160"/>
                      <a:pt x="24" y="156"/>
                      <a:pt x="24" y="152"/>
                    </a:cubicBezTo>
                    <a:cubicBezTo>
                      <a:pt x="24" y="80"/>
                      <a:pt x="24" y="80"/>
                      <a:pt x="24" y="80"/>
                    </a:cubicBezTo>
                    <a:cubicBezTo>
                      <a:pt x="40" y="80"/>
                      <a:pt x="40" y="80"/>
                      <a:pt x="40" y="80"/>
                    </a:cubicBezTo>
                    <a:cubicBezTo>
                      <a:pt x="40" y="152"/>
                      <a:pt x="40" y="152"/>
                      <a:pt x="40" y="152"/>
                    </a:cubicBezTo>
                    <a:cubicBezTo>
                      <a:pt x="40" y="156"/>
                      <a:pt x="43" y="160"/>
                      <a:pt x="48" y="160"/>
                    </a:cubicBezTo>
                    <a:cubicBezTo>
                      <a:pt x="52" y="160"/>
                      <a:pt x="56" y="156"/>
                      <a:pt x="56" y="152"/>
                    </a:cubicBezTo>
                    <a:cubicBezTo>
                      <a:pt x="56" y="80"/>
                      <a:pt x="56" y="80"/>
                      <a:pt x="56" y="80"/>
                    </a:cubicBezTo>
                    <a:cubicBezTo>
                      <a:pt x="60" y="80"/>
                      <a:pt x="64" y="76"/>
                      <a:pt x="64" y="72"/>
                    </a:cubicBezTo>
                    <a:cubicBezTo>
                      <a:pt x="64" y="8"/>
                      <a:pt x="64" y="8"/>
                      <a:pt x="64" y="8"/>
                    </a:cubicBezTo>
                    <a:cubicBezTo>
                      <a:pt x="64" y="3"/>
                      <a:pt x="60" y="0"/>
                      <a:pt x="56" y="0"/>
                    </a:cubicBezTo>
                    <a:close/>
                    <a:moveTo>
                      <a:pt x="16" y="16"/>
                    </a:moveTo>
                    <a:cubicBezTo>
                      <a:pt x="48" y="16"/>
                      <a:pt x="48" y="16"/>
                      <a:pt x="48" y="16"/>
                    </a:cubicBezTo>
                    <a:cubicBezTo>
                      <a:pt x="48" y="64"/>
                      <a:pt x="48" y="64"/>
                      <a:pt x="48" y="64"/>
                    </a:cubicBezTo>
                    <a:cubicBezTo>
                      <a:pt x="16" y="64"/>
                      <a:pt x="16" y="64"/>
                      <a:pt x="16" y="64"/>
                    </a:cubicBezTo>
                    <a:lnTo>
                      <a:pt x="16" y="1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9094" tIns="44547" rIns="89094" bIns="44547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90" dirty="0"/>
              </a:p>
            </p:txBody>
          </p:sp>
          <p:sp>
            <p:nvSpPr>
              <p:cNvPr id="24" name="Freeform 23"/>
              <p:cNvSpPr>
                <a:spLocks noEditPoints="1"/>
              </p:cNvSpPr>
              <p:nvPr/>
            </p:nvSpPr>
            <p:spPr bwMode="auto">
              <a:xfrm>
                <a:off x="6961772" y="4955694"/>
                <a:ext cx="231775" cy="230188"/>
              </a:xfrm>
              <a:custGeom>
                <a:avLst/>
                <a:gdLst>
                  <a:gd name="T0" fmla="*/ 24 w 48"/>
                  <a:gd name="T1" fmla="*/ 48 h 48"/>
                  <a:gd name="T2" fmla="*/ 48 w 48"/>
                  <a:gd name="T3" fmla="*/ 24 h 48"/>
                  <a:gd name="T4" fmla="*/ 24 w 48"/>
                  <a:gd name="T5" fmla="*/ 0 h 48"/>
                  <a:gd name="T6" fmla="*/ 0 w 48"/>
                  <a:gd name="T7" fmla="*/ 24 h 48"/>
                  <a:gd name="T8" fmla="*/ 24 w 48"/>
                  <a:gd name="T9" fmla="*/ 48 h 48"/>
                  <a:gd name="T10" fmla="*/ 24 w 48"/>
                  <a:gd name="T11" fmla="*/ 16 h 48"/>
                  <a:gd name="T12" fmla="*/ 32 w 48"/>
                  <a:gd name="T13" fmla="*/ 24 h 48"/>
                  <a:gd name="T14" fmla="*/ 24 w 48"/>
                  <a:gd name="T15" fmla="*/ 32 h 48"/>
                  <a:gd name="T16" fmla="*/ 16 w 48"/>
                  <a:gd name="T17" fmla="*/ 24 h 48"/>
                  <a:gd name="T18" fmla="*/ 24 w 48"/>
                  <a:gd name="T19" fmla="*/ 16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8" h="48">
                    <a:moveTo>
                      <a:pt x="24" y="48"/>
                    </a:moveTo>
                    <a:cubicBezTo>
                      <a:pt x="37" y="48"/>
                      <a:pt x="48" y="37"/>
                      <a:pt x="48" y="24"/>
                    </a:cubicBezTo>
                    <a:cubicBezTo>
                      <a:pt x="48" y="10"/>
                      <a:pt x="37" y="0"/>
                      <a:pt x="24" y="0"/>
                    </a:cubicBezTo>
                    <a:cubicBezTo>
                      <a:pt x="10" y="0"/>
                      <a:pt x="0" y="10"/>
                      <a:pt x="0" y="24"/>
                    </a:cubicBezTo>
                    <a:cubicBezTo>
                      <a:pt x="0" y="37"/>
                      <a:pt x="10" y="48"/>
                      <a:pt x="24" y="48"/>
                    </a:cubicBezTo>
                    <a:close/>
                    <a:moveTo>
                      <a:pt x="24" y="16"/>
                    </a:moveTo>
                    <a:cubicBezTo>
                      <a:pt x="28" y="16"/>
                      <a:pt x="32" y="19"/>
                      <a:pt x="32" y="24"/>
                    </a:cubicBezTo>
                    <a:cubicBezTo>
                      <a:pt x="32" y="28"/>
                      <a:pt x="28" y="32"/>
                      <a:pt x="24" y="32"/>
                    </a:cubicBezTo>
                    <a:cubicBezTo>
                      <a:pt x="19" y="32"/>
                      <a:pt x="16" y="28"/>
                      <a:pt x="16" y="24"/>
                    </a:cubicBezTo>
                    <a:cubicBezTo>
                      <a:pt x="16" y="19"/>
                      <a:pt x="19" y="16"/>
                      <a:pt x="24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9094" tIns="44547" rIns="89094" bIns="44547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90" dirty="0"/>
              </a:p>
            </p:txBody>
          </p:sp>
          <p:sp>
            <p:nvSpPr>
              <p:cNvPr id="25" name="Freeform 24"/>
              <p:cNvSpPr>
                <a:spLocks noEditPoints="1"/>
              </p:cNvSpPr>
              <p:nvPr/>
            </p:nvSpPr>
            <p:spPr bwMode="auto">
              <a:xfrm>
                <a:off x="7307847" y="5262081"/>
                <a:ext cx="309562" cy="766763"/>
              </a:xfrm>
              <a:custGeom>
                <a:avLst/>
                <a:gdLst>
                  <a:gd name="T0" fmla="*/ 56 w 64"/>
                  <a:gd name="T1" fmla="*/ 0 h 160"/>
                  <a:gd name="T2" fmla="*/ 8 w 64"/>
                  <a:gd name="T3" fmla="*/ 0 h 160"/>
                  <a:gd name="T4" fmla="*/ 0 w 64"/>
                  <a:gd name="T5" fmla="*/ 8 h 160"/>
                  <a:gd name="T6" fmla="*/ 0 w 64"/>
                  <a:gd name="T7" fmla="*/ 72 h 160"/>
                  <a:gd name="T8" fmla="*/ 8 w 64"/>
                  <a:gd name="T9" fmla="*/ 80 h 160"/>
                  <a:gd name="T10" fmla="*/ 8 w 64"/>
                  <a:gd name="T11" fmla="*/ 152 h 160"/>
                  <a:gd name="T12" fmla="*/ 16 w 64"/>
                  <a:gd name="T13" fmla="*/ 160 h 160"/>
                  <a:gd name="T14" fmla="*/ 24 w 64"/>
                  <a:gd name="T15" fmla="*/ 152 h 160"/>
                  <a:gd name="T16" fmla="*/ 24 w 64"/>
                  <a:gd name="T17" fmla="*/ 80 h 160"/>
                  <a:gd name="T18" fmla="*/ 40 w 64"/>
                  <a:gd name="T19" fmla="*/ 80 h 160"/>
                  <a:gd name="T20" fmla="*/ 40 w 64"/>
                  <a:gd name="T21" fmla="*/ 152 h 160"/>
                  <a:gd name="T22" fmla="*/ 48 w 64"/>
                  <a:gd name="T23" fmla="*/ 160 h 160"/>
                  <a:gd name="T24" fmla="*/ 56 w 64"/>
                  <a:gd name="T25" fmla="*/ 152 h 160"/>
                  <a:gd name="T26" fmla="*/ 56 w 64"/>
                  <a:gd name="T27" fmla="*/ 80 h 160"/>
                  <a:gd name="T28" fmla="*/ 64 w 64"/>
                  <a:gd name="T29" fmla="*/ 72 h 160"/>
                  <a:gd name="T30" fmla="*/ 64 w 64"/>
                  <a:gd name="T31" fmla="*/ 8 h 160"/>
                  <a:gd name="T32" fmla="*/ 56 w 64"/>
                  <a:gd name="T33" fmla="*/ 0 h 160"/>
                  <a:gd name="T34" fmla="*/ 16 w 64"/>
                  <a:gd name="T35" fmla="*/ 16 h 160"/>
                  <a:gd name="T36" fmla="*/ 48 w 64"/>
                  <a:gd name="T37" fmla="*/ 16 h 160"/>
                  <a:gd name="T38" fmla="*/ 48 w 64"/>
                  <a:gd name="T39" fmla="*/ 64 h 160"/>
                  <a:gd name="T40" fmla="*/ 16 w 64"/>
                  <a:gd name="T41" fmla="*/ 64 h 160"/>
                  <a:gd name="T42" fmla="*/ 16 w 64"/>
                  <a:gd name="T43" fmla="*/ 16 h 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64" h="160">
                    <a:moveTo>
                      <a:pt x="56" y="0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3" y="0"/>
                      <a:pt x="0" y="3"/>
                      <a:pt x="0" y="8"/>
                    </a:cubicBezTo>
                    <a:cubicBezTo>
                      <a:pt x="0" y="72"/>
                      <a:pt x="0" y="72"/>
                      <a:pt x="0" y="72"/>
                    </a:cubicBezTo>
                    <a:cubicBezTo>
                      <a:pt x="0" y="76"/>
                      <a:pt x="3" y="80"/>
                      <a:pt x="8" y="80"/>
                    </a:cubicBezTo>
                    <a:cubicBezTo>
                      <a:pt x="8" y="152"/>
                      <a:pt x="8" y="152"/>
                      <a:pt x="8" y="152"/>
                    </a:cubicBezTo>
                    <a:cubicBezTo>
                      <a:pt x="8" y="156"/>
                      <a:pt x="11" y="160"/>
                      <a:pt x="16" y="160"/>
                    </a:cubicBezTo>
                    <a:cubicBezTo>
                      <a:pt x="20" y="160"/>
                      <a:pt x="24" y="156"/>
                      <a:pt x="24" y="152"/>
                    </a:cubicBezTo>
                    <a:cubicBezTo>
                      <a:pt x="24" y="80"/>
                      <a:pt x="24" y="80"/>
                      <a:pt x="24" y="80"/>
                    </a:cubicBezTo>
                    <a:cubicBezTo>
                      <a:pt x="40" y="80"/>
                      <a:pt x="40" y="80"/>
                      <a:pt x="40" y="80"/>
                    </a:cubicBezTo>
                    <a:cubicBezTo>
                      <a:pt x="40" y="152"/>
                      <a:pt x="40" y="152"/>
                      <a:pt x="40" y="152"/>
                    </a:cubicBezTo>
                    <a:cubicBezTo>
                      <a:pt x="40" y="156"/>
                      <a:pt x="43" y="160"/>
                      <a:pt x="48" y="160"/>
                    </a:cubicBezTo>
                    <a:cubicBezTo>
                      <a:pt x="52" y="160"/>
                      <a:pt x="56" y="156"/>
                      <a:pt x="56" y="152"/>
                    </a:cubicBezTo>
                    <a:cubicBezTo>
                      <a:pt x="56" y="80"/>
                      <a:pt x="56" y="80"/>
                      <a:pt x="56" y="80"/>
                    </a:cubicBezTo>
                    <a:cubicBezTo>
                      <a:pt x="60" y="80"/>
                      <a:pt x="64" y="76"/>
                      <a:pt x="64" y="72"/>
                    </a:cubicBezTo>
                    <a:cubicBezTo>
                      <a:pt x="64" y="8"/>
                      <a:pt x="64" y="8"/>
                      <a:pt x="64" y="8"/>
                    </a:cubicBezTo>
                    <a:cubicBezTo>
                      <a:pt x="64" y="3"/>
                      <a:pt x="60" y="0"/>
                      <a:pt x="56" y="0"/>
                    </a:cubicBezTo>
                    <a:close/>
                    <a:moveTo>
                      <a:pt x="16" y="16"/>
                    </a:moveTo>
                    <a:cubicBezTo>
                      <a:pt x="48" y="16"/>
                      <a:pt x="48" y="16"/>
                      <a:pt x="48" y="16"/>
                    </a:cubicBezTo>
                    <a:cubicBezTo>
                      <a:pt x="48" y="64"/>
                      <a:pt x="48" y="64"/>
                      <a:pt x="48" y="64"/>
                    </a:cubicBezTo>
                    <a:cubicBezTo>
                      <a:pt x="16" y="64"/>
                      <a:pt x="16" y="64"/>
                      <a:pt x="16" y="64"/>
                    </a:cubicBezTo>
                    <a:lnTo>
                      <a:pt x="16" y="1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9094" tIns="44547" rIns="89094" bIns="44547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90" dirty="0"/>
              </a:p>
            </p:txBody>
          </p:sp>
          <p:sp>
            <p:nvSpPr>
              <p:cNvPr id="26" name="Freeform 25"/>
              <p:cNvSpPr>
                <a:spLocks noEditPoints="1"/>
              </p:cNvSpPr>
              <p:nvPr/>
            </p:nvSpPr>
            <p:spPr bwMode="auto">
              <a:xfrm>
                <a:off x="7347535" y="4955694"/>
                <a:ext cx="230187" cy="230188"/>
              </a:xfrm>
              <a:custGeom>
                <a:avLst/>
                <a:gdLst>
                  <a:gd name="T0" fmla="*/ 24 w 48"/>
                  <a:gd name="T1" fmla="*/ 48 h 48"/>
                  <a:gd name="T2" fmla="*/ 48 w 48"/>
                  <a:gd name="T3" fmla="*/ 24 h 48"/>
                  <a:gd name="T4" fmla="*/ 24 w 48"/>
                  <a:gd name="T5" fmla="*/ 0 h 48"/>
                  <a:gd name="T6" fmla="*/ 0 w 48"/>
                  <a:gd name="T7" fmla="*/ 24 h 48"/>
                  <a:gd name="T8" fmla="*/ 24 w 48"/>
                  <a:gd name="T9" fmla="*/ 48 h 48"/>
                  <a:gd name="T10" fmla="*/ 24 w 48"/>
                  <a:gd name="T11" fmla="*/ 16 h 48"/>
                  <a:gd name="T12" fmla="*/ 32 w 48"/>
                  <a:gd name="T13" fmla="*/ 24 h 48"/>
                  <a:gd name="T14" fmla="*/ 24 w 48"/>
                  <a:gd name="T15" fmla="*/ 32 h 48"/>
                  <a:gd name="T16" fmla="*/ 16 w 48"/>
                  <a:gd name="T17" fmla="*/ 24 h 48"/>
                  <a:gd name="T18" fmla="*/ 24 w 48"/>
                  <a:gd name="T19" fmla="*/ 16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8" h="48">
                    <a:moveTo>
                      <a:pt x="24" y="48"/>
                    </a:moveTo>
                    <a:cubicBezTo>
                      <a:pt x="37" y="48"/>
                      <a:pt x="48" y="37"/>
                      <a:pt x="48" y="24"/>
                    </a:cubicBezTo>
                    <a:cubicBezTo>
                      <a:pt x="48" y="10"/>
                      <a:pt x="37" y="0"/>
                      <a:pt x="24" y="0"/>
                    </a:cubicBezTo>
                    <a:cubicBezTo>
                      <a:pt x="10" y="0"/>
                      <a:pt x="0" y="10"/>
                      <a:pt x="0" y="24"/>
                    </a:cubicBezTo>
                    <a:cubicBezTo>
                      <a:pt x="0" y="37"/>
                      <a:pt x="10" y="48"/>
                      <a:pt x="24" y="48"/>
                    </a:cubicBezTo>
                    <a:close/>
                    <a:moveTo>
                      <a:pt x="24" y="16"/>
                    </a:moveTo>
                    <a:cubicBezTo>
                      <a:pt x="28" y="16"/>
                      <a:pt x="32" y="19"/>
                      <a:pt x="32" y="24"/>
                    </a:cubicBezTo>
                    <a:cubicBezTo>
                      <a:pt x="32" y="28"/>
                      <a:pt x="28" y="32"/>
                      <a:pt x="24" y="32"/>
                    </a:cubicBezTo>
                    <a:cubicBezTo>
                      <a:pt x="19" y="32"/>
                      <a:pt x="16" y="28"/>
                      <a:pt x="16" y="24"/>
                    </a:cubicBezTo>
                    <a:cubicBezTo>
                      <a:pt x="16" y="19"/>
                      <a:pt x="19" y="16"/>
                      <a:pt x="24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9094" tIns="44547" rIns="89094" bIns="44547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90" dirty="0"/>
              </a:p>
            </p:txBody>
          </p:sp>
          <p:sp>
            <p:nvSpPr>
              <p:cNvPr id="27" name="Freeform 26"/>
              <p:cNvSpPr>
                <a:spLocks noEditPoints="1"/>
              </p:cNvSpPr>
              <p:nvPr/>
            </p:nvSpPr>
            <p:spPr bwMode="auto">
              <a:xfrm>
                <a:off x="6537910" y="4611206"/>
                <a:ext cx="1849437" cy="1838325"/>
              </a:xfrm>
              <a:custGeom>
                <a:avLst/>
                <a:gdLst>
                  <a:gd name="T0" fmla="*/ 192 w 384"/>
                  <a:gd name="T1" fmla="*/ 0 h 384"/>
                  <a:gd name="T2" fmla="*/ 0 w 384"/>
                  <a:gd name="T3" fmla="*/ 192 h 384"/>
                  <a:gd name="T4" fmla="*/ 192 w 384"/>
                  <a:gd name="T5" fmla="*/ 384 h 384"/>
                  <a:gd name="T6" fmla="*/ 384 w 384"/>
                  <a:gd name="T7" fmla="*/ 192 h 384"/>
                  <a:gd name="T8" fmla="*/ 192 w 384"/>
                  <a:gd name="T9" fmla="*/ 0 h 384"/>
                  <a:gd name="T10" fmla="*/ 192 w 384"/>
                  <a:gd name="T11" fmla="*/ 368 h 384"/>
                  <a:gd name="T12" fmla="*/ 16 w 384"/>
                  <a:gd name="T13" fmla="*/ 192 h 384"/>
                  <a:gd name="T14" fmla="*/ 192 w 384"/>
                  <a:gd name="T15" fmla="*/ 16 h 384"/>
                  <a:gd name="T16" fmla="*/ 368 w 384"/>
                  <a:gd name="T17" fmla="*/ 192 h 384"/>
                  <a:gd name="T18" fmla="*/ 192 w 384"/>
                  <a:gd name="T19" fmla="*/ 368 h 3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84" h="384">
                    <a:moveTo>
                      <a:pt x="192" y="0"/>
                    </a:moveTo>
                    <a:cubicBezTo>
                      <a:pt x="86" y="0"/>
                      <a:pt x="0" y="86"/>
                      <a:pt x="0" y="192"/>
                    </a:cubicBezTo>
                    <a:cubicBezTo>
                      <a:pt x="0" y="298"/>
                      <a:pt x="86" y="384"/>
                      <a:pt x="192" y="384"/>
                    </a:cubicBezTo>
                    <a:cubicBezTo>
                      <a:pt x="298" y="384"/>
                      <a:pt x="384" y="298"/>
                      <a:pt x="384" y="192"/>
                    </a:cubicBezTo>
                    <a:cubicBezTo>
                      <a:pt x="384" y="86"/>
                      <a:pt x="298" y="0"/>
                      <a:pt x="192" y="0"/>
                    </a:cubicBezTo>
                    <a:close/>
                    <a:moveTo>
                      <a:pt x="192" y="368"/>
                    </a:moveTo>
                    <a:cubicBezTo>
                      <a:pt x="95" y="368"/>
                      <a:pt x="16" y="289"/>
                      <a:pt x="16" y="192"/>
                    </a:cubicBezTo>
                    <a:cubicBezTo>
                      <a:pt x="16" y="95"/>
                      <a:pt x="95" y="16"/>
                      <a:pt x="192" y="16"/>
                    </a:cubicBezTo>
                    <a:cubicBezTo>
                      <a:pt x="289" y="16"/>
                      <a:pt x="368" y="95"/>
                      <a:pt x="368" y="192"/>
                    </a:cubicBezTo>
                    <a:cubicBezTo>
                      <a:pt x="368" y="289"/>
                      <a:pt x="289" y="368"/>
                      <a:pt x="192" y="36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9094" tIns="44547" rIns="89094" bIns="44547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90" dirty="0"/>
              </a:p>
            </p:txBody>
          </p:sp>
        </p:grpSp>
        <p:grpSp>
          <p:nvGrpSpPr>
            <p:cNvPr id="28" name="Group 27"/>
            <p:cNvGrpSpPr>
              <a:grpSpLocks/>
            </p:cNvGrpSpPr>
            <p:nvPr/>
          </p:nvGrpSpPr>
          <p:grpSpPr>
            <a:xfrm>
              <a:off x="5685339" y="3749097"/>
              <a:ext cx="506295" cy="506295"/>
              <a:chOff x="6537910" y="4611206"/>
              <a:chExt cx="1849437" cy="1838325"/>
            </a:xfrm>
            <a:solidFill>
              <a:srgbClr val="6FC2B4"/>
            </a:solidFill>
          </p:grpSpPr>
          <p:sp>
            <p:nvSpPr>
              <p:cNvPr id="29" name="Freeform 28"/>
              <p:cNvSpPr>
                <a:spLocks noEditPoints="1"/>
              </p:cNvSpPr>
              <p:nvPr/>
            </p:nvSpPr>
            <p:spPr bwMode="auto">
              <a:xfrm>
                <a:off x="7688847" y="5262081"/>
                <a:ext cx="312737" cy="766763"/>
              </a:xfrm>
              <a:custGeom>
                <a:avLst/>
                <a:gdLst>
                  <a:gd name="T0" fmla="*/ 41 w 65"/>
                  <a:gd name="T1" fmla="*/ 0 h 160"/>
                  <a:gd name="T2" fmla="*/ 25 w 65"/>
                  <a:gd name="T3" fmla="*/ 0 h 160"/>
                  <a:gd name="T4" fmla="*/ 17 w 65"/>
                  <a:gd name="T5" fmla="*/ 6 h 160"/>
                  <a:gd name="T6" fmla="*/ 1 w 65"/>
                  <a:gd name="T7" fmla="*/ 86 h 160"/>
                  <a:gd name="T8" fmla="*/ 2 w 65"/>
                  <a:gd name="T9" fmla="*/ 93 h 160"/>
                  <a:gd name="T10" fmla="*/ 9 w 65"/>
                  <a:gd name="T11" fmla="*/ 96 h 160"/>
                  <a:gd name="T12" fmla="*/ 9 w 65"/>
                  <a:gd name="T13" fmla="*/ 152 h 160"/>
                  <a:gd name="T14" fmla="*/ 17 w 65"/>
                  <a:gd name="T15" fmla="*/ 160 h 160"/>
                  <a:gd name="T16" fmla="*/ 25 w 65"/>
                  <a:gd name="T17" fmla="*/ 152 h 160"/>
                  <a:gd name="T18" fmla="*/ 25 w 65"/>
                  <a:gd name="T19" fmla="*/ 96 h 160"/>
                  <a:gd name="T20" fmla="*/ 41 w 65"/>
                  <a:gd name="T21" fmla="*/ 96 h 160"/>
                  <a:gd name="T22" fmla="*/ 41 w 65"/>
                  <a:gd name="T23" fmla="*/ 152 h 160"/>
                  <a:gd name="T24" fmla="*/ 49 w 65"/>
                  <a:gd name="T25" fmla="*/ 160 h 160"/>
                  <a:gd name="T26" fmla="*/ 57 w 65"/>
                  <a:gd name="T27" fmla="*/ 152 h 160"/>
                  <a:gd name="T28" fmla="*/ 57 w 65"/>
                  <a:gd name="T29" fmla="*/ 96 h 160"/>
                  <a:gd name="T30" fmla="*/ 63 w 65"/>
                  <a:gd name="T31" fmla="*/ 93 h 160"/>
                  <a:gd name="T32" fmla="*/ 65 w 65"/>
                  <a:gd name="T33" fmla="*/ 86 h 160"/>
                  <a:gd name="T34" fmla="*/ 49 w 65"/>
                  <a:gd name="T35" fmla="*/ 6 h 160"/>
                  <a:gd name="T36" fmla="*/ 41 w 65"/>
                  <a:gd name="T37" fmla="*/ 0 h 160"/>
                  <a:gd name="T38" fmla="*/ 31 w 65"/>
                  <a:gd name="T39" fmla="*/ 16 h 160"/>
                  <a:gd name="T40" fmla="*/ 34 w 65"/>
                  <a:gd name="T41" fmla="*/ 16 h 160"/>
                  <a:gd name="T42" fmla="*/ 47 w 65"/>
                  <a:gd name="T43" fmla="*/ 80 h 160"/>
                  <a:gd name="T44" fmla="*/ 18 w 65"/>
                  <a:gd name="T45" fmla="*/ 80 h 160"/>
                  <a:gd name="T46" fmla="*/ 31 w 65"/>
                  <a:gd name="T47" fmla="*/ 16 h 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65" h="160">
                    <a:moveTo>
                      <a:pt x="41" y="0"/>
                    </a:moveTo>
                    <a:cubicBezTo>
                      <a:pt x="25" y="0"/>
                      <a:pt x="25" y="0"/>
                      <a:pt x="25" y="0"/>
                    </a:cubicBezTo>
                    <a:cubicBezTo>
                      <a:pt x="21" y="0"/>
                      <a:pt x="18" y="2"/>
                      <a:pt x="17" y="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0" y="88"/>
                      <a:pt x="1" y="91"/>
                      <a:pt x="2" y="93"/>
                    </a:cubicBezTo>
                    <a:cubicBezTo>
                      <a:pt x="4" y="95"/>
                      <a:pt x="6" y="96"/>
                      <a:pt x="9" y="96"/>
                    </a:cubicBezTo>
                    <a:cubicBezTo>
                      <a:pt x="9" y="152"/>
                      <a:pt x="9" y="152"/>
                      <a:pt x="9" y="152"/>
                    </a:cubicBezTo>
                    <a:cubicBezTo>
                      <a:pt x="9" y="156"/>
                      <a:pt x="12" y="160"/>
                      <a:pt x="17" y="160"/>
                    </a:cubicBezTo>
                    <a:cubicBezTo>
                      <a:pt x="21" y="160"/>
                      <a:pt x="25" y="156"/>
                      <a:pt x="25" y="152"/>
                    </a:cubicBezTo>
                    <a:cubicBezTo>
                      <a:pt x="25" y="96"/>
                      <a:pt x="25" y="96"/>
                      <a:pt x="25" y="96"/>
                    </a:cubicBezTo>
                    <a:cubicBezTo>
                      <a:pt x="41" y="96"/>
                      <a:pt x="41" y="96"/>
                      <a:pt x="41" y="96"/>
                    </a:cubicBezTo>
                    <a:cubicBezTo>
                      <a:pt x="41" y="152"/>
                      <a:pt x="41" y="152"/>
                      <a:pt x="41" y="152"/>
                    </a:cubicBezTo>
                    <a:cubicBezTo>
                      <a:pt x="41" y="156"/>
                      <a:pt x="44" y="160"/>
                      <a:pt x="49" y="160"/>
                    </a:cubicBezTo>
                    <a:cubicBezTo>
                      <a:pt x="53" y="160"/>
                      <a:pt x="57" y="156"/>
                      <a:pt x="57" y="152"/>
                    </a:cubicBezTo>
                    <a:cubicBezTo>
                      <a:pt x="57" y="96"/>
                      <a:pt x="57" y="96"/>
                      <a:pt x="57" y="96"/>
                    </a:cubicBezTo>
                    <a:cubicBezTo>
                      <a:pt x="59" y="96"/>
                      <a:pt x="61" y="95"/>
                      <a:pt x="63" y="93"/>
                    </a:cubicBezTo>
                    <a:cubicBezTo>
                      <a:pt x="64" y="91"/>
                      <a:pt x="65" y="88"/>
                      <a:pt x="65" y="86"/>
                    </a:cubicBezTo>
                    <a:cubicBezTo>
                      <a:pt x="49" y="6"/>
                      <a:pt x="49" y="6"/>
                      <a:pt x="49" y="6"/>
                    </a:cubicBezTo>
                    <a:cubicBezTo>
                      <a:pt x="48" y="2"/>
                      <a:pt x="44" y="0"/>
                      <a:pt x="41" y="0"/>
                    </a:cubicBezTo>
                    <a:close/>
                    <a:moveTo>
                      <a:pt x="31" y="16"/>
                    </a:moveTo>
                    <a:cubicBezTo>
                      <a:pt x="34" y="16"/>
                      <a:pt x="34" y="16"/>
                      <a:pt x="34" y="16"/>
                    </a:cubicBezTo>
                    <a:cubicBezTo>
                      <a:pt x="47" y="80"/>
                      <a:pt x="47" y="80"/>
                      <a:pt x="47" y="80"/>
                    </a:cubicBezTo>
                    <a:cubicBezTo>
                      <a:pt x="18" y="80"/>
                      <a:pt x="18" y="80"/>
                      <a:pt x="18" y="80"/>
                    </a:cubicBezTo>
                    <a:lnTo>
                      <a:pt x="31" y="1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9094" tIns="44547" rIns="89094" bIns="44547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90" dirty="0"/>
              </a:p>
            </p:txBody>
          </p:sp>
          <p:sp>
            <p:nvSpPr>
              <p:cNvPr id="30" name="Freeform 29"/>
              <p:cNvSpPr>
                <a:spLocks noEditPoints="1"/>
              </p:cNvSpPr>
              <p:nvPr/>
            </p:nvSpPr>
            <p:spPr bwMode="auto">
              <a:xfrm>
                <a:off x="7731710" y="4955694"/>
                <a:ext cx="231775" cy="230188"/>
              </a:xfrm>
              <a:custGeom>
                <a:avLst/>
                <a:gdLst>
                  <a:gd name="T0" fmla="*/ 24 w 48"/>
                  <a:gd name="T1" fmla="*/ 48 h 48"/>
                  <a:gd name="T2" fmla="*/ 48 w 48"/>
                  <a:gd name="T3" fmla="*/ 24 h 48"/>
                  <a:gd name="T4" fmla="*/ 24 w 48"/>
                  <a:gd name="T5" fmla="*/ 0 h 48"/>
                  <a:gd name="T6" fmla="*/ 0 w 48"/>
                  <a:gd name="T7" fmla="*/ 24 h 48"/>
                  <a:gd name="T8" fmla="*/ 24 w 48"/>
                  <a:gd name="T9" fmla="*/ 48 h 48"/>
                  <a:gd name="T10" fmla="*/ 24 w 48"/>
                  <a:gd name="T11" fmla="*/ 16 h 48"/>
                  <a:gd name="T12" fmla="*/ 32 w 48"/>
                  <a:gd name="T13" fmla="*/ 24 h 48"/>
                  <a:gd name="T14" fmla="*/ 24 w 48"/>
                  <a:gd name="T15" fmla="*/ 32 h 48"/>
                  <a:gd name="T16" fmla="*/ 16 w 48"/>
                  <a:gd name="T17" fmla="*/ 24 h 48"/>
                  <a:gd name="T18" fmla="*/ 24 w 48"/>
                  <a:gd name="T19" fmla="*/ 16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8" h="48">
                    <a:moveTo>
                      <a:pt x="24" y="48"/>
                    </a:moveTo>
                    <a:cubicBezTo>
                      <a:pt x="37" y="48"/>
                      <a:pt x="48" y="37"/>
                      <a:pt x="48" y="24"/>
                    </a:cubicBezTo>
                    <a:cubicBezTo>
                      <a:pt x="48" y="10"/>
                      <a:pt x="37" y="0"/>
                      <a:pt x="24" y="0"/>
                    </a:cubicBezTo>
                    <a:cubicBezTo>
                      <a:pt x="10" y="0"/>
                      <a:pt x="0" y="10"/>
                      <a:pt x="0" y="24"/>
                    </a:cubicBezTo>
                    <a:cubicBezTo>
                      <a:pt x="0" y="37"/>
                      <a:pt x="10" y="48"/>
                      <a:pt x="24" y="48"/>
                    </a:cubicBezTo>
                    <a:close/>
                    <a:moveTo>
                      <a:pt x="24" y="16"/>
                    </a:moveTo>
                    <a:cubicBezTo>
                      <a:pt x="28" y="16"/>
                      <a:pt x="32" y="19"/>
                      <a:pt x="32" y="24"/>
                    </a:cubicBezTo>
                    <a:cubicBezTo>
                      <a:pt x="32" y="28"/>
                      <a:pt x="28" y="32"/>
                      <a:pt x="24" y="32"/>
                    </a:cubicBezTo>
                    <a:cubicBezTo>
                      <a:pt x="19" y="32"/>
                      <a:pt x="16" y="28"/>
                      <a:pt x="16" y="24"/>
                    </a:cubicBezTo>
                    <a:cubicBezTo>
                      <a:pt x="16" y="19"/>
                      <a:pt x="19" y="16"/>
                      <a:pt x="24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9094" tIns="44547" rIns="89094" bIns="44547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90" dirty="0"/>
              </a:p>
            </p:txBody>
          </p:sp>
          <p:sp>
            <p:nvSpPr>
              <p:cNvPr id="31" name="Freeform 30"/>
              <p:cNvSpPr>
                <a:spLocks noEditPoints="1"/>
              </p:cNvSpPr>
              <p:nvPr/>
            </p:nvSpPr>
            <p:spPr bwMode="auto">
              <a:xfrm>
                <a:off x="6923672" y="5262081"/>
                <a:ext cx="307975" cy="766763"/>
              </a:xfrm>
              <a:custGeom>
                <a:avLst/>
                <a:gdLst>
                  <a:gd name="T0" fmla="*/ 56 w 64"/>
                  <a:gd name="T1" fmla="*/ 0 h 160"/>
                  <a:gd name="T2" fmla="*/ 8 w 64"/>
                  <a:gd name="T3" fmla="*/ 0 h 160"/>
                  <a:gd name="T4" fmla="*/ 0 w 64"/>
                  <a:gd name="T5" fmla="*/ 8 h 160"/>
                  <a:gd name="T6" fmla="*/ 0 w 64"/>
                  <a:gd name="T7" fmla="*/ 72 h 160"/>
                  <a:gd name="T8" fmla="*/ 8 w 64"/>
                  <a:gd name="T9" fmla="*/ 80 h 160"/>
                  <a:gd name="T10" fmla="*/ 8 w 64"/>
                  <a:gd name="T11" fmla="*/ 152 h 160"/>
                  <a:gd name="T12" fmla="*/ 16 w 64"/>
                  <a:gd name="T13" fmla="*/ 160 h 160"/>
                  <a:gd name="T14" fmla="*/ 24 w 64"/>
                  <a:gd name="T15" fmla="*/ 152 h 160"/>
                  <a:gd name="T16" fmla="*/ 24 w 64"/>
                  <a:gd name="T17" fmla="*/ 80 h 160"/>
                  <a:gd name="T18" fmla="*/ 40 w 64"/>
                  <a:gd name="T19" fmla="*/ 80 h 160"/>
                  <a:gd name="T20" fmla="*/ 40 w 64"/>
                  <a:gd name="T21" fmla="*/ 152 h 160"/>
                  <a:gd name="T22" fmla="*/ 48 w 64"/>
                  <a:gd name="T23" fmla="*/ 160 h 160"/>
                  <a:gd name="T24" fmla="*/ 56 w 64"/>
                  <a:gd name="T25" fmla="*/ 152 h 160"/>
                  <a:gd name="T26" fmla="*/ 56 w 64"/>
                  <a:gd name="T27" fmla="*/ 80 h 160"/>
                  <a:gd name="T28" fmla="*/ 64 w 64"/>
                  <a:gd name="T29" fmla="*/ 72 h 160"/>
                  <a:gd name="T30" fmla="*/ 64 w 64"/>
                  <a:gd name="T31" fmla="*/ 8 h 160"/>
                  <a:gd name="T32" fmla="*/ 56 w 64"/>
                  <a:gd name="T33" fmla="*/ 0 h 160"/>
                  <a:gd name="T34" fmla="*/ 16 w 64"/>
                  <a:gd name="T35" fmla="*/ 16 h 160"/>
                  <a:gd name="T36" fmla="*/ 48 w 64"/>
                  <a:gd name="T37" fmla="*/ 16 h 160"/>
                  <a:gd name="T38" fmla="*/ 48 w 64"/>
                  <a:gd name="T39" fmla="*/ 64 h 160"/>
                  <a:gd name="T40" fmla="*/ 16 w 64"/>
                  <a:gd name="T41" fmla="*/ 64 h 160"/>
                  <a:gd name="T42" fmla="*/ 16 w 64"/>
                  <a:gd name="T43" fmla="*/ 16 h 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64" h="160">
                    <a:moveTo>
                      <a:pt x="56" y="0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3" y="0"/>
                      <a:pt x="0" y="3"/>
                      <a:pt x="0" y="8"/>
                    </a:cubicBezTo>
                    <a:cubicBezTo>
                      <a:pt x="0" y="72"/>
                      <a:pt x="0" y="72"/>
                      <a:pt x="0" y="72"/>
                    </a:cubicBezTo>
                    <a:cubicBezTo>
                      <a:pt x="0" y="76"/>
                      <a:pt x="3" y="80"/>
                      <a:pt x="8" y="80"/>
                    </a:cubicBezTo>
                    <a:cubicBezTo>
                      <a:pt x="8" y="152"/>
                      <a:pt x="8" y="152"/>
                      <a:pt x="8" y="152"/>
                    </a:cubicBezTo>
                    <a:cubicBezTo>
                      <a:pt x="8" y="156"/>
                      <a:pt x="11" y="160"/>
                      <a:pt x="16" y="160"/>
                    </a:cubicBezTo>
                    <a:cubicBezTo>
                      <a:pt x="20" y="160"/>
                      <a:pt x="24" y="156"/>
                      <a:pt x="24" y="152"/>
                    </a:cubicBezTo>
                    <a:cubicBezTo>
                      <a:pt x="24" y="80"/>
                      <a:pt x="24" y="80"/>
                      <a:pt x="24" y="80"/>
                    </a:cubicBezTo>
                    <a:cubicBezTo>
                      <a:pt x="40" y="80"/>
                      <a:pt x="40" y="80"/>
                      <a:pt x="40" y="80"/>
                    </a:cubicBezTo>
                    <a:cubicBezTo>
                      <a:pt x="40" y="152"/>
                      <a:pt x="40" y="152"/>
                      <a:pt x="40" y="152"/>
                    </a:cubicBezTo>
                    <a:cubicBezTo>
                      <a:pt x="40" y="156"/>
                      <a:pt x="43" y="160"/>
                      <a:pt x="48" y="160"/>
                    </a:cubicBezTo>
                    <a:cubicBezTo>
                      <a:pt x="52" y="160"/>
                      <a:pt x="56" y="156"/>
                      <a:pt x="56" y="152"/>
                    </a:cubicBezTo>
                    <a:cubicBezTo>
                      <a:pt x="56" y="80"/>
                      <a:pt x="56" y="80"/>
                      <a:pt x="56" y="80"/>
                    </a:cubicBezTo>
                    <a:cubicBezTo>
                      <a:pt x="60" y="80"/>
                      <a:pt x="64" y="76"/>
                      <a:pt x="64" y="72"/>
                    </a:cubicBezTo>
                    <a:cubicBezTo>
                      <a:pt x="64" y="8"/>
                      <a:pt x="64" y="8"/>
                      <a:pt x="64" y="8"/>
                    </a:cubicBezTo>
                    <a:cubicBezTo>
                      <a:pt x="64" y="3"/>
                      <a:pt x="60" y="0"/>
                      <a:pt x="56" y="0"/>
                    </a:cubicBezTo>
                    <a:close/>
                    <a:moveTo>
                      <a:pt x="16" y="16"/>
                    </a:moveTo>
                    <a:cubicBezTo>
                      <a:pt x="48" y="16"/>
                      <a:pt x="48" y="16"/>
                      <a:pt x="48" y="16"/>
                    </a:cubicBezTo>
                    <a:cubicBezTo>
                      <a:pt x="48" y="64"/>
                      <a:pt x="48" y="64"/>
                      <a:pt x="48" y="64"/>
                    </a:cubicBezTo>
                    <a:cubicBezTo>
                      <a:pt x="16" y="64"/>
                      <a:pt x="16" y="64"/>
                      <a:pt x="16" y="64"/>
                    </a:cubicBezTo>
                    <a:lnTo>
                      <a:pt x="16" y="1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9094" tIns="44547" rIns="89094" bIns="44547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90" dirty="0"/>
              </a:p>
            </p:txBody>
          </p:sp>
          <p:sp>
            <p:nvSpPr>
              <p:cNvPr id="32" name="Freeform 31"/>
              <p:cNvSpPr>
                <a:spLocks noEditPoints="1"/>
              </p:cNvSpPr>
              <p:nvPr/>
            </p:nvSpPr>
            <p:spPr bwMode="auto">
              <a:xfrm>
                <a:off x="6961772" y="4955694"/>
                <a:ext cx="231775" cy="230188"/>
              </a:xfrm>
              <a:custGeom>
                <a:avLst/>
                <a:gdLst>
                  <a:gd name="T0" fmla="*/ 24 w 48"/>
                  <a:gd name="T1" fmla="*/ 48 h 48"/>
                  <a:gd name="T2" fmla="*/ 48 w 48"/>
                  <a:gd name="T3" fmla="*/ 24 h 48"/>
                  <a:gd name="T4" fmla="*/ 24 w 48"/>
                  <a:gd name="T5" fmla="*/ 0 h 48"/>
                  <a:gd name="T6" fmla="*/ 0 w 48"/>
                  <a:gd name="T7" fmla="*/ 24 h 48"/>
                  <a:gd name="T8" fmla="*/ 24 w 48"/>
                  <a:gd name="T9" fmla="*/ 48 h 48"/>
                  <a:gd name="T10" fmla="*/ 24 w 48"/>
                  <a:gd name="T11" fmla="*/ 16 h 48"/>
                  <a:gd name="T12" fmla="*/ 32 w 48"/>
                  <a:gd name="T13" fmla="*/ 24 h 48"/>
                  <a:gd name="T14" fmla="*/ 24 w 48"/>
                  <a:gd name="T15" fmla="*/ 32 h 48"/>
                  <a:gd name="T16" fmla="*/ 16 w 48"/>
                  <a:gd name="T17" fmla="*/ 24 h 48"/>
                  <a:gd name="T18" fmla="*/ 24 w 48"/>
                  <a:gd name="T19" fmla="*/ 16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8" h="48">
                    <a:moveTo>
                      <a:pt x="24" y="48"/>
                    </a:moveTo>
                    <a:cubicBezTo>
                      <a:pt x="37" y="48"/>
                      <a:pt x="48" y="37"/>
                      <a:pt x="48" y="24"/>
                    </a:cubicBezTo>
                    <a:cubicBezTo>
                      <a:pt x="48" y="10"/>
                      <a:pt x="37" y="0"/>
                      <a:pt x="24" y="0"/>
                    </a:cubicBezTo>
                    <a:cubicBezTo>
                      <a:pt x="10" y="0"/>
                      <a:pt x="0" y="10"/>
                      <a:pt x="0" y="24"/>
                    </a:cubicBezTo>
                    <a:cubicBezTo>
                      <a:pt x="0" y="37"/>
                      <a:pt x="10" y="48"/>
                      <a:pt x="24" y="48"/>
                    </a:cubicBezTo>
                    <a:close/>
                    <a:moveTo>
                      <a:pt x="24" y="16"/>
                    </a:moveTo>
                    <a:cubicBezTo>
                      <a:pt x="28" y="16"/>
                      <a:pt x="32" y="19"/>
                      <a:pt x="32" y="24"/>
                    </a:cubicBezTo>
                    <a:cubicBezTo>
                      <a:pt x="32" y="28"/>
                      <a:pt x="28" y="32"/>
                      <a:pt x="24" y="32"/>
                    </a:cubicBezTo>
                    <a:cubicBezTo>
                      <a:pt x="19" y="32"/>
                      <a:pt x="16" y="28"/>
                      <a:pt x="16" y="24"/>
                    </a:cubicBezTo>
                    <a:cubicBezTo>
                      <a:pt x="16" y="19"/>
                      <a:pt x="19" y="16"/>
                      <a:pt x="24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9094" tIns="44547" rIns="89094" bIns="44547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90" dirty="0"/>
              </a:p>
            </p:txBody>
          </p:sp>
          <p:sp>
            <p:nvSpPr>
              <p:cNvPr id="33" name="Freeform 32"/>
              <p:cNvSpPr>
                <a:spLocks noEditPoints="1"/>
              </p:cNvSpPr>
              <p:nvPr/>
            </p:nvSpPr>
            <p:spPr bwMode="auto">
              <a:xfrm>
                <a:off x="7307847" y="5262081"/>
                <a:ext cx="309562" cy="766763"/>
              </a:xfrm>
              <a:custGeom>
                <a:avLst/>
                <a:gdLst>
                  <a:gd name="T0" fmla="*/ 56 w 64"/>
                  <a:gd name="T1" fmla="*/ 0 h 160"/>
                  <a:gd name="T2" fmla="*/ 8 w 64"/>
                  <a:gd name="T3" fmla="*/ 0 h 160"/>
                  <a:gd name="T4" fmla="*/ 0 w 64"/>
                  <a:gd name="T5" fmla="*/ 8 h 160"/>
                  <a:gd name="T6" fmla="*/ 0 w 64"/>
                  <a:gd name="T7" fmla="*/ 72 h 160"/>
                  <a:gd name="T8" fmla="*/ 8 w 64"/>
                  <a:gd name="T9" fmla="*/ 80 h 160"/>
                  <a:gd name="T10" fmla="*/ 8 w 64"/>
                  <a:gd name="T11" fmla="*/ 152 h 160"/>
                  <a:gd name="T12" fmla="*/ 16 w 64"/>
                  <a:gd name="T13" fmla="*/ 160 h 160"/>
                  <a:gd name="T14" fmla="*/ 24 w 64"/>
                  <a:gd name="T15" fmla="*/ 152 h 160"/>
                  <a:gd name="T16" fmla="*/ 24 w 64"/>
                  <a:gd name="T17" fmla="*/ 80 h 160"/>
                  <a:gd name="T18" fmla="*/ 40 w 64"/>
                  <a:gd name="T19" fmla="*/ 80 h 160"/>
                  <a:gd name="T20" fmla="*/ 40 w 64"/>
                  <a:gd name="T21" fmla="*/ 152 h 160"/>
                  <a:gd name="T22" fmla="*/ 48 w 64"/>
                  <a:gd name="T23" fmla="*/ 160 h 160"/>
                  <a:gd name="T24" fmla="*/ 56 w 64"/>
                  <a:gd name="T25" fmla="*/ 152 h 160"/>
                  <a:gd name="T26" fmla="*/ 56 w 64"/>
                  <a:gd name="T27" fmla="*/ 80 h 160"/>
                  <a:gd name="T28" fmla="*/ 64 w 64"/>
                  <a:gd name="T29" fmla="*/ 72 h 160"/>
                  <a:gd name="T30" fmla="*/ 64 w 64"/>
                  <a:gd name="T31" fmla="*/ 8 h 160"/>
                  <a:gd name="T32" fmla="*/ 56 w 64"/>
                  <a:gd name="T33" fmla="*/ 0 h 160"/>
                  <a:gd name="T34" fmla="*/ 16 w 64"/>
                  <a:gd name="T35" fmla="*/ 16 h 160"/>
                  <a:gd name="T36" fmla="*/ 48 w 64"/>
                  <a:gd name="T37" fmla="*/ 16 h 160"/>
                  <a:gd name="T38" fmla="*/ 48 w 64"/>
                  <a:gd name="T39" fmla="*/ 64 h 160"/>
                  <a:gd name="T40" fmla="*/ 16 w 64"/>
                  <a:gd name="T41" fmla="*/ 64 h 160"/>
                  <a:gd name="T42" fmla="*/ 16 w 64"/>
                  <a:gd name="T43" fmla="*/ 16 h 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64" h="160">
                    <a:moveTo>
                      <a:pt x="56" y="0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3" y="0"/>
                      <a:pt x="0" y="3"/>
                      <a:pt x="0" y="8"/>
                    </a:cubicBezTo>
                    <a:cubicBezTo>
                      <a:pt x="0" y="72"/>
                      <a:pt x="0" y="72"/>
                      <a:pt x="0" y="72"/>
                    </a:cubicBezTo>
                    <a:cubicBezTo>
                      <a:pt x="0" y="76"/>
                      <a:pt x="3" y="80"/>
                      <a:pt x="8" y="80"/>
                    </a:cubicBezTo>
                    <a:cubicBezTo>
                      <a:pt x="8" y="152"/>
                      <a:pt x="8" y="152"/>
                      <a:pt x="8" y="152"/>
                    </a:cubicBezTo>
                    <a:cubicBezTo>
                      <a:pt x="8" y="156"/>
                      <a:pt x="11" y="160"/>
                      <a:pt x="16" y="160"/>
                    </a:cubicBezTo>
                    <a:cubicBezTo>
                      <a:pt x="20" y="160"/>
                      <a:pt x="24" y="156"/>
                      <a:pt x="24" y="152"/>
                    </a:cubicBezTo>
                    <a:cubicBezTo>
                      <a:pt x="24" y="80"/>
                      <a:pt x="24" y="80"/>
                      <a:pt x="24" y="80"/>
                    </a:cubicBezTo>
                    <a:cubicBezTo>
                      <a:pt x="40" y="80"/>
                      <a:pt x="40" y="80"/>
                      <a:pt x="40" y="80"/>
                    </a:cubicBezTo>
                    <a:cubicBezTo>
                      <a:pt x="40" y="152"/>
                      <a:pt x="40" y="152"/>
                      <a:pt x="40" y="152"/>
                    </a:cubicBezTo>
                    <a:cubicBezTo>
                      <a:pt x="40" y="156"/>
                      <a:pt x="43" y="160"/>
                      <a:pt x="48" y="160"/>
                    </a:cubicBezTo>
                    <a:cubicBezTo>
                      <a:pt x="52" y="160"/>
                      <a:pt x="56" y="156"/>
                      <a:pt x="56" y="152"/>
                    </a:cubicBezTo>
                    <a:cubicBezTo>
                      <a:pt x="56" y="80"/>
                      <a:pt x="56" y="80"/>
                      <a:pt x="56" y="80"/>
                    </a:cubicBezTo>
                    <a:cubicBezTo>
                      <a:pt x="60" y="80"/>
                      <a:pt x="64" y="76"/>
                      <a:pt x="64" y="72"/>
                    </a:cubicBezTo>
                    <a:cubicBezTo>
                      <a:pt x="64" y="8"/>
                      <a:pt x="64" y="8"/>
                      <a:pt x="64" y="8"/>
                    </a:cubicBezTo>
                    <a:cubicBezTo>
                      <a:pt x="64" y="3"/>
                      <a:pt x="60" y="0"/>
                      <a:pt x="56" y="0"/>
                    </a:cubicBezTo>
                    <a:close/>
                    <a:moveTo>
                      <a:pt x="16" y="16"/>
                    </a:moveTo>
                    <a:cubicBezTo>
                      <a:pt x="48" y="16"/>
                      <a:pt x="48" y="16"/>
                      <a:pt x="48" y="16"/>
                    </a:cubicBezTo>
                    <a:cubicBezTo>
                      <a:pt x="48" y="64"/>
                      <a:pt x="48" y="64"/>
                      <a:pt x="48" y="64"/>
                    </a:cubicBezTo>
                    <a:cubicBezTo>
                      <a:pt x="16" y="64"/>
                      <a:pt x="16" y="64"/>
                      <a:pt x="16" y="64"/>
                    </a:cubicBezTo>
                    <a:lnTo>
                      <a:pt x="16" y="1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9094" tIns="44547" rIns="89094" bIns="44547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90" dirty="0"/>
              </a:p>
            </p:txBody>
          </p:sp>
          <p:sp>
            <p:nvSpPr>
              <p:cNvPr id="34" name="Freeform 33"/>
              <p:cNvSpPr>
                <a:spLocks noEditPoints="1"/>
              </p:cNvSpPr>
              <p:nvPr/>
            </p:nvSpPr>
            <p:spPr bwMode="auto">
              <a:xfrm>
                <a:off x="7347535" y="4955694"/>
                <a:ext cx="230187" cy="230188"/>
              </a:xfrm>
              <a:custGeom>
                <a:avLst/>
                <a:gdLst>
                  <a:gd name="T0" fmla="*/ 24 w 48"/>
                  <a:gd name="T1" fmla="*/ 48 h 48"/>
                  <a:gd name="T2" fmla="*/ 48 w 48"/>
                  <a:gd name="T3" fmla="*/ 24 h 48"/>
                  <a:gd name="T4" fmla="*/ 24 w 48"/>
                  <a:gd name="T5" fmla="*/ 0 h 48"/>
                  <a:gd name="T6" fmla="*/ 0 w 48"/>
                  <a:gd name="T7" fmla="*/ 24 h 48"/>
                  <a:gd name="T8" fmla="*/ 24 w 48"/>
                  <a:gd name="T9" fmla="*/ 48 h 48"/>
                  <a:gd name="T10" fmla="*/ 24 w 48"/>
                  <a:gd name="T11" fmla="*/ 16 h 48"/>
                  <a:gd name="T12" fmla="*/ 32 w 48"/>
                  <a:gd name="T13" fmla="*/ 24 h 48"/>
                  <a:gd name="T14" fmla="*/ 24 w 48"/>
                  <a:gd name="T15" fmla="*/ 32 h 48"/>
                  <a:gd name="T16" fmla="*/ 16 w 48"/>
                  <a:gd name="T17" fmla="*/ 24 h 48"/>
                  <a:gd name="T18" fmla="*/ 24 w 48"/>
                  <a:gd name="T19" fmla="*/ 16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8" h="48">
                    <a:moveTo>
                      <a:pt x="24" y="48"/>
                    </a:moveTo>
                    <a:cubicBezTo>
                      <a:pt x="37" y="48"/>
                      <a:pt x="48" y="37"/>
                      <a:pt x="48" y="24"/>
                    </a:cubicBezTo>
                    <a:cubicBezTo>
                      <a:pt x="48" y="10"/>
                      <a:pt x="37" y="0"/>
                      <a:pt x="24" y="0"/>
                    </a:cubicBezTo>
                    <a:cubicBezTo>
                      <a:pt x="10" y="0"/>
                      <a:pt x="0" y="10"/>
                      <a:pt x="0" y="24"/>
                    </a:cubicBezTo>
                    <a:cubicBezTo>
                      <a:pt x="0" y="37"/>
                      <a:pt x="10" y="48"/>
                      <a:pt x="24" y="48"/>
                    </a:cubicBezTo>
                    <a:close/>
                    <a:moveTo>
                      <a:pt x="24" y="16"/>
                    </a:moveTo>
                    <a:cubicBezTo>
                      <a:pt x="28" y="16"/>
                      <a:pt x="32" y="19"/>
                      <a:pt x="32" y="24"/>
                    </a:cubicBezTo>
                    <a:cubicBezTo>
                      <a:pt x="32" y="28"/>
                      <a:pt x="28" y="32"/>
                      <a:pt x="24" y="32"/>
                    </a:cubicBezTo>
                    <a:cubicBezTo>
                      <a:pt x="19" y="32"/>
                      <a:pt x="16" y="28"/>
                      <a:pt x="16" y="24"/>
                    </a:cubicBezTo>
                    <a:cubicBezTo>
                      <a:pt x="16" y="19"/>
                      <a:pt x="19" y="16"/>
                      <a:pt x="24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9094" tIns="44547" rIns="89094" bIns="44547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90" dirty="0"/>
              </a:p>
            </p:txBody>
          </p:sp>
          <p:sp>
            <p:nvSpPr>
              <p:cNvPr id="35" name="Freeform 34"/>
              <p:cNvSpPr>
                <a:spLocks noEditPoints="1"/>
              </p:cNvSpPr>
              <p:nvPr/>
            </p:nvSpPr>
            <p:spPr bwMode="auto">
              <a:xfrm>
                <a:off x="6537910" y="4611206"/>
                <a:ext cx="1849437" cy="1838325"/>
              </a:xfrm>
              <a:custGeom>
                <a:avLst/>
                <a:gdLst>
                  <a:gd name="T0" fmla="*/ 192 w 384"/>
                  <a:gd name="T1" fmla="*/ 0 h 384"/>
                  <a:gd name="T2" fmla="*/ 0 w 384"/>
                  <a:gd name="T3" fmla="*/ 192 h 384"/>
                  <a:gd name="T4" fmla="*/ 192 w 384"/>
                  <a:gd name="T5" fmla="*/ 384 h 384"/>
                  <a:gd name="T6" fmla="*/ 384 w 384"/>
                  <a:gd name="T7" fmla="*/ 192 h 384"/>
                  <a:gd name="T8" fmla="*/ 192 w 384"/>
                  <a:gd name="T9" fmla="*/ 0 h 384"/>
                  <a:gd name="T10" fmla="*/ 192 w 384"/>
                  <a:gd name="T11" fmla="*/ 368 h 384"/>
                  <a:gd name="T12" fmla="*/ 16 w 384"/>
                  <a:gd name="T13" fmla="*/ 192 h 384"/>
                  <a:gd name="T14" fmla="*/ 192 w 384"/>
                  <a:gd name="T15" fmla="*/ 16 h 384"/>
                  <a:gd name="T16" fmla="*/ 368 w 384"/>
                  <a:gd name="T17" fmla="*/ 192 h 384"/>
                  <a:gd name="T18" fmla="*/ 192 w 384"/>
                  <a:gd name="T19" fmla="*/ 368 h 3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84" h="384">
                    <a:moveTo>
                      <a:pt x="192" y="0"/>
                    </a:moveTo>
                    <a:cubicBezTo>
                      <a:pt x="86" y="0"/>
                      <a:pt x="0" y="86"/>
                      <a:pt x="0" y="192"/>
                    </a:cubicBezTo>
                    <a:cubicBezTo>
                      <a:pt x="0" y="298"/>
                      <a:pt x="86" y="384"/>
                      <a:pt x="192" y="384"/>
                    </a:cubicBezTo>
                    <a:cubicBezTo>
                      <a:pt x="298" y="384"/>
                      <a:pt x="384" y="298"/>
                      <a:pt x="384" y="192"/>
                    </a:cubicBezTo>
                    <a:cubicBezTo>
                      <a:pt x="384" y="86"/>
                      <a:pt x="298" y="0"/>
                      <a:pt x="192" y="0"/>
                    </a:cubicBezTo>
                    <a:close/>
                    <a:moveTo>
                      <a:pt x="192" y="368"/>
                    </a:moveTo>
                    <a:cubicBezTo>
                      <a:pt x="95" y="368"/>
                      <a:pt x="16" y="289"/>
                      <a:pt x="16" y="192"/>
                    </a:cubicBezTo>
                    <a:cubicBezTo>
                      <a:pt x="16" y="95"/>
                      <a:pt x="95" y="16"/>
                      <a:pt x="192" y="16"/>
                    </a:cubicBezTo>
                    <a:cubicBezTo>
                      <a:pt x="289" y="16"/>
                      <a:pt x="368" y="95"/>
                      <a:pt x="368" y="192"/>
                    </a:cubicBezTo>
                    <a:cubicBezTo>
                      <a:pt x="368" y="289"/>
                      <a:pt x="289" y="368"/>
                      <a:pt x="192" y="36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9094" tIns="44547" rIns="89094" bIns="44547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90" dirty="0"/>
              </a:p>
            </p:txBody>
          </p:sp>
        </p:grpSp>
        <p:grpSp>
          <p:nvGrpSpPr>
            <p:cNvPr id="36" name="Group 35"/>
            <p:cNvGrpSpPr>
              <a:grpSpLocks/>
            </p:cNvGrpSpPr>
            <p:nvPr/>
          </p:nvGrpSpPr>
          <p:grpSpPr>
            <a:xfrm>
              <a:off x="5677353" y="4934631"/>
              <a:ext cx="506295" cy="506295"/>
              <a:chOff x="6537911" y="4611205"/>
              <a:chExt cx="1849437" cy="1838325"/>
            </a:xfrm>
            <a:solidFill>
              <a:schemeClr val="accent2">
                <a:lumMod val="60000"/>
                <a:lumOff val="40000"/>
              </a:schemeClr>
            </a:solidFill>
          </p:grpSpPr>
          <p:sp>
            <p:nvSpPr>
              <p:cNvPr id="37" name="Freeform 36"/>
              <p:cNvSpPr>
                <a:spLocks noEditPoints="1"/>
              </p:cNvSpPr>
              <p:nvPr/>
            </p:nvSpPr>
            <p:spPr bwMode="auto">
              <a:xfrm>
                <a:off x="7688847" y="5262081"/>
                <a:ext cx="312737" cy="766763"/>
              </a:xfrm>
              <a:custGeom>
                <a:avLst/>
                <a:gdLst>
                  <a:gd name="T0" fmla="*/ 41 w 65"/>
                  <a:gd name="T1" fmla="*/ 0 h 160"/>
                  <a:gd name="T2" fmla="*/ 25 w 65"/>
                  <a:gd name="T3" fmla="*/ 0 h 160"/>
                  <a:gd name="T4" fmla="*/ 17 w 65"/>
                  <a:gd name="T5" fmla="*/ 6 h 160"/>
                  <a:gd name="T6" fmla="*/ 1 w 65"/>
                  <a:gd name="T7" fmla="*/ 86 h 160"/>
                  <a:gd name="T8" fmla="*/ 2 w 65"/>
                  <a:gd name="T9" fmla="*/ 93 h 160"/>
                  <a:gd name="T10" fmla="*/ 9 w 65"/>
                  <a:gd name="T11" fmla="*/ 96 h 160"/>
                  <a:gd name="T12" fmla="*/ 9 w 65"/>
                  <a:gd name="T13" fmla="*/ 152 h 160"/>
                  <a:gd name="T14" fmla="*/ 17 w 65"/>
                  <a:gd name="T15" fmla="*/ 160 h 160"/>
                  <a:gd name="T16" fmla="*/ 25 w 65"/>
                  <a:gd name="T17" fmla="*/ 152 h 160"/>
                  <a:gd name="T18" fmla="*/ 25 w 65"/>
                  <a:gd name="T19" fmla="*/ 96 h 160"/>
                  <a:gd name="T20" fmla="*/ 41 w 65"/>
                  <a:gd name="T21" fmla="*/ 96 h 160"/>
                  <a:gd name="T22" fmla="*/ 41 w 65"/>
                  <a:gd name="T23" fmla="*/ 152 h 160"/>
                  <a:gd name="T24" fmla="*/ 49 w 65"/>
                  <a:gd name="T25" fmla="*/ 160 h 160"/>
                  <a:gd name="T26" fmla="*/ 57 w 65"/>
                  <a:gd name="T27" fmla="*/ 152 h 160"/>
                  <a:gd name="T28" fmla="*/ 57 w 65"/>
                  <a:gd name="T29" fmla="*/ 96 h 160"/>
                  <a:gd name="T30" fmla="*/ 63 w 65"/>
                  <a:gd name="T31" fmla="*/ 93 h 160"/>
                  <a:gd name="T32" fmla="*/ 65 w 65"/>
                  <a:gd name="T33" fmla="*/ 86 h 160"/>
                  <a:gd name="T34" fmla="*/ 49 w 65"/>
                  <a:gd name="T35" fmla="*/ 6 h 160"/>
                  <a:gd name="T36" fmla="*/ 41 w 65"/>
                  <a:gd name="T37" fmla="*/ 0 h 160"/>
                  <a:gd name="T38" fmla="*/ 31 w 65"/>
                  <a:gd name="T39" fmla="*/ 16 h 160"/>
                  <a:gd name="T40" fmla="*/ 34 w 65"/>
                  <a:gd name="T41" fmla="*/ 16 h 160"/>
                  <a:gd name="T42" fmla="*/ 47 w 65"/>
                  <a:gd name="T43" fmla="*/ 80 h 160"/>
                  <a:gd name="T44" fmla="*/ 18 w 65"/>
                  <a:gd name="T45" fmla="*/ 80 h 160"/>
                  <a:gd name="T46" fmla="*/ 31 w 65"/>
                  <a:gd name="T47" fmla="*/ 16 h 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65" h="160">
                    <a:moveTo>
                      <a:pt x="41" y="0"/>
                    </a:moveTo>
                    <a:cubicBezTo>
                      <a:pt x="25" y="0"/>
                      <a:pt x="25" y="0"/>
                      <a:pt x="25" y="0"/>
                    </a:cubicBezTo>
                    <a:cubicBezTo>
                      <a:pt x="21" y="0"/>
                      <a:pt x="18" y="2"/>
                      <a:pt x="17" y="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0" y="88"/>
                      <a:pt x="1" y="91"/>
                      <a:pt x="2" y="93"/>
                    </a:cubicBezTo>
                    <a:cubicBezTo>
                      <a:pt x="4" y="95"/>
                      <a:pt x="6" y="96"/>
                      <a:pt x="9" y="96"/>
                    </a:cubicBezTo>
                    <a:cubicBezTo>
                      <a:pt x="9" y="152"/>
                      <a:pt x="9" y="152"/>
                      <a:pt x="9" y="152"/>
                    </a:cubicBezTo>
                    <a:cubicBezTo>
                      <a:pt x="9" y="156"/>
                      <a:pt x="12" y="160"/>
                      <a:pt x="17" y="160"/>
                    </a:cubicBezTo>
                    <a:cubicBezTo>
                      <a:pt x="21" y="160"/>
                      <a:pt x="25" y="156"/>
                      <a:pt x="25" y="152"/>
                    </a:cubicBezTo>
                    <a:cubicBezTo>
                      <a:pt x="25" y="96"/>
                      <a:pt x="25" y="96"/>
                      <a:pt x="25" y="96"/>
                    </a:cubicBezTo>
                    <a:cubicBezTo>
                      <a:pt x="41" y="96"/>
                      <a:pt x="41" y="96"/>
                      <a:pt x="41" y="96"/>
                    </a:cubicBezTo>
                    <a:cubicBezTo>
                      <a:pt x="41" y="152"/>
                      <a:pt x="41" y="152"/>
                      <a:pt x="41" y="152"/>
                    </a:cubicBezTo>
                    <a:cubicBezTo>
                      <a:pt x="41" y="156"/>
                      <a:pt x="44" y="160"/>
                      <a:pt x="49" y="160"/>
                    </a:cubicBezTo>
                    <a:cubicBezTo>
                      <a:pt x="53" y="160"/>
                      <a:pt x="57" y="156"/>
                      <a:pt x="57" y="152"/>
                    </a:cubicBezTo>
                    <a:cubicBezTo>
                      <a:pt x="57" y="96"/>
                      <a:pt x="57" y="96"/>
                      <a:pt x="57" y="96"/>
                    </a:cubicBezTo>
                    <a:cubicBezTo>
                      <a:pt x="59" y="96"/>
                      <a:pt x="61" y="95"/>
                      <a:pt x="63" y="93"/>
                    </a:cubicBezTo>
                    <a:cubicBezTo>
                      <a:pt x="64" y="91"/>
                      <a:pt x="65" y="88"/>
                      <a:pt x="65" y="86"/>
                    </a:cubicBezTo>
                    <a:cubicBezTo>
                      <a:pt x="49" y="6"/>
                      <a:pt x="49" y="6"/>
                      <a:pt x="49" y="6"/>
                    </a:cubicBezTo>
                    <a:cubicBezTo>
                      <a:pt x="48" y="2"/>
                      <a:pt x="44" y="0"/>
                      <a:pt x="41" y="0"/>
                    </a:cubicBezTo>
                    <a:close/>
                    <a:moveTo>
                      <a:pt x="31" y="16"/>
                    </a:moveTo>
                    <a:cubicBezTo>
                      <a:pt x="34" y="16"/>
                      <a:pt x="34" y="16"/>
                      <a:pt x="34" y="16"/>
                    </a:cubicBezTo>
                    <a:cubicBezTo>
                      <a:pt x="47" y="80"/>
                      <a:pt x="47" y="80"/>
                      <a:pt x="47" y="80"/>
                    </a:cubicBezTo>
                    <a:cubicBezTo>
                      <a:pt x="18" y="80"/>
                      <a:pt x="18" y="80"/>
                      <a:pt x="18" y="80"/>
                    </a:cubicBezTo>
                    <a:lnTo>
                      <a:pt x="31" y="1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9094" tIns="44547" rIns="89094" bIns="44547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90" dirty="0"/>
              </a:p>
            </p:txBody>
          </p:sp>
          <p:sp>
            <p:nvSpPr>
              <p:cNvPr id="38" name="Freeform 37"/>
              <p:cNvSpPr>
                <a:spLocks noEditPoints="1"/>
              </p:cNvSpPr>
              <p:nvPr/>
            </p:nvSpPr>
            <p:spPr bwMode="auto">
              <a:xfrm>
                <a:off x="7731710" y="4955694"/>
                <a:ext cx="231775" cy="230188"/>
              </a:xfrm>
              <a:custGeom>
                <a:avLst/>
                <a:gdLst>
                  <a:gd name="T0" fmla="*/ 24 w 48"/>
                  <a:gd name="T1" fmla="*/ 48 h 48"/>
                  <a:gd name="T2" fmla="*/ 48 w 48"/>
                  <a:gd name="T3" fmla="*/ 24 h 48"/>
                  <a:gd name="T4" fmla="*/ 24 w 48"/>
                  <a:gd name="T5" fmla="*/ 0 h 48"/>
                  <a:gd name="T6" fmla="*/ 0 w 48"/>
                  <a:gd name="T7" fmla="*/ 24 h 48"/>
                  <a:gd name="T8" fmla="*/ 24 w 48"/>
                  <a:gd name="T9" fmla="*/ 48 h 48"/>
                  <a:gd name="T10" fmla="*/ 24 w 48"/>
                  <a:gd name="T11" fmla="*/ 16 h 48"/>
                  <a:gd name="T12" fmla="*/ 32 w 48"/>
                  <a:gd name="T13" fmla="*/ 24 h 48"/>
                  <a:gd name="T14" fmla="*/ 24 w 48"/>
                  <a:gd name="T15" fmla="*/ 32 h 48"/>
                  <a:gd name="T16" fmla="*/ 16 w 48"/>
                  <a:gd name="T17" fmla="*/ 24 h 48"/>
                  <a:gd name="T18" fmla="*/ 24 w 48"/>
                  <a:gd name="T19" fmla="*/ 16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8" h="48">
                    <a:moveTo>
                      <a:pt x="24" y="48"/>
                    </a:moveTo>
                    <a:cubicBezTo>
                      <a:pt x="37" y="48"/>
                      <a:pt x="48" y="37"/>
                      <a:pt x="48" y="24"/>
                    </a:cubicBezTo>
                    <a:cubicBezTo>
                      <a:pt x="48" y="10"/>
                      <a:pt x="37" y="0"/>
                      <a:pt x="24" y="0"/>
                    </a:cubicBezTo>
                    <a:cubicBezTo>
                      <a:pt x="10" y="0"/>
                      <a:pt x="0" y="10"/>
                      <a:pt x="0" y="24"/>
                    </a:cubicBezTo>
                    <a:cubicBezTo>
                      <a:pt x="0" y="37"/>
                      <a:pt x="10" y="48"/>
                      <a:pt x="24" y="48"/>
                    </a:cubicBezTo>
                    <a:close/>
                    <a:moveTo>
                      <a:pt x="24" y="16"/>
                    </a:moveTo>
                    <a:cubicBezTo>
                      <a:pt x="28" y="16"/>
                      <a:pt x="32" y="19"/>
                      <a:pt x="32" y="24"/>
                    </a:cubicBezTo>
                    <a:cubicBezTo>
                      <a:pt x="32" y="28"/>
                      <a:pt x="28" y="32"/>
                      <a:pt x="24" y="32"/>
                    </a:cubicBezTo>
                    <a:cubicBezTo>
                      <a:pt x="19" y="32"/>
                      <a:pt x="16" y="28"/>
                      <a:pt x="16" y="24"/>
                    </a:cubicBezTo>
                    <a:cubicBezTo>
                      <a:pt x="16" y="19"/>
                      <a:pt x="19" y="16"/>
                      <a:pt x="24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9094" tIns="44547" rIns="89094" bIns="44547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90" dirty="0"/>
              </a:p>
            </p:txBody>
          </p:sp>
          <p:sp>
            <p:nvSpPr>
              <p:cNvPr id="39" name="Freeform 38"/>
              <p:cNvSpPr>
                <a:spLocks noEditPoints="1"/>
              </p:cNvSpPr>
              <p:nvPr/>
            </p:nvSpPr>
            <p:spPr bwMode="auto">
              <a:xfrm>
                <a:off x="6923672" y="5262081"/>
                <a:ext cx="307975" cy="766763"/>
              </a:xfrm>
              <a:custGeom>
                <a:avLst/>
                <a:gdLst>
                  <a:gd name="T0" fmla="*/ 56 w 64"/>
                  <a:gd name="T1" fmla="*/ 0 h 160"/>
                  <a:gd name="T2" fmla="*/ 8 w 64"/>
                  <a:gd name="T3" fmla="*/ 0 h 160"/>
                  <a:gd name="T4" fmla="*/ 0 w 64"/>
                  <a:gd name="T5" fmla="*/ 8 h 160"/>
                  <a:gd name="T6" fmla="*/ 0 w 64"/>
                  <a:gd name="T7" fmla="*/ 72 h 160"/>
                  <a:gd name="T8" fmla="*/ 8 w 64"/>
                  <a:gd name="T9" fmla="*/ 80 h 160"/>
                  <a:gd name="T10" fmla="*/ 8 w 64"/>
                  <a:gd name="T11" fmla="*/ 152 h 160"/>
                  <a:gd name="T12" fmla="*/ 16 w 64"/>
                  <a:gd name="T13" fmla="*/ 160 h 160"/>
                  <a:gd name="T14" fmla="*/ 24 w 64"/>
                  <a:gd name="T15" fmla="*/ 152 h 160"/>
                  <a:gd name="T16" fmla="*/ 24 w 64"/>
                  <a:gd name="T17" fmla="*/ 80 h 160"/>
                  <a:gd name="T18" fmla="*/ 40 w 64"/>
                  <a:gd name="T19" fmla="*/ 80 h 160"/>
                  <a:gd name="T20" fmla="*/ 40 w 64"/>
                  <a:gd name="T21" fmla="*/ 152 h 160"/>
                  <a:gd name="T22" fmla="*/ 48 w 64"/>
                  <a:gd name="T23" fmla="*/ 160 h 160"/>
                  <a:gd name="T24" fmla="*/ 56 w 64"/>
                  <a:gd name="T25" fmla="*/ 152 h 160"/>
                  <a:gd name="T26" fmla="*/ 56 w 64"/>
                  <a:gd name="T27" fmla="*/ 80 h 160"/>
                  <a:gd name="T28" fmla="*/ 64 w 64"/>
                  <a:gd name="T29" fmla="*/ 72 h 160"/>
                  <a:gd name="T30" fmla="*/ 64 w 64"/>
                  <a:gd name="T31" fmla="*/ 8 h 160"/>
                  <a:gd name="T32" fmla="*/ 56 w 64"/>
                  <a:gd name="T33" fmla="*/ 0 h 160"/>
                  <a:gd name="T34" fmla="*/ 16 w 64"/>
                  <a:gd name="T35" fmla="*/ 16 h 160"/>
                  <a:gd name="T36" fmla="*/ 48 w 64"/>
                  <a:gd name="T37" fmla="*/ 16 h 160"/>
                  <a:gd name="T38" fmla="*/ 48 w 64"/>
                  <a:gd name="T39" fmla="*/ 64 h 160"/>
                  <a:gd name="T40" fmla="*/ 16 w 64"/>
                  <a:gd name="T41" fmla="*/ 64 h 160"/>
                  <a:gd name="T42" fmla="*/ 16 w 64"/>
                  <a:gd name="T43" fmla="*/ 16 h 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64" h="160">
                    <a:moveTo>
                      <a:pt x="56" y="0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3" y="0"/>
                      <a:pt x="0" y="3"/>
                      <a:pt x="0" y="8"/>
                    </a:cubicBezTo>
                    <a:cubicBezTo>
                      <a:pt x="0" y="72"/>
                      <a:pt x="0" y="72"/>
                      <a:pt x="0" y="72"/>
                    </a:cubicBezTo>
                    <a:cubicBezTo>
                      <a:pt x="0" y="76"/>
                      <a:pt x="3" y="80"/>
                      <a:pt x="8" y="80"/>
                    </a:cubicBezTo>
                    <a:cubicBezTo>
                      <a:pt x="8" y="152"/>
                      <a:pt x="8" y="152"/>
                      <a:pt x="8" y="152"/>
                    </a:cubicBezTo>
                    <a:cubicBezTo>
                      <a:pt x="8" y="156"/>
                      <a:pt x="11" y="160"/>
                      <a:pt x="16" y="160"/>
                    </a:cubicBezTo>
                    <a:cubicBezTo>
                      <a:pt x="20" y="160"/>
                      <a:pt x="24" y="156"/>
                      <a:pt x="24" y="152"/>
                    </a:cubicBezTo>
                    <a:cubicBezTo>
                      <a:pt x="24" y="80"/>
                      <a:pt x="24" y="80"/>
                      <a:pt x="24" y="80"/>
                    </a:cubicBezTo>
                    <a:cubicBezTo>
                      <a:pt x="40" y="80"/>
                      <a:pt x="40" y="80"/>
                      <a:pt x="40" y="80"/>
                    </a:cubicBezTo>
                    <a:cubicBezTo>
                      <a:pt x="40" y="152"/>
                      <a:pt x="40" y="152"/>
                      <a:pt x="40" y="152"/>
                    </a:cubicBezTo>
                    <a:cubicBezTo>
                      <a:pt x="40" y="156"/>
                      <a:pt x="43" y="160"/>
                      <a:pt x="48" y="160"/>
                    </a:cubicBezTo>
                    <a:cubicBezTo>
                      <a:pt x="52" y="160"/>
                      <a:pt x="56" y="156"/>
                      <a:pt x="56" y="152"/>
                    </a:cubicBezTo>
                    <a:cubicBezTo>
                      <a:pt x="56" y="80"/>
                      <a:pt x="56" y="80"/>
                      <a:pt x="56" y="80"/>
                    </a:cubicBezTo>
                    <a:cubicBezTo>
                      <a:pt x="60" y="80"/>
                      <a:pt x="64" y="76"/>
                      <a:pt x="64" y="72"/>
                    </a:cubicBezTo>
                    <a:cubicBezTo>
                      <a:pt x="64" y="8"/>
                      <a:pt x="64" y="8"/>
                      <a:pt x="64" y="8"/>
                    </a:cubicBezTo>
                    <a:cubicBezTo>
                      <a:pt x="64" y="3"/>
                      <a:pt x="60" y="0"/>
                      <a:pt x="56" y="0"/>
                    </a:cubicBezTo>
                    <a:close/>
                    <a:moveTo>
                      <a:pt x="16" y="16"/>
                    </a:moveTo>
                    <a:cubicBezTo>
                      <a:pt x="48" y="16"/>
                      <a:pt x="48" y="16"/>
                      <a:pt x="48" y="16"/>
                    </a:cubicBezTo>
                    <a:cubicBezTo>
                      <a:pt x="48" y="64"/>
                      <a:pt x="48" y="64"/>
                      <a:pt x="48" y="64"/>
                    </a:cubicBezTo>
                    <a:cubicBezTo>
                      <a:pt x="16" y="64"/>
                      <a:pt x="16" y="64"/>
                      <a:pt x="16" y="64"/>
                    </a:cubicBezTo>
                    <a:lnTo>
                      <a:pt x="16" y="1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9094" tIns="44547" rIns="89094" bIns="44547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90" dirty="0"/>
              </a:p>
            </p:txBody>
          </p:sp>
          <p:sp>
            <p:nvSpPr>
              <p:cNvPr id="40" name="Freeform 39"/>
              <p:cNvSpPr>
                <a:spLocks noEditPoints="1"/>
              </p:cNvSpPr>
              <p:nvPr/>
            </p:nvSpPr>
            <p:spPr bwMode="auto">
              <a:xfrm>
                <a:off x="6961772" y="4955694"/>
                <a:ext cx="231775" cy="230188"/>
              </a:xfrm>
              <a:custGeom>
                <a:avLst/>
                <a:gdLst>
                  <a:gd name="T0" fmla="*/ 24 w 48"/>
                  <a:gd name="T1" fmla="*/ 48 h 48"/>
                  <a:gd name="T2" fmla="*/ 48 w 48"/>
                  <a:gd name="T3" fmla="*/ 24 h 48"/>
                  <a:gd name="T4" fmla="*/ 24 w 48"/>
                  <a:gd name="T5" fmla="*/ 0 h 48"/>
                  <a:gd name="T6" fmla="*/ 0 w 48"/>
                  <a:gd name="T7" fmla="*/ 24 h 48"/>
                  <a:gd name="T8" fmla="*/ 24 w 48"/>
                  <a:gd name="T9" fmla="*/ 48 h 48"/>
                  <a:gd name="T10" fmla="*/ 24 w 48"/>
                  <a:gd name="T11" fmla="*/ 16 h 48"/>
                  <a:gd name="T12" fmla="*/ 32 w 48"/>
                  <a:gd name="T13" fmla="*/ 24 h 48"/>
                  <a:gd name="T14" fmla="*/ 24 w 48"/>
                  <a:gd name="T15" fmla="*/ 32 h 48"/>
                  <a:gd name="T16" fmla="*/ 16 w 48"/>
                  <a:gd name="T17" fmla="*/ 24 h 48"/>
                  <a:gd name="T18" fmla="*/ 24 w 48"/>
                  <a:gd name="T19" fmla="*/ 16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8" h="48">
                    <a:moveTo>
                      <a:pt x="24" y="48"/>
                    </a:moveTo>
                    <a:cubicBezTo>
                      <a:pt x="37" y="48"/>
                      <a:pt x="48" y="37"/>
                      <a:pt x="48" y="24"/>
                    </a:cubicBezTo>
                    <a:cubicBezTo>
                      <a:pt x="48" y="10"/>
                      <a:pt x="37" y="0"/>
                      <a:pt x="24" y="0"/>
                    </a:cubicBezTo>
                    <a:cubicBezTo>
                      <a:pt x="10" y="0"/>
                      <a:pt x="0" y="10"/>
                      <a:pt x="0" y="24"/>
                    </a:cubicBezTo>
                    <a:cubicBezTo>
                      <a:pt x="0" y="37"/>
                      <a:pt x="10" y="48"/>
                      <a:pt x="24" y="48"/>
                    </a:cubicBezTo>
                    <a:close/>
                    <a:moveTo>
                      <a:pt x="24" y="16"/>
                    </a:moveTo>
                    <a:cubicBezTo>
                      <a:pt x="28" y="16"/>
                      <a:pt x="32" y="19"/>
                      <a:pt x="32" y="24"/>
                    </a:cubicBezTo>
                    <a:cubicBezTo>
                      <a:pt x="32" y="28"/>
                      <a:pt x="28" y="32"/>
                      <a:pt x="24" y="32"/>
                    </a:cubicBezTo>
                    <a:cubicBezTo>
                      <a:pt x="19" y="32"/>
                      <a:pt x="16" y="28"/>
                      <a:pt x="16" y="24"/>
                    </a:cubicBezTo>
                    <a:cubicBezTo>
                      <a:pt x="16" y="19"/>
                      <a:pt x="19" y="16"/>
                      <a:pt x="24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9094" tIns="44547" rIns="89094" bIns="44547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90" dirty="0"/>
              </a:p>
            </p:txBody>
          </p:sp>
          <p:sp>
            <p:nvSpPr>
              <p:cNvPr id="41" name="Freeform 40"/>
              <p:cNvSpPr>
                <a:spLocks noEditPoints="1"/>
              </p:cNvSpPr>
              <p:nvPr/>
            </p:nvSpPr>
            <p:spPr bwMode="auto">
              <a:xfrm>
                <a:off x="7307847" y="5262081"/>
                <a:ext cx="309562" cy="766763"/>
              </a:xfrm>
              <a:custGeom>
                <a:avLst/>
                <a:gdLst>
                  <a:gd name="T0" fmla="*/ 56 w 64"/>
                  <a:gd name="T1" fmla="*/ 0 h 160"/>
                  <a:gd name="T2" fmla="*/ 8 w 64"/>
                  <a:gd name="T3" fmla="*/ 0 h 160"/>
                  <a:gd name="T4" fmla="*/ 0 w 64"/>
                  <a:gd name="T5" fmla="*/ 8 h 160"/>
                  <a:gd name="T6" fmla="*/ 0 w 64"/>
                  <a:gd name="T7" fmla="*/ 72 h 160"/>
                  <a:gd name="T8" fmla="*/ 8 w 64"/>
                  <a:gd name="T9" fmla="*/ 80 h 160"/>
                  <a:gd name="T10" fmla="*/ 8 w 64"/>
                  <a:gd name="T11" fmla="*/ 152 h 160"/>
                  <a:gd name="T12" fmla="*/ 16 w 64"/>
                  <a:gd name="T13" fmla="*/ 160 h 160"/>
                  <a:gd name="T14" fmla="*/ 24 w 64"/>
                  <a:gd name="T15" fmla="*/ 152 h 160"/>
                  <a:gd name="T16" fmla="*/ 24 w 64"/>
                  <a:gd name="T17" fmla="*/ 80 h 160"/>
                  <a:gd name="T18" fmla="*/ 40 w 64"/>
                  <a:gd name="T19" fmla="*/ 80 h 160"/>
                  <a:gd name="T20" fmla="*/ 40 w 64"/>
                  <a:gd name="T21" fmla="*/ 152 h 160"/>
                  <a:gd name="T22" fmla="*/ 48 w 64"/>
                  <a:gd name="T23" fmla="*/ 160 h 160"/>
                  <a:gd name="T24" fmla="*/ 56 w 64"/>
                  <a:gd name="T25" fmla="*/ 152 h 160"/>
                  <a:gd name="T26" fmla="*/ 56 w 64"/>
                  <a:gd name="T27" fmla="*/ 80 h 160"/>
                  <a:gd name="T28" fmla="*/ 64 w 64"/>
                  <a:gd name="T29" fmla="*/ 72 h 160"/>
                  <a:gd name="T30" fmla="*/ 64 w 64"/>
                  <a:gd name="T31" fmla="*/ 8 h 160"/>
                  <a:gd name="T32" fmla="*/ 56 w 64"/>
                  <a:gd name="T33" fmla="*/ 0 h 160"/>
                  <a:gd name="T34" fmla="*/ 16 w 64"/>
                  <a:gd name="T35" fmla="*/ 16 h 160"/>
                  <a:gd name="T36" fmla="*/ 48 w 64"/>
                  <a:gd name="T37" fmla="*/ 16 h 160"/>
                  <a:gd name="T38" fmla="*/ 48 w 64"/>
                  <a:gd name="T39" fmla="*/ 64 h 160"/>
                  <a:gd name="T40" fmla="*/ 16 w 64"/>
                  <a:gd name="T41" fmla="*/ 64 h 160"/>
                  <a:gd name="T42" fmla="*/ 16 w 64"/>
                  <a:gd name="T43" fmla="*/ 16 h 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64" h="160">
                    <a:moveTo>
                      <a:pt x="56" y="0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3" y="0"/>
                      <a:pt x="0" y="3"/>
                      <a:pt x="0" y="8"/>
                    </a:cubicBezTo>
                    <a:cubicBezTo>
                      <a:pt x="0" y="72"/>
                      <a:pt x="0" y="72"/>
                      <a:pt x="0" y="72"/>
                    </a:cubicBezTo>
                    <a:cubicBezTo>
                      <a:pt x="0" y="76"/>
                      <a:pt x="3" y="80"/>
                      <a:pt x="8" y="80"/>
                    </a:cubicBezTo>
                    <a:cubicBezTo>
                      <a:pt x="8" y="152"/>
                      <a:pt x="8" y="152"/>
                      <a:pt x="8" y="152"/>
                    </a:cubicBezTo>
                    <a:cubicBezTo>
                      <a:pt x="8" y="156"/>
                      <a:pt x="11" y="160"/>
                      <a:pt x="16" y="160"/>
                    </a:cubicBezTo>
                    <a:cubicBezTo>
                      <a:pt x="20" y="160"/>
                      <a:pt x="24" y="156"/>
                      <a:pt x="24" y="152"/>
                    </a:cubicBezTo>
                    <a:cubicBezTo>
                      <a:pt x="24" y="80"/>
                      <a:pt x="24" y="80"/>
                      <a:pt x="24" y="80"/>
                    </a:cubicBezTo>
                    <a:cubicBezTo>
                      <a:pt x="40" y="80"/>
                      <a:pt x="40" y="80"/>
                      <a:pt x="40" y="80"/>
                    </a:cubicBezTo>
                    <a:cubicBezTo>
                      <a:pt x="40" y="152"/>
                      <a:pt x="40" y="152"/>
                      <a:pt x="40" y="152"/>
                    </a:cubicBezTo>
                    <a:cubicBezTo>
                      <a:pt x="40" y="156"/>
                      <a:pt x="43" y="160"/>
                      <a:pt x="48" y="160"/>
                    </a:cubicBezTo>
                    <a:cubicBezTo>
                      <a:pt x="52" y="160"/>
                      <a:pt x="56" y="156"/>
                      <a:pt x="56" y="152"/>
                    </a:cubicBezTo>
                    <a:cubicBezTo>
                      <a:pt x="56" y="80"/>
                      <a:pt x="56" y="80"/>
                      <a:pt x="56" y="80"/>
                    </a:cubicBezTo>
                    <a:cubicBezTo>
                      <a:pt x="60" y="80"/>
                      <a:pt x="64" y="76"/>
                      <a:pt x="64" y="72"/>
                    </a:cubicBezTo>
                    <a:cubicBezTo>
                      <a:pt x="64" y="8"/>
                      <a:pt x="64" y="8"/>
                      <a:pt x="64" y="8"/>
                    </a:cubicBezTo>
                    <a:cubicBezTo>
                      <a:pt x="64" y="3"/>
                      <a:pt x="60" y="0"/>
                      <a:pt x="56" y="0"/>
                    </a:cubicBezTo>
                    <a:close/>
                    <a:moveTo>
                      <a:pt x="16" y="16"/>
                    </a:moveTo>
                    <a:cubicBezTo>
                      <a:pt x="48" y="16"/>
                      <a:pt x="48" y="16"/>
                      <a:pt x="48" y="16"/>
                    </a:cubicBezTo>
                    <a:cubicBezTo>
                      <a:pt x="48" y="64"/>
                      <a:pt x="48" y="64"/>
                      <a:pt x="48" y="64"/>
                    </a:cubicBezTo>
                    <a:cubicBezTo>
                      <a:pt x="16" y="64"/>
                      <a:pt x="16" y="64"/>
                      <a:pt x="16" y="64"/>
                    </a:cubicBezTo>
                    <a:lnTo>
                      <a:pt x="16" y="1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9094" tIns="44547" rIns="89094" bIns="44547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90" dirty="0"/>
              </a:p>
            </p:txBody>
          </p:sp>
          <p:sp>
            <p:nvSpPr>
              <p:cNvPr id="42" name="Freeform 41"/>
              <p:cNvSpPr>
                <a:spLocks noEditPoints="1"/>
              </p:cNvSpPr>
              <p:nvPr/>
            </p:nvSpPr>
            <p:spPr bwMode="auto">
              <a:xfrm>
                <a:off x="7347535" y="4955694"/>
                <a:ext cx="230187" cy="230188"/>
              </a:xfrm>
              <a:custGeom>
                <a:avLst/>
                <a:gdLst>
                  <a:gd name="T0" fmla="*/ 24 w 48"/>
                  <a:gd name="T1" fmla="*/ 48 h 48"/>
                  <a:gd name="T2" fmla="*/ 48 w 48"/>
                  <a:gd name="T3" fmla="*/ 24 h 48"/>
                  <a:gd name="T4" fmla="*/ 24 w 48"/>
                  <a:gd name="T5" fmla="*/ 0 h 48"/>
                  <a:gd name="T6" fmla="*/ 0 w 48"/>
                  <a:gd name="T7" fmla="*/ 24 h 48"/>
                  <a:gd name="T8" fmla="*/ 24 w 48"/>
                  <a:gd name="T9" fmla="*/ 48 h 48"/>
                  <a:gd name="T10" fmla="*/ 24 w 48"/>
                  <a:gd name="T11" fmla="*/ 16 h 48"/>
                  <a:gd name="T12" fmla="*/ 32 w 48"/>
                  <a:gd name="T13" fmla="*/ 24 h 48"/>
                  <a:gd name="T14" fmla="*/ 24 w 48"/>
                  <a:gd name="T15" fmla="*/ 32 h 48"/>
                  <a:gd name="T16" fmla="*/ 16 w 48"/>
                  <a:gd name="T17" fmla="*/ 24 h 48"/>
                  <a:gd name="T18" fmla="*/ 24 w 48"/>
                  <a:gd name="T19" fmla="*/ 16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8" h="48">
                    <a:moveTo>
                      <a:pt x="24" y="48"/>
                    </a:moveTo>
                    <a:cubicBezTo>
                      <a:pt x="37" y="48"/>
                      <a:pt x="48" y="37"/>
                      <a:pt x="48" y="24"/>
                    </a:cubicBezTo>
                    <a:cubicBezTo>
                      <a:pt x="48" y="10"/>
                      <a:pt x="37" y="0"/>
                      <a:pt x="24" y="0"/>
                    </a:cubicBezTo>
                    <a:cubicBezTo>
                      <a:pt x="10" y="0"/>
                      <a:pt x="0" y="10"/>
                      <a:pt x="0" y="24"/>
                    </a:cubicBezTo>
                    <a:cubicBezTo>
                      <a:pt x="0" y="37"/>
                      <a:pt x="10" y="48"/>
                      <a:pt x="24" y="48"/>
                    </a:cubicBezTo>
                    <a:close/>
                    <a:moveTo>
                      <a:pt x="24" y="16"/>
                    </a:moveTo>
                    <a:cubicBezTo>
                      <a:pt x="28" y="16"/>
                      <a:pt x="32" y="19"/>
                      <a:pt x="32" y="24"/>
                    </a:cubicBezTo>
                    <a:cubicBezTo>
                      <a:pt x="32" y="28"/>
                      <a:pt x="28" y="32"/>
                      <a:pt x="24" y="32"/>
                    </a:cubicBezTo>
                    <a:cubicBezTo>
                      <a:pt x="19" y="32"/>
                      <a:pt x="16" y="28"/>
                      <a:pt x="16" y="24"/>
                    </a:cubicBezTo>
                    <a:cubicBezTo>
                      <a:pt x="16" y="19"/>
                      <a:pt x="19" y="16"/>
                      <a:pt x="24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9094" tIns="44547" rIns="89094" bIns="44547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90" dirty="0"/>
              </a:p>
            </p:txBody>
          </p:sp>
          <p:sp>
            <p:nvSpPr>
              <p:cNvPr id="43" name="Freeform 42"/>
              <p:cNvSpPr>
                <a:spLocks noEditPoints="1"/>
              </p:cNvSpPr>
              <p:nvPr/>
            </p:nvSpPr>
            <p:spPr bwMode="auto">
              <a:xfrm>
                <a:off x="6537911" y="4611205"/>
                <a:ext cx="1849437" cy="1838325"/>
              </a:xfrm>
              <a:custGeom>
                <a:avLst/>
                <a:gdLst>
                  <a:gd name="T0" fmla="*/ 192 w 384"/>
                  <a:gd name="T1" fmla="*/ 0 h 384"/>
                  <a:gd name="T2" fmla="*/ 0 w 384"/>
                  <a:gd name="T3" fmla="*/ 192 h 384"/>
                  <a:gd name="T4" fmla="*/ 192 w 384"/>
                  <a:gd name="T5" fmla="*/ 384 h 384"/>
                  <a:gd name="T6" fmla="*/ 384 w 384"/>
                  <a:gd name="T7" fmla="*/ 192 h 384"/>
                  <a:gd name="T8" fmla="*/ 192 w 384"/>
                  <a:gd name="T9" fmla="*/ 0 h 384"/>
                  <a:gd name="T10" fmla="*/ 192 w 384"/>
                  <a:gd name="T11" fmla="*/ 368 h 384"/>
                  <a:gd name="T12" fmla="*/ 16 w 384"/>
                  <a:gd name="T13" fmla="*/ 192 h 384"/>
                  <a:gd name="T14" fmla="*/ 192 w 384"/>
                  <a:gd name="T15" fmla="*/ 16 h 384"/>
                  <a:gd name="T16" fmla="*/ 368 w 384"/>
                  <a:gd name="T17" fmla="*/ 192 h 384"/>
                  <a:gd name="T18" fmla="*/ 192 w 384"/>
                  <a:gd name="T19" fmla="*/ 368 h 3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84" h="384">
                    <a:moveTo>
                      <a:pt x="192" y="0"/>
                    </a:moveTo>
                    <a:cubicBezTo>
                      <a:pt x="86" y="0"/>
                      <a:pt x="0" y="86"/>
                      <a:pt x="0" y="192"/>
                    </a:cubicBezTo>
                    <a:cubicBezTo>
                      <a:pt x="0" y="298"/>
                      <a:pt x="86" y="384"/>
                      <a:pt x="192" y="384"/>
                    </a:cubicBezTo>
                    <a:cubicBezTo>
                      <a:pt x="298" y="384"/>
                      <a:pt x="384" y="298"/>
                      <a:pt x="384" y="192"/>
                    </a:cubicBezTo>
                    <a:cubicBezTo>
                      <a:pt x="384" y="86"/>
                      <a:pt x="298" y="0"/>
                      <a:pt x="192" y="0"/>
                    </a:cubicBezTo>
                    <a:close/>
                    <a:moveTo>
                      <a:pt x="192" y="368"/>
                    </a:moveTo>
                    <a:cubicBezTo>
                      <a:pt x="95" y="368"/>
                      <a:pt x="16" y="289"/>
                      <a:pt x="16" y="192"/>
                    </a:cubicBezTo>
                    <a:cubicBezTo>
                      <a:pt x="16" y="95"/>
                      <a:pt x="95" y="16"/>
                      <a:pt x="192" y="16"/>
                    </a:cubicBezTo>
                    <a:cubicBezTo>
                      <a:pt x="289" y="16"/>
                      <a:pt x="368" y="95"/>
                      <a:pt x="368" y="192"/>
                    </a:cubicBezTo>
                    <a:cubicBezTo>
                      <a:pt x="368" y="289"/>
                      <a:pt x="289" y="368"/>
                      <a:pt x="192" y="36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9094" tIns="44547" rIns="89094" bIns="44547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90" dirty="0"/>
              </a:p>
            </p:txBody>
          </p:sp>
        </p:grpSp>
        <p:sp>
          <p:nvSpPr>
            <p:cNvPr id="44" name="Rounded Rectangle 43"/>
            <p:cNvSpPr/>
            <p:nvPr/>
          </p:nvSpPr>
          <p:spPr bwMode="gray">
            <a:xfrm>
              <a:off x="6685834" y="2337592"/>
              <a:ext cx="687748" cy="687748"/>
            </a:xfrm>
            <a:prstGeom prst="roundRect">
              <a:avLst>
                <a:gd name="adj" fmla="val 0"/>
              </a:avLst>
            </a:prstGeom>
            <a:solidFill>
              <a:schemeClr val="accent6">
                <a:lumMod val="40000"/>
                <a:lumOff val="60000"/>
              </a:schemeClr>
            </a:solidFill>
            <a:ln w="19050" algn="ctr">
              <a:noFill/>
              <a:miter lim="800000"/>
              <a:headEnd/>
              <a:tailEnd/>
            </a:ln>
          </p:spPr>
          <p:txBody>
            <a:bodyPr wrap="square" lIns="86620" tIns="86620" rIns="86620" bIns="86620" rtlCol="0" anchor="ctr"/>
            <a:lstStyle/>
            <a:p>
              <a:pPr algn="ctr">
                <a:lnSpc>
                  <a:spcPct val="106000"/>
                </a:lnSpc>
                <a:buFont typeface="Wingdings 2" pitchFamily="18" charset="2"/>
                <a:buNone/>
              </a:pPr>
              <a:r>
                <a:rPr lang="es-MX" sz="974" b="1" dirty="0"/>
                <a:t>1.9</a:t>
              </a:r>
            </a:p>
          </p:txBody>
        </p:sp>
        <p:sp>
          <p:nvSpPr>
            <p:cNvPr id="45" name="Rounded Rectangle 44"/>
            <p:cNvSpPr/>
            <p:nvPr/>
          </p:nvSpPr>
          <p:spPr bwMode="gray">
            <a:xfrm>
              <a:off x="6486645" y="3537474"/>
              <a:ext cx="1042958" cy="1042958"/>
            </a:xfrm>
            <a:prstGeom prst="roundRect">
              <a:avLst>
                <a:gd name="adj" fmla="val 0"/>
              </a:avLst>
            </a:prstGeom>
            <a:solidFill>
              <a:schemeClr val="accent6">
                <a:lumMod val="40000"/>
                <a:lumOff val="60000"/>
              </a:schemeClr>
            </a:solidFill>
            <a:ln w="19050" algn="ctr">
              <a:noFill/>
              <a:miter lim="800000"/>
              <a:headEnd/>
              <a:tailEnd/>
            </a:ln>
          </p:spPr>
          <p:txBody>
            <a:bodyPr wrap="square" lIns="86620" tIns="86620" rIns="86620" bIns="86620" rtlCol="0" anchor="ctr"/>
            <a:lstStyle/>
            <a:p>
              <a:pPr algn="ctr">
                <a:lnSpc>
                  <a:spcPct val="106000"/>
                </a:lnSpc>
                <a:buFont typeface="Wingdings 2" pitchFamily="18" charset="2"/>
                <a:buNone/>
              </a:pPr>
              <a:r>
                <a:rPr lang="es-MX" sz="974" b="1" dirty="0"/>
                <a:t>4.4</a:t>
              </a:r>
            </a:p>
          </p:txBody>
        </p:sp>
        <p:sp>
          <p:nvSpPr>
            <p:cNvPr id="46" name="Rounded Rectangle 45"/>
            <p:cNvSpPr/>
            <p:nvPr/>
          </p:nvSpPr>
          <p:spPr bwMode="gray">
            <a:xfrm>
              <a:off x="6686526" y="5074009"/>
              <a:ext cx="612171" cy="612171"/>
            </a:xfrm>
            <a:prstGeom prst="roundRect">
              <a:avLst>
                <a:gd name="adj" fmla="val 0"/>
              </a:avLst>
            </a:prstGeom>
            <a:solidFill>
              <a:schemeClr val="accent6">
                <a:lumMod val="40000"/>
                <a:lumOff val="60000"/>
              </a:schemeClr>
            </a:solidFill>
            <a:ln w="19050" algn="ctr">
              <a:noFill/>
              <a:miter lim="800000"/>
              <a:headEnd/>
              <a:tailEnd/>
            </a:ln>
          </p:spPr>
          <p:txBody>
            <a:bodyPr wrap="square" lIns="86620" tIns="86620" rIns="86620" bIns="86620" rtlCol="0" anchor="ctr"/>
            <a:lstStyle/>
            <a:p>
              <a:pPr algn="ctr">
                <a:lnSpc>
                  <a:spcPct val="106000"/>
                </a:lnSpc>
                <a:buFont typeface="Wingdings 2" pitchFamily="18" charset="2"/>
                <a:buNone/>
              </a:pPr>
              <a:r>
                <a:rPr lang="es-MX" sz="974" b="1" dirty="0"/>
                <a:t>1.5</a:t>
              </a:r>
            </a:p>
          </p:txBody>
        </p:sp>
        <p:sp>
          <p:nvSpPr>
            <p:cNvPr id="47" name="Rounded Rectangle 46"/>
            <p:cNvSpPr/>
            <p:nvPr/>
          </p:nvSpPr>
          <p:spPr bwMode="gray">
            <a:xfrm>
              <a:off x="7985455" y="2155811"/>
              <a:ext cx="997612" cy="997612"/>
            </a:xfrm>
            <a:prstGeom prst="roundRect">
              <a:avLst>
                <a:gd name="adj" fmla="val 0"/>
              </a:avLst>
            </a:prstGeom>
            <a:solidFill>
              <a:schemeClr val="accent6">
                <a:lumMod val="40000"/>
                <a:lumOff val="60000"/>
              </a:schemeClr>
            </a:solidFill>
            <a:ln w="19050" algn="ctr">
              <a:noFill/>
              <a:miter lim="800000"/>
              <a:headEnd/>
              <a:tailEnd/>
            </a:ln>
          </p:spPr>
          <p:txBody>
            <a:bodyPr wrap="square" lIns="86620" tIns="86620" rIns="86620" bIns="86620" rtlCol="0" anchor="ctr"/>
            <a:lstStyle/>
            <a:p>
              <a:pPr algn="ctr">
                <a:lnSpc>
                  <a:spcPct val="106000"/>
                </a:lnSpc>
                <a:buFont typeface="Wingdings 2" pitchFamily="18" charset="2"/>
                <a:buNone/>
              </a:pPr>
              <a:r>
                <a:rPr lang="es-MX" sz="974" b="1" dirty="0"/>
                <a:t>4.0</a:t>
              </a:r>
            </a:p>
          </p:txBody>
        </p:sp>
        <p:sp>
          <p:nvSpPr>
            <p:cNvPr id="48" name="Rounded Rectangle 47"/>
            <p:cNvSpPr/>
            <p:nvPr/>
          </p:nvSpPr>
          <p:spPr bwMode="gray">
            <a:xfrm>
              <a:off x="8055466" y="4905356"/>
              <a:ext cx="861574" cy="861574"/>
            </a:xfrm>
            <a:prstGeom prst="roundRect">
              <a:avLst>
                <a:gd name="adj" fmla="val 0"/>
              </a:avLst>
            </a:prstGeom>
            <a:solidFill>
              <a:schemeClr val="accent6">
                <a:lumMod val="40000"/>
                <a:lumOff val="60000"/>
              </a:schemeClr>
            </a:solidFill>
            <a:ln w="19050" algn="ctr">
              <a:noFill/>
              <a:miter lim="800000"/>
              <a:headEnd/>
              <a:tailEnd/>
            </a:ln>
          </p:spPr>
          <p:txBody>
            <a:bodyPr wrap="square" lIns="86620" tIns="86620" rIns="86620" bIns="86620" rtlCol="0" anchor="ctr"/>
            <a:lstStyle/>
            <a:p>
              <a:pPr algn="ctr">
                <a:lnSpc>
                  <a:spcPct val="106000"/>
                </a:lnSpc>
                <a:buFont typeface="Wingdings 2" pitchFamily="18" charset="2"/>
                <a:buNone/>
              </a:pPr>
              <a:r>
                <a:rPr lang="es-MX" sz="974" b="1" dirty="0"/>
                <a:t>3</a:t>
              </a:r>
            </a:p>
          </p:txBody>
        </p:sp>
        <p:sp>
          <p:nvSpPr>
            <p:cNvPr id="49" name="Rounded Rectangle 48"/>
            <p:cNvSpPr/>
            <p:nvPr/>
          </p:nvSpPr>
          <p:spPr bwMode="gray">
            <a:xfrm>
              <a:off x="9400765" y="2219582"/>
              <a:ext cx="929593" cy="929593"/>
            </a:xfrm>
            <a:prstGeom prst="roundRect">
              <a:avLst>
                <a:gd name="adj" fmla="val 0"/>
              </a:avLst>
            </a:prstGeom>
            <a:solidFill>
              <a:schemeClr val="accent6">
                <a:lumMod val="40000"/>
                <a:lumOff val="60000"/>
              </a:schemeClr>
            </a:solidFill>
            <a:ln w="19050" algn="ctr">
              <a:noFill/>
              <a:miter lim="800000"/>
              <a:headEnd/>
              <a:tailEnd/>
            </a:ln>
          </p:spPr>
          <p:txBody>
            <a:bodyPr wrap="square" lIns="86620" tIns="86620" rIns="86620" bIns="86620" rtlCol="0" anchor="ctr"/>
            <a:lstStyle/>
            <a:p>
              <a:pPr algn="ctr">
                <a:lnSpc>
                  <a:spcPct val="106000"/>
                </a:lnSpc>
                <a:buFont typeface="Wingdings 2" pitchFamily="18" charset="2"/>
                <a:buNone/>
              </a:pPr>
              <a:r>
                <a:rPr lang="es-MX" sz="974" b="1" dirty="0"/>
                <a:t>3.5</a:t>
              </a:r>
            </a:p>
          </p:txBody>
        </p:sp>
        <p:sp>
          <p:nvSpPr>
            <p:cNvPr id="50" name="Rounded Rectangle 49"/>
            <p:cNvSpPr/>
            <p:nvPr/>
          </p:nvSpPr>
          <p:spPr bwMode="gray">
            <a:xfrm>
              <a:off x="9535088" y="3718513"/>
              <a:ext cx="649959" cy="649960"/>
            </a:xfrm>
            <a:prstGeom prst="roundRect">
              <a:avLst>
                <a:gd name="adj" fmla="val 0"/>
              </a:avLst>
            </a:prstGeom>
            <a:solidFill>
              <a:schemeClr val="accent6">
                <a:lumMod val="40000"/>
                <a:lumOff val="60000"/>
              </a:schemeClr>
            </a:solidFill>
            <a:ln w="19050" algn="ctr">
              <a:noFill/>
              <a:miter lim="800000"/>
              <a:headEnd/>
              <a:tailEnd/>
            </a:ln>
          </p:spPr>
          <p:txBody>
            <a:bodyPr wrap="square" lIns="86620" tIns="86620" rIns="86620" bIns="86620" rtlCol="0" anchor="ctr"/>
            <a:lstStyle/>
            <a:p>
              <a:pPr algn="ctr">
                <a:lnSpc>
                  <a:spcPct val="106000"/>
                </a:lnSpc>
                <a:buFont typeface="Wingdings 2" pitchFamily="18" charset="2"/>
                <a:buNone/>
              </a:pPr>
              <a:r>
                <a:rPr lang="es-MX" sz="974" b="1" dirty="0"/>
                <a:t>1.7</a:t>
              </a:r>
            </a:p>
          </p:txBody>
        </p:sp>
        <p:sp>
          <p:nvSpPr>
            <p:cNvPr id="51" name="Rounded Rectangle 50"/>
            <p:cNvSpPr/>
            <p:nvPr/>
          </p:nvSpPr>
          <p:spPr bwMode="gray">
            <a:xfrm>
              <a:off x="9585805" y="5077821"/>
              <a:ext cx="544152" cy="544152"/>
            </a:xfrm>
            <a:prstGeom prst="roundRect">
              <a:avLst>
                <a:gd name="adj" fmla="val 0"/>
              </a:avLst>
            </a:prstGeom>
            <a:solidFill>
              <a:schemeClr val="accent6">
                <a:lumMod val="40000"/>
                <a:lumOff val="60000"/>
              </a:schemeClr>
            </a:solidFill>
            <a:ln w="19050" algn="ctr">
              <a:noFill/>
              <a:miter lim="800000"/>
              <a:headEnd/>
              <a:tailEnd/>
            </a:ln>
          </p:spPr>
          <p:txBody>
            <a:bodyPr wrap="square" lIns="86620" tIns="86620" rIns="86620" bIns="86620" rtlCol="0" anchor="ctr"/>
            <a:lstStyle/>
            <a:p>
              <a:pPr algn="ctr">
                <a:lnSpc>
                  <a:spcPct val="106000"/>
                </a:lnSpc>
                <a:buFont typeface="Wingdings 2" pitchFamily="18" charset="2"/>
                <a:buNone/>
              </a:pPr>
              <a:r>
                <a:rPr lang="es-MX" sz="974" b="1" dirty="0"/>
                <a:t>1.2</a:t>
              </a:r>
            </a:p>
          </p:txBody>
        </p:sp>
        <p:sp>
          <p:nvSpPr>
            <p:cNvPr id="52" name="Rounded Rectangle 51"/>
            <p:cNvSpPr/>
            <p:nvPr/>
          </p:nvSpPr>
          <p:spPr bwMode="gray">
            <a:xfrm>
              <a:off x="7735698" y="3284987"/>
              <a:ext cx="1473744" cy="1473745"/>
            </a:xfrm>
            <a:prstGeom prst="roundRect">
              <a:avLst>
                <a:gd name="adj" fmla="val 0"/>
              </a:avLst>
            </a:prstGeom>
            <a:solidFill>
              <a:schemeClr val="accent6">
                <a:lumMod val="40000"/>
                <a:lumOff val="60000"/>
              </a:schemeClr>
            </a:solidFill>
            <a:ln w="19050" algn="ctr">
              <a:noFill/>
              <a:miter lim="800000"/>
              <a:headEnd/>
              <a:tailEnd/>
            </a:ln>
          </p:spPr>
          <p:txBody>
            <a:bodyPr wrap="square" lIns="86620" tIns="86620" rIns="86620" bIns="86620" rtlCol="0" anchor="ctr"/>
            <a:lstStyle/>
            <a:p>
              <a:pPr algn="ctr">
                <a:lnSpc>
                  <a:spcPct val="106000"/>
                </a:lnSpc>
                <a:buFont typeface="Wingdings 2" pitchFamily="18" charset="2"/>
                <a:buNone/>
              </a:pPr>
              <a:r>
                <a:rPr lang="es-MX" sz="974" b="1" dirty="0"/>
                <a:t>8.8</a:t>
              </a:r>
            </a:p>
          </p:txBody>
        </p:sp>
        <p:cxnSp>
          <p:nvCxnSpPr>
            <p:cNvPr id="53" name="Straight Connector 52"/>
            <p:cNvCxnSpPr/>
            <p:nvPr/>
          </p:nvCxnSpPr>
          <p:spPr>
            <a:xfrm>
              <a:off x="5454312" y="2103550"/>
              <a:ext cx="5901564" cy="0"/>
            </a:xfrm>
            <a:prstGeom prst="line">
              <a:avLst/>
            </a:prstGeom>
            <a:ln w="31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>
              <a:off x="5418590" y="3228791"/>
              <a:ext cx="5937286" cy="0"/>
            </a:xfrm>
            <a:prstGeom prst="line">
              <a:avLst/>
            </a:prstGeom>
            <a:ln w="31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flipV="1">
              <a:off x="5445381" y="4818418"/>
              <a:ext cx="5910495" cy="17861"/>
            </a:xfrm>
            <a:prstGeom prst="line">
              <a:avLst/>
            </a:prstGeom>
            <a:ln w="31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rot="5400000">
              <a:off x="4262619" y="3786420"/>
              <a:ext cx="4151623" cy="0"/>
            </a:xfrm>
            <a:prstGeom prst="line">
              <a:avLst/>
            </a:prstGeom>
            <a:ln w="31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rot="5400000">
              <a:off x="5584331" y="3777489"/>
              <a:ext cx="4151623" cy="0"/>
            </a:xfrm>
            <a:prstGeom prst="line">
              <a:avLst/>
            </a:prstGeom>
            <a:ln w="31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rot="5400000">
              <a:off x="7191819" y="3795350"/>
              <a:ext cx="4151623" cy="0"/>
            </a:xfrm>
            <a:prstGeom prst="line">
              <a:avLst/>
            </a:prstGeom>
            <a:ln w="31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rot="5400000">
              <a:off x="8379574" y="3795350"/>
              <a:ext cx="4151623" cy="0"/>
            </a:xfrm>
            <a:prstGeom prst="line">
              <a:avLst/>
            </a:prstGeom>
            <a:ln w="31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TextBox 59"/>
            <p:cNvSpPr txBox="1"/>
            <p:nvPr/>
          </p:nvSpPr>
          <p:spPr>
            <a:xfrm>
              <a:off x="7813361" y="6029257"/>
              <a:ext cx="1270033" cy="23463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spcBef>
                  <a:spcPts val="585"/>
                </a:spcBef>
                <a:buSzPct val="100000"/>
              </a:pPr>
              <a:r>
                <a:rPr lang="es-MX" sz="1072" b="1" dirty="0"/>
                <a:t>15.8</a:t>
              </a: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9233309" y="6064980"/>
              <a:ext cx="1270033" cy="23463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spcBef>
                  <a:spcPts val="585"/>
                </a:spcBef>
                <a:buSzPct val="100000"/>
              </a:pPr>
              <a:r>
                <a:rPr lang="es-MX" sz="1072" b="1" dirty="0"/>
                <a:t>6.4</a:t>
              </a:r>
            </a:p>
          </p:txBody>
        </p:sp>
        <p:grpSp>
          <p:nvGrpSpPr>
            <p:cNvPr id="62" name="Group 61"/>
            <p:cNvGrpSpPr/>
            <p:nvPr/>
          </p:nvGrpSpPr>
          <p:grpSpPr>
            <a:xfrm rot="16200000">
              <a:off x="8727097" y="3928857"/>
              <a:ext cx="3775364" cy="236380"/>
              <a:chOff x="5417536" y="5951479"/>
              <a:chExt cx="4713823" cy="252116"/>
            </a:xfrm>
          </p:grpSpPr>
          <p:sp>
            <p:nvSpPr>
              <p:cNvPr id="63" name="Isosceles Triangle 62"/>
              <p:cNvSpPr/>
              <p:nvPr/>
            </p:nvSpPr>
            <p:spPr bwMode="gray">
              <a:xfrm rot="10800000">
                <a:off x="8767920" y="5964802"/>
                <a:ext cx="1363439" cy="238793"/>
              </a:xfrm>
              <a:prstGeom prst="triangle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 w="19050" algn="ctr">
                <a:noFill/>
                <a:miter lim="800000"/>
                <a:headEnd/>
                <a:tailEnd/>
              </a:ln>
            </p:spPr>
            <p:txBody>
              <a:bodyPr wrap="square" lIns="86620" tIns="86620" rIns="86620" bIns="86620" rtlCol="0" anchor="ctr"/>
              <a:lstStyle/>
              <a:p>
                <a:pPr algn="ctr">
                  <a:lnSpc>
                    <a:spcPct val="106000"/>
                  </a:lnSpc>
                  <a:buFont typeface="Wingdings 2" pitchFamily="18" charset="2"/>
                  <a:buNone/>
                </a:pPr>
                <a:endParaRPr lang="es-MX" sz="292" b="1" dirty="0"/>
              </a:p>
            </p:txBody>
          </p:sp>
          <p:sp>
            <p:nvSpPr>
              <p:cNvPr id="64" name="Isosceles Triangle 63"/>
              <p:cNvSpPr/>
              <p:nvPr/>
            </p:nvSpPr>
            <p:spPr bwMode="gray">
              <a:xfrm rot="10800000">
                <a:off x="7077428" y="5953928"/>
                <a:ext cx="1411807" cy="221668"/>
              </a:xfrm>
              <a:prstGeom prst="triangle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 w="19050" algn="ctr">
                <a:noFill/>
                <a:miter lim="800000"/>
                <a:headEnd/>
                <a:tailEnd/>
              </a:ln>
            </p:spPr>
            <p:txBody>
              <a:bodyPr wrap="square" lIns="86620" tIns="86620" rIns="86620" bIns="86620" rtlCol="0" anchor="ctr"/>
              <a:lstStyle/>
              <a:p>
                <a:pPr algn="ctr">
                  <a:lnSpc>
                    <a:spcPct val="106000"/>
                  </a:lnSpc>
                  <a:buFont typeface="Wingdings 2" pitchFamily="18" charset="2"/>
                  <a:buNone/>
                </a:pPr>
                <a:endParaRPr lang="es-MX" sz="292" b="1" dirty="0"/>
              </a:p>
            </p:txBody>
          </p:sp>
          <p:sp>
            <p:nvSpPr>
              <p:cNvPr id="65" name="Isosceles Triangle 64"/>
              <p:cNvSpPr/>
              <p:nvPr/>
            </p:nvSpPr>
            <p:spPr bwMode="gray">
              <a:xfrm rot="10800000">
                <a:off x="5417536" y="5951479"/>
                <a:ext cx="1386504" cy="213635"/>
              </a:xfrm>
              <a:prstGeom prst="triangle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 w="19050" algn="ctr">
                <a:noFill/>
                <a:miter lim="800000"/>
                <a:headEnd/>
                <a:tailEnd/>
              </a:ln>
            </p:spPr>
            <p:txBody>
              <a:bodyPr wrap="square" lIns="86620" tIns="86620" rIns="86620" bIns="86620" rtlCol="0" anchor="ctr"/>
              <a:lstStyle/>
              <a:p>
                <a:pPr algn="ctr">
                  <a:lnSpc>
                    <a:spcPct val="106000"/>
                  </a:lnSpc>
                  <a:buFont typeface="Wingdings 2" pitchFamily="18" charset="2"/>
                  <a:buNone/>
                </a:pPr>
                <a:endParaRPr lang="es-MX" sz="292" b="1" dirty="0"/>
              </a:p>
            </p:txBody>
          </p:sp>
        </p:grpSp>
        <p:sp>
          <p:nvSpPr>
            <p:cNvPr id="66" name="TextBox 65"/>
            <p:cNvSpPr txBox="1"/>
            <p:nvPr/>
          </p:nvSpPr>
          <p:spPr>
            <a:xfrm>
              <a:off x="10376106" y="2556214"/>
              <a:ext cx="1270033" cy="23463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spcBef>
                  <a:spcPts val="585"/>
                </a:spcBef>
                <a:buSzPct val="100000"/>
              </a:pPr>
              <a:r>
                <a:rPr lang="es-MX" sz="1072" b="1" dirty="0"/>
                <a:t>9.4</a:t>
              </a: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10385037" y="3877925"/>
              <a:ext cx="1270033" cy="23463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spcBef>
                  <a:spcPts val="585"/>
                </a:spcBef>
                <a:buSzPct val="100000"/>
              </a:pPr>
              <a:r>
                <a:rPr lang="es-MX" sz="1072" b="1" dirty="0"/>
                <a:t>14.9</a:t>
              </a: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10393967" y="5226429"/>
              <a:ext cx="1270033" cy="23463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spcBef>
                  <a:spcPts val="585"/>
                </a:spcBef>
                <a:buSzPct val="100000"/>
              </a:pPr>
              <a:r>
                <a:rPr lang="es-MX" sz="1072" b="1" dirty="0"/>
                <a:t>5.7</a:t>
              </a:r>
            </a:p>
          </p:txBody>
        </p:sp>
        <p:sp>
          <p:nvSpPr>
            <p:cNvPr id="77" name="Freeform 76"/>
            <p:cNvSpPr/>
            <p:nvPr/>
          </p:nvSpPr>
          <p:spPr bwMode="gray">
            <a:xfrm>
              <a:off x="7157485" y="2113717"/>
              <a:ext cx="3306831" cy="1880017"/>
            </a:xfrm>
            <a:custGeom>
              <a:avLst/>
              <a:gdLst>
                <a:gd name="connsiteX0" fmla="*/ 0 w 3526970"/>
                <a:gd name="connsiteY0" fmla="*/ 0 h 1961629"/>
                <a:gd name="connsiteX1" fmla="*/ 3526970 w 3526970"/>
                <a:gd name="connsiteY1" fmla="*/ 24177 h 1961629"/>
                <a:gd name="connsiteX2" fmla="*/ 3526970 w 3526970"/>
                <a:gd name="connsiteY2" fmla="*/ 1537086 h 1961629"/>
                <a:gd name="connsiteX3" fmla="*/ 3526970 w 3526970"/>
                <a:gd name="connsiteY3" fmla="*/ 1837428 h 1961629"/>
                <a:gd name="connsiteX4" fmla="*/ 3526970 w 3526970"/>
                <a:gd name="connsiteY4" fmla="*/ 1961629 h 1961629"/>
                <a:gd name="connsiteX5" fmla="*/ 2253342 w 3526970"/>
                <a:gd name="connsiteY5" fmla="*/ 1961629 h 1961629"/>
                <a:gd name="connsiteX6" fmla="*/ 2253342 w 3526970"/>
                <a:gd name="connsiteY6" fmla="*/ 1837428 h 1961629"/>
                <a:gd name="connsiteX7" fmla="*/ 433026 w 3526970"/>
                <a:gd name="connsiteY7" fmla="*/ 1837428 h 1961629"/>
                <a:gd name="connsiteX8" fmla="*/ 433026 w 3526970"/>
                <a:gd name="connsiteY8" fmla="*/ 1269276 h 1961629"/>
                <a:gd name="connsiteX9" fmla="*/ 0 w 3526970"/>
                <a:gd name="connsiteY9" fmla="*/ 1269276 h 1961629"/>
                <a:gd name="connsiteX0" fmla="*/ 0 w 3526970"/>
                <a:gd name="connsiteY0" fmla="*/ 0 h 1961629"/>
                <a:gd name="connsiteX1" fmla="*/ 3526970 w 3526970"/>
                <a:gd name="connsiteY1" fmla="*/ 2405 h 1961629"/>
                <a:gd name="connsiteX2" fmla="*/ 3526970 w 3526970"/>
                <a:gd name="connsiteY2" fmla="*/ 1537086 h 1961629"/>
                <a:gd name="connsiteX3" fmla="*/ 3526970 w 3526970"/>
                <a:gd name="connsiteY3" fmla="*/ 1837428 h 1961629"/>
                <a:gd name="connsiteX4" fmla="*/ 3526970 w 3526970"/>
                <a:gd name="connsiteY4" fmla="*/ 1961629 h 1961629"/>
                <a:gd name="connsiteX5" fmla="*/ 2253342 w 3526970"/>
                <a:gd name="connsiteY5" fmla="*/ 1961629 h 1961629"/>
                <a:gd name="connsiteX6" fmla="*/ 2253342 w 3526970"/>
                <a:gd name="connsiteY6" fmla="*/ 1837428 h 1961629"/>
                <a:gd name="connsiteX7" fmla="*/ 433026 w 3526970"/>
                <a:gd name="connsiteY7" fmla="*/ 1837428 h 1961629"/>
                <a:gd name="connsiteX8" fmla="*/ 433026 w 3526970"/>
                <a:gd name="connsiteY8" fmla="*/ 1269276 h 1961629"/>
                <a:gd name="connsiteX9" fmla="*/ 0 w 3526970"/>
                <a:gd name="connsiteY9" fmla="*/ 1269276 h 1961629"/>
                <a:gd name="connsiteX10" fmla="*/ 0 w 3526970"/>
                <a:gd name="connsiteY10" fmla="*/ 0 h 1961629"/>
                <a:gd name="connsiteX0" fmla="*/ 0 w 3526970"/>
                <a:gd name="connsiteY0" fmla="*/ 0 h 1961629"/>
                <a:gd name="connsiteX1" fmla="*/ 3526970 w 3526970"/>
                <a:gd name="connsiteY1" fmla="*/ 2405 h 1961629"/>
                <a:gd name="connsiteX2" fmla="*/ 3526970 w 3526970"/>
                <a:gd name="connsiteY2" fmla="*/ 1537086 h 1961629"/>
                <a:gd name="connsiteX3" fmla="*/ 3526970 w 3526970"/>
                <a:gd name="connsiteY3" fmla="*/ 1837428 h 1961629"/>
                <a:gd name="connsiteX4" fmla="*/ 3526970 w 3526970"/>
                <a:gd name="connsiteY4" fmla="*/ 1961629 h 1961629"/>
                <a:gd name="connsiteX5" fmla="*/ 2253342 w 3526970"/>
                <a:gd name="connsiteY5" fmla="*/ 1961629 h 1961629"/>
                <a:gd name="connsiteX6" fmla="*/ 2253342 w 3526970"/>
                <a:gd name="connsiteY6" fmla="*/ 1837428 h 1961629"/>
                <a:gd name="connsiteX7" fmla="*/ 433026 w 3526970"/>
                <a:gd name="connsiteY7" fmla="*/ 1837428 h 1961629"/>
                <a:gd name="connsiteX8" fmla="*/ 433026 w 3526970"/>
                <a:gd name="connsiteY8" fmla="*/ 1269276 h 1961629"/>
                <a:gd name="connsiteX9" fmla="*/ 0 w 3526970"/>
                <a:gd name="connsiteY9" fmla="*/ 1182190 h 1961629"/>
                <a:gd name="connsiteX10" fmla="*/ 0 w 3526970"/>
                <a:gd name="connsiteY10" fmla="*/ 0 h 1961629"/>
                <a:gd name="connsiteX0" fmla="*/ 0 w 3526970"/>
                <a:gd name="connsiteY0" fmla="*/ 0 h 1961629"/>
                <a:gd name="connsiteX1" fmla="*/ 3526970 w 3526970"/>
                <a:gd name="connsiteY1" fmla="*/ 2405 h 1961629"/>
                <a:gd name="connsiteX2" fmla="*/ 3526970 w 3526970"/>
                <a:gd name="connsiteY2" fmla="*/ 1537086 h 1961629"/>
                <a:gd name="connsiteX3" fmla="*/ 3526970 w 3526970"/>
                <a:gd name="connsiteY3" fmla="*/ 1837428 h 1961629"/>
                <a:gd name="connsiteX4" fmla="*/ 3526970 w 3526970"/>
                <a:gd name="connsiteY4" fmla="*/ 1961629 h 1961629"/>
                <a:gd name="connsiteX5" fmla="*/ 2253342 w 3526970"/>
                <a:gd name="connsiteY5" fmla="*/ 1961629 h 1961629"/>
                <a:gd name="connsiteX6" fmla="*/ 2253342 w 3526970"/>
                <a:gd name="connsiteY6" fmla="*/ 1837428 h 1961629"/>
                <a:gd name="connsiteX7" fmla="*/ 433026 w 3526970"/>
                <a:gd name="connsiteY7" fmla="*/ 1837428 h 1961629"/>
                <a:gd name="connsiteX8" fmla="*/ 443912 w 3526970"/>
                <a:gd name="connsiteY8" fmla="*/ 1182191 h 1961629"/>
                <a:gd name="connsiteX9" fmla="*/ 0 w 3526970"/>
                <a:gd name="connsiteY9" fmla="*/ 1182190 h 1961629"/>
                <a:gd name="connsiteX10" fmla="*/ 0 w 3526970"/>
                <a:gd name="connsiteY10" fmla="*/ 0 h 1961629"/>
                <a:gd name="connsiteX0" fmla="*/ 0 w 3526970"/>
                <a:gd name="connsiteY0" fmla="*/ 0 h 1961629"/>
                <a:gd name="connsiteX1" fmla="*/ 3526970 w 3526970"/>
                <a:gd name="connsiteY1" fmla="*/ 2405 h 1961629"/>
                <a:gd name="connsiteX2" fmla="*/ 3526970 w 3526970"/>
                <a:gd name="connsiteY2" fmla="*/ 1537086 h 1961629"/>
                <a:gd name="connsiteX3" fmla="*/ 3526970 w 3526970"/>
                <a:gd name="connsiteY3" fmla="*/ 1837428 h 1961629"/>
                <a:gd name="connsiteX4" fmla="*/ 3526970 w 3526970"/>
                <a:gd name="connsiteY4" fmla="*/ 1961629 h 1961629"/>
                <a:gd name="connsiteX5" fmla="*/ 2253342 w 3526970"/>
                <a:gd name="connsiteY5" fmla="*/ 1961629 h 1961629"/>
                <a:gd name="connsiteX6" fmla="*/ 2253342 w 3526970"/>
                <a:gd name="connsiteY6" fmla="*/ 1837428 h 1961629"/>
                <a:gd name="connsiteX7" fmla="*/ 433026 w 3526970"/>
                <a:gd name="connsiteY7" fmla="*/ 1837428 h 1961629"/>
                <a:gd name="connsiteX8" fmla="*/ 443912 w 3526970"/>
                <a:gd name="connsiteY8" fmla="*/ 1182191 h 1961629"/>
                <a:gd name="connsiteX9" fmla="*/ 0 w 3526970"/>
                <a:gd name="connsiteY9" fmla="*/ 1182190 h 1961629"/>
                <a:gd name="connsiteX10" fmla="*/ 0 w 3526970"/>
                <a:gd name="connsiteY10" fmla="*/ 0 h 1961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526970" h="1961629">
                  <a:moveTo>
                    <a:pt x="0" y="0"/>
                  </a:moveTo>
                  <a:lnTo>
                    <a:pt x="3526970" y="2405"/>
                  </a:lnTo>
                  <a:lnTo>
                    <a:pt x="3526970" y="1537086"/>
                  </a:lnTo>
                  <a:lnTo>
                    <a:pt x="3526970" y="1837428"/>
                  </a:lnTo>
                  <a:lnTo>
                    <a:pt x="3526970" y="1961629"/>
                  </a:lnTo>
                  <a:lnTo>
                    <a:pt x="2253342" y="1961629"/>
                  </a:lnTo>
                  <a:lnTo>
                    <a:pt x="2253342" y="1837428"/>
                  </a:lnTo>
                  <a:lnTo>
                    <a:pt x="433026" y="1837428"/>
                  </a:lnTo>
                  <a:lnTo>
                    <a:pt x="443912" y="1182191"/>
                  </a:lnTo>
                  <a:lnTo>
                    <a:pt x="0" y="11821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30196"/>
              </a:schemeClr>
            </a:solidFill>
            <a:ln w="19050" algn="ctr">
              <a:solidFill>
                <a:schemeClr val="accent1"/>
              </a:solidFill>
              <a:prstDash val="sysDash"/>
              <a:miter lim="800000"/>
              <a:headEnd/>
              <a:tailEnd/>
            </a:ln>
          </p:spPr>
          <p:txBody>
            <a:bodyPr wrap="square" lIns="86620" tIns="86620" rIns="86620" bIns="86620" rtlCol="0" anchor="ctr"/>
            <a:lstStyle/>
            <a:p>
              <a:pPr algn="ctr">
                <a:lnSpc>
                  <a:spcPct val="106000"/>
                </a:lnSpc>
                <a:buFont typeface="Wingdings 2" pitchFamily="18" charset="2"/>
                <a:buNone/>
              </a:pPr>
              <a:endParaRPr lang="es-MX" sz="974" b="1" dirty="0">
                <a:solidFill>
                  <a:schemeClr val="bg1"/>
                </a:solidFill>
              </a:endParaRPr>
            </a:p>
          </p:txBody>
        </p:sp>
        <p:sp>
          <p:nvSpPr>
            <p:cNvPr id="78" name="Freeform 77"/>
            <p:cNvSpPr/>
            <p:nvPr/>
          </p:nvSpPr>
          <p:spPr bwMode="gray">
            <a:xfrm>
              <a:off x="6808628" y="2113516"/>
              <a:ext cx="3654073" cy="2708196"/>
            </a:xfrm>
            <a:custGeom>
              <a:avLst/>
              <a:gdLst>
                <a:gd name="connsiteX0" fmla="*/ 0 w 3897329"/>
                <a:gd name="connsiteY0" fmla="*/ 0 h 2851538"/>
                <a:gd name="connsiteX1" fmla="*/ 370877 w 3897329"/>
                <a:gd name="connsiteY1" fmla="*/ 0 h 2851538"/>
                <a:gd name="connsiteX2" fmla="*/ 370877 w 3897329"/>
                <a:gd name="connsiteY2" fmla="*/ 1189774 h 2851538"/>
                <a:gd name="connsiteX3" fmla="*/ 811319 w 3897329"/>
                <a:gd name="connsiteY3" fmla="*/ 1189774 h 2851538"/>
                <a:gd name="connsiteX4" fmla="*/ 811319 w 3897329"/>
                <a:gd name="connsiteY4" fmla="*/ 1807862 h 2851538"/>
                <a:gd name="connsiteX5" fmla="*/ 823020 w 3897329"/>
                <a:gd name="connsiteY5" fmla="*/ 1807862 h 2851538"/>
                <a:gd name="connsiteX6" fmla="*/ 823020 w 3897329"/>
                <a:gd name="connsiteY6" fmla="*/ 1869962 h 2851538"/>
                <a:gd name="connsiteX7" fmla="*/ 2628029 w 3897329"/>
                <a:gd name="connsiteY7" fmla="*/ 1869962 h 2851538"/>
                <a:gd name="connsiteX8" fmla="*/ 2628029 w 3897329"/>
                <a:gd name="connsiteY8" fmla="*/ 1976900 h 2851538"/>
                <a:gd name="connsiteX9" fmla="*/ 3897329 w 3897329"/>
                <a:gd name="connsiteY9" fmla="*/ 1976900 h 2851538"/>
                <a:gd name="connsiteX10" fmla="*/ 3897329 w 3897329"/>
                <a:gd name="connsiteY10" fmla="*/ 2851538 h 2851538"/>
                <a:gd name="connsiteX11" fmla="*/ 756299 w 3897329"/>
                <a:gd name="connsiteY11" fmla="*/ 2851538 h 2851538"/>
                <a:gd name="connsiteX12" fmla="*/ 756299 w 3897329"/>
                <a:gd name="connsiteY12" fmla="*/ 2091963 h 2851538"/>
                <a:gd name="connsiteX13" fmla="*/ 370877 w 3897329"/>
                <a:gd name="connsiteY13" fmla="*/ 2091963 h 2851538"/>
                <a:gd name="connsiteX14" fmla="*/ 370877 w 3897329"/>
                <a:gd name="connsiteY14" fmla="*/ 2105825 h 2851538"/>
                <a:gd name="connsiteX15" fmla="*/ 0 w 3897329"/>
                <a:gd name="connsiteY15" fmla="*/ 2105825 h 2851538"/>
                <a:gd name="connsiteX0" fmla="*/ 0 w 3897329"/>
                <a:gd name="connsiteY0" fmla="*/ 55418 h 2906956"/>
                <a:gd name="connsiteX1" fmla="*/ 370877 w 3897329"/>
                <a:gd name="connsiteY1" fmla="*/ 0 h 2906956"/>
                <a:gd name="connsiteX2" fmla="*/ 370877 w 3897329"/>
                <a:gd name="connsiteY2" fmla="*/ 1245192 h 2906956"/>
                <a:gd name="connsiteX3" fmla="*/ 811319 w 3897329"/>
                <a:gd name="connsiteY3" fmla="*/ 1245192 h 2906956"/>
                <a:gd name="connsiteX4" fmla="*/ 811319 w 3897329"/>
                <a:gd name="connsiteY4" fmla="*/ 1863280 h 2906956"/>
                <a:gd name="connsiteX5" fmla="*/ 823020 w 3897329"/>
                <a:gd name="connsiteY5" fmla="*/ 1863280 h 2906956"/>
                <a:gd name="connsiteX6" fmla="*/ 823020 w 3897329"/>
                <a:gd name="connsiteY6" fmla="*/ 1925380 h 2906956"/>
                <a:gd name="connsiteX7" fmla="*/ 2628029 w 3897329"/>
                <a:gd name="connsiteY7" fmla="*/ 1925380 h 2906956"/>
                <a:gd name="connsiteX8" fmla="*/ 2628029 w 3897329"/>
                <a:gd name="connsiteY8" fmla="*/ 2032318 h 2906956"/>
                <a:gd name="connsiteX9" fmla="*/ 3897329 w 3897329"/>
                <a:gd name="connsiteY9" fmla="*/ 2032318 h 2906956"/>
                <a:gd name="connsiteX10" fmla="*/ 3897329 w 3897329"/>
                <a:gd name="connsiteY10" fmla="*/ 2906956 h 2906956"/>
                <a:gd name="connsiteX11" fmla="*/ 756299 w 3897329"/>
                <a:gd name="connsiteY11" fmla="*/ 2906956 h 2906956"/>
                <a:gd name="connsiteX12" fmla="*/ 756299 w 3897329"/>
                <a:gd name="connsiteY12" fmla="*/ 2147381 h 2906956"/>
                <a:gd name="connsiteX13" fmla="*/ 370877 w 3897329"/>
                <a:gd name="connsiteY13" fmla="*/ 2147381 h 2906956"/>
                <a:gd name="connsiteX14" fmla="*/ 370877 w 3897329"/>
                <a:gd name="connsiteY14" fmla="*/ 2161243 h 2906956"/>
                <a:gd name="connsiteX15" fmla="*/ 0 w 3897329"/>
                <a:gd name="connsiteY15" fmla="*/ 2161243 h 2906956"/>
                <a:gd name="connsiteX16" fmla="*/ 0 w 3897329"/>
                <a:gd name="connsiteY16" fmla="*/ 55418 h 2906956"/>
                <a:gd name="connsiteX0" fmla="*/ 0 w 3897329"/>
                <a:gd name="connsiteY0" fmla="*/ 18473 h 2906956"/>
                <a:gd name="connsiteX1" fmla="*/ 370877 w 3897329"/>
                <a:gd name="connsiteY1" fmla="*/ 0 h 2906956"/>
                <a:gd name="connsiteX2" fmla="*/ 370877 w 3897329"/>
                <a:gd name="connsiteY2" fmla="*/ 1245192 h 2906956"/>
                <a:gd name="connsiteX3" fmla="*/ 811319 w 3897329"/>
                <a:gd name="connsiteY3" fmla="*/ 1245192 h 2906956"/>
                <a:gd name="connsiteX4" fmla="*/ 811319 w 3897329"/>
                <a:gd name="connsiteY4" fmla="*/ 1863280 h 2906956"/>
                <a:gd name="connsiteX5" fmla="*/ 823020 w 3897329"/>
                <a:gd name="connsiteY5" fmla="*/ 1863280 h 2906956"/>
                <a:gd name="connsiteX6" fmla="*/ 823020 w 3897329"/>
                <a:gd name="connsiteY6" fmla="*/ 1925380 h 2906956"/>
                <a:gd name="connsiteX7" fmla="*/ 2628029 w 3897329"/>
                <a:gd name="connsiteY7" fmla="*/ 1925380 h 2906956"/>
                <a:gd name="connsiteX8" fmla="*/ 2628029 w 3897329"/>
                <a:gd name="connsiteY8" fmla="*/ 2032318 h 2906956"/>
                <a:gd name="connsiteX9" fmla="*/ 3897329 w 3897329"/>
                <a:gd name="connsiteY9" fmla="*/ 2032318 h 2906956"/>
                <a:gd name="connsiteX10" fmla="*/ 3897329 w 3897329"/>
                <a:gd name="connsiteY10" fmla="*/ 2906956 h 2906956"/>
                <a:gd name="connsiteX11" fmla="*/ 756299 w 3897329"/>
                <a:gd name="connsiteY11" fmla="*/ 2906956 h 2906956"/>
                <a:gd name="connsiteX12" fmla="*/ 756299 w 3897329"/>
                <a:gd name="connsiteY12" fmla="*/ 2147381 h 2906956"/>
                <a:gd name="connsiteX13" fmla="*/ 370877 w 3897329"/>
                <a:gd name="connsiteY13" fmla="*/ 2147381 h 2906956"/>
                <a:gd name="connsiteX14" fmla="*/ 370877 w 3897329"/>
                <a:gd name="connsiteY14" fmla="*/ 2161243 h 2906956"/>
                <a:gd name="connsiteX15" fmla="*/ 0 w 3897329"/>
                <a:gd name="connsiteY15" fmla="*/ 2161243 h 2906956"/>
                <a:gd name="connsiteX16" fmla="*/ 0 w 3897329"/>
                <a:gd name="connsiteY16" fmla="*/ 18473 h 2906956"/>
                <a:gd name="connsiteX0" fmla="*/ 0 w 3897329"/>
                <a:gd name="connsiteY0" fmla="*/ 0 h 2888483"/>
                <a:gd name="connsiteX1" fmla="*/ 370877 w 3897329"/>
                <a:gd name="connsiteY1" fmla="*/ 9236 h 2888483"/>
                <a:gd name="connsiteX2" fmla="*/ 370877 w 3897329"/>
                <a:gd name="connsiteY2" fmla="*/ 1226719 h 2888483"/>
                <a:gd name="connsiteX3" fmla="*/ 811319 w 3897329"/>
                <a:gd name="connsiteY3" fmla="*/ 1226719 h 2888483"/>
                <a:gd name="connsiteX4" fmla="*/ 811319 w 3897329"/>
                <a:gd name="connsiteY4" fmla="*/ 1844807 h 2888483"/>
                <a:gd name="connsiteX5" fmla="*/ 823020 w 3897329"/>
                <a:gd name="connsiteY5" fmla="*/ 1844807 h 2888483"/>
                <a:gd name="connsiteX6" fmla="*/ 823020 w 3897329"/>
                <a:gd name="connsiteY6" fmla="*/ 1906907 h 2888483"/>
                <a:gd name="connsiteX7" fmla="*/ 2628029 w 3897329"/>
                <a:gd name="connsiteY7" fmla="*/ 1906907 h 2888483"/>
                <a:gd name="connsiteX8" fmla="*/ 2628029 w 3897329"/>
                <a:gd name="connsiteY8" fmla="*/ 2013845 h 2888483"/>
                <a:gd name="connsiteX9" fmla="*/ 3897329 w 3897329"/>
                <a:gd name="connsiteY9" fmla="*/ 2013845 h 2888483"/>
                <a:gd name="connsiteX10" fmla="*/ 3897329 w 3897329"/>
                <a:gd name="connsiteY10" fmla="*/ 2888483 h 2888483"/>
                <a:gd name="connsiteX11" fmla="*/ 756299 w 3897329"/>
                <a:gd name="connsiteY11" fmla="*/ 2888483 h 2888483"/>
                <a:gd name="connsiteX12" fmla="*/ 756299 w 3897329"/>
                <a:gd name="connsiteY12" fmla="*/ 2128908 h 2888483"/>
                <a:gd name="connsiteX13" fmla="*/ 370877 w 3897329"/>
                <a:gd name="connsiteY13" fmla="*/ 2128908 h 2888483"/>
                <a:gd name="connsiteX14" fmla="*/ 370877 w 3897329"/>
                <a:gd name="connsiteY14" fmla="*/ 2142770 h 2888483"/>
                <a:gd name="connsiteX15" fmla="*/ 0 w 3897329"/>
                <a:gd name="connsiteY15" fmla="*/ 2142770 h 2888483"/>
                <a:gd name="connsiteX16" fmla="*/ 0 w 3897329"/>
                <a:gd name="connsiteY16" fmla="*/ 0 h 2888483"/>
                <a:gd name="connsiteX0" fmla="*/ 0 w 3897329"/>
                <a:gd name="connsiteY0" fmla="*/ 0 h 2888483"/>
                <a:gd name="connsiteX1" fmla="*/ 370877 w 3897329"/>
                <a:gd name="connsiteY1" fmla="*/ 0 h 2888483"/>
                <a:gd name="connsiteX2" fmla="*/ 370877 w 3897329"/>
                <a:gd name="connsiteY2" fmla="*/ 1226719 h 2888483"/>
                <a:gd name="connsiteX3" fmla="*/ 811319 w 3897329"/>
                <a:gd name="connsiteY3" fmla="*/ 1226719 h 2888483"/>
                <a:gd name="connsiteX4" fmla="*/ 811319 w 3897329"/>
                <a:gd name="connsiteY4" fmla="*/ 1844807 h 2888483"/>
                <a:gd name="connsiteX5" fmla="*/ 823020 w 3897329"/>
                <a:gd name="connsiteY5" fmla="*/ 1844807 h 2888483"/>
                <a:gd name="connsiteX6" fmla="*/ 823020 w 3897329"/>
                <a:gd name="connsiteY6" fmla="*/ 1906907 h 2888483"/>
                <a:gd name="connsiteX7" fmla="*/ 2628029 w 3897329"/>
                <a:gd name="connsiteY7" fmla="*/ 1906907 h 2888483"/>
                <a:gd name="connsiteX8" fmla="*/ 2628029 w 3897329"/>
                <a:gd name="connsiteY8" fmla="*/ 2013845 h 2888483"/>
                <a:gd name="connsiteX9" fmla="*/ 3897329 w 3897329"/>
                <a:gd name="connsiteY9" fmla="*/ 2013845 h 2888483"/>
                <a:gd name="connsiteX10" fmla="*/ 3897329 w 3897329"/>
                <a:gd name="connsiteY10" fmla="*/ 2888483 h 2888483"/>
                <a:gd name="connsiteX11" fmla="*/ 756299 w 3897329"/>
                <a:gd name="connsiteY11" fmla="*/ 2888483 h 2888483"/>
                <a:gd name="connsiteX12" fmla="*/ 756299 w 3897329"/>
                <a:gd name="connsiteY12" fmla="*/ 2128908 h 2888483"/>
                <a:gd name="connsiteX13" fmla="*/ 370877 w 3897329"/>
                <a:gd name="connsiteY13" fmla="*/ 2128908 h 2888483"/>
                <a:gd name="connsiteX14" fmla="*/ 370877 w 3897329"/>
                <a:gd name="connsiteY14" fmla="*/ 2142770 h 2888483"/>
                <a:gd name="connsiteX15" fmla="*/ 0 w 3897329"/>
                <a:gd name="connsiteY15" fmla="*/ 2142770 h 2888483"/>
                <a:gd name="connsiteX16" fmla="*/ 0 w 3897329"/>
                <a:gd name="connsiteY16" fmla="*/ 0 h 2888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897329" h="2888483">
                  <a:moveTo>
                    <a:pt x="0" y="0"/>
                  </a:moveTo>
                  <a:lnTo>
                    <a:pt x="370877" y="0"/>
                  </a:lnTo>
                  <a:lnTo>
                    <a:pt x="370877" y="1226719"/>
                  </a:lnTo>
                  <a:lnTo>
                    <a:pt x="811319" y="1226719"/>
                  </a:lnTo>
                  <a:lnTo>
                    <a:pt x="811319" y="1844807"/>
                  </a:lnTo>
                  <a:lnTo>
                    <a:pt x="823020" y="1844807"/>
                  </a:lnTo>
                  <a:lnTo>
                    <a:pt x="823020" y="1906907"/>
                  </a:lnTo>
                  <a:lnTo>
                    <a:pt x="2628029" y="1906907"/>
                  </a:lnTo>
                  <a:lnTo>
                    <a:pt x="2628029" y="2013845"/>
                  </a:lnTo>
                  <a:lnTo>
                    <a:pt x="3897329" y="2013845"/>
                  </a:lnTo>
                  <a:lnTo>
                    <a:pt x="3897329" y="2888483"/>
                  </a:lnTo>
                  <a:lnTo>
                    <a:pt x="756299" y="2888483"/>
                  </a:lnTo>
                  <a:lnTo>
                    <a:pt x="756299" y="2128908"/>
                  </a:lnTo>
                  <a:lnTo>
                    <a:pt x="370877" y="2128908"/>
                  </a:lnTo>
                  <a:lnTo>
                    <a:pt x="370877" y="2142770"/>
                  </a:lnTo>
                  <a:lnTo>
                    <a:pt x="0" y="21427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D00">
                <a:alpha val="50196"/>
              </a:srgbClr>
            </a:solidFill>
            <a:ln w="19050" algn="ctr">
              <a:solidFill>
                <a:srgbClr val="FFCD00"/>
              </a:solidFill>
              <a:prstDash val="sysDash"/>
              <a:miter lim="800000"/>
              <a:headEnd/>
              <a:tailEnd/>
            </a:ln>
          </p:spPr>
          <p:txBody>
            <a:bodyPr wrap="square" lIns="86620" tIns="86620" rIns="86620" bIns="86620" rtlCol="0" anchor="ctr"/>
            <a:lstStyle/>
            <a:p>
              <a:pPr algn="ctr">
                <a:lnSpc>
                  <a:spcPct val="106000"/>
                </a:lnSpc>
                <a:buFont typeface="Wingdings 2" pitchFamily="18" charset="2"/>
                <a:buNone/>
              </a:pPr>
              <a:endParaRPr lang="es-MX" sz="974" b="1" dirty="0">
                <a:solidFill>
                  <a:schemeClr val="bg1"/>
                </a:solidFill>
              </a:endParaRPr>
            </a:p>
          </p:txBody>
        </p:sp>
        <p:sp>
          <p:nvSpPr>
            <p:cNvPr id="79" name="Right Arrow 78"/>
            <p:cNvSpPr/>
            <p:nvPr/>
          </p:nvSpPr>
          <p:spPr bwMode="gray">
            <a:xfrm>
              <a:off x="7434329" y="2479881"/>
              <a:ext cx="377632" cy="409439"/>
            </a:xfrm>
            <a:prstGeom prst="rightArrow">
              <a:avLst/>
            </a:prstGeom>
            <a:solidFill>
              <a:schemeClr val="tx1"/>
            </a:solidFill>
            <a:ln w="19050" algn="ctr">
              <a:noFill/>
              <a:miter lim="800000"/>
              <a:headEnd/>
              <a:tailEnd/>
            </a:ln>
          </p:spPr>
          <p:txBody>
            <a:bodyPr rot="0" spcFirstLastPara="0" vertOverflow="overflow" horzOverflow="overflow" vert="horz" wrap="square" lIns="64965" tIns="64965" rIns="64965" bIns="6496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6000"/>
                </a:lnSpc>
                <a:buFont typeface="Wingdings 2" pitchFamily="18" charset="2"/>
                <a:buNone/>
              </a:pPr>
              <a:endParaRPr lang="es-MX" sz="779" b="1" dirty="0">
                <a:solidFill>
                  <a:schemeClr val="bg1"/>
                </a:solidFill>
              </a:endParaRPr>
            </a:p>
          </p:txBody>
        </p:sp>
        <p:sp>
          <p:nvSpPr>
            <p:cNvPr id="80" name="Right Arrow 79"/>
            <p:cNvSpPr/>
            <p:nvPr/>
          </p:nvSpPr>
          <p:spPr bwMode="gray">
            <a:xfrm>
              <a:off x="7434329" y="3699758"/>
              <a:ext cx="377632" cy="409439"/>
            </a:xfrm>
            <a:prstGeom prst="rightArrow">
              <a:avLst/>
            </a:prstGeom>
            <a:solidFill>
              <a:schemeClr val="tx1"/>
            </a:solidFill>
            <a:ln w="19050" algn="ctr">
              <a:noFill/>
              <a:miter lim="800000"/>
              <a:headEnd/>
              <a:tailEnd/>
            </a:ln>
          </p:spPr>
          <p:txBody>
            <a:bodyPr rot="0" spcFirstLastPara="0" vertOverflow="overflow" horzOverflow="overflow" vert="horz" wrap="square" lIns="64965" tIns="64965" rIns="64965" bIns="6496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6000"/>
                </a:lnSpc>
                <a:buFont typeface="Wingdings 2" pitchFamily="18" charset="2"/>
                <a:buNone/>
              </a:pPr>
              <a:endParaRPr lang="es-MX" sz="779" b="1" dirty="0">
                <a:solidFill>
                  <a:schemeClr val="bg1"/>
                </a:solidFill>
              </a:endParaRPr>
            </a:p>
          </p:txBody>
        </p:sp>
        <p:sp>
          <p:nvSpPr>
            <p:cNvPr id="81" name="Right Arrow 80"/>
            <p:cNvSpPr/>
            <p:nvPr/>
          </p:nvSpPr>
          <p:spPr bwMode="gray">
            <a:xfrm>
              <a:off x="9035744" y="2479881"/>
              <a:ext cx="377632" cy="409439"/>
            </a:xfrm>
            <a:prstGeom prst="rightArrow">
              <a:avLst/>
            </a:prstGeom>
            <a:solidFill>
              <a:schemeClr val="tx1"/>
            </a:solidFill>
            <a:ln w="19050" algn="ctr">
              <a:noFill/>
              <a:miter lim="800000"/>
              <a:headEnd/>
              <a:tailEnd/>
            </a:ln>
          </p:spPr>
          <p:txBody>
            <a:bodyPr rot="0" spcFirstLastPara="0" vertOverflow="overflow" horzOverflow="overflow" vert="horz" wrap="square" lIns="64965" tIns="64965" rIns="64965" bIns="6496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6000"/>
                </a:lnSpc>
                <a:buFont typeface="Wingdings 2" pitchFamily="18" charset="2"/>
                <a:buNone/>
              </a:pPr>
              <a:endParaRPr lang="es-MX" sz="779" b="1" dirty="0">
                <a:solidFill>
                  <a:schemeClr val="bg1"/>
                </a:solidFill>
              </a:endParaRPr>
            </a:p>
          </p:txBody>
        </p:sp>
        <p:sp>
          <p:nvSpPr>
            <p:cNvPr id="82" name="Right Arrow 81"/>
            <p:cNvSpPr/>
            <p:nvPr/>
          </p:nvSpPr>
          <p:spPr bwMode="gray">
            <a:xfrm>
              <a:off x="9053711" y="3699758"/>
              <a:ext cx="377632" cy="409439"/>
            </a:xfrm>
            <a:prstGeom prst="rightArrow">
              <a:avLst/>
            </a:prstGeom>
            <a:solidFill>
              <a:schemeClr val="tx1"/>
            </a:solidFill>
            <a:ln w="19050" algn="ctr">
              <a:noFill/>
              <a:miter lim="800000"/>
              <a:headEnd/>
              <a:tailEnd/>
            </a:ln>
          </p:spPr>
          <p:txBody>
            <a:bodyPr rot="0" spcFirstLastPara="0" vertOverflow="overflow" horzOverflow="overflow" vert="horz" wrap="square" lIns="64965" tIns="64965" rIns="64965" bIns="6496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6000"/>
                </a:lnSpc>
                <a:buFont typeface="Wingdings 2" pitchFamily="18" charset="2"/>
                <a:buNone/>
              </a:pPr>
              <a:endParaRPr lang="es-MX" sz="779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1817517" y="2016501"/>
            <a:ext cx="2252348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spcBef>
                <a:spcPts val="600"/>
              </a:spcBef>
              <a:buSzPct val="100000"/>
            </a:pPr>
            <a:r>
              <a:rPr lang="es-MX" dirty="0">
                <a:solidFill>
                  <a:srgbClr val="313131"/>
                </a:solidFill>
              </a:rPr>
              <a:t>Cross </a:t>
            </a:r>
            <a:r>
              <a:rPr lang="es-MX" dirty="0" err="1">
                <a:solidFill>
                  <a:srgbClr val="313131"/>
                </a:solidFill>
              </a:rPr>
              <a:t>border</a:t>
            </a:r>
            <a:r>
              <a:rPr lang="es-MX" dirty="0">
                <a:solidFill>
                  <a:srgbClr val="313131"/>
                </a:solidFill>
              </a:rPr>
              <a:t> </a:t>
            </a:r>
            <a:r>
              <a:rPr lang="es-MX" dirty="0" err="1">
                <a:solidFill>
                  <a:srgbClr val="313131"/>
                </a:solidFill>
              </a:rPr>
              <a:t>financing</a:t>
            </a:r>
            <a:endParaRPr lang="es-MX" dirty="0">
              <a:solidFill>
                <a:srgbClr val="313131"/>
              </a:solidFill>
            </a:endParaRPr>
          </a:p>
        </p:txBody>
      </p:sp>
      <p:sp>
        <p:nvSpPr>
          <p:cNvPr id="4" name="Rectangle 3"/>
          <p:cNvSpPr/>
          <p:nvPr/>
        </p:nvSpPr>
        <p:spPr bwMode="gray">
          <a:xfrm>
            <a:off x="4289156" y="2110119"/>
            <a:ext cx="290688" cy="13348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9050" algn="ctr">
            <a:noFill/>
            <a:miter lim="800000"/>
            <a:headEnd/>
            <a:tailEnd/>
          </a:ln>
        </p:spPr>
        <p:txBody>
          <a:bodyPr wrap="square" lIns="88900" tIns="88900" rIns="88900" bIns="88900" rtlCol="0" anchor="ctr"/>
          <a:lstStyle/>
          <a:p>
            <a:pPr algn="ctr">
              <a:lnSpc>
                <a:spcPct val="106000"/>
              </a:lnSpc>
              <a:buFont typeface="Wingdings 2" pitchFamily="18" charset="2"/>
              <a:buNone/>
            </a:pPr>
            <a:endParaRPr lang="es-MX" sz="1600" b="1" dirty="0">
              <a:solidFill>
                <a:schemeClr val="bg1"/>
              </a:solidFill>
            </a:endParaRPr>
          </a:p>
        </p:txBody>
      </p: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DE4AFB94-BB39-47CE-A606-98D35F82FA33}"/>
              </a:ext>
            </a:extLst>
          </p:cNvPr>
          <p:cNvCxnSpPr>
            <a:cxnSpLocks/>
          </p:cNvCxnSpPr>
          <p:nvPr/>
        </p:nvCxnSpPr>
        <p:spPr>
          <a:xfrm>
            <a:off x="1224503" y="3701707"/>
            <a:ext cx="3022486" cy="1981394"/>
          </a:xfrm>
          <a:prstGeom prst="line">
            <a:avLst/>
          </a:prstGeom>
          <a:ln w="38100">
            <a:solidFill>
              <a:srgbClr val="DA29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Straight Connector 155">
            <a:extLst>
              <a:ext uri="{FF2B5EF4-FFF2-40B4-BE49-F238E27FC236}">
                <a16:creationId xmlns:a16="http://schemas.microsoft.com/office/drawing/2014/main" id="{F6A6A9C7-C7C2-4EBB-9C2A-43AFA19EF954}"/>
              </a:ext>
            </a:extLst>
          </p:cNvPr>
          <p:cNvCxnSpPr>
            <a:cxnSpLocks/>
          </p:cNvCxnSpPr>
          <p:nvPr/>
        </p:nvCxnSpPr>
        <p:spPr>
          <a:xfrm>
            <a:off x="1592983" y="3280275"/>
            <a:ext cx="3022486" cy="1981394"/>
          </a:xfrm>
          <a:prstGeom prst="line">
            <a:avLst/>
          </a:prstGeom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Oval 70">
            <a:extLst>
              <a:ext uri="{FF2B5EF4-FFF2-40B4-BE49-F238E27FC236}">
                <a16:creationId xmlns:a16="http://schemas.microsoft.com/office/drawing/2014/main" id="{63D83AA4-054E-ED4F-63E6-33E7D39C05DC}"/>
              </a:ext>
            </a:extLst>
          </p:cNvPr>
          <p:cNvSpPr/>
          <p:nvPr/>
        </p:nvSpPr>
        <p:spPr>
          <a:xfrm>
            <a:off x="6451600" y="1324629"/>
            <a:ext cx="454169" cy="400639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F5F366CE-C99F-EE02-7964-29B860738182}"/>
              </a:ext>
            </a:extLst>
          </p:cNvPr>
          <p:cNvSpPr/>
          <p:nvPr/>
        </p:nvSpPr>
        <p:spPr>
          <a:xfrm>
            <a:off x="6451600" y="1933276"/>
            <a:ext cx="454169" cy="400639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97B920F3-07EA-B5AC-4373-F57FE67E779B}"/>
              </a:ext>
            </a:extLst>
          </p:cNvPr>
          <p:cNvSpPr/>
          <p:nvPr/>
        </p:nvSpPr>
        <p:spPr>
          <a:xfrm>
            <a:off x="6451600" y="2470062"/>
            <a:ext cx="454169" cy="400639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5B06D0D8-6B59-F452-CCC2-5EC6E423C6BC}"/>
              </a:ext>
            </a:extLst>
          </p:cNvPr>
          <p:cNvSpPr/>
          <p:nvPr/>
        </p:nvSpPr>
        <p:spPr>
          <a:xfrm>
            <a:off x="6451599" y="3475839"/>
            <a:ext cx="454169" cy="400639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77652359-57E4-372A-9C46-EFA73BB650AE}"/>
              </a:ext>
            </a:extLst>
          </p:cNvPr>
          <p:cNvSpPr/>
          <p:nvPr/>
        </p:nvSpPr>
        <p:spPr>
          <a:xfrm>
            <a:off x="6451599" y="4020552"/>
            <a:ext cx="454169" cy="400639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57" name="Oval 156">
            <a:extLst>
              <a:ext uri="{FF2B5EF4-FFF2-40B4-BE49-F238E27FC236}">
                <a16:creationId xmlns:a16="http://schemas.microsoft.com/office/drawing/2014/main" id="{489F7017-4024-9191-4442-ECFCEF079729}"/>
              </a:ext>
            </a:extLst>
          </p:cNvPr>
          <p:cNvSpPr/>
          <p:nvPr/>
        </p:nvSpPr>
        <p:spPr>
          <a:xfrm>
            <a:off x="6451598" y="4633854"/>
            <a:ext cx="454169" cy="400639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158" name="Oval 157">
            <a:extLst>
              <a:ext uri="{FF2B5EF4-FFF2-40B4-BE49-F238E27FC236}">
                <a16:creationId xmlns:a16="http://schemas.microsoft.com/office/drawing/2014/main" id="{F5CC0A94-A335-FDBF-56A7-75029C87A121}"/>
              </a:ext>
            </a:extLst>
          </p:cNvPr>
          <p:cNvSpPr/>
          <p:nvPr/>
        </p:nvSpPr>
        <p:spPr>
          <a:xfrm>
            <a:off x="6451597" y="5282329"/>
            <a:ext cx="454169" cy="400639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160" name="TextBox 159">
            <a:extLst>
              <a:ext uri="{FF2B5EF4-FFF2-40B4-BE49-F238E27FC236}">
                <a16:creationId xmlns:a16="http://schemas.microsoft.com/office/drawing/2014/main" id="{630DE351-CDD1-55E4-1A86-AF60910E5544}"/>
              </a:ext>
            </a:extLst>
          </p:cNvPr>
          <p:cNvSpPr txBox="1"/>
          <p:nvPr/>
        </p:nvSpPr>
        <p:spPr>
          <a:xfrm>
            <a:off x="7146852" y="1350932"/>
            <a:ext cx="42882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err="1"/>
              <a:t>First</a:t>
            </a:r>
            <a:r>
              <a:rPr lang="es-MX" dirty="0"/>
              <a:t>  </a:t>
            </a:r>
            <a:r>
              <a:rPr lang="es-MX" dirty="0" err="1"/>
              <a:t>Solution</a:t>
            </a:r>
            <a:r>
              <a:rPr lang="es-MX" dirty="0"/>
              <a:t> </a:t>
            </a:r>
            <a:r>
              <a:rPr lang="es-MX" dirty="0" err="1"/>
              <a:t>Poverty</a:t>
            </a:r>
            <a:r>
              <a:rPr lang="es-MX" dirty="0"/>
              <a:t> line: </a:t>
            </a:r>
            <a:r>
              <a:rPr lang="es-MX" dirty="0" err="1"/>
              <a:t>Shelter</a:t>
            </a:r>
            <a:r>
              <a:rPr lang="es-MX" dirty="0"/>
              <a:t> </a:t>
            </a:r>
            <a:r>
              <a:rPr lang="es-MX" dirty="0" err="1"/>
              <a:t>or</a:t>
            </a:r>
            <a:r>
              <a:rPr lang="es-MX" dirty="0"/>
              <a:t> </a:t>
            </a:r>
            <a:r>
              <a:rPr lang="es-MX" dirty="0" err="1"/>
              <a:t>subsidised</a:t>
            </a:r>
            <a:r>
              <a:rPr lang="es-MX" dirty="0"/>
              <a:t> </a:t>
            </a:r>
            <a:r>
              <a:rPr lang="es-MX" dirty="0" err="1"/>
              <a:t>housing</a:t>
            </a:r>
            <a:endParaRPr lang="es-MX" dirty="0"/>
          </a:p>
        </p:txBody>
      </p:sp>
      <p:sp>
        <p:nvSpPr>
          <p:cNvPr id="162" name="TextBox 161">
            <a:extLst>
              <a:ext uri="{FF2B5EF4-FFF2-40B4-BE49-F238E27FC236}">
                <a16:creationId xmlns:a16="http://schemas.microsoft.com/office/drawing/2014/main" id="{08EE63FD-C1EA-F67D-DC81-2D827FA80ECC}"/>
              </a:ext>
            </a:extLst>
          </p:cNvPr>
          <p:cNvSpPr txBox="1"/>
          <p:nvPr/>
        </p:nvSpPr>
        <p:spPr>
          <a:xfrm>
            <a:off x="7111904" y="1948929"/>
            <a:ext cx="414119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200"/>
              </a:spcBef>
            </a:pPr>
            <a:r>
              <a:rPr lang="es-MX" sz="1800" dirty="0" err="1">
                <a:ea typeface="ＭＳ Ｐゴシック" pitchFamily="50" charset="-128"/>
                <a:cs typeface="Arial" pitchFamily="34" charset="0"/>
              </a:rPr>
              <a:t>Entry</a:t>
            </a:r>
            <a:r>
              <a:rPr lang="es-MX" sz="1800" dirty="0">
                <a:ea typeface="ＭＳ Ｐゴシック" pitchFamily="50" charset="-128"/>
                <a:cs typeface="Arial" pitchFamily="34" charset="0"/>
              </a:rPr>
              <a:t> </a:t>
            </a:r>
            <a:r>
              <a:rPr lang="es-MX" sz="1800" dirty="0" err="1">
                <a:ea typeface="ＭＳ Ｐゴシック" pitchFamily="50" charset="-128"/>
                <a:cs typeface="Arial" pitchFamily="34" charset="0"/>
              </a:rPr>
              <a:t>level</a:t>
            </a:r>
            <a:r>
              <a:rPr lang="es-MX" sz="1800" dirty="0">
                <a:ea typeface="ＭＳ Ｐゴシック" pitchFamily="50" charset="-128"/>
                <a:cs typeface="Arial" pitchFamily="34" charset="0"/>
              </a:rPr>
              <a:t> </a:t>
            </a:r>
            <a:r>
              <a:rPr lang="es-MX" sz="1800" dirty="0" err="1">
                <a:ea typeface="ＭＳ Ｐゴシック" pitchFamily="50" charset="-128"/>
                <a:cs typeface="Arial" pitchFamily="34" charset="0"/>
              </a:rPr>
              <a:t>housing</a:t>
            </a:r>
            <a:r>
              <a:rPr lang="es-MX" sz="1800" dirty="0">
                <a:ea typeface="ＭＳ Ｐゴシック" pitchFamily="50" charset="-128"/>
                <a:cs typeface="Arial" pitchFamily="34" charset="0"/>
              </a:rPr>
              <a:t> </a:t>
            </a:r>
            <a:r>
              <a:rPr lang="es-MX" sz="1800" dirty="0" err="1">
                <a:ea typeface="ＭＳ Ｐゴシック" pitchFamily="50" charset="-128"/>
                <a:cs typeface="Arial" pitchFamily="34" charset="0"/>
              </a:rPr>
              <a:t>Rent</a:t>
            </a:r>
            <a:r>
              <a:rPr lang="es-MX" sz="1800" dirty="0">
                <a:ea typeface="ＭＳ Ｐゴシック" pitchFamily="50" charset="-128"/>
                <a:cs typeface="Arial" pitchFamily="34" charset="0"/>
              </a:rPr>
              <a:t> </a:t>
            </a:r>
            <a:r>
              <a:rPr lang="es-MX" sz="1800" dirty="0" err="1">
                <a:ea typeface="ＭＳ Ｐゴシック" pitchFamily="50" charset="-128"/>
                <a:cs typeface="Arial" pitchFamily="34" charset="0"/>
              </a:rPr>
              <a:t>or</a:t>
            </a:r>
            <a:r>
              <a:rPr lang="es-MX" sz="1800" dirty="0">
                <a:ea typeface="ＭＳ Ｐゴシック" pitchFamily="50" charset="-128"/>
                <a:cs typeface="Arial" pitchFamily="34" charset="0"/>
              </a:rPr>
              <a:t> </a:t>
            </a:r>
            <a:r>
              <a:rPr lang="es-MX" sz="1800" dirty="0" err="1">
                <a:ea typeface="ＭＳ Ｐゴシック" pitchFamily="50" charset="-128"/>
                <a:cs typeface="Arial" pitchFamily="34" charset="0"/>
              </a:rPr>
              <a:t>Buy</a:t>
            </a:r>
            <a:r>
              <a:rPr lang="es-MX" sz="1800" dirty="0">
                <a:ea typeface="ＭＳ Ｐゴシック" pitchFamily="50" charset="-128"/>
                <a:cs typeface="Arial" pitchFamily="34" charset="0"/>
              </a:rPr>
              <a:t> </a:t>
            </a:r>
            <a:r>
              <a:rPr lang="es-MX" sz="1800" dirty="0" err="1">
                <a:ea typeface="ＭＳ Ｐゴシック" pitchFamily="50" charset="-128"/>
                <a:cs typeface="Arial" pitchFamily="34" charset="0"/>
              </a:rPr>
              <a:t>with</a:t>
            </a:r>
            <a:r>
              <a:rPr lang="es-MX" sz="1800" dirty="0">
                <a:ea typeface="ＭＳ Ｐゴシック" pitchFamily="50" charset="-128"/>
                <a:cs typeface="Arial" pitchFamily="34" charset="0"/>
              </a:rPr>
              <a:t> subsidies</a:t>
            </a:r>
          </a:p>
        </p:txBody>
      </p:sp>
      <p:sp>
        <p:nvSpPr>
          <p:cNvPr id="163" name="TextBox 162">
            <a:extLst>
              <a:ext uri="{FF2B5EF4-FFF2-40B4-BE49-F238E27FC236}">
                <a16:creationId xmlns:a16="http://schemas.microsoft.com/office/drawing/2014/main" id="{E06528D4-0D90-65CF-8AF7-8F1EF5FD7E8B}"/>
              </a:ext>
            </a:extLst>
          </p:cNvPr>
          <p:cNvSpPr txBox="1"/>
          <p:nvPr/>
        </p:nvSpPr>
        <p:spPr>
          <a:xfrm>
            <a:off x="7085915" y="2616331"/>
            <a:ext cx="4141193" cy="671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200"/>
              </a:spcBef>
            </a:pPr>
            <a:r>
              <a:rPr lang="es-MX" sz="1800" dirty="0" err="1">
                <a:ea typeface="ＭＳ Ｐゴシック" pitchFamily="50" charset="-128"/>
                <a:cs typeface="Arial" pitchFamily="34" charset="0"/>
              </a:rPr>
              <a:t>Saving</a:t>
            </a:r>
            <a:r>
              <a:rPr lang="es-MX" sz="1800" dirty="0">
                <a:ea typeface="ＭＳ Ｐゴシック" pitchFamily="50" charset="-128"/>
                <a:cs typeface="Arial" pitchFamily="34" charset="0"/>
              </a:rPr>
              <a:t> and Loan (S&amp;L) </a:t>
            </a:r>
            <a:r>
              <a:rPr lang="es-MX" sz="1800" dirty="0" err="1">
                <a:ea typeface="ＭＳ Ｐゴシック" pitchFamily="50" charset="-128"/>
                <a:cs typeface="Arial" pitchFamily="34" charset="0"/>
              </a:rPr>
              <a:t>Shemes</a:t>
            </a:r>
            <a:endParaRPr lang="es-MX" sz="1800" dirty="0">
              <a:ea typeface="ＭＳ Ｐゴシック" pitchFamily="50" charset="-128"/>
              <a:cs typeface="Arial" pitchFamily="34" charset="0"/>
            </a:endParaRPr>
          </a:p>
          <a:p>
            <a:pPr>
              <a:spcBef>
                <a:spcPts val="200"/>
              </a:spcBef>
            </a:pPr>
            <a:r>
              <a:rPr lang="es-MX" dirty="0" err="1">
                <a:ea typeface="ＭＳ Ｐゴシック" pitchFamily="50" charset="-128"/>
                <a:cs typeface="Arial" pitchFamily="34" charset="0"/>
              </a:rPr>
              <a:t>Both</a:t>
            </a:r>
            <a:r>
              <a:rPr lang="es-MX" dirty="0">
                <a:ea typeface="ＭＳ Ｐゴシック" pitchFamily="50" charset="-128"/>
                <a:cs typeface="Arial" pitchFamily="34" charset="0"/>
              </a:rPr>
              <a:t> in USA &amp; Mexico</a:t>
            </a:r>
            <a:endParaRPr lang="es-MX" sz="1800" dirty="0">
              <a:ea typeface="ＭＳ Ｐゴシック" pitchFamily="50" charset="-128"/>
              <a:cs typeface="Arial" pitchFamily="34" charset="0"/>
            </a:endParaRPr>
          </a:p>
        </p:txBody>
      </p:sp>
      <p:sp>
        <p:nvSpPr>
          <p:cNvPr id="165" name="TextBox 164">
            <a:extLst>
              <a:ext uri="{FF2B5EF4-FFF2-40B4-BE49-F238E27FC236}">
                <a16:creationId xmlns:a16="http://schemas.microsoft.com/office/drawing/2014/main" id="{E69AA6A6-4E71-7E84-F7C0-24ACC2DD8E1D}"/>
              </a:ext>
            </a:extLst>
          </p:cNvPr>
          <p:cNvSpPr txBox="1"/>
          <p:nvPr/>
        </p:nvSpPr>
        <p:spPr>
          <a:xfrm>
            <a:off x="7085915" y="4034200"/>
            <a:ext cx="464690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200"/>
              </a:spcBef>
            </a:pPr>
            <a:r>
              <a:rPr lang="es-MX" sz="1800" dirty="0" err="1">
                <a:ea typeface="ＭＳ Ｐゴシック" pitchFamily="50" charset="-128"/>
                <a:cs typeface="Arial" pitchFamily="34" charset="0"/>
              </a:rPr>
              <a:t>Saving</a:t>
            </a:r>
            <a:r>
              <a:rPr lang="es-MX" sz="1800" dirty="0">
                <a:ea typeface="ＭＳ Ｐゴシック" pitchFamily="50" charset="-128"/>
                <a:cs typeface="Arial" pitchFamily="34" charset="0"/>
              </a:rPr>
              <a:t> and Loan </a:t>
            </a:r>
            <a:r>
              <a:rPr lang="es-MX" dirty="0">
                <a:ea typeface="ＭＳ Ｐゴシック" pitchFamily="50" charset="-128"/>
                <a:cs typeface="Arial" pitchFamily="34" charset="0"/>
              </a:rPr>
              <a:t>, </a:t>
            </a:r>
            <a:r>
              <a:rPr lang="es-MX" dirty="0" err="1">
                <a:ea typeface="ＭＳ Ｐゴシック" pitchFamily="50" charset="-128"/>
                <a:cs typeface="Arial" pitchFamily="34" charset="0"/>
              </a:rPr>
              <a:t>mortgage</a:t>
            </a:r>
            <a:r>
              <a:rPr lang="es-MX" dirty="0">
                <a:ea typeface="ＭＳ Ｐゴシック" pitchFamily="50" charset="-128"/>
                <a:cs typeface="Arial" pitchFamily="34" charset="0"/>
              </a:rPr>
              <a:t> institución </a:t>
            </a:r>
            <a:r>
              <a:rPr lang="es-MX" dirty="0" err="1">
                <a:ea typeface="ＭＳ Ｐゴシック" pitchFamily="50" charset="-128"/>
                <a:cs typeface="Arial" pitchFamily="34" charset="0"/>
              </a:rPr>
              <a:t>Market</a:t>
            </a:r>
            <a:r>
              <a:rPr lang="es-MX" dirty="0">
                <a:ea typeface="ＭＳ Ｐゴシック" pitchFamily="50" charset="-128"/>
                <a:cs typeface="Arial" pitchFamily="34" charset="0"/>
              </a:rPr>
              <a:t> </a:t>
            </a:r>
            <a:r>
              <a:rPr lang="es-MX" dirty="0" err="1">
                <a:ea typeface="ＭＳ Ｐゴシック" pitchFamily="50" charset="-128"/>
                <a:cs typeface="Arial" pitchFamily="34" charset="0"/>
              </a:rPr>
              <a:t>conditions</a:t>
            </a:r>
            <a:endParaRPr lang="es-MX" sz="1800" dirty="0">
              <a:ea typeface="ＭＳ Ｐゴシック" pitchFamily="50" charset="-128"/>
              <a:cs typeface="Arial" pitchFamily="34" charset="0"/>
            </a:endParaRPr>
          </a:p>
        </p:txBody>
      </p:sp>
      <p:sp>
        <p:nvSpPr>
          <p:cNvPr id="166" name="TextBox 165">
            <a:extLst>
              <a:ext uri="{FF2B5EF4-FFF2-40B4-BE49-F238E27FC236}">
                <a16:creationId xmlns:a16="http://schemas.microsoft.com/office/drawing/2014/main" id="{B0D9009E-C680-5D68-06A5-CF0939E8911C}"/>
              </a:ext>
            </a:extLst>
          </p:cNvPr>
          <p:cNvSpPr txBox="1"/>
          <p:nvPr/>
        </p:nvSpPr>
        <p:spPr>
          <a:xfrm>
            <a:off x="7142027" y="3436203"/>
            <a:ext cx="414119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200"/>
              </a:spcBef>
            </a:pPr>
            <a:r>
              <a:rPr lang="es-MX" sz="1800" dirty="0" err="1">
                <a:ea typeface="ＭＳ Ｐゴシック" pitchFamily="50" charset="-128"/>
                <a:cs typeface="Arial" pitchFamily="34" charset="0"/>
              </a:rPr>
              <a:t>Saving</a:t>
            </a:r>
            <a:r>
              <a:rPr lang="es-MX" sz="1800" dirty="0">
                <a:ea typeface="ＭＳ Ｐゴシック" pitchFamily="50" charset="-128"/>
                <a:cs typeface="Arial" pitchFamily="34" charset="0"/>
              </a:rPr>
              <a:t> and Loan </a:t>
            </a:r>
            <a:r>
              <a:rPr lang="es-MX" dirty="0">
                <a:ea typeface="ＭＳ Ｐゴシック" pitchFamily="50" charset="-128"/>
                <a:cs typeface="Arial" pitchFamily="34" charset="0"/>
              </a:rPr>
              <a:t>, </a:t>
            </a:r>
            <a:r>
              <a:rPr lang="es-MX" dirty="0" err="1">
                <a:ea typeface="ＭＳ Ｐゴシック" pitchFamily="50" charset="-128"/>
                <a:cs typeface="Arial" pitchFamily="34" charset="0"/>
              </a:rPr>
              <a:t>mortgage</a:t>
            </a:r>
            <a:r>
              <a:rPr lang="es-MX" dirty="0">
                <a:ea typeface="ＭＳ Ｐゴシック" pitchFamily="50" charset="-128"/>
                <a:cs typeface="Arial" pitchFamily="34" charset="0"/>
              </a:rPr>
              <a:t> institución </a:t>
            </a:r>
            <a:r>
              <a:rPr lang="es-MX" dirty="0" err="1">
                <a:ea typeface="ＭＳ Ｐゴシック" pitchFamily="50" charset="-128"/>
                <a:cs typeface="Arial" pitchFamily="34" charset="0"/>
              </a:rPr>
              <a:t>Market</a:t>
            </a:r>
            <a:r>
              <a:rPr lang="es-MX" dirty="0">
                <a:ea typeface="ＭＳ Ｐゴシック" pitchFamily="50" charset="-128"/>
                <a:cs typeface="Arial" pitchFamily="34" charset="0"/>
              </a:rPr>
              <a:t> </a:t>
            </a:r>
            <a:r>
              <a:rPr lang="es-MX" dirty="0" err="1">
                <a:ea typeface="ＭＳ Ｐゴシック" pitchFamily="50" charset="-128"/>
                <a:cs typeface="Arial" pitchFamily="34" charset="0"/>
              </a:rPr>
              <a:t>conditions</a:t>
            </a:r>
            <a:endParaRPr lang="es-MX" sz="1800" dirty="0">
              <a:ea typeface="ＭＳ Ｐゴシック" pitchFamily="50" charset="-128"/>
              <a:cs typeface="Arial" pitchFamily="34" charset="0"/>
            </a:endParaRPr>
          </a:p>
        </p:txBody>
      </p:sp>
      <p:sp>
        <p:nvSpPr>
          <p:cNvPr id="167" name="TextBox 166">
            <a:extLst>
              <a:ext uri="{FF2B5EF4-FFF2-40B4-BE49-F238E27FC236}">
                <a16:creationId xmlns:a16="http://schemas.microsoft.com/office/drawing/2014/main" id="{64ED6AEC-3927-373E-0908-42C5153FD71B}"/>
              </a:ext>
            </a:extLst>
          </p:cNvPr>
          <p:cNvSpPr txBox="1"/>
          <p:nvPr/>
        </p:nvSpPr>
        <p:spPr>
          <a:xfrm>
            <a:off x="7096502" y="4615873"/>
            <a:ext cx="464690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200"/>
              </a:spcBef>
            </a:pPr>
            <a:r>
              <a:rPr lang="es-MX" sz="1800" dirty="0" err="1">
                <a:ea typeface="ＭＳ Ｐゴシック" pitchFamily="50" charset="-128"/>
                <a:cs typeface="Arial" pitchFamily="34" charset="0"/>
              </a:rPr>
              <a:t>Saving</a:t>
            </a:r>
            <a:r>
              <a:rPr lang="es-MX" sz="1800" dirty="0">
                <a:ea typeface="ＭＳ Ｐゴシック" pitchFamily="50" charset="-128"/>
                <a:cs typeface="Arial" pitchFamily="34" charset="0"/>
              </a:rPr>
              <a:t> and Loan </a:t>
            </a:r>
            <a:r>
              <a:rPr lang="es-MX" sz="1800" dirty="0" err="1">
                <a:ea typeface="ＭＳ Ｐゴシック" pitchFamily="50" charset="-128"/>
                <a:cs typeface="Arial" pitchFamily="34" charset="0"/>
              </a:rPr>
              <a:t>Shemes</a:t>
            </a:r>
            <a:r>
              <a:rPr lang="es-MX" sz="1800" dirty="0">
                <a:ea typeface="ＭＳ Ｐゴシック" pitchFamily="50" charset="-128"/>
                <a:cs typeface="Arial" pitchFamily="34" charset="0"/>
              </a:rPr>
              <a:t> </a:t>
            </a:r>
            <a:r>
              <a:rPr lang="es-MX" sz="1800" dirty="0" err="1">
                <a:ea typeface="ＭＳ Ｐゴシック" pitchFamily="50" charset="-128"/>
                <a:cs typeface="Arial" pitchFamily="34" charset="0"/>
              </a:rPr>
              <a:t>for</a:t>
            </a:r>
            <a:r>
              <a:rPr lang="es-MX" sz="1800" dirty="0">
                <a:ea typeface="ＭＳ Ｐゴシック" pitchFamily="50" charset="-128"/>
                <a:cs typeface="Arial" pitchFamily="34" charset="0"/>
              </a:rPr>
              <a:t> </a:t>
            </a:r>
            <a:r>
              <a:rPr lang="es-MX" sz="1800" dirty="0" err="1">
                <a:ea typeface="ＭＳ Ｐゴシック" pitchFamily="50" charset="-128"/>
                <a:cs typeface="Arial" pitchFamily="34" charset="0"/>
              </a:rPr>
              <a:t>Properties</a:t>
            </a:r>
            <a:r>
              <a:rPr lang="es-MX" sz="1800" dirty="0">
                <a:ea typeface="ＭＳ Ｐゴシック" pitchFamily="50" charset="-128"/>
                <a:cs typeface="Arial" pitchFamily="34" charset="0"/>
              </a:rPr>
              <a:t> in Mexico (</a:t>
            </a:r>
            <a:r>
              <a:rPr lang="es-MX" sz="1800" dirty="0" err="1">
                <a:ea typeface="ＭＳ Ｐゴシック" pitchFamily="50" charset="-128"/>
                <a:cs typeface="Arial" pitchFamily="34" charset="0"/>
              </a:rPr>
              <a:t>ie</a:t>
            </a:r>
            <a:r>
              <a:rPr lang="es-MX" sz="1800" dirty="0">
                <a:ea typeface="ＭＳ Ｐゴシック" pitchFamily="50" charset="-128"/>
                <a:cs typeface="Arial" pitchFamily="34" charset="0"/>
              </a:rPr>
              <a:t> </a:t>
            </a:r>
            <a:r>
              <a:rPr lang="es-MX" sz="1800" dirty="0" err="1">
                <a:ea typeface="ＭＳ Ｐゴシック" pitchFamily="50" charset="-128"/>
                <a:cs typeface="Arial" pitchFamily="34" charset="0"/>
              </a:rPr>
              <a:t>Property</a:t>
            </a:r>
            <a:r>
              <a:rPr lang="es-MX" sz="1800" dirty="0">
                <a:ea typeface="ＭＳ Ｐゴシック" pitchFamily="50" charset="-128"/>
                <a:cs typeface="Arial" pitchFamily="34" charset="0"/>
              </a:rPr>
              <a:t> </a:t>
            </a:r>
            <a:r>
              <a:rPr lang="es-MX" sz="1800" dirty="0" err="1">
                <a:ea typeface="ＭＳ Ｐゴシック" pitchFamily="50" charset="-128"/>
                <a:cs typeface="Arial" pitchFamily="34" charset="0"/>
              </a:rPr>
              <a:t>trusts</a:t>
            </a:r>
            <a:r>
              <a:rPr lang="es-MX" sz="1800" dirty="0">
                <a:ea typeface="ＭＳ Ｐゴシック" pitchFamily="50" charset="-128"/>
                <a:cs typeface="Arial" pitchFamily="34" charset="0"/>
              </a:rPr>
              <a:t>)</a:t>
            </a:r>
          </a:p>
        </p:txBody>
      </p:sp>
      <p:sp>
        <p:nvSpPr>
          <p:cNvPr id="168" name="TextBox 167">
            <a:extLst>
              <a:ext uri="{FF2B5EF4-FFF2-40B4-BE49-F238E27FC236}">
                <a16:creationId xmlns:a16="http://schemas.microsoft.com/office/drawing/2014/main" id="{0C621466-3F0A-2F28-333C-BF9B3240738E}"/>
              </a:ext>
            </a:extLst>
          </p:cNvPr>
          <p:cNvSpPr txBox="1"/>
          <p:nvPr/>
        </p:nvSpPr>
        <p:spPr>
          <a:xfrm>
            <a:off x="7142027" y="5314538"/>
            <a:ext cx="464690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200"/>
              </a:spcBef>
            </a:pPr>
            <a:r>
              <a:rPr lang="es-MX" sz="1800" dirty="0" err="1">
                <a:ea typeface="ＭＳ Ｐゴシック" pitchFamily="50" charset="-128"/>
                <a:cs typeface="Arial" pitchFamily="34" charset="0"/>
              </a:rPr>
              <a:t>Saving</a:t>
            </a:r>
            <a:r>
              <a:rPr lang="es-MX" sz="1800" dirty="0">
                <a:ea typeface="ＭＳ Ｐゴシック" pitchFamily="50" charset="-128"/>
                <a:cs typeface="Arial" pitchFamily="34" charset="0"/>
              </a:rPr>
              <a:t> and Loan and </a:t>
            </a:r>
            <a:r>
              <a:rPr lang="es-MX" sz="1800" dirty="0" err="1">
                <a:ea typeface="ＭＳ Ｐゴシック" pitchFamily="50" charset="-128"/>
                <a:cs typeface="Arial" pitchFamily="34" charset="0"/>
              </a:rPr>
              <a:t>Mortgages</a:t>
            </a:r>
            <a:r>
              <a:rPr lang="es-MX" sz="1800" dirty="0">
                <a:ea typeface="ＭＳ Ｐゴシック" pitchFamily="50" charset="-128"/>
                <a:cs typeface="Arial" pitchFamily="34" charset="0"/>
              </a:rPr>
              <a:t>  </a:t>
            </a:r>
            <a:r>
              <a:rPr lang="es-MX" sz="1800" dirty="0" err="1">
                <a:ea typeface="ＭＳ Ｐゴシック" pitchFamily="50" charset="-128"/>
                <a:cs typeface="Arial" pitchFamily="34" charset="0"/>
              </a:rPr>
              <a:t>Shemes</a:t>
            </a:r>
            <a:r>
              <a:rPr lang="es-MX" sz="1800" dirty="0">
                <a:ea typeface="ＭＳ Ｐゴシック" pitchFamily="50" charset="-128"/>
                <a:cs typeface="Arial" pitchFamily="34" charset="0"/>
              </a:rPr>
              <a:t> </a:t>
            </a:r>
            <a:r>
              <a:rPr lang="es-MX" sz="1800" dirty="0" err="1">
                <a:ea typeface="ＭＳ Ｐゴシック" pitchFamily="50" charset="-128"/>
                <a:cs typeface="Arial" pitchFamily="34" charset="0"/>
              </a:rPr>
              <a:t>for</a:t>
            </a:r>
            <a:r>
              <a:rPr lang="es-MX" sz="1800" dirty="0">
                <a:ea typeface="ＭＳ Ｐゴシック" pitchFamily="50" charset="-128"/>
                <a:cs typeface="Arial" pitchFamily="34" charset="0"/>
              </a:rPr>
              <a:t> </a:t>
            </a:r>
            <a:r>
              <a:rPr lang="es-MX" sz="1800" dirty="0" err="1">
                <a:ea typeface="ＭＳ Ｐゴシック" pitchFamily="50" charset="-128"/>
                <a:cs typeface="Arial" pitchFamily="34" charset="0"/>
              </a:rPr>
              <a:t>Properties</a:t>
            </a:r>
            <a:r>
              <a:rPr lang="es-MX" sz="1800" dirty="0">
                <a:ea typeface="ＭＳ Ｐゴシック" pitchFamily="50" charset="-128"/>
                <a:cs typeface="Arial" pitchFamily="34" charset="0"/>
              </a:rPr>
              <a:t> in Mexico</a:t>
            </a:r>
          </a:p>
        </p:txBody>
      </p:sp>
      <p:sp>
        <p:nvSpPr>
          <p:cNvPr id="169" name="Oval 168">
            <a:extLst>
              <a:ext uri="{FF2B5EF4-FFF2-40B4-BE49-F238E27FC236}">
                <a16:creationId xmlns:a16="http://schemas.microsoft.com/office/drawing/2014/main" id="{56BEB6AD-F550-F69C-EED3-9AE5F9457DAC}"/>
              </a:ext>
            </a:extLst>
          </p:cNvPr>
          <p:cNvSpPr/>
          <p:nvPr/>
        </p:nvSpPr>
        <p:spPr>
          <a:xfrm>
            <a:off x="1833285" y="4624201"/>
            <a:ext cx="454169" cy="400639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70" name="Oval 169">
            <a:extLst>
              <a:ext uri="{FF2B5EF4-FFF2-40B4-BE49-F238E27FC236}">
                <a16:creationId xmlns:a16="http://schemas.microsoft.com/office/drawing/2014/main" id="{AD96679A-35EF-C45E-E4B4-ADB4E3A71439}"/>
              </a:ext>
            </a:extLst>
          </p:cNvPr>
          <p:cNvSpPr/>
          <p:nvPr/>
        </p:nvSpPr>
        <p:spPr>
          <a:xfrm>
            <a:off x="2249345" y="4281369"/>
            <a:ext cx="454169" cy="400639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71" name="Oval 170">
            <a:extLst>
              <a:ext uri="{FF2B5EF4-FFF2-40B4-BE49-F238E27FC236}">
                <a16:creationId xmlns:a16="http://schemas.microsoft.com/office/drawing/2014/main" id="{BD9298EB-27CB-BCC2-AD0C-13E5F0E14771}"/>
              </a:ext>
            </a:extLst>
          </p:cNvPr>
          <p:cNvSpPr/>
          <p:nvPr/>
        </p:nvSpPr>
        <p:spPr>
          <a:xfrm>
            <a:off x="2607671" y="3845113"/>
            <a:ext cx="454169" cy="400639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72" name="Oval 171">
            <a:extLst>
              <a:ext uri="{FF2B5EF4-FFF2-40B4-BE49-F238E27FC236}">
                <a16:creationId xmlns:a16="http://schemas.microsoft.com/office/drawing/2014/main" id="{926183C0-9EB6-41D0-9F84-9339FDFF64A3}"/>
              </a:ext>
            </a:extLst>
          </p:cNvPr>
          <p:cNvSpPr/>
          <p:nvPr/>
        </p:nvSpPr>
        <p:spPr>
          <a:xfrm>
            <a:off x="3045363" y="3535797"/>
            <a:ext cx="454169" cy="400639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73" name="Oval 172">
            <a:extLst>
              <a:ext uri="{FF2B5EF4-FFF2-40B4-BE49-F238E27FC236}">
                <a16:creationId xmlns:a16="http://schemas.microsoft.com/office/drawing/2014/main" id="{6915C6C7-5F6F-FD92-EEE3-2083D65AA04F}"/>
              </a:ext>
            </a:extLst>
          </p:cNvPr>
          <p:cNvSpPr/>
          <p:nvPr/>
        </p:nvSpPr>
        <p:spPr>
          <a:xfrm>
            <a:off x="3526468" y="3156080"/>
            <a:ext cx="461853" cy="434671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74" name="Oval 173">
            <a:extLst>
              <a:ext uri="{FF2B5EF4-FFF2-40B4-BE49-F238E27FC236}">
                <a16:creationId xmlns:a16="http://schemas.microsoft.com/office/drawing/2014/main" id="{86AB8564-BC43-DFF1-327D-9C410049C7BA}"/>
              </a:ext>
            </a:extLst>
          </p:cNvPr>
          <p:cNvSpPr/>
          <p:nvPr/>
        </p:nvSpPr>
        <p:spPr>
          <a:xfrm>
            <a:off x="3165382" y="4045920"/>
            <a:ext cx="454169" cy="400639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175" name="Oval 174">
            <a:extLst>
              <a:ext uri="{FF2B5EF4-FFF2-40B4-BE49-F238E27FC236}">
                <a16:creationId xmlns:a16="http://schemas.microsoft.com/office/drawing/2014/main" id="{8F6A62A6-455A-F250-21B3-3E01EAC9CE85}"/>
              </a:ext>
            </a:extLst>
          </p:cNvPr>
          <p:cNvSpPr/>
          <p:nvPr/>
        </p:nvSpPr>
        <p:spPr>
          <a:xfrm>
            <a:off x="3583032" y="3672588"/>
            <a:ext cx="454169" cy="400639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620DE49F-645B-C978-CD91-D4E63DA3AE7D}"/>
              </a:ext>
            </a:extLst>
          </p:cNvPr>
          <p:cNvSpPr/>
          <p:nvPr/>
        </p:nvSpPr>
        <p:spPr>
          <a:xfrm>
            <a:off x="2821544" y="4326457"/>
            <a:ext cx="454169" cy="400639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64D3DD08-5DC4-8BB7-4ACC-360E2F5A4FF0}"/>
              </a:ext>
            </a:extLst>
          </p:cNvPr>
          <p:cNvSpPr/>
          <p:nvPr/>
        </p:nvSpPr>
        <p:spPr>
          <a:xfrm>
            <a:off x="6477438" y="2896643"/>
            <a:ext cx="454169" cy="400639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>
                <a:solidFill>
                  <a:schemeClr val="tx1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701309155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B71EB0-E34F-BDDC-9EE9-26D74AC679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Cross </a:t>
            </a:r>
            <a:r>
              <a:rPr lang="es-MX" dirty="0" err="1"/>
              <a:t>border</a:t>
            </a:r>
            <a:r>
              <a:rPr lang="es-MX" dirty="0"/>
              <a:t> </a:t>
            </a:r>
            <a:r>
              <a:rPr lang="es-MX" dirty="0" err="1"/>
              <a:t>Mortgages</a:t>
            </a:r>
            <a:r>
              <a:rPr lang="es-MX" dirty="0"/>
              <a:t> Mexico &amp; USA</a:t>
            </a:r>
          </a:p>
        </p:txBody>
      </p:sp>
      <p:pic>
        <p:nvPicPr>
          <p:cNvPr id="3" name="Picture 12">
            <a:extLst>
              <a:ext uri="{FF2B5EF4-FFF2-40B4-BE49-F238E27FC236}">
                <a16:creationId xmlns:a16="http://schemas.microsoft.com/office/drawing/2014/main" id="{E292271C-B7B1-E83F-874B-C59A90F272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3796" y="1388521"/>
            <a:ext cx="1347951" cy="79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7B9FD21-A1F4-2AF2-7D09-4A23CE7731A0}"/>
              </a:ext>
            </a:extLst>
          </p:cNvPr>
          <p:cNvSpPr txBox="1"/>
          <p:nvPr/>
        </p:nvSpPr>
        <p:spPr>
          <a:xfrm>
            <a:off x="10081747" y="1553789"/>
            <a:ext cx="190671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es-MX" b="1" i="0" dirty="0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BentonSansBBVA-Bold"/>
              </a:rPr>
              <a:t>Tu Opción México</a:t>
            </a:r>
          </a:p>
          <a:p>
            <a:pPr algn="ctr" fontAlgn="base"/>
            <a:r>
              <a:rPr lang="es-MX" b="1" i="0" dirty="0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BentonSansBBVA-Bold"/>
              </a:rPr>
              <a:t> BBVA</a:t>
            </a:r>
          </a:p>
        </p:txBody>
      </p:sp>
      <p:grpSp>
        <p:nvGrpSpPr>
          <p:cNvPr id="6" name="object 25">
            <a:extLst>
              <a:ext uri="{FF2B5EF4-FFF2-40B4-BE49-F238E27FC236}">
                <a16:creationId xmlns:a16="http://schemas.microsoft.com/office/drawing/2014/main" id="{5AABAF7C-D48C-5130-063D-E5564FDF56B7}"/>
              </a:ext>
            </a:extLst>
          </p:cNvPr>
          <p:cNvGrpSpPr/>
          <p:nvPr/>
        </p:nvGrpSpPr>
        <p:grpSpPr>
          <a:xfrm>
            <a:off x="1392822" y="1690688"/>
            <a:ext cx="1873616" cy="1245660"/>
            <a:chOff x="4147041" y="3606793"/>
            <a:chExt cx="2877185" cy="1696720"/>
          </a:xfrm>
        </p:grpSpPr>
        <p:pic>
          <p:nvPicPr>
            <p:cNvPr id="7" name="object 26">
              <a:extLst>
                <a:ext uri="{FF2B5EF4-FFF2-40B4-BE49-F238E27FC236}">
                  <a16:creationId xmlns:a16="http://schemas.microsoft.com/office/drawing/2014/main" id="{17025D3D-13E5-BDF4-3EA4-0B7173A3BCC4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147041" y="4841889"/>
              <a:ext cx="497941" cy="461009"/>
            </a:xfrm>
            <a:prstGeom prst="rect">
              <a:avLst/>
            </a:prstGeom>
          </p:spPr>
        </p:pic>
        <p:pic>
          <p:nvPicPr>
            <p:cNvPr id="8" name="object 27">
              <a:extLst>
                <a:ext uri="{FF2B5EF4-FFF2-40B4-BE49-F238E27FC236}">
                  <a16:creationId xmlns:a16="http://schemas.microsoft.com/office/drawing/2014/main" id="{365D471D-6C5F-8062-E7E2-358444262585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185165" y="3606793"/>
              <a:ext cx="2838710" cy="1533705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41A16385-A988-15B1-08C0-D9E639A46FF3}"/>
              </a:ext>
            </a:extLst>
          </p:cNvPr>
          <p:cNvGrpSpPr/>
          <p:nvPr/>
        </p:nvGrpSpPr>
        <p:grpSpPr>
          <a:xfrm>
            <a:off x="5395166" y="1696666"/>
            <a:ext cx="1848561" cy="1146644"/>
            <a:chOff x="7659270" y="2107725"/>
            <a:chExt cx="1750520" cy="1285875"/>
          </a:xfrm>
          <a:solidFill>
            <a:schemeClr val="tx2">
              <a:lumMod val="20000"/>
              <a:lumOff val="80000"/>
            </a:schemeClr>
          </a:solidFill>
        </p:grpSpPr>
        <p:sp>
          <p:nvSpPr>
            <p:cNvPr id="17" name="Freeform 6">
              <a:extLst>
                <a:ext uri="{FF2B5EF4-FFF2-40B4-BE49-F238E27FC236}">
                  <a16:creationId xmlns:a16="http://schemas.microsoft.com/office/drawing/2014/main" id="{D4ABEDE2-073C-6F22-68F4-FE92290F33C5}"/>
                </a:ext>
              </a:extLst>
            </p:cNvPr>
            <p:cNvSpPr>
              <a:spLocks/>
            </p:cNvSpPr>
            <p:nvPr/>
          </p:nvSpPr>
          <p:spPr bwMode="auto">
            <a:xfrm>
              <a:off x="8593379" y="2502930"/>
              <a:ext cx="175052" cy="373986"/>
            </a:xfrm>
            <a:custGeom>
              <a:avLst/>
              <a:gdLst>
                <a:gd name="T0" fmla="*/ 285756 w 314"/>
                <a:gd name="T1" fmla="*/ 301757 h 631"/>
                <a:gd name="T2" fmla="*/ 214761 w 314"/>
                <a:gd name="T3" fmla="*/ 264481 h 631"/>
                <a:gd name="T4" fmla="*/ 184588 w 314"/>
                <a:gd name="T5" fmla="*/ 209455 h 631"/>
                <a:gd name="T6" fmla="*/ 150865 w 314"/>
                <a:gd name="T7" fmla="*/ 165079 h 631"/>
                <a:gd name="T8" fmla="*/ 133116 w 314"/>
                <a:gd name="T9" fmla="*/ 74552 h 631"/>
                <a:gd name="T10" fmla="*/ 83419 w 314"/>
                <a:gd name="T11" fmla="*/ 0 h 631"/>
                <a:gd name="T12" fmla="*/ 65671 w 314"/>
                <a:gd name="T13" fmla="*/ 46151 h 631"/>
                <a:gd name="T14" fmla="*/ 86969 w 314"/>
                <a:gd name="T15" fmla="*/ 92302 h 631"/>
                <a:gd name="T16" fmla="*/ 76320 w 314"/>
                <a:gd name="T17" fmla="*/ 145554 h 631"/>
                <a:gd name="T18" fmla="*/ 101168 w 314"/>
                <a:gd name="T19" fmla="*/ 188155 h 631"/>
                <a:gd name="T20" fmla="*/ 138441 w 314"/>
                <a:gd name="T21" fmla="*/ 221880 h 631"/>
                <a:gd name="T22" fmla="*/ 173938 w 314"/>
                <a:gd name="T23" fmla="*/ 296432 h 631"/>
                <a:gd name="T24" fmla="*/ 232510 w 314"/>
                <a:gd name="T25" fmla="*/ 331933 h 631"/>
                <a:gd name="T26" fmla="*/ 260908 w 314"/>
                <a:gd name="T27" fmla="*/ 344358 h 631"/>
                <a:gd name="T28" fmla="*/ 298180 w 314"/>
                <a:gd name="T29" fmla="*/ 399385 h 631"/>
                <a:gd name="T30" fmla="*/ 330128 w 314"/>
                <a:gd name="T31" fmla="*/ 461511 h 631"/>
                <a:gd name="T32" fmla="*/ 278657 w 314"/>
                <a:gd name="T33" fmla="*/ 504112 h 631"/>
                <a:gd name="T34" fmla="*/ 237834 w 314"/>
                <a:gd name="T35" fmla="*/ 541388 h 631"/>
                <a:gd name="T36" fmla="*/ 191687 w 314"/>
                <a:gd name="T37" fmla="*/ 564464 h 631"/>
                <a:gd name="T38" fmla="*/ 149090 w 314"/>
                <a:gd name="T39" fmla="*/ 612390 h 631"/>
                <a:gd name="T40" fmla="*/ 86969 w 314"/>
                <a:gd name="T41" fmla="*/ 660316 h 631"/>
                <a:gd name="T42" fmla="*/ 118917 w 314"/>
                <a:gd name="T43" fmla="*/ 694042 h 631"/>
                <a:gd name="T44" fmla="*/ 104718 w 314"/>
                <a:gd name="T45" fmla="*/ 743743 h 631"/>
                <a:gd name="T46" fmla="*/ 127792 w 314"/>
                <a:gd name="T47" fmla="*/ 770368 h 631"/>
                <a:gd name="T48" fmla="*/ 90519 w 314"/>
                <a:gd name="T49" fmla="*/ 820070 h 631"/>
                <a:gd name="T50" fmla="*/ 49697 w 314"/>
                <a:gd name="T51" fmla="*/ 866221 h 631"/>
                <a:gd name="T52" fmla="*/ 8874 w 314"/>
                <a:gd name="T53" fmla="*/ 912372 h 631"/>
                <a:gd name="T54" fmla="*/ 46147 w 314"/>
                <a:gd name="T55" fmla="*/ 963848 h 631"/>
                <a:gd name="T56" fmla="*/ 37273 w 314"/>
                <a:gd name="T57" fmla="*/ 1020650 h 631"/>
                <a:gd name="T58" fmla="*/ 74545 w 314"/>
                <a:gd name="T59" fmla="*/ 1040175 h 631"/>
                <a:gd name="T60" fmla="*/ 134891 w 314"/>
                <a:gd name="T61" fmla="*/ 1050825 h 631"/>
                <a:gd name="T62" fmla="*/ 157965 w 314"/>
                <a:gd name="T63" fmla="*/ 1047275 h 631"/>
                <a:gd name="T64" fmla="*/ 191687 w 314"/>
                <a:gd name="T65" fmla="*/ 1093426 h 631"/>
                <a:gd name="T66" fmla="*/ 246709 w 314"/>
                <a:gd name="T67" fmla="*/ 1105852 h 631"/>
                <a:gd name="T68" fmla="*/ 298180 w 314"/>
                <a:gd name="T69" fmla="*/ 1104077 h 631"/>
                <a:gd name="T70" fmla="*/ 376275 w 314"/>
                <a:gd name="T71" fmla="*/ 1081001 h 631"/>
                <a:gd name="T72" fmla="*/ 413547 w 314"/>
                <a:gd name="T73" fmla="*/ 1104077 h 631"/>
                <a:gd name="T74" fmla="*/ 454370 w 314"/>
                <a:gd name="T75" fmla="*/ 1070351 h 631"/>
                <a:gd name="T76" fmla="*/ 463244 w 314"/>
                <a:gd name="T77" fmla="*/ 1006449 h 631"/>
                <a:gd name="T78" fmla="*/ 454370 w 314"/>
                <a:gd name="T79" fmla="*/ 873321 h 631"/>
                <a:gd name="T80" fmla="*/ 443720 w 314"/>
                <a:gd name="T81" fmla="*/ 832495 h 631"/>
                <a:gd name="T82" fmla="*/ 456145 w 314"/>
                <a:gd name="T83" fmla="*/ 708242 h 631"/>
                <a:gd name="T84" fmla="*/ 470344 w 314"/>
                <a:gd name="T85" fmla="*/ 640790 h 631"/>
                <a:gd name="T86" fmla="*/ 484543 w 314"/>
                <a:gd name="T87" fmla="*/ 543163 h 631"/>
                <a:gd name="T88" fmla="*/ 502292 w 314"/>
                <a:gd name="T89" fmla="*/ 509437 h 631"/>
                <a:gd name="T90" fmla="*/ 518266 w 314"/>
                <a:gd name="T91" fmla="*/ 465061 h 631"/>
                <a:gd name="T92" fmla="*/ 541339 w 314"/>
                <a:gd name="T93" fmla="*/ 415360 h 631"/>
                <a:gd name="T94" fmla="*/ 557313 w 314"/>
                <a:gd name="T95" fmla="*/ 383409 h 631"/>
                <a:gd name="T96" fmla="*/ 518266 w 314"/>
                <a:gd name="T97" fmla="*/ 355009 h 631"/>
                <a:gd name="T98" fmla="*/ 473894 w 314"/>
                <a:gd name="T99" fmla="*/ 331933 h 631"/>
                <a:gd name="T100" fmla="*/ 353202 w 314"/>
                <a:gd name="T101" fmla="*/ 315958 h 631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314"/>
                <a:gd name="T154" fmla="*/ 0 h 631"/>
                <a:gd name="T155" fmla="*/ 314 w 314"/>
                <a:gd name="T156" fmla="*/ 631 h 631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314" h="631">
                  <a:moveTo>
                    <a:pt x="186" y="171"/>
                  </a:moveTo>
                  <a:cubicBezTo>
                    <a:pt x="181" y="171"/>
                    <a:pt x="167" y="170"/>
                    <a:pt x="161" y="170"/>
                  </a:cubicBezTo>
                  <a:cubicBezTo>
                    <a:pt x="156" y="170"/>
                    <a:pt x="153" y="165"/>
                    <a:pt x="146" y="160"/>
                  </a:cubicBezTo>
                  <a:cubicBezTo>
                    <a:pt x="138" y="154"/>
                    <a:pt x="127" y="150"/>
                    <a:pt x="121" y="149"/>
                  </a:cubicBezTo>
                  <a:cubicBezTo>
                    <a:pt x="114" y="148"/>
                    <a:pt x="113" y="149"/>
                    <a:pt x="113" y="140"/>
                  </a:cubicBezTo>
                  <a:cubicBezTo>
                    <a:pt x="113" y="131"/>
                    <a:pt x="109" y="123"/>
                    <a:pt x="104" y="118"/>
                  </a:cubicBezTo>
                  <a:cubicBezTo>
                    <a:pt x="98" y="112"/>
                    <a:pt x="92" y="110"/>
                    <a:pt x="91" y="105"/>
                  </a:cubicBezTo>
                  <a:cubicBezTo>
                    <a:pt x="89" y="99"/>
                    <a:pt x="91" y="89"/>
                    <a:pt x="85" y="93"/>
                  </a:cubicBezTo>
                  <a:cubicBezTo>
                    <a:pt x="80" y="97"/>
                    <a:pt x="83" y="85"/>
                    <a:pt x="80" y="73"/>
                  </a:cubicBezTo>
                  <a:cubicBezTo>
                    <a:pt x="78" y="61"/>
                    <a:pt x="78" y="48"/>
                    <a:pt x="75" y="42"/>
                  </a:cubicBezTo>
                  <a:cubicBezTo>
                    <a:pt x="72" y="35"/>
                    <a:pt x="74" y="13"/>
                    <a:pt x="70" y="8"/>
                  </a:cubicBezTo>
                  <a:cubicBezTo>
                    <a:pt x="66" y="2"/>
                    <a:pt x="59" y="0"/>
                    <a:pt x="47" y="0"/>
                  </a:cubicBezTo>
                  <a:cubicBezTo>
                    <a:pt x="47" y="0"/>
                    <a:pt x="38" y="12"/>
                    <a:pt x="34" y="14"/>
                  </a:cubicBezTo>
                  <a:cubicBezTo>
                    <a:pt x="30" y="17"/>
                    <a:pt x="32" y="25"/>
                    <a:pt x="37" y="26"/>
                  </a:cubicBezTo>
                  <a:cubicBezTo>
                    <a:pt x="42" y="27"/>
                    <a:pt x="43" y="39"/>
                    <a:pt x="43" y="39"/>
                  </a:cubicBezTo>
                  <a:cubicBezTo>
                    <a:pt x="43" y="39"/>
                    <a:pt x="46" y="48"/>
                    <a:pt x="49" y="52"/>
                  </a:cubicBezTo>
                  <a:cubicBezTo>
                    <a:pt x="51" y="56"/>
                    <a:pt x="47" y="64"/>
                    <a:pt x="50" y="68"/>
                  </a:cubicBezTo>
                  <a:cubicBezTo>
                    <a:pt x="53" y="72"/>
                    <a:pt x="47" y="80"/>
                    <a:pt x="43" y="82"/>
                  </a:cubicBezTo>
                  <a:cubicBezTo>
                    <a:pt x="40" y="85"/>
                    <a:pt x="47" y="93"/>
                    <a:pt x="53" y="93"/>
                  </a:cubicBezTo>
                  <a:cubicBezTo>
                    <a:pt x="58" y="93"/>
                    <a:pt x="62" y="99"/>
                    <a:pt x="57" y="106"/>
                  </a:cubicBezTo>
                  <a:cubicBezTo>
                    <a:pt x="51" y="112"/>
                    <a:pt x="55" y="120"/>
                    <a:pt x="59" y="120"/>
                  </a:cubicBezTo>
                  <a:cubicBezTo>
                    <a:pt x="63" y="120"/>
                    <a:pt x="74" y="122"/>
                    <a:pt x="78" y="125"/>
                  </a:cubicBezTo>
                  <a:cubicBezTo>
                    <a:pt x="81" y="129"/>
                    <a:pt x="85" y="148"/>
                    <a:pt x="85" y="153"/>
                  </a:cubicBezTo>
                  <a:cubicBezTo>
                    <a:pt x="85" y="158"/>
                    <a:pt x="92" y="166"/>
                    <a:pt x="98" y="167"/>
                  </a:cubicBezTo>
                  <a:cubicBezTo>
                    <a:pt x="105" y="169"/>
                    <a:pt x="108" y="179"/>
                    <a:pt x="109" y="186"/>
                  </a:cubicBezTo>
                  <a:cubicBezTo>
                    <a:pt x="110" y="192"/>
                    <a:pt x="131" y="187"/>
                    <a:pt x="131" y="187"/>
                  </a:cubicBezTo>
                  <a:cubicBezTo>
                    <a:pt x="131" y="187"/>
                    <a:pt x="132" y="199"/>
                    <a:pt x="139" y="199"/>
                  </a:cubicBezTo>
                  <a:cubicBezTo>
                    <a:pt x="146" y="199"/>
                    <a:pt x="147" y="194"/>
                    <a:pt x="147" y="194"/>
                  </a:cubicBezTo>
                  <a:cubicBezTo>
                    <a:pt x="147" y="194"/>
                    <a:pt x="161" y="195"/>
                    <a:pt x="165" y="198"/>
                  </a:cubicBezTo>
                  <a:cubicBezTo>
                    <a:pt x="169" y="200"/>
                    <a:pt x="168" y="211"/>
                    <a:pt x="168" y="225"/>
                  </a:cubicBezTo>
                  <a:cubicBezTo>
                    <a:pt x="168" y="239"/>
                    <a:pt x="170" y="255"/>
                    <a:pt x="177" y="255"/>
                  </a:cubicBezTo>
                  <a:cubicBezTo>
                    <a:pt x="184" y="255"/>
                    <a:pt x="187" y="256"/>
                    <a:pt x="186" y="260"/>
                  </a:cubicBezTo>
                  <a:cubicBezTo>
                    <a:pt x="185" y="264"/>
                    <a:pt x="180" y="268"/>
                    <a:pt x="173" y="271"/>
                  </a:cubicBezTo>
                  <a:cubicBezTo>
                    <a:pt x="167" y="273"/>
                    <a:pt x="161" y="280"/>
                    <a:pt x="157" y="284"/>
                  </a:cubicBezTo>
                  <a:cubicBezTo>
                    <a:pt x="153" y="288"/>
                    <a:pt x="150" y="284"/>
                    <a:pt x="146" y="287"/>
                  </a:cubicBezTo>
                  <a:cubicBezTo>
                    <a:pt x="142" y="289"/>
                    <a:pt x="138" y="301"/>
                    <a:pt x="134" y="305"/>
                  </a:cubicBezTo>
                  <a:cubicBezTo>
                    <a:pt x="130" y="309"/>
                    <a:pt x="122" y="306"/>
                    <a:pt x="118" y="306"/>
                  </a:cubicBezTo>
                  <a:cubicBezTo>
                    <a:pt x="114" y="306"/>
                    <a:pt x="108" y="313"/>
                    <a:pt x="108" y="318"/>
                  </a:cubicBezTo>
                  <a:cubicBezTo>
                    <a:pt x="108" y="323"/>
                    <a:pt x="105" y="331"/>
                    <a:pt x="101" y="338"/>
                  </a:cubicBezTo>
                  <a:cubicBezTo>
                    <a:pt x="97" y="344"/>
                    <a:pt x="88" y="340"/>
                    <a:pt x="84" y="345"/>
                  </a:cubicBezTo>
                  <a:cubicBezTo>
                    <a:pt x="80" y="351"/>
                    <a:pt x="67" y="355"/>
                    <a:pt x="62" y="356"/>
                  </a:cubicBezTo>
                  <a:cubicBezTo>
                    <a:pt x="57" y="357"/>
                    <a:pt x="51" y="365"/>
                    <a:pt x="49" y="372"/>
                  </a:cubicBezTo>
                  <a:cubicBezTo>
                    <a:pt x="46" y="378"/>
                    <a:pt x="54" y="378"/>
                    <a:pt x="58" y="382"/>
                  </a:cubicBezTo>
                  <a:cubicBezTo>
                    <a:pt x="62" y="386"/>
                    <a:pt x="67" y="391"/>
                    <a:pt x="67" y="391"/>
                  </a:cubicBezTo>
                  <a:cubicBezTo>
                    <a:pt x="67" y="391"/>
                    <a:pt x="62" y="395"/>
                    <a:pt x="55" y="400"/>
                  </a:cubicBezTo>
                  <a:cubicBezTo>
                    <a:pt x="49" y="406"/>
                    <a:pt x="59" y="419"/>
                    <a:pt x="59" y="419"/>
                  </a:cubicBezTo>
                  <a:cubicBezTo>
                    <a:pt x="59" y="419"/>
                    <a:pt x="59" y="427"/>
                    <a:pt x="63" y="429"/>
                  </a:cubicBezTo>
                  <a:cubicBezTo>
                    <a:pt x="67" y="432"/>
                    <a:pt x="68" y="434"/>
                    <a:pt x="72" y="434"/>
                  </a:cubicBezTo>
                  <a:cubicBezTo>
                    <a:pt x="76" y="434"/>
                    <a:pt x="76" y="446"/>
                    <a:pt x="71" y="455"/>
                  </a:cubicBezTo>
                  <a:cubicBezTo>
                    <a:pt x="66" y="465"/>
                    <a:pt x="51" y="462"/>
                    <a:pt x="51" y="462"/>
                  </a:cubicBezTo>
                  <a:cubicBezTo>
                    <a:pt x="51" y="462"/>
                    <a:pt x="34" y="465"/>
                    <a:pt x="29" y="467"/>
                  </a:cubicBezTo>
                  <a:cubicBezTo>
                    <a:pt x="24" y="470"/>
                    <a:pt x="26" y="480"/>
                    <a:pt x="28" y="488"/>
                  </a:cubicBezTo>
                  <a:cubicBezTo>
                    <a:pt x="29" y="496"/>
                    <a:pt x="23" y="507"/>
                    <a:pt x="17" y="503"/>
                  </a:cubicBezTo>
                  <a:cubicBezTo>
                    <a:pt x="12" y="499"/>
                    <a:pt x="11" y="509"/>
                    <a:pt x="5" y="514"/>
                  </a:cubicBezTo>
                  <a:cubicBezTo>
                    <a:pt x="0" y="520"/>
                    <a:pt x="9" y="529"/>
                    <a:pt x="15" y="533"/>
                  </a:cubicBezTo>
                  <a:cubicBezTo>
                    <a:pt x="20" y="537"/>
                    <a:pt x="23" y="538"/>
                    <a:pt x="26" y="543"/>
                  </a:cubicBezTo>
                  <a:cubicBezTo>
                    <a:pt x="30" y="548"/>
                    <a:pt x="29" y="554"/>
                    <a:pt x="24" y="558"/>
                  </a:cubicBezTo>
                  <a:cubicBezTo>
                    <a:pt x="19" y="561"/>
                    <a:pt x="20" y="569"/>
                    <a:pt x="21" y="575"/>
                  </a:cubicBezTo>
                  <a:cubicBezTo>
                    <a:pt x="23" y="580"/>
                    <a:pt x="29" y="577"/>
                    <a:pt x="34" y="579"/>
                  </a:cubicBezTo>
                  <a:cubicBezTo>
                    <a:pt x="40" y="580"/>
                    <a:pt x="38" y="586"/>
                    <a:pt x="42" y="586"/>
                  </a:cubicBezTo>
                  <a:cubicBezTo>
                    <a:pt x="46" y="586"/>
                    <a:pt x="53" y="589"/>
                    <a:pt x="53" y="589"/>
                  </a:cubicBezTo>
                  <a:cubicBezTo>
                    <a:pt x="53" y="589"/>
                    <a:pt x="66" y="596"/>
                    <a:pt x="76" y="592"/>
                  </a:cubicBezTo>
                  <a:cubicBezTo>
                    <a:pt x="87" y="588"/>
                    <a:pt x="76" y="592"/>
                    <a:pt x="78" y="586"/>
                  </a:cubicBezTo>
                  <a:cubicBezTo>
                    <a:pt x="79" y="581"/>
                    <a:pt x="84" y="585"/>
                    <a:pt x="89" y="590"/>
                  </a:cubicBezTo>
                  <a:cubicBezTo>
                    <a:pt x="95" y="596"/>
                    <a:pt x="100" y="598"/>
                    <a:pt x="100" y="602"/>
                  </a:cubicBezTo>
                  <a:cubicBezTo>
                    <a:pt x="100" y="606"/>
                    <a:pt x="104" y="613"/>
                    <a:pt x="108" y="616"/>
                  </a:cubicBezTo>
                  <a:cubicBezTo>
                    <a:pt x="112" y="620"/>
                    <a:pt x="130" y="615"/>
                    <a:pt x="130" y="615"/>
                  </a:cubicBezTo>
                  <a:cubicBezTo>
                    <a:pt x="130" y="615"/>
                    <a:pt x="132" y="622"/>
                    <a:pt x="139" y="623"/>
                  </a:cubicBezTo>
                  <a:cubicBezTo>
                    <a:pt x="146" y="624"/>
                    <a:pt x="152" y="623"/>
                    <a:pt x="153" y="619"/>
                  </a:cubicBezTo>
                  <a:cubicBezTo>
                    <a:pt x="155" y="615"/>
                    <a:pt x="163" y="619"/>
                    <a:pt x="168" y="622"/>
                  </a:cubicBezTo>
                  <a:cubicBezTo>
                    <a:pt x="173" y="624"/>
                    <a:pt x="174" y="615"/>
                    <a:pt x="174" y="615"/>
                  </a:cubicBezTo>
                  <a:cubicBezTo>
                    <a:pt x="174" y="615"/>
                    <a:pt x="211" y="614"/>
                    <a:pt x="212" y="609"/>
                  </a:cubicBezTo>
                  <a:cubicBezTo>
                    <a:pt x="214" y="603"/>
                    <a:pt x="222" y="607"/>
                    <a:pt x="227" y="609"/>
                  </a:cubicBezTo>
                  <a:cubicBezTo>
                    <a:pt x="232" y="610"/>
                    <a:pt x="233" y="616"/>
                    <a:pt x="233" y="622"/>
                  </a:cubicBezTo>
                  <a:cubicBezTo>
                    <a:pt x="233" y="627"/>
                    <a:pt x="248" y="631"/>
                    <a:pt x="257" y="631"/>
                  </a:cubicBezTo>
                  <a:cubicBezTo>
                    <a:pt x="266" y="631"/>
                    <a:pt x="260" y="603"/>
                    <a:pt x="256" y="603"/>
                  </a:cubicBezTo>
                  <a:cubicBezTo>
                    <a:pt x="252" y="603"/>
                    <a:pt x="257" y="581"/>
                    <a:pt x="257" y="581"/>
                  </a:cubicBezTo>
                  <a:cubicBezTo>
                    <a:pt x="257" y="581"/>
                    <a:pt x="260" y="571"/>
                    <a:pt x="261" y="567"/>
                  </a:cubicBezTo>
                  <a:cubicBezTo>
                    <a:pt x="262" y="563"/>
                    <a:pt x="257" y="537"/>
                    <a:pt x="256" y="533"/>
                  </a:cubicBezTo>
                  <a:cubicBezTo>
                    <a:pt x="253" y="524"/>
                    <a:pt x="256" y="496"/>
                    <a:pt x="256" y="492"/>
                  </a:cubicBezTo>
                  <a:cubicBezTo>
                    <a:pt x="256" y="488"/>
                    <a:pt x="249" y="482"/>
                    <a:pt x="250" y="478"/>
                  </a:cubicBezTo>
                  <a:cubicBezTo>
                    <a:pt x="252" y="474"/>
                    <a:pt x="250" y="469"/>
                    <a:pt x="250" y="469"/>
                  </a:cubicBezTo>
                  <a:cubicBezTo>
                    <a:pt x="254" y="419"/>
                    <a:pt x="254" y="419"/>
                    <a:pt x="254" y="419"/>
                  </a:cubicBezTo>
                  <a:cubicBezTo>
                    <a:pt x="254" y="419"/>
                    <a:pt x="256" y="406"/>
                    <a:pt x="257" y="399"/>
                  </a:cubicBezTo>
                  <a:cubicBezTo>
                    <a:pt x="258" y="393"/>
                    <a:pt x="258" y="386"/>
                    <a:pt x="258" y="386"/>
                  </a:cubicBezTo>
                  <a:cubicBezTo>
                    <a:pt x="258" y="386"/>
                    <a:pt x="262" y="366"/>
                    <a:pt x="265" y="361"/>
                  </a:cubicBezTo>
                  <a:cubicBezTo>
                    <a:pt x="267" y="356"/>
                    <a:pt x="269" y="335"/>
                    <a:pt x="269" y="328"/>
                  </a:cubicBezTo>
                  <a:cubicBezTo>
                    <a:pt x="269" y="322"/>
                    <a:pt x="271" y="310"/>
                    <a:pt x="273" y="306"/>
                  </a:cubicBezTo>
                  <a:cubicBezTo>
                    <a:pt x="274" y="302"/>
                    <a:pt x="279" y="300"/>
                    <a:pt x="279" y="300"/>
                  </a:cubicBezTo>
                  <a:cubicBezTo>
                    <a:pt x="283" y="287"/>
                    <a:pt x="283" y="287"/>
                    <a:pt x="283" y="287"/>
                  </a:cubicBezTo>
                  <a:cubicBezTo>
                    <a:pt x="283" y="287"/>
                    <a:pt x="287" y="277"/>
                    <a:pt x="287" y="271"/>
                  </a:cubicBezTo>
                  <a:cubicBezTo>
                    <a:pt x="287" y="264"/>
                    <a:pt x="292" y="262"/>
                    <a:pt x="292" y="262"/>
                  </a:cubicBezTo>
                  <a:cubicBezTo>
                    <a:pt x="300" y="249"/>
                    <a:pt x="300" y="249"/>
                    <a:pt x="300" y="249"/>
                  </a:cubicBezTo>
                  <a:cubicBezTo>
                    <a:pt x="300" y="249"/>
                    <a:pt x="304" y="238"/>
                    <a:pt x="305" y="234"/>
                  </a:cubicBezTo>
                  <a:cubicBezTo>
                    <a:pt x="307" y="230"/>
                    <a:pt x="305" y="222"/>
                    <a:pt x="305" y="222"/>
                  </a:cubicBezTo>
                  <a:cubicBezTo>
                    <a:pt x="305" y="222"/>
                    <a:pt x="314" y="222"/>
                    <a:pt x="314" y="216"/>
                  </a:cubicBezTo>
                  <a:cubicBezTo>
                    <a:pt x="314" y="209"/>
                    <a:pt x="313" y="194"/>
                    <a:pt x="309" y="194"/>
                  </a:cubicBezTo>
                  <a:cubicBezTo>
                    <a:pt x="305" y="194"/>
                    <a:pt x="301" y="196"/>
                    <a:pt x="292" y="200"/>
                  </a:cubicBezTo>
                  <a:cubicBezTo>
                    <a:pt x="283" y="204"/>
                    <a:pt x="283" y="203"/>
                    <a:pt x="278" y="199"/>
                  </a:cubicBezTo>
                  <a:cubicBezTo>
                    <a:pt x="273" y="195"/>
                    <a:pt x="271" y="191"/>
                    <a:pt x="267" y="187"/>
                  </a:cubicBezTo>
                  <a:cubicBezTo>
                    <a:pt x="263" y="183"/>
                    <a:pt x="227" y="183"/>
                    <a:pt x="222" y="183"/>
                  </a:cubicBezTo>
                  <a:cubicBezTo>
                    <a:pt x="216" y="183"/>
                    <a:pt x="201" y="182"/>
                    <a:pt x="199" y="178"/>
                  </a:cubicBezTo>
                  <a:lnTo>
                    <a:pt x="186" y="171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44450" tIns="44450" rIns="44450" bIns="44450"/>
            <a:lstStyle/>
            <a:p>
              <a:endParaRPr lang="es-MX" dirty="0">
                <a:solidFill>
                  <a:prstClr val="black"/>
                </a:solidFill>
              </a:endParaRPr>
            </a:p>
          </p:txBody>
        </p:sp>
        <p:sp>
          <p:nvSpPr>
            <p:cNvPr id="18" name="Freeform 7">
              <a:extLst>
                <a:ext uri="{FF2B5EF4-FFF2-40B4-BE49-F238E27FC236}">
                  <a16:creationId xmlns:a16="http://schemas.microsoft.com/office/drawing/2014/main" id="{DF5B7B4A-3F5A-A031-1294-F51FE760B818}"/>
                </a:ext>
              </a:extLst>
            </p:cNvPr>
            <p:cNvSpPr>
              <a:spLocks/>
            </p:cNvSpPr>
            <p:nvPr/>
          </p:nvSpPr>
          <p:spPr bwMode="auto">
            <a:xfrm>
              <a:off x="8531039" y="2492851"/>
              <a:ext cx="166574" cy="323060"/>
            </a:xfrm>
            <a:custGeom>
              <a:avLst/>
              <a:gdLst>
                <a:gd name="T0" fmla="*/ 391942 w 299"/>
                <a:gd name="T1" fmla="*/ 360113 h 545"/>
                <a:gd name="T2" fmla="*/ 349378 w 299"/>
                <a:gd name="T3" fmla="*/ 301572 h 545"/>
                <a:gd name="T4" fmla="*/ 303267 w 299"/>
                <a:gd name="T5" fmla="*/ 243032 h 545"/>
                <a:gd name="T6" fmla="*/ 292626 w 299"/>
                <a:gd name="T7" fmla="*/ 195135 h 545"/>
                <a:gd name="T8" fmla="*/ 287306 w 299"/>
                <a:gd name="T9" fmla="*/ 150786 h 545"/>
                <a:gd name="T10" fmla="*/ 274891 w 299"/>
                <a:gd name="T11" fmla="*/ 99341 h 545"/>
                <a:gd name="T12" fmla="*/ 258930 w 299"/>
                <a:gd name="T13" fmla="*/ 54993 h 545"/>
                <a:gd name="T14" fmla="*/ 266024 w 299"/>
                <a:gd name="T15" fmla="*/ 19513 h 545"/>
                <a:gd name="T16" fmla="*/ 237648 w 299"/>
                <a:gd name="T17" fmla="*/ 24835 h 545"/>
                <a:gd name="T18" fmla="*/ 214592 w 299"/>
                <a:gd name="T19" fmla="*/ 39027 h 545"/>
                <a:gd name="T20" fmla="*/ 184443 w 299"/>
                <a:gd name="T21" fmla="*/ 19513 h 545"/>
                <a:gd name="T22" fmla="*/ 159614 w 299"/>
                <a:gd name="T23" fmla="*/ 74506 h 545"/>
                <a:gd name="T24" fmla="*/ 115277 w 299"/>
                <a:gd name="T25" fmla="*/ 106437 h 545"/>
                <a:gd name="T26" fmla="*/ 79807 w 299"/>
                <a:gd name="T27" fmla="*/ 125951 h 545"/>
                <a:gd name="T28" fmla="*/ 83354 w 299"/>
                <a:gd name="T29" fmla="*/ 170300 h 545"/>
                <a:gd name="T30" fmla="*/ 127691 w 299"/>
                <a:gd name="T31" fmla="*/ 170300 h 545"/>
                <a:gd name="T32" fmla="*/ 113503 w 299"/>
                <a:gd name="T33" fmla="*/ 241258 h 545"/>
                <a:gd name="T34" fmla="*/ 86901 w 299"/>
                <a:gd name="T35" fmla="*/ 251901 h 545"/>
                <a:gd name="T36" fmla="*/ 67393 w 299"/>
                <a:gd name="T37" fmla="*/ 257223 h 545"/>
                <a:gd name="T38" fmla="*/ 51431 w 299"/>
                <a:gd name="T39" fmla="*/ 276737 h 545"/>
                <a:gd name="T40" fmla="*/ 19508 w 299"/>
                <a:gd name="T41" fmla="*/ 287381 h 545"/>
                <a:gd name="T42" fmla="*/ 5320 w 299"/>
                <a:gd name="T43" fmla="*/ 326408 h 545"/>
                <a:gd name="T44" fmla="*/ 21282 w 299"/>
                <a:gd name="T45" fmla="*/ 354791 h 545"/>
                <a:gd name="T46" fmla="*/ 56752 w 299"/>
                <a:gd name="T47" fmla="*/ 376078 h 545"/>
                <a:gd name="T48" fmla="*/ 63846 w 299"/>
                <a:gd name="T49" fmla="*/ 429297 h 545"/>
                <a:gd name="T50" fmla="*/ 85128 w 299"/>
                <a:gd name="T51" fmla="*/ 468324 h 545"/>
                <a:gd name="T52" fmla="*/ 113503 w 299"/>
                <a:gd name="T53" fmla="*/ 480742 h 545"/>
                <a:gd name="T54" fmla="*/ 125918 w 299"/>
                <a:gd name="T55" fmla="*/ 509125 h 545"/>
                <a:gd name="T56" fmla="*/ 191537 w 299"/>
                <a:gd name="T57" fmla="*/ 535734 h 545"/>
                <a:gd name="T58" fmla="*/ 140106 w 299"/>
                <a:gd name="T59" fmla="*/ 549926 h 545"/>
                <a:gd name="T60" fmla="*/ 83354 w 299"/>
                <a:gd name="T61" fmla="*/ 558796 h 545"/>
                <a:gd name="T62" fmla="*/ 67393 w 299"/>
                <a:gd name="T63" fmla="*/ 601370 h 545"/>
                <a:gd name="T64" fmla="*/ 70940 w 299"/>
                <a:gd name="T65" fmla="*/ 636849 h 545"/>
                <a:gd name="T66" fmla="*/ 60299 w 299"/>
                <a:gd name="T67" fmla="*/ 677650 h 545"/>
                <a:gd name="T68" fmla="*/ 97542 w 299"/>
                <a:gd name="T69" fmla="*/ 707808 h 545"/>
                <a:gd name="T70" fmla="*/ 115277 w 299"/>
                <a:gd name="T71" fmla="*/ 803601 h 545"/>
                <a:gd name="T72" fmla="*/ 136559 w 299"/>
                <a:gd name="T73" fmla="*/ 846176 h 545"/>
                <a:gd name="T74" fmla="*/ 133012 w 299"/>
                <a:gd name="T75" fmla="*/ 913586 h 545"/>
                <a:gd name="T76" fmla="*/ 166708 w 299"/>
                <a:gd name="T77" fmla="*/ 966805 h 545"/>
                <a:gd name="T78" fmla="*/ 203952 w 299"/>
                <a:gd name="T79" fmla="*/ 952613 h 545"/>
                <a:gd name="T80" fmla="*/ 228780 w 299"/>
                <a:gd name="T81" fmla="*/ 922456 h 545"/>
                <a:gd name="T82" fmla="*/ 250062 w 299"/>
                <a:gd name="T83" fmla="*/ 858594 h 545"/>
                <a:gd name="T84" fmla="*/ 324549 w 299"/>
                <a:gd name="T85" fmla="*/ 837306 h 545"/>
                <a:gd name="T86" fmla="*/ 310361 w 299"/>
                <a:gd name="T87" fmla="*/ 791183 h 545"/>
                <a:gd name="T88" fmla="*/ 296173 w 299"/>
                <a:gd name="T89" fmla="*/ 739739 h 545"/>
                <a:gd name="T90" fmla="*/ 301494 w 299"/>
                <a:gd name="T91" fmla="*/ 707808 h 545"/>
                <a:gd name="T92" fmla="*/ 308588 w 299"/>
                <a:gd name="T93" fmla="*/ 661685 h 545"/>
                <a:gd name="T94" fmla="*/ 377754 w 299"/>
                <a:gd name="T95" fmla="*/ 629754 h 545"/>
                <a:gd name="T96" fmla="*/ 407903 w 299"/>
                <a:gd name="T97" fmla="*/ 572987 h 545"/>
                <a:gd name="T98" fmla="*/ 457561 w 299"/>
                <a:gd name="T99" fmla="*/ 539282 h 545"/>
                <a:gd name="T100" fmla="*/ 505445 w 299"/>
                <a:gd name="T101" fmla="*/ 510899 h 545"/>
                <a:gd name="T102" fmla="*/ 512539 w 299"/>
                <a:gd name="T103" fmla="*/ 482516 h 545"/>
                <a:gd name="T104" fmla="*/ 491257 w 299"/>
                <a:gd name="T105" fmla="*/ 381400 h 545"/>
                <a:gd name="T106" fmla="*/ 445146 w 299"/>
                <a:gd name="T107" fmla="*/ 383174 h 545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299"/>
                <a:gd name="T163" fmla="*/ 0 h 545"/>
                <a:gd name="T164" fmla="*/ 299 w 299"/>
                <a:gd name="T165" fmla="*/ 545 h 545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299" h="545">
                  <a:moveTo>
                    <a:pt x="243" y="204"/>
                  </a:moveTo>
                  <a:cubicBezTo>
                    <a:pt x="243" y="204"/>
                    <a:pt x="222" y="209"/>
                    <a:pt x="221" y="203"/>
                  </a:cubicBezTo>
                  <a:cubicBezTo>
                    <a:pt x="220" y="196"/>
                    <a:pt x="217" y="186"/>
                    <a:pt x="210" y="184"/>
                  </a:cubicBezTo>
                  <a:cubicBezTo>
                    <a:pt x="204" y="183"/>
                    <a:pt x="197" y="175"/>
                    <a:pt x="197" y="170"/>
                  </a:cubicBezTo>
                  <a:cubicBezTo>
                    <a:pt x="197" y="165"/>
                    <a:pt x="193" y="146"/>
                    <a:pt x="190" y="142"/>
                  </a:cubicBezTo>
                  <a:cubicBezTo>
                    <a:pt x="186" y="139"/>
                    <a:pt x="175" y="137"/>
                    <a:pt x="171" y="137"/>
                  </a:cubicBezTo>
                  <a:cubicBezTo>
                    <a:pt x="167" y="137"/>
                    <a:pt x="163" y="129"/>
                    <a:pt x="169" y="123"/>
                  </a:cubicBezTo>
                  <a:cubicBezTo>
                    <a:pt x="174" y="116"/>
                    <a:pt x="170" y="110"/>
                    <a:pt x="165" y="110"/>
                  </a:cubicBezTo>
                  <a:cubicBezTo>
                    <a:pt x="159" y="110"/>
                    <a:pt x="152" y="102"/>
                    <a:pt x="155" y="99"/>
                  </a:cubicBezTo>
                  <a:cubicBezTo>
                    <a:pt x="159" y="97"/>
                    <a:pt x="165" y="89"/>
                    <a:pt x="162" y="85"/>
                  </a:cubicBezTo>
                  <a:cubicBezTo>
                    <a:pt x="159" y="81"/>
                    <a:pt x="163" y="73"/>
                    <a:pt x="161" y="69"/>
                  </a:cubicBezTo>
                  <a:cubicBezTo>
                    <a:pt x="158" y="65"/>
                    <a:pt x="155" y="56"/>
                    <a:pt x="155" y="56"/>
                  </a:cubicBezTo>
                  <a:cubicBezTo>
                    <a:pt x="155" y="56"/>
                    <a:pt x="154" y="44"/>
                    <a:pt x="149" y="43"/>
                  </a:cubicBezTo>
                  <a:cubicBezTo>
                    <a:pt x="144" y="42"/>
                    <a:pt x="142" y="34"/>
                    <a:pt x="146" y="31"/>
                  </a:cubicBezTo>
                  <a:cubicBezTo>
                    <a:pt x="150" y="29"/>
                    <a:pt x="159" y="17"/>
                    <a:pt x="159" y="17"/>
                  </a:cubicBezTo>
                  <a:cubicBezTo>
                    <a:pt x="159" y="17"/>
                    <a:pt x="152" y="16"/>
                    <a:pt x="150" y="11"/>
                  </a:cubicBezTo>
                  <a:cubicBezTo>
                    <a:pt x="148" y="5"/>
                    <a:pt x="146" y="0"/>
                    <a:pt x="144" y="7"/>
                  </a:cubicBezTo>
                  <a:cubicBezTo>
                    <a:pt x="141" y="13"/>
                    <a:pt x="134" y="10"/>
                    <a:pt x="134" y="14"/>
                  </a:cubicBezTo>
                  <a:cubicBezTo>
                    <a:pt x="134" y="19"/>
                    <a:pt x="134" y="24"/>
                    <a:pt x="131" y="26"/>
                  </a:cubicBezTo>
                  <a:cubicBezTo>
                    <a:pt x="127" y="28"/>
                    <a:pt x="124" y="27"/>
                    <a:pt x="121" y="22"/>
                  </a:cubicBezTo>
                  <a:cubicBezTo>
                    <a:pt x="119" y="16"/>
                    <a:pt x="114" y="18"/>
                    <a:pt x="113" y="14"/>
                  </a:cubicBezTo>
                  <a:cubicBezTo>
                    <a:pt x="112" y="11"/>
                    <a:pt x="104" y="11"/>
                    <a:pt x="104" y="11"/>
                  </a:cubicBezTo>
                  <a:cubicBezTo>
                    <a:pt x="104" y="11"/>
                    <a:pt x="96" y="11"/>
                    <a:pt x="96" y="14"/>
                  </a:cubicBezTo>
                  <a:cubicBezTo>
                    <a:pt x="95" y="18"/>
                    <a:pt x="89" y="36"/>
                    <a:pt x="90" y="42"/>
                  </a:cubicBezTo>
                  <a:cubicBezTo>
                    <a:pt x="91" y="48"/>
                    <a:pt x="86" y="55"/>
                    <a:pt x="84" y="55"/>
                  </a:cubicBezTo>
                  <a:cubicBezTo>
                    <a:pt x="81" y="55"/>
                    <a:pt x="69" y="59"/>
                    <a:pt x="65" y="60"/>
                  </a:cubicBezTo>
                  <a:cubicBezTo>
                    <a:pt x="61" y="60"/>
                    <a:pt x="47" y="63"/>
                    <a:pt x="47" y="63"/>
                  </a:cubicBezTo>
                  <a:cubicBezTo>
                    <a:pt x="47" y="63"/>
                    <a:pt x="47" y="67"/>
                    <a:pt x="45" y="71"/>
                  </a:cubicBezTo>
                  <a:cubicBezTo>
                    <a:pt x="43" y="74"/>
                    <a:pt x="38" y="84"/>
                    <a:pt x="38" y="89"/>
                  </a:cubicBezTo>
                  <a:cubicBezTo>
                    <a:pt x="38" y="95"/>
                    <a:pt x="44" y="97"/>
                    <a:pt x="47" y="96"/>
                  </a:cubicBezTo>
                  <a:cubicBezTo>
                    <a:pt x="51" y="96"/>
                    <a:pt x="53" y="92"/>
                    <a:pt x="60" y="92"/>
                  </a:cubicBezTo>
                  <a:cubicBezTo>
                    <a:pt x="68" y="92"/>
                    <a:pt x="72" y="90"/>
                    <a:pt x="72" y="96"/>
                  </a:cubicBezTo>
                  <a:cubicBezTo>
                    <a:pt x="72" y="101"/>
                    <a:pt x="69" y="128"/>
                    <a:pt x="69" y="128"/>
                  </a:cubicBezTo>
                  <a:cubicBezTo>
                    <a:pt x="69" y="128"/>
                    <a:pt x="64" y="130"/>
                    <a:pt x="64" y="136"/>
                  </a:cubicBezTo>
                  <a:cubicBezTo>
                    <a:pt x="64" y="143"/>
                    <a:pt x="61" y="146"/>
                    <a:pt x="59" y="146"/>
                  </a:cubicBezTo>
                  <a:cubicBezTo>
                    <a:pt x="56" y="146"/>
                    <a:pt x="49" y="145"/>
                    <a:pt x="49" y="142"/>
                  </a:cubicBezTo>
                  <a:cubicBezTo>
                    <a:pt x="49" y="138"/>
                    <a:pt x="39" y="134"/>
                    <a:pt x="38" y="137"/>
                  </a:cubicBezTo>
                  <a:cubicBezTo>
                    <a:pt x="37" y="140"/>
                    <a:pt x="43" y="142"/>
                    <a:pt x="38" y="145"/>
                  </a:cubicBezTo>
                  <a:cubicBezTo>
                    <a:pt x="34" y="147"/>
                    <a:pt x="34" y="147"/>
                    <a:pt x="34" y="147"/>
                  </a:cubicBezTo>
                  <a:cubicBezTo>
                    <a:pt x="29" y="156"/>
                    <a:pt x="29" y="156"/>
                    <a:pt x="29" y="156"/>
                  </a:cubicBezTo>
                  <a:cubicBezTo>
                    <a:pt x="17" y="159"/>
                    <a:pt x="17" y="159"/>
                    <a:pt x="17" y="159"/>
                  </a:cubicBezTo>
                  <a:cubicBezTo>
                    <a:pt x="17" y="159"/>
                    <a:pt x="13" y="159"/>
                    <a:pt x="11" y="162"/>
                  </a:cubicBezTo>
                  <a:cubicBezTo>
                    <a:pt x="10" y="165"/>
                    <a:pt x="3" y="166"/>
                    <a:pt x="2" y="170"/>
                  </a:cubicBezTo>
                  <a:cubicBezTo>
                    <a:pt x="1" y="175"/>
                    <a:pt x="0" y="183"/>
                    <a:pt x="3" y="184"/>
                  </a:cubicBezTo>
                  <a:cubicBezTo>
                    <a:pt x="6" y="185"/>
                    <a:pt x="10" y="187"/>
                    <a:pt x="10" y="191"/>
                  </a:cubicBezTo>
                  <a:cubicBezTo>
                    <a:pt x="10" y="194"/>
                    <a:pt x="9" y="199"/>
                    <a:pt x="12" y="200"/>
                  </a:cubicBezTo>
                  <a:cubicBezTo>
                    <a:pt x="16" y="201"/>
                    <a:pt x="14" y="209"/>
                    <a:pt x="20" y="209"/>
                  </a:cubicBezTo>
                  <a:cubicBezTo>
                    <a:pt x="25" y="209"/>
                    <a:pt x="32" y="202"/>
                    <a:pt x="32" y="212"/>
                  </a:cubicBezTo>
                  <a:cubicBezTo>
                    <a:pt x="32" y="222"/>
                    <a:pt x="34" y="224"/>
                    <a:pt x="36" y="226"/>
                  </a:cubicBezTo>
                  <a:cubicBezTo>
                    <a:pt x="39" y="228"/>
                    <a:pt x="36" y="237"/>
                    <a:pt x="36" y="242"/>
                  </a:cubicBezTo>
                  <a:cubicBezTo>
                    <a:pt x="36" y="246"/>
                    <a:pt x="39" y="249"/>
                    <a:pt x="40" y="254"/>
                  </a:cubicBezTo>
                  <a:cubicBezTo>
                    <a:pt x="41" y="258"/>
                    <a:pt x="45" y="263"/>
                    <a:pt x="48" y="264"/>
                  </a:cubicBezTo>
                  <a:cubicBezTo>
                    <a:pt x="52" y="265"/>
                    <a:pt x="54" y="269"/>
                    <a:pt x="54" y="269"/>
                  </a:cubicBezTo>
                  <a:cubicBezTo>
                    <a:pt x="54" y="269"/>
                    <a:pt x="59" y="270"/>
                    <a:pt x="64" y="271"/>
                  </a:cubicBezTo>
                  <a:cubicBezTo>
                    <a:pt x="69" y="272"/>
                    <a:pt x="72" y="275"/>
                    <a:pt x="69" y="277"/>
                  </a:cubicBezTo>
                  <a:cubicBezTo>
                    <a:pt x="65" y="278"/>
                    <a:pt x="67" y="283"/>
                    <a:pt x="71" y="287"/>
                  </a:cubicBezTo>
                  <a:cubicBezTo>
                    <a:pt x="74" y="290"/>
                    <a:pt x="86" y="294"/>
                    <a:pt x="92" y="297"/>
                  </a:cubicBezTo>
                  <a:cubicBezTo>
                    <a:pt x="97" y="300"/>
                    <a:pt x="109" y="295"/>
                    <a:pt x="108" y="302"/>
                  </a:cubicBezTo>
                  <a:cubicBezTo>
                    <a:pt x="106" y="308"/>
                    <a:pt x="96" y="308"/>
                    <a:pt x="96" y="308"/>
                  </a:cubicBezTo>
                  <a:cubicBezTo>
                    <a:pt x="96" y="308"/>
                    <a:pt x="82" y="312"/>
                    <a:pt x="79" y="310"/>
                  </a:cubicBezTo>
                  <a:cubicBezTo>
                    <a:pt x="76" y="308"/>
                    <a:pt x="52" y="302"/>
                    <a:pt x="51" y="305"/>
                  </a:cubicBezTo>
                  <a:cubicBezTo>
                    <a:pt x="50" y="309"/>
                    <a:pt x="51" y="315"/>
                    <a:pt x="47" y="315"/>
                  </a:cubicBezTo>
                  <a:cubicBezTo>
                    <a:pt x="42" y="316"/>
                    <a:pt x="35" y="316"/>
                    <a:pt x="37" y="323"/>
                  </a:cubicBezTo>
                  <a:cubicBezTo>
                    <a:pt x="39" y="329"/>
                    <a:pt x="35" y="335"/>
                    <a:pt x="38" y="339"/>
                  </a:cubicBezTo>
                  <a:cubicBezTo>
                    <a:pt x="42" y="342"/>
                    <a:pt x="46" y="349"/>
                    <a:pt x="46" y="349"/>
                  </a:cubicBezTo>
                  <a:cubicBezTo>
                    <a:pt x="46" y="349"/>
                    <a:pt x="40" y="354"/>
                    <a:pt x="40" y="359"/>
                  </a:cubicBezTo>
                  <a:cubicBezTo>
                    <a:pt x="40" y="363"/>
                    <a:pt x="37" y="373"/>
                    <a:pt x="37" y="373"/>
                  </a:cubicBezTo>
                  <a:cubicBezTo>
                    <a:pt x="37" y="373"/>
                    <a:pt x="32" y="379"/>
                    <a:pt x="34" y="382"/>
                  </a:cubicBezTo>
                  <a:cubicBezTo>
                    <a:pt x="35" y="385"/>
                    <a:pt x="45" y="384"/>
                    <a:pt x="46" y="387"/>
                  </a:cubicBezTo>
                  <a:cubicBezTo>
                    <a:pt x="47" y="391"/>
                    <a:pt x="52" y="397"/>
                    <a:pt x="55" y="399"/>
                  </a:cubicBezTo>
                  <a:cubicBezTo>
                    <a:pt x="58" y="400"/>
                    <a:pt x="57" y="405"/>
                    <a:pt x="61" y="409"/>
                  </a:cubicBezTo>
                  <a:cubicBezTo>
                    <a:pt x="66" y="412"/>
                    <a:pt x="63" y="448"/>
                    <a:pt x="65" y="453"/>
                  </a:cubicBezTo>
                  <a:cubicBezTo>
                    <a:pt x="67" y="458"/>
                    <a:pt x="76" y="460"/>
                    <a:pt x="76" y="463"/>
                  </a:cubicBezTo>
                  <a:cubicBezTo>
                    <a:pt x="76" y="467"/>
                    <a:pt x="74" y="476"/>
                    <a:pt x="77" y="477"/>
                  </a:cubicBezTo>
                  <a:cubicBezTo>
                    <a:pt x="80" y="478"/>
                    <a:pt x="81" y="509"/>
                    <a:pt x="81" y="509"/>
                  </a:cubicBezTo>
                  <a:cubicBezTo>
                    <a:pt x="81" y="509"/>
                    <a:pt x="75" y="509"/>
                    <a:pt x="75" y="515"/>
                  </a:cubicBezTo>
                  <a:cubicBezTo>
                    <a:pt x="75" y="521"/>
                    <a:pt x="71" y="536"/>
                    <a:pt x="76" y="539"/>
                  </a:cubicBezTo>
                  <a:cubicBezTo>
                    <a:pt x="81" y="542"/>
                    <a:pt x="85" y="545"/>
                    <a:pt x="94" y="545"/>
                  </a:cubicBezTo>
                  <a:cubicBezTo>
                    <a:pt x="102" y="544"/>
                    <a:pt x="103" y="540"/>
                    <a:pt x="108" y="540"/>
                  </a:cubicBezTo>
                  <a:cubicBezTo>
                    <a:pt x="114" y="540"/>
                    <a:pt x="115" y="537"/>
                    <a:pt x="115" y="537"/>
                  </a:cubicBezTo>
                  <a:cubicBezTo>
                    <a:pt x="117" y="531"/>
                    <a:pt x="117" y="531"/>
                    <a:pt x="117" y="531"/>
                  </a:cubicBezTo>
                  <a:cubicBezTo>
                    <a:pt x="123" y="526"/>
                    <a:pt x="124" y="516"/>
                    <a:pt x="129" y="520"/>
                  </a:cubicBezTo>
                  <a:cubicBezTo>
                    <a:pt x="135" y="524"/>
                    <a:pt x="141" y="513"/>
                    <a:pt x="140" y="505"/>
                  </a:cubicBezTo>
                  <a:cubicBezTo>
                    <a:pt x="138" y="497"/>
                    <a:pt x="136" y="487"/>
                    <a:pt x="141" y="484"/>
                  </a:cubicBezTo>
                  <a:cubicBezTo>
                    <a:pt x="146" y="482"/>
                    <a:pt x="163" y="479"/>
                    <a:pt x="163" y="479"/>
                  </a:cubicBezTo>
                  <a:cubicBezTo>
                    <a:pt x="163" y="479"/>
                    <a:pt x="178" y="482"/>
                    <a:pt x="183" y="472"/>
                  </a:cubicBezTo>
                  <a:cubicBezTo>
                    <a:pt x="188" y="463"/>
                    <a:pt x="188" y="451"/>
                    <a:pt x="184" y="451"/>
                  </a:cubicBezTo>
                  <a:cubicBezTo>
                    <a:pt x="180" y="451"/>
                    <a:pt x="179" y="449"/>
                    <a:pt x="175" y="446"/>
                  </a:cubicBezTo>
                  <a:cubicBezTo>
                    <a:pt x="171" y="444"/>
                    <a:pt x="171" y="436"/>
                    <a:pt x="171" y="436"/>
                  </a:cubicBezTo>
                  <a:cubicBezTo>
                    <a:pt x="171" y="436"/>
                    <a:pt x="161" y="423"/>
                    <a:pt x="167" y="417"/>
                  </a:cubicBezTo>
                  <a:cubicBezTo>
                    <a:pt x="174" y="412"/>
                    <a:pt x="179" y="408"/>
                    <a:pt x="179" y="408"/>
                  </a:cubicBezTo>
                  <a:cubicBezTo>
                    <a:pt x="179" y="408"/>
                    <a:pt x="174" y="403"/>
                    <a:pt x="170" y="399"/>
                  </a:cubicBezTo>
                  <a:cubicBezTo>
                    <a:pt x="166" y="395"/>
                    <a:pt x="158" y="395"/>
                    <a:pt x="161" y="389"/>
                  </a:cubicBezTo>
                  <a:cubicBezTo>
                    <a:pt x="163" y="382"/>
                    <a:pt x="169" y="374"/>
                    <a:pt x="174" y="373"/>
                  </a:cubicBezTo>
                  <a:cubicBezTo>
                    <a:pt x="179" y="372"/>
                    <a:pt x="192" y="368"/>
                    <a:pt x="196" y="362"/>
                  </a:cubicBezTo>
                  <a:cubicBezTo>
                    <a:pt x="200" y="357"/>
                    <a:pt x="209" y="361"/>
                    <a:pt x="213" y="355"/>
                  </a:cubicBezTo>
                  <a:cubicBezTo>
                    <a:pt x="217" y="348"/>
                    <a:pt x="220" y="340"/>
                    <a:pt x="220" y="335"/>
                  </a:cubicBezTo>
                  <a:cubicBezTo>
                    <a:pt x="220" y="330"/>
                    <a:pt x="226" y="323"/>
                    <a:pt x="230" y="323"/>
                  </a:cubicBezTo>
                  <a:cubicBezTo>
                    <a:pt x="234" y="323"/>
                    <a:pt x="242" y="326"/>
                    <a:pt x="246" y="322"/>
                  </a:cubicBezTo>
                  <a:cubicBezTo>
                    <a:pt x="250" y="318"/>
                    <a:pt x="254" y="306"/>
                    <a:pt x="258" y="304"/>
                  </a:cubicBezTo>
                  <a:cubicBezTo>
                    <a:pt x="262" y="301"/>
                    <a:pt x="265" y="305"/>
                    <a:pt x="269" y="301"/>
                  </a:cubicBezTo>
                  <a:cubicBezTo>
                    <a:pt x="285" y="288"/>
                    <a:pt x="285" y="288"/>
                    <a:pt x="285" y="288"/>
                  </a:cubicBezTo>
                  <a:cubicBezTo>
                    <a:pt x="292" y="285"/>
                    <a:pt x="297" y="281"/>
                    <a:pt x="298" y="277"/>
                  </a:cubicBezTo>
                  <a:cubicBezTo>
                    <a:pt x="299" y="273"/>
                    <a:pt x="296" y="272"/>
                    <a:pt x="289" y="272"/>
                  </a:cubicBezTo>
                  <a:cubicBezTo>
                    <a:pt x="282" y="272"/>
                    <a:pt x="280" y="256"/>
                    <a:pt x="280" y="242"/>
                  </a:cubicBezTo>
                  <a:cubicBezTo>
                    <a:pt x="280" y="228"/>
                    <a:pt x="281" y="217"/>
                    <a:pt x="277" y="215"/>
                  </a:cubicBezTo>
                  <a:cubicBezTo>
                    <a:pt x="273" y="212"/>
                    <a:pt x="259" y="211"/>
                    <a:pt x="259" y="211"/>
                  </a:cubicBezTo>
                  <a:cubicBezTo>
                    <a:pt x="259" y="211"/>
                    <a:pt x="258" y="216"/>
                    <a:pt x="251" y="216"/>
                  </a:cubicBezTo>
                  <a:cubicBezTo>
                    <a:pt x="244" y="216"/>
                    <a:pt x="243" y="204"/>
                    <a:pt x="243" y="204"/>
                  </a:cubicBezTo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44450" tIns="44450" rIns="44450" bIns="44450"/>
            <a:lstStyle/>
            <a:p>
              <a:endParaRPr lang="es-MX" dirty="0">
                <a:solidFill>
                  <a:prstClr val="black"/>
                </a:solidFill>
              </a:endParaRPr>
            </a:p>
          </p:txBody>
        </p:sp>
        <p:sp>
          <p:nvSpPr>
            <p:cNvPr id="19" name="Freeform 255">
              <a:extLst>
                <a:ext uri="{FF2B5EF4-FFF2-40B4-BE49-F238E27FC236}">
                  <a16:creationId xmlns:a16="http://schemas.microsoft.com/office/drawing/2014/main" id="{89C19F9E-FEB6-21B3-C4E7-4E3EBEAB3C76}"/>
                </a:ext>
              </a:extLst>
            </p:cNvPr>
            <p:cNvSpPr>
              <a:spLocks/>
            </p:cNvSpPr>
            <p:nvPr/>
          </p:nvSpPr>
          <p:spPr bwMode="auto">
            <a:xfrm>
              <a:off x="8531039" y="2492851"/>
              <a:ext cx="166574" cy="323060"/>
            </a:xfrm>
            <a:custGeom>
              <a:avLst/>
              <a:gdLst>
                <a:gd name="T0" fmla="*/ 391942 w 299"/>
                <a:gd name="T1" fmla="*/ 360113 h 545"/>
                <a:gd name="T2" fmla="*/ 349378 w 299"/>
                <a:gd name="T3" fmla="*/ 301572 h 545"/>
                <a:gd name="T4" fmla="*/ 303267 w 299"/>
                <a:gd name="T5" fmla="*/ 243032 h 545"/>
                <a:gd name="T6" fmla="*/ 292626 w 299"/>
                <a:gd name="T7" fmla="*/ 195135 h 545"/>
                <a:gd name="T8" fmla="*/ 287306 w 299"/>
                <a:gd name="T9" fmla="*/ 150786 h 545"/>
                <a:gd name="T10" fmla="*/ 274891 w 299"/>
                <a:gd name="T11" fmla="*/ 99341 h 545"/>
                <a:gd name="T12" fmla="*/ 258930 w 299"/>
                <a:gd name="T13" fmla="*/ 54993 h 545"/>
                <a:gd name="T14" fmla="*/ 266024 w 299"/>
                <a:gd name="T15" fmla="*/ 19513 h 545"/>
                <a:gd name="T16" fmla="*/ 237648 w 299"/>
                <a:gd name="T17" fmla="*/ 24835 h 545"/>
                <a:gd name="T18" fmla="*/ 214592 w 299"/>
                <a:gd name="T19" fmla="*/ 39027 h 545"/>
                <a:gd name="T20" fmla="*/ 184443 w 299"/>
                <a:gd name="T21" fmla="*/ 19513 h 545"/>
                <a:gd name="T22" fmla="*/ 159614 w 299"/>
                <a:gd name="T23" fmla="*/ 74506 h 545"/>
                <a:gd name="T24" fmla="*/ 115277 w 299"/>
                <a:gd name="T25" fmla="*/ 106437 h 545"/>
                <a:gd name="T26" fmla="*/ 79807 w 299"/>
                <a:gd name="T27" fmla="*/ 125951 h 545"/>
                <a:gd name="T28" fmla="*/ 83354 w 299"/>
                <a:gd name="T29" fmla="*/ 170300 h 545"/>
                <a:gd name="T30" fmla="*/ 127691 w 299"/>
                <a:gd name="T31" fmla="*/ 170300 h 545"/>
                <a:gd name="T32" fmla="*/ 113503 w 299"/>
                <a:gd name="T33" fmla="*/ 241258 h 545"/>
                <a:gd name="T34" fmla="*/ 86901 w 299"/>
                <a:gd name="T35" fmla="*/ 251901 h 545"/>
                <a:gd name="T36" fmla="*/ 67393 w 299"/>
                <a:gd name="T37" fmla="*/ 257223 h 545"/>
                <a:gd name="T38" fmla="*/ 51431 w 299"/>
                <a:gd name="T39" fmla="*/ 276737 h 545"/>
                <a:gd name="T40" fmla="*/ 19508 w 299"/>
                <a:gd name="T41" fmla="*/ 287381 h 545"/>
                <a:gd name="T42" fmla="*/ 5320 w 299"/>
                <a:gd name="T43" fmla="*/ 326408 h 545"/>
                <a:gd name="T44" fmla="*/ 21282 w 299"/>
                <a:gd name="T45" fmla="*/ 354791 h 545"/>
                <a:gd name="T46" fmla="*/ 56752 w 299"/>
                <a:gd name="T47" fmla="*/ 376078 h 545"/>
                <a:gd name="T48" fmla="*/ 63846 w 299"/>
                <a:gd name="T49" fmla="*/ 429297 h 545"/>
                <a:gd name="T50" fmla="*/ 85128 w 299"/>
                <a:gd name="T51" fmla="*/ 468324 h 545"/>
                <a:gd name="T52" fmla="*/ 113503 w 299"/>
                <a:gd name="T53" fmla="*/ 480742 h 545"/>
                <a:gd name="T54" fmla="*/ 125918 w 299"/>
                <a:gd name="T55" fmla="*/ 509125 h 545"/>
                <a:gd name="T56" fmla="*/ 191537 w 299"/>
                <a:gd name="T57" fmla="*/ 535734 h 545"/>
                <a:gd name="T58" fmla="*/ 140106 w 299"/>
                <a:gd name="T59" fmla="*/ 549926 h 545"/>
                <a:gd name="T60" fmla="*/ 83354 w 299"/>
                <a:gd name="T61" fmla="*/ 558796 h 545"/>
                <a:gd name="T62" fmla="*/ 67393 w 299"/>
                <a:gd name="T63" fmla="*/ 601370 h 545"/>
                <a:gd name="T64" fmla="*/ 70940 w 299"/>
                <a:gd name="T65" fmla="*/ 636849 h 545"/>
                <a:gd name="T66" fmla="*/ 60299 w 299"/>
                <a:gd name="T67" fmla="*/ 677650 h 545"/>
                <a:gd name="T68" fmla="*/ 97542 w 299"/>
                <a:gd name="T69" fmla="*/ 707808 h 545"/>
                <a:gd name="T70" fmla="*/ 115277 w 299"/>
                <a:gd name="T71" fmla="*/ 803601 h 545"/>
                <a:gd name="T72" fmla="*/ 136559 w 299"/>
                <a:gd name="T73" fmla="*/ 846176 h 545"/>
                <a:gd name="T74" fmla="*/ 133012 w 299"/>
                <a:gd name="T75" fmla="*/ 913586 h 545"/>
                <a:gd name="T76" fmla="*/ 166708 w 299"/>
                <a:gd name="T77" fmla="*/ 966805 h 545"/>
                <a:gd name="T78" fmla="*/ 203952 w 299"/>
                <a:gd name="T79" fmla="*/ 952613 h 545"/>
                <a:gd name="T80" fmla="*/ 228780 w 299"/>
                <a:gd name="T81" fmla="*/ 922456 h 545"/>
                <a:gd name="T82" fmla="*/ 250062 w 299"/>
                <a:gd name="T83" fmla="*/ 858594 h 545"/>
                <a:gd name="T84" fmla="*/ 324549 w 299"/>
                <a:gd name="T85" fmla="*/ 837306 h 545"/>
                <a:gd name="T86" fmla="*/ 310361 w 299"/>
                <a:gd name="T87" fmla="*/ 791183 h 545"/>
                <a:gd name="T88" fmla="*/ 296173 w 299"/>
                <a:gd name="T89" fmla="*/ 739739 h 545"/>
                <a:gd name="T90" fmla="*/ 301494 w 299"/>
                <a:gd name="T91" fmla="*/ 707808 h 545"/>
                <a:gd name="T92" fmla="*/ 308588 w 299"/>
                <a:gd name="T93" fmla="*/ 661685 h 545"/>
                <a:gd name="T94" fmla="*/ 377754 w 299"/>
                <a:gd name="T95" fmla="*/ 629754 h 545"/>
                <a:gd name="T96" fmla="*/ 407903 w 299"/>
                <a:gd name="T97" fmla="*/ 572987 h 545"/>
                <a:gd name="T98" fmla="*/ 457561 w 299"/>
                <a:gd name="T99" fmla="*/ 539282 h 545"/>
                <a:gd name="T100" fmla="*/ 505445 w 299"/>
                <a:gd name="T101" fmla="*/ 510899 h 545"/>
                <a:gd name="T102" fmla="*/ 512539 w 299"/>
                <a:gd name="T103" fmla="*/ 482516 h 545"/>
                <a:gd name="T104" fmla="*/ 491257 w 299"/>
                <a:gd name="T105" fmla="*/ 381400 h 545"/>
                <a:gd name="T106" fmla="*/ 445146 w 299"/>
                <a:gd name="T107" fmla="*/ 383174 h 545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299"/>
                <a:gd name="T163" fmla="*/ 0 h 545"/>
                <a:gd name="T164" fmla="*/ 299 w 299"/>
                <a:gd name="T165" fmla="*/ 545 h 545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299" h="545">
                  <a:moveTo>
                    <a:pt x="243" y="204"/>
                  </a:moveTo>
                  <a:cubicBezTo>
                    <a:pt x="243" y="204"/>
                    <a:pt x="222" y="209"/>
                    <a:pt x="221" y="203"/>
                  </a:cubicBezTo>
                  <a:cubicBezTo>
                    <a:pt x="220" y="196"/>
                    <a:pt x="217" y="186"/>
                    <a:pt x="210" y="184"/>
                  </a:cubicBezTo>
                  <a:cubicBezTo>
                    <a:pt x="204" y="183"/>
                    <a:pt x="197" y="175"/>
                    <a:pt x="197" y="170"/>
                  </a:cubicBezTo>
                  <a:cubicBezTo>
                    <a:pt x="197" y="165"/>
                    <a:pt x="193" y="146"/>
                    <a:pt x="190" y="142"/>
                  </a:cubicBezTo>
                  <a:cubicBezTo>
                    <a:pt x="186" y="139"/>
                    <a:pt x="175" y="137"/>
                    <a:pt x="171" y="137"/>
                  </a:cubicBezTo>
                  <a:cubicBezTo>
                    <a:pt x="167" y="137"/>
                    <a:pt x="163" y="129"/>
                    <a:pt x="169" y="123"/>
                  </a:cubicBezTo>
                  <a:cubicBezTo>
                    <a:pt x="174" y="116"/>
                    <a:pt x="170" y="110"/>
                    <a:pt x="165" y="110"/>
                  </a:cubicBezTo>
                  <a:cubicBezTo>
                    <a:pt x="159" y="110"/>
                    <a:pt x="152" y="102"/>
                    <a:pt x="155" y="99"/>
                  </a:cubicBezTo>
                  <a:cubicBezTo>
                    <a:pt x="159" y="97"/>
                    <a:pt x="165" y="89"/>
                    <a:pt x="162" y="85"/>
                  </a:cubicBezTo>
                  <a:cubicBezTo>
                    <a:pt x="159" y="81"/>
                    <a:pt x="163" y="73"/>
                    <a:pt x="161" y="69"/>
                  </a:cubicBezTo>
                  <a:cubicBezTo>
                    <a:pt x="158" y="65"/>
                    <a:pt x="155" y="56"/>
                    <a:pt x="155" y="56"/>
                  </a:cubicBezTo>
                  <a:cubicBezTo>
                    <a:pt x="155" y="56"/>
                    <a:pt x="154" y="44"/>
                    <a:pt x="149" y="43"/>
                  </a:cubicBezTo>
                  <a:cubicBezTo>
                    <a:pt x="144" y="42"/>
                    <a:pt x="142" y="34"/>
                    <a:pt x="146" y="31"/>
                  </a:cubicBezTo>
                  <a:cubicBezTo>
                    <a:pt x="150" y="29"/>
                    <a:pt x="159" y="17"/>
                    <a:pt x="159" y="17"/>
                  </a:cubicBezTo>
                  <a:cubicBezTo>
                    <a:pt x="159" y="17"/>
                    <a:pt x="152" y="16"/>
                    <a:pt x="150" y="11"/>
                  </a:cubicBezTo>
                  <a:cubicBezTo>
                    <a:pt x="148" y="5"/>
                    <a:pt x="146" y="0"/>
                    <a:pt x="144" y="7"/>
                  </a:cubicBezTo>
                  <a:cubicBezTo>
                    <a:pt x="141" y="13"/>
                    <a:pt x="134" y="10"/>
                    <a:pt x="134" y="14"/>
                  </a:cubicBezTo>
                  <a:cubicBezTo>
                    <a:pt x="134" y="19"/>
                    <a:pt x="134" y="24"/>
                    <a:pt x="131" y="26"/>
                  </a:cubicBezTo>
                  <a:cubicBezTo>
                    <a:pt x="127" y="28"/>
                    <a:pt x="124" y="27"/>
                    <a:pt x="121" y="22"/>
                  </a:cubicBezTo>
                  <a:cubicBezTo>
                    <a:pt x="119" y="16"/>
                    <a:pt x="114" y="18"/>
                    <a:pt x="113" y="14"/>
                  </a:cubicBezTo>
                  <a:cubicBezTo>
                    <a:pt x="112" y="11"/>
                    <a:pt x="104" y="11"/>
                    <a:pt x="104" y="11"/>
                  </a:cubicBezTo>
                  <a:cubicBezTo>
                    <a:pt x="104" y="11"/>
                    <a:pt x="96" y="11"/>
                    <a:pt x="96" y="14"/>
                  </a:cubicBezTo>
                  <a:cubicBezTo>
                    <a:pt x="95" y="18"/>
                    <a:pt x="89" y="36"/>
                    <a:pt x="90" y="42"/>
                  </a:cubicBezTo>
                  <a:cubicBezTo>
                    <a:pt x="91" y="48"/>
                    <a:pt x="86" y="55"/>
                    <a:pt x="84" y="55"/>
                  </a:cubicBezTo>
                  <a:cubicBezTo>
                    <a:pt x="81" y="55"/>
                    <a:pt x="69" y="59"/>
                    <a:pt x="65" y="60"/>
                  </a:cubicBezTo>
                  <a:cubicBezTo>
                    <a:pt x="61" y="60"/>
                    <a:pt x="47" y="63"/>
                    <a:pt x="47" y="63"/>
                  </a:cubicBezTo>
                  <a:cubicBezTo>
                    <a:pt x="47" y="63"/>
                    <a:pt x="47" y="67"/>
                    <a:pt x="45" y="71"/>
                  </a:cubicBezTo>
                  <a:cubicBezTo>
                    <a:pt x="43" y="74"/>
                    <a:pt x="38" y="84"/>
                    <a:pt x="38" y="89"/>
                  </a:cubicBezTo>
                  <a:cubicBezTo>
                    <a:pt x="38" y="95"/>
                    <a:pt x="44" y="97"/>
                    <a:pt x="47" y="96"/>
                  </a:cubicBezTo>
                  <a:cubicBezTo>
                    <a:pt x="51" y="96"/>
                    <a:pt x="53" y="92"/>
                    <a:pt x="60" y="92"/>
                  </a:cubicBezTo>
                  <a:cubicBezTo>
                    <a:pt x="68" y="92"/>
                    <a:pt x="72" y="90"/>
                    <a:pt x="72" y="96"/>
                  </a:cubicBezTo>
                  <a:cubicBezTo>
                    <a:pt x="72" y="101"/>
                    <a:pt x="69" y="128"/>
                    <a:pt x="69" y="128"/>
                  </a:cubicBezTo>
                  <a:cubicBezTo>
                    <a:pt x="69" y="128"/>
                    <a:pt x="64" y="130"/>
                    <a:pt x="64" y="136"/>
                  </a:cubicBezTo>
                  <a:cubicBezTo>
                    <a:pt x="64" y="143"/>
                    <a:pt x="61" y="146"/>
                    <a:pt x="59" y="146"/>
                  </a:cubicBezTo>
                  <a:cubicBezTo>
                    <a:pt x="56" y="146"/>
                    <a:pt x="49" y="145"/>
                    <a:pt x="49" y="142"/>
                  </a:cubicBezTo>
                  <a:cubicBezTo>
                    <a:pt x="49" y="138"/>
                    <a:pt x="39" y="134"/>
                    <a:pt x="38" y="137"/>
                  </a:cubicBezTo>
                  <a:cubicBezTo>
                    <a:pt x="37" y="140"/>
                    <a:pt x="43" y="142"/>
                    <a:pt x="38" y="145"/>
                  </a:cubicBezTo>
                  <a:cubicBezTo>
                    <a:pt x="34" y="147"/>
                    <a:pt x="34" y="147"/>
                    <a:pt x="34" y="147"/>
                  </a:cubicBezTo>
                  <a:cubicBezTo>
                    <a:pt x="29" y="156"/>
                    <a:pt x="29" y="156"/>
                    <a:pt x="29" y="156"/>
                  </a:cubicBezTo>
                  <a:cubicBezTo>
                    <a:pt x="17" y="159"/>
                    <a:pt x="17" y="159"/>
                    <a:pt x="17" y="159"/>
                  </a:cubicBezTo>
                  <a:cubicBezTo>
                    <a:pt x="17" y="159"/>
                    <a:pt x="13" y="159"/>
                    <a:pt x="11" y="162"/>
                  </a:cubicBezTo>
                  <a:cubicBezTo>
                    <a:pt x="10" y="165"/>
                    <a:pt x="3" y="166"/>
                    <a:pt x="2" y="170"/>
                  </a:cubicBezTo>
                  <a:cubicBezTo>
                    <a:pt x="1" y="175"/>
                    <a:pt x="0" y="183"/>
                    <a:pt x="3" y="184"/>
                  </a:cubicBezTo>
                  <a:cubicBezTo>
                    <a:pt x="6" y="185"/>
                    <a:pt x="10" y="187"/>
                    <a:pt x="10" y="191"/>
                  </a:cubicBezTo>
                  <a:cubicBezTo>
                    <a:pt x="10" y="194"/>
                    <a:pt x="9" y="199"/>
                    <a:pt x="12" y="200"/>
                  </a:cubicBezTo>
                  <a:cubicBezTo>
                    <a:pt x="16" y="201"/>
                    <a:pt x="14" y="209"/>
                    <a:pt x="20" y="209"/>
                  </a:cubicBezTo>
                  <a:cubicBezTo>
                    <a:pt x="25" y="209"/>
                    <a:pt x="32" y="202"/>
                    <a:pt x="32" y="212"/>
                  </a:cubicBezTo>
                  <a:cubicBezTo>
                    <a:pt x="32" y="222"/>
                    <a:pt x="34" y="224"/>
                    <a:pt x="36" y="226"/>
                  </a:cubicBezTo>
                  <a:cubicBezTo>
                    <a:pt x="39" y="228"/>
                    <a:pt x="36" y="237"/>
                    <a:pt x="36" y="242"/>
                  </a:cubicBezTo>
                  <a:cubicBezTo>
                    <a:pt x="36" y="246"/>
                    <a:pt x="39" y="249"/>
                    <a:pt x="40" y="254"/>
                  </a:cubicBezTo>
                  <a:cubicBezTo>
                    <a:pt x="41" y="258"/>
                    <a:pt x="45" y="263"/>
                    <a:pt x="48" y="264"/>
                  </a:cubicBezTo>
                  <a:cubicBezTo>
                    <a:pt x="52" y="265"/>
                    <a:pt x="54" y="269"/>
                    <a:pt x="54" y="269"/>
                  </a:cubicBezTo>
                  <a:cubicBezTo>
                    <a:pt x="54" y="269"/>
                    <a:pt x="59" y="270"/>
                    <a:pt x="64" y="271"/>
                  </a:cubicBezTo>
                  <a:cubicBezTo>
                    <a:pt x="69" y="272"/>
                    <a:pt x="72" y="275"/>
                    <a:pt x="69" y="277"/>
                  </a:cubicBezTo>
                  <a:cubicBezTo>
                    <a:pt x="65" y="278"/>
                    <a:pt x="67" y="283"/>
                    <a:pt x="71" y="287"/>
                  </a:cubicBezTo>
                  <a:cubicBezTo>
                    <a:pt x="74" y="290"/>
                    <a:pt x="86" y="294"/>
                    <a:pt x="92" y="297"/>
                  </a:cubicBezTo>
                  <a:cubicBezTo>
                    <a:pt x="97" y="300"/>
                    <a:pt x="109" y="295"/>
                    <a:pt x="108" y="302"/>
                  </a:cubicBezTo>
                  <a:cubicBezTo>
                    <a:pt x="106" y="308"/>
                    <a:pt x="96" y="308"/>
                    <a:pt x="96" y="308"/>
                  </a:cubicBezTo>
                  <a:cubicBezTo>
                    <a:pt x="96" y="308"/>
                    <a:pt x="82" y="312"/>
                    <a:pt x="79" y="310"/>
                  </a:cubicBezTo>
                  <a:cubicBezTo>
                    <a:pt x="76" y="308"/>
                    <a:pt x="52" y="302"/>
                    <a:pt x="51" y="305"/>
                  </a:cubicBezTo>
                  <a:cubicBezTo>
                    <a:pt x="50" y="309"/>
                    <a:pt x="51" y="315"/>
                    <a:pt x="47" y="315"/>
                  </a:cubicBezTo>
                  <a:cubicBezTo>
                    <a:pt x="42" y="316"/>
                    <a:pt x="35" y="316"/>
                    <a:pt x="37" y="323"/>
                  </a:cubicBezTo>
                  <a:cubicBezTo>
                    <a:pt x="39" y="329"/>
                    <a:pt x="35" y="335"/>
                    <a:pt x="38" y="339"/>
                  </a:cubicBezTo>
                  <a:cubicBezTo>
                    <a:pt x="42" y="342"/>
                    <a:pt x="46" y="349"/>
                    <a:pt x="46" y="349"/>
                  </a:cubicBezTo>
                  <a:cubicBezTo>
                    <a:pt x="46" y="349"/>
                    <a:pt x="40" y="354"/>
                    <a:pt x="40" y="359"/>
                  </a:cubicBezTo>
                  <a:cubicBezTo>
                    <a:pt x="40" y="363"/>
                    <a:pt x="37" y="373"/>
                    <a:pt x="37" y="373"/>
                  </a:cubicBezTo>
                  <a:cubicBezTo>
                    <a:pt x="37" y="373"/>
                    <a:pt x="32" y="379"/>
                    <a:pt x="34" y="382"/>
                  </a:cubicBezTo>
                  <a:cubicBezTo>
                    <a:pt x="35" y="385"/>
                    <a:pt x="45" y="384"/>
                    <a:pt x="46" y="387"/>
                  </a:cubicBezTo>
                  <a:cubicBezTo>
                    <a:pt x="47" y="391"/>
                    <a:pt x="52" y="397"/>
                    <a:pt x="55" y="399"/>
                  </a:cubicBezTo>
                  <a:cubicBezTo>
                    <a:pt x="58" y="400"/>
                    <a:pt x="57" y="405"/>
                    <a:pt x="61" y="409"/>
                  </a:cubicBezTo>
                  <a:cubicBezTo>
                    <a:pt x="66" y="412"/>
                    <a:pt x="63" y="448"/>
                    <a:pt x="65" y="453"/>
                  </a:cubicBezTo>
                  <a:cubicBezTo>
                    <a:pt x="67" y="458"/>
                    <a:pt x="76" y="460"/>
                    <a:pt x="76" y="463"/>
                  </a:cubicBezTo>
                  <a:cubicBezTo>
                    <a:pt x="76" y="467"/>
                    <a:pt x="74" y="476"/>
                    <a:pt x="77" y="477"/>
                  </a:cubicBezTo>
                  <a:cubicBezTo>
                    <a:pt x="80" y="478"/>
                    <a:pt x="81" y="509"/>
                    <a:pt x="81" y="509"/>
                  </a:cubicBezTo>
                  <a:cubicBezTo>
                    <a:pt x="81" y="509"/>
                    <a:pt x="75" y="509"/>
                    <a:pt x="75" y="515"/>
                  </a:cubicBezTo>
                  <a:cubicBezTo>
                    <a:pt x="75" y="521"/>
                    <a:pt x="71" y="536"/>
                    <a:pt x="76" y="539"/>
                  </a:cubicBezTo>
                  <a:cubicBezTo>
                    <a:pt x="81" y="542"/>
                    <a:pt x="85" y="545"/>
                    <a:pt x="94" y="545"/>
                  </a:cubicBezTo>
                  <a:cubicBezTo>
                    <a:pt x="102" y="544"/>
                    <a:pt x="103" y="540"/>
                    <a:pt x="108" y="540"/>
                  </a:cubicBezTo>
                  <a:cubicBezTo>
                    <a:pt x="114" y="540"/>
                    <a:pt x="115" y="537"/>
                    <a:pt x="115" y="537"/>
                  </a:cubicBezTo>
                  <a:cubicBezTo>
                    <a:pt x="117" y="531"/>
                    <a:pt x="117" y="531"/>
                    <a:pt x="117" y="531"/>
                  </a:cubicBezTo>
                  <a:cubicBezTo>
                    <a:pt x="123" y="526"/>
                    <a:pt x="124" y="516"/>
                    <a:pt x="129" y="520"/>
                  </a:cubicBezTo>
                  <a:cubicBezTo>
                    <a:pt x="135" y="524"/>
                    <a:pt x="141" y="513"/>
                    <a:pt x="140" y="505"/>
                  </a:cubicBezTo>
                  <a:cubicBezTo>
                    <a:pt x="138" y="497"/>
                    <a:pt x="136" y="487"/>
                    <a:pt x="141" y="484"/>
                  </a:cubicBezTo>
                  <a:cubicBezTo>
                    <a:pt x="146" y="482"/>
                    <a:pt x="163" y="479"/>
                    <a:pt x="163" y="479"/>
                  </a:cubicBezTo>
                  <a:cubicBezTo>
                    <a:pt x="163" y="479"/>
                    <a:pt x="178" y="482"/>
                    <a:pt x="183" y="472"/>
                  </a:cubicBezTo>
                  <a:cubicBezTo>
                    <a:pt x="188" y="463"/>
                    <a:pt x="188" y="451"/>
                    <a:pt x="184" y="451"/>
                  </a:cubicBezTo>
                  <a:cubicBezTo>
                    <a:pt x="180" y="451"/>
                    <a:pt x="179" y="449"/>
                    <a:pt x="175" y="446"/>
                  </a:cubicBezTo>
                  <a:cubicBezTo>
                    <a:pt x="171" y="444"/>
                    <a:pt x="171" y="436"/>
                    <a:pt x="171" y="436"/>
                  </a:cubicBezTo>
                  <a:cubicBezTo>
                    <a:pt x="171" y="436"/>
                    <a:pt x="161" y="423"/>
                    <a:pt x="167" y="417"/>
                  </a:cubicBezTo>
                  <a:cubicBezTo>
                    <a:pt x="174" y="412"/>
                    <a:pt x="179" y="408"/>
                    <a:pt x="179" y="408"/>
                  </a:cubicBezTo>
                  <a:cubicBezTo>
                    <a:pt x="179" y="408"/>
                    <a:pt x="174" y="403"/>
                    <a:pt x="170" y="399"/>
                  </a:cubicBezTo>
                  <a:cubicBezTo>
                    <a:pt x="166" y="395"/>
                    <a:pt x="158" y="395"/>
                    <a:pt x="161" y="389"/>
                  </a:cubicBezTo>
                  <a:cubicBezTo>
                    <a:pt x="163" y="382"/>
                    <a:pt x="169" y="374"/>
                    <a:pt x="174" y="373"/>
                  </a:cubicBezTo>
                  <a:cubicBezTo>
                    <a:pt x="179" y="372"/>
                    <a:pt x="192" y="368"/>
                    <a:pt x="196" y="362"/>
                  </a:cubicBezTo>
                  <a:cubicBezTo>
                    <a:pt x="200" y="357"/>
                    <a:pt x="209" y="361"/>
                    <a:pt x="213" y="355"/>
                  </a:cubicBezTo>
                  <a:cubicBezTo>
                    <a:pt x="217" y="348"/>
                    <a:pt x="220" y="340"/>
                    <a:pt x="220" y="335"/>
                  </a:cubicBezTo>
                  <a:cubicBezTo>
                    <a:pt x="220" y="330"/>
                    <a:pt x="226" y="323"/>
                    <a:pt x="230" y="323"/>
                  </a:cubicBezTo>
                  <a:cubicBezTo>
                    <a:pt x="234" y="323"/>
                    <a:pt x="242" y="326"/>
                    <a:pt x="246" y="322"/>
                  </a:cubicBezTo>
                  <a:cubicBezTo>
                    <a:pt x="250" y="318"/>
                    <a:pt x="254" y="306"/>
                    <a:pt x="258" y="304"/>
                  </a:cubicBezTo>
                  <a:cubicBezTo>
                    <a:pt x="262" y="301"/>
                    <a:pt x="265" y="305"/>
                    <a:pt x="269" y="301"/>
                  </a:cubicBezTo>
                  <a:cubicBezTo>
                    <a:pt x="285" y="288"/>
                    <a:pt x="285" y="288"/>
                    <a:pt x="285" y="288"/>
                  </a:cubicBezTo>
                  <a:cubicBezTo>
                    <a:pt x="292" y="285"/>
                    <a:pt x="297" y="281"/>
                    <a:pt x="298" y="277"/>
                  </a:cubicBezTo>
                  <a:cubicBezTo>
                    <a:pt x="299" y="273"/>
                    <a:pt x="296" y="272"/>
                    <a:pt x="289" y="272"/>
                  </a:cubicBezTo>
                  <a:cubicBezTo>
                    <a:pt x="282" y="272"/>
                    <a:pt x="280" y="256"/>
                    <a:pt x="280" y="242"/>
                  </a:cubicBezTo>
                  <a:cubicBezTo>
                    <a:pt x="280" y="228"/>
                    <a:pt x="281" y="217"/>
                    <a:pt x="277" y="215"/>
                  </a:cubicBezTo>
                  <a:cubicBezTo>
                    <a:pt x="273" y="212"/>
                    <a:pt x="259" y="211"/>
                    <a:pt x="259" y="211"/>
                  </a:cubicBezTo>
                  <a:cubicBezTo>
                    <a:pt x="259" y="211"/>
                    <a:pt x="258" y="216"/>
                    <a:pt x="251" y="216"/>
                  </a:cubicBezTo>
                  <a:cubicBezTo>
                    <a:pt x="244" y="216"/>
                    <a:pt x="243" y="204"/>
                    <a:pt x="243" y="204"/>
                  </a:cubicBezTo>
                </a:path>
              </a:pathLst>
            </a:custGeom>
            <a:solidFill>
              <a:schemeClr val="tx2"/>
            </a:solidFill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44450" tIns="44450" rIns="44450" bIns="44450"/>
            <a:lstStyle/>
            <a:p>
              <a:endParaRPr lang="es-MX" dirty="0">
                <a:solidFill>
                  <a:prstClr val="black"/>
                </a:solidFill>
              </a:endParaRPr>
            </a:p>
          </p:txBody>
        </p:sp>
        <p:sp>
          <p:nvSpPr>
            <p:cNvPr id="20" name="Freeform 256">
              <a:extLst>
                <a:ext uri="{FF2B5EF4-FFF2-40B4-BE49-F238E27FC236}">
                  <a16:creationId xmlns:a16="http://schemas.microsoft.com/office/drawing/2014/main" id="{B104D3AA-4499-AE89-E136-EB604EE483A1}"/>
                </a:ext>
              </a:extLst>
            </p:cNvPr>
            <p:cNvSpPr>
              <a:spLocks/>
            </p:cNvSpPr>
            <p:nvPr/>
          </p:nvSpPr>
          <p:spPr bwMode="auto">
            <a:xfrm>
              <a:off x="8373941" y="2354397"/>
              <a:ext cx="237392" cy="370273"/>
            </a:xfrm>
            <a:custGeom>
              <a:avLst/>
              <a:gdLst>
                <a:gd name="T0" fmla="*/ 714807 w 426"/>
                <a:gd name="T1" fmla="*/ 452801 h 624"/>
                <a:gd name="T2" fmla="*/ 737865 w 426"/>
                <a:gd name="T3" fmla="*/ 438596 h 624"/>
                <a:gd name="T4" fmla="*/ 748507 w 426"/>
                <a:gd name="T5" fmla="*/ 413736 h 624"/>
                <a:gd name="T6" fmla="*/ 705938 w 426"/>
                <a:gd name="T7" fmla="*/ 340933 h 624"/>
                <a:gd name="T8" fmla="*/ 670464 w 426"/>
                <a:gd name="T9" fmla="*/ 264578 h 624"/>
                <a:gd name="T10" fmla="*/ 636763 w 426"/>
                <a:gd name="T11" fmla="*/ 211307 h 624"/>
                <a:gd name="T12" fmla="*/ 620800 w 426"/>
                <a:gd name="T13" fmla="*/ 158037 h 624"/>
                <a:gd name="T14" fmla="*/ 580004 w 426"/>
                <a:gd name="T15" fmla="*/ 106542 h 624"/>
                <a:gd name="T16" fmla="*/ 525019 w 426"/>
                <a:gd name="T17" fmla="*/ 79906 h 624"/>
                <a:gd name="T18" fmla="*/ 503735 w 426"/>
                <a:gd name="T19" fmla="*/ 44392 h 624"/>
                <a:gd name="T20" fmla="*/ 462939 w 426"/>
                <a:gd name="T21" fmla="*/ 7103 h 624"/>
                <a:gd name="T22" fmla="*/ 413275 w 426"/>
                <a:gd name="T23" fmla="*/ 7103 h 624"/>
                <a:gd name="T24" fmla="*/ 296210 w 426"/>
                <a:gd name="T25" fmla="*/ 1776 h 624"/>
                <a:gd name="T26" fmla="*/ 242999 w 426"/>
                <a:gd name="T27" fmla="*/ 37290 h 624"/>
                <a:gd name="T28" fmla="*/ 173824 w 426"/>
                <a:gd name="T29" fmla="*/ 149158 h 624"/>
                <a:gd name="T30" fmla="*/ 133029 w 426"/>
                <a:gd name="T31" fmla="*/ 209532 h 624"/>
                <a:gd name="T32" fmla="*/ 78043 w 426"/>
                <a:gd name="T33" fmla="*/ 300092 h 624"/>
                <a:gd name="T34" fmla="*/ 24832 w 426"/>
                <a:gd name="T35" fmla="*/ 381774 h 624"/>
                <a:gd name="T36" fmla="*/ 14190 w 426"/>
                <a:gd name="T37" fmla="*/ 458129 h 624"/>
                <a:gd name="T38" fmla="*/ 26606 w 426"/>
                <a:gd name="T39" fmla="*/ 511399 h 624"/>
                <a:gd name="T40" fmla="*/ 39022 w 426"/>
                <a:gd name="T41" fmla="*/ 605511 h 624"/>
                <a:gd name="T42" fmla="*/ 63854 w 426"/>
                <a:gd name="T43" fmla="*/ 657006 h 624"/>
                <a:gd name="T44" fmla="*/ 111744 w 426"/>
                <a:gd name="T45" fmla="*/ 731585 h 624"/>
                <a:gd name="T46" fmla="*/ 106423 w 426"/>
                <a:gd name="T47" fmla="*/ 786632 h 624"/>
                <a:gd name="T48" fmla="*/ 111744 w 426"/>
                <a:gd name="T49" fmla="*/ 843454 h 624"/>
                <a:gd name="T50" fmla="*/ 85138 w 426"/>
                <a:gd name="T51" fmla="*/ 891397 h 624"/>
                <a:gd name="T52" fmla="*/ 86912 w 426"/>
                <a:gd name="T53" fmla="*/ 937566 h 624"/>
                <a:gd name="T54" fmla="*/ 108197 w 426"/>
                <a:gd name="T55" fmla="*/ 996163 h 624"/>
                <a:gd name="T56" fmla="*/ 138350 w 426"/>
                <a:gd name="T57" fmla="*/ 1044107 h 624"/>
                <a:gd name="T58" fmla="*/ 205751 w 426"/>
                <a:gd name="T59" fmla="*/ 1061864 h 624"/>
                <a:gd name="T60" fmla="*/ 223488 w 426"/>
                <a:gd name="T61" fmla="*/ 1015696 h 624"/>
                <a:gd name="T62" fmla="*/ 248320 w 426"/>
                <a:gd name="T63" fmla="*/ 985509 h 624"/>
                <a:gd name="T64" fmla="*/ 326363 w 426"/>
                <a:gd name="T65" fmla="*/ 978407 h 624"/>
                <a:gd name="T66" fmla="*/ 379575 w 426"/>
                <a:gd name="T67" fmla="*/ 996163 h 624"/>
                <a:gd name="T68" fmla="*/ 416823 w 426"/>
                <a:gd name="T69" fmla="*/ 1026350 h 624"/>
                <a:gd name="T70" fmla="*/ 441655 w 426"/>
                <a:gd name="T71" fmla="*/ 1052986 h 624"/>
                <a:gd name="T72" fmla="*/ 496640 w 426"/>
                <a:gd name="T73" fmla="*/ 1042331 h 624"/>
                <a:gd name="T74" fmla="*/ 519698 w 426"/>
                <a:gd name="T75" fmla="*/ 1084948 h 624"/>
                <a:gd name="T76" fmla="*/ 581778 w 426"/>
                <a:gd name="T77" fmla="*/ 1100929 h 624"/>
                <a:gd name="T78" fmla="*/ 565815 w 426"/>
                <a:gd name="T79" fmla="*/ 1076070 h 624"/>
                <a:gd name="T80" fmla="*/ 581778 w 426"/>
                <a:gd name="T81" fmla="*/ 1033453 h 624"/>
                <a:gd name="T82" fmla="*/ 565815 w 426"/>
                <a:gd name="T83" fmla="*/ 987285 h 624"/>
                <a:gd name="T84" fmla="*/ 590647 w 426"/>
                <a:gd name="T85" fmla="*/ 955323 h 624"/>
                <a:gd name="T86" fmla="*/ 670464 w 426"/>
                <a:gd name="T87" fmla="*/ 960650 h 624"/>
                <a:gd name="T88" fmla="*/ 663369 w 426"/>
                <a:gd name="T89" fmla="*/ 941117 h 624"/>
                <a:gd name="T90" fmla="*/ 622574 w 426"/>
                <a:gd name="T91" fmla="*/ 905603 h 624"/>
                <a:gd name="T92" fmla="*/ 595968 w 426"/>
                <a:gd name="T93" fmla="*/ 891397 h 624"/>
                <a:gd name="T94" fmla="*/ 571136 w 426"/>
                <a:gd name="T95" fmla="*/ 864762 h 624"/>
                <a:gd name="T96" fmla="*/ 564041 w 426"/>
                <a:gd name="T97" fmla="*/ 815043 h 624"/>
                <a:gd name="T98" fmla="*/ 535662 w 426"/>
                <a:gd name="T99" fmla="*/ 784856 h 624"/>
                <a:gd name="T100" fmla="*/ 517924 w 426"/>
                <a:gd name="T101" fmla="*/ 752893 h 624"/>
                <a:gd name="T102" fmla="*/ 503735 w 426"/>
                <a:gd name="T103" fmla="*/ 715604 h 624"/>
                <a:gd name="T104" fmla="*/ 530340 w 426"/>
                <a:gd name="T105" fmla="*/ 696071 h 624"/>
                <a:gd name="T106" fmla="*/ 560494 w 426"/>
                <a:gd name="T107" fmla="*/ 674763 h 624"/>
                <a:gd name="T108" fmla="*/ 567588 w 426"/>
                <a:gd name="T109" fmla="*/ 657006 h 624"/>
                <a:gd name="T110" fmla="*/ 604836 w 426"/>
                <a:gd name="T111" fmla="*/ 672987 h 624"/>
                <a:gd name="T112" fmla="*/ 622574 w 426"/>
                <a:gd name="T113" fmla="*/ 641025 h 624"/>
                <a:gd name="T114" fmla="*/ 606610 w 426"/>
                <a:gd name="T115" fmla="*/ 577100 h 624"/>
                <a:gd name="T116" fmla="*/ 567588 w 426"/>
                <a:gd name="T117" fmla="*/ 571773 h 624"/>
                <a:gd name="T118" fmla="*/ 583552 w 426"/>
                <a:gd name="T119" fmla="*/ 525605 h 624"/>
                <a:gd name="T120" fmla="*/ 649179 w 426"/>
                <a:gd name="T121" fmla="*/ 511399 h 624"/>
                <a:gd name="T122" fmla="*/ 670464 w 426"/>
                <a:gd name="T123" fmla="*/ 438596 h 624"/>
                <a:gd name="T124" fmla="*/ 700617 w 426"/>
                <a:gd name="T125" fmla="*/ 438596 h 624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426"/>
                <a:gd name="T190" fmla="*/ 0 h 624"/>
                <a:gd name="T191" fmla="*/ 426 w 426"/>
                <a:gd name="T192" fmla="*/ 624 h 624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426" h="624">
                  <a:moveTo>
                    <a:pt x="395" y="247"/>
                  </a:moveTo>
                  <a:cubicBezTo>
                    <a:pt x="396" y="251"/>
                    <a:pt x="401" y="249"/>
                    <a:pt x="403" y="255"/>
                  </a:cubicBezTo>
                  <a:cubicBezTo>
                    <a:pt x="406" y="260"/>
                    <a:pt x="409" y="261"/>
                    <a:pt x="413" y="259"/>
                  </a:cubicBezTo>
                  <a:cubicBezTo>
                    <a:pt x="416" y="257"/>
                    <a:pt x="416" y="252"/>
                    <a:pt x="416" y="247"/>
                  </a:cubicBezTo>
                  <a:cubicBezTo>
                    <a:pt x="416" y="243"/>
                    <a:pt x="423" y="246"/>
                    <a:pt x="426" y="240"/>
                  </a:cubicBezTo>
                  <a:cubicBezTo>
                    <a:pt x="422" y="233"/>
                    <a:pt x="422" y="233"/>
                    <a:pt x="422" y="233"/>
                  </a:cubicBezTo>
                  <a:cubicBezTo>
                    <a:pt x="421" y="230"/>
                    <a:pt x="425" y="224"/>
                    <a:pt x="421" y="213"/>
                  </a:cubicBezTo>
                  <a:cubicBezTo>
                    <a:pt x="417" y="202"/>
                    <a:pt x="409" y="196"/>
                    <a:pt x="398" y="192"/>
                  </a:cubicBezTo>
                  <a:cubicBezTo>
                    <a:pt x="387" y="187"/>
                    <a:pt x="387" y="185"/>
                    <a:pt x="386" y="178"/>
                  </a:cubicBezTo>
                  <a:cubicBezTo>
                    <a:pt x="385" y="171"/>
                    <a:pt x="382" y="159"/>
                    <a:pt x="378" y="149"/>
                  </a:cubicBezTo>
                  <a:cubicBezTo>
                    <a:pt x="373" y="140"/>
                    <a:pt x="366" y="142"/>
                    <a:pt x="363" y="137"/>
                  </a:cubicBezTo>
                  <a:cubicBezTo>
                    <a:pt x="359" y="133"/>
                    <a:pt x="364" y="126"/>
                    <a:pt x="359" y="119"/>
                  </a:cubicBezTo>
                  <a:cubicBezTo>
                    <a:pt x="354" y="111"/>
                    <a:pt x="357" y="108"/>
                    <a:pt x="353" y="103"/>
                  </a:cubicBezTo>
                  <a:cubicBezTo>
                    <a:pt x="348" y="99"/>
                    <a:pt x="351" y="94"/>
                    <a:pt x="350" y="89"/>
                  </a:cubicBezTo>
                  <a:cubicBezTo>
                    <a:pt x="349" y="85"/>
                    <a:pt x="342" y="80"/>
                    <a:pt x="340" y="75"/>
                  </a:cubicBezTo>
                  <a:cubicBezTo>
                    <a:pt x="337" y="71"/>
                    <a:pt x="329" y="63"/>
                    <a:pt x="327" y="60"/>
                  </a:cubicBezTo>
                  <a:cubicBezTo>
                    <a:pt x="324" y="56"/>
                    <a:pt x="328" y="55"/>
                    <a:pt x="318" y="51"/>
                  </a:cubicBezTo>
                  <a:cubicBezTo>
                    <a:pt x="309" y="46"/>
                    <a:pt x="303" y="48"/>
                    <a:pt x="296" y="45"/>
                  </a:cubicBezTo>
                  <a:cubicBezTo>
                    <a:pt x="290" y="42"/>
                    <a:pt x="293" y="40"/>
                    <a:pt x="291" y="35"/>
                  </a:cubicBezTo>
                  <a:cubicBezTo>
                    <a:pt x="288" y="29"/>
                    <a:pt x="288" y="29"/>
                    <a:pt x="284" y="25"/>
                  </a:cubicBezTo>
                  <a:cubicBezTo>
                    <a:pt x="281" y="20"/>
                    <a:pt x="280" y="14"/>
                    <a:pt x="276" y="8"/>
                  </a:cubicBezTo>
                  <a:cubicBezTo>
                    <a:pt x="272" y="2"/>
                    <a:pt x="264" y="5"/>
                    <a:pt x="261" y="4"/>
                  </a:cubicBezTo>
                  <a:cubicBezTo>
                    <a:pt x="258" y="3"/>
                    <a:pt x="253" y="3"/>
                    <a:pt x="247" y="7"/>
                  </a:cubicBezTo>
                  <a:cubicBezTo>
                    <a:pt x="242" y="11"/>
                    <a:pt x="238" y="8"/>
                    <a:pt x="233" y="4"/>
                  </a:cubicBezTo>
                  <a:cubicBezTo>
                    <a:pt x="229" y="1"/>
                    <a:pt x="187" y="5"/>
                    <a:pt x="183" y="4"/>
                  </a:cubicBezTo>
                  <a:cubicBezTo>
                    <a:pt x="178" y="3"/>
                    <a:pt x="172" y="0"/>
                    <a:pt x="167" y="1"/>
                  </a:cubicBezTo>
                  <a:cubicBezTo>
                    <a:pt x="161" y="2"/>
                    <a:pt x="157" y="4"/>
                    <a:pt x="150" y="6"/>
                  </a:cubicBezTo>
                  <a:cubicBezTo>
                    <a:pt x="144" y="8"/>
                    <a:pt x="142" y="14"/>
                    <a:pt x="137" y="21"/>
                  </a:cubicBezTo>
                  <a:cubicBezTo>
                    <a:pt x="133" y="28"/>
                    <a:pt x="129" y="39"/>
                    <a:pt x="125" y="46"/>
                  </a:cubicBezTo>
                  <a:cubicBezTo>
                    <a:pt x="122" y="52"/>
                    <a:pt x="106" y="79"/>
                    <a:pt x="98" y="84"/>
                  </a:cubicBezTo>
                  <a:cubicBezTo>
                    <a:pt x="89" y="88"/>
                    <a:pt x="90" y="90"/>
                    <a:pt x="87" y="99"/>
                  </a:cubicBezTo>
                  <a:cubicBezTo>
                    <a:pt x="85" y="107"/>
                    <a:pt x="78" y="112"/>
                    <a:pt x="75" y="118"/>
                  </a:cubicBezTo>
                  <a:cubicBezTo>
                    <a:pt x="71" y="123"/>
                    <a:pt x="69" y="132"/>
                    <a:pt x="62" y="137"/>
                  </a:cubicBezTo>
                  <a:cubicBezTo>
                    <a:pt x="54" y="143"/>
                    <a:pt x="47" y="162"/>
                    <a:pt x="44" y="169"/>
                  </a:cubicBezTo>
                  <a:cubicBezTo>
                    <a:pt x="41" y="175"/>
                    <a:pt x="39" y="183"/>
                    <a:pt x="31" y="188"/>
                  </a:cubicBezTo>
                  <a:cubicBezTo>
                    <a:pt x="23" y="194"/>
                    <a:pt x="17" y="208"/>
                    <a:pt x="14" y="215"/>
                  </a:cubicBezTo>
                  <a:cubicBezTo>
                    <a:pt x="12" y="222"/>
                    <a:pt x="0" y="229"/>
                    <a:pt x="0" y="238"/>
                  </a:cubicBezTo>
                  <a:cubicBezTo>
                    <a:pt x="0" y="247"/>
                    <a:pt x="5" y="251"/>
                    <a:pt x="8" y="258"/>
                  </a:cubicBezTo>
                  <a:cubicBezTo>
                    <a:pt x="11" y="266"/>
                    <a:pt x="11" y="267"/>
                    <a:pt x="11" y="274"/>
                  </a:cubicBezTo>
                  <a:cubicBezTo>
                    <a:pt x="11" y="281"/>
                    <a:pt x="12" y="282"/>
                    <a:pt x="15" y="288"/>
                  </a:cubicBezTo>
                  <a:cubicBezTo>
                    <a:pt x="19" y="293"/>
                    <a:pt x="16" y="309"/>
                    <a:pt x="19" y="321"/>
                  </a:cubicBezTo>
                  <a:cubicBezTo>
                    <a:pt x="22" y="333"/>
                    <a:pt x="23" y="334"/>
                    <a:pt x="22" y="341"/>
                  </a:cubicBezTo>
                  <a:cubicBezTo>
                    <a:pt x="21" y="347"/>
                    <a:pt x="25" y="354"/>
                    <a:pt x="26" y="363"/>
                  </a:cubicBezTo>
                  <a:cubicBezTo>
                    <a:pt x="26" y="371"/>
                    <a:pt x="30" y="369"/>
                    <a:pt x="36" y="370"/>
                  </a:cubicBezTo>
                  <a:cubicBezTo>
                    <a:pt x="41" y="371"/>
                    <a:pt x="47" y="383"/>
                    <a:pt x="50" y="391"/>
                  </a:cubicBezTo>
                  <a:cubicBezTo>
                    <a:pt x="52" y="400"/>
                    <a:pt x="60" y="404"/>
                    <a:pt x="63" y="412"/>
                  </a:cubicBezTo>
                  <a:cubicBezTo>
                    <a:pt x="67" y="419"/>
                    <a:pt x="72" y="422"/>
                    <a:pt x="68" y="428"/>
                  </a:cubicBezTo>
                  <a:cubicBezTo>
                    <a:pt x="64" y="435"/>
                    <a:pt x="63" y="438"/>
                    <a:pt x="60" y="443"/>
                  </a:cubicBezTo>
                  <a:cubicBezTo>
                    <a:pt x="57" y="449"/>
                    <a:pt x="59" y="460"/>
                    <a:pt x="63" y="463"/>
                  </a:cubicBezTo>
                  <a:cubicBezTo>
                    <a:pt x="68" y="467"/>
                    <a:pt x="66" y="471"/>
                    <a:pt x="63" y="475"/>
                  </a:cubicBezTo>
                  <a:cubicBezTo>
                    <a:pt x="61" y="480"/>
                    <a:pt x="58" y="477"/>
                    <a:pt x="56" y="482"/>
                  </a:cubicBezTo>
                  <a:cubicBezTo>
                    <a:pt x="54" y="487"/>
                    <a:pt x="51" y="499"/>
                    <a:pt x="48" y="502"/>
                  </a:cubicBezTo>
                  <a:cubicBezTo>
                    <a:pt x="44" y="506"/>
                    <a:pt x="51" y="513"/>
                    <a:pt x="53" y="517"/>
                  </a:cubicBezTo>
                  <a:cubicBezTo>
                    <a:pt x="55" y="521"/>
                    <a:pt x="54" y="526"/>
                    <a:pt x="49" y="528"/>
                  </a:cubicBezTo>
                  <a:cubicBezTo>
                    <a:pt x="43" y="530"/>
                    <a:pt x="43" y="535"/>
                    <a:pt x="46" y="541"/>
                  </a:cubicBezTo>
                  <a:cubicBezTo>
                    <a:pt x="49" y="547"/>
                    <a:pt x="55" y="555"/>
                    <a:pt x="61" y="561"/>
                  </a:cubicBezTo>
                  <a:cubicBezTo>
                    <a:pt x="66" y="568"/>
                    <a:pt x="65" y="571"/>
                    <a:pt x="68" y="574"/>
                  </a:cubicBezTo>
                  <a:cubicBezTo>
                    <a:pt x="71" y="578"/>
                    <a:pt x="73" y="584"/>
                    <a:pt x="78" y="588"/>
                  </a:cubicBezTo>
                  <a:cubicBezTo>
                    <a:pt x="84" y="593"/>
                    <a:pt x="107" y="592"/>
                    <a:pt x="107" y="592"/>
                  </a:cubicBezTo>
                  <a:cubicBezTo>
                    <a:pt x="107" y="592"/>
                    <a:pt x="111" y="599"/>
                    <a:pt x="116" y="598"/>
                  </a:cubicBezTo>
                  <a:cubicBezTo>
                    <a:pt x="121" y="597"/>
                    <a:pt x="119" y="585"/>
                    <a:pt x="119" y="585"/>
                  </a:cubicBezTo>
                  <a:cubicBezTo>
                    <a:pt x="119" y="585"/>
                    <a:pt x="123" y="580"/>
                    <a:pt x="126" y="572"/>
                  </a:cubicBezTo>
                  <a:cubicBezTo>
                    <a:pt x="129" y="565"/>
                    <a:pt x="129" y="563"/>
                    <a:pt x="131" y="560"/>
                  </a:cubicBezTo>
                  <a:cubicBezTo>
                    <a:pt x="133" y="558"/>
                    <a:pt x="135" y="556"/>
                    <a:pt x="140" y="555"/>
                  </a:cubicBezTo>
                  <a:cubicBezTo>
                    <a:pt x="145" y="554"/>
                    <a:pt x="153" y="551"/>
                    <a:pt x="156" y="550"/>
                  </a:cubicBezTo>
                  <a:cubicBezTo>
                    <a:pt x="159" y="549"/>
                    <a:pt x="179" y="551"/>
                    <a:pt x="184" y="551"/>
                  </a:cubicBezTo>
                  <a:cubicBezTo>
                    <a:pt x="188" y="551"/>
                    <a:pt x="192" y="554"/>
                    <a:pt x="194" y="557"/>
                  </a:cubicBezTo>
                  <a:cubicBezTo>
                    <a:pt x="196" y="560"/>
                    <a:pt x="208" y="561"/>
                    <a:pt x="214" y="561"/>
                  </a:cubicBezTo>
                  <a:cubicBezTo>
                    <a:pt x="220" y="561"/>
                    <a:pt x="229" y="566"/>
                    <a:pt x="232" y="566"/>
                  </a:cubicBezTo>
                  <a:cubicBezTo>
                    <a:pt x="236" y="566"/>
                    <a:pt x="235" y="572"/>
                    <a:pt x="235" y="578"/>
                  </a:cubicBezTo>
                  <a:cubicBezTo>
                    <a:pt x="235" y="584"/>
                    <a:pt x="242" y="583"/>
                    <a:pt x="242" y="586"/>
                  </a:cubicBezTo>
                  <a:cubicBezTo>
                    <a:pt x="242" y="590"/>
                    <a:pt x="249" y="593"/>
                    <a:pt x="249" y="593"/>
                  </a:cubicBezTo>
                  <a:cubicBezTo>
                    <a:pt x="249" y="593"/>
                    <a:pt x="266" y="594"/>
                    <a:pt x="269" y="591"/>
                  </a:cubicBezTo>
                  <a:cubicBezTo>
                    <a:pt x="271" y="588"/>
                    <a:pt x="275" y="587"/>
                    <a:pt x="280" y="587"/>
                  </a:cubicBezTo>
                  <a:cubicBezTo>
                    <a:pt x="284" y="587"/>
                    <a:pt x="285" y="592"/>
                    <a:pt x="286" y="595"/>
                  </a:cubicBezTo>
                  <a:cubicBezTo>
                    <a:pt x="287" y="597"/>
                    <a:pt x="288" y="606"/>
                    <a:pt x="293" y="611"/>
                  </a:cubicBezTo>
                  <a:cubicBezTo>
                    <a:pt x="297" y="617"/>
                    <a:pt x="301" y="622"/>
                    <a:pt x="305" y="623"/>
                  </a:cubicBezTo>
                  <a:cubicBezTo>
                    <a:pt x="308" y="624"/>
                    <a:pt x="328" y="620"/>
                    <a:pt x="328" y="620"/>
                  </a:cubicBezTo>
                  <a:cubicBezTo>
                    <a:pt x="327" y="617"/>
                    <a:pt x="317" y="618"/>
                    <a:pt x="316" y="615"/>
                  </a:cubicBezTo>
                  <a:cubicBezTo>
                    <a:pt x="314" y="612"/>
                    <a:pt x="319" y="606"/>
                    <a:pt x="319" y="606"/>
                  </a:cubicBezTo>
                  <a:cubicBezTo>
                    <a:pt x="319" y="606"/>
                    <a:pt x="322" y="596"/>
                    <a:pt x="322" y="592"/>
                  </a:cubicBezTo>
                  <a:cubicBezTo>
                    <a:pt x="322" y="587"/>
                    <a:pt x="328" y="582"/>
                    <a:pt x="328" y="582"/>
                  </a:cubicBezTo>
                  <a:cubicBezTo>
                    <a:pt x="328" y="582"/>
                    <a:pt x="324" y="575"/>
                    <a:pt x="320" y="572"/>
                  </a:cubicBezTo>
                  <a:cubicBezTo>
                    <a:pt x="317" y="568"/>
                    <a:pt x="321" y="562"/>
                    <a:pt x="319" y="556"/>
                  </a:cubicBezTo>
                  <a:cubicBezTo>
                    <a:pt x="317" y="549"/>
                    <a:pt x="324" y="549"/>
                    <a:pt x="329" y="548"/>
                  </a:cubicBezTo>
                  <a:cubicBezTo>
                    <a:pt x="333" y="548"/>
                    <a:pt x="332" y="542"/>
                    <a:pt x="333" y="538"/>
                  </a:cubicBezTo>
                  <a:cubicBezTo>
                    <a:pt x="334" y="535"/>
                    <a:pt x="358" y="541"/>
                    <a:pt x="361" y="543"/>
                  </a:cubicBezTo>
                  <a:cubicBezTo>
                    <a:pt x="364" y="545"/>
                    <a:pt x="378" y="541"/>
                    <a:pt x="378" y="541"/>
                  </a:cubicBezTo>
                  <a:cubicBezTo>
                    <a:pt x="378" y="541"/>
                    <a:pt x="388" y="541"/>
                    <a:pt x="390" y="535"/>
                  </a:cubicBezTo>
                  <a:cubicBezTo>
                    <a:pt x="391" y="528"/>
                    <a:pt x="379" y="533"/>
                    <a:pt x="374" y="530"/>
                  </a:cubicBezTo>
                  <a:cubicBezTo>
                    <a:pt x="368" y="527"/>
                    <a:pt x="356" y="523"/>
                    <a:pt x="353" y="520"/>
                  </a:cubicBezTo>
                  <a:cubicBezTo>
                    <a:pt x="349" y="516"/>
                    <a:pt x="347" y="511"/>
                    <a:pt x="351" y="510"/>
                  </a:cubicBezTo>
                  <a:cubicBezTo>
                    <a:pt x="354" y="508"/>
                    <a:pt x="351" y="505"/>
                    <a:pt x="346" y="504"/>
                  </a:cubicBezTo>
                  <a:cubicBezTo>
                    <a:pt x="341" y="503"/>
                    <a:pt x="336" y="502"/>
                    <a:pt x="336" y="502"/>
                  </a:cubicBezTo>
                  <a:cubicBezTo>
                    <a:pt x="336" y="502"/>
                    <a:pt x="334" y="498"/>
                    <a:pt x="330" y="497"/>
                  </a:cubicBezTo>
                  <a:cubicBezTo>
                    <a:pt x="327" y="496"/>
                    <a:pt x="323" y="491"/>
                    <a:pt x="322" y="487"/>
                  </a:cubicBezTo>
                  <a:cubicBezTo>
                    <a:pt x="321" y="482"/>
                    <a:pt x="318" y="479"/>
                    <a:pt x="318" y="475"/>
                  </a:cubicBezTo>
                  <a:cubicBezTo>
                    <a:pt x="318" y="470"/>
                    <a:pt x="321" y="461"/>
                    <a:pt x="318" y="459"/>
                  </a:cubicBezTo>
                  <a:cubicBezTo>
                    <a:pt x="316" y="457"/>
                    <a:pt x="314" y="455"/>
                    <a:pt x="314" y="445"/>
                  </a:cubicBezTo>
                  <a:cubicBezTo>
                    <a:pt x="314" y="435"/>
                    <a:pt x="307" y="442"/>
                    <a:pt x="302" y="442"/>
                  </a:cubicBezTo>
                  <a:cubicBezTo>
                    <a:pt x="296" y="442"/>
                    <a:pt x="298" y="434"/>
                    <a:pt x="294" y="433"/>
                  </a:cubicBezTo>
                  <a:cubicBezTo>
                    <a:pt x="291" y="432"/>
                    <a:pt x="292" y="427"/>
                    <a:pt x="292" y="424"/>
                  </a:cubicBezTo>
                  <a:cubicBezTo>
                    <a:pt x="292" y="420"/>
                    <a:pt x="288" y="418"/>
                    <a:pt x="285" y="417"/>
                  </a:cubicBezTo>
                  <a:cubicBezTo>
                    <a:pt x="282" y="416"/>
                    <a:pt x="283" y="408"/>
                    <a:pt x="284" y="403"/>
                  </a:cubicBezTo>
                  <a:cubicBezTo>
                    <a:pt x="285" y="399"/>
                    <a:pt x="292" y="398"/>
                    <a:pt x="293" y="395"/>
                  </a:cubicBezTo>
                  <a:cubicBezTo>
                    <a:pt x="295" y="392"/>
                    <a:pt x="299" y="392"/>
                    <a:pt x="299" y="392"/>
                  </a:cubicBezTo>
                  <a:cubicBezTo>
                    <a:pt x="311" y="389"/>
                    <a:pt x="311" y="389"/>
                    <a:pt x="311" y="389"/>
                  </a:cubicBezTo>
                  <a:cubicBezTo>
                    <a:pt x="316" y="380"/>
                    <a:pt x="316" y="380"/>
                    <a:pt x="316" y="380"/>
                  </a:cubicBezTo>
                  <a:cubicBezTo>
                    <a:pt x="316" y="380"/>
                    <a:pt x="316" y="380"/>
                    <a:pt x="320" y="378"/>
                  </a:cubicBezTo>
                  <a:cubicBezTo>
                    <a:pt x="325" y="375"/>
                    <a:pt x="319" y="373"/>
                    <a:pt x="320" y="370"/>
                  </a:cubicBezTo>
                  <a:cubicBezTo>
                    <a:pt x="321" y="367"/>
                    <a:pt x="331" y="371"/>
                    <a:pt x="331" y="375"/>
                  </a:cubicBezTo>
                  <a:cubicBezTo>
                    <a:pt x="331" y="378"/>
                    <a:pt x="338" y="379"/>
                    <a:pt x="341" y="379"/>
                  </a:cubicBezTo>
                  <a:cubicBezTo>
                    <a:pt x="343" y="379"/>
                    <a:pt x="346" y="376"/>
                    <a:pt x="346" y="369"/>
                  </a:cubicBezTo>
                  <a:cubicBezTo>
                    <a:pt x="346" y="363"/>
                    <a:pt x="351" y="361"/>
                    <a:pt x="351" y="361"/>
                  </a:cubicBezTo>
                  <a:cubicBezTo>
                    <a:pt x="351" y="361"/>
                    <a:pt x="354" y="334"/>
                    <a:pt x="354" y="329"/>
                  </a:cubicBezTo>
                  <a:cubicBezTo>
                    <a:pt x="354" y="323"/>
                    <a:pt x="350" y="325"/>
                    <a:pt x="342" y="325"/>
                  </a:cubicBezTo>
                  <a:cubicBezTo>
                    <a:pt x="335" y="325"/>
                    <a:pt x="333" y="329"/>
                    <a:pt x="329" y="329"/>
                  </a:cubicBezTo>
                  <a:cubicBezTo>
                    <a:pt x="326" y="330"/>
                    <a:pt x="320" y="328"/>
                    <a:pt x="320" y="322"/>
                  </a:cubicBezTo>
                  <a:cubicBezTo>
                    <a:pt x="320" y="317"/>
                    <a:pt x="325" y="307"/>
                    <a:pt x="327" y="304"/>
                  </a:cubicBezTo>
                  <a:cubicBezTo>
                    <a:pt x="329" y="300"/>
                    <a:pt x="329" y="296"/>
                    <a:pt x="329" y="296"/>
                  </a:cubicBezTo>
                  <a:cubicBezTo>
                    <a:pt x="329" y="296"/>
                    <a:pt x="343" y="293"/>
                    <a:pt x="347" y="293"/>
                  </a:cubicBezTo>
                  <a:cubicBezTo>
                    <a:pt x="351" y="292"/>
                    <a:pt x="363" y="288"/>
                    <a:pt x="366" y="288"/>
                  </a:cubicBezTo>
                  <a:cubicBezTo>
                    <a:pt x="368" y="288"/>
                    <a:pt x="373" y="281"/>
                    <a:pt x="372" y="275"/>
                  </a:cubicBezTo>
                  <a:cubicBezTo>
                    <a:pt x="371" y="269"/>
                    <a:pt x="377" y="251"/>
                    <a:pt x="378" y="247"/>
                  </a:cubicBezTo>
                  <a:cubicBezTo>
                    <a:pt x="378" y="244"/>
                    <a:pt x="386" y="244"/>
                    <a:pt x="386" y="244"/>
                  </a:cubicBezTo>
                  <a:cubicBezTo>
                    <a:pt x="386" y="244"/>
                    <a:pt x="394" y="244"/>
                    <a:pt x="395" y="247"/>
                  </a:cubicBezTo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44450" tIns="44450" rIns="44450" bIns="44450"/>
            <a:lstStyle/>
            <a:p>
              <a:endParaRPr lang="es-MX" dirty="0">
                <a:solidFill>
                  <a:prstClr val="black"/>
                </a:solidFill>
              </a:endParaRPr>
            </a:p>
          </p:txBody>
        </p:sp>
        <p:sp>
          <p:nvSpPr>
            <p:cNvPr id="21" name="Freeform 257">
              <a:extLst>
                <a:ext uri="{FF2B5EF4-FFF2-40B4-BE49-F238E27FC236}">
                  <a16:creationId xmlns:a16="http://schemas.microsoft.com/office/drawing/2014/main" id="{4CE39101-F64C-38F2-05E4-D4E7EDD784DE}"/>
                </a:ext>
              </a:extLst>
            </p:cNvPr>
            <p:cNvSpPr>
              <a:spLocks/>
            </p:cNvSpPr>
            <p:nvPr/>
          </p:nvSpPr>
          <p:spPr bwMode="auto">
            <a:xfrm>
              <a:off x="8373941" y="2354397"/>
              <a:ext cx="237392" cy="370273"/>
            </a:xfrm>
            <a:custGeom>
              <a:avLst/>
              <a:gdLst>
                <a:gd name="T0" fmla="*/ 714807 w 426"/>
                <a:gd name="T1" fmla="*/ 452801 h 624"/>
                <a:gd name="T2" fmla="*/ 737865 w 426"/>
                <a:gd name="T3" fmla="*/ 438596 h 624"/>
                <a:gd name="T4" fmla="*/ 748507 w 426"/>
                <a:gd name="T5" fmla="*/ 413736 h 624"/>
                <a:gd name="T6" fmla="*/ 705938 w 426"/>
                <a:gd name="T7" fmla="*/ 340933 h 624"/>
                <a:gd name="T8" fmla="*/ 670464 w 426"/>
                <a:gd name="T9" fmla="*/ 264578 h 624"/>
                <a:gd name="T10" fmla="*/ 636763 w 426"/>
                <a:gd name="T11" fmla="*/ 211307 h 624"/>
                <a:gd name="T12" fmla="*/ 620800 w 426"/>
                <a:gd name="T13" fmla="*/ 158037 h 624"/>
                <a:gd name="T14" fmla="*/ 580004 w 426"/>
                <a:gd name="T15" fmla="*/ 106542 h 624"/>
                <a:gd name="T16" fmla="*/ 525019 w 426"/>
                <a:gd name="T17" fmla="*/ 79906 h 624"/>
                <a:gd name="T18" fmla="*/ 503735 w 426"/>
                <a:gd name="T19" fmla="*/ 44392 h 624"/>
                <a:gd name="T20" fmla="*/ 462939 w 426"/>
                <a:gd name="T21" fmla="*/ 7103 h 624"/>
                <a:gd name="T22" fmla="*/ 413275 w 426"/>
                <a:gd name="T23" fmla="*/ 7103 h 624"/>
                <a:gd name="T24" fmla="*/ 296210 w 426"/>
                <a:gd name="T25" fmla="*/ 1776 h 624"/>
                <a:gd name="T26" fmla="*/ 242999 w 426"/>
                <a:gd name="T27" fmla="*/ 37290 h 624"/>
                <a:gd name="T28" fmla="*/ 173824 w 426"/>
                <a:gd name="T29" fmla="*/ 149158 h 624"/>
                <a:gd name="T30" fmla="*/ 133029 w 426"/>
                <a:gd name="T31" fmla="*/ 209532 h 624"/>
                <a:gd name="T32" fmla="*/ 78043 w 426"/>
                <a:gd name="T33" fmla="*/ 300092 h 624"/>
                <a:gd name="T34" fmla="*/ 24832 w 426"/>
                <a:gd name="T35" fmla="*/ 381774 h 624"/>
                <a:gd name="T36" fmla="*/ 14190 w 426"/>
                <a:gd name="T37" fmla="*/ 458129 h 624"/>
                <a:gd name="T38" fmla="*/ 26606 w 426"/>
                <a:gd name="T39" fmla="*/ 511399 h 624"/>
                <a:gd name="T40" fmla="*/ 39022 w 426"/>
                <a:gd name="T41" fmla="*/ 605511 h 624"/>
                <a:gd name="T42" fmla="*/ 63854 w 426"/>
                <a:gd name="T43" fmla="*/ 657006 h 624"/>
                <a:gd name="T44" fmla="*/ 111744 w 426"/>
                <a:gd name="T45" fmla="*/ 731585 h 624"/>
                <a:gd name="T46" fmla="*/ 106423 w 426"/>
                <a:gd name="T47" fmla="*/ 786632 h 624"/>
                <a:gd name="T48" fmla="*/ 111744 w 426"/>
                <a:gd name="T49" fmla="*/ 843454 h 624"/>
                <a:gd name="T50" fmla="*/ 85138 w 426"/>
                <a:gd name="T51" fmla="*/ 891397 h 624"/>
                <a:gd name="T52" fmla="*/ 86912 w 426"/>
                <a:gd name="T53" fmla="*/ 937566 h 624"/>
                <a:gd name="T54" fmla="*/ 108197 w 426"/>
                <a:gd name="T55" fmla="*/ 996163 h 624"/>
                <a:gd name="T56" fmla="*/ 138350 w 426"/>
                <a:gd name="T57" fmla="*/ 1044107 h 624"/>
                <a:gd name="T58" fmla="*/ 205751 w 426"/>
                <a:gd name="T59" fmla="*/ 1061864 h 624"/>
                <a:gd name="T60" fmla="*/ 223488 w 426"/>
                <a:gd name="T61" fmla="*/ 1015696 h 624"/>
                <a:gd name="T62" fmla="*/ 248320 w 426"/>
                <a:gd name="T63" fmla="*/ 985509 h 624"/>
                <a:gd name="T64" fmla="*/ 326363 w 426"/>
                <a:gd name="T65" fmla="*/ 978407 h 624"/>
                <a:gd name="T66" fmla="*/ 379575 w 426"/>
                <a:gd name="T67" fmla="*/ 996163 h 624"/>
                <a:gd name="T68" fmla="*/ 416823 w 426"/>
                <a:gd name="T69" fmla="*/ 1026350 h 624"/>
                <a:gd name="T70" fmla="*/ 441655 w 426"/>
                <a:gd name="T71" fmla="*/ 1052986 h 624"/>
                <a:gd name="T72" fmla="*/ 496640 w 426"/>
                <a:gd name="T73" fmla="*/ 1042331 h 624"/>
                <a:gd name="T74" fmla="*/ 519698 w 426"/>
                <a:gd name="T75" fmla="*/ 1084948 h 624"/>
                <a:gd name="T76" fmla="*/ 581778 w 426"/>
                <a:gd name="T77" fmla="*/ 1100929 h 624"/>
                <a:gd name="T78" fmla="*/ 565815 w 426"/>
                <a:gd name="T79" fmla="*/ 1076070 h 624"/>
                <a:gd name="T80" fmla="*/ 581778 w 426"/>
                <a:gd name="T81" fmla="*/ 1033453 h 624"/>
                <a:gd name="T82" fmla="*/ 565815 w 426"/>
                <a:gd name="T83" fmla="*/ 987285 h 624"/>
                <a:gd name="T84" fmla="*/ 590647 w 426"/>
                <a:gd name="T85" fmla="*/ 955323 h 624"/>
                <a:gd name="T86" fmla="*/ 670464 w 426"/>
                <a:gd name="T87" fmla="*/ 960650 h 624"/>
                <a:gd name="T88" fmla="*/ 663369 w 426"/>
                <a:gd name="T89" fmla="*/ 941117 h 624"/>
                <a:gd name="T90" fmla="*/ 622574 w 426"/>
                <a:gd name="T91" fmla="*/ 905603 h 624"/>
                <a:gd name="T92" fmla="*/ 595968 w 426"/>
                <a:gd name="T93" fmla="*/ 891397 h 624"/>
                <a:gd name="T94" fmla="*/ 571136 w 426"/>
                <a:gd name="T95" fmla="*/ 864762 h 624"/>
                <a:gd name="T96" fmla="*/ 564041 w 426"/>
                <a:gd name="T97" fmla="*/ 815043 h 624"/>
                <a:gd name="T98" fmla="*/ 535662 w 426"/>
                <a:gd name="T99" fmla="*/ 784856 h 624"/>
                <a:gd name="T100" fmla="*/ 517924 w 426"/>
                <a:gd name="T101" fmla="*/ 752893 h 624"/>
                <a:gd name="T102" fmla="*/ 503735 w 426"/>
                <a:gd name="T103" fmla="*/ 715604 h 624"/>
                <a:gd name="T104" fmla="*/ 530340 w 426"/>
                <a:gd name="T105" fmla="*/ 696071 h 624"/>
                <a:gd name="T106" fmla="*/ 560494 w 426"/>
                <a:gd name="T107" fmla="*/ 674763 h 624"/>
                <a:gd name="T108" fmla="*/ 567588 w 426"/>
                <a:gd name="T109" fmla="*/ 657006 h 624"/>
                <a:gd name="T110" fmla="*/ 604836 w 426"/>
                <a:gd name="T111" fmla="*/ 672987 h 624"/>
                <a:gd name="T112" fmla="*/ 622574 w 426"/>
                <a:gd name="T113" fmla="*/ 641025 h 624"/>
                <a:gd name="T114" fmla="*/ 606610 w 426"/>
                <a:gd name="T115" fmla="*/ 577100 h 624"/>
                <a:gd name="T116" fmla="*/ 567588 w 426"/>
                <a:gd name="T117" fmla="*/ 571773 h 624"/>
                <a:gd name="T118" fmla="*/ 583552 w 426"/>
                <a:gd name="T119" fmla="*/ 525605 h 624"/>
                <a:gd name="T120" fmla="*/ 649179 w 426"/>
                <a:gd name="T121" fmla="*/ 511399 h 624"/>
                <a:gd name="T122" fmla="*/ 670464 w 426"/>
                <a:gd name="T123" fmla="*/ 438596 h 624"/>
                <a:gd name="T124" fmla="*/ 700617 w 426"/>
                <a:gd name="T125" fmla="*/ 438596 h 624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426"/>
                <a:gd name="T190" fmla="*/ 0 h 624"/>
                <a:gd name="T191" fmla="*/ 426 w 426"/>
                <a:gd name="T192" fmla="*/ 624 h 624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426" h="624">
                  <a:moveTo>
                    <a:pt x="395" y="247"/>
                  </a:moveTo>
                  <a:cubicBezTo>
                    <a:pt x="396" y="251"/>
                    <a:pt x="401" y="249"/>
                    <a:pt x="403" y="255"/>
                  </a:cubicBezTo>
                  <a:cubicBezTo>
                    <a:pt x="406" y="260"/>
                    <a:pt x="409" y="261"/>
                    <a:pt x="413" y="259"/>
                  </a:cubicBezTo>
                  <a:cubicBezTo>
                    <a:pt x="416" y="257"/>
                    <a:pt x="416" y="252"/>
                    <a:pt x="416" y="247"/>
                  </a:cubicBezTo>
                  <a:cubicBezTo>
                    <a:pt x="416" y="243"/>
                    <a:pt x="423" y="246"/>
                    <a:pt x="426" y="240"/>
                  </a:cubicBezTo>
                  <a:cubicBezTo>
                    <a:pt x="422" y="233"/>
                    <a:pt x="422" y="233"/>
                    <a:pt x="422" y="233"/>
                  </a:cubicBezTo>
                  <a:cubicBezTo>
                    <a:pt x="421" y="230"/>
                    <a:pt x="425" y="224"/>
                    <a:pt x="421" y="213"/>
                  </a:cubicBezTo>
                  <a:cubicBezTo>
                    <a:pt x="417" y="202"/>
                    <a:pt x="409" y="196"/>
                    <a:pt x="398" y="192"/>
                  </a:cubicBezTo>
                  <a:cubicBezTo>
                    <a:pt x="387" y="187"/>
                    <a:pt x="387" y="185"/>
                    <a:pt x="386" y="178"/>
                  </a:cubicBezTo>
                  <a:cubicBezTo>
                    <a:pt x="385" y="171"/>
                    <a:pt x="382" y="159"/>
                    <a:pt x="378" y="149"/>
                  </a:cubicBezTo>
                  <a:cubicBezTo>
                    <a:pt x="373" y="140"/>
                    <a:pt x="366" y="142"/>
                    <a:pt x="363" y="137"/>
                  </a:cubicBezTo>
                  <a:cubicBezTo>
                    <a:pt x="359" y="133"/>
                    <a:pt x="364" y="126"/>
                    <a:pt x="359" y="119"/>
                  </a:cubicBezTo>
                  <a:cubicBezTo>
                    <a:pt x="354" y="111"/>
                    <a:pt x="357" y="108"/>
                    <a:pt x="353" y="103"/>
                  </a:cubicBezTo>
                  <a:cubicBezTo>
                    <a:pt x="348" y="99"/>
                    <a:pt x="351" y="94"/>
                    <a:pt x="350" y="89"/>
                  </a:cubicBezTo>
                  <a:cubicBezTo>
                    <a:pt x="349" y="85"/>
                    <a:pt x="342" y="80"/>
                    <a:pt x="340" y="75"/>
                  </a:cubicBezTo>
                  <a:cubicBezTo>
                    <a:pt x="337" y="71"/>
                    <a:pt x="329" y="63"/>
                    <a:pt x="327" y="60"/>
                  </a:cubicBezTo>
                  <a:cubicBezTo>
                    <a:pt x="324" y="56"/>
                    <a:pt x="328" y="55"/>
                    <a:pt x="318" y="51"/>
                  </a:cubicBezTo>
                  <a:cubicBezTo>
                    <a:pt x="309" y="46"/>
                    <a:pt x="303" y="48"/>
                    <a:pt x="296" y="45"/>
                  </a:cubicBezTo>
                  <a:cubicBezTo>
                    <a:pt x="290" y="42"/>
                    <a:pt x="293" y="40"/>
                    <a:pt x="291" y="35"/>
                  </a:cubicBezTo>
                  <a:cubicBezTo>
                    <a:pt x="288" y="29"/>
                    <a:pt x="288" y="29"/>
                    <a:pt x="284" y="25"/>
                  </a:cubicBezTo>
                  <a:cubicBezTo>
                    <a:pt x="281" y="20"/>
                    <a:pt x="280" y="14"/>
                    <a:pt x="276" y="8"/>
                  </a:cubicBezTo>
                  <a:cubicBezTo>
                    <a:pt x="272" y="2"/>
                    <a:pt x="264" y="5"/>
                    <a:pt x="261" y="4"/>
                  </a:cubicBezTo>
                  <a:cubicBezTo>
                    <a:pt x="258" y="3"/>
                    <a:pt x="253" y="3"/>
                    <a:pt x="247" y="7"/>
                  </a:cubicBezTo>
                  <a:cubicBezTo>
                    <a:pt x="242" y="11"/>
                    <a:pt x="238" y="8"/>
                    <a:pt x="233" y="4"/>
                  </a:cubicBezTo>
                  <a:cubicBezTo>
                    <a:pt x="229" y="1"/>
                    <a:pt x="187" y="5"/>
                    <a:pt x="183" y="4"/>
                  </a:cubicBezTo>
                  <a:cubicBezTo>
                    <a:pt x="178" y="3"/>
                    <a:pt x="172" y="0"/>
                    <a:pt x="167" y="1"/>
                  </a:cubicBezTo>
                  <a:cubicBezTo>
                    <a:pt x="161" y="2"/>
                    <a:pt x="157" y="4"/>
                    <a:pt x="150" y="6"/>
                  </a:cubicBezTo>
                  <a:cubicBezTo>
                    <a:pt x="144" y="8"/>
                    <a:pt x="142" y="14"/>
                    <a:pt x="137" y="21"/>
                  </a:cubicBezTo>
                  <a:cubicBezTo>
                    <a:pt x="133" y="28"/>
                    <a:pt x="129" y="39"/>
                    <a:pt x="125" y="46"/>
                  </a:cubicBezTo>
                  <a:cubicBezTo>
                    <a:pt x="122" y="52"/>
                    <a:pt x="106" y="79"/>
                    <a:pt x="98" y="84"/>
                  </a:cubicBezTo>
                  <a:cubicBezTo>
                    <a:pt x="89" y="88"/>
                    <a:pt x="90" y="90"/>
                    <a:pt x="87" y="99"/>
                  </a:cubicBezTo>
                  <a:cubicBezTo>
                    <a:pt x="85" y="107"/>
                    <a:pt x="78" y="112"/>
                    <a:pt x="75" y="118"/>
                  </a:cubicBezTo>
                  <a:cubicBezTo>
                    <a:pt x="71" y="123"/>
                    <a:pt x="69" y="132"/>
                    <a:pt x="62" y="137"/>
                  </a:cubicBezTo>
                  <a:cubicBezTo>
                    <a:pt x="54" y="143"/>
                    <a:pt x="47" y="162"/>
                    <a:pt x="44" y="169"/>
                  </a:cubicBezTo>
                  <a:cubicBezTo>
                    <a:pt x="41" y="175"/>
                    <a:pt x="39" y="183"/>
                    <a:pt x="31" y="188"/>
                  </a:cubicBezTo>
                  <a:cubicBezTo>
                    <a:pt x="23" y="194"/>
                    <a:pt x="17" y="208"/>
                    <a:pt x="14" y="215"/>
                  </a:cubicBezTo>
                  <a:cubicBezTo>
                    <a:pt x="12" y="222"/>
                    <a:pt x="0" y="229"/>
                    <a:pt x="0" y="238"/>
                  </a:cubicBezTo>
                  <a:cubicBezTo>
                    <a:pt x="0" y="247"/>
                    <a:pt x="5" y="251"/>
                    <a:pt x="8" y="258"/>
                  </a:cubicBezTo>
                  <a:cubicBezTo>
                    <a:pt x="11" y="266"/>
                    <a:pt x="11" y="267"/>
                    <a:pt x="11" y="274"/>
                  </a:cubicBezTo>
                  <a:cubicBezTo>
                    <a:pt x="11" y="281"/>
                    <a:pt x="12" y="282"/>
                    <a:pt x="15" y="288"/>
                  </a:cubicBezTo>
                  <a:cubicBezTo>
                    <a:pt x="19" y="293"/>
                    <a:pt x="16" y="309"/>
                    <a:pt x="19" y="321"/>
                  </a:cubicBezTo>
                  <a:cubicBezTo>
                    <a:pt x="22" y="333"/>
                    <a:pt x="23" y="334"/>
                    <a:pt x="22" y="341"/>
                  </a:cubicBezTo>
                  <a:cubicBezTo>
                    <a:pt x="21" y="347"/>
                    <a:pt x="25" y="354"/>
                    <a:pt x="26" y="363"/>
                  </a:cubicBezTo>
                  <a:cubicBezTo>
                    <a:pt x="26" y="371"/>
                    <a:pt x="30" y="369"/>
                    <a:pt x="36" y="370"/>
                  </a:cubicBezTo>
                  <a:cubicBezTo>
                    <a:pt x="41" y="371"/>
                    <a:pt x="47" y="383"/>
                    <a:pt x="50" y="391"/>
                  </a:cubicBezTo>
                  <a:cubicBezTo>
                    <a:pt x="52" y="400"/>
                    <a:pt x="60" y="404"/>
                    <a:pt x="63" y="412"/>
                  </a:cubicBezTo>
                  <a:cubicBezTo>
                    <a:pt x="67" y="419"/>
                    <a:pt x="72" y="422"/>
                    <a:pt x="68" y="428"/>
                  </a:cubicBezTo>
                  <a:cubicBezTo>
                    <a:pt x="64" y="435"/>
                    <a:pt x="63" y="438"/>
                    <a:pt x="60" y="443"/>
                  </a:cubicBezTo>
                  <a:cubicBezTo>
                    <a:pt x="57" y="449"/>
                    <a:pt x="59" y="460"/>
                    <a:pt x="63" y="463"/>
                  </a:cubicBezTo>
                  <a:cubicBezTo>
                    <a:pt x="68" y="467"/>
                    <a:pt x="66" y="471"/>
                    <a:pt x="63" y="475"/>
                  </a:cubicBezTo>
                  <a:cubicBezTo>
                    <a:pt x="61" y="480"/>
                    <a:pt x="58" y="477"/>
                    <a:pt x="56" y="482"/>
                  </a:cubicBezTo>
                  <a:cubicBezTo>
                    <a:pt x="54" y="487"/>
                    <a:pt x="51" y="499"/>
                    <a:pt x="48" y="502"/>
                  </a:cubicBezTo>
                  <a:cubicBezTo>
                    <a:pt x="44" y="506"/>
                    <a:pt x="51" y="513"/>
                    <a:pt x="53" y="517"/>
                  </a:cubicBezTo>
                  <a:cubicBezTo>
                    <a:pt x="55" y="521"/>
                    <a:pt x="54" y="526"/>
                    <a:pt x="49" y="528"/>
                  </a:cubicBezTo>
                  <a:cubicBezTo>
                    <a:pt x="43" y="530"/>
                    <a:pt x="43" y="535"/>
                    <a:pt x="46" y="541"/>
                  </a:cubicBezTo>
                  <a:cubicBezTo>
                    <a:pt x="49" y="547"/>
                    <a:pt x="55" y="555"/>
                    <a:pt x="61" y="561"/>
                  </a:cubicBezTo>
                  <a:cubicBezTo>
                    <a:pt x="66" y="568"/>
                    <a:pt x="65" y="571"/>
                    <a:pt x="68" y="574"/>
                  </a:cubicBezTo>
                  <a:cubicBezTo>
                    <a:pt x="71" y="578"/>
                    <a:pt x="73" y="584"/>
                    <a:pt x="78" y="588"/>
                  </a:cubicBezTo>
                  <a:cubicBezTo>
                    <a:pt x="84" y="593"/>
                    <a:pt x="107" y="592"/>
                    <a:pt x="107" y="592"/>
                  </a:cubicBezTo>
                  <a:cubicBezTo>
                    <a:pt x="107" y="592"/>
                    <a:pt x="111" y="599"/>
                    <a:pt x="116" y="598"/>
                  </a:cubicBezTo>
                  <a:cubicBezTo>
                    <a:pt x="121" y="597"/>
                    <a:pt x="119" y="585"/>
                    <a:pt x="119" y="585"/>
                  </a:cubicBezTo>
                  <a:cubicBezTo>
                    <a:pt x="119" y="585"/>
                    <a:pt x="123" y="580"/>
                    <a:pt x="126" y="572"/>
                  </a:cubicBezTo>
                  <a:cubicBezTo>
                    <a:pt x="129" y="565"/>
                    <a:pt x="129" y="563"/>
                    <a:pt x="131" y="560"/>
                  </a:cubicBezTo>
                  <a:cubicBezTo>
                    <a:pt x="133" y="558"/>
                    <a:pt x="135" y="556"/>
                    <a:pt x="140" y="555"/>
                  </a:cubicBezTo>
                  <a:cubicBezTo>
                    <a:pt x="145" y="554"/>
                    <a:pt x="153" y="551"/>
                    <a:pt x="156" y="550"/>
                  </a:cubicBezTo>
                  <a:cubicBezTo>
                    <a:pt x="159" y="549"/>
                    <a:pt x="179" y="551"/>
                    <a:pt x="184" y="551"/>
                  </a:cubicBezTo>
                  <a:cubicBezTo>
                    <a:pt x="188" y="551"/>
                    <a:pt x="192" y="554"/>
                    <a:pt x="194" y="557"/>
                  </a:cubicBezTo>
                  <a:cubicBezTo>
                    <a:pt x="196" y="560"/>
                    <a:pt x="208" y="561"/>
                    <a:pt x="214" y="561"/>
                  </a:cubicBezTo>
                  <a:cubicBezTo>
                    <a:pt x="220" y="561"/>
                    <a:pt x="229" y="566"/>
                    <a:pt x="232" y="566"/>
                  </a:cubicBezTo>
                  <a:cubicBezTo>
                    <a:pt x="236" y="566"/>
                    <a:pt x="235" y="572"/>
                    <a:pt x="235" y="578"/>
                  </a:cubicBezTo>
                  <a:cubicBezTo>
                    <a:pt x="235" y="584"/>
                    <a:pt x="242" y="583"/>
                    <a:pt x="242" y="586"/>
                  </a:cubicBezTo>
                  <a:cubicBezTo>
                    <a:pt x="242" y="590"/>
                    <a:pt x="249" y="593"/>
                    <a:pt x="249" y="593"/>
                  </a:cubicBezTo>
                  <a:cubicBezTo>
                    <a:pt x="249" y="593"/>
                    <a:pt x="266" y="594"/>
                    <a:pt x="269" y="591"/>
                  </a:cubicBezTo>
                  <a:cubicBezTo>
                    <a:pt x="271" y="588"/>
                    <a:pt x="275" y="587"/>
                    <a:pt x="280" y="587"/>
                  </a:cubicBezTo>
                  <a:cubicBezTo>
                    <a:pt x="284" y="587"/>
                    <a:pt x="285" y="592"/>
                    <a:pt x="286" y="595"/>
                  </a:cubicBezTo>
                  <a:cubicBezTo>
                    <a:pt x="287" y="597"/>
                    <a:pt x="288" y="606"/>
                    <a:pt x="293" y="611"/>
                  </a:cubicBezTo>
                  <a:cubicBezTo>
                    <a:pt x="297" y="617"/>
                    <a:pt x="301" y="622"/>
                    <a:pt x="305" y="623"/>
                  </a:cubicBezTo>
                  <a:cubicBezTo>
                    <a:pt x="308" y="624"/>
                    <a:pt x="328" y="620"/>
                    <a:pt x="328" y="620"/>
                  </a:cubicBezTo>
                  <a:cubicBezTo>
                    <a:pt x="327" y="617"/>
                    <a:pt x="317" y="618"/>
                    <a:pt x="316" y="615"/>
                  </a:cubicBezTo>
                  <a:cubicBezTo>
                    <a:pt x="314" y="612"/>
                    <a:pt x="319" y="606"/>
                    <a:pt x="319" y="606"/>
                  </a:cubicBezTo>
                  <a:cubicBezTo>
                    <a:pt x="319" y="606"/>
                    <a:pt x="322" y="596"/>
                    <a:pt x="322" y="592"/>
                  </a:cubicBezTo>
                  <a:cubicBezTo>
                    <a:pt x="322" y="587"/>
                    <a:pt x="328" y="582"/>
                    <a:pt x="328" y="582"/>
                  </a:cubicBezTo>
                  <a:cubicBezTo>
                    <a:pt x="328" y="582"/>
                    <a:pt x="324" y="575"/>
                    <a:pt x="320" y="572"/>
                  </a:cubicBezTo>
                  <a:cubicBezTo>
                    <a:pt x="317" y="568"/>
                    <a:pt x="321" y="562"/>
                    <a:pt x="319" y="556"/>
                  </a:cubicBezTo>
                  <a:cubicBezTo>
                    <a:pt x="317" y="549"/>
                    <a:pt x="324" y="549"/>
                    <a:pt x="329" y="548"/>
                  </a:cubicBezTo>
                  <a:cubicBezTo>
                    <a:pt x="333" y="548"/>
                    <a:pt x="332" y="542"/>
                    <a:pt x="333" y="538"/>
                  </a:cubicBezTo>
                  <a:cubicBezTo>
                    <a:pt x="334" y="535"/>
                    <a:pt x="358" y="541"/>
                    <a:pt x="361" y="543"/>
                  </a:cubicBezTo>
                  <a:cubicBezTo>
                    <a:pt x="364" y="545"/>
                    <a:pt x="378" y="541"/>
                    <a:pt x="378" y="541"/>
                  </a:cubicBezTo>
                  <a:cubicBezTo>
                    <a:pt x="378" y="541"/>
                    <a:pt x="388" y="541"/>
                    <a:pt x="390" y="535"/>
                  </a:cubicBezTo>
                  <a:cubicBezTo>
                    <a:pt x="391" y="528"/>
                    <a:pt x="379" y="533"/>
                    <a:pt x="374" y="530"/>
                  </a:cubicBezTo>
                  <a:cubicBezTo>
                    <a:pt x="368" y="527"/>
                    <a:pt x="356" y="523"/>
                    <a:pt x="353" y="520"/>
                  </a:cubicBezTo>
                  <a:cubicBezTo>
                    <a:pt x="349" y="516"/>
                    <a:pt x="347" y="511"/>
                    <a:pt x="351" y="510"/>
                  </a:cubicBezTo>
                  <a:cubicBezTo>
                    <a:pt x="354" y="508"/>
                    <a:pt x="351" y="505"/>
                    <a:pt x="346" y="504"/>
                  </a:cubicBezTo>
                  <a:cubicBezTo>
                    <a:pt x="341" y="503"/>
                    <a:pt x="336" y="502"/>
                    <a:pt x="336" y="502"/>
                  </a:cubicBezTo>
                  <a:cubicBezTo>
                    <a:pt x="336" y="502"/>
                    <a:pt x="334" y="498"/>
                    <a:pt x="330" y="497"/>
                  </a:cubicBezTo>
                  <a:cubicBezTo>
                    <a:pt x="327" y="496"/>
                    <a:pt x="323" y="491"/>
                    <a:pt x="322" y="487"/>
                  </a:cubicBezTo>
                  <a:cubicBezTo>
                    <a:pt x="321" y="482"/>
                    <a:pt x="318" y="479"/>
                    <a:pt x="318" y="475"/>
                  </a:cubicBezTo>
                  <a:cubicBezTo>
                    <a:pt x="318" y="470"/>
                    <a:pt x="321" y="461"/>
                    <a:pt x="318" y="459"/>
                  </a:cubicBezTo>
                  <a:cubicBezTo>
                    <a:pt x="316" y="457"/>
                    <a:pt x="314" y="455"/>
                    <a:pt x="314" y="445"/>
                  </a:cubicBezTo>
                  <a:cubicBezTo>
                    <a:pt x="314" y="435"/>
                    <a:pt x="307" y="442"/>
                    <a:pt x="302" y="442"/>
                  </a:cubicBezTo>
                  <a:cubicBezTo>
                    <a:pt x="296" y="442"/>
                    <a:pt x="298" y="434"/>
                    <a:pt x="294" y="433"/>
                  </a:cubicBezTo>
                  <a:cubicBezTo>
                    <a:pt x="291" y="432"/>
                    <a:pt x="292" y="427"/>
                    <a:pt x="292" y="424"/>
                  </a:cubicBezTo>
                  <a:cubicBezTo>
                    <a:pt x="292" y="420"/>
                    <a:pt x="288" y="418"/>
                    <a:pt x="285" y="417"/>
                  </a:cubicBezTo>
                  <a:cubicBezTo>
                    <a:pt x="282" y="416"/>
                    <a:pt x="283" y="408"/>
                    <a:pt x="284" y="403"/>
                  </a:cubicBezTo>
                  <a:cubicBezTo>
                    <a:pt x="285" y="399"/>
                    <a:pt x="292" y="398"/>
                    <a:pt x="293" y="395"/>
                  </a:cubicBezTo>
                  <a:cubicBezTo>
                    <a:pt x="295" y="392"/>
                    <a:pt x="299" y="392"/>
                    <a:pt x="299" y="392"/>
                  </a:cubicBezTo>
                  <a:cubicBezTo>
                    <a:pt x="311" y="389"/>
                    <a:pt x="311" y="389"/>
                    <a:pt x="311" y="389"/>
                  </a:cubicBezTo>
                  <a:cubicBezTo>
                    <a:pt x="316" y="380"/>
                    <a:pt x="316" y="380"/>
                    <a:pt x="316" y="380"/>
                  </a:cubicBezTo>
                  <a:cubicBezTo>
                    <a:pt x="316" y="380"/>
                    <a:pt x="316" y="380"/>
                    <a:pt x="320" y="378"/>
                  </a:cubicBezTo>
                  <a:cubicBezTo>
                    <a:pt x="325" y="375"/>
                    <a:pt x="319" y="373"/>
                    <a:pt x="320" y="370"/>
                  </a:cubicBezTo>
                  <a:cubicBezTo>
                    <a:pt x="321" y="367"/>
                    <a:pt x="331" y="371"/>
                    <a:pt x="331" y="375"/>
                  </a:cubicBezTo>
                  <a:cubicBezTo>
                    <a:pt x="331" y="378"/>
                    <a:pt x="338" y="379"/>
                    <a:pt x="341" y="379"/>
                  </a:cubicBezTo>
                  <a:cubicBezTo>
                    <a:pt x="343" y="379"/>
                    <a:pt x="346" y="376"/>
                    <a:pt x="346" y="369"/>
                  </a:cubicBezTo>
                  <a:cubicBezTo>
                    <a:pt x="346" y="363"/>
                    <a:pt x="351" y="361"/>
                    <a:pt x="351" y="361"/>
                  </a:cubicBezTo>
                  <a:cubicBezTo>
                    <a:pt x="351" y="361"/>
                    <a:pt x="354" y="334"/>
                    <a:pt x="354" y="329"/>
                  </a:cubicBezTo>
                  <a:cubicBezTo>
                    <a:pt x="354" y="323"/>
                    <a:pt x="350" y="325"/>
                    <a:pt x="342" y="325"/>
                  </a:cubicBezTo>
                  <a:cubicBezTo>
                    <a:pt x="335" y="325"/>
                    <a:pt x="333" y="329"/>
                    <a:pt x="329" y="329"/>
                  </a:cubicBezTo>
                  <a:cubicBezTo>
                    <a:pt x="326" y="330"/>
                    <a:pt x="320" y="328"/>
                    <a:pt x="320" y="322"/>
                  </a:cubicBezTo>
                  <a:cubicBezTo>
                    <a:pt x="320" y="317"/>
                    <a:pt x="325" y="307"/>
                    <a:pt x="327" y="304"/>
                  </a:cubicBezTo>
                  <a:cubicBezTo>
                    <a:pt x="329" y="300"/>
                    <a:pt x="329" y="296"/>
                    <a:pt x="329" y="296"/>
                  </a:cubicBezTo>
                  <a:cubicBezTo>
                    <a:pt x="329" y="296"/>
                    <a:pt x="343" y="293"/>
                    <a:pt x="347" y="293"/>
                  </a:cubicBezTo>
                  <a:cubicBezTo>
                    <a:pt x="351" y="292"/>
                    <a:pt x="363" y="288"/>
                    <a:pt x="366" y="288"/>
                  </a:cubicBezTo>
                  <a:cubicBezTo>
                    <a:pt x="368" y="288"/>
                    <a:pt x="373" y="281"/>
                    <a:pt x="372" y="275"/>
                  </a:cubicBezTo>
                  <a:cubicBezTo>
                    <a:pt x="371" y="269"/>
                    <a:pt x="377" y="251"/>
                    <a:pt x="378" y="247"/>
                  </a:cubicBezTo>
                  <a:cubicBezTo>
                    <a:pt x="378" y="244"/>
                    <a:pt x="386" y="244"/>
                    <a:pt x="386" y="244"/>
                  </a:cubicBezTo>
                  <a:cubicBezTo>
                    <a:pt x="386" y="244"/>
                    <a:pt x="394" y="244"/>
                    <a:pt x="395" y="247"/>
                  </a:cubicBezTo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44450" tIns="44450" rIns="44450" bIns="44450"/>
            <a:lstStyle/>
            <a:p>
              <a:endParaRPr lang="es-MX" dirty="0">
                <a:solidFill>
                  <a:prstClr val="black"/>
                </a:solidFill>
              </a:endParaRPr>
            </a:p>
          </p:txBody>
        </p:sp>
        <p:sp>
          <p:nvSpPr>
            <p:cNvPr id="22" name="Freeform 258">
              <a:extLst>
                <a:ext uri="{FF2B5EF4-FFF2-40B4-BE49-F238E27FC236}">
                  <a16:creationId xmlns:a16="http://schemas.microsoft.com/office/drawing/2014/main" id="{76D6E5CB-0FA6-55EB-E1C5-D39B246991C4}"/>
                </a:ext>
              </a:extLst>
            </p:cNvPr>
            <p:cNvSpPr>
              <a:spLocks/>
            </p:cNvSpPr>
            <p:nvPr/>
          </p:nvSpPr>
          <p:spPr bwMode="auto">
            <a:xfrm>
              <a:off x="8085180" y="2209577"/>
              <a:ext cx="334145" cy="430216"/>
            </a:xfrm>
            <a:custGeom>
              <a:avLst/>
              <a:gdLst>
                <a:gd name="T0" fmla="*/ 964968 w 600"/>
                <a:gd name="T1" fmla="*/ 1078925 h 726"/>
                <a:gd name="T2" fmla="*/ 952551 w 600"/>
                <a:gd name="T3" fmla="*/ 1004394 h 726"/>
                <a:gd name="T4" fmla="*/ 938361 w 600"/>
                <a:gd name="T5" fmla="*/ 920991 h 726"/>
                <a:gd name="T6" fmla="*/ 918848 w 600"/>
                <a:gd name="T7" fmla="*/ 857107 h 726"/>
                <a:gd name="T8" fmla="*/ 973837 w 600"/>
                <a:gd name="T9" fmla="*/ 768379 h 726"/>
                <a:gd name="T10" fmla="*/ 1028826 w 600"/>
                <a:gd name="T11" fmla="*/ 677877 h 726"/>
                <a:gd name="T12" fmla="*/ 1058981 w 600"/>
                <a:gd name="T13" fmla="*/ 628190 h 726"/>
                <a:gd name="T14" fmla="*/ 998671 w 600"/>
                <a:gd name="T15" fmla="*/ 599797 h 726"/>
                <a:gd name="T16" fmla="*/ 940134 w 600"/>
                <a:gd name="T17" fmla="*/ 562532 h 726"/>
                <a:gd name="T18" fmla="*/ 890467 w 600"/>
                <a:gd name="T19" fmla="*/ 516394 h 726"/>
                <a:gd name="T20" fmla="*/ 851442 w 600"/>
                <a:gd name="T21" fmla="*/ 495099 h 726"/>
                <a:gd name="T22" fmla="*/ 821287 w 600"/>
                <a:gd name="T23" fmla="*/ 440088 h 726"/>
                <a:gd name="T24" fmla="*/ 803549 w 600"/>
                <a:gd name="T25" fmla="*/ 367331 h 726"/>
                <a:gd name="T26" fmla="*/ 778715 w 600"/>
                <a:gd name="T27" fmla="*/ 315870 h 726"/>
                <a:gd name="T28" fmla="*/ 736143 w 600"/>
                <a:gd name="T29" fmla="*/ 278604 h 726"/>
                <a:gd name="T30" fmla="*/ 690023 w 600"/>
                <a:gd name="T31" fmla="*/ 237789 h 726"/>
                <a:gd name="T32" fmla="*/ 647451 w 600"/>
                <a:gd name="T33" fmla="*/ 188102 h 726"/>
                <a:gd name="T34" fmla="*/ 578271 w 600"/>
                <a:gd name="T35" fmla="*/ 111797 h 726"/>
                <a:gd name="T36" fmla="*/ 544568 w 600"/>
                <a:gd name="T37" fmla="*/ 72756 h 726"/>
                <a:gd name="T38" fmla="*/ 503770 w 600"/>
                <a:gd name="T39" fmla="*/ 14196 h 726"/>
                <a:gd name="T40" fmla="*/ 363637 w 600"/>
                <a:gd name="T41" fmla="*/ 8873 h 726"/>
                <a:gd name="T42" fmla="*/ 195122 w 600"/>
                <a:gd name="T43" fmla="*/ 37266 h 726"/>
                <a:gd name="T44" fmla="*/ 90466 w 600"/>
                <a:gd name="T45" fmla="*/ 110022 h 726"/>
                <a:gd name="T46" fmla="*/ 101109 w 600"/>
                <a:gd name="T47" fmla="*/ 193426 h 726"/>
                <a:gd name="T48" fmla="*/ 122395 w 600"/>
                <a:gd name="T49" fmla="*/ 296350 h 726"/>
                <a:gd name="T50" fmla="*/ 125943 w 600"/>
                <a:gd name="T51" fmla="*/ 399273 h 726"/>
                <a:gd name="T52" fmla="*/ 101109 w 600"/>
                <a:gd name="T53" fmla="*/ 521717 h 726"/>
                <a:gd name="T54" fmla="*/ 106430 w 600"/>
                <a:gd name="T55" fmla="*/ 635288 h 726"/>
                <a:gd name="T56" fmla="*/ 90466 w 600"/>
                <a:gd name="T57" fmla="*/ 670779 h 726"/>
                <a:gd name="T58" fmla="*/ 99335 w 600"/>
                <a:gd name="T59" fmla="*/ 725790 h 726"/>
                <a:gd name="T60" fmla="*/ 15965 w 600"/>
                <a:gd name="T61" fmla="*/ 734663 h 726"/>
                <a:gd name="T62" fmla="*/ 37251 w 600"/>
                <a:gd name="T63" fmla="*/ 825165 h 726"/>
                <a:gd name="T64" fmla="*/ 81597 w 600"/>
                <a:gd name="T65" fmla="*/ 920991 h 726"/>
                <a:gd name="T66" fmla="*/ 101109 w 600"/>
                <a:gd name="T67" fmla="*/ 993747 h 726"/>
                <a:gd name="T68" fmla="*/ 193348 w 600"/>
                <a:gd name="T69" fmla="*/ 1018591 h 726"/>
                <a:gd name="T70" fmla="*/ 209313 w 600"/>
                <a:gd name="T71" fmla="*/ 1112642 h 726"/>
                <a:gd name="T72" fmla="*/ 225277 w 600"/>
                <a:gd name="T73" fmla="*/ 1176526 h 726"/>
                <a:gd name="T74" fmla="*/ 292683 w 600"/>
                <a:gd name="T75" fmla="*/ 1190722 h 726"/>
                <a:gd name="T76" fmla="*/ 338803 w 600"/>
                <a:gd name="T77" fmla="*/ 1252831 h 726"/>
                <a:gd name="T78" fmla="*/ 409757 w 600"/>
                <a:gd name="T79" fmla="*/ 1279449 h 726"/>
                <a:gd name="T80" fmla="*/ 445233 w 600"/>
                <a:gd name="T81" fmla="*/ 1226213 h 726"/>
                <a:gd name="T82" fmla="*/ 459424 w 600"/>
                <a:gd name="T83" fmla="*/ 1148133 h 726"/>
                <a:gd name="T84" fmla="*/ 512639 w 600"/>
                <a:gd name="T85" fmla="*/ 1075376 h 726"/>
                <a:gd name="T86" fmla="*/ 572950 w 600"/>
                <a:gd name="T87" fmla="*/ 1068278 h 726"/>
                <a:gd name="T88" fmla="*/ 629713 w 600"/>
                <a:gd name="T89" fmla="*/ 1103769 h 726"/>
                <a:gd name="T90" fmla="*/ 688249 w 600"/>
                <a:gd name="T91" fmla="*/ 1105544 h 726"/>
                <a:gd name="T92" fmla="*/ 730821 w 600"/>
                <a:gd name="T93" fmla="*/ 1126838 h 726"/>
                <a:gd name="T94" fmla="*/ 805322 w 600"/>
                <a:gd name="T95" fmla="*/ 1139260 h 726"/>
                <a:gd name="T96" fmla="*/ 847895 w 600"/>
                <a:gd name="T97" fmla="*/ 1084249 h 726"/>
                <a:gd name="T98" fmla="*/ 906431 w 600"/>
                <a:gd name="T99" fmla="*/ 1064729 h 726"/>
                <a:gd name="T100" fmla="*/ 943682 w 600"/>
                <a:gd name="T101" fmla="*/ 1082474 h 72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600"/>
                <a:gd name="T154" fmla="*/ 0 h 726"/>
                <a:gd name="T155" fmla="*/ 600 w 600"/>
                <a:gd name="T156" fmla="*/ 726 h 72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600" h="726">
                  <a:moveTo>
                    <a:pt x="544" y="614"/>
                  </a:moveTo>
                  <a:cubicBezTo>
                    <a:pt x="538" y="613"/>
                    <a:pt x="544" y="616"/>
                    <a:pt x="544" y="608"/>
                  </a:cubicBezTo>
                  <a:cubicBezTo>
                    <a:pt x="543" y="599"/>
                    <a:pt x="539" y="592"/>
                    <a:pt x="540" y="586"/>
                  </a:cubicBezTo>
                  <a:cubicBezTo>
                    <a:pt x="541" y="579"/>
                    <a:pt x="540" y="578"/>
                    <a:pt x="537" y="566"/>
                  </a:cubicBezTo>
                  <a:cubicBezTo>
                    <a:pt x="534" y="554"/>
                    <a:pt x="537" y="538"/>
                    <a:pt x="533" y="533"/>
                  </a:cubicBezTo>
                  <a:cubicBezTo>
                    <a:pt x="530" y="527"/>
                    <a:pt x="529" y="526"/>
                    <a:pt x="529" y="519"/>
                  </a:cubicBezTo>
                  <a:cubicBezTo>
                    <a:pt x="529" y="512"/>
                    <a:pt x="529" y="511"/>
                    <a:pt x="526" y="503"/>
                  </a:cubicBezTo>
                  <a:cubicBezTo>
                    <a:pt x="523" y="496"/>
                    <a:pt x="518" y="492"/>
                    <a:pt x="518" y="483"/>
                  </a:cubicBezTo>
                  <a:cubicBezTo>
                    <a:pt x="518" y="474"/>
                    <a:pt x="530" y="467"/>
                    <a:pt x="532" y="460"/>
                  </a:cubicBezTo>
                  <a:cubicBezTo>
                    <a:pt x="535" y="453"/>
                    <a:pt x="541" y="439"/>
                    <a:pt x="549" y="433"/>
                  </a:cubicBezTo>
                  <a:cubicBezTo>
                    <a:pt x="557" y="428"/>
                    <a:pt x="559" y="420"/>
                    <a:pt x="562" y="414"/>
                  </a:cubicBezTo>
                  <a:cubicBezTo>
                    <a:pt x="565" y="407"/>
                    <a:pt x="572" y="388"/>
                    <a:pt x="580" y="382"/>
                  </a:cubicBezTo>
                  <a:cubicBezTo>
                    <a:pt x="587" y="377"/>
                    <a:pt x="589" y="368"/>
                    <a:pt x="593" y="363"/>
                  </a:cubicBezTo>
                  <a:cubicBezTo>
                    <a:pt x="593" y="363"/>
                    <a:pt x="600" y="356"/>
                    <a:pt x="597" y="354"/>
                  </a:cubicBezTo>
                  <a:cubicBezTo>
                    <a:pt x="594" y="352"/>
                    <a:pt x="586" y="349"/>
                    <a:pt x="583" y="349"/>
                  </a:cubicBezTo>
                  <a:cubicBezTo>
                    <a:pt x="580" y="349"/>
                    <a:pt x="570" y="341"/>
                    <a:pt x="563" y="338"/>
                  </a:cubicBezTo>
                  <a:cubicBezTo>
                    <a:pt x="556" y="334"/>
                    <a:pt x="548" y="329"/>
                    <a:pt x="542" y="325"/>
                  </a:cubicBezTo>
                  <a:cubicBezTo>
                    <a:pt x="536" y="321"/>
                    <a:pt x="532" y="323"/>
                    <a:pt x="530" y="317"/>
                  </a:cubicBezTo>
                  <a:cubicBezTo>
                    <a:pt x="528" y="311"/>
                    <a:pt x="519" y="318"/>
                    <a:pt x="516" y="310"/>
                  </a:cubicBezTo>
                  <a:cubicBezTo>
                    <a:pt x="513" y="301"/>
                    <a:pt x="508" y="293"/>
                    <a:pt x="502" y="291"/>
                  </a:cubicBezTo>
                  <a:cubicBezTo>
                    <a:pt x="496" y="289"/>
                    <a:pt x="499" y="287"/>
                    <a:pt x="495" y="284"/>
                  </a:cubicBezTo>
                  <a:cubicBezTo>
                    <a:pt x="491" y="281"/>
                    <a:pt x="482" y="283"/>
                    <a:pt x="480" y="279"/>
                  </a:cubicBezTo>
                  <a:cubicBezTo>
                    <a:pt x="478" y="275"/>
                    <a:pt x="469" y="274"/>
                    <a:pt x="467" y="266"/>
                  </a:cubicBezTo>
                  <a:cubicBezTo>
                    <a:pt x="465" y="259"/>
                    <a:pt x="469" y="251"/>
                    <a:pt x="463" y="248"/>
                  </a:cubicBezTo>
                  <a:cubicBezTo>
                    <a:pt x="456" y="245"/>
                    <a:pt x="450" y="250"/>
                    <a:pt x="452" y="237"/>
                  </a:cubicBezTo>
                  <a:cubicBezTo>
                    <a:pt x="454" y="225"/>
                    <a:pt x="453" y="207"/>
                    <a:pt x="453" y="207"/>
                  </a:cubicBezTo>
                  <a:cubicBezTo>
                    <a:pt x="453" y="207"/>
                    <a:pt x="450" y="199"/>
                    <a:pt x="446" y="194"/>
                  </a:cubicBezTo>
                  <a:cubicBezTo>
                    <a:pt x="442" y="189"/>
                    <a:pt x="440" y="182"/>
                    <a:pt x="439" y="178"/>
                  </a:cubicBezTo>
                  <a:cubicBezTo>
                    <a:pt x="438" y="174"/>
                    <a:pt x="444" y="166"/>
                    <a:pt x="437" y="165"/>
                  </a:cubicBezTo>
                  <a:cubicBezTo>
                    <a:pt x="430" y="164"/>
                    <a:pt x="415" y="162"/>
                    <a:pt x="415" y="157"/>
                  </a:cubicBezTo>
                  <a:cubicBezTo>
                    <a:pt x="415" y="152"/>
                    <a:pt x="413" y="143"/>
                    <a:pt x="410" y="140"/>
                  </a:cubicBezTo>
                  <a:cubicBezTo>
                    <a:pt x="407" y="138"/>
                    <a:pt x="389" y="139"/>
                    <a:pt x="389" y="134"/>
                  </a:cubicBezTo>
                  <a:cubicBezTo>
                    <a:pt x="389" y="129"/>
                    <a:pt x="386" y="120"/>
                    <a:pt x="381" y="115"/>
                  </a:cubicBezTo>
                  <a:cubicBezTo>
                    <a:pt x="376" y="110"/>
                    <a:pt x="365" y="112"/>
                    <a:pt x="365" y="106"/>
                  </a:cubicBezTo>
                  <a:cubicBezTo>
                    <a:pt x="365" y="101"/>
                    <a:pt x="346" y="82"/>
                    <a:pt x="343" y="79"/>
                  </a:cubicBezTo>
                  <a:cubicBezTo>
                    <a:pt x="340" y="75"/>
                    <a:pt x="335" y="67"/>
                    <a:pt x="326" y="63"/>
                  </a:cubicBezTo>
                  <a:cubicBezTo>
                    <a:pt x="318" y="59"/>
                    <a:pt x="314" y="56"/>
                    <a:pt x="314" y="50"/>
                  </a:cubicBezTo>
                  <a:cubicBezTo>
                    <a:pt x="314" y="43"/>
                    <a:pt x="312" y="48"/>
                    <a:pt x="307" y="41"/>
                  </a:cubicBezTo>
                  <a:cubicBezTo>
                    <a:pt x="302" y="35"/>
                    <a:pt x="300" y="26"/>
                    <a:pt x="295" y="19"/>
                  </a:cubicBezTo>
                  <a:cubicBezTo>
                    <a:pt x="291" y="12"/>
                    <a:pt x="300" y="9"/>
                    <a:pt x="284" y="8"/>
                  </a:cubicBezTo>
                  <a:cubicBezTo>
                    <a:pt x="269" y="7"/>
                    <a:pt x="216" y="9"/>
                    <a:pt x="212" y="9"/>
                  </a:cubicBezTo>
                  <a:cubicBezTo>
                    <a:pt x="208" y="9"/>
                    <a:pt x="214" y="5"/>
                    <a:pt x="205" y="5"/>
                  </a:cubicBezTo>
                  <a:cubicBezTo>
                    <a:pt x="195" y="5"/>
                    <a:pt x="114" y="0"/>
                    <a:pt x="113" y="4"/>
                  </a:cubicBezTo>
                  <a:cubicBezTo>
                    <a:pt x="112" y="8"/>
                    <a:pt x="113" y="20"/>
                    <a:pt x="110" y="21"/>
                  </a:cubicBezTo>
                  <a:cubicBezTo>
                    <a:pt x="107" y="22"/>
                    <a:pt x="110" y="56"/>
                    <a:pt x="106" y="59"/>
                  </a:cubicBezTo>
                  <a:cubicBezTo>
                    <a:pt x="101" y="62"/>
                    <a:pt x="50" y="55"/>
                    <a:pt x="51" y="62"/>
                  </a:cubicBezTo>
                  <a:cubicBezTo>
                    <a:pt x="52" y="69"/>
                    <a:pt x="55" y="79"/>
                    <a:pt x="56" y="85"/>
                  </a:cubicBezTo>
                  <a:cubicBezTo>
                    <a:pt x="57" y="91"/>
                    <a:pt x="54" y="103"/>
                    <a:pt x="57" y="109"/>
                  </a:cubicBezTo>
                  <a:cubicBezTo>
                    <a:pt x="60" y="114"/>
                    <a:pt x="58" y="137"/>
                    <a:pt x="61" y="144"/>
                  </a:cubicBezTo>
                  <a:cubicBezTo>
                    <a:pt x="64" y="150"/>
                    <a:pt x="65" y="159"/>
                    <a:pt x="69" y="167"/>
                  </a:cubicBezTo>
                  <a:cubicBezTo>
                    <a:pt x="74" y="176"/>
                    <a:pt x="80" y="214"/>
                    <a:pt x="77" y="216"/>
                  </a:cubicBezTo>
                  <a:cubicBezTo>
                    <a:pt x="74" y="218"/>
                    <a:pt x="71" y="214"/>
                    <a:pt x="71" y="225"/>
                  </a:cubicBezTo>
                  <a:cubicBezTo>
                    <a:pt x="71" y="236"/>
                    <a:pt x="76" y="287"/>
                    <a:pt x="71" y="287"/>
                  </a:cubicBezTo>
                  <a:cubicBezTo>
                    <a:pt x="65" y="287"/>
                    <a:pt x="58" y="281"/>
                    <a:pt x="57" y="294"/>
                  </a:cubicBezTo>
                  <a:cubicBezTo>
                    <a:pt x="56" y="308"/>
                    <a:pt x="57" y="348"/>
                    <a:pt x="56" y="352"/>
                  </a:cubicBezTo>
                  <a:cubicBezTo>
                    <a:pt x="55" y="356"/>
                    <a:pt x="62" y="352"/>
                    <a:pt x="60" y="358"/>
                  </a:cubicBezTo>
                  <a:cubicBezTo>
                    <a:pt x="58" y="364"/>
                    <a:pt x="64" y="370"/>
                    <a:pt x="60" y="372"/>
                  </a:cubicBezTo>
                  <a:cubicBezTo>
                    <a:pt x="56" y="374"/>
                    <a:pt x="51" y="372"/>
                    <a:pt x="51" y="378"/>
                  </a:cubicBezTo>
                  <a:cubicBezTo>
                    <a:pt x="51" y="384"/>
                    <a:pt x="58" y="388"/>
                    <a:pt x="58" y="395"/>
                  </a:cubicBezTo>
                  <a:cubicBezTo>
                    <a:pt x="58" y="403"/>
                    <a:pt x="60" y="404"/>
                    <a:pt x="56" y="409"/>
                  </a:cubicBezTo>
                  <a:cubicBezTo>
                    <a:pt x="52" y="414"/>
                    <a:pt x="41" y="416"/>
                    <a:pt x="34" y="415"/>
                  </a:cubicBezTo>
                  <a:cubicBezTo>
                    <a:pt x="28" y="414"/>
                    <a:pt x="13" y="410"/>
                    <a:pt x="9" y="414"/>
                  </a:cubicBezTo>
                  <a:cubicBezTo>
                    <a:pt x="4" y="418"/>
                    <a:pt x="0" y="425"/>
                    <a:pt x="4" y="431"/>
                  </a:cubicBezTo>
                  <a:cubicBezTo>
                    <a:pt x="9" y="438"/>
                    <a:pt x="17" y="458"/>
                    <a:pt x="21" y="465"/>
                  </a:cubicBezTo>
                  <a:cubicBezTo>
                    <a:pt x="25" y="471"/>
                    <a:pt x="39" y="482"/>
                    <a:pt x="41" y="490"/>
                  </a:cubicBezTo>
                  <a:cubicBezTo>
                    <a:pt x="43" y="499"/>
                    <a:pt x="48" y="506"/>
                    <a:pt x="46" y="519"/>
                  </a:cubicBezTo>
                  <a:cubicBezTo>
                    <a:pt x="44" y="533"/>
                    <a:pt x="45" y="538"/>
                    <a:pt x="47" y="548"/>
                  </a:cubicBezTo>
                  <a:cubicBezTo>
                    <a:pt x="49" y="558"/>
                    <a:pt x="52" y="559"/>
                    <a:pt x="57" y="560"/>
                  </a:cubicBezTo>
                  <a:cubicBezTo>
                    <a:pt x="62" y="562"/>
                    <a:pt x="80" y="553"/>
                    <a:pt x="87" y="557"/>
                  </a:cubicBezTo>
                  <a:cubicBezTo>
                    <a:pt x="94" y="562"/>
                    <a:pt x="109" y="564"/>
                    <a:pt x="109" y="574"/>
                  </a:cubicBezTo>
                  <a:cubicBezTo>
                    <a:pt x="109" y="584"/>
                    <a:pt x="109" y="600"/>
                    <a:pt x="111" y="605"/>
                  </a:cubicBezTo>
                  <a:cubicBezTo>
                    <a:pt x="113" y="610"/>
                    <a:pt x="116" y="618"/>
                    <a:pt x="118" y="627"/>
                  </a:cubicBezTo>
                  <a:cubicBezTo>
                    <a:pt x="120" y="635"/>
                    <a:pt x="118" y="645"/>
                    <a:pt x="120" y="649"/>
                  </a:cubicBezTo>
                  <a:cubicBezTo>
                    <a:pt x="122" y="653"/>
                    <a:pt x="119" y="660"/>
                    <a:pt x="127" y="663"/>
                  </a:cubicBezTo>
                  <a:cubicBezTo>
                    <a:pt x="136" y="666"/>
                    <a:pt x="139" y="664"/>
                    <a:pt x="144" y="668"/>
                  </a:cubicBezTo>
                  <a:cubicBezTo>
                    <a:pt x="149" y="672"/>
                    <a:pt x="162" y="665"/>
                    <a:pt x="165" y="671"/>
                  </a:cubicBezTo>
                  <a:cubicBezTo>
                    <a:pt x="169" y="677"/>
                    <a:pt x="174" y="691"/>
                    <a:pt x="178" y="696"/>
                  </a:cubicBezTo>
                  <a:cubicBezTo>
                    <a:pt x="182" y="701"/>
                    <a:pt x="189" y="702"/>
                    <a:pt x="191" y="706"/>
                  </a:cubicBezTo>
                  <a:cubicBezTo>
                    <a:pt x="193" y="710"/>
                    <a:pt x="189" y="724"/>
                    <a:pt x="195" y="725"/>
                  </a:cubicBezTo>
                  <a:cubicBezTo>
                    <a:pt x="202" y="726"/>
                    <a:pt x="226" y="721"/>
                    <a:pt x="231" y="721"/>
                  </a:cubicBezTo>
                  <a:cubicBezTo>
                    <a:pt x="237" y="721"/>
                    <a:pt x="245" y="722"/>
                    <a:pt x="246" y="714"/>
                  </a:cubicBezTo>
                  <a:cubicBezTo>
                    <a:pt x="247" y="706"/>
                    <a:pt x="250" y="695"/>
                    <a:pt x="251" y="691"/>
                  </a:cubicBezTo>
                  <a:cubicBezTo>
                    <a:pt x="252" y="686"/>
                    <a:pt x="250" y="677"/>
                    <a:pt x="254" y="675"/>
                  </a:cubicBezTo>
                  <a:cubicBezTo>
                    <a:pt x="258" y="673"/>
                    <a:pt x="253" y="652"/>
                    <a:pt x="259" y="647"/>
                  </a:cubicBezTo>
                  <a:cubicBezTo>
                    <a:pt x="266" y="642"/>
                    <a:pt x="282" y="644"/>
                    <a:pt x="283" y="636"/>
                  </a:cubicBezTo>
                  <a:cubicBezTo>
                    <a:pt x="284" y="628"/>
                    <a:pt x="285" y="608"/>
                    <a:pt x="289" y="606"/>
                  </a:cubicBezTo>
                  <a:cubicBezTo>
                    <a:pt x="293" y="604"/>
                    <a:pt x="300" y="595"/>
                    <a:pt x="306" y="594"/>
                  </a:cubicBezTo>
                  <a:cubicBezTo>
                    <a:pt x="312" y="592"/>
                    <a:pt x="318" y="595"/>
                    <a:pt x="323" y="602"/>
                  </a:cubicBezTo>
                  <a:cubicBezTo>
                    <a:pt x="328" y="609"/>
                    <a:pt x="332" y="610"/>
                    <a:pt x="338" y="611"/>
                  </a:cubicBezTo>
                  <a:cubicBezTo>
                    <a:pt x="344" y="612"/>
                    <a:pt x="351" y="617"/>
                    <a:pt x="355" y="622"/>
                  </a:cubicBezTo>
                  <a:cubicBezTo>
                    <a:pt x="359" y="628"/>
                    <a:pt x="363" y="644"/>
                    <a:pt x="373" y="640"/>
                  </a:cubicBezTo>
                  <a:cubicBezTo>
                    <a:pt x="383" y="636"/>
                    <a:pt x="382" y="627"/>
                    <a:pt x="388" y="623"/>
                  </a:cubicBezTo>
                  <a:cubicBezTo>
                    <a:pt x="395" y="620"/>
                    <a:pt x="403" y="621"/>
                    <a:pt x="403" y="627"/>
                  </a:cubicBezTo>
                  <a:cubicBezTo>
                    <a:pt x="403" y="632"/>
                    <a:pt x="409" y="639"/>
                    <a:pt x="412" y="635"/>
                  </a:cubicBezTo>
                  <a:cubicBezTo>
                    <a:pt x="415" y="631"/>
                    <a:pt x="430" y="622"/>
                    <a:pt x="436" y="628"/>
                  </a:cubicBezTo>
                  <a:cubicBezTo>
                    <a:pt x="442" y="633"/>
                    <a:pt x="449" y="643"/>
                    <a:pt x="454" y="642"/>
                  </a:cubicBezTo>
                  <a:cubicBezTo>
                    <a:pt x="460" y="641"/>
                    <a:pt x="463" y="636"/>
                    <a:pt x="466" y="630"/>
                  </a:cubicBezTo>
                  <a:cubicBezTo>
                    <a:pt x="469" y="623"/>
                    <a:pt x="476" y="614"/>
                    <a:pt x="478" y="611"/>
                  </a:cubicBezTo>
                  <a:cubicBezTo>
                    <a:pt x="480" y="608"/>
                    <a:pt x="483" y="606"/>
                    <a:pt x="488" y="603"/>
                  </a:cubicBezTo>
                  <a:cubicBezTo>
                    <a:pt x="494" y="600"/>
                    <a:pt x="506" y="600"/>
                    <a:pt x="511" y="600"/>
                  </a:cubicBezTo>
                  <a:cubicBezTo>
                    <a:pt x="516" y="600"/>
                    <a:pt x="511" y="608"/>
                    <a:pt x="517" y="608"/>
                  </a:cubicBezTo>
                  <a:cubicBezTo>
                    <a:pt x="524" y="608"/>
                    <a:pt x="528" y="608"/>
                    <a:pt x="532" y="610"/>
                  </a:cubicBezTo>
                  <a:cubicBezTo>
                    <a:pt x="536" y="612"/>
                    <a:pt x="544" y="614"/>
                    <a:pt x="544" y="614"/>
                  </a:cubicBez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44450" tIns="44450" rIns="44450" bIns="44450"/>
            <a:lstStyle/>
            <a:p>
              <a:endParaRPr lang="es-MX" dirty="0">
                <a:solidFill>
                  <a:prstClr val="black"/>
                </a:solidFill>
              </a:endParaRPr>
            </a:p>
          </p:txBody>
        </p:sp>
        <p:sp>
          <p:nvSpPr>
            <p:cNvPr id="23" name="Freeform 259">
              <a:extLst>
                <a:ext uri="{FF2B5EF4-FFF2-40B4-BE49-F238E27FC236}">
                  <a16:creationId xmlns:a16="http://schemas.microsoft.com/office/drawing/2014/main" id="{F4F84357-C5A6-6FC1-7B74-5444E076B1E8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1457" y="2129474"/>
              <a:ext cx="348109" cy="462045"/>
            </a:xfrm>
            <a:custGeom>
              <a:avLst/>
              <a:gdLst>
                <a:gd name="T0" fmla="*/ 1050083 w 625"/>
                <a:gd name="T1" fmla="*/ 1211647 h 780"/>
                <a:gd name="T2" fmla="*/ 1039440 w 625"/>
                <a:gd name="T3" fmla="*/ 1108755 h 780"/>
                <a:gd name="T4" fmla="*/ 973810 w 625"/>
                <a:gd name="T5" fmla="*/ 1004088 h 780"/>
                <a:gd name="T6" fmla="*/ 1027024 w 625"/>
                <a:gd name="T7" fmla="*/ 975704 h 780"/>
                <a:gd name="T8" fmla="*/ 1069595 w 625"/>
                <a:gd name="T9" fmla="*/ 940224 h 780"/>
                <a:gd name="T10" fmla="*/ 1073142 w 625"/>
                <a:gd name="T11" fmla="*/ 899422 h 780"/>
                <a:gd name="T12" fmla="*/ 1066047 w 625"/>
                <a:gd name="T13" fmla="*/ 863942 h 780"/>
                <a:gd name="T14" fmla="*/ 1092654 w 625"/>
                <a:gd name="T15" fmla="*/ 748631 h 780"/>
                <a:gd name="T16" fmla="*/ 1103297 w 625"/>
                <a:gd name="T17" fmla="*/ 622677 h 780"/>
                <a:gd name="T18" fmla="*/ 1074916 w 625"/>
                <a:gd name="T19" fmla="*/ 494948 h 780"/>
                <a:gd name="T20" fmla="*/ 1066047 w 625"/>
                <a:gd name="T21" fmla="*/ 390282 h 780"/>
                <a:gd name="T22" fmla="*/ 1018155 w 625"/>
                <a:gd name="T23" fmla="*/ 342383 h 780"/>
                <a:gd name="T24" fmla="*/ 943656 w 625"/>
                <a:gd name="T25" fmla="*/ 322869 h 780"/>
                <a:gd name="T26" fmla="*/ 787562 w 625"/>
                <a:gd name="T27" fmla="*/ 313999 h 780"/>
                <a:gd name="T28" fmla="*/ 711289 w 625"/>
                <a:gd name="T29" fmla="*/ 301581 h 780"/>
                <a:gd name="T30" fmla="*/ 54987 w 625"/>
                <a:gd name="T31" fmla="*/ 0 h 780"/>
                <a:gd name="T32" fmla="*/ 12417 w 625"/>
                <a:gd name="T33" fmla="*/ 19514 h 780"/>
                <a:gd name="T34" fmla="*/ 14190 w 625"/>
                <a:gd name="T35" fmla="*/ 81604 h 780"/>
                <a:gd name="T36" fmla="*/ 37250 w 625"/>
                <a:gd name="T37" fmla="*/ 134825 h 780"/>
                <a:gd name="T38" fmla="*/ 76273 w 625"/>
                <a:gd name="T39" fmla="*/ 179175 h 780"/>
                <a:gd name="T40" fmla="*/ 127713 w 625"/>
                <a:gd name="T41" fmla="*/ 218203 h 780"/>
                <a:gd name="T42" fmla="*/ 175605 w 625"/>
                <a:gd name="T43" fmla="*/ 204011 h 780"/>
                <a:gd name="T44" fmla="*/ 221724 w 625"/>
                <a:gd name="T45" fmla="*/ 262553 h 780"/>
                <a:gd name="T46" fmla="*/ 278485 w 625"/>
                <a:gd name="T47" fmla="*/ 299807 h 780"/>
                <a:gd name="T48" fmla="*/ 312187 w 625"/>
                <a:gd name="T49" fmla="*/ 347706 h 780"/>
                <a:gd name="T50" fmla="*/ 306865 w 625"/>
                <a:gd name="T51" fmla="*/ 432858 h 780"/>
                <a:gd name="T52" fmla="*/ 335246 w 625"/>
                <a:gd name="T53" fmla="*/ 498496 h 780"/>
                <a:gd name="T54" fmla="*/ 331698 w 625"/>
                <a:gd name="T55" fmla="*/ 578327 h 780"/>
                <a:gd name="T56" fmla="*/ 356532 w 625"/>
                <a:gd name="T57" fmla="*/ 633321 h 780"/>
                <a:gd name="T58" fmla="*/ 377817 w 625"/>
                <a:gd name="T59" fmla="*/ 684767 h 780"/>
                <a:gd name="T60" fmla="*/ 400876 w 625"/>
                <a:gd name="T61" fmla="*/ 730891 h 780"/>
                <a:gd name="T62" fmla="*/ 452316 w 625"/>
                <a:gd name="T63" fmla="*/ 828462 h 780"/>
                <a:gd name="T64" fmla="*/ 496661 w 625"/>
                <a:gd name="T65" fmla="*/ 885230 h 780"/>
                <a:gd name="T66" fmla="*/ 539232 w 625"/>
                <a:gd name="T67" fmla="*/ 940224 h 780"/>
                <a:gd name="T68" fmla="*/ 565839 w 625"/>
                <a:gd name="T69" fmla="*/ 1002314 h 780"/>
                <a:gd name="T70" fmla="*/ 608410 w 625"/>
                <a:gd name="T71" fmla="*/ 1020055 h 780"/>
                <a:gd name="T72" fmla="*/ 652754 w 625"/>
                <a:gd name="T73" fmla="*/ 1036021 h 780"/>
                <a:gd name="T74" fmla="*/ 665171 w 625"/>
                <a:gd name="T75" fmla="*/ 1092789 h 780"/>
                <a:gd name="T76" fmla="*/ 668718 w 625"/>
                <a:gd name="T77" fmla="*/ 1142461 h 780"/>
                <a:gd name="T78" fmla="*/ 684682 w 625"/>
                <a:gd name="T79" fmla="*/ 1163749 h 780"/>
                <a:gd name="T80" fmla="*/ 736122 w 625"/>
                <a:gd name="T81" fmla="*/ 1192133 h 780"/>
                <a:gd name="T82" fmla="*/ 787562 w 625"/>
                <a:gd name="T83" fmla="*/ 1204551 h 780"/>
                <a:gd name="T84" fmla="*/ 798205 w 625"/>
                <a:gd name="T85" fmla="*/ 1248901 h 780"/>
                <a:gd name="T86" fmla="*/ 837228 w 625"/>
                <a:gd name="T87" fmla="*/ 1284382 h 780"/>
                <a:gd name="T88" fmla="*/ 883347 w 625"/>
                <a:gd name="T89" fmla="*/ 1282608 h 780"/>
                <a:gd name="T90" fmla="*/ 902858 w 625"/>
                <a:gd name="T91" fmla="*/ 1367760 h 780"/>
                <a:gd name="T92" fmla="*/ 979131 w 625"/>
                <a:gd name="T93" fmla="*/ 1344698 h 780"/>
                <a:gd name="T94" fmla="*/ 1028798 w 625"/>
                <a:gd name="T95" fmla="*/ 1298574 h 780"/>
                <a:gd name="T96" fmla="*/ 1066047 w 625"/>
                <a:gd name="T97" fmla="*/ 1257771 h 78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625"/>
                <a:gd name="T148" fmla="*/ 0 h 780"/>
                <a:gd name="T149" fmla="*/ 625 w 625"/>
                <a:gd name="T150" fmla="*/ 780 h 780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625" h="780">
                  <a:moveTo>
                    <a:pt x="602" y="695"/>
                  </a:moveTo>
                  <a:cubicBezTo>
                    <a:pt x="597" y="694"/>
                    <a:pt x="594" y="693"/>
                    <a:pt x="592" y="683"/>
                  </a:cubicBezTo>
                  <a:cubicBezTo>
                    <a:pt x="590" y="673"/>
                    <a:pt x="589" y="668"/>
                    <a:pt x="591" y="654"/>
                  </a:cubicBezTo>
                  <a:cubicBezTo>
                    <a:pt x="593" y="641"/>
                    <a:pt x="588" y="634"/>
                    <a:pt x="586" y="625"/>
                  </a:cubicBezTo>
                  <a:cubicBezTo>
                    <a:pt x="584" y="617"/>
                    <a:pt x="570" y="606"/>
                    <a:pt x="566" y="600"/>
                  </a:cubicBezTo>
                  <a:cubicBezTo>
                    <a:pt x="562" y="593"/>
                    <a:pt x="554" y="573"/>
                    <a:pt x="549" y="566"/>
                  </a:cubicBezTo>
                  <a:cubicBezTo>
                    <a:pt x="545" y="560"/>
                    <a:pt x="549" y="553"/>
                    <a:pt x="554" y="549"/>
                  </a:cubicBezTo>
                  <a:cubicBezTo>
                    <a:pt x="558" y="545"/>
                    <a:pt x="573" y="549"/>
                    <a:pt x="579" y="550"/>
                  </a:cubicBezTo>
                  <a:cubicBezTo>
                    <a:pt x="586" y="551"/>
                    <a:pt x="597" y="549"/>
                    <a:pt x="601" y="544"/>
                  </a:cubicBezTo>
                  <a:cubicBezTo>
                    <a:pt x="605" y="539"/>
                    <a:pt x="603" y="538"/>
                    <a:pt x="603" y="530"/>
                  </a:cubicBezTo>
                  <a:cubicBezTo>
                    <a:pt x="603" y="523"/>
                    <a:pt x="596" y="519"/>
                    <a:pt x="596" y="513"/>
                  </a:cubicBezTo>
                  <a:cubicBezTo>
                    <a:pt x="596" y="507"/>
                    <a:pt x="601" y="509"/>
                    <a:pt x="605" y="507"/>
                  </a:cubicBezTo>
                  <a:cubicBezTo>
                    <a:pt x="609" y="505"/>
                    <a:pt x="603" y="499"/>
                    <a:pt x="605" y="493"/>
                  </a:cubicBezTo>
                  <a:cubicBezTo>
                    <a:pt x="607" y="487"/>
                    <a:pt x="600" y="491"/>
                    <a:pt x="601" y="487"/>
                  </a:cubicBezTo>
                  <a:cubicBezTo>
                    <a:pt x="602" y="483"/>
                    <a:pt x="601" y="443"/>
                    <a:pt x="602" y="429"/>
                  </a:cubicBezTo>
                  <a:cubicBezTo>
                    <a:pt x="603" y="416"/>
                    <a:pt x="610" y="422"/>
                    <a:pt x="616" y="422"/>
                  </a:cubicBezTo>
                  <a:cubicBezTo>
                    <a:pt x="621" y="422"/>
                    <a:pt x="616" y="371"/>
                    <a:pt x="616" y="360"/>
                  </a:cubicBezTo>
                  <a:cubicBezTo>
                    <a:pt x="616" y="349"/>
                    <a:pt x="619" y="353"/>
                    <a:pt x="622" y="351"/>
                  </a:cubicBezTo>
                  <a:cubicBezTo>
                    <a:pt x="625" y="349"/>
                    <a:pt x="619" y="311"/>
                    <a:pt x="614" y="302"/>
                  </a:cubicBezTo>
                  <a:cubicBezTo>
                    <a:pt x="610" y="294"/>
                    <a:pt x="609" y="285"/>
                    <a:pt x="606" y="279"/>
                  </a:cubicBezTo>
                  <a:cubicBezTo>
                    <a:pt x="603" y="272"/>
                    <a:pt x="605" y="249"/>
                    <a:pt x="602" y="244"/>
                  </a:cubicBezTo>
                  <a:cubicBezTo>
                    <a:pt x="599" y="238"/>
                    <a:pt x="602" y="226"/>
                    <a:pt x="601" y="220"/>
                  </a:cubicBezTo>
                  <a:cubicBezTo>
                    <a:pt x="600" y="214"/>
                    <a:pt x="597" y="204"/>
                    <a:pt x="596" y="197"/>
                  </a:cubicBezTo>
                  <a:cubicBezTo>
                    <a:pt x="596" y="197"/>
                    <a:pt x="580" y="196"/>
                    <a:pt x="574" y="193"/>
                  </a:cubicBezTo>
                  <a:cubicBezTo>
                    <a:pt x="568" y="190"/>
                    <a:pt x="533" y="190"/>
                    <a:pt x="533" y="190"/>
                  </a:cubicBezTo>
                  <a:cubicBezTo>
                    <a:pt x="532" y="182"/>
                    <a:pt x="532" y="182"/>
                    <a:pt x="532" y="182"/>
                  </a:cubicBezTo>
                  <a:cubicBezTo>
                    <a:pt x="493" y="183"/>
                    <a:pt x="493" y="183"/>
                    <a:pt x="493" y="183"/>
                  </a:cubicBezTo>
                  <a:cubicBezTo>
                    <a:pt x="444" y="177"/>
                    <a:pt x="444" y="177"/>
                    <a:pt x="444" y="177"/>
                  </a:cubicBezTo>
                  <a:cubicBezTo>
                    <a:pt x="402" y="175"/>
                    <a:pt x="402" y="175"/>
                    <a:pt x="402" y="175"/>
                  </a:cubicBezTo>
                  <a:cubicBezTo>
                    <a:pt x="401" y="170"/>
                    <a:pt x="401" y="170"/>
                    <a:pt x="401" y="170"/>
                  </a:cubicBezTo>
                  <a:cubicBezTo>
                    <a:pt x="366" y="168"/>
                    <a:pt x="366" y="168"/>
                    <a:pt x="366" y="168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1" y="0"/>
                    <a:pt x="20" y="0"/>
                    <a:pt x="16" y="4"/>
                  </a:cubicBezTo>
                  <a:cubicBezTo>
                    <a:pt x="12" y="8"/>
                    <a:pt x="10" y="6"/>
                    <a:pt x="7" y="11"/>
                  </a:cubicBezTo>
                  <a:cubicBezTo>
                    <a:pt x="4" y="16"/>
                    <a:pt x="0" y="23"/>
                    <a:pt x="4" y="27"/>
                  </a:cubicBezTo>
                  <a:cubicBezTo>
                    <a:pt x="7" y="31"/>
                    <a:pt x="6" y="40"/>
                    <a:pt x="8" y="46"/>
                  </a:cubicBezTo>
                  <a:cubicBezTo>
                    <a:pt x="10" y="53"/>
                    <a:pt x="13" y="64"/>
                    <a:pt x="16" y="65"/>
                  </a:cubicBezTo>
                  <a:cubicBezTo>
                    <a:pt x="19" y="66"/>
                    <a:pt x="22" y="65"/>
                    <a:pt x="21" y="76"/>
                  </a:cubicBezTo>
                  <a:cubicBezTo>
                    <a:pt x="20" y="88"/>
                    <a:pt x="23" y="90"/>
                    <a:pt x="28" y="92"/>
                  </a:cubicBezTo>
                  <a:cubicBezTo>
                    <a:pt x="34" y="94"/>
                    <a:pt x="41" y="97"/>
                    <a:pt x="43" y="101"/>
                  </a:cubicBezTo>
                  <a:cubicBezTo>
                    <a:pt x="45" y="105"/>
                    <a:pt x="49" y="116"/>
                    <a:pt x="54" y="117"/>
                  </a:cubicBezTo>
                  <a:cubicBezTo>
                    <a:pt x="59" y="118"/>
                    <a:pt x="66" y="120"/>
                    <a:pt x="72" y="123"/>
                  </a:cubicBezTo>
                  <a:cubicBezTo>
                    <a:pt x="78" y="126"/>
                    <a:pt x="73" y="132"/>
                    <a:pt x="82" y="127"/>
                  </a:cubicBezTo>
                  <a:cubicBezTo>
                    <a:pt x="91" y="122"/>
                    <a:pt x="92" y="115"/>
                    <a:pt x="99" y="115"/>
                  </a:cubicBezTo>
                  <a:cubicBezTo>
                    <a:pt x="105" y="115"/>
                    <a:pt x="117" y="118"/>
                    <a:pt x="120" y="124"/>
                  </a:cubicBezTo>
                  <a:cubicBezTo>
                    <a:pt x="123" y="130"/>
                    <a:pt x="121" y="140"/>
                    <a:pt x="125" y="148"/>
                  </a:cubicBezTo>
                  <a:cubicBezTo>
                    <a:pt x="129" y="155"/>
                    <a:pt x="132" y="159"/>
                    <a:pt x="137" y="161"/>
                  </a:cubicBezTo>
                  <a:cubicBezTo>
                    <a:pt x="142" y="163"/>
                    <a:pt x="150" y="168"/>
                    <a:pt x="157" y="169"/>
                  </a:cubicBezTo>
                  <a:cubicBezTo>
                    <a:pt x="165" y="170"/>
                    <a:pt x="174" y="167"/>
                    <a:pt x="176" y="176"/>
                  </a:cubicBezTo>
                  <a:cubicBezTo>
                    <a:pt x="178" y="186"/>
                    <a:pt x="175" y="189"/>
                    <a:pt x="176" y="196"/>
                  </a:cubicBezTo>
                  <a:cubicBezTo>
                    <a:pt x="177" y="203"/>
                    <a:pt x="178" y="212"/>
                    <a:pt x="176" y="217"/>
                  </a:cubicBezTo>
                  <a:cubicBezTo>
                    <a:pt x="174" y="222"/>
                    <a:pt x="169" y="241"/>
                    <a:pt x="173" y="244"/>
                  </a:cubicBezTo>
                  <a:cubicBezTo>
                    <a:pt x="177" y="246"/>
                    <a:pt x="178" y="264"/>
                    <a:pt x="181" y="267"/>
                  </a:cubicBezTo>
                  <a:cubicBezTo>
                    <a:pt x="184" y="270"/>
                    <a:pt x="189" y="274"/>
                    <a:pt x="189" y="281"/>
                  </a:cubicBezTo>
                  <a:cubicBezTo>
                    <a:pt x="189" y="287"/>
                    <a:pt x="191" y="296"/>
                    <a:pt x="192" y="301"/>
                  </a:cubicBezTo>
                  <a:cubicBezTo>
                    <a:pt x="193" y="306"/>
                    <a:pt x="185" y="317"/>
                    <a:pt x="187" y="326"/>
                  </a:cubicBezTo>
                  <a:cubicBezTo>
                    <a:pt x="189" y="335"/>
                    <a:pt x="193" y="335"/>
                    <a:pt x="196" y="341"/>
                  </a:cubicBezTo>
                  <a:cubicBezTo>
                    <a:pt x="198" y="346"/>
                    <a:pt x="198" y="352"/>
                    <a:pt x="201" y="357"/>
                  </a:cubicBezTo>
                  <a:cubicBezTo>
                    <a:pt x="204" y="362"/>
                    <a:pt x="207" y="363"/>
                    <a:pt x="211" y="368"/>
                  </a:cubicBezTo>
                  <a:cubicBezTo>
                    <a:pt x="215" y="374"/>
                    <a:pt x="216" y="383"/>
                    <a:pt x="213" y="386"/>
                  </a:cubicBezTo>
                  <a:cubicBezTo>
                    <a:pt x="210" y="389"/>
                    <a:pt x="208" y="396"/>
                    <a:pt x="211" y="399"/>
                  </a:cubicBezTo>
                  <a:cubicBezTo>
                    <a:pt x="214" y="402"/>
                    <a:pt x="222" y="399"/>
                    <a:pt x="226" y="412"/>
                  </a:cubicBezTo>
                  <a:cubicBezTo>
                    <a:pt x="231" y="424"/>
                    <a:pt x="229" y="442"/>
                    <a:pt x="240" y="449"/>
                  </a:cubicBezTo>
                  <a:cubicBezTo>
                    <a:pt x="251" y="456"/>
                    <a:pt x="251" y="466"/>
                    <a:pt x="255" y="467"/>
                  </a:cubicBezTo>
                  <a:cubicBezTo>
                    <a:pt x="260" y="468"/>
                    <a:pt x="262" y="476"/>
                    <a:pt x="265" y="484"/>
                  </a:cubicBezTo>
                  <a:cubicBezTo>
                    <a:pt x="268" y="492"/>
                    <a:pt x="278" y="492"/>
                    <a:pt x="280" y="499"/>
                  </a:cubicBezTo>
                  <a:cubicBezTo>
                    <a:pt x="282" y="507"/>
                    <a:pt x="281" y="512"/>
                    <a:pt x="291" y="516"/>
                  </a:cubicBezTo>
                  <a:cubicBezTo>
                    <a:pt x="302" y="520"/>
                    <a:pt x="302" y="525"/>
                    <a:pt x="304" y="530"/>
                  </a:cubicBezTo>
                  <a:cubicBezTo>
                    <a:pt x="306" y="536"/>
                    <a:pt x="313" y="538"/>
                    <a:pt x="313" y="547"/>
                  </a:cubicBezTo>
                  <a:cubicBezTo>
                    <a:pt x="313" y="556"/>
                    <a:pt x="313" y="568"/>
                    <a:pt x="319" y="565"/>
                  </a:cubicBezTo>
                  <a:cubicBezTo>
                    <a:pt x="326" y="563"/>
                    <a:pt x="329" y="559"/>
                    <a:pt x="330" y="564"/>
                  </a:cubicBezTo>
                  <a:cubicBezTo>
                    <a:pt x="331" y="570"/>
                    <a:pt x="336" y="574"/>
                    <a:pt x="343" y="575"/>
                  </a:cubicBezTo>
                  <a:cubicBezTo>
                    <a:pt x="350" y="576"/>
                    <a:pt x="358" y="568"/>
                    <a:pt x="360" y="573"/>
                  </a:cubicBezTo>
                  <a:cubicBezTo>
                    <a:pt x="362" y="578"/>
                    <a:pt x="364" y="582"/>
                    <a:pt x="368" y="584"/>
                  </a:cubicBezTo>
                  <a:cubicBezTo>
                    <a:pt x="372" y="586"/>
                    <a:pt x="374" y="578"/>
                    <a:pt x="375" y="590"/>
                  </a:cubicBezTo>
                  <a:cubicBezTo>
                    <a:pt x="376" y="603"/>
                    <a:pt x="373" y="612"/>
                    <a:pt x="375" y="616"/>
                  </a:cubicBezTo>
                  <a:cubicBezTo>
                    <a:pt x="377" y="620"/>
                    <a:pt x="378" y="624"/>
                    <a:pt x="379" y="630"/>
                  </a:cubicBezTo>
                  <a:cubicBezTo>
                    <a:pt x="380" y="637"/>
                    <a:pt x="377" y="644"/>
                    <a:pt x="377" y="644"/>
                  </a:cubicBezTo>
                  <a:cubicBezTo>
                    <a:pt x="377" y="644"/>
                    <a:pt x="370" y="650"/>
                    <a:pt x="376" y="651"/>
                  </a:cubicBezTo>
                  <a:cubicBezTo>
                    <a:pt x="382" y="652"/>
                    <a:pt x="382" y="654"/>
                    <a:pt x="386" y="656"/>
                  </a:cubicBezTo>
                  <a:cubicBezTo>
                    <a:pt x="391" y="658"/>
                    <a:pt x="393" y="662"/>
                    <a:pt x="398" y="663"/>
                  </a:cubicBezTo>
                  <a:cubicBezTo>
                    <a:pt x="403" y="665"/>
                    <a:pt x="409" y="667"/>
                    <a:pt x="415" y="672"/>
                  </a:cubicBezTo>
                  <a:cubicBezTo>
                    <a:pt x="422" y="677"/>
                    <a:pt x="425" y="680"/>
                    <a:pt x="430" y="678"/>
                  </a:cubicBezTo>
                  <a:cubicBezTo>
                    <a:pt x="435" y="676"/>
                    <a:pt x="439" y="672"/>
                    <a:pt x="444" y="679"/>
                  </a:cubicBezTo>
                  <a:cubicBezTo>
                    <a:pt x="449" y="686"/>
                    <a:pt x="454" y="679"/>
                    <a:pt x="449" y="686"/>
                  </a:cubicBezTo>
                  <a:cubicBezTo>
                    <a:pt x="445" y="693"/>
                    <a:pt x="447" y="695"/>
                    <a:pt x="450" y="704"/>
                  </a:cubicBezTo>
                  <a:cubicBezTo>
                    <a:pt x="454" y="712"/>
                    <a:pt x="448" y="714"/>
                    <a:pt x="454" y="720"/>
                  </a:cubicBezTo>
                  <a:cubicBezTo>
                    <a:pt x="459" y="726"/>
                    <a:pt x="466" y="723"/>
                    <a:pt x="472" y="724"/>
                  </a:cubicBezTo>
                  <a:cubicBezTo>
                    <a:pt x="478" y="725"/>
                    <a:pt x="483" y="731"/>
                    <a:pt x="490" y="730"/>
                  </a:cubicBezTo>
                  <a:cubicBezTo>
                    <a:pt x="496" y="729"/>
                    <a:pt x="495" y="717"/>
                    <a:pt x="498" y="723"/>
                  </a:cubicBezTo>
                  <a:cubicBezTo>
                    <a:pt x="501" y="730"/>
                    <a:pt x="502" y="740"/>
                    <a:pt x="504" y="745"/>
                  </a:cubicBezTo>
                  <a:cubicBezTo>
                    <a:pt x="506" y="750"/>
                    <a:pt x="508" y="766"/>
                    <a:pt x="509" y="771"/>
                  </a:cubicBezTo>
                  <a:cubicBezTo>
                    <a:pt x="510" y="776"/>
                    <a:pt x="522" y="780"/>
                    <a:pt x="533" y="774"/>
                  </a:cubicBezTo>
                  <a:cubicBezTo>
                    <a:pt x="544" y="768"/>
                    <a:pt x="543" y="760"/>
                    <a:pt x="552" y="758"/>
                  </a:cubicBezTo>
                  <a:cubicBezTo>
                    <a:pt x="560" y="756"/>
                    <a:pt x="572" y="750"/>
                    <a:pt x="573" y="745"/>
                  </a:cubicBezTo>
                  <a:cubicBezTo>
                    <a:pt x="574" y="740"/>
                    <a:pt x="575" y="735"/>
                    <a:pt x="580" y="732"/>
                  </a:cubicBezTo>
                  <a:cubicBezTo>
                    <a:pt x="586" y="729"/>
                    <a:pt x="584" y="722"/>
                    <a:pt x="591" y="720"/>
                  </a:cubicBezTo>
                  <a:cubicBezTo>
                    <a:pt x="598" y="718"/>
                    <a:pt x="602" y="714"/>
                    <a:pt x="601" y="709"/>
                  </a:cubicBezTo>
                  <a:lnTo>
                    <a:pt x="602" y="695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44450" tIns="44450" rIns="44450" bIns="44450"/>
            <a:lstStyle/>
            <a:p>
              <a:endParaRPr lang="es-MX" dirty="0">
                <a:solidFill>
                  <a:prstClr val="black"/>
                </a:solidFill>
              </a:endParaRPr>
            </a:p>
          </p:txBody>
        </p:sp>
        <p:sp>
          <p:nvSpPr>
            <p:cNvPr id="24" name="Freeform 260">
              <a:extLst>
                <a:ext uri="{FF2B5EF4-FFF2-40B4-BE49-F238E27FC236}">
                  <a16:creationId xmlns:a16="http://schemas.microsoft.com/office/drawing/2014/main" id="{497FD37C-DD79-5765-E442-B50F59ED3BE3}"/>
                </a:ext>
              </a:extLst>
            </p:cNvPr>
            <p:cNvSpPr>
              <a:spLocks/>
            </p:cNvSpPr>
            <p:nvPr/>
          </p:nvSpPr>
          <p:spPr bwMode="auto">
            <a:xfrm>
              <a:off x="8053262" y="2537411"/>
              <a:ext cx="229912" cy="326773"/>
            </a:xfrm>
            <a:custGeom>
              <a:avLst/>
              <a:gdLst>
                <a:gd name="T0" fmla="*/ 255693 w 412"/>
                <a:gd name="T1" fmla="*/ 7100 h 551"/>
                <a:gd name="T2" fmla="*/ 298309 w 412"/>
                <a:gd name="T3" fmla="*/ 92305 h 551"/>
                <a:gd name="T4" fmla="*/ 314290 w 412"/>
                <a:gd name="T5" fmla="*/ 170408 h 551"/>
                <a:gd name="T6" fmla="*/ 356905 w 412"/>
                <a:gd name="T7" fmla="*/ 204135 h 551"/>
                <a:gd name="T8" fmla="*/ 417277 w 412"/>
                <a:gd name="T9" fmla="*/ 253837 h 551"/>
                <a:gd name="T10" fmla="*/ 447463 w 412"/>
                <a:gd name="T11" fmla="*/ 305315 h 551"/>
                <a:gd name="T12" fmla="*/ 431482 w 412"/>
                <a:gd name="T13" fmla="*/ 372768 h 551"/>
                <a:gd name="T14" fmla="*/ 449239 w 412"/>
                <a:gd name="T15" fmla="*/ 431346 h 551"/>
                <a:gd name="T16" fmla="*/ 502508 w 412"/>
                <a:gd name="T17" fmla="*/ 498799 h 551"/>
                <a:gd name="T18" fmla="*/ 525592 w 412"/>
                <a:gd name="T19" fmla="*/ 575128 h 551"/>
                <a:gd name="T20" fmla="*/ 601945 w 412"/>
                <a:gd name="T21" fmla="*/ 576903 h 551"/>
                <a:gd name="T22" fmla="*/ 639233 w 412"/>
                <a:gd name="T23" fmla="*/ 653232 h 551"/>
                <a:gd name="T24" fmla="*/ 658765 w 412"/>
                <a:gd name="T25" fmla="*/ 722460 h 551"/>
                <a:gd name="T26" fmla="*/ 687176 w 412"/>
                <a:gd name="T27" fmla="*/ 793464 h 551"/>
                <a:gd name="T28" fmla="*/ 729791 w 412"/>
                <a:gd name="T29" fmla="*/ 834291 h 551"/>
                <a:gd name="T30" fmla="*/ 720913 w 412"/>
                <a:gd name="T31" fmla="*/ 891094 h 551"/>
                <a:gd name="T32" fmla="*/ 713811 w 412"/>
                <a:gd name="T33" fmla="*/ 951447 h 551"/>
                <a:gd name="T34" fmla="*/ 680073 w 412"/>
                <a:gd name="T35" fmla="*/ 974523 h 551"/>
                <a:gd name="T36" fmla="*/ 655214 w 412"/>
                <a:gd name="T37" fmla="*/ 946121 h 551"/>
                <a:gd name="T38" fmla="*/ 625028 w 412"/>
                <a:gd name="T39" fmla="*/ 903519 h 551"/>
                <a:gd name="T40" fmla="*/ 566432 w 412"/>
                <a:gd name="T41" fmla="*/ 864467 h 551"/>
                <a:gd name="T42" fmla="*/ 534470 w 412"/>
                <a:gd name="T43" fmla="*/ 818315 h 551"/>
                <a:gd name="T44" fmla="*/ 488303 w 412"/>
                <a:gd name="T45" fmla="*/ 765062 h 551"/>
                <a:gd name="T46" fmla="*/ 461669 w 412"/>
                <a:gd name="T47" fmla="*/ 715360 h 551"/>
                <a:gd name="T48" fmla="*/ 426156 w 412"/>
                <a:gd name="T49" fmla="*/ 679858 h 551"/>
                <a:gd name="T50" fmla="*/ 392418 w 412"/>
                <a:gd name="T51" fmla="*/ 644357 h 551"/>
                <a:gd name="T52" fmla="*/ 337373 w 412"/>
                <a:gd name="T53" fmla="*/ 601754 h 551"/>
                <a:gd name="T54" fmla="*/ 300085 w 412"/>
                <a:gd name="T55" fmla="*/ 571578 h 551"/>
                <a:gd name="T56" fmla="*/ 262796 w 412"/>
                <a:gd name="T57" fmla="*/ 532526 h 551"/>
                <a:gd name="T58" fmla="*/ 225507 w 412"/>
                <a:gd name="T59" fmla="*/ 500575 h 551"/>
                <a:gd name="T60" fmla="*/ 191770 w 412"/>
                <a:gd name="T61" fmla="*/ 431346 h 551"/>
                <a:gd name="T62" fmla="*/ 165135 w 412"/>
                <a:gd name="T63" fmla="*/ 395844 h 551"/>
                <a:gd name="T64" fmla="*/ 127847 w 412"/>
                <a:gd name="T65" fmla="*/ 376318 h 551"/>
                <a:gd name="T66" fmla="*/ 94109 w 412"/>
                <a:gd name="T67" fmla="*/ 355017 h 551"/>
                <a:gd name="T68" fmla="*/ 63923 w 412"/>
                <a:gd name="T69" fmla="*/ 314190 h 551"/>
                <a:gd name="T70" fmla="*/ 24859 w 412"/>
                <a:gd name="T71" fmla="*/ 310640 h 551"/>
                <a:gd name="T72" fmla="*/ 5327 w 412"/>
                <a:gd name="T73" fmla="*/ 255613 h 551"/>
                <a:gd name="T74" fmla="*/ 21308 w 412"/>
                <a:gd name="T75" fmla="*/ 186384 h 551"/>
                <a:gd name="T76" fmla="*/ 37289 w 412"/>
                <a:gd name="T77" fmla="*/ 147332 h 551"/>
                <a:gd name="T78" fmla="*/ 113641 w 412"/>
                <a:gd name="T79" fmla="*/ 124256 h 551"/>
                <a:gd name="T80" fmla="*/ 163360 w 412"/>
                <a:gd name="T81" fmla="*/ 78104 h 551"/>
                <a:gd name="T82" fmla="*/ 200648 w 412"/>
                <a:gd name="T83" fmla="*/ 37277 h 551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412"/>
                <a:gd name="T127" fmla="*/ 0 h 551"/>
                <a:gd name="T128" fmla="*/ 412 w 412"/>
                <a:gd name="T129" fmla="*/ 551 h 551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412" h="551">
                  <a:moveTo>
                    <a:pt x="114" y="7"/>
                  </a:moveTo>
                  <a:cubicBezTo>
                    <a:pt x="119" y="9"/>
                    <a:pt x="137" y="0"/>
                    <a:pt x="144" y="4"/>
                  </a:cubicBezTo>
                  <a:cubicBezTo>
                    <a:pt x="151" y="9"/>
                    <a:pt x="166" y="11"/>
                    <a:pt x="166" y="21"/>
                  </a:cubicBezTo>
                  <a:cubicBezTo>
                    <a:pt x="166" y="31"/>
                    <a:pt x="166" y="47"/>
                    <a:pt x="168" y="52"/>
                  </a:cubicBezTo>
                  <a:cubicBezTo>
                    <a:pt x="170" y="57"/>
                    <a:pt x="173" y="65"/>
                    <a:pt x="175" y="74"/>
                  </a:cubicBezTo>
                  <a:cubicBezTo>
                    <a:pt x="177" y="82"/>
                    <a:pt x="175" y="92"/>
                    <a:pt x="177" y="96"/>
                  </a:cubicBezTo>
                  <a:cubicBezTo>
                    <a:pt x="179" y="100"/>
                    <a:pt x="176" y="107"/>
                    <a:pt x="184" y="110"/>
                  </a:cubicBezTo>
                  <a:cubicBezTo>
                    <a:pt x="193" y="113"/>
                    <a:pt x="196" y="111"/>
                    <a:pt x="201" y="115"/>
                  </a:cubicBezTo>
                  <a:cubicBezTo>
                    <a:pt x="206" y="119"/>
                    <a:pt x="219" y="112"/>
                    <a:pt x="222" y="118"/>
                  </a:cubicBezTo>
                  <a:cubicBezTo>
                    <a:pt x="226" y="124"/>
                    <a:pt x="231" y="138"/>
                    <a:pt x="235" y="143"/>
                  </a:cubicBezTo>
                  <a:cubicBezTo>
                    <a:pt x="239" y="148"/>
                    <a:pt x="246" y="149"/>
                    <a:pt x="248" y="153"/>
                  </a:cubicBezTo>
                  <a:cubicBezTo>
                    <a:pt x="250" y="157"/>
                    <a:pt x="246" y="171"/>
                    <a:pt x="252" y="172"/>
                  </a:cubicBezTo>
                  <a:cubicBezTo>
                    <a:pt x="252" y="172"/>
                    <a:pt x="252" y="192"/>
                    <a:pt x="250" y="195"/>
                  </a:cubicBezTo>
                  <a:cubicBezTo>
                    <a:pt x="249" y="198"/>
                    <a:pt x="243" y="205"/>
                    <a:pt x="243" y="210"/>
                  </a:cubicBezTo>
                  <a:cubicBezTo>
                    <a:pt x="243" y="215"/>
                    <a:pt x="245" y="222"/>
                    <a:pt x="247" y="225"/>
                  </a:cubicBezTo>
                  <a:cubicBezTo>
                    <a:pt x="249" y="228"/>
                    <a:pt x="249" y="239"/>
                    <a:pt x="253" y="243"/>
                  </a:cubicBezTo>
                  <a:cubicBezTo>
                    <a:pt x="256" y="248"/>
                    <a:pt x="258" y="255"/>
                    <a:pt x="260" y="259"/>
                  </a:cubicBezTo>
                  <a:cubicBezTo>
                    <a:pt x="262" y="264"/>
                    <a:pt x="281" y="275"/>
                    <a:pt x="283" y="281"/>
                  </a:cubicBezTo>
                  <a:cubicBezTo>
                    <a:pt x="285" y="287"/>
                    <a:pt x="295" y="298"/>
                    <a:pt x="295" y="304"/>
                  </a:cubicBezTo>
                  <a:cubicBezTo>
                    <a:pt x="295" y="309"/>
                    <a:pt x="291" y="322"/>
                    <a:pt x="296" y="324"/>
                  </a:cubicBezTo>
                  <a:cubicBezTo>
                    <a:pt x="300" y="326"/>
                    <a:pt x="311" y="326"/>
                    <a:pt x="315" y="325"/>
                  </a:cubicBezTo>
                  <a:cubicBezTo>
                    <a:pt x="319" y="324"/>
                    <a:pt x="335" y="325"/>
                    <a:pt x="339" y="325"/>
                  </a:cubicBezTo>
                  <a:cubicBezTo>
                    <a:pt x="343" y="325"/>
                    <a:pt x="350" y="330"/>
                    <a:pt x="354" y="341"/>
                  </a:cubicBezTo>
                  <a:cubicBezTo>
                    <a:pt x="358" y="353"/>
                    <a:pt x="361" y="363"/>
                    <a:pt x="360" y="368"/>
                  </a:cubicBezTo>
                  <a:cubicBezTo>
                    <a:pt x="359" y="374"/>
                    <a:pt x="358" y="394"/>
                    <a:pt x="361" y="395"/>
                  </a:cubicBezTo>
                  <a:cubicBezTo>
                    <a:pt x="365" y="396"/>
                    <a:pt x="367" y="401"/>
                    <a:pt x="371" y="407"/>
                  </a:cubicBezTo>
                  <a:cubicBezTo>
                    <a:pt x="375" y="414"/>
                    <a:pt x="379" y="424"/>
                    <a:pt x="382" y="430"/>
                  </a:cubicBezTo>
                  <a:cubicBezTo>
                    <a:pt x="385" y="435"/>
                    <a:pt x="384" y="444"/>
                    <a:pt x="387" y="447"/>
                  </a:cubicBezTo>
                  <a:cubicBezTo>
                    <a:pt x="391" y="450"/>
                    <a:pt x="401" y="458"/>
                    <a:pt x="402" y="461"/>
                  </a:cubicBezTo>
                  <a:cubicBezTo>
                    <a:pt x="403" y="464"/>
                    <a:pt x="411" y="463"/>
                    <a:pt x="411" y="470"/>
                  </a:cubicBezTo>
                  <a:cubicBezTo>
                    <a:pt x="411" y="476"/>
                    <a:pt x="412" y="481"/>
                    <a:pt x="410" y="487"/>
                  </a:cubicBezTo>
                  <a:cubicBezTo>
                    <a:pt x="408" y="492"/>
                    <a:pt x="405" y="498"/>
                    <a:pt x="406" y="502"/>
                  </a:cubicBezTo>
                  <a:cubicBezTo>
                    <a:pt x="407" y="506"/>
                    <a:pt x="402" y="512"/>
                    <a:pt x="402" y="517"/>
                  </a:cubicBezTo>
                  <a:cubicBezTo>
                    <a:pt x="402" y="522"/>
                    <a:pt x="399" y="535"/>
                    <a:pt x="402" y="536"/>
                  </a:cubicBezTo>
                  <a:cubicBezTo>
                    <a:pt x="406" y="537"/>
                    <a:pt x="411" y="545"/>
                    <a:pt x="406" y="548"/>
                  </a:cubicBezTo>
                  <a:cubicBezTo>
                    <a:pt x="400" y="551"/>
                    <a:pt x="383" y="549"/>
                    <a:pt x="383" y="549"/>
                  </a:cubicBezTo>
                  <a:cubicBezTo>
                    <a:pt x="375" y="542"/>
                    <a:pt x="375" y="542"/>
                    <a:pt x="375" y="542"/>
                  </a:cubicBezTo>
                  <a:cubicBezTo>
                    <a:pt x="375" y="542"/>
                    <a:pt x="372" y="533"/>
                    <a:pt x="369" y="533"/>
                  </a:cubicBezTo>
                  <a:cubicBezTo>
                    <a:pt x="366" y="533"/>
                    <a:pt x="360" y="526"/>
                    <a:pt x="358" y="522"/>
                  </a:cubicBezTo>
                  <a:cubicBezTo>
                    <a:pt x="356" y="519"/>
                    <a:pt x="356" y="515"/>
                    <a:pt x="352" y="509"/>
                  </a:cubicBezTo>
                  <a:cubicBezTo>
                    <a:pt x="347" y="504"/>
                    <a:pt x="333" y="506"/>
                    <a:pt x="328" y="500"/>
                  </a:cubicBezTo>
                  <a:cubicBezTo>
                    <a:pt x="323" y="493"/>
                    <a:pt x="323" y="491"/>
                    <a:pt x="319" y="487"/>
                  </a:cubicBezTo>
                  <a:cubicBezTo>
                    <a:pt x="316" y="483"/>
                    <a:pt x="317" y="478"/>
                    <a:pt x="314" y="474"/>
                  </a:cubicBezTo>
                  <a:cubicBezTo>
                    <a:pt x="311" y="470"/>
                    <a:pt x="303" y="467"/>
                    <a:pt x="301" y="461"/>
                  </a:cubicBezTo>
                  <a:cubicBezTo>
                    <a:pt x="299" y="455"/>
                    <a:pt x="290" y="442"/>
                    <a:pt x="283" y="436"/>
                  </a:cubicBezTo>
                  <a:cubicBezTo>
                    <a:pt x="275" y="431"/>
                    <a:pt x="281" y="437"/>
                    <a:pt x="275" y="431"/>
                  </a:cubicBezTo>
                  <a:cubicBezTo>
                    <a:pt x="270" y="424"/>
                    <a:pt x="269" y="418"/>
                    <a:pt x="269" y="418"/>
                  </a:cubicBezTo>
                  <a:cubicBezTo>
                    <a:pt x="269" y="418"/>
                    <a:pt x="264" y="408"/>
                    <a:pt x="260" y="403"/>
                  </a:cubicBezTo>
                  <a:cubicBezTo>
                    <a:pt x="256" y="397"/>
                    <a:pt x="260" y="393"/>
                    <a:pt x="256" y="390"/>
                  </a:cubicBezTo>
                  <a:cubicBezTo>
                    <a:pt x="252" y="387"/>
                    <a:pt x="245" y="387"/>
                    <a:pt x="240" y="383"/>
                  </a:cubicBezTo>
                  <a:cubicBezTo>
                    <a:pt x="234" y="380"/>
                    <a:pt x="238" y="375"/>
                    <a:pt x="232" y="373"/>
                  </a:cubicBezTo>
                  <a:cubicBezTo>
                    <a:pt x="227" y="370"/>
                    <a:pt x="225" y="368"/>
                    <a:pt x="221" y="363"/>
                  </a:cubicBezTo>
                  <a:cubicBezTo>
                    <a:pt x="218" y="358"/>
                    <a:pt x="210" y="358"/>
                    <a:pt x="205" y="354"/>
                  </a:cubicBezTo>
                  <a:cubicBezTo>
                    <a:pt x="201" y="351"/>
                    <a:pt x="194" y="344"/>
                    <a:pt x="190" y="339"/>
                  </a:cubicBezTo>
                  <a:cubicBezTo>
                    <a:pt x="186" y="335"/>
                    <a:pt x="193" y="331"/>
                    <a:pt x="186" y="328"/>
                  </a:cubicBezTo>
                  <a:cubicBezTo>
                    <a:pt x="178" y="326"/>
                    <a:pt x="170" y="325"/>
                    <a:pt x="169" y="322"/>
                  </a:cubicBezTo>
                  <a:cubicBezTo>
                    <a:pt x="168" y="319"/>
                    <a:pt x="170" y="310"/>
                    <a:pt x="166" y="309"/>
                  </a:cubicBezTo>
                  <a:cubicBezTo>
                    <a:pt x="163" y="308"/>
                    <a:pt x="153" y="300"/>
                    <a:pt x="148" y="300"/>
                  </a:cubicBezTo>
                  <a:cubicBezTo>
                    <a:pt x="143" y="300"/>
                    <a:pt x="137" y="296"/>
                    <a:pt x="137" y="291"/>
                  </a:cubicBezTo>
                  <a:cubicBezTo>
                    <a:pt x="137" y="285"/>
                    <a:pt x="132" y="286"/>
                    <a:pt x="127" y="282"/>
                  </a:cubicBezTo>
                  <a:cubicBezTo>
                    <a:pt x="121" y="278"/>
                    <a:pt x="113" y="270"/>
                    <a:pt x="114" y="266"/>
                  </a:cubicBezTo>
                  <a:cubicBezTo>
                    <a:pt x="115" y="262"/>
                    <a:pt x="108" y="247"/>
                    <a:pt x="108" y="243"/>
                  </a:cubicBezTo>
                  <a:cubicBezTo>
                    <a:pt x="108" y="240"/>
                    <a:pt x="106" y="234"/>
                    <a:pt x="102" y="231"/>
                  </a:cubicBezTo>
                  <a:cubicBezTo>
                    <a:pt x="97" y="229"/>
                    <a:pt x="99" y="223"/>
                    <a:pt x="93" y="223"/>
                  </a:cubicBezTo>
                  <a:cubicBezTo>
                    <a:pt x="88" y="223"/>
                    <a:pt x="81" y="216"/>
                    <a:pt x="81" y="216"/>
                  </a:cubicBezTo>
                  <a:cubicBezTo>
                    <a:pt x="81" y="216"/>
                    <a:pt x="75" y="212"/>
                    <a:pt x="72" y="212"/>
                  </a:cubicBezTo>
                  <a:cubicBezTo>
                    <a:pt x="68" y="212"/>
                    <a:pt x="71" y="209"/>
                    <a:pt x="67" y="205"/>
                  </a:cubicBezTo>
                  <a:cubicBezTo>
                    <a:pt x="64" y="200"/>
                    <a:pt x="62" y="199"/>
                    <a:pt x="53" y="200"/>
                  </a:cubicBezTo>
                  <a:cubicBezTo>
                    <a:pt x="45" y="201"/>
                    <a:pt x="35" y="191"/>
                    <a:pt x="37" y="186"/>
                  </a:cubicBezTo>
                  <a:cubicBezTo>
                    <a:pt x="39" y="182"/>
                    <a:pt x="43" y="177"/>
                    <a:pt x="36" y="177"/>
                  </a:cubicBezTo>
                  <a:cubicBezTo>
                    <a:pt x="30" y="177"/>
                    <a:pt x="30" y="186"/>
                    <a:pt x="24" y="184"/>
                  </a:cubicBezTo>
                  <a:cubicBezTo>
                    <a:pt x="19" y="182"/>
                    <a:pt x="19" y="181"/>
                    <a:pt x="14" y="175"/>
                  </a:cubicBezTo>
                  <a:cubicBezTo>
                    <a:pt x="10" y="170"/>
                    <a:pt x="0" y="170"/>
                    <a:pt x="2" y="167"/>
                  </a:cubicBezTo>
                  <a:cubicBezTo>
                    <a:pt x="3" y="164"/>
                    <a:pt x="2" y="152"/>
                    <a:pt x="3" y="144"/>
                  </a:cubicBezTo>
                  <a:cubicBezTo>
                    <a:pt x="4" y="137"/>
                    <a:pt x="4" y="125"/>
                    <a:pt x="6" y="122"/>
                  </a:cubicBezTo>
                  <a:cubicBezTo>
                    <a:pt x="8" y="118"/>
                    <a:pt x="11" y="111"/>
                    <a:pt x="12" y="105"/>
                  </a:cubicBezTo>
                  <a:cubicBezTo>
                    <a:pt x="13" y="100"/>
                    <a:pt x="21" y="101"/>
                    <a:pt x="21" y="97"/>
                  </a:cubicBezTo>
                  <a:cubicBezTo>
                    <a:pt x="21" y="92"/>
                    <a:pt x="21" y="83"/>
                    <a:pt x="21" y="83"/>
                  </a:cubicBezTo>
                  <a:cubicBezTo>
                    <a:pt x="22" y="88"/>
                    <a:pt x="34" y="92"/>
                    <a:pt x="45" y="86"/>
                  </a:cubicBezTo>
                  <a:cubicBezTo>
                    <a:pt x="56" y="80"/>
                    <a:pt x="55" y="72"/>
                    <a:pt x="64" y="70"/>
                  </a:cubicBezTo>
                  <a:cubicBezTo>
                    <a:pt x="72" y="68"/>
                    <a:pt x="84" y="62"/>
                    <a:pt x="85" y="57"/>
                  </a:cubicBezTo>
                  <a:cubicBezTo>
                    <a:pt x="86" y="52"/>
                    <a:pt x="87" y="47"/>
                    <a:pt x="92" y="44"/>
                  </a:cubicBezTo>
                  <a:cubicBezTo>
                    <a:pt x="98" y="41"/>
                    <a:pt x="96" y="34"/>
                    <a:pt x="103" y="32"/>
                  </a:cubicBezTo>
                  <a:cubicBezTo>
                    <a:pt x="110" y="30"/>
                    <a:pt x="114" y="26"/>
                    <a:pt x="113" y="21"/>
                  </a:cubicBezTo>
                  <a:cubicBezTo>
                    <a:pt x="114" y="7"/>
                    <a:pt x="114" y="7"/>
                    <a:pt x="114" y="7"/>
                  </a:cubicBezTo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44450" tIns="44450" rIns="44450" bIns="44450"/>
            <a:lstStyle/>
            <a:p>
              <a:endParaRPr lang="es-MX" dirty="0">
                <a:solidFill>
                  <a:prstClr val="black"/>
                </a:solidFill>
              </a:endParaRPr>
            </a:p>
          </p:txBody>
        </p:sp>
        <p:sp>
          <p:nvSpPr>
            <p:cNvPr id="25" name="Freeform 261">
              <a:extLst>
                <a:ext uri="{FF2B5EF4-FFF2-40B4-BE49-F238E27FC236}">
                  <a16:creationId xmlns:a16="http://schemas.microsoft.com/office/drawing/2014/main" id="{147D7E4E-0759-53E3-BC03-DF4600EFD277}"/>
                </a:ext>
              </a:extLst>
            </p:cNvPr>
            <p:cNvSpPr>
              <a:spLocks/>
            </p:cNvSpPr>
            <p:nvPr/>
          </p:nvSpPr>
          <p:spPr bwMode="auto">
            <a:xfrm>
              <a:off x="8053262" y="2537411"/>
              <a:ext cx="229912" cy="326773"/>
            </a:xfrm>
            <a:custGeom>
              <a:avLst/>
              <a:gdLst>
                <a:gd name="T0" fmla="*/ 255693 w 412"/>
                <a:gd name="T1" fmla="*/ 7100 h 551"/>
                <a:gd name="T2" fmla="*/ 298309 w 412"/>
                <a:gd name="T3" fmla="*/ 92305 h 551"/>
                <a:gd name="T4" fmla="*/ 314290 w 412"/>
                <a:gd name="T5" fmla="*/ 170408 h 551"/>
                <a:gd name="T6" fmla="*/ 356905 w 412"/>
                <a:gd name="T7" fmla="*/ 204135 h 551"/>
                <a:gd name="T8" fmla="*/ 417277 w 412"/>
                <a:gd name="T9" fmla="*/ 253837 h 551"/>
                <a:gd name="T10" fmla="*/ 447463 w 412"/>
                <a:gd name="T11" fmla="*/ 305315 h 551"/>
                <a:gd name="T12" fmla="*/ 431482 w 412"/>
                <a:gd name="T13" fmla="*/ 372768 h 551"/>
                <a:gd name="T14" fmla="*/ 449239 w 412"/>
                <a:gd name="T15" fmla="*/ 431346 h 551"/>
                <a:gd name="T16" fmla="*/ 502508 w 412"/>
                <a:gd name="T17" fmla="*/ 498799 h 551"/>
                <a:gd name="T18" fmla="*/ 525592 w 412"/>
                <a:gd name="T19" fmla="*/ 575128 h 551"/>
                <a:gd name="T20" fmla="*/ 601945 w 412"/>
                <a:gd name="T21" fmla="*/ 576903 h 551"/>
                <a:gd name="T22" fmla="*/ 639233 w 412"/>
                <a:gd name="T23" fmla="*/ 653232 h 551"/>
                <a:gd name="T24" fmla="*/ 658765 w 412"/>
                <a:gd name="T25" fmla="*/ 722460 h 551"/>
                <a:gd name="T26" fmla="*/ 687176 w 412"/>
                <a:gd name="T27" fmla="*/ 793464 h 551"/>
                <a:gd name="T28" fmla="*/ 729791 w 412"/>
                <a:gd name="T29" fmla="*/ 834291 h 551"/>
                <a:gd name="T30" fmla="*/ 720913 w 412"/>
                <a:gd name="T31" fmla="*/ 891094 h 551"/>
                <a:gd name="T32" fmla="*/ 713811 w 412"/>
                <a:gd name="T33" fmla="*/ 951447 h 551"/>
                <a:gd name="T34" fmla="*/ 680073 w 412"/>
                <a:gd name="T35" fmla="*/ 974523 h 551"/>
                <a:gd name="T36" fmla="*/ 655214 w 412"/>
                <a:gd name="T37" fmla="*/ 946121 h 551"/>
                <a:gd name="T38" fmla="*/ 625028 w 412"/>
                <a:gd name="T39" fmla="*/ 903519 h 551"/>
                <a:gd name="T40" fmla="*/ 566432 w 412"/>
                <a:gd name="T41" fmla="*/ 864467 h 551"/>
                <a:gd name="T42" fmla="*/ 534470 w 412"/>
                <a:gd name="T43" fmla="*/ 818315 h 551"/>
                <a:gd name="T44" fmla="*/ 488303 w 412"/>
                <a:gd name="T45" fmla="*/ 765062 h 551"/>
                <a:gd name="T46" fmla="*/ 461669 w 412"/>
                <a:gd name="T47" fmla="*/ 715360 h 551"/>
                <a:gd name="T48" fmla="*/ 426156 w 412"/>
                <a:gd name="T49" fmla="*/ 679858 h 551"/>
                <a:gd name="T50" fmla="*/ 392418 w 412"/>
                <a:gd name="T51" fmla="*/ 644357 h 551"/>
                <a:gd name="T52" fmla="*/ 337373 w 412"/>
                <a:gd name="T53" fmla="*/ 601754 h 551"/>
                <a:gd name="T54" fmla="*/ 300085 w 412"/>
                <a:gd name="T55" fmla="*/ 571578 h 551"/>
                <a:gd name="T56" fmla="*/ 262796 w 412"/>
                <a:gd name="T57" fmla="*/ 532526 h 551"/>
                <a:gd name="T58" fmla="*/ 225507 w 412"/>
                <a:gd name="T59" fmla="*/ 500575 h 551"/>
                <a:gd name="T60" fmla="*/ 191770 w 412"/>
                <a:gd name="T61" fmla="*/ 431346 h 551"/>
                <a:gd name="T62" fmla="*/ 165135 w 412"/>
                <a:gd name="T63" fmla="*/ 395844 h 551"/>
                <a:gd name="T64" fmla="*/ 127847 w 412"/>
                <a:gd name="T65" fmla="*/ 376318 h 551"/>
                <a:gd name="T66" fmla="*/ 94109 w 412"/>
                <a:gd name="T67" fmla="*/ 355017 h 551"/>
                <a:gd name="T68" fmla="*/ 63923 w 412"/>
                <a:gd name="T69" fmla="*/ 314190 h 551"/>
                <a:gd name="T70" fmla="*/ 24859 w 412"/>
                <a:gd name="T71" fmla="*/ 310640 h 551"/>
                <a:gd name="T72" fmla="*/ 5327 w 412"/>
                <a:gd name="T73" fmla="*/ 255613 h 551"/>
                <a:gd name="T74" fmla="*/ 21308 w 412"/>
                <a:gd name="T75" fmla="*/ 186384 h 551"/>
                <a:gd name="T76" fmla="*/ 37289 w 412"/>
                <a:gd name="T77" fmla="*/ 147332 h 551"/>
                <a:gd name="T78" fmla="*/ 113641 w 412"/>
                <a:gd name="T79" fmla="*/ 124256 h 551"/>
                <a:gd name="T80" fmla="*/ 163360 w 412"/>
                <a:gd name="T81" fmla="*/ 78104 h 551"/>
                <a:gd name="T82" fmla="*/ 200648 w 412"/>
                <a:gd name="T83" fmla="*/ 37277 h 551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412"/>
                <a:gd name="T127" fmla="*/ 0 h 551"/>
                <a:gd name="T128" fmla="*/ 412 w 412"/>
                <a:gd name="T129" fmla="*/ 551 h 551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412" h="551">
                  <a:moveTo>
                    <a:pt x="114" y="7"/>
                  </a:moveTo>
                  <a:cubicBezTo>
                    <a:pt x="119" y="9"/>
                    <a:pt x="137" y="0"/>
                    <a:pt x="144" y="4"/>
                  </a:cubicBezTo>
                  <a:cubicBezTo>
                    <a:pt x="151" y="9"/>
                    <a:pt x="166" y="11"/>
                    <a:pt x="166" y="21"/>
                  </a:cubicBezTo>
                  <a:cubicBezTo>
                    <a:pt x="166" y="31"/>
                    <a:pt x="166" y="47"/>
                    <a:pt x="168" y="52"/>
                  </a:cubicBezTo>
                  <a:cubicBezTo>
                    <a:pt x="170" y="57"/>
                    <a:pt x="173" y="65"/>
                    <a:pt x="175" y="74"/>
                  </a:cubicBezTo>
                  <a:cubicBezTo>
                    <a:pt x="177" y="82"/>
                    <a:pt x="175" y="92"/>
                    <a:pt x="177" y="96"/>
                  </a:cubicBezTo>
                  <a:cubicBezTo>
                    <a:pt x="179" y="100"/>
                    <a:pt x="176" y="107"/>
                    <a:pt x="184" y="110"/>
                  </a:cubicBezTo>
                  <a:cubicBezTo>
                    <a:pt x="193" y="113"/>
                    <a:pt x="196" y="111"/>
                    <a:pt x="201" y="115"/>
                  </a:cubicBezTo>
                  <a:cubicBezTo>
                    <a:pt x="206" y="119"/>
                    <a:pt x="219" y="112"/>
                    <a:pt x="222" y="118"/>
                  </a:cubicBezTo>
                  <a:cubicBezTo>
                    <a:pt x="226" y="124"/>
                    <a:pt x="231" y="138"/>
                    <a:pt x="235" y="143"/>
                  </a:cubicBezTo>
                  <a:cubicBezTo>
                    <a:pt x="239" y="148"/>
                    <a:pt x="246" y="149"/>
                    <a:pt x="248" y="153"/>
                  </a:cubicBezTo>
                  <a:cubicBezTo>
                    <a:pt x="250" y="157"/>
                    <a:pt x="246" y="171"/>
                    <a:pt x="252" y="172"/>
                  </a:cubicBezTo>
                  <a:cubicBezTo>
                    <a:pt x="252" y="172"/>
                    <a:pt x="252" y="192"/>
                    <a:pt x="250" y="195"/>
                  </a:cubicBezTo>
                  <a:cubicBezTo>
                    <a:pt x="249" y="198"/>
                    <a:pt x="243" y="205"/>
                    <a:pt x="243" y="210"/>
                  </a:cubicBezTo>
                  <a:cubicBezTo>
                    <a:pt x="243" y="215"/>
                    <a:pt x="245" y="222"/>
                    <a:pt x="247" y="225"/>
                  </a:cubicBezTo>
                  <a:cubicBezTo>
                    <a:pt x="249" y="228"/>
                    <a:pt x="249" y="239"/>
                    <a:pt x="253" y="243"/>
                  </a:cubicBezTo>
                  <a:cubicBezTo>
                    <a:pt x="256" y="248"/>
                    <a:pt x="258" y="255"/>
                    <a:pt x="260" y="259"/>
                  </a:cubicBezTo>
                  <a:cubicBezTo>
                    <a:pt x="262" y="264"/>
                    <a:pt x="281" y="275"/>
                    <a:pt x="283" y="281"/>
                  </a:cubicBezTo>
                  <a:cubicBezTo>
                    <a:pt x="285" y="287"/>
                    <a:pt x="295" y="298"/>
                    <a:pt x="295" y="304"/>
                  </a:cubicBezTo>
                  <a:cubicBezTo>
                    <a:pt x="295" y="309"/>
                    <a:pt x="291" y="322"/>
                    <a:pt x="296" y="324"/>
                  </a:cubicBezTo>
                  <a:cubicBezTo>
                    <a:pt x="300" y="326"/>
                    <a:pt x="311" y="326"/>
                    <a:pt x="315" y="325"/>
                  </a:cubicBezTo>
                  <a:cubicBezTo>
                    <a:pt x="319" y="324"/>
                    <a:pt x="335" y="325"/>
                    <a:pt x="339" y="325"/>
                  </a:cubicBezTo>
                  <a:cubicBezTo>
                    <a:pt x="343" y="325"/>
                    <a:pt x="350" y="330"/>
                    <a:pt x="354" y="341"/>
                  </a:cubicBezTo>
                  <a:cubicBezTo>
                    <a:pt x="358" y="353"/>
                    <a:pt x="361" y="363"/>
                    <a:pt x="360" y="368"/>
                  </a:cubicBezTo>
                  <a:cubicBezTo>
                    <a:pt x="359" y="374"/>
                    <a:pt x="358" y="394"/>
                    <a:pt x="361" y="395"/>
                  </a:cubicBezTo>
                  <a:cubicBezTo>
                    <a:pt x="365" y="396"/>
                    <a:pt x="367" y="401"/>
                    <a:pt x="371" y="407"/>
                  </a:cubicBezTo>
                  <a:cubicBezTo>
                    <a:pt x="375" y="414"/>
                    <a:pt x="379" y="424"/>
                    <a:pt x="382" y="430"/>
                  </a:cubicBezTo>
                  <a:cubicBezTo>
                    <a:pt x="385" y="435"/>
                    <a:pt x="384" y="444"/>
                    <a:pt x="387" y="447"/>
                  </a:cubicBezTo>
                  <a:cubicBezTo>
                    <a:pt x="391" y="450"/>
                    <a:pt x="401" y="458"/>
                    <a:pt x="402" y="461"/>
                  </a:cubicBezTo>
                  <a:cubicBezTo>
                    <a:pt x="403" y="464"/>
                    <a:pt x="411" y="463"/>
                    <a:pt x="411" y="470"/>
                  </a:cubicBezTo>
                  <a:cubicBezTo>
                    <a:pt x="411" y="476"/>
                    <a:pt x="412" y="481"/>
                    <a:pt x="410" y="487"/>
                  </a:cubicBezTo>
                  <a:cubicBezTo>
                    <a:pt x="408" y="492"/>
                    <a:pt x="405" y="498"/>
                    <a:pt x="406" y="502"/>
                  </a:cubicBezTo>
                  <a:cubicBezTo>
                    <a:pt x="407" y="506"/>
                    <a:pt x="402" y="512"/>
                    <a:pt x="402" y="517"/>
                  </a:cubicBezTo>
                  <a:cubicBezTo>
                    <a:pt x="402" y="522"/>
                    <a:pt x="399" y="535"/>
                    <a:pt x="402" y="536"/>
                  </a:cubicBezTo>
                  <a:cubicBezTo>
                    <a:pt x="406" y="537"/>
                    <a:pt x="411" y="545"/>
                    <a:pt x="406" y="548"/>
                  </a:cubicBezTo>
                  <a:cubicBezTo>
                    <a:pt x="400" y="551"/>
                    <a:pt x="383" y="549"/>
                    <a:pt x="383" y="549"/>
                  </a:cubicBezTo>
                  <a:cubicBezTo>
                    <a:pt x="375" y="542"/>
                    <a:pt x="375" y="542"/>
                    <a:pt x="375" y="542"/>
                  </a:cubicBezTo>
                  <a:cubicBezTo>
                    <a:pt x="375" y="542"/>
                    <a:pt x="372" y="533"/>
                    <a:pt x="369" y="533"/>
                  </a:cubicBezTo>
                  <a:cubicBezTo>
                    <a:pt x="366" y="533"/>
                    <a:pt x="360" y="526"/>
                    <a:pt x="358" y="522"/>
                  </a:cubicBezTo>
                  <a:cubicBezTo>
                    <a:pt x="356" y="519"/>
                    <a:pt x="356" y="515"/>
                    <a:pt x="352" y="509"/>
                  </a:cubicBezTo>
                  <a:cubicBezTo>
                    <a:pt x="347" y="504"/>
                    <a:pt x="333" y="506"/>
                    <a:pt x="328" y="500"/>
                  </a:cubicBezTo>
                  <a:cubicBezTo>
                    <a:pt x="323" y="493"/>
                    <a:pt x="323" y="491"/>
                    <a:pt x="319" y="487"/>
                  </a:cubicBezTo>
                  <a:cubicBezTo>
                    <a:pt x="316" y="483"/>
                    <a:pt x="317" y="478"/>
                    <a:pt x="314" y="474"/>
                  </a:cubicBezTo>
                  <a:cubicBezTo>
                    <a:pt x="311" y="470"/>
                    <a:pt x="303" y="467"/>
                    <a:pt x="301" y="461"/>
                  </a:cubicBezTo>
                  <a:cubicBezTo>
                    <a:pt x="299" y="455"/>
                    <a:pt x="290" y="442"/>
                    <a:pt x="283" y="436"/>
                  </a:cubicBezTo>
                  <a:cubicBezTo>
                    <a:pt x="275" y="431"/>
                    <a:pt x="281" y="437"/>
                    <a:pt x="275" y="431"/>
                  </a:cubicBezTo>
                  <a:cubicBezTo>
                    <a:pt x="270" y="424"/>
                    <a:pt x="269" y="418"/>
                    <a:pt x="269" y="418"/>
                  </a:cubicBezTo>
                  <a:cubicBezTo>
                    <a:pt x="269" y="418"/>
                    <a:pt x="264" y="408"/>
                    <a:pt x="260" y="403"/>
                  </a:cubicBezTo>
                  <a:cubicBezTo>
                    <a:pt x="256" y="397"/>
                    <a:pt x="260" y="393"/>
                    <a:pt x="256" y="390"/>
                  </a:cubicBezTo>
                  <a:cubicBezTo>
                    <a:pt x="252" y="387"/>
                    <a:pt x="245" y="387"/>
                    <a:pt x="240" y="383"/>
                  </a:cubicBezTo>
                  <a:cubicBezTo>
                    <a:pt x="234" y="380"/>
                    <a:pt x="238" y="375"/>
                    <a:pt x="232" y="373"/>
                  </a:cubicBezTo>
                  <a:cubicBezTo>
                    <a:pt x="227" y="370"/>
                    <a:pt x="225" y="368"/>
                    <a:pt x="221" y="363"/>
                  </a:cubicBezTo>
                  <a:cubicBezTo>
                    <a:pt x="218" y="358"/>
                    <a:pt x="210" y="358"/>
                    <a:pt x="205" y="354"/>
                  </a:cubicBezTo>
                  <a:cubicBezTo>
                    <a:pt x="201" y="351"/>
                    <a:pt x="194" y="344"/>
                    <a:pt x="190" y="339"/>
                  </a:cubicBezTo>
                  <a:cubicBezTo>
                    <a:pt x="186" y="335"/>
                    <a:pt x="193" y="331"/>
                    <a:pt x="186" y="328"/>
                  </a:cubicBezTo>
                  <a:cubicBezTo>
                    <a:pt x="178" y="326"/>
                    <a:pt x="170" y="325"/>
                    <a:pt x="169" y="322"/>
                  </a:cubicBezTo>
                  <a:cubicBezTo>
                    <a:pt x="168" y="319"/>
                    <a:pt x="170" y="310"/>
                    <a:pt x="166" y="309"/>
                  </a:cubicBezTo>
                  <a:cubicBezTo>
                    <a:pt x="163" y="308"/>
                    <a:pt x="153" y="300"/>
                    <a:pt x="148" y="300"/>
                  </a:cubicBezTo>
                  <a:cubicBezTo>
                    <a:pt x="143" y="300"/>
                    <a:pt x="137" y="296"/>
                    <a:pt x="137" y="291"/>
                  </a:cubicBezTo>
                  <a:cubicBezTo>
                    <a:pt x="137" y="285"/>
                    <a:pt x="132" y="286"/>
                    <a:pt x="127" y="282"/>
                  </a:cubicBezTo>
                  <a:cubicBezTo>
                    <a:pt x="121" y="278"/>
                    <a:pt x="113" y="270"/>
                    <a:pt x="114" y="266"/>
                  </a:cubicBezTo>
                  <a:cubicBezTo>
                    <a:pt x="115" y="262"/>
                    <a:pt x="108" y="247"/>
                    <a:pt x="108" y="243"/>
                  </a:cubicBezTo>
                  <a:cubicBezTo>
                    <a:pt x="108" y="240"/>
                    <a:pt x="106" y="234"/>
                    <a:pt x="102" y="231"/>
                  </a:cubicBezTo>
                  <a:cubicBezTo>
                    <a:pt x="97" y="229"/>
                    <a:pt x="99" y="223"/>
                    <a:pt x="93" y="223"/>
                  </a:cubicBezTo>
                  <a:cubicBezTo>
                    <a:pt x="88" y="223"/>
                    <a:pt x="81" y="216"/>
                    <a:pt x="81" y="216"/>
                  </a:cubicBezTo>
                  <a:cubicBezTo>
                    <a:pt x="81" y="216"/>
                    <a:pt x="75" y="212"/>
                    <a:pt x="72" y="212"/>
                  </a:cubicBezTo>
                  <a:cubicBezTo>
                    <a:pt x="68" y="212"/>
                    <a:pt x="71" y="209"/>
                    <a:pt x="67" y="205"/>
                  </a:cubicBezTo>
                  <a:cubicBezTo>
                    <a:pt x="64" y="200"/>
                    <a:pt x="62" y="199"/>
                    <a:pt x="53" y="200"/>
                  </a:cubicBezTo>
                  <a:cubicBezTo>
                    <a:pt x="45" y="201"/>
                    <a:pt x="35" y="191"/>
                    <a:pt x="37" y="186"/>
                  </a:cubicBezTo>
                  <a:cubicBezTo>
                    <a:pt x="39" y="182"/>
                    <a:pt x="43" y="177"/>
                    <a:pt x="36" y="177"/>
                  </a:cubicBezTo>
                  <a:cubicBezTo>
                    <a:pt x="30" y="177"/>
                    <a:pt x="30" y="186"/>
                    <a:pt x="24" y="184"/>
                  </a:cubicBezTo>
                  <a:cubicBezTo>
                    <a:pt x="19" y="182"/>
                    <a:pt x="19" y="181"/>
                    <a:pt x="14" y="175"/>
                  </a:cubicBezTo>
                  <a:cubicBezTo>
                    <a:pt x="10" y="170"/>
                    <a:pt x="0" y="170"/>
                    <a:pt x="2" y="167"/>
                  </a:cubicBezTo>
                  <a:cubicBezTo>
                    <a:pt x="3" y="164"/>
                    <a:pt x="2" y="152"/>
                    <a:pt x="3" y="144"/>
                  </a:cubicBezTo>
                  <a:cubicBezTo>
                    <a:pt x="4" y="137"/>
                    <a:pt x="4" y="125"/>
                    <a:pt x="6" y="122"/>
                  </a:cubicBezTo>
                  <a:cubicBezTo>
                    <a:pt x="8" y="118"/>
                    <a:pt x="11" y="111"/>
                    <a:pt x="12" y="105"/>
                  </a:cubicBezTo>
                  <a:cubicBezTo>
                    <a:pt x="13" y="100"/>
                    <a:pt x="21" y="101"/>
                    <a:pt x="21" y="97"/>
                  </a:cubicBezTo>
                  <a:cubicBezTo>
                    <a:pt x="21" y="92"/>
                    <a:pt x="21" y="83"/>
                    <a:pt x="21" y="83"/>
                  </a:cubicBezTo>
                  <a:cubicBezTo>
                    <a:pt x="22" y="88"/>
                    <a:pt x="34" y="92"/>
                    <a:pt x="45" y="86"/>
                  </a:cubicBezTo>
                  <a:cubicBezTo>
                    <a:pt x="56" y="80"/>
                    <a:pt x="55" y="72"/>
                    <a:pt x="64" y="70"/>
                  </a:cubicBezTo>
                  <a:cubicBezTo>
                    <a:pt x="72" y="68"/>
                    <a:pt x="84" y="62"/>
                    <a:pt x="85" y="57"/>
                  </a:cubicBezTo>
                  <a:cubicBezTo>
                    <a:pt x="86" y="52"/>
                    <a:pt x="87" y="47"/>
                    <a:pt x="92" y="44"/>
                  </a:cubicBezTo>
                  <a:cubicBezTo>
                    <a:pt x="98" y="41"/>
                    <a:pt x="96" y="34"/>
                    <a:pt x="103" y="32"/>
                  </a:cubicBezTo>
                  <a:cubicBezTo>
                    <a:pt x="110" y="30"/>
                    <a:pt x="114" y="26"/>
                    <a:pt x="113" y="21"/>
                  </a:cubicBezTo>
                  <a:cubicBezTo>
                    <a:pt x="114" y="7"/>
                    <a:pt x="114" y="7"/>
                    <a:pt x="114" y="7"/>
                  </a:cubicBezTo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44450" tIns="44450" rIns="44450" bIns="44450"/>
            <a:lstStyle/>
            <a:p>
              <a:endParaRPr lang="es-MX" dirty="0">
                <a:solidFill>
                  <a:prstClr val="black"/>
                </a:solidFill>
              </a:endParaRPr>
            </a:p>
          </p:txBody>
        </p:sp>
        <p:sp>
          <p:nvSpPr>
            <p:cNvPr id="26" name="Freeform 262">
              <a:extLst>
                <a:ext uri="{FF2B5EF4-FFF2-40B4-BE49-F238E27FC236}">
                  <a16:creationId xmlns:a16="http://schemas.microsoft.com/office/drawing/2014/main" id="{37CFFA8D-84EF-C1FE-AFBF-4B2084A619D3}"/>
                </a:ext>
              </a:extLst>
            </p:cNvPr>
            <p:cNvSpPr>
              <a:spLocks/>
            </p:cNvSpPr>
            <p:nvPr/>
          </p:nvSpPr>
          <p:spPr bwMode="auto">
            <a:xfrm>
              <a:off x="7659270" y="2107725"/>
              <a:ext cx="217942" cy="346401"/>
            </a:xfrm>
            <a:custGeom>
              <a:avLst/>
              <a:gdLst>
                <a:gd name="T0" fmla="*/ 425993 w 391"/>
                <a:gd name="T1" fmla="*/ 198669 h 584"/>
                <a:gd name="T2" fmla="*/ 402918 w 391"/>
                <a:gd name="T3" fmla="*/ 145454 h 584"/>
                <a:gd name="T4" fmla="*/ 401143 w 391"/>
                <a:gd name="T5" fmla="*/ 83370 h 584"/>
                <a:gd name="T6" fmla="*/ 413568 w 391"/>
                <a:gd name="T7" fmla="*/ 58536 h 584"/>
                <a:gd name="T8" fmla="*/ 422443 w 391"/>
                <a:gd name="T9" fmla="*/ 28381 h 584"/>
                <a:gd name="T10" fmla="*/ 202346 w 391"/>
                <a:gd name="T11" fmla="*/ 10643 h 584"/>
                <a:gd name="T12" fmla="*/ 8875 w 391"/>
                <a:gd name="T13" fmla="*/ 0 h 584"/>
                <a:gd name="T14" fmla="*/ 24850 w 391"/>
                <a:gd name="T15" fmla="*/ 56763 h 584"/>
                <a:gd name="T16" fmla="*/ 44374 w 391"/>
                <a:gd name="T17" fmla="*/ 129490 h 584"/>
                <a:gd name="T18" fmla="*/ 78099 w 391"/>
                <a:gd name="T19" fmla="*/ 166740 h 584"/>
                <a:gd name="T20" fmla="*/ 42599 w 391"/>
                <a:gd name="T21" fmla="*/ 166740 h 584"/>
                <a:gd name="T22" fmla="*/ 76324 w 391"/>
                <a:gd name="T23" fmla="*/ 211086 h 584"/>
                <a:gd name="T24" fmla="*/ 90523 w 391"/>
                <a:gd name="T25" fmla="*/ 241241 h 584"/>
                <a:gd name="T26" fmla="*/ 120698 w 391"/>
                <a:gd name="T27" fmla="*/ 354766 h 584"/>
                <a:gd name="T28" fmla="*/ 150872 w 391"/>
                <a:gd name="T29" fmla="*/ 464743 h 584"/>
                <a:gd name="T30" fmla="*/ 188147 w 391"/>
                <a:gd name="T31" fmla="*/ 500220 h 584"/>
                <a:gd name="T32" fmla="*/ 188147 w 391"/>
                <a:gd name="T33" fmla="*/ 596006 h 584"/>
                <a:gd name="T34" fmla="*/ 214771 w 391"/>
                <a:gd name="T35" fmla="*/ 640352 h 584"/>
                <a:gd name="T36" fmla="*/ 250271 w 391"/>
                <a:gd name="T37" fmla="*/ 668733 h 584"/>
                <a:gd name="T38" fmla="*/ 296420 w 391"/>
                <a:gd name="T39" fmla="*/ 718401 h 584"/>
                <a:gd name="T40" fmla="*/ 351444 w 391"/>
                <a:gd name="T41" fmla="*/ 755651 h 584"/>
                <a:gd name="T42" fmla="*/ 378068 w 391"/>
                <a:gd name="T43" fmla="*/ 805318 h 584"/>
                <a:gd name="T44" fmla="*/ 422443 w 391"/>
                <a:gd name="T45" fmla="*/ 865628 h 584"/>
                <a:gd name="T46" fmla="*/ 461492 w 391"/>
                <a:gd name="T47" fmla="*/ 918843 h 584"/>
                <a:gd name="T48" fmla="*/ 450842 w 391"/>
                <a:gd name="T49" fmla="*/ 996892 h 584"/>
                <a:gd name="T50" fmla="*/ 472142 w 391"/>
                <a:gd name="T51" fmla="*/ 1019952 h 584"/>
                <a:gd name="T52" fmla="*/ 477467 w 391"/>
                <a:gd name="T53" fmla="*/ 1030595 h 584"/>
                <a:gd name="T54" fmla="*/ 676263 w 391"/>
                <a:gd name="T55" fmla="*/ 1035916 h 584"/>
                <a:gd name="T56" fmla="*/ 690463 w 391"/>
                <a:gd name="T57" fmla="*/ 988023 h 584"/>
                <a:gd name="T58" fmla="*/ 672713 w 391"/>
                <a:gd name="T59" fmla="*/ 936582 h 584"/>
                <a:gd name="T60" fmla="*/ 624789 w 391"/>
                <a:gd name="T61" fmla="*/ 899331 h 584"/>
                <a:gd name="T62" fmla="*/ 598165 w 391"/>
                <a:gd name="T63" fmla="*/ 872724 h 584"/>
                <a:gd name="T64" fmla="*/ 578640 w 391"/>
                <a:gd name="T65" fmla="*/ 842569 h 584"/>
                <a:gd name="T66" fmla="*/ 575090 w 391"/>
                <a:gd name="T67" fmla="*/ 803544 h 584"/>
                <a:gd name="T68" fmla="*/ 557340 w 391"/>
                <a:gd name="T69" fmla="*/ 750329 h 584"/>
                <a:gd name="T70" fmla="*/ 488117 w 391"/>
                <a:gd name="T71" fmla="*/ 681150 h 584"/>
                <a:gd name="T72" fmla="*/ 449067 w 391"/>
                <a:gd name="T73" fmla="*/ 647447 h 584"/>
                <a:gd name="T74" fmla="*/ 436642 w 391"/>
                <a:gd name="T75" fmla="*/ 615519 h 584"/>
                <a:gd name="T76" fmla="*/ 402918 w 391"/>
                <a:gd name="T77" fmla="*/ 564078 h 584"/>
                <a:gd name="T78" fmla="*/ 413568 w 391"/>
                <a:gd name="T79" fmla="*/ 400885 h 584"/>
                <a:gd name="T80" fmla="*/ 386943 w 391"/>
                <a:gd name="T81" fmla="*/ 351218 h 584"/>
                <a:gd name="T82" fmla="*/ 385168 w 391"/>
                <a:gd name="T83" fmla="*/ 274943 h 584"/>
                <a:gd name="T84" fmla="*/ 406468 w 391"/>
                <a:gd name="T85" fmla="*/ 230598 h 584"/>
                <a:gd name="T86" fmla="*/ 425993 w 391"/>
                <a:gd name="T87" fmla="*/ 203990 h 584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391"/>
                <a:gd name="T133" fmla="*/ 0 h 584"/>
                <a:gd name="T134" fmla="*/ 391 w 391"/>
                <a:gd name="T135" fmla="*/ 584 h 584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391" h="584">
                  <a:moveTo>
                    <a:pt x="240" y="115"/>
                  </a:moveTo>
                  <a:cubicBezTo>
                    <a:pt x="240" y="114"/>
                    <a:pt x="240" y="113"/>
                    <a:pt x="240" y="112"/>
                  </a:cubicBezTo>
                  <a:cubicBezTo>
                    <a:pt x="241" y="101"/>
                    <a:pt x="238" y="102"/>
                    <a:pt x="235" y="101"/>
                  </a:cubicBezTo>
                  <a:cubicBezTo>
                    <a:pt x="232" y="100"/>
                    <a:pt x="229" y="89"/>
                    <a:pt x="227" y="82"/>
                  </a:cubicBezTo>
                  <a:cubicBezTo>
                    <a:pt x="225" y="76"/>
                    <a:pt x="226" y="67"/>
                    <a:pt x="223" y="63"/>
                  </a:cubicBezTo>
                  <a:cubicBezTo>
                    <a:pt x="219" y="59"/>
                    <a:pt x="223" y="52"/>
                    <a:pt x="226" y="47"/>
                  </a:cubicBezTo>
                  <a:cubicBezTo>
                    <a:pt x="229" y="42"/>
                    <a:pt x="231" y="44"/>
                    <a:pt x="235" y="40"/>
                  </a:cubicBezTo>
                  <a:cubicBezTo>
                    <a:pt x="235" y="40"/>
                    <a:pt x="228" y="38"/>
                    <a:pt x="233" y="33"/>
                  </a:cubicBezTo>
                  <a:cubicBezTo>
                    <a:pt x="238" y="28"/>
                    <a:pt x="243" y="27"/>
                    <a:pt x="244" y="23"/>
                  </a:cubicBezTo>
                  <a:cubicBezTo>
                    <a:pt x="245" y="19"/>
                    <a:pt x="240" y="22"/>
                    <a:pt x="238" y="16"/>
                  </a:cubicBezTo>
                  <a:cubicBezTo>
                    <a:pt x="234" y="6"/>
                    <a:pt x="234" y="6"/>
                    <a:pt x="234" y="6"/>
                  </a:cubicBezTo>
                  <a:cubicBezTo>
                    <a:pt x="114" y="6"/>
                    <a:pt x="114" y="6"/>
                    <a:pt x="114" y="6"/>
                  </a:cubicBezTo>
                  <a:cubicBezTo>
                    <a:pt x="114" y="0"/>
                    <a:pt x="114" y="0"/>
                    <a:pt x="114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0" y="14"/>
                    <a:pt x="5" y="17"/>
                  </a:cubicBezTo>
                  <a:cubicBezTo>
                    <a:pt x="10" y="19"/>
                    <a:pt x="12" y="28"/>
                    <a:pt x="14" y="32"/>
                  </a:cubicBezTo>
                  <a:cubicBezTo>
                    <a:pt x="17" y="36"/>
                    <a:pt x="25" y="36"/>
                    <a:pt x="25" y="42"/>
                  </a:cubicBezTo>
                  <a:cubicBezTo>
                    <a:pt x="25" y="48"/>
                    <a:pt x="25" y="73"/>
                    <a:pt x="25" y="73"/>
                  </a:cubicBezTo>
                  <a:cubicBezTo>
                    <a:pt x="25" y="73"/>
                    <a:pt x="38" y="78"/>
                    <a:pt x="41" y="80"/>
                  </a:cubicBezTo>
                  <a:cubicBezTo>
                    <a:pt x="45" y="83"/>
                    <a:pt x="54" y="94"/>
                    <a:pt x="44" y="94"/>
                  </a:cubicBezTo>
                  <a:cubicBezTo>
                    <a:pt x="34" y="94"/>
                    <a:pt x="34" y="84"/>
                    <a:pt x="29" y="89"/>
                  </a:cubicBezTo>
                  <a:cubicBezTo>
                    <a:pt x="24" y="94"/>
                    <a:pt x="24" y="90"/>
                    <a:pt x="24" y="94"/>
                  </a:cubicBezTo>
                  <a:cubicBezTo>
                    <a:pt x="24" y="98"/>
                    <a:pt x="32" y="101"/>
                    <a:pt x="34" y="105"/>
                  </a:cubicBezTo>
                  <a:cubicBezTo>
                    <a:pt x="36" y="109"/>
                    <a:pt x="44" y="111"/>
                    <a:pt x="43" y="119"/>
                  </a:cubicBezTo>
                  <a:cubicBezTo>
                    <a:pt x="41" y="126"/>
                    <a:pt x="38" y="129"/>
                    <a:pt x="38" y="129"/>
                  </a:cubicBezTo>
                  <a:cubicBezTo>
                    <a:pt x="38" y="129"/>
                    <a:pt x="43" y="136"/>
                    <a:pt x="51" y="136"/>
                  </a:cubicBezTo>
                  <a:cubicBezTo>
                    <a:pt x="59" y="136"/>
                    <a:pt x="61" y="151"/>
                    <a:pt x="65" y="161"/>
                  </a:cubicBezTo>
                  <a:cubicBezTo>
                    <a:pt x="69" y="171"/>
                    <a:pt x="64" y="197"/>
                    <a:pt x="68" y="200"/>
                  </a:cubicBezTo>
                  <a:cubicBezTo>
                    <a:pt x="71" y="202"/>
                    <a:pt x="77" y="206"/>
                    <a:pt x="80" y="211"/>
                  </a:cubicBezTo>
                  <a:cubicBezTo>
                    <a:pt x="82" y="216"/>
                    <a:pt x="85" y="253"/>
                    <a:pt x="85" y="262"/>
                  </a:cubicBezTo>
                  <a:cubicBezTo>
                    <a:pt x="85" y="270"/>
                    <a:pt x="86" y="280"/>
                    <a:pt x="91" y="280"/>
                  </a:cubicBezTo>
                  <a:cubicBezTo>
                    <a:pt x="96" y="280"/>
                    <a:pt x="104" y="274"/>
                    <a:pt x="106" y="282"/>
                  </a:cubicBezTo>
                  <a:cubicBezTo>
                    <a:pt x="109" y="289"/>
                    <a:pt x="109" y="310"/>
                    <a:pt x="106" y="316"/>
                  </a:cubicBezTo>
                  <a:cubicBezTo>
                    <a:pt x="104" y="323"/>
                    <a:pt x="102" y="331"/>
                    <a:pt x="106" y="336"/>
                  </a:cubicBezTo>
                  <a:cubicBezTo>
                    <a:pt x="110" y="341"/>
                    <a:pt x="112" y="355"/>
                    <a:pt x="112" y="355"/>
                  </a:cubicBezTo>
                  <a:cubicBezTo>
                    <a:pt x="112" y="355"/>
                    <a:pt x="118" y="357"/>
                    <a:pt x="121" y="361"/>
                  </a:cubicBezTo>
                  <a:cubicBezTo>
                    <a:pt x="123" y="365"/>
                    <a:pt x="122" y="374"/>
                    <a:pt x="127" y="372"/>
                  </a:cubicBezTo>
                  <a:cubicBezTo>
                    <a:pt x="132" y="371"/>
                    <a:pt x="135" y="370"/>
                    <a:pt x="141" y="377"/>
                  </a:cubicBezTo>
                  <a:cubicBezTo>
                    <a:pt x="147" y="385"/>
                    <a:pt x="147" y="384"/>
                    <a:pt x="151" y="391"/>
                  </a:cubicBezTo>
                  <a:cubicBezTo>
                    <a:pt x="155" y="398"/>
                    <a:pt x="159" y="402"/>
                    <a:pt x="167" y="405"/>
                  </a:cubicBezTo>
                  <a:cubicBezTo>
                    <a:pt x="174" y="407"/>
                    <a:pt x="176" y="407"/>
                    <a:pt x="181" y="413"/>
                  </a:cubicBezTo>
                  <a:cubicBezTo>
                    <a:pt x="186" y="420"/>
                    <a:pt x="192" y="422"/>
                    <a:pt x="198" y="426"/>
                  </a:cubicBezTo>
                  <a:cubicBezTo>
                    <a:pt x="204" y="429"/>
                    <a:pt x="204" y="443"/>
                    <a:pt x="204" y="443"/>
                  </a:cubicBezTo>
                  <a:cubicBezTo>
                    <a:pt x="204" y="443"/>
                    <a:pt x="212" y="449"/>
                    <a:pt x="213" y="454"/>
                  </a:cubicBezTo>
                  <a:cubicBezTo>
                    <a:pt x="214" y="459"/>
                    <a:pt x="219" y="463"/>
                    <a:pt x="224" y="466"/>
                  </a:cubicBezTo>
                  <a:cubicBezTo>
                    <a:pt x="229" y="468"/>
                    <a:pt x="237" y="483"/>
                    <a:pt x="238" y="488"/>
                  </a:cubicBezTo>
                  <a:cubicBezTo>
                    <a:pt x="239" y="493"/>
                    <a:pt x="245" y="502"/>
                    <a:pt x="250" y="502"/>
                  </a:cubicBezTo>
                  <a:cubicBezTo>
                    <a:pt x="255" y="502"/>
                    <a:pt x="260" y="510"/>
                    <a:pt x="260" y="518"/>
                  </a:cubicBezTo>
                  <a:cubicBezTo>
                    <a:pt x="260" y="525"/>
                    <a:pt x="255" y="536"/>
                    <a:pt x="255" y="543"/>
                  </a:cubicBezTo>
                  <a:cubicBezTo>
                    <a:pt x="255" y="549"/>
                    <a:pt x="254" y="562"/>
                    <a:pt x="254" y="562"/>
                  </a:cubicBezTo>
                  <a:cubicBezTo>
                    <a:pt x="254" y="562"/>
                    <a:pt x="253" y="570"/>
                    <a:pt x="249" y="570"/>
                  </a:cubicBezTo>
                  <a:cubicBezTo>
                    <a:pt x="245" y="570"/>
                    <a:pt x="259" y="575"/>
                    <a:pt x="266" y="575"/>
                  </a:cubicBezTo>
                  <a:cubicBezTo>
                    <a:pt x="274" y="575"/>
                    <a:pt x="274" y="575"/>
                    <a:pt x="274" y="575"/>
                  </a:cubicBezTo>
                  <a:cubicBezTo>
                    <a:pt x="269" y="581"/>
                    <a:pt x="269" y="581"/>
                    <a:pt x="269" y="581"/>
                  </a:cubicBezTo>
                  <a:cubicBezTo>
                    <a:pt x="335" y="581"/>
                    <a:pt x="335" y="581"/>
                    <a:pt x="335" y="581"/>
                  </a:cubicBezTo>
                  <a:cubicBezTo>
                    <a:pt x="381" y="584"/>
                    <a:pt x="381" y="584"/>
                    <a:pt x="381" y="584"/>
                  </a:cubicBezTo>
                  <a:cubicBezTo>
                    <a:pt x="381" y="584"/>
                    <a:pt x="383" y="582"/>
                    <a:pt x="387" y="576"/>
                  </a:cubicBezTo>
                  <a:cubicBezTo>
                    <a:pt x="391" y="570"/>
                    <a:pt x="389" y="564"/>
                    <a:pt x="389" y="557"/>
                  </a:cubicBezTo>
                  <a:cubicBezTo>
                    <a:pt x="389" y="551"/>
                    <a:pt x="382" y="548"/>
                    <a:pt x="383" y="541"/>
                  </a:cubicBezTo>
                  <a:cubicBezTo>
                    <a:pt x="384" y="535"/>
                    <a:pt x="387" y="526"/>
                    <a:pt x="379" y="528"/>
                  </a:cubicBezTo>
                  <a:cubicBezTo>
                    <a:pt x="372" y="529"/>
                    <a:pt x="372" y="526"/>
                    <a:pt x="365" y="524"/>
                  </a:cubicBezTo>
                  <a:cubicBezTo>
                    <a:pt x="357" y="521"/>
                    <a:pt x="351" y="513"/>
                    <a:pt x="352" y="507"/>
                  </a:cubicBezTo>
                  <a:cubicBezTo>
                    <a:pt x="353" y="500"/>
                    <a:pt x="351" y="492"/>
                    <a:pt x="351" y="492"/>
                  </a:cubicBezTo>
                  <a:cubicBezTo>
                    <a:pt x="337" y="492"/>
                    <a:pt x="337" y="492"/>
                    <a:pt x="337" y="492"/>
                  </a:cubicBezTo>
                  <a:cubicBezTo>
                    <a:pt x="337" y="492"/>
                    <a:pt x="338" y="472"/>
                    <a:pt x="335" y="470"/>
                  </a:cubicBezTo>
                  <a:cubicBezTo>
                    <a:pt x="331" y="469"/>
                    <a:pt x="327" y="469"/>
                    <a:pt x="326" y="475"/>
                  </a:cubicBezTo>
                  <a:cubicBezTo>
                    <a:pt x="325" y="482"/>
                    <a:pt x="320" y="467"/>
                    <a:pt x="320" y="467"/>
                  </a:cubicBezTo>
                  <a:cubicBezTo>
                    <a:pt x="324" y="453"/>
                    <a:pt x="324" y="453"/>
                    <a:pt x="324" y="453"/>
                  </a:cubicBezTo>
                  <a:cubicBezTo>
                    <a:pt x="324" y="453"/>
                    <a:pt x="326" y="442"/>
                    <a:pt x="324" y="438"/>
                  </a:cubicBezTo>
                  <a:cubicBezTo>
                    <a:pt x="321" y="434"/>
                    <a:pt x="320" y="423"/>
                    <a:pt x="314" y="423"/>
                  </a:cubicBezTo>
                  <a:cubicBezTo>
                    <a:pt x="307" y="423"/>
                    <a:pt x="294" y="405"/>
                    <a:pt x="290" y="398"/>
                  </a:cubicBezTo>
                  <a:cubicBezTo>
                    <a:pt x="286" y="392"/>
                    <a:pt x="275" y="384"/>
                    <a:pt x="275" y="384"/>
                  </a:cubicBezTo>
                  <a:cubicBezTo>
                    <a:pt x="275" y="384"/>
                    <a:pt x="271" y="375"/>
                    <a:pt x="268" y="369"/>
                  </a:cubicBezTo>
                  <a:cubicBezTo>
                    <a:pt x="264" y="362"/>
                    <a:pt x="256" y="365"/>
                    <a:pt x="253" y="365"/>
                  </a:cubicBezTo>
                  <a:cubicBezTo>
                    <a:pt x="249" y="365"/>
                    <a:pt x="238" y="364"/>
                    <a:pt x="243" y="360"/>
                  </a:cubicBezTo>
                  <a:cubicBezTo>
                    <a:pt x="248" y="356"/>
                    <a:pt x="251" y="350"/>
                    <a:pt x="246" y="347"/>
                  </a:cubicBezTo>
                  <a:cubicBezTo>
                    <a:pt x="242" y="345"/>
                    <a:pt x="244" y="344"/>
                    <a:pt x="238" y="335"/>
                  </a:cubicBezTo>
                  <a:cubicBezTo>
                    <a:pt x="232" y="326"/>
                    <a:pt x="227" y="318"/>
                    <a:pt x="227" y="318"/>
                  </a:cubicBezTo>
                  <a:cubicBezTo>
                    <a:pt x="228" y="237"/>
                    <a:pt x="228" y="237"/>
                    <a:pt x="228" y="237"/>
                  </a:cubicBezTo>
                  <a:cubicBezTo>
                    <a:pt x="228" y="237"/>
                    <a:pt x="234" y="231"/>
                    <a:pt x="233" y="226"/>
                  </a:cubicBezTo>
                  <a:cubicBezTo>
                    <a:pt x="232" y="221"/>
                    <a:pt x="233" y="216"/>
                    <a:pt x="229" y="212"/>
                  </a:cubicBezTo>
                  <a:cubicBezTo>
                    <a:pt x="225" y="208"/>
                    <a:pt x="218" y="198"/>
                    <a:pt x="218" y="198"/>
                  </a:cubicBezTo>
                  <a:cubicBezTo>
                    <a:pt x="218" y="198"/>
                    <a:pt x="220" y="174"/>
                    <a:pt x="218" y="170"/>
                  </a:cubicBezTo>
                  <a:cubicBezTo>
                    <a:pt x="215" y="166"/>
                    <a:pt x="218" y="159"/>
                    <a:pt x="217" y="155"/>
                  </a:cubicBezTo>
                  <a:cubicBezTo>
                    <a:pt x="215" y="151"/>
                    <a:pt x="208" y="146"/>
                    <a:pt x="215" y="141"/>
                  </a:cubicBezTo>
                  <a:cubicBezTo>
                    <a:pt x="223" y="136"/>
                    <a:pt x="229" y="136"/>
                    <a:pt x="229" y="130"/>
                  </a:cubicBezTo>
                  <a:cubicBezTo>
                    <a:pt x="232" y="116"/>
                    <a:pt x="232" y="116"/>
                    <a:pt x="232" y="116"/>
                  </a:cubicBezTo>
                  <a:lnTo>
                    <a:pt x="240" y="115"/>
                  </a:lnTo>
                  <a:close/>
                </a:path>
              </a:pathLst>
            </a:custGeom>
            <a:solidFill>
              <a:srgbClr val="009A44"/>
            </a:solidFill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44450" tIns="44450" rIns="44450" bIns="44450"/>
            <a:lstStyle/>
            <a:p>
              <a:endParaRPr lang="es-MX" dirty="0">
                <a:solidFill>
                  <a:prstClr val="black"/>
                </a:solidFill>
              </a:endParaRPr>
            </a:p>
          </p:txBody>
        </p:sp>
        <p:sp>
          <p:nvSpPr>
            <p:cNvPr id="27" name="Freeform 263">
              <a:extLst>
                <a:ext uri="{FF2B5EF4-FFF2-40B4-BE49-F238E27FC236}">
                  <a16:creationId xmlns:a16="http://schemas.microsoft.com/office/drawing/2014/main" id="{880B79D8-A233-14D0-9FFA-66203978EC23}"/>
                </a:ext>
              </a:extLst>
            </p:cNvPr>
            <p:cNvSpPr>
              <a:spLocks/>
            </p:cNvSpPr>
            <p:nvPr/>
          </p:nvSpPr>
          <p:spPr bwMode="auto">
            <a:xfrm>
              <a:off x="7737569" y="2445638"/>
              <a:ext cx="310705" cy="382474"/>
            </a:xfrm>
            <a:custGeom>
              <a:avLst/>
              <a:gdLst>
                <a:gd name="T0" fmla="*/ 223536 w 558"/>
                <a:gd name="T1" fmla="*/ 8875 h 645"/>
                <a:gd name="T2" fmla="*/ 244825 w 558"/>
                <a:gd name="T3" fmla="*/ 19524 h 645"/>
                <a:gd name="T4" fmla="*/ 427556 w 558"/>
                <a:gd name="T5" fmla="*/ 24849 h 645"/>
                <a:gd name="T6" fmla="*/ 439975 w 558"/>
                <a:gd name="T7" fmla="*/ 76323 h 645"/>
                <a:gd name="T8" fmla="*/ 496746 w 558"/>
                <a:gd name="T9" fmla="*/ 120697 h 645"/>
                <a:gd name="T10" fmla="*/ 496746 w 558"/>
                <a:gd name="T11" fmla="*/ 195244 h 645"/>
                <a:gd name="T12" fmla="*/ 548195 w 558"/>
                <a:gd name="T13" fmla="*/ 202344 h 645"/>
                <a:gd name="T14" fmla="*/ 585451 w 558"/>
                <a:gd name="T15" fmla="*/ 275117 h 645"/>
                <a:gd name="T16" fmla="*/ 631577 w 558"/>
                <a:gd name="T17" fmla="*/ 339015 h 645"/>
                <a:gd name="T18" fmla="*/ 663511 w 558"/>
                <a:gd name="T19" fmla="*/ 465037 h 645"/>
                <a:gd name="T20" fmla="*/ 681252 w 558"/>
                <a:gd name="T21" fmla="*/ 536035 h 645"/>
                <a:gd name="T22" fmla="*/ 720282 w 558"/>
                <a:gd name="T23" fmla="*/ 654956 h 645"/>
                <a:gd name="T24" fmla="*/ 768182 w 558"/>
                <a:gd name="T25" fmla="*/ 708205 h 645"/>
                <a:gd name="T26" fmla="*/ 746893 w 558"/>
                <a:gd name="T27" fmla="*/ 793402 h 645"/>
                <a:gd name="T28" fmla="*/ 803664 w 558"/>
                <a:gd name="T29" fmla="*/ 857300 h 645"/>
                <a:gd name="T30" fmla="*/ 810760 w 558"/>
                <a:gd name="T31" fmla="*/ 802277 h 645"/>
                <a:gd name="T32" fmla="*/ 830275 w 558"/>
                <a:gd name="T33" fmla="*/ 788077 h 645"/>
                <a:gd name="T34" fmla="*/ 867531 w 558"/>
                <a:gd name="T35" fmla="*/ 857300 h 645"/>
                <a:gd name="T36" fmla="*/ 910110 w 558"/>
                <a:gd name="T37" fmla="*/ 899899 h 645"/>
                <a:gd name="T38" fmla="*/ 926077 w 558"/>
                <a:gd name="T39" fmla="*/ 956697 h 645"/>
                <a:gd name="T40" fmla="*/ 977525 w 558"/>
                <a:gd name="T41" fmla="*/ 1001071 h 645"/>
                <a:gd name="T42" fmla="*/ 966881 w 558"/>
                <a:gd name="T43" fmla="*/ 1089819 h 645"/>
                <a:gd name="T44" fmla="*/ 904787 w 558"/>
                <a:gd name="T45" fmla="*/ 1119993 h 645"/>
                <a:gd name="T46" fmla="*/ 839146 w 558"/>
                <a:gd name="T47" fmla="*/ 1104018 h 645"/>
                <a:gd name="T48" fmla="*/ 810760 w 558"/>
                <a:gd name="T49" fmla="*/ 1008171 h 645"/>
                <a:gd name="T50" fmla="*/ 736249 w 558"/>
                <a:gd name="T51" fmla="*/ 937173 h 645"/>
                <a:gd name="T52" fmla="*/ 677704 w 558"/>
                <a:gd name="T53" fmla="*/ 862625 h 645"/>
                <a:gd name="T54" fmla="*/ 585451 w 558"/>
                <a:gd name="T55" fmla="*/ 811152 h 645"/>
                <a:gd name="T56" fmla="*/ 505617 w 558"/>
                <a:gd name="T57" fmla="*/ 765003 h 645"/>
                <a:gd name="T58" fmla="*/ 471909 w 558"/>
                <a:gd name="T59" fmla="*/ 683355 h 645"/>
                <a:gd name="T60" fmla="*/ 494972 w 558"/>
                <a:gd name="T61" fmla="*/ 594608 h 645"/>
                <a:gd name="T62" fmla="*/ 509165 w 558"/>
                <a:gd name="T63" fmla="*/ 512960 h 645"/>
                <a:gd name="T64" fmla="*/ 464812 w 558"/>
                <a:gd name="T65" fmla="*/ 402913 h 645"/>
                <a:gd name="T66" fmla="*/ 376108 w 558"/>
                <a:gd name="T67" fmla="*/ 346115 h 645"/>
                <a:gd name="T68" fmla="*/ 328207 w 558"/>
                <a:gd name="T69" fmla="*/ 294642 h 645"/>
                <a:gd name="T70" fmla="*/ 338852 w 558"/>
                <a:gd name="T71" fmla="*/ 243168 h 645"/>
                <a:gd name="T72" fmla="*/ 305144 w 558"/>
                <a:gd name="T73" fmla="*/ 282217 h 645"/>
                <a:gd name="T74" fmla="*/ 267888 w 558"/>
                <a:gd name="T75" fmla="*/ 275117 h 645"/>
                <a:gd name="T76" fmla="*/ 232406 w 558"/>
                <a:gd name="T77" fmla="*/ 253818 h 645"/>
                <a:gd name="T78" fmla="*/ 172087 w 558"/>
                <a:gd name="T79" fmla="*/ 204119 h 645"/>
                <a:gd name="T80" fmla="*/ 120638 w 558"/>
                <a:gd name="T81" fmla="*/ 189920 h 645"/>
                <a:gd name="T82" fmla="*/ 99349 w 558"/>
                <a:gd name="T83" fmla="*/ 118922 h 645"/>
                <a:gd name="T84" fmla="*/ 47901 w 558"/>
                <a:gd name="T85" fmla="*/ 67448 h 645"/>
                <a:gd name="T86" fmla="*/ 5322 w 558"/>
                <a:gd name="T87" fmla="*/ 17749 h 645"/>
                <a:gd name="T88" fmla="*/ 72738 w 558"/>
                <a:gd name="T89" fmla="*/ 35499 h 645"/>
                <a:gd name="T90" fmla="*/ 131283 w 558"/>
                <a:gd name="T91" fmla="*/ 26624 h 645"/>
                <a:gd name="T92" fmla="*/ 193376 w 558"/>
                <a:gd name="T93" fmla="*/ 0 h 645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558"/>
                <a:gd name="T142" fmla="*/ 0 h 645"/>
                <a:gd name="T143" fmla="*/ 558 w 558"/>
                <a:gd name="T144" fmla="*/ 645 h 645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558" h="645">
                  <a:moveTo>
                    <a:pt x="109" y="0"/>
                  </a:moveTo>
                  <a:cubicBezTo>
                    <a:pt x="105" y="0"/>
                    <a:pt x="119" y="5"/>
                    <a:pt x="126" y="5"/>
                  </a:cubicBezTo>
                  <a:cubicBezTo>
                    <a:pt x="134" y="5"/>
                    <a:pt x="134" y="5"/>
                    <a:pt x="134" y="5"/>
                  </a:cubicBezTo>
                  <a:cubicBezTo>
                    <a:pt x="138" y="11"/>
                    <a:pt x="138" y="11"/>
                    <a:pt x="138" y="11"/>
                  </a:cubicBezTo>
                  <a:cubicBezTo>
                    <a:pt x="195" y="11"/>
                    <a:pt x="195" y="11"/>
                    <a:pt x="195" y="11"/>
                  </a:cubicBezTo>
                  <a:cubicBezTo>
                    <a:pt x="241" y="14"/>
                    <a:pt x="241" y="14"/>
                    <a:pt x="241" y="14"/>
                  </a:cubicBezTo>
                  <a:cubicBezTo>
                    <a:pt x="239" y="35"/>
                    <a:pt x="239" y="35"/>
                    <a:pt x="239" y="35"/>
                  </a:cubicBezTo>
                  <a:cubicBezTo>
                    <a:pt x="239" y="35"/>
                    <a:pt x="246" y="35"/>
                    <a:pt x="248" y="43"/>
                  </a:cubicBezTo>
                  <a:cubicBezTo>
                    <a:pt x="251" y="52"/>
                    <a:pt x="253" y="60"/>
                    <a:pt x="258" y="61"/>
                  </a:cubicBezTo>
                  <a:cubicBezTo>
                    <a:pt x="263" y="62"/>
                    <a:pt x="279" y="63"/>
                    <a:pt x="280" y="68"/>
                  </a:cubicBezTo>
                  <a:cubicBezTo>
                    <a:pt x="282" y="73"/>
                    <a:pt x="283" y="88"/>
                    <a:pt x="283" y="93"/>
                  </a:cubicBezTo>
                  <a:cubicBezTo>
                    <a:pt x="283" y="98"/>
                    <a:pt x="278" y="102"/>
                    <a:pt x="280" y="110"/>
                  </a:cubicBezTo>
                  <a:cubicBezTo>
                    <a:pt x="283" y="119"/>
                    <a:pt x="284" y="123"/>
                    <a:pt x="292" y="120"/>
                  </a:cubicBezTo>
                  <a:cubicBezTo>
                    <a:pt x="299" y="118"/>
                    <a:pt x="304" y="107"/>
                    <a:pt x="309" y="114"/>
                  </a:cubicBezTo>
                  <a:cubicBezTo>
                    <a:pt x="314" y="122"/>
                    <a:pt x="315" y="140"/>
                    <a:pt x="318" y="149"/>
                  </a:cubicBezTo>
                  <a:cubicBezTo>
                    <a:pt x="320" y="158"/>
                    <a:pt x="325" y="153"/>
                    <a:pt x="330" y="155"/>
                  </a:cubicBezTo>
                  <a:cubicBezTo>
                    <a:pt x="335" y="158"/>
                    <a:pt x="340" y="160"/>
                    <a:pt x="346" y="169"/>
                  </a:cubicBezTo>
                  <a:cubicBezTo>
                    <a:pt x="353" y="178"/>
                    <a:pt x="351" y="186"/>
                    <a:pt x="356" y="191"/>
                  </a:cubicBezTo>
                  <a:cubicBezTo>
                    <a:pt x="361" y="196"/>
                    <a:pt x="365" y="214"/>
                    <a:pt x="369" y="225"/>
                  </a:cubicBezTo>
                  <a:cubicBezTo>
                    <a:pt x="372" y="236"/>
                    <a:pt x="374" y="255"/>
                    <a:pt x="374" y="262"/>
                  </a:cubicBezTo>
                  <a:cubicBezTo>
                    <a:pt x="374" y="270"/>
                    <a:pt x="366" y="268"/>
                    <a:pt x="370" y="279"/>
                  </a:cubicBezTo>
                  <a:cubicBezTo>
                    <a:pt x="374" y="291"/>
                    <a:pt x="379" y="294"/>
                    <a:pt x="384" y="302"/>
                  </a:cubicBezTo>
                  <a:cubicBezTo>
                    <a:pt x="389" y="309"/>
                    <a:pt x="398" y="316"/>
                    <a:pt x="400" y="324"/>
                  </a:cubicBezTo>
                  <a:cubicBezTo>
                    <a:pt x="401" y="333"/>
                    <a:pt x="403" y="363"/>
                    <a:pt x="406" y="369"/>
                  </a:cubicBezTo>
                  <a:cubicBezTo>
                    <a:pt x="408" y="375"/>
                    <a:pt x="422" y="380"/>
                    <a:pt x="428" y="380"/>
                  </a:cubicBezTo>
                  <a:cubicBezTo>
                    <a:pt x="435" y="380"/>
                    <a:pt x="439" y="388"/>
                    <a:pt x="433" y="399"/>
                  </a:cubicBezTo>
                  <a:cubicBezTo>
                    <a:pt x="427" y="410"/>
                    <a:pt x="423" y="419"/>
                    <a:pt x="422" y="426"/>
                  </a:cubicBezTo>
                  <a:cubicBezTo>
                    <a:pt x="421" y="434"/>
                    <a:pt x="417" y="441"/>
                    <a:pt x="421" y="447"/>
                  </a:cubicBezTo>
                  <a:cubicBezTo>
                    <a:pt x="425" y="453"/>
                    <a:pt x="426" y="467"/>
                    <a:pt x="432" y="473"/>
                  </a:cubicBezTo>
                  <a:cubicBezTo>
                    <a:pt x="438" y="480"/>
                    <a:pt x="447" y="485"/>
                    <a:pt x="453" y="483"/>
                  </a:cubicBezTo>
                  <a:cubicBezTo>
                    <a:pt x="459" y="482"/>
                    <a:pt x="464" y="477"/>
                    <a:pt x="462" y="471"/>
                  </a:cubicBezTo>
                  <a:cubicBezTo>
                    <a:pt x="459" y="465"/>
                    <a:pt x="459" y="457"/>
                    <a:pt x="457" y="452"/>
                  </a:cubicBezTo>
                  <a:cubicBezTo>
                    <a:pt x="454" y="447"/>
                    <a:pt x="448" y="434"/>
                    <a:pt x="454" y="432"/>
                  </a:cubicBezTo>
                  <a:cubicBezTo>
                    <a:pt x="461" y="431"/>
                    <a:pt x="466" y="436"/>
                    <a:pt x="468" y="444"/>
                  </a:cubicBezTo>
                  <a:cubicBezTo>
                    <a:pt x="471" y="451"/>
                    <a:pt x="464" y="463"/>
                    <a:pt x="473" y="466"/>
                  </a:cubicBezTo>
                  <a:cubicBezTo>
                    <a:pt x="482" y="468"/>
                    <a:pt x="485" y="480"/>
                    <a:pt x="489" y="483"/>
                  </a:cubicBezTo>
                  <a:cubicBezTo>
                    <a:pt x="493" y="487"/>
                    <a:pt x="492" y="491"/>
                    <a:pt x="497" y="496"/>
                  </a:cubicBezTo>
                  <a:cubicBezTo>
                    <a:pt x="502" y="501"/>
                    <a:pt x="513" y="507"/>
                    <a:pt x="513" y="507"/>
                  </a:cubicBezTo>
                  <a:cubicBezTo>
                    <a:pt x="519" y="523"/>
                    <a:pt x="519" y="523"/>
                    <a:pt x="519" y="523"/>
                  </a:cubicBezTo>
                  <a:cubicBezTo>
                    <a:pt x="522" y="539"/>
                    <a:pt x="522" y="539"/>
                    <a:pt x="522" y="539"/>
                  </a:cubicBezTo>
                  <a:cubicBezTo>
                    <a:pt x="522" y="539"/>
                    <a:pt x="524" y="557"/>
                    <a:pt x="530" y="558"/>
                  </a:cubicBezTo>
                  <a:cubicBezTo>
                    <a:pt x="536" y="559"/>
                    <a:pt x="548" y="558"/>
                    <a:pt x="551" y="564"/>
                  </a:cubicBezTo>
                  <a:cubicBezTo>
                    <a:pt x="555" y="570"/>
                    <a:pt x="558" y="581"/>
                    <a:pt x="555" y="591"/>
                  </a:cubicBezTo>
                  <a:cubicBezTo>
                    <a:pt x="553" y="601"/>
                    <a:pt x="553" y="609"/>
                    <a:pt x="545" y="614"/>
                  </a:cubicBezTo>
                  <a:cubicBezTo>
                    <a:pt x="538" y="619"/>
                    <a:pt x="524" y="621"/>
                    <a:pt x="524" y="621"/>
                  </a:cubicBezTo>
                  <a:cubicBezTo>
                    <a:pt x="524" y="621"/>
                    <a:pt x="519" y="626"/>
                    <a:pt x="510" y="631"/>
                  </a:cubicBezTo>
                  <a:cubicBezTo>
                    <a:pt x="502" y="636"/>
                    <a:pt x="485" y="645"/>
                    <a:pt x="484" y="641"/>
                  </a:cubicBezTo>
                  <a:cubicBezTo>
                    <a:pt x="483" y="637"/>
                    <a:pt x="474" y="629"/>
                    <a:pt x="473" y="622"/>
                  </a:cubicBezTo>
                  <a:cubicBezTo>
                    <a:pt x="472" y="616"/>
                    <a:pt x="468" y="603"/>
                    <a:pt x="467" y="595"/>
                  </a:cubicBezTo>
                  <a:cubicBezTo>
                    <a:pt x="466" y="588"/>
                    <a:pt x="458" y="574"/>
                    <a:pt x="457" y="568"/>
                  </a:cubicBezTo>
                  <a:cubicBezTo>
                    <a:pt x="456" y="562"/>
                    <a:pt x="437" y="552"/>
                    <a:pt x="432" y="547"/>
                  </a:cubicBezTo>
                  <a:cubicBezTo>
                    <a:pt x="427" y="542"/>
                    <a:pt x="425" y="530"/>
                    <a:pt x="415" y="528"/>
                  </a:cubicBezTo>
                  <a:cubicBezTo>
                    <a:pt x="405" y="526"/>
                    <a:pt x="407" y="517"/>
                    <a:pt x="405" y="512"/>
                  </a:cubicBezTo>
                  <a:cubicBezTo>
                    <a:pt x="402" y="507"/>
                    <a:pt x="386" y="492"/>
                    <a:pt x="382" y="486"/>
                  </a:cubicBezTo>
                  <a:cubicBezTo>
                    <a:pt x="379" y="480"/>
                    <a:pt x="367" y="472"/>
                    <a:pt x="359" y="468"/>
                  </a:cubicBezTo>
                  <a:cubicBezTo>
                    <a:pt x="350" y="465"/>
                    <a:pt x="339" y="458"/>
                    <a:pt x="330" y="457"/>
                  </a:cubicBezTo>
                  <a:cubicBezTo>
                    <a:pt x="321" y="456"/>
                    <a:pt x="308" y="453"/>
                    <a:pt x="304" y="448"/>
                  </a:cubicBezTo>
                  <a:cubicBezTo>
                    <a:pt x="300" y="444"/>
                    <a:pt x="290" y="439"/>
                    <a:pt x="285" y="431"/>
                  </a:cubicBezTo>
                  <a:cubicBezTo>
                    <a:pt x="280" y="424"/>
                    <a:pt x="273" y="412"/>
                    <a:pt x="272" y="407"/>
                  </a:cubicBezTo>
                  <a:cubicBezTo>
                    <a:pt x="271" y="402"/>
                    <a:pt x="261" y="394"/>
                    <a:pt x="266" y="385"/>
                  </a:cubicBezTo>
                  <a:cubicBezTo>
                    <a:pt x="271" y="376"/>
                    <a:pt x="275" y="366"/>
                    <a:pt x="275" y="360"/>
                  </a:cubicBezTo>
                  <a:cubicBezTo>
                    <a:pt x="275" y="354"/>
                    <a:pt x="279" y="335"/>
                    <a:pt x="279" y="335"/>
                  </a:cubicBezTo>
                  <a:cubicBezTo>
                    <a:pt x="279" y="335"/>
                    <a:pt x="287" y="322"/>
                    <a:pt x="288" y="317"/>
                  </a:cubicBezTo>
                  <a:cubicBezTo>
                    <a:pt x="289" y="312"/>
                    <a:pt x="289" y="296"/>
                    <a:pt x="287" y="289"/>
                  </a:cubicBezTo>
                  <a:cubicBezTo>
                    <a:pt x="284" y="283"/>
                    <a:pt x="283" y="267"/>
                    <a:pt x="282" y="261"/>
                  </a:cubicBezTo>
                  <a:cubicBezTo>
                    <a:pt x="280" y="255"/>
                    <a:pt x="268" y="231"/>
                    <a:pt x="262" y="227"/>
                  </a:cubicBezTo>
                  <a:cubicBezTo>
                    <a:pt x="256" y="224"/>
                    <a:pt x="232" y="219"/>
                    <a:pt x="227" y="212"/>
                  </a:cubicBezTo>
                  <a:cubicBezTo>
                    <a:pt x="222" y="206"/>
                    <a:pt x="220" y="200"/>
                    <a:pt x="212" y="195"/>
                  </a:cubicBezTo>
                  <a:cubicBezTo>
                    <a:pt x="205" y="190"/>
                    <a:pt x="203" y="183"/>
                    <a:pt x="200" y="180"/>
                  </a:cubicBezTo>
                  <a:cubicBezTo>
                    <a:pt x="196" y="178"/>
                    <a:pt x="180" y="171"/>
                    <a:pt x="185" y="166"/>
                  </a:cubicBezTo>
                  <a:cubicBezTo>
                    <a:pt x="190" y="161"/>
                    <a:pt x="200" y="158"/>
                    <a:pt x="197" y="153"/>
                  </a:cubicBezTo>
                  <a:cubicBezTo>
                    <a:pt x="195" y="148"/>
                    <a:pt x="195" y="130"/>
                    <a:pt x="191" y="137"/>
                  </a:cubicBezTo>
                  <a:cubicBezTo>
                    <a:pt x="187" y="143"/>
                    <a:pt x="186" y="150"/>
                    <a:pt x="185" y="155"/>
                  </a:cubicBezTo>
                  <a:cubicBezTo>
                    <a:pt x="184" y="160"/>
                    <a:pt x="176" y="160"/>
                    <a:pt x="172" y="159"/>
                  </a:cubicBezTo>
                  <a:cubicBezTo>
                    <a:pt x="169" y="158"/>
                    <a:pt x="164" y="148"/>
                    <a:pt x="160" y="147"/>
                  </a:cubicBezTo>
                  <a:cubicBezTo>
                    <a:pt x="156" y="145"/>
                    <a:pt x="149" y="149"/>
                    <a:pt x="151" y="155"/>
                  </a:cubicBezTo>
                  <a:cubicBezTo>
                    <a:pt x="154" y="161"/>
                    <a:pt x="154" y="164"/>
                    <a:pt x="146" y="164"/>
                  </a:cubicBezTo>
                  <a:cubicBezTo>
                    <a:pt x="139" y="164"/>
                    <a:pt x="138" y="150"/>
                    <a:pt x="131" y="143"/>
                  </a:cubicBezTo>
                  <a:cubicBezTo>
                    <a:pt x="125" y="135"/>
                    <a:pt x="118" y="129"/>
                    <a:pt x="114" y="129"/>
                  </a:cubicBezTo>
                  <a:cubicBezTo>
                    <a:pt x="110" y="129"/>
                    <a:pt x="99" y="122"/>
                    <a:pt x="97" y="115"/>
                  </a:cubicBezTo>
                  <a:cubicBezTo>
                    <a:pt x="94" y="109"/>
                    <a:pt x="88" y="102"/>
                    <a:pt x="83" y="102"/>
                  </a:cubicBezTo>
                  <a:cubicBezTo>
                    <a:pt x="78" y="102"/>
                    <a:pt x="73" y="113"/>
                    <a:pt x="68" y="107"/>
                  </a:cubicBezTo>
                  <a:cubicBezTo>
                    <a:pt x="63" y="101"/>
                    <a:pt x="51" y="92"/>
                    <a:pt x="53" y="86"/>
                  </a:cubicBezTo>
                  <a:cubicBezTo>
                    <a:pt x="56" y="79"/>
                    <a:pt x="59" y="71"/>
                    <a:pt x="56" y="67"/>
                  </a:cubicBezTo>
                  <a:cubicBezTo>
                    <a:pt x="52" y="63"/>
                    <a:pt x="41" y="63"/>
                    <a:pt x="38" y="60"/>
                  </a:cubicBezTo>
                  <a:cubicBezTo>
                    <a:pt x="36" y="56"/>
                    <a:pt x="27" y="38"/>
                    <a:pt x="27" y="38"/>
                  </a:cubicBezTo>
                  <a:cubicBezTo>
                    <a:pt x="27" y="38"/>
                    <a:pt x="16" y="42"/>
                    <a:pt x="10" y="32"/>
                  </a:cubicBezTo>
                  <a:cubicBezTo>
                    <a:pt x="3" y="22"/>
                    <a:pt x="0" y="12"/>
                    <a:pt x="3" y="10"/>
                  </a:cubicBezTo>
                  <a:cubicBezTo>
                    <a:pt x="7" y="7"/>
                    <a:pt x="24" y="14"/>
                    <a:pt x="28" y="14"/>
                  </a:cubicBezTo>
                  <a:cubicBezTo>
                    <a:pt x="32" y="14"/>
                    <a:pt x="41" y="20"/>
                    <a:pt x="41" y="20"/>
                  </a:cubicBezTo>
                  <a:cubicBezTo>
                    <a:pt x="41" y="20"/>
                    <a:pt x="53" y="26"/>
                    <a:pt x="59" y="24"/>
                  </a:cubicBezTo>
                  <a:cubicBezTo>
                    <a:pt x="65" y="21"/>
                    <a:pt x="67" y="17"/>
                    <a:pt x="74" y="15"/>
                  </a:cubicBezTo>
                  <a:cubicBezTo>
                    <a:pt x="82" y="12"/>
                    <a:pt x="87" y="11"/>
                    <a:pt x="90" y="7"/>
                  </a:cubicBezTo>
                  <a:cubicBezTo>
                    <a:pt x="94" y="4"/>
                    <a:pt x="109" y="0"/>
                    <a:pt x="109" y="0"/>
                  </a:cubicBezTo>
                  <a:close/>
                </a:path>
              </a:pathLst>
            </a:custGeom>
            <a:solidFill>
              <a:srgbClr val="009A44"/>
            </a:solidFill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44450" tIns="44450" rIns="44450" bIns="44450"/>
            <a:lstStyle/>
            <a:p>
              <a:endParaRPr lang="es-MX" dirty="0">
                <a:solidFill>
                  <a:prstClr val="black"/>
                </a:solidFill>
              </a:endParaRPr>
            </a:p>
          </p:txBody>
        </p:sp>
        <p:sp>
          <p:nvSpPr>
            <p:cNvPr id="28" name="Freeform 264">
              <a:extLst>
                <a:ext uri="{FF2B5EF4-FFF2-40B4-BE49-F238E27FC236}">
                  <a16:creationId xmlns:a16="http://schemas.microsoft.com/office/drawing/2014/main" id="{62EEFE3F-533C-E83B-09A2-4D7F4A804AEB}"/>
                </a:ext>
              </a:extLst>
            </p:cNvPr>
            <p:cNvSpPr>
              <a:spLocks/>
            </p:cNvSpPr>
            <p:nvPr/>
          </p:nvSpPr>
          <p:spPr bwMode="auto">
            <a:xfrm>
              <a:off x="8188914" y="2560221"/>
              <a:ext cx="269809" cy="317225"/>
            </a:xfrm>
            <a:custGeom>
              <a:avLst/>
              <a:gdLst>
                <a:gd name="T0" fmla="*/ 12427 w 484"/>
                <a:gd name="T1" fmla="*/ 276871 h 535"/>
                <a:gd name="T2" fmla="*/ 7101 w 484"/>
                <a:gd name="T3" fmla="*/ 330116 h 535"/>
                <a:gd name="T4" fmla="*/ 30180 w 484"/>
                <a:gd name="T5" fmla="*/ 390460 h 535"/>
                <a:gd name="T6" fmla="*/ 92317 w 484"/>
                <a:gd name="T7" fmla="*/ 470326 h 535"/>
                <a:gd name="T8" fmla="*/ 127823 w 484"/>
                <a:gd name="T9" fmla="*/ 507598 h 535"/>
                <a:gd name="T10" fmla="*/ 197060 w 484"/>
                <a:gd name="T11" fmla="*/ 535995 h 535"/>
                <a:gd name="T12" fmla="*/ 209488 w 484"/>
                <a:gd name="T13" fmla="*/ 631835 h 535"/>
                <a:gd name="T14" fmla="*/ 246769 w 484"/>
                <a:gd name="T15" fmla="*/ 693953 h 535"/>
                <a:gd name="T16" fmla="*/ 282276 w 484"/>
                <a:gd name="T17" fmla="*/ 748973 h 535"/>
                <a:gd name="T18" fmla="*/ 317782 w 484"/>
                <a:gd name="T19" fmla="*/ 773820 h 535"/>
                <a:gd name="T20" fmla="*/ 371042 w 484"/>
                <a:gd name="T21" fmla="*/ 793343 h 535"/>
                <a:gd name="T22" fmla="*/ 390570 w 484"/>
                <a:gd name="T23" fmla="*/ 859011 h 535"/>
                <a:gd name="T24" fmla="*/ 383469 w 484"/>
                <a:gd name="T25" fmla="*/ 889183 h 535"/>
                <a:gd name="T26" fmla="*/ 436728 w 484"/>
                <a:gd name="T27" fmla="*/ 874985 h 535"/>
                <a:gd name="T28" fmla="*/ 463358 w 484"/>
                <a:gd name="T29" fmla="*/ 928229 h 535"/>
                <a:gd name="T30" fmla="*/ 514842 w 484"/>
                <a:gd name="T31" fmla="*/ 926454 h 535"/>
                <a:gd name="T32" fmla="*/ 529045 w 484"/>
                <a:gd name="T33" fmla="*/ 793343 h 535"/>
                <a:gd name="T34" fmla="*/ 541472 w 484"/>
                <a:gd name="T35" fmla="*/ 715251 h 535"/>
                <a:gd name="T36" fmla="*/ 596507 w 484"/>
                <a:gd name="T37" fmla="*/ 669106 h 535"/>
                <a:gd name="T38" fmla="*/ 585855 w 484"/>
                <a:gd name="T39" fmla="*/ 642484 h 535"/>
                <a:gd name="T40" fmla="*/ 616035 w 484"/>
                <a:gd name="T41" fmla="*/ 585690 h 535"/>
                <a:gd name="T42" fmla="*/ 665744 w 484"/>
                <a:gd name="T43" fmla="*/ 534220 h 535"/>
                <a:gd name="T44" fmla="*/ 717229 w 484"/>
                <a:gd name="T45" fmla="*/ 507598 h 535"/>
                <a:gd name="T46" fmla="*/ 800669 w 484"/>
                <a:gd name="T47" fmla="*/ 525346 h 535"/>
                <a:gd name="T48" fmla="*/ 853928 w 484"/>
                <a:gd name="T49" fmla="*/ 507598 h 535"/>
                <a:gd name="T50" fmla="*/ 846827 w 484"/>
                <a:gd name="T51" fmla="*/ 420632 h 535"/>
                <a:gd name="T52" fmla="*/ 837950 w 484"/>
                <a:gd name="T53" fmla="*/ 369162 h 535"/>
                <a:gd name="T54" fmla="*/ 813096 w 484"/>
                <a:gd name="T55" fmla="*/ 399334 h 535"/>
                <a:gd name="T56" fmla="*/ 795343 w 484"/>
                <a:gd name="T57" fmla="*/ 445479 h 535"/>
                <a:gd name="T58" fmla="*/ 727880 w 484"/>
                <a:gd name="T59" fmla="*/ 427731 h 535"/>
                <a:gd name="T60" fmla="*/ 697700 w 484"/>
                <a:gd name="T61" fmla="*/ 379811 h 535"/>
                <a:gd name="T62" fmla="*/ 676396 w 484"/>
                <a:gd name="T63" fmla="*/ 321242 h 535"/>
                <a:gd name="T64" fmla="*/ 674621 w 484"/>
                <a:gd name="T65" fmla="*/ 275097 h 535"/>
                <a:gd name="T66" fmla="*/ 701251 w 484"/>
                <a:gd name="T67" fmla="*/ 227177 h 535"/>
                <a:gd name="T68" fmla="*/ 695925 w 484"/>
                <a:gd name="T69" fmla="*/ 170382 h 535"/>
                <a:gd name="T70" fmla="*/ 701251 w 484"/>
                <a:gd name="T71" fmla="*/ 115363 h 535"/>
                <a:gd name="T72" fmla="*/ 653317 w 484"/>
                <a:gd name="T73" fmla="*/ 40821 h 535"/>
                <a:gd name="T74" fmla="*/ 614260 w 484"/>
                <a:gd name="T75" fmla="*/ 31947 h 535"/>
                <a:gd name="T76" fmla="*/ 576978 w 484"/>
                <a:gd name="T77" fmla="*/ 14199 h 535"/>
                <a:gd name="T78" fmla="*/ 518393 w 484"/>
                <a:gd name="T79" fmla="*/ 33722 h 535"/>
                <a:gd name="T80" fmla="*/ 475785 w 484"/>
                <a:gd name="T81" fmla="*/ 88741 h 535"/>
                <a:gd name="T82" fmla="*/ 401222 w 484"/>
                <a:gd name="T83" fmla="*/ 76317 h 535"/>
                <a:gd name="T84" fmla="*/ 358614 w 484"/>
                <a:gd name="T85" fmla="*/ 55019 h 535"/>
                <a:gd name="T86" fmla="*/ 300029 w 484"/>
                <a:gd name="T87" fmla="*/ 53244 h 535"/>
                <a:gd name="T88" fmla="*/ 243219 w 484"/>
                <a:gd name="T89" fmla="*/ 17748 h 535"/>
                <a:gd name="T90" fmla="*/ 182858 w 484"/>
                <a:gd name="T91" fmla="*/ 24847 h 535"/>
                <a:gd name="T92" fmla="*/ 129598 w 484"/>
                <a:gd name="T93" fmla="*/ 97615 h 535"/>
                <a:gd name="T94" fmla="*/ 115396 w 484"/>
                <a:gd name="T95" fmla="*/ 175707 h 535"/>
                <a:gd name="T96" fmla="*/ 79889 w 484"/>
                <a:gd name="T97" fmla="*/ 228951 h 535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484"/>
                <a:gd name="T148" fmla="*/ 0 h 535"/>
                <a:gd name="T149" fmla="*/ 484 w 484"/>
                <a:gd name="T150" fmla="*/ 535 h 535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484" h="535">
                  <a:moveTo>
                    <a:pt x="9" y="133"/>
                  </a:moveTo>
                  <a:cubicBezTo>
                    <a:pt x="9" y="133"/>
                    <a:pt x="9" y="153"/>
                    <a:pt x="7" y="156"/>
                  </a:cubicBezTo>
                  <a:cubicBezTo>
                    <a:pt x="6" y="159"/>
                    <a:pt x="0" y="166"/>
                    <a:pt x="0" y="171"/>
                  </a:cubicBezTo>
                  <a:cubicBezTo>
                    <a:pt x="0" y="176"/>
                    <a:pt x="2" y="183"/>
                    <a:pt x="4" y="186"/>
                  </a:cubicBezTo>
                  <a:cubicBezTo>
                    <a:pt x="6" y="189"/>
                    <a:pt x="6" y="200"/>
                    <a:pt x="10" y="204"/>
                  </a:cubicBezTo>
                  <a:cubicBezTo>
                    <a:pt x="13" y="209"/>
                    <a:pt x="15" y="216"/>
                    <a:pt x="17" y="220"/>
                  </a:cubicBezTo>
                  <a:cubicBezTo>
                    <a:pt x="19" y="225"/>
                    <a:pt x="38" y="236"/>
                    <a:pt x="40" y="242"/>
                  </a:cubicBezTo>
                  <a:cubicBezTo>
                    <a:pt x="42" y="248"/>
                    <a:pt x="52" y="259"/>
                    <a:pt x="52" y="265"/>
                  </a:cubicBezTo>
                  <a:cubicBezTo>
                    <a:pt x="52" y="270"/>
                    <a:pt x="48" y="283"/>
                    <a:pt x="53" y="285"/>
                  </a:cubicBezTo>
                  <a:cubicBezTo>
                    <a:pt x="57" y="287"/>
                    <a:pt x="68" y="287"/>
                    <a:pt x="72" y="286"/>
                  </a:cubicBezTo>
                  <a:cubicBezTo>
                    <a:pt x="76" y="285"/>
                    <a:pt x="92" y="286"/>
                    <a:pt x="96" y="286"/>
                  </a:cubicBezTo>
                  <a:cubicBezTo>
                    <a:pt x="100" y="286"/>
                    <a:pt x="107" y="291"/>
                    <a:pt x="111" y="302"/>
                  </a:cubicBezTo>
                  <a:cubicBezTo>
                    <a:pt x="115" y="314"/>
                    <a:pt x="118" y="324"/>
                    <a:pt x="117" y="329"/>
                  </a:cubicBezTo>
                  <a:cubicBezTo>
                    <a:pt x="116" y="335"/>
                    <a:pt x="115" y="355"/>
                    <a:pt x="118" y="356"/>
                  </a:cubicBezTo>
                  <a:cubicBezTo>
                    <a:pt x="122" y="357"/>
                    <a:pt x="124" y="362"/>
                    <a:pt x="128" y="368"/>
                  </a:cubicBezTo>
                  <a:cubicBezTo>
                    <a:pt x="132" y="375"/>
                    <a:pt x="136" y="385"/>
                    <a:pt x="139" y="391"/>
                  </a:cubicBezTo>
                  <a:cubicBezTo>
                    <a:pt x="142" y="396"/>
                    <a:pt x="141" y="405"/>
                    <a:pt x="144" y="408"/>
                  </a:cubicBezTo>
                  <a:cubicBezTo>
                    <a:pt x="148" y="411"/>
                    <a:pt x="158" y="419"/>
                    <a:pt x="159" y="422"/>
                  </a:cubicBezTo>
                  <a:cubicBezTo>
                    <a:pt x="160" y="425"/>
                    <a:pt x="168" y="424"/>
                    <a:pt x="168" y="431"/>
                  </a:cubicBezTo>
                  <a:cubicBezTo>
                    <a:pt x="168" y="431"/>
                    <a:pt x="172" y="437"/>
                    <a:pt x="179" y="436"/>
                  </a:cubicBezTo>
                  <a:cubicBezTo>
                    <a:pt x="185" y="434"/>
                    <a:pt x="191" y="432"/>
                    <a:pt x="193" y="437"/>
                  </a:cubicBezTo>
                  <a:cubicBezTo>
                    <a:pt x="196" y="442"/>
                    <a:pt x="205" y="447"/>
                    <a:pt x="209" y="447"/>
                  </a:cubicBezTo>
                  <a:cubicBezTo>
                    <a:pt x="213" y="447"/>
                    <a:pt x="220" y="447"/>
                    <a:pt x="221" y="458"/>
                  </a:cubicBezTo>
                  <a:cubicBezTo>
                    <a:pt x="222" y="468"/>
                    <a:pt x="225" y="480"/>
                    <a:pt x="220" y="484"/>
                  </a:cubicBezTo>
                  <a:cubicBezTo>
                    <a:pt x="214" y="488"/>
                    <a:pt x="205" y="491"/>
                    <a:pt x="205" y="495"/>
                  </a:cubicBezTo>
                  <a:cubicBezTo>
                    <a:pt x="205" y="499"/>
                    <a:pt x="216" y="501"/>
                    <a:pt x="216" y="501"/>
                  </a:cubicBezTo>
                  <a:cubicBezTo>
                    <a:pt x="231" y="497"/>
                    <a:pt x="231" y="497"/>
                    <a:pt x="231" y="497"/>
                  </a:cubicBezTo>
                  <a:cubicBezTo>
                    <a:pt x="231" y="497"/>
                    <a:pt x="244" y="488"/>
                    <a:pt x="246" y="493"/>
                  </a:cubicBezTo>
                  <a:cubicBezTo>
                    <a:pt x="247" y="499"/>
                    <a:pt x="252" y="502"/>
                    <a:pt x="254" y="506"/>
                  </a:cubicBezTo>
                  <a:cubicBezTo>
                    <a:pt x="255" y="510"/>
                    <a:pt x="258" y="518"/>
                    <a:pt x="261" y="523"/>
                  </a:cubicBezTo>
                  <a:cubicBezTo>
                    <a:pt x="265" y="529"/>
                    <a:pt x="272" y="535"/>
                    <a:pt x="278" y="534"/>
                  </a:cubicBezTo>
                  <a:cubicBezTo>
                    <a:pt x="285" y="533"/>
                    <a:pt x="290" y="522"/>
                    <a:pt x="290" y="522"/>
                  </a:cubicBezTo>
                  <a:cubicBezTo>
                    <a:pt x="290" y="522"/>
                    <a:pt x="294" y="510"/>
                    <a:pt x="297" y="506"/>
                  </a:cubicBezTo>
                  <a:cubicBezTo>
                    <a:pt x="299" y="502"/>
                    <a:pt x="298" y="455"/>
                    <a:pt x="298" y="447"/>
                  </a:cubicBezTo>
                  <a:cubicBezTo>
                    <a:pt x="298" y="440"/>
                    <a:pt x="302" y="428"/>
                    <a:pt x="302" y="428"/>
                  </a:cubicBezTo>
                  <a:cubicBezTo>
                    <a:pt x="302" y="428"/>
                    <a:pt x="305" y="407"/>
                    <a:pt x="305" y="403"/>
                  </a:cubicBezTo>
                  <a:cubicBezTo>
                    <a:pt x="305" y="399"/>
                    <a:pt x="314" y="390"/>
                    <a:pt x="318" y="387"/>
                  </a:cubicBezTo>
                  <a:cubicBezTo>
                    <a:pt x="322" y="385"/>
                    <a:pt x="331" y="379"/>
                    <a:pt x="336" y="377"/>
                  </a:cubicBezTo>
                  <a:cubicBezTo>
                    <a:pt x="341" y="374"/>
                    <a:pt x="337" y="366"/>
                    <a:pt x="337" y="366"/>
                  </a:cubicBezTo>
                  <a:cubicBezTo>
                    <a:pt x="337" y="366"/>
                    <a:pt x="330" y="372"/>
                    <a:pt x="330" y="362"/>
                  </a:cubicBezTo>
                  <a:cubicBezTo>
                    <a:pt x="330" y="353"/>
                    <a:pt x="336" y="341"/>
                    <a:pt x="336" y="341"/>
                  </a:cubicBezTo>
                  <a:cubicBezTo>
                    <a:pt x="336" y="341"/>
                    <a:pt x="343" y="334"/>
                    <a:pt x="347" y="330"/>
                  </a:cubicBezTo>
                  <a:cubicBezTo>
                    <a:pt x="350" y="326"/>
                    <a:pt x="354" y="323"/>
                    <a:pt x="358" y="317"/>
                  </a:cubicBezTo>
                  <a:cubicBezTo>
                    <a:pt x="362" y="310"/>
                    <a:pt x="369" y="307"/>
                    <a:pt x="375" y="301"/>
                  </a:cubicBezTo>
                  <a:cubicBezTo>
                    <a:pt x="382" y="294"/>
                    <a:pt x="385" y="288"/>
                    <a:pt x="390" y="285"/>
                  </a:cubicBezTo>
                  <a:cubicBezTo>
                    <a:pt x="395" y="283"/>
                    <a:pt x="396" y="286"/>
                    <a:pt x="404" y="286"/>
                  </a:cubicBezTo>
                  <a:cubicBezTo>
                    <a:pt x="412" y="286"/>
                    <a:pt x="433" y="289"/>
                    <a:pt x="440" y="289"/>
                  </a:cubicBezTo>
                  <a:cubicBezTo>
                    <a:pt x="446" y="289"/>
                    <a:pt x="445" y="297"/>
                    <a:pt x="451" y="296"/>
                  </a:cubicBezTo>
                  <a:cubicBezTo>
                    <a:pt x="458" y="294"/>
                    <a:pt x="472" y="290"/>
                    <a:pt x="472" y="290"/>
                  </a:cubicBezTo>
                  <a:cubicBezTo>
                    <a:pt x="472" y="290"/>
                    <a:pt x="479" y="294"/>
                    <a:pt x="481" y="286"/>
                  </a:cubicBezTo>
                  <a:cubicBezTo>
                    <a:pt x="484" y="279"/>
                    <a:pt x="481" y="264"/>
                    <a:pt x="481" y="258"/>
                  </a:cubicBezTo>
                  <a:cubicBezTo>
                    <a:pt x="481" y="251"/>
                    <a:pt x="477" y="237"/>
                    <a:pt x="477" y="237"/>
                  </a:cubicBezTo>
                  <a:cubicBezTo>
                    <a:pt x="477" y="237"/>
                    <a:pt x="474" y="224"/>
                    <a:pt x="472" y="220"/>
                  </a:cubicBezTo>
                  <a:cubicBezTo>
                    <a:pt x="471" y="216"/>
                    <a:pt x="472" y="208"/>
                    <a:pt x="472" y="208"/>
                  </a:cubicBezTo>
                  <a:cubicBezTo>
                    <a:pt x="467" y="209"/>
                    <a:pt x="465" y="211"/>
                    <a:pt x="463" y="213"/>
                  </a:cubicBezTo>
                  <a:cubicBezTo>
                    <a:pt x="461" y="216"/>
                    <a:pt x="461" y="218"/>
                    <a:pt x="458" y="225"/>
                  </a:cubicBezTo>
                  <a:cubicBezTo>
                    <a:pt x="455" y="233"/>
                    <a:pt x="451" y="238"/>
                    <a:pt x="451" y="238"/>
                  </a:cubicBezTo>
                  <a:cubicBezTo>
                    <a:pt x="451" y="238"/>
                    <a:pt x="453" y="250"/>
                    <a:pt x="448" y="251"/>
                  </a:cubicBezTo>
                  <a:cubicBezTo>
                    <a:pt x="443" y="252"/>
                    <a:pt x="439" y="245"/>
                    <a:pt x="439" y="245"/>
                  </a:cubicBezTo>
                  <a:cubicBezTo>
                    <a:pt x="439" y="245"/>
                    <a:pt x="416" y="246"/>
                    <a:pt x="410" y="241"/>
                  </a:cubicBezTo>
                  <a:cubicBezTo>
                    <a:pt x="405" y="237"/>
                    <a:pt x="403" y="231"/>
                    <a:pt x="400" y="227"/>
                  </a:cubicBezTo>
                  <a:cubicBezTo>
                    <a:pt x="397" y="224"/>
                    <a:pt x="398" y="221"/>
                    <a:pt x="393" y="214"/>
                  </a:cubicBezTo>
                  <a:cubicBezTo>
                    <a:pt x="387" y="208"/>
                    <a:pt x="381" y="200"/>
                    <a:pt x="378" y="194"/>
                  </a:cubicBezTo>
                  <a:cubicBezTo>
                    <a:pt x="375" y="188"/>
                    <a:pt x="375" y="183"/>
                    <a:pt x="381" y="181"/>
                  </a:cubicBezTo>
                  <a:cubicBezTo>
                    <a:pt x="386" y="179"/>
                    <a:pt x="387" y="174"/>
                    <a:pt x="385" y="170"/>
                  </a:cubicBezTo>
                  <a:cubicBezTo>
                    <a:pt x="383" y="166"/>
                    <a:pt x="376" y="159"/>
                    <a:pt x="380" y="155"/>
                  </a:cubicBezTo>
                  <a:cubicBezTo>
                    <a:pt x="383" y="152"/>
                    <a:pt x="386" y="140"/>
                    <a:pt x="388" y="135"/>
                  </a:cubicBezTo>
                  <a:cubicBezTo>
                    <a:pt x="390" y="130"/>
                    <a:pt x="393" y="133"/>
                    <a:pt x="395" y="128"/>
                  </a:cubicBezTo>
                  <a:cubicBezTo>
                    <a:pt x="398" y="124"/>
                    <a:pt x="400" y="120"/>
                    <a:pt x="395" y="116"/>
                  </a:cubicBezTo>
                  <a:cubicBezTo>
                    <a:pt x="391" y="113"/>
                    <a:pt x="389" y="102"/>
                    <a:pt x="392" y="96"/>
                  </a:cubicBezTo>
                  <a:cubicBezTo>
                    <a:pt x="395" y="91"/>
                    <a:pt x="396" y="88"/>
                    <a:pt x="400" y="81"/>
                  </a:cubicBezTo>
                  <a:cubicBezTo>
                    <a:pt x="404" y="75"/>
                    <a:pt x="399" y="72"/>
                    <a:pt x="395" y="65"/>
                  </a:cubicBezTo>
                  <a:cubicBezTo>
                    <a:pt x="392" y="57"/>
                    <a:pt x="384" y="53"/>
                    <a:pt x="382" y="44"/>
                  </a:cubicBezTo>
                  <a:cubicBezTo>
                    <a:pt x="379" y="36"/>
                    <a:pt x="373" y="24"/>
                    <a:pt x="368" y="23"/>
                  </a:cubicBezTo>
                  <a:cubicBezTo>
                    <a:pt x="358" y="22"/>
                    <a:pt x="358" y="22"/>
                    <a:pt x="358" y="22"/>
                  </a:cubicBezTo>
                  <a:cubicBezTo>
                    <a:pt x="358" y="22"/>
                    <a:pt x="350" y="20"/>
                    <a:pt x="346" y="18"/>
                  </a:cubicBezTo>
                  <a:cubicBezTo>
                    <a:pt x="342" y="16"/>
                    <a:pt x="338" y="16"/>
                    <a:pt x="331" y="16"/>
                  </a:cubicBezTo>
                  <a:cubicBezTo>
                    <a:pt x="325" y="16"/>
                    <a:pt x="330" y="8"/>
                    <a:pt x="325" y="8"/>
                  </a:cubicBezTo>
                  <a:cubicBezTo>
                    <a:pt x="320" y="8"/>
                    <a:pt x="308" y="8"/>
                    <a:pt x="302" y="11"/>
                  </a:cubicBezTo>
                  <a:cubicBezTo>
                    <a:pt x="297" y="14"/>
                    <a:pt x="294" y="16"/>
                    <a:pt x="292" y="19"/>
                  </a:cubicBezTo>
                  <a:cubicBezTo>
                    <a:pt x="290" y="22"/>
                    <a:pt x="283" y="31"/>
                    <a:pt x="280" y="38"/>
                  </a:cubicBezTo>
                  <a:cubicBezTo>
                    <a:pt x="277" y="44"/>
                    <a:pt x="274" y="49"/>
                    <a:pt x="268" y="50"/>
                  </a:cubicBezTo>
                  <a:cubicBezTo>
                    <a:pt x="263" y="51"/>
                    <a:pt x="256" y="41"/>
                    <a:pt x="250" y="36"/>
                  </a:cubicBezTo>
                  <a:cubicBezTo>
                    <a:pt x="244" y="30"/>
                    <a:pt x="229" y="39"/>
                    <a:pt x="226" y="43"/>
                  </a:cubicBezTo>
                  <a:cubicBezTo>
                    <a:pt x="223" y="47"/>
                    <a:pt x="217" y="40"/>
                    <a:pt x="217" y="35"/>
                  </a:cubicBezTo>
                  <a:cubicBezTo>
                    <a:pt x="217" y="29"/>
                    <a:pt x="209" y="28"/>
                    <a:pt x="202" y="31"/>
                  </a:cubicBezTo>
                  <a:cubicBezTo>
                    <a:pt x="196" y="35"/>
                    <a:pt x="197" y="44"/>
                    <a:pt x="187" y="48"/>
                  </a:cubicBezTo>
                  <a:cubicBezTo>
                    <a:pt x="177" y="52"/>
                    <a:pt x="173" y="36"/>
                    <a:pt x="169" y="30"/>
                  </a:cubicBezTo>
                  <a:cubicBezTo>
                    <a:pt x="165" y="25"/>
                    <a:pt x="158" y="20"/>
                    <a:pt x="152" y="19"/>
                  </a:cubicBezTo>
                  <a:cubicBezTo>
                    <a:pt x="146" y="18"/>
                    <a:pt x="142" y="17"/>
                    <a:pt x="137" y="10"/>
                  </a:cubicBezTo>
                  <a:cubicBezTo>
                    <a:pt x="132" y="3"/>
                    <a:pt x="126" y="0"/>
                    <a:pt x="120" y="2"/>
                  </a:cubicBezTo>
                  <a:cubicBezTo>
                    <a:pt x="114" y="3"/>
                    <a:pt x="107" y="12"/>
                    <a:pt x="103" y="14"/>
                  </a:cubicBezTo>
                  <a:cubicBezTo>
                    <a:pt x="99" y="16"/>
                    <a:pt x="98" y="36"/>
                    <a:pt x="97" y="44"/>
                  </a:cubicBezTo>
                  <a:cubicBezTo>
                    <a:pt x="96" y="52"/>
                    <a:pt x="80" y="50"/>
                    <a:pt x="73" y="55"/>
                  </a:cubicBezTo>
                  <a:cubicBezTo>
                    <a:pt x="67" y="60"/>
                    <a:pt x="72" y="81"/>
                    <a:pt x="68" y="83"/>
                  </a:cubicBezTo>
                  <a:cubicBezTo>
                    <a:pt x="64" y="85"/>
                    <a:pt x="66" y="94"/>
                    <a:pt x="65" y="99"/>
                  </a:cubicBezTo>
                  <a:cubicBezTo>
                    <a:pt x="64" y="103"/>
                    <a:pt x="61" y="114"/>
                    <a:pt x="60" y="122"/>
                  </a:cubicBezTo>
                  <a:cubicBezTo>
                    <a:pt x="59" y="130"/>
                    <a:pt x="51" y="129"/>
                    <a:pt x="45" y="129"/>
                  </a:cubicBezTo>
                  <a:cubicBezTo>
                    <a:pt x="40" y="129"/>
                    <a:pt x="16" y="134"/>
                    <a:pt x="9" y="133"/>
                  </a:cubicBezTo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44450" tIns="44450" rIns="44450" bIns="44450"/>
            <a:lstStyle/>
            <a:p>
              <a:endParaRPr lang="es-MX" dirty="0">
                <a:solidFill>
                  <a:prstClr val="black"/>
                </a:solidFill>
              </a:endParaRPr>
            </a:p>
          </p:txBody>
        </p:sp>
        <p:sp>
          <p:nvSpPr>
            <p:cNvPr id="29" name="Freeform 265">
              <a:extLst>
                <a:ext uri="{FF2B5EF4-FFF2-40B4-BE49-F238E27FC236}">
                  <a16:creationId xmlns:a16="http://schemas.microsoft.com/office/drawing/2014/main" id="{33EAB7B9-AECF-3784-F02A-17D38166CADE}"/>
                </a:ext>
              </a:extLst>
            </p:cNvPr>
            <p:cNvSpPr>
              <a:spLocks/>
            </p:cNvSpPr>
            <p:nvPr/>
          </p:nvSpPr>
          <p:spPr bwMode="auto">
            <a:xfrm>
              <a:off x="8188914" y="2560221"/>
              <a:ext cx="269809" cy="317225"/>
            </a:xfrm>
            <a:custGeom>
              <a:avLst/>
              <a:gdLst>
                <a:gd name="T0" fmla="*/ 12427 w 484"/>
                <a:gd name="T1" fmla="*/ 276871 h 535"/>
                <a:gd name="T2" fmla="*/ 7101 w 484"/>
                <a:gd name="T3" fmla="*/ 330116 h 535"/>
                <a:gd name="T4" fmla="*/ 30180 w 484"/>
                <a:gd name="T5" fmla="*/ 390460 h 535"/>
                <a:gd name="T6" fmla="*/ 92317 w 484"/>
                <a:gd name="T7" fmla="*/ 470326 h 535"/>
                <a:gd name="T8" fmla="*/ 127823 w 484"/>
                <a:gd name="T9" fmla="*/ 507598 h 535"/>
                <a:gd name="T10" fmla="*/ 197060 w 484"/>
                <a:gd name="T11" fmla="*/ 535995 h 535"/>
                <a:gd name="T12" fmla="*/ 209488 w 484"/>
                <a:gd name="T13" fmla="*/ 631835 h 535"/>
                <a:gd name="T14" fmla="*/ 246769 w 484"/>
                <a:gd name="T15" fmla="*/ 693953 h 535"/>
                <a:gd name="T16" fmla="*/ 282276 w 484"/>
                <a:gd name="T17" fmla="*/ 748973 h 535"/>
                <a:gd name="T18" fmla="*/ 317782 w 484"/>
                <a:gd name="T19" fmla="*/ 773820 h 535"/>
                <a:gd name="T20" fmla="*/ 371042 w 484"/>
                <a:gd name="T21" fmla="*/ 793343 h 535"/>
                <a:gd name="T22" fmla="*/ 390570 w 484"/>
                <a:gd name="T23" fmla="*/ 859011 h 535"/>
                <a:gd name="T24" fmla="*/ 383469 w 484"/>
                <a:gd name="T25" fmla="*/ 889183 h 535"/>
                <a:gd name="T26" fmla="*/ 436728 w 484"/>
                <a:gd name="T27" fmla="*/ 874985 h 535"/>
                <a:gd name="T28" fmla="*/ 463358 w 484"/>
                <a:gd name="T29" fmla="*/ 928229 h 535"/>
                <a:gd name="T30" fmla="*/ 514842 w 484"/>
                <a:gd name="T31" fmla="*/ 926454 h 535"/>
                <a:gd name="T32" fmla="*/ 529045 w 484"/>
                <a:gd name="T33" fmla="*/ 793343 h 535"/>
                <a:gd name="T34" fmla="*/ 541472 w 484"/>
                <a:gd name="T35" fmla="*/ 715251 h 535"/>
                <a:gd name="T36" fmla="*/ 596507 w 484"/>
                <a:gd name="T37" fmla="*/ 669106 h 535"/>
                <a:gd name="T38" fmla="*/ 585855 w 484"/>
                <a:gd name="T39" fmla="*/ 642484 h 535"/>
                <a:gd name="T40" fmla="*/ 616035 w 484"/>
                <a:gd name="T41" fmla="*/ 585690 h 535"/>
                <a:gd name="T42" fmla="*/ 665744 w 484"/>
                <a:gd name="T43" fmla="*/ 534220 h 535"/>
                <a:gd name="T44" fmla="*/ 717229 w 484"/>
                <a:gd name="T45" fmla="*/ 507598 h 535"/>
                <a:gd name="T46" fmla="*/ 800669 w 484"/>
                <a:gd name="T47" fmla="*/ 525346 h 535"/>
                <a:gd name="T48" fmla="*/ 853928 w 484"/>
                <a:gd name="T49" fmla="*/ 507598 h 535"/>
                <a:gd name="T50" fmla="*/ 846827 w 484"/>
                <a:gd name="T51" fmla="*/ 420632 h 535"/>
                <a:gd name="T52" fmla="*/ 837950 w 484"/>
                <a:gd name="T53" fmla="*/ 369162 h 535"/>
                <a:gd name="T54" fmla="*/ 813096 w 484"/>
                <a:gd name="T55" fmla="*/ 399334 h 535"/>
                <a:gd name="T56" fmla="*/ 795343 w 484"/>
                <a:gd name="T57" fmla="*/ 445479 h 535"/>
                <a:gd name="T58" fmla="*/ 727880 w 484"/>
                <a:gd name="T59" fmla="*/ 427731 h 535"/>
                <a:gd name="T60" fmla="*/ 697700 w 484"/>
                <a:gd name="T61" fmla="*/ 379811 h 535"/>
                <a:gd name="T62" fmla="*/ 676396 w 484"/>
                <a:gd name="T63" fmla="*/ 321242 h 535"/>
                <a:gd name="T64" fmla="*/ 674621 w 484"/>
                <a:gd name="T65" fmla="*/ 275097 h 535"/>
                <a:gd name="T66" fmla="*/ 701251 w 484"/>
                <a:gd name="T67" fmla="*/ 227177 h 535"/>
                <a:gd name="T68" fmla="*/ 695925 w 484"/>
                <a:gd name="T69" fmla="*/ 170382 h 535"/>
                <a:gd name="T70" fmla="*/ 701251 w 484"/>
                <a:gd name="T71" fmla="*/ 115363 h 535"/>
                <a:gd name="T72" fmla="*/ 653317 w 484"/>
                <a:gd name="T73" fmla="*/ 40821 h 535"/>
                <a:gd name="T74" fmla="*/ 614260 w 484"/>
                <a:gd name="T75" fmla="*/ 31947 h 535"/>
                <a:gd name="T76" fmla="*/ 576978 w 484"/>
                <a:gd name="T77" fmla="*/ 14199 h 535"/>
                <a:gd name="T78" fmla="*/ 518393 w 484"/>
                <a:gd name="T79" fmla="*/ 33722 h 535"/>
                <a:gd name="T80" fmla="*/ 475785 w 484"/>
                <a:gd name="T81" fmla="*/ 88741 h 535"/>
                <a:gd name="T82" fmla="*/ 401222 w 484"/>
                <a:gd name="T83" fmla="*/ 76317 h 535"/>
                <a:gd name="T84" fmla="*/ 358614 w 484"/>
                <a:gd name="T85" fmla="*/ 55019 h 535"/>
                <a:gd name="T86" fmla="*/ 300029 w 484"/>
                <a:gd name="T87" fmla="*/ 53244 h 535"/>
                <a:gd name="T88" fmla="*/ 243219 w 484"/>
                <a:gd name="T89" fmla="*/ 17748 h 535"/>
                <a:gd name="T90" fmla="*/ 182858 w 484"/>
                <a:gd name="T91" fmla="*/ 24847 h 535"/>
                <a:gd name="T92" fmla="*/ 129598 w 484"/>
                <a:gd name="T93" fmla="*/ 97615 h 535"/>
                <a:gd name="T94" fmla="*/ 115396 w 484"/>
                <a:gd name="T95" fmla="*/ 175707 h 535"/>
                <a:gd name="T96" fmla="*/ 79889 w 484"/>
                <a:gd name="T97" fmla="*/ 228951 h 535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484"/>
                <a:gd name="T148" fmla="*/ 0 h 535"/>
                <a:gd name="T149" fmla="*/ 484 w 484"/>
                <a:gd name="T150" fmla="*/ 535 h 535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484" h="535">
                  <a:moveTo>
                    <a:pt x="9" y="133"/>
                  </a:moveTo>
                  <a:cubicBezTo>
                    <a:pt x="9" y="133"/>
                    <a:pt x="9" y="153"/>
                    <a:pt x="7" y="156"/>
                  </a:cubicBezTo>
                  <a:cubicBezTo>
                    <a:pt x="6" y="159"/>
                    <a:pt x="0" y="166"/>
                    <a:pt x="0" y="171"/>
                  </a:cubicBezTo>
                  <a:cubicBezTo>
                    <a:pt x="0" y="176"/>
                    <a:pt x="2" y="183"/>
                    <a:pt x="4" y="186"/>
                  </a:cubicBezTo>
                  <a:cubicBezTo>
                    <a:pt x="6" y="189"/>
                    <a:pt x="6" y="200"/>
                    <a:pt x="10" y="204"/>
                  </a:cubicBezTo>
                  <a:cubicBezTo>
                    <a:pt x="13" y="209"/>
                    <a:pt x="15" y="216"/>
                    <a:pt x="17" y="220"/>
                  </a:cubicBezTo>
                  <a:cubicBezTo>
                    <a:pt x="19" y="225"/>
                    <a:pt x="38" y="236"/>
                    <a:pt x="40" y="242"/>
                  </a:cubicBezTo>
                  <a:cubicBezTo>
                    <a:pt x="42" y="248"/>
                    <a:pt x="52" y="259"/>
                    <a:pt x="52" y="265"/>
                  </a:cubicBezTo>
                  <a:cubicBezTo>
                    <a:pt x="52" y="270"/>
                    <a:pt x="48" y="283"/>
                    <a:pt x="53" y="285"/>
                  </a:cubicBezTo>
                  <a:cubicBezTo>
                    <a:pt x="57" y="287"/>
                    <a:pt x="68" y="287"/>
                    <a:pt x="72" y="286"/>
                  </a:cubicBezTo>
                  <a:cubicBezTo>
                    <a:pt x="76" y="285"/>
                    <a:pt x="92" y="286"/>
                    <a:pt x="96" y="286"/>
                  </a:cubicBezTo>
                  <a:cubicBezTo>
                    <a:pt x="100" y="286"/>
                    <a:pt x="107" y="291"/>
                    <a:pt x="111" y="302"/>
                  </a:cubicBezTo>
                  <a:cubicBezTo>
                    <a:pt x="115" y="314"/>
                    <a:pt x="118" y="324"/>
                    <a:pt x="117" y="329"/>
                  </a:cubicBezTo>
                  <a:cubicBezTo>
                    <a:pt x="116" y="335"/>
                    <a:pt x="115" y="355"/>
                    <a:pt x="118" y="356"/>
                  </a:cubicBezTo>
                  <a:cubicBezTo>
                    <a:pt x="122" y="357"/>
                    <a:pt x="124" y="362"/>
                    <a:pt x="128" y="368"/>
                  </a:cubicBezTo>
                  <a:cubicBezTo>
                    <a:pt x="132" y="375"/>
                    <a:pt x="136" y="385"/>
                    <a:pt x="139" y="391"/>
                  </a:cubicBezTo>
                  <a:cubicBezTo>
                    <a:pt x="142" y="396"/>
                    <a:pt x="141" y="405"/>
                    <a:pt x="144" y="408"/>
                  </a:cubicBezTo>
                  <a:cubicBezTo>
                    <a:pt x="148" y="411"/>
                    <a:pt x="158" y="419"/>
                    <a:pt x="159" y="422"/>
                  </a:cubicBezTo>
                  <a:cubicBezTo>
                    <a:pt x="160" y="425"/>
                    <a:pt x="168" y="424"/>
                    <a:pt x="168" y="431"/>
                  </a:cubicBezTo>
                  <a:cubicBezTo>
                    <a:pt x="168" y="431"/>
                    <a:pt x="172" y="437"/>
                    <a:pt x="179" y="436"/>
                  </a:cubicBezTo>
                  <a:cubicBezTo>
                    <a:pt x="185" y="434"/>
                    <a:pt x="191" y="432"/>
                    <a:pt x="193" y="437"/>
                  </a:cubicBezTo>
                  <a:cubicBezTo>
                    <a:pt x="196" y="442"/>
                    <a:pt x="205" y="447"/>
                    <a:pt x="209" y="447"/>
                  </a:cubicBezTo>
                  <a:cubicBezTo>
                    <a:pt x="213" y="447"/>
                    <a:pt x="220" y="447"/>
                    <a:pt x="221" y="458"/>
                  </a:cubicBezTo>
                  <a:cubicBezTo>
                    <a:pt x="222" y="468"/>
                    <a:pt x="225" y="480"/>
                    <a:pt x="220" y="484"/>
                  </a:cubicBezTo>
                  <a:cubicBezTo>
                    <a:pt x="214" y="488"/>
                    <a:pt x="205" y="491"/>
                    <a:pt x="205" y="495"/>
                  </a:cubicBezTo>
                  <a:cubicBezTo>
                    <a:pt x="205" y="499"/>
                    <a:pt x="216" y="501"/>
                    <a:pt x="216" y="501"/>
                  </a:cubicBezTo>
                  <a:cubicBezTo>
                    <a:pt x="231" y="497"/>
                    <a:pt x="231" y="497"/>
                    <a:pt x="231" y="497"/>
                  </a:cubicBezTo>
                  <a:cubicBezTo>
                    <a:pt x="231" y="497"/>
                    <a:pt x="244" y="488"/>
                    <a:pt x="246" y="493"/>
                  </a:cubicBezTo>
                  <a:cubicBezTo>
                    <a:pt x="247" y="499"/>
                    <a:pt x="252" y="502"/>
                    <a:pt x="254" y="506"/>
                  </a:cubicBezTo>
                  <a:cubicBezTo>
                    <a:pt x="255" y="510"/>
                    <a:pt x="258" y="518"/>
                    <a:pt x="261" y="523"/>
                  </a:cubicBezTo>
                  <a:cubicBezTo>
                    <a:pt x="265" y="529"/>
                    <a:pt x="272" y="535"/>
                    <a:pt x="278" y="534"/>
                  </a:cubicBezTo>
                  <a:cubicBezTo>
                    <a:pt x="285" y="533"/>
                    <a:pt x="290" y="522"/>
                    <a:pt x="290" y="522"/>
                  </a:cubicBezTo>
                  <a:cubicBezTo>
                    <a:pt x="290" y="522"/>
                    <a:pt x="294" y="510"/>
                    <a:pt x="297" y="506"/>
                  </a:cubicBezTo>
                  <a:cubicBezTo>
                    <a:pt x="299" y="502"/>
                    <a:pt x="298" y="455"/>
                    <a:pt x="298" y="447"/>
                  </a:cubicBezTo>
                  <a:cubicBezTo>
                    <a:pt x="298" y="440"/>
                    <a:pt x="302" y="428"/>
                    <a:pt x="302" y="428"/>
                  </a:cubicBezTo>
                  <a:cubicBezTo>
                    <a:pt x="302" y="428"/>
                    <a:pt x="305" y="407"/>
                    <a:pt x="305" y="403"/>
                  </a:cubicBezTo>
                  <a:cubicBezTo>
                    <a:pt x="305" y="399"/>
                    <a:pt x="314" y="390"/>
                    <a:pt x="318" y="387"/>
                  </a:cubicBezTo>
                  <a:cubicBezTo>
                    <a:pt x="322" y="385"/>
                    <a:pt x="331" y="379"/>
                    <a:pt x="336" y="377"/>
                  </a:cubicBezTo>
                  <a:cubicBezTo>
                    <a:pt x="341" y="374"/>
                    <a:pt x="337" y="366"/>
                    <a:pt x="337" y="366"/>
                  </a:cubicBezTo>
                  <a:cubicBezTo>
                    <a:pt x="337" y="366"/>
                    <a:pt x="330" y="372"/>
                    <a:pt x="330" y="362"/>
                  </a:cubicBezTo>
                  <a:cubicBezTo>
                    <a:pt x="330" y="353"/>
                    <a:pt x="336" y="341"/>
                    <a:pt x="336" y="341"/>
                  </a:cubicBezTo>
                  <a:cubicBezTo>
                    <a:pt x="336" y="341"/>
                    <a:pt x="343" y="334"/>
                    <a:pt x="347" y="330"/>
                  </a:cubicBezTo>
                  <a:cubicBezTo>
                    <a:pt x="350" y="326"/>
                    <a:pt x="354" y="323"/>
                    <a:pt x="358" y="317"/>
                  </a:cubicBezTo>
                  <a:cubicBezTo>
                    <a:pt x="362" y="310"/>
                    <a:pt x="369" y="307"/>
                    <a:pt x="375" y="301"/>
                  </a:cubicBezTo>
                  <a:cubicBezTo>
                    <a:pt x="382" y="294"/>
                    <a:pt x="385" y="288"/>
                    <a:pt x="390" y="285"/>
                  </a:cubicBezTo>
                  <a:cubicBezTo>
                    <a:pt x="395" y="283"/>
                    <a:pt x="396" y="286"/>
                    <a:pt x="404" y="286"/>
                  </a:cubicBezTo>
                  <a:cubicBezTo>
                    <a:pt x="412" y="286"/>
                    <a:pt x="433" y="289"/>
                    <a:pt x="440" y="289"/>
                  </a:cubicBezTo>
                  <a:cubicBezTo>
                    <a:pt x="446" y="289"/>
                    <a:pt x="445" y="297"/>
                    <a:pt x="451" y="296"/>
                  </a:cubicBezTo>
                  <a:cubicBezTo>
                    <a:pt x="458" y="294"/>
                    <a:pt x="472" y="290"/>
                    <a:pt x="472" y="290"/>
                  </a:cubicBezTo>
                  <a:cubicBezTo>
                    <a:pt x="472" y="290"/>
                    <a:pt x="479" y="294"/>
                    <a:pt x="481" y="286"/>
                  </a:cubicBezTo>
                  <a:cubicBezTo>
                    <a:pt x="484" y="279"/>
                    <a:pt x="481" y="264"/>
                    <a:pt x="481" y="258"/>
                  </a:cubicBezTo>
                  <a:cubicBezTo>
                    <a:pt x="481" y="251"/>
                    <a:pt x="477" y="237"/>
                    <a:pt x="477" y="237"/>
                  </a:cubicBezTo>
                  <a:cubicBezTo>
                    <a:pt x="477" y="237"/>
                    <a:pt x="474" y="224"/>
                    <a:pt x="472" y="220"/>
                  </a:cubicBezTo>
                  <a:cubicBezTo>
                    <a:pt x="471" y="216"/>
                    <a:pt x="472" y="208"/>
                    <a:pt x="472" y="208"/>
                  </a:cubicBezTo>
                  <a:cubicBezTo>
                    <a:pt x="467" y="209"/>
                    <a:pt x="465" y="211"/>
                    <a:pt x="463" y="213"/>
                  </a:cubicBezTo>
                  <a:cubicBezTo>
                    <a:pt x="461" y="216"/>
                    <a:pt x="461" y="218"/>
                    <a:pt x="458" y="225"/>
                  </a:cubicBezTo>
                  <a:cubicBezTo>
                    <a:pt x="455" y="233"/>
                    <a:pt x="451" y="238"/>
                    <a:pt x="451" y="238"/>
                  </a:cubicBezTo>
                  <a:cubicBezTo>
                    <a:pt x="451" y="238"/>
                    <a:pt x="453" y="250"/>
                    <a:pt x="448" y="251"/>
                  </a:cubicBezTo>
                  <a:cubicBezTo>
                    <a:pt x="443" y="252"/>
                    <a:pt x="439" y="245"/>
                    <a:pt x="439" y="245"/>
                  </a:cubicBezTo>
                  <a:cubicBezTo>
                    <a:pt x="439" y="245"/>
                    <a:pt x="416" y="246"/>
                    <a:pt x="410" y="241"/>
                  </a:cubicBezTo>
                  <a:cubicBezTo>
                    <a:pt x="405" y="237"/>
                    <a:pt x="403" y="231"/>
                    <a:pt x="400" y="227"/>
                  </a:cubicBezTo>
                  <a:cubicBezTo>
                    <a:pt x="397" y="224"/>
                    <a:pt x="398" y="221"/>
                    <a:pt x="393" y="214"/>
                  </a:cubicBezTo>
                  <a:cubicBezTo>
                    <a:pt x="387" y="208"/>
                    <a:pt x="381" y="200"/>
                    <a:pt x="378" y="194"/>
                  </a:cubicBezTo>
                  <a:cubicBezTo>
                    <a:pt x="375" y="188"/>
                    <a:pt x="375" y="183"/>
                    <a:pt x="381" y="181"/>
                  </a:cubicBezTo>
                  <a:cubicBezTo>
                    <a:pt x="386" y="179"/>
                    <a:pt x="387" y="174"/>
                    <a:pt x="385" y="170"/>
                  </a:cubicBezTo>
                  <a:cubicBezTo>
                    <a:pt x="383" y="166"/>
                    <a:pt x="376" y="159"/>
                    <a:pt x="380" y="155"/>
                  </a:cubicBezTo>
                  <a:cubicBezTo>
                    <a:pt x="383" y="152"/>
                    <a:pt x="386" y="140"/>
                    <a:pt x="388" y="135"/>
                  </a:cubicBezTo>
                  <a:cubicBezTo>
                    <a:pt x="390" y="130"/>
                    <a:pt x="393" y="133"/>
                    <a:pt x="395" y="128"/>
                  </a:cubicBezTo>
                  <a:cubicBezTo>
                    <a:pt x="398" y="124"/>
                    <a:pt x="400" y="120"/>
                    <a:pt x="395" y="116"/>
                  </a:cubicBezTo>
                  <a:cubicBezTo>
                    <a:pt x="391" y="113"/>
                    <a:pt x="389" y="102"/>
                    <a:pt x="392" y="96"/>
                  </a:cubicBezTo>
                  <a:cubicBezTo>
                    <a:pt x="395" y="91"/>
                    <a:pt x="396" y="88"/>
                    <a:pt x="400" y="81"/>
                  </a:cubicBezTo>
                  <a:cubicBezTo>
                    <a:pt x="404" y="75"/>
                    <a:pt x="399" y="72"/>
                    <a:pt x="395" y="65"/>
                  </a:cubicBezTo>
                  <a:cubicBezTo>
                    <a:pt x="392" y="57"/>
                    <a:pt x="384" y="53"/>
                    <a:pt x="382" y="44"/>
                  </a:cubicBezTo>
                  <a:cubicBezTo>
                    <a:pt x="379" y="36"/>
                    <a:pt x="373" y="24"/>
                    <a:pt x="368" y="23"/>
                  </a:cubicBezTo>
                  <a:cubicBezTo>
                    <a:pt x="358" y="22"/>
                    <a:pt x="358" y="22"/>
                    <a:pt x="358" y="22"/>
                  </a:cubicBezTo>
                  <a:cubicBezTo>
                    <a:pt x="358" y="22"/>
                    <a:pt x="350" y="20"/>
                    <a:pt x="346" y="18"/>
                  </a:cubicBezTo>
                  <a:cubicBezTo>
                    <a:pt x="342" y="16"/>
                    <a:pt x="338" y="16"/>
                    <a:pt x="331" y="16"/>
                  </a:cubicBezTo>
                  <a:cubicBezTo>
                    <a:pt x="325" y="16"/>
                    <a:pt x="330" y="8"/>
                    <a:pt x="325" y="8"/>
                  </a:cubicBezTo>
                  <a:cubicBezTo>
                    <a:pt x="320" y="8"/>
                    <a:pt x="308" y="8"/>
                    <a:pt x="302" y="11"/>
                  </a:cubicBezTo>
                  <a:cubicBezTo>
                    <a:pt x="297" y="14"/>
                    <a:pt x="294" y="16"/>
                    <a:pt x="292" y="19"/>
                  </a:cubicBezTo>
                  <a:cubicBezTo>
                    <a:pt x="290" y="22"/>
                    <a:pt x="283" y="31"/>
                    <a:pt x="280" y="38"/>
                  </a:cubicBezTo>
                  <a:cubicBezTo>
                    <a:pt x="277" y="44"/>
                    <a:pt x="274" y="49"/>
                    <a:pt x="268" y="50"/>
                  </a:cubicBezTo>
                  <a:cubicBezTo>
                    <a:pt x="263" y="51"/>
                    <a:pt x="256" y="41"/>
                    <a:pt x="250" y="36"/>
                  </a:cubicBezTo>
                  <a:cubicBezTo>
                    <a:pt x="244" y="30"/>
                    <a:pt x="229" y="39"/>
                    <a:pt x="226" y="43"/>
                  </a:cubicBezTo>
                  <a:cubicBezTo>
                    <a:pt x="223" y="47"/>
                    <a:pt x="217" y="40"/>
                    <a:pt x="217" y="35"/>
                  </a:cubicBezTo>
                  <a:cubicBezTo>
                    <a:pt x="217" y="29"/>
                    <a:pt x="209" y="28"/>
                    <a:pt x="202" y="31"/>
                  </a:cubicBezTo>
                  <a:cubicBezTo>
                    <a:pt x="196" y="35"/>
                    <a:pt x="197" y="44"/>
                    <a:pt x="187" y="48"/>
                  </a:cubicBezTo>
                  <a:cubicBezTo>
                    <a:pt x="177" y="52"/>
                    <a:pt x="173" y="36"/>
                    <a:pt x="169" y="30"/>
                  </a:cubicBezTo>
                  <a:cubicBezTo>
                    <a:pt x="165" y="25"/>
                    <a:pt x="158" y="20"/>
                    <a:pt x="152" y="19"/>
                  </a:cubicBezTo>
                  <a:cubicBezTo>
                    <a:pt x="146" y="18"/>
                    <a:pt x="142" y="17"/>
                    <a:pt x="137" y="10"/>
                  </a:cubicBezTo>
                  <a:cubicBezTo>
                    <a:pt x="132" y="3"/>
                    <a:pt x="126" y="0"/>
                    <a:pt x="120" y="2"/>
                  </a:cubicBezTo>
                  <a:cubicBezTo>
                    <a:pt x="114" y="3"/>
                    <a:pt x="107" y="12"/>
                    <a:pt x="103" y="14"/>
                  </a:cubicBezTo>
                  <a:cubicBezTo>
                    <a:pt x="99" y="16"/>
                    <a:pt x="98" y="36"/>
                    <a:pt x="97" y="44"/>
                  </a:cubicBezTo>
                  <a:cubicBezTo>
                    <a:pt x="96" y="52"/>
                    <a:pt x="80" y="50"/>
                    <a:pt x="73" y="55"/>
                  </a:cubicBezTo>
                  <a:cubicBezTo>
                    <a:pt x="67" y="60"/>
                    <a:pt x="72" y="81"/>
                    <a:pt x="68" y="83"/>
                  </a:cubicBezTo>
                  <a:cubicBezTo>
                    <a:pt x="64" y="85"/>
                    <a:pt x="66" y="94"/>
                    <a:pt x="65" y="99"/>
                  </a:cubicBezTo>
                  <a:cubicBezTo>
                    <a:pt x="64" y="103"/>
                    <a:pt x="61" y="114"/>
                    <a:pt x="60" y="122"/>
                  </a:cubicBezTo>
                  <a:cubicBezTo>
                    <a:pt x="59" y="130"/>
                    <a:pt x="51" y="129"/>
                    <a:pt x="45" y="129"/>
                  </a:cubicBezTo>
                  <a:cubicBezTo>
                    <a:pt x="40" y="129"/>
                    <a:pt x="16" y="134"/>
                    <a:pt x="9" y="133"/>
                  </a:cubicBezTo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44450" tIns="44450" rIns="44450" bIns="44450"/>
            <a:lstStyle/>
            <a:p>
              <a:endParaRPr lang="es-MX" dirty="0">
                <a:solidFill>
                  <a:prstClr val="black"/>
                </a:solidFill>
              </a:endParaRPr>
            </a:p>
          </p:txBody>
        </p:sp>
        <p:sp>
          <p:nvSpPr>
            <p:cNvPr id="30" name="Freeform 266">
              <a:extLst>
                <a:ext uri="{FF2B5EF4-FFF2-40B4-BE49-F238E27FC236}">
                  <a16:creationId xmlns:a16="http://schemas.microsoft.com/office/drawing/2014/main" id="{13928A4A-F801-21F6-BF4D-490201C00025}"/>
                </a:ext>
              </a:extLst>
            </p:cNvPr>
            <p:cNvSpPr>
              <a:spLocks/>
            </p:cNvSpPr>
            <p:nvPr/>
          </p:nvSpPr>
          <p:spPr bwMode="auto">
            <a:xfrm>
              <a:off x="8264222" y="2815911"/>
              <a:ext cx="106228" cy="172935"/>
            </a:xfrm>
            <a:custGeom>
              <a:avLst/>
              <a:gdLst>
                <a:gd name="T0" fmla="*/ 58656 w 191"/>
                <a:gd name="T1" fmla="*/ 0 h 292"/>
                <a:gd name="T2" fmla="*/ 78208 w 191"/>
                <a:gd name="T3" fmla="*/ 8876 h 292"/>
                <a:gd name="T4" fmla="*/ 103093 w 191"/>
                <a:gd name="T5" fmla="*/ 10651 h 292"/>
                <a:gd name="T6" fmla="*/ 131532 w 191"/>
                <a:gd name="T7" fmla="*/ 28402 h 292"/>
                <a:gd name="T8" fmla="*/ 152862 w 191"/>
                <a:gd name="T9" fmla="*/ 47928 h 292"/>
                <a:gd name="T10" fmla="*/ 151084 w 191"/>
                <a:gd name="T11" fmla="*/ 94081 h 292"/>
                <a:gd name="T12" fmla="*/ 124422 w 191"/>
                <a:gd name="T13" fmla="*/ 113607 h 292"/>
                <a:gd name="T14" fmla="*/ 143974 w 191"/>
                <a:gd name="T15" fmla="*/ 124258 h 292"/>
                <a:gd name="T16" fmla="*/ 170636 w 191"/>
                <a:gd name="T17" fmla="*/ 117158 h 292"/>
                <a:gd name="T18" fmla="*/ 197298 w 191"/>
                <a:gd name="T19" fmla="*/ 110057 h 292"/>
                <a:gd name="T20" fmla="*/ 211518 w 191"/>
                <a:gd name="T21" fmla="*/ 133134 h 292"/>
                <a:gd name="T22" fmla="*/ 223960 w 191"/>
                <a:gd name="T23" fmla="*/ 163311 h 292"/>
                <a:gd name="T24" fmla="*/ 254177 w 191"/>
                <a:gd name="T25" fmla="*/ 182837 h 292"/>
                <a:gd name="T26" fmla="*/ 266619 w 191"/>
                <a:gd name="T27" fmla="*/ 181062 h 292"/>
                <a:gd name="T28" fmla="*/ 268397 w 191"/>
                <a:gd name="T29" fmla="*/ 191713 h 292"/>
                <a:gd name="T30" fmla="*/ 255954 w 191"/>
                <a:gd name="T31" fmla="*/ 230765 h 292"/>
                <a:gd name="T32" fmla="*/ 250622 w 191"/>
                <a:gd name="T33" fmla="*/ 252067 h 292"/>
                <a:gd name="T34" fmla="*/ 273729 w 191"/>
                <a:gd name="T35" fmla="*/ 282244 h 292"/>
                <a:gd name="T36" fmla="*/ 286171 w 191"/>
                <a:gd name="T37" fmla="*/ 328397 h 292"/>
                <a:gd name="T38" fmla="*/ 295058 w 191"/>
                <a:gd name="T39" fmla="*/ 363899 h 292"/>
                <a:gd name="T40" fmla="*/ 330608 w 191"/>
                <a:gd name="T41" fmla="*/ 386975 h 292"/>
                <a:gd name="T42" fmla="*/ 289726 w 191"/>
                <a:gd name="T43" fmla="*/ 418927 h 292"/>
                <a:gd name="T44" fmla="*/ 275506 w 191"/>
                <a:gd name="T45" fmla="*/ 456205 h 292"/>
                <a:gd name="T46" fmla="*/ 273729 w 191"/>
                <a:gd name="T47" fmla="*/ 504133 h 292"/>
                <a:gd name="T48" fmla="*/ 254177 w 191"/>
                <a:gd name="T49" fmla="*/ 505908 h 292"/>
                <a:gd name="T50" fmla="*/ 223960 w 191"/>
                <a:gd name="T51" fmla="*/ 475731 h 292"/>
                <a:gd name="T52" fmla="*/ 206185 w 191"/>
                <a:gd name="T53" fmla="*/ 466856 h 292"/>
                <a:gd name="T54" fmla="*/ 172414 w 191"/>
                <a:gd name="T55" fmla="*/ 449104 h 292"/>
                <a:gd name="T56" fmla="*/ 142197 w 191"/>
                <a:gd name="T57" fmla="*/ 463305 h 292"/>
                <a:gd name="T58" fmla="*/ 115535 w 191"/>
                <a:gd name="T59" fmla="*/ 468631 h 292"/>
                <a:gd name="T60" fmla="*/ 103093 w 191"/>
                <a:gd name="T61" fmla="*/ 481057 h 292"/>
                <a:gd name="T62" fmla="*/ 74653 w 191"/>
                <a:gd name="T63" fmla="*/ 511234 h 292"/>
                <a:gd name="T64" fmla="*/ 49769 w 191"/>
                <a:gd name="T65" fmla="*/ 495257 h 292"/>
                <a:gd name="T66" fmla="*/ 44437 w 191"/>
                <a:gd name="T67" fmla="*/ 479281 h 292"/>
                <a:gd name="T68" fmla="*/ 74653 w 191"/>
                <a:gd name="T69" fmla="*/ 450879 h 292"/>
                <a:gd name="T70" fmla="*/ 94205 w 191"/>
                <a:gd name="T71" fmla="*/ 417152 h 292"/>
                <a:gd name="T72" fmla="*/ 101315 w 191"/>
                <a:gd name="T73" fmla="*/ 365674 h 292"/>
                <a:gd name="T74" fmla="*/ 74653 w 191"/>
                <a:gd name="T75" fmla="*/ 340822 h 292"/>
                <a:gd name="T76" fmla="*/ 51546 w 191"/>
                <a:gd name="T77" fmla="*/ 308870 h 292"/>
                <a:gd name="T78" fmla="*/ 35549 w 191"/>
                <a:gd name="T79" fmla="*/ 284019 h 292"/>
                <a:gd name="T80" fmla="*/ 14220 w 191"/>
                <a:gd name="T81" fmla="*/ 248516 h 292"/>
                <a:gd name="T82" fmla="*/ 12442 w 191"/>
                <a:gd name="T83" fmla="*/ 213014 h 292"/>
                <a:gd name="T84" fmla="*/ 12442 w 191"/>
                <a:gd name="T85" fmla="*/ 181062 h 292"/>
                <a:gd name="T86" fmla="*/ 0 w 191"/>
                <a:gd name="T87" fmla="*/ 152660 h 292"/>
                <a:gd name="T88" fmla="*/ 8887 w 191"/>
                <a:gd name="T89" fmla="*/ 140234 h 292"/>
                <a:gd name="T90" fmla="*/ 49769 w 191"/>
                <a:gd name="T91" fmla="*/ 138459 h 292"/>
                <a:gd name="T92" fmla="*/ 42659 w 191"/>
                <a:gd name="T93" fmla="*/ 117158 h 292"/>
                <a:gd name="T94" fmla="*/ 42659 w 191"/>
                <a:gd name="T95" fmla="*/ 83430 h 292"/>
                <a:gd name="T96" fmla="*/ 49769 w 191"/>
                <a:gd name="T97" fmla="*/ 56804 h 292"/>
                <a:gd name="T98" fmla="*/ 56879 w 191"/>
                <a:gd name="T99" fmla="*/ 30177 h 292"/>
                <a:gd name="T100" fmla="*/ 58656 w 191"/>
                <a:gd name="T101" fmla="*/ 0 h 292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191"/>
                <a:gd name="T154" fmla="*/ 0 h 292"/>
                <a:gd name="T155" fmla="*/ 191 w 191"/>
                <a:gd name="T156" fmla="*/ 292 h 292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191" h="292">
                  <a:moveTo>
                    <a:pt x="33" y="0"/>
                  </a:moveTo>
                  <a:cubicBezTo>
                    <a:pt x="33" y="0"/>
                    <a:pt x="37" y="6"/>
                    <a:pt x="44" y="5"/>
                  </a:cubicBezTo>
                  <a:cubicBezTo>
                    <a:pt x="50" y="3"/>
                    <a:pt x="56" y="1"/>
                    <a:pt x="58" y="6"/>
                  </a:cubicBezTo>
                  <a:cubicBezTo>
                    <a:pt x="61" y="11"/>
                    <a:pt x="70" y="16"/>
                    <a:pt x="74" y="16"/>
                  </a:cubicBezTo>
                  <a:cubicBezTo>
                    <a:pt x="78" y="16"/>
                    <a:pt x="85" y="16"/>
                    <a:pt x="86" y="27"/>
                  </a:cubicBezTo>
                  <a:cubicBezTo>
                    <a:pt x="87" y="37"/>
                    <a:pt x="90" y="49"/>
                    <a:pt x="85" y="53"/>
                  </a:cubicBezTo>
                  <a:cubicBezTo>
                    <a:pt x="79" y="57"/>
                    <a:pt x="70" y="60"/>
                    <a:pt x="70" y="64"/>
                  </a:cubicBezTo>
                  <a:cubicBezTo>
                    <a:pt x="70" y="68"/>
                    <a:pt x="81" y="70"/>
                    <a:pt x="81" y="70"/>
                  </a:cubicBezTo>
                  <a:cubicBezTo>
                    <a:pt x="96" y="66"/>
                    <a:pt x="96" y="66"/>
                    <a:pt x="96" y="66"/>
                  </a:cubicBezTo>
                  <a:cubicBezTo>
                    <a:pt x="96" y="66"/>
                    <a:pt x="109" y="57"/>
                    <a:pt x="111" y="62"/>
                  </a:cubicBezTo>
                  <a:cubicBezTo>
                    <a:pt x="112" y="68"/>
                    <a:pt x="117" y="71"/>
                    <a:pt x="119" y="75"/>
                  </a:cubicBezTo>
                  <a:cubicBezTo>
                    <a:pt x="120" y="79"/>
                    <a:pt x="123" y="87"/>
                    <a:pt x="126" y="92"/>
                  </a:cubicBezTo>
                  <a:cubicBezTo>
                    <a:pt x="130" y="98"/>
                    <a:pt x="137" y="104"/>
                    <a:pt x="143" y="103"/>
                  </a:cubicBezTo>
                  <a:cubicBezTo>
                    <a:pt x="143" y="103"/>
                    <a:pt x="148" y="97"/>
                    <a:pt x="150" y="102"/>
                  </a:cubicBezTo>
                  <a:cubicBezTo>
                    <a:pt x="151" y="108"/>
                    <a:pt x="152" y="99"/>
                    <a:pt x="151" y="108"/>
                  </a:cubicBezTo>
                  <a:cubicBezTo>
                    <a:pt x="150" y="116"/>
                    <a:pt x="144" y="130"/>
                    <a:pt x="144" y="130"/>
                  </a:cubicBezTo>
                  <a:cubicBezTo>
                    <a:pt x="141" y="142"/>
                    <a:pt x="141" y="142"/>
                    <a:pt x="141" y="142"/>
                  </a:cubicBezTo>
                  <a:cubicBezTo>
                    <a:pt x="141" y="142"/>
                    <a:pt x="150" y="153"/>
                    <a:pt x="154" y="159"/>
                  </a:cubicBezTo>
                  <a:cubicBezTo>
                    <a:pt x="158" y="164"/>
                    <a:pt x="161" y="178"/>
                    <a:pt x="161" y="185"/>
                  </a:cubicBezTo>
                  <a:cubicBezTo>
                    <a:pt x="161" y="192"/>
                    <a:pt x="166" y="205"/>
                    <a:pt x="166" y="205"/>
                  </a:cubicBezTo>
                  <a:cubicBezTo>
                    <a:pt x="166" y="205"/>
                    <a:pt x="191" y="206"/>
                    <a:pt x="186" y="218"/>
                  </a:cubicBezTo>
                  <a:cubicBezTo>
                    <a:pt x="180" y="231"/>
                    <a:pt x="168" y="235"/>
                    <a:pt x="163" y="236"/>
                  </a:cubicBezTo>
                  <a:cubicBezTo>
                    <a:pt x="159" y="238"/>
                    <a:pt x="155" y="249"/>
                    <a:pt x="155" y="257"/>
                  </a:cubicBezTo>
                  <a:cubicBezTo>
                    <a:pt x="155" y="266"/>
                    <a:pt x="155" y="278"/>
                    <a:pt x="154" y="284"/>
                  </a:cubicBezTo>
                  <a:cubicBezTo>
                    <a:pt x="152" y="289"/>
                    <a:pt x="150" y="290"/>
                    <a:pt x="143" y="285"/>
                  </a:cubicBezTo>
                  <a:cubicBezTo>
                    <a:pt x="136" y="279"/>
                    <a:pt x="126" y="268"/>
                    <a:pt x="126" y="268"/>
                  </a:cubicBezTo>
                  <a:cubicBezTo>
                    <a:pt x="126" y="268"/>
                    <a:pt x="121" y="266"/>
                    <a:pt x="116" y="263"/>
                  </a:cubicBezTo>
                  <a:cubicBezTo>
                    <a:pt x="112" y="260"/>
                    <a:pt x="105" y="253"/>
                    <a:pt x="97" y="253"/>
                  </a:cubicBezTo>
                  <a:cubicBezTo>
                    <a:pt x="89" y="253"/>
                    <a:pt x="80" y="261"/>
                    <a:pt x="80" y="261"/>
                  </a:cubicBezTo>
                  <a:cubicBezTo>
                    <a:pt x="80" y="261"/>
                    <a:pt x="69" y="264"/>
                    <a:pt x="65" y="264"/>
                  </a:cubicBezTo>
                  <a:cubicBezTo>
                    <a:pt x="61" y="264"/>
                    <a:pt x="60" y="267"/>
                    <a:pt x="58" y="271"/>
                  </a:cubicBezTo>
                  <a:cubicBezTo>
                    <a:pt x="57" y="275"/>
                    <a:pt x="46" y="292"/>
                    <a:pt x="42" y="288"/>
                  </a:cubicBezTo>
                  <a:cubicBezTo>
                    <a:pt x="38" y="284"/>
                    <a:pt x="32" y="279"/>
                    <a:pt x="28" y="279"/>
                  </a:cubicBezTo>
                  <a:cubicBezTo>
                    <a:pt x="24" y="279"/>
                    <a:pt x="20" y="272"/>
                    <a:pt x="25" y="270"/>
                  </a:cubicBezTo>
                  <a:cubicBezTo>
                    <a:pt x="31" y="267"/>
                    <a:pt x="36" y="257"/>
                    <a:pt x="42" y="254"/>
                  </a:cubicBezTo>
                  <a:cubicBezTo>
                    <a:pt x="47" y="252"/>
                    <a:pt x="53" y="245"/>
                    <a:pt x="53" y="235"/>
                  </a:cubicBezTo>
                  <a:cubicBezTo>
                    <a:pt x="53" y="225"/>
                    <a:pt x="58" y="213"/>
                    <a:pt x="57" y="206"/>
                  </a:cubicBezTo>
                  <a:cubicBezTo>
                    <a:pt x="56" y="199"/>
                    <a:pt x="44" y="198"/>
                    <a:pt x="42" y="192"/>
                  </a:cubicBezTo>
                  <a:cubicBezTo>
                    <a:pt x="39" y="187"/>
                    <a:pt x="32" y="178"/>
                    <a:pt x="29" y="174"/>
                  </a:cubicBezTo>
                  <a:cubicBezTo>
                    <a:pt x="26" y="170"/>
                    <a:pt x="22" y="164"/>
                    <a:pt x="20" y="160"/>
                  </a:cubicBezTo>
                  <a:cubicBezTo>
                    <a:pt x="17" y="156"/>
                    <a:pt x="8" y="148"/>
                    <a:pt x="8" y="140"/>
                  </a:cubicBezTo>
                  <a:cubicBezTo>
                    <a:pt x="8" y="131"/>
                    <a:pt x="7" y="120"/>
                    <a:pt x="7" y="120"/>
                  </a:cubicBezTo>
                  <a:cubicBezTo>
                    <a:pt x="7" y="120"/>
                    <a:pt x="8" y="106"/>
                    <a:pt x="7" y="102"/>
                  </a:cubicBezTo>
                  <a:cubicBezTo>
                    <a:pt x="6" y="98"/>
                    <a:pt x="0" y="86"/>
                    <a:pt x="0" y="86"/>
                  </a:cubicBezTo>
                  <a:cubicBezTo>
                    <a:pt x="5" y="79"/>
                    <a:pt x="5" y="79"/>
                    <a:pt x="5" y="79"/>
                  </a:cubicBezTo>
                  <a:cubicBezTo>
                    <a:pt x="5" y="79"/>
                    <a:pt x="22" y="81"/>
                    <a:pt x="28" y="78"/>
                  </a:cubicBezTo>
                  <a:cubicBezTo>
                    <a:pt x="33" y="75"/>
                    <a:pt x="28" y="67"/>
                    <a:pt x="24" y="66"/>
                  </a:cubicBezTo>
                  <a:cubicBezTo>
                    <a:pt x="21" y="65"/>
                    <a:pt x="24" y="52"/>
                    <a:pt x="24" y="47"/>
                  </a:cubicBezTo>
                  <a:cubicBezTo>
                    <a:pt x="24" y="42"/>
                    <a:pt x="29" y="36"/>
                    <a:pt x="28" y="32"/>
                  </a:cubicBezTo>
                  <a:cubicBezTo>
                    <a:pt x="27" y="28"/>
                    <a:pt x="30" y="22"/>
                    <a:pt x="32" y="17"/>
                  </a:cubicBezTo>
                  <a:cubicBezTo>
                    <a:pt x="34" y="11"/>
                    <a:pt x="33" y="6"/>
                    <a:pt x="33" y="0"/>
                  </a:cubicBezTo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44450" tIns="44450" rIns="44450" bIns="44450"/>
            <a:lstStyle/>
            <a:p>
              <a:endParaRPr lang="es-MX" dirty="0">
                <a:solidFill>
                  <a:prstClr val="black"/>
                </a:solidFill>
              </a:endParaRPr>
            </a:p>
          </p:txBody>
        </p:sp>
        <p:sp>
          <p:nvSpPr>
            <p:cNvPr id="31" name="Freeform 267">
              <a:extLst>
                <a:ext uri="{FF2B5EF4-FFF2-40B4-BE49-F238E27FC236}">
                  <a16:creationId xmlns:a16="http://schemas.microsoft.com/office/drawing/2014/main" id="{AB1204A5-3B4A-8B63-8E9B-FB452021A7BB}"/>
                </a:ext>
              </a:extLst>
            </p:cNvPr>
            <p:cNvSpPr>
              <a:spLocks/>
            </p:cNvSpPr>
            <p:nvPr/>
          </p:nvSpPr>
          <p:spPr bwMode="auto">
            <a:xfrm>
              <a:off x="8264222" y="2815911"/>
              <a:ext cx="106228" cy="172935"/>
            </a:xfrm>
            <a:custGeom>
              <a:avLst/>
              <a:gdLst>
                <a:gd name="T0" fmla="*/ 58656 w 191"/>
                <a:gd name="T1" fmla="*/ 0 h 292"/>
                <a:gd name="T2" fmla="*/ 78208 w 191"/>
                <a:gd name="T3" fmla="*/ 8876 h 292"/>
                <a:gd name="T4" fmla="*/ 103093 w 191"/>
                <a:gd name="T5" fmla="*/ 10651 h 292"/>
                <a:gd name="T6" fmla="*/ 131532 w 191"/>
                <a:gd name="T7" fmla="*/ 28402 h 292"/>
                <a:gd name="T8" fmla="*/ 152862 w 191"/>
                <a:gd name="T9" fmla="*/ 47928 h 292"/>
                <a:gd name="T10" fmla="*/ 151084 w 191"/>
                <a:gd name="T11" fmla="*/ 94081 h 292"/>
                <a:gd name="T12" fmla="*/ 124422 w 191"/>
                <a:gd name="T13" fmla="*/ 113607 h 292"/>
                <a:gd name="T14" fmla="*/ 143974 w 191"/>
                <a:gd name="T15" fmla="*/ 124258 h 292"/>
                <a:gd name="T16" fmla="*/ 170636 w 191"/>
                <a:gd name="T17" fmla="*/ 117158 h 292"/>
                <a:gd name="T18" fmla="*/ 197298 w 191"/>
                <a:gd name="T19" fmla="*/ 110057 h 292"/>
                <a:gd name="T20" fmla="*/ 211518 w 191"/>
                <a:gd name="T21" fmla="*/ 133134 h 292"/>
                <a:gd name="T22" fmla="*/ 223960 w 191"/>
                <a:gd name="T23" fmla="*/ 163311 h 292"/>
                <a:gd name="T24" fmla="*/ 254177 w 191"/>
                <a:gd name="T25" fmla="*/ 182837 h 292"/>
                <a:gd name="T26" fmla="*/ 266619 w 191"/>
                <a:gd name="T27" fmla="*/ 181062 h 292"/>
                <a:gd name="T28" fmla="*/ 268397 w 191"/>
                <a:gd name="T29" fmla="*/ 191713 h 292"/>
                <a:gd name="T30" fmla="*/ 255954 w 191"/>
                <a:gd name="T31" fmla="*/ 230765 h 292"/>
                <a:gd name="T32" fmla="*/ 250622 w 191"/>
                <a:gd name="T33" fmla="*/ 252067 h 292"/>
                <a:gd name="T34" fmla="*/ 273729 w 191"/>
                <a:gd name="T35" fmla="*/ 282244 h 292"/>
                <a:gd name="T36" fmla="*/ 286171 w 191"/>
                <a:gd name="T37" fmla="*/ 328397 h 292"/>
                <a:gd name="T38" fmla="*/ 295058 w 191"/>
                <a:gd name="T39" fmla="*/ 363899 h 292"/>
                <a:gd name="T40" fmla="*/ 330608 w 191"/>
                <a:gd name="T41" fmla="*/ 386975 h 292"/>
                <a:gd name="T42" fmla="*/ 289726 w 191"/>
                <a:gd name="T43" fmla="*/ 418927 h 292"/>
                <a:gd name="T44" fmla="*/ 275506 w 191"/>
                <a:gd name="T45" fmla="*/ 456205 h 292"/>
                <a:gd name="T46" fmla="*/ 273729 w 191"/>
                <a:gd name="T47" fmla="*/ 504133 h 292"/>
                <a:gd name="T48" fmla="*/ 254177 w 191"/>
                <a:gd name="T49" fmla="*/ 505908 h 292"/>
                <a:gd name="T50" fmla="*/ 223960 w 191"/>
                <a:gd name="T51" fmla="*/ 475731 h 292"/>
                <a:gd name="T52" fmla="*/ 206185 w 191"/>
                <a:gd name="T53" fmla="*/ 466856 h 292"/>
                <a:gd name="T54" fmla="*/ 172414 w 191"/>
                <a:gd name="T55" fmla="*/ 449104 h 292"/>
                <a:gd name="T56" fmla="*/ 142197 w 191"/>
                <a:gd name="T57" fmla="*/ 463305 h 292"/>
                <a:gd name="T58" fmla="*/ 115535 w 191"/>
                <a:gd name="T59" fmla="*/ 468631 h 292"/>
                <a:gd name="T60" fmla="*/ 103093 w 191"/>
                <a:gd name="T61" fmla="*/ 481057 h 292"/>
                <a:gd name="T62" fmla="*/ 74653 w 191"/>
                <a:gd name="T63" fmla="*/ 511234 h 292"/>
                <a:gd name="T64" fmla="*/ 49769 w 191"/>
                <a:gd name="T65" fmla="*/ 495257 h 292"/>
                <a:gd name="T66" fmla="*/ 44437 w 191"/>
                <a:gd name="T67" fmla="*/ 479281 h 292"/>
                <a:gd name="T68" fmla="*/ 74653 w 191"/>
                <a:gd name="T69" fmla="*/ 450879 h 292"/>
                <a:gd name="T70" fmla="*/ 94205 w 191"/>
                <a:gd name="T71" fmla="*/ 417152 h 292"/>
                <a:gd name="T72" fmla="*/ 101315 w 191"/>
                <a:gd name="T73" fmla="*/ 365674 h 292"/>
                <a:gd name="T74" fmla="*/ 74653 w 191"/>
                <a:gd name="T75" fmla="*/ 340822 h 292"/>
                <a:gd name="T76" fmla="*/ 51546 w 191"/>
                <a:gd name="T77" fmla="*/ 308870 h 292"/>
                <a:gd name="T78" fmla="*/ 35549 w 191"/>
                <a:gd name="T79" fmla="*/ 284019 h 292"/>
                <a:gd name="T80" fmla="*/ 14220 w 191"/>
                <a:gd name="T81" fmla="*/ 248516 h 292"/>
                <a:gd name="T82" fmla="*/ 12442 w 191"/>
                <a:gd name="T83" fmla="*/ 213014 h 292"/>
                <a:gd name="T84" fmla="*/ 12442 w 191"/>
                <a:gd name="T85" fmla="*/ 181062 h 292"/>
                <a:gd name="T86" fmla="*/ 0 w 191"/>
                <a:gd name="T87" fmla="*/ 152660 h 292"/>
                <a:gd name="T88" fmla="*/ 8887 w 191"/>
                <a:gd name="T89" fmla="*/ 140234 h 292"/>
                <a:gd name="T90" fmla="*/ 49769 w 191"/>
                <a:gd name="T91" fmla="*/ 138459 h 292"/>
                <a:gd name="T92" fmla="*/ 42659 w 191"/>
                <a:gd name="T93" fmla="*/ 117158 h 292"/>
                <a:gd name="T94" fmla="*/ 42659 w 191"/>
                <a:gd name="T95" fmla="*/ 83430 h 292"/>
                <a:gd name="T96" fmla="*/ 49769 w 191"/>
                <a:gd name="T97" fmla="*/ 56804 h 292"/>
                <a:gd name="T98" fmla="*/ 56879 w 191"/>
                <a:gd name="T99" fmla="*/ 30177 h 292"/>
                <a:gd name="T100" fmla="*/ 58656 w 191"/>
                <a:gd name="T101" fmla="*/ 0 h 292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191"/>
                <a:gd name="T154" fmla="*/ 0 h 292"/>
                <a:gd name="T155" fmla="*/ 191 w 191"/>
                <a:gd name="T156" fmla="*/ 292 h 292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191" h="292">
                  <a:moveTo>
                    <a:pt x="33" y="0"/>
                  </a:moveTo>
                  <a:cubicBezTo>
                    <a:pt x="33" y="0"/>
                    <a:pt x="37" y="6"/>
                    <a:pt x="44" y="5"/>
                  </a:cubicBezTo>
                  <a:cubicBezTo>
                    <a:pt x="50" y="3"/>
                    <a:pt x="56" y="1"/>
                    <a:pt x="58" y="6"/>
                  </a:cubicBezTo>
                  <a:cubicBezTo>
                    <a:pt x="61" y="11"/>
                    <a:pt x="70" y="16"/>
                    <a:pt x="74" y="16"/>
                  </a:cubicBezTo>
                  <a:cubicBezTo>
                    <a:pt x="78" y="16"/>
                    <a:pt x="85" y="16"/>
                    <a:pt x="86" y="27"/>
                  </a:cubicBezTo>
                  <a:cubicBezTo>
                    <a:pt x="87" y="37"/>
                    <a:pt x="90" y="49"/>
                    <a:pt x="85" y="53"/>
                  </a:cubicBezTo>
                  <a:cubicBezTo>
                    <a:pt x="79" y="57"/>
                    <a:pt x="70" y="60"/>
                    <a:pt x="70" y="64"/>
                  </a:cubicBezTo>
                  <a:cubicBezTo>
                    <a:pt x="70" y="68"/>
                    <a:pt x="81" y="70"/>
                    <a:pt x="81" y="70"/>
                  </a:cubicBezTo>
                  <a:cubicBezTo>
                    <a:pt x="96" y="66"/>
                    <a:pt x="96" y="66"/>
                    <a:pt x="96" y="66"/>
                  </a:cubicBezTo>
                  <a:cubicBezTo>
                    <a:pt x="96" y="66"/>
                    <a:pt x="109" y="57"/>
                    <a:pt x="111" y="62"/>
                  </a:cubicBezTo>
                  <a:cubicBezTo>
                    <a:pt x="112" y="68"/>
                    <a:pt x="117" y="71"/>
                    <a:pt x="119" y="75"/>
                  </a:cubicBezTo>
                  <a:cubicBezTo>
                    <a:pt x="120" y="79"/>
                    <a:pt x="123" y="87"/>
                    <a:pt x="126" y="92"/>
                  </a:cubicBezTo>
                  <a:cubicBezTo>
                    <a:pt x="130" y="98"/>
                    <a:pt x="137" y="104"/>
                    <a:pt x="143" y="103"/>
                  </a:cubicBezTo>
                  <a:cubicBezTo>
                    <a:pt x="143" y="103"/>
                    <a:pt x="148" y="97"/>
                    <a:pt x="150" y="102"/>
                  </a:cubicBezTo>
                  <a:cubicBezTo>
                    <a:pt x="151" y="108"/>
                    <a:pt x="152" y="99"/>
                    <a:pt x="151" y="108"/>
                  </a:cubicBezTo>
                  <a:cubicBezTo>
                    <a:pt x="150" y="116"/>
                    <a:pt x="144" y="130"/>
                    <a:pt x="144" y="130"/>
                  </a:cubicBezTo>
                  <a:cubicBezTo>
                    <a:pt x="141" y="142"/>
                    <a:pt x="141" y="142"/>
                    <a:pt x="141" y="142"/>
                  </a:cubicBezTo>
                  <a:cubicBezTo>
                    <a:pt x="141" y="142"/>
                    <a:pt x="150" y="153"/>
                    <a:pt x="154" y="159"/>
                  </a:cubicBezTo>
                  <a:cubicBezTo>
                    <a:pt x="158" y="164"/>
                    <a:pt x="161" y="178"/>
                    <a:pt x="161" y="185"/>
                  </a:cubicBezTo>
                  <a:cubicBezTo>
                    <a:pt x="161" y="192"/>
                    <a:pt x="166" y="205"/>
                    <a:pt x="166" y="205"/>
                  </a:cubicBezTo>
                  <a:cubicBezTo>
                    <a:pt x="166" y="205"/>
                    <a:pt x="191" y="206"/>
                    <a:pt x="186" y="218"/>
                  </a:cubicBezTo>
                  <a:cubicBezTo>
                    <a:pt x="180" y="231"/>
                    <a:pt x="168" y="235"/>
                    <a:pt x="163" y="236"/>
                  </a:cubicBezTo>
                  <a:cubicBezTo>
                    <a:pt x="159" y="238"/>
                    <a:pt x="155" y="249"/>
                    <a:pt x="155" y="257"/>
                  </a:cubicBezTo>
                  <a:cubicBezTo>
                    <a:pt x="155" y="266"/>
                    <a:pt x="155" y="278"/>
                    <a:pt x="154" y="284"/>
                  </a:cubicBezTo>
                  <a:cubicBezTo>
                    <a:pt x="152" y="289"/>
                    <a:pt x="150" y="290"/>
                    <a:pt x="143" y="285"/>
                  </a:cubicBezTo>
                  <a:cubicBezTo>
                    <a:pt x="136" y="279"/>
                    <a:pt x="126" y="268"/>
                    <a:pt x="126" y="268"/>
                  </a:cubicBezTo>
                  <a:cubicBezTo>
                    <a:pt x="126" y="268"/>
                    <a:pt x="121" y="266"/>
                    <a:pt x="116" y="263"/>
                  </a:cubicBezTo>
                  <a:cubicBezTo>
                    <a:pt x="112" y="260"/>
                    <a:pt x="105" y="253"/>
                    <a:pt x="97" y="253"/>
                  </a:cubicBezTo>
                  <a:cubicBezTo>
                    <a:pt x="89" y="253"/>
                    <a:pt x="80" y="261"/>
                    <a:pt x="80" y="261"/>
                  </a:cubicBezTo>
                  <a:cubicBezTo>
                    <a:pt x="80" y="261"/>
                    <a:pt x="69" y="264"/>
                    <a:pt x="65" y="264"/>
                  </a:cubicBezTo>
                  <a:cubicBezTo>
                    <a:pt x="61" y="264"/>
                    <a:pt x="60" y="267"/>
                    <a:pt x="58" y="271"/>
                  </a:cubicBezTo>
                  <a:cubicBezTo>
                    <a:pt x="57" y="275"/>
                    <a:pt x="46" y="292"/>
                    <a:pt x="42" y="288"/>
                  </a:cubicBezTo>
                  <a:cubicBezTo>
                    <a:pt x="38" y="284"/>
                    <a:pt x="32" y="279"/>
                    <a:pt x="28" y="279"/>
                  </a:cubicBezTo>
                  <a:cubicBezTo>
                    <a:pt x="24" y="279"/>
                    <a:pt x="20" y="272"/>
                    <a:pt x="25" y="270"/>
                  </a:cubicBezTo>
                  <a:cubicBezTo>
                    <a:pt x="31" y="267"/>
                    <a:pt x="36" y="257"/>
                    <a:pt x="42" y="254"/>
                  </a:cubicBezTo>
                  <a:cubicBezTo>
                    <a:pt x="47" y="252"/>
                    <a:pt x="53" y="245"/>
                    <a:pt x="53" y="235"/>
                  </a:cubicBezTo>
                  <a:cubicBezTo>
                    <a:pt x="53" y="225"/>
                    <a:pt x="58" y="213"/>
                    <a:pt x="57" y="206"/>
                  </a:cubicBezTo>
                  <a:cubicBezTo>
                    <a:pt x="56" y="199"/>
                    <a:pt x="44" y="198"/>
                    <a:pt x="42" y="192"/>
                  </a:cubicBezTo>
                  <a:cubicBezTo>
                    <a:pt x="39" y="187"/>
                    <a:pt x="32" y="178"/>
                    <a:pt x="29" y="174"/>
                  </a:cubicBezTo>
                  <a:cubicBezTo>
                    <a:pt x="26" y="170"/>
                    <a:pt x="22" y="164"/>
                    <a:pt x="20" y="160"/>
                  </a:cubicBezTo>
                  <a:cubicBezTo>
                    <a:pt x="17" y="156"/>
                    <a:pt x="8" y="148"/>
                    <a:pt x="8" y="140"/>
                  </a:cubicBezTo>
                  <a:cubicBezTo>
                    <a:pt x="8" y="131"/>
                    <a:pt x="7" y="120"/>
                    <a:pt x="7" y="120"/>
                  </a:cubicBezTo>
                  <a:cubicBezTo>
                    <a:pt x="7" y="120"/>
                    <a:pt x="8" y="106"/>
                    <a:pt x="7" y="102"/>
                  </a:cubicBezTo>
                  <a:cubicBezTo>
                    <a:pt x="6" y="98"/>
                    <a:pt x="0" y="86"/>
                    <a:pt x="0" y="86"/>
                  </a:cubicBezTo>
                  <a:cubicBezTo>
                    <a:pt x="5" y="79"/>
                    <a:pt x="5" y="79"/>
                    <a:pt x="5" y="79"/>
                  </a:cubicBezTo>
                  <a:cubicBezTo>
                    <a:pt x="5" y="79"/>
                    <a:pt x="22" y="81"/>
                    <a:pt x="28" y="78"/>
                  </a:cubicBezTo>
                  <a:cubicBezTo>
                    <a:pt x="33" y="75"/>
                    <a:pt x="28" y="67"/>
                    <a:pt x="24" y="66"/>
                  </a:cubicBezTo>
                  <a:cubicBezTo>
                    <a:pt x="21" y="65"/>
                    <a:pt x="24" y="52"/>
                    <a:pt x="24" y="47"/>
                  </a:cubicBezTo>
                  <a:cubicBezTo>
                    <a:pt x="24" y="42"/>
                    <a:pt x="29" y="36"/>
                    <a:pt x="28" y="32"/>
                  </a:cubicBezTo>
                  <a:cubicBezTo>
                    <a:pt x="27" y="28"/>
                    <a:pt x="30" y="22"/>
                    <a:pt x="32" y="17"/>
                  </a:cubicBezTo>
                  <a:cubicBezTo>
                    <a:pt x="34" y="11"/>
                    <a:pt x="33" y="6"/>
                    <a:pt x="33" y="0"/>
                  </a:cubicBezTo>
                </a:path>
              </a:pathLst>
            </a:custGeom>
            <a:solidFill>
              <a:schemeClr val="accent5">
                <a:lumMod val="75000"/>
              </a:schemeClr>
            </a:solidFill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44450" tIns="44450" rIns="44450" bIns="44450"/>
            <a:lstStyle/>
            <a:p>
              <a:endParaRPr lang="es-MX" dirty="0">
                <a:solidFill>
                  <a:prstClr val="black"/>
                </a:solidFill>
              </a:endParaRPr>
            </a:p>
          </p:txBody>
        </p:sp>
        <p:sp>
          <p:nvSpPr>
            <p:cNvPr id="32" name="Freeform 268">
              <a:extLst>
                <a:ext uri="{FF2B5EF4-FFF2-40B4-BE49-F238E27FC236}">
                  <a16:creationId xmlns:a16="http://schemas.microsoft.com/office/drawing/2014/main" id="{282AE715-ED67-2343-9215-394A2351EF99}"/>
                </a:ext>
              </a:extLst>
            </p:cNvPr>
            <p:cNvSpPr>
              <a:spLocks/>
            </p:cNvSpPr>
            <p:nvPr/>
          </p:nvSpPr>
          <p:spPr bwMode="auto">
            <a:xfrm>
              <a:off x="8348007" y="2680109"/>
              <a:ext cx="203479" cy="285927"/>
            </a:xfrm>
            <a:custGeom>
              <a:avLst/>
              <a:gdLst>
                <a:gd name="T0" fmla="*/ 359935 w 366"/>
                <a:gd name="T1" fmla="*/ 1775 h 482"/>
                <a:gd name="T2" fmla="*/ 462774 w 366"/>
                <a:gd name="T3" fmla="*/ 21302 h 482"/>
                <a:gd name="T4" fmla="*/ 512420 w 366"/>
                <a:gd name="T5" fmla="*/ 65681 h 482"/>
                <a:gd name="T6" fmla="*/ 579797 w 366"/>
                <a:gd name="T7" fmla="*/ 67456 h 482"/>
                <a:gd name="T8" fmla="*/ 624124 w 366"/>
                <a:gd name="T9" fmla="*/ 131362 h 482"/>
                <a:gd name="T10" fmla="*/ 611712 w 366"/>
                <a:gd name="T11" fmla="*/ 170415 h 482"/>
                <a:gd name="T12" fmla="*/ 583343 w 366"/>
                <a:gd name="T13" fmla="*/ 253848 h 482"/>
                <a:gd name="T14" fmla="*/ 503555 w 366"/>
                <a:gd name="T15" fmla="*/ 326629 h 482"/>
                <a:gd name="T16" fmla="*/ 414901 w 366"/>
                <a:gd name="T17" fmla="*/ 372783 h 482"/>
                <a:gd name="T18" fmla="*/ 391850 w 366"/>
                <a:gd name="T19" fmla="*/ 454440 h 482"/>
                <a:gd name="T20" fmla="*/ 455681 w 366"/>
                <a:gd name="T21" fmla="*/ 525447 h 482"/>
                <a:gd name="T22" fmla="*/ 530151 w 366"/>
                <a:gd name="T23" fmla="*/ 523672 h 482"/>
                <a:gd name="T24" fmla="*/ 560293 w 366"/>
                <a:gd name="T25" fmla="*/ 552074 h 482"/>
                <a:gd name="T26" fmla="*/ 556747 w 366"/>
                <a:gd name="T27" fmla="*/ 647933 h 482"/>
                <a:gd name="T28" fmla="*/ 514193 w 366"/>
                <a:gd name="T29" fmla="*/ 679885 h 482"/>
                <a:gd name="T30" fmla="*/ 439724 w 366"/>
                <a:gd name="T31" fmla="*/ 646157 h 482"/>
                <a:gd name="T32" fmla="*/ 429085 w 366"/>
                <a:gd name="T33" fmla="*/ 598228 h 482"/>
                <a:gd name="T34" fmla="*/ 391850 w 366"/>
                <a:gd name="T35" fmla="*/ 566275 h 482"/>
                <a:gd name="T36" fmla="*/ 320927 w 366"/>
                <a:gd name="T37" fmla="*/ 600003 h 482"/>
                <a:gd name="T38" fmla="*/ 258870 w 366"/>
                <a:gd name="T39" fmla="*/ 662134 h 482"/>
                <a:gd name="T40" fmla="*/ 269508 w 366"/>
                <a:gd name="T41" fmla="*/ 720714 h 482"/>
                <a:gd name="T42" fmla="*/ 324474 w 366"/>
                <a:gd name="T43" fmla="*/ 763318 h 482"/>
                <a:gd name="T44" fmla="*/ 262416 w 366"/>
                <a:gd name="T45" fmla="*/ 811247 h 482"/>
                <a:gd name="T46" fmla="*/ 193266 w 366"/>
                <a:gd name="T47" fmla="*/ 855626 h 482"/>
                <a:gd name="T48" fmla="*/ 132981 w 366"/>
                <a:gd name="T49" fmla="*/ 830774 h 482"/>
                <a:gd name="T50" fmla="*/ 111704 w 366"/>
                <a:gd name="T51" fmla="*/ 789945 h 482"/>
                <a:gd name="T52" fmla="*/ 157804 w 366"/>
                <a:gd name="T53" fmla="*/ 708288 h 482"/>
                <a:gd name="T54" fmla="*/ 228727 w 366"/>
                <a:gd name="T55" fmla="*/ 647933 h 482"/>
                <a:gd name="T56" fmla="*/ 180854 w 366"/>
                <a:gd name="T57" fmla="*/ 566275 h 482"/>
                <a:gd name="T58" fmla="*/ 140073 w 366"/>
                <a:gd name="T59" fmla="*/ 635507 h 482"/>
                <a:gd name="T60" fmla="*/ 141846 w 366"/>
                <a:gd name="T61" fmla="*/ 569826 h 482"/>
                <a:gd name="T62" fmla="*/ 104612 w 366"/>
                <a:gd name="T63" fmla="*/ 516571 h 482"/>
                <a:gd name="T64" fmla="*/ 56739 w 366"/>
                <a:gd name="T65" fmla="*/ 543198 h 482"/>
                <a:gd name="T66" fmla="*/ 40781 w 366"/>
                <a:gd name="T67" fmla="*/ 592903 h 482"/>
                <a:gd name="T68" fmla="*/ 1773 w 366"/>
                <a:gd name="T69" fmla="*/ 598228 h 482"/>
                <a:gd name="T70" fmla="*/ 21277 w 366"/>
                <a:gd name="T71" fmla="*/ 539648 h 482"/>
                <a:gd name="T72" fmla="*/ 35462 w 366"/>
                <a:gd name="T73" fmla="*/ 356807 h 482"/>
                <a:gd name="T74" fmla="*/ 92200 w 366"/>
                <a:gd name="T75" fmla="*/ 291126 h 482"/>
                <a:gd name="T76" fmla="*/ 109931 w 366"/>
                <a:gd name="T77" fmla="*/ 227220 h 482"/>
                <a:gd name="T78" fmla="*/ 186173 w 366"/>
                <a:gd name="T79" fmla="*/ 147338 h 482"/>
                <a:gd name="T80" fmla="*/ 294331 w 366"/>
                <a:gd name="T81" fmla="*/ 166865 h 482"/>
                <a:gd name="T82" fmla="*/ 347524 w 366"/>
                <a:gd name="T83" fmla="*/ 99409 h 482"/>
                <a:gd name="T84" fmla="*/ 331566 w 366"/>
                <a:gd name="T85" fmla="*/ 10651 h 482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366"/>
                <a:gd name="T130" fmla="*/ 0 h 482"/>
                <a:gd name="T131" fmla="*/ 366 w 366"/>
                <a:gd name="T132" fmla="*/ 482 h 482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366" h="482">
                  <a:moveTo>
                    <a:pt x="178" y="11"/>
                  </a:moveTo>
                  <a:cubicBezTo>
                    <a:pt x="180" y="9"/>
                    <a:pt x="182" y="7"/>
                    <a:pt x="187" y="6"/>
                  </a:cubicBezTo>
                  <a:cubicBezTo>
                    <a:pt x="192" y="5"/>
                    <a:pt x="200" y="2"/>
                    <a:pt x="203" y="1"/>
                  </a:cubicBezTo>
                  <a:cubicBezTo>
                    <a:pt x="206" y="0"/>
                    <a:pt x="226" y="2"/>
                    <a:pt x="231" y="2"/>
                  </a:cubicBezTo>
                  <a:cubicBezTo>
                    <a:pt x="235" y="2"/>
                    <a:pt x="239" y="5"/>
                    <a:pt x="241" y="8"/>
                  </a:cubicBezTo>
                  <a:cubicBezTo>
                    <a:pt x="243" y="11"/>
                    <a:pt x="255" y="12"/>
                    <a:pt x="261" y="12"/>
                  </a:cubicBezTo>
                  <a:cubicBezTo>
                    <a:pt x="267" y="12"/>
                    <a:pt x="276" y="17"/>
                    <a:pt x="279" y="17"/>
                  </a:cubicBezTo>
                  <a:cubicBezTo>
                    <a:pt x="283" y="17"/>
                    <a:pt x="282" y="23"/>
                    <a:pt x="282" y="29"/>
                  </a:cubicBezTo>
                  <a:cubicBezTo>
                    <a:pt x="282" y="35"/>
                    <a:pt x="289" y="34"/>
                    <a:pt x="289" y="37"/>
                  </a:cubicBezTo>
                  <a:cubicBezTo>
                    <a:pt x="289" y="41"/>
                    <a:pt x="296" y="44"/>
                    <a:pt x="296" y="44"/>
                  </a:cubicBezTo>
                  <a:cubicBezTo>
                    <a:pt x="296" y="44"/>
                    <a:pt x="313" y="45"/>
                    <a:pt x="316" y="42"/>
                  </a:cubicBezTo>
                  <a:cubicBezTo>
                    <a:pt x="318" y="39"/>
                    <a:pt x="322" y="38"/>
                    <a:pt x="327" y="38"/>
                  </a:cubicBezTo>
                  <a:cubicBezTo>
                    <a:pt x="331" y="38"/>
                    <a:pt x="332" y="43"/>
                    <a:pt x="333" y="46"/>
                  </a:cubicBezTo>
                  <a:cubicBezTo>
                    <a:pt x="334" y="48"/>
                    <a:pt x="335" y="57"/>
                    <a:pt x="340" y="62"/>
                  </a:cubicBezTo>
                  <a:cubicBezTo>
                    <a:pt x="344" y="68"/>
                    <a:pt x="348" y="73"/>
                    <a:pt x="352" y="74"/>
                  </a:cubicBezTo>
                  <a:cubicBezTo>
                    <a:pt x="362" y="74"/>
                    <a:pt x="362" y="74"/>
                    <a:pt x="362" y="74"/>
                  </a:cubicBezTo>
                  <a:cubicBezTo>
                    <a:pt x="362" y="74"/>
                    <a:pt x="366" y="85"/>
                    <a:pt x="362" y="87"/>
                  </a:cubicBezTo>
                  <a:cubicBezTo>
                    <a:pt x="358" y="90"/>
                    <a:pt x="344" y="88"/>
                    <a:pt x="345" y="96"/>
                  </a:cubicBezTo>
                  <a:cubicBezTo>
                    <a:pt x="346" y="103"/>
                    <a:pt x="345" y="113"/>
                    <a:pt x="345" y="113"/>
                  </a:cubicBezTo>
                  <a:cubicBezTo>
                    <a:pt x="345" y="113"/>
                    <a:pt x="332" y="111"/>
                    <a:pt x="331" y="117"/>
                  </a:cubicBezTo>
                  <a:cubicBezTo>
                    <a:pt x="330" y="123"/>
                    <a:pt x="334" y="138"/>
                    <a:pt x="329" y="143"/>
                  </a:cubicBezTo>
                  <a:cubicBezTo>
                    <a:pt x="324" y="148"/>
                    <a:pt x="316" y="150"/>
                    <a:pt x="316" y="150"/>
                  </a:cubicBezTo>
                  <a:cubicBezTo>
                    <a:pt x="296" y="173"/>
                    <a:pt x="296" y="173"/>
                    <a:pt x="296" y="173"/>
                  </a:cubicBezTo>
                  <a:cubicBezTo>
                    <a:pt x="296" y="173"/>
                    <a:pt x="286" y="180"/>
                    <a:pt x="284" y="184"/>
                  </a:cubicBezTo>
                  <a:cubicBezTo>
                    <a:pt x="281" y="188"/>
                    <a:pt x="280" y="195"/>
                    <a:pt x="273" y="199"/>
                  </a:cubicBezTo>
                  <a:cubicBezTo>
                    <a:pt x="265" y="203"/>
                    <a:pt x="268" y="209"/>
                    <a:pt x="262" y="209"/>
                  </a:cubicBezTo>
                  <a:cubicBezTo>
                    <a:pt x="255" y="209"/>
                    <a:pt x="239" y="209"/>
                    <a:pt x="234" y="210"/>
                  </a:cubicBezTo>
                  <a:cubicBezTo>
                    <a:pt x="229" y="211"/>
                    <a:pt x="219" y="214"/>
                    <a:pt x="217" y="219"/>
                  </a:cubicBezTo>
                  <a:cubicBezTo>
                    <a:pt x="214" y="224"/>
                    <a:pt x="214" y="225"/>
                    <a:pt x="217" y="231"/>
                  </a:cubicBezTo>
                  <a:cubicBezTo>
                    <a:pt x="219" y="237"/>
                    <a:pt x="221" y="251"/>
                    <a:pt x="221" y="256"/>
                  </a:cubicBezTo>
                  <a:cubicBezTo>
                    <a:pt x="221" y="261"/>
                    <a:pt x="228" y="271"/>
                    <a:pt x="228" y="271"/>
                  </a:cubicBezTo>
                  <a:cubicBezTo>
                    <a:pt x="228" y="271"/>
                    <a:pt x="239" y="277"/>
                    <a:pt x="244" y="281"/>
                  </a:cubicBezTo>
                  <a:cubicBezTo>
                    <a:pt x="249" y="285"/>
                    <a:pt x="253" y="291"/>
                    <a:pt x="257" y="296"/>
                  </a:cubicBezTo>
                  <a:cubicBezTo>
                    <a:pt x="260" y="301"/>
                    <a:pt x="263" y="307"/>
                    <a:pt x="268" y="306"/>
                  </a:cubicBezTo>
                  <a:cubicBezTo>
                    <a:pt x="273" y="304"/>
                    <a:pt x="279" y="307"/>
                    <a:pt x="284" y="306"/>
                  </a:cubicBezTo>
                  <a:cubicBezTo>
                    <a:pt x="289" y="304"/>
                    <a:pt x="299" y="295"/>
                    <a:pt x="299" y="295"/>
                  </a:cubicBezTo>
                  <a:cubicBezTo>
                    <a:pt x="304" y="281"/>
                    <a:pt x="304" y="281"/>
                    <a:pt x="304" y="281"/>
                  </a:cubicBezTo>
                  <a:cubicBezTo>
                    <a:pt x="304" y="281"/>
                    <a:pt x="310" y="278"/>
                    <a:pt x="315" y="287"/>
                  </a:cubicBezTo>
                  <a:cubicBezTo>
                    <a:pt x="320" y="296"/>
                    <a:pt x="317" y="303"/>
                    <a:pt x="316" y="311"/>
                  </a:cubicBezTo>
                  <a:cubicBezTo>
                    <a:pt x="315" y="318"/>
                    <a:pt x="304" y="319"/>
                    <a:pt x="307" y="323"/>
                  </a:cubicBezTo>
                  <a:cubicBezTo>
                    <a:pt x="311" y="327"/>
                    <a:pt x="316" y="341"/>
                    <a:pt x="316" y="347"/>
                  </a:cubicBezTo>
                  <a:cubicBezTo>
                    <a:pt x="316" y="353"/>
                    <a:pt x="316" y="362"/>
                    <a:pt x="314" y="365"/>
                  </a:cubicBezTo>
                  <a:cubicBezTo>
                    <a:pt x="311" y="369"/>
                    <a:pt x="309" y="375"/>
                    <a:pt x="309" y="379"/>
                  </a:cubicBezTo>
                  <a:cubicBezTo>
                    <a:pt x="309" y="383"/>
                    <a:pt x="309" y="390"/>
                    <a:pt x="304" y="390"/>
                  </a:cubicBezTo>
                  <a:cubicBezTo>
                    <a:pt x="299" y="390"/>
                    <a:pt x="295" y="386"/>
                    <a:pt x="290" y="383"/>
                  </a:cubicBezTo>
                  <a:cubicBezTo>
                    <a:pt x="285" y="379"/>
                    <a:pt x="284" y="373"/>
                    <a:pt x="280" y="373"/>
                  </a:cubicBezTo>
                  <a:cubicBezTo>
                    <a:pt x="276" y="373"/>
                    <a:pt x="270" y="370"/>
                    <a:pt x="263" y="370"/>
                  </a:cubicBezTo>
                  <a:cubicBezTo>
                    <a:pt x="255" y="370"/>
                    <a:pt x="248" y="368"/>
                    <a:pt x="248" y="364"/>
                  </a:cubicBezTo>
                  <a:cubicBezTo>
                    <a:pt x="248" y="360"/>
                    <a:pt x="247" y="354"/>
                    <a:pt x="247" y="354"/>
                  </a:cubicBezTo>
                  <a:cubicBezTo>
                    <a:pt x="247" y="354"/>
                    <a:pt x="253" y="349"/>
                    <a:pt x="249" y="345"/>
                  </a:cubicBezTo>
                  <a:cubicBezTo>
                    <a:pt x="245" y="342"/>
                    <a:pt x="243" y="343"/>
                    <a:pt x="242" y="337"/>
                  </a:cubicBezTo>
                  <a:cubicBezTo>
                    <a:pt x="240" y="331"/>
                    <a:pt x="237" y="331"/>
                    <a:pt x="234" y="326"/>
                  </a:cubicBezTo>
                  <a:cubicBezTo>
                    <a:pt x="232" y="321"/>
                    <a:pt x="237" y="307"/>
                    <a:pt x="233" y="306"/>
                  </a:cubicBezTo>
                  <a:cubicBezTo>
                    <a:pt x="229" y="304"/>
                    <a:pt x="221" y="313"/>
                    <a:pt x="221" y="319"/>
                  </a:cubicBezTo>
                  <a:cubicBezTo>
                    <a:pt x="221" y="326"/>
                    <a:pt x="214" y="331"/>
                    <a:pt x="209" y="331"/>
                  </a:cubicBezTo>
                  <a:cubicBezTo>
                    <a:pt x="204" y="331"/>
                    <a:pt x="197" y="338"/>
                    <a:pt x="191" y="336"/>
                  </a:cubicBezTo>
                  <a:cubicBezTo>
                    <a:pt x="184" y="333"/>
                    <a:pt x="181" y="334"/>
                    <a:pt x="181" y="338"/>
                  </a:cubicBezTo>
                  <a:cubicBezTo>
                    <a:pt x="181" y="342"/>
                    <a:pt x="173" y="349"/>
                    <a:pt x="170" y="350"/>
                  </a:cubicBezTo>
                  <a:cubicBezTo>
                    <a:pt x="166" y="352"/>
                    <a:pt x="155" y="353"/>
                    <a:pt x="152" y="357"/>
                  </a:cubicBezTo>
                  <a:cubicBezTo>
                    <a:pt x="150" y="360"/>
                    <a:pt x="150" y="372"/>
                    <a:pt x="146" y="373"/>
                  </a:cubicBezTo>
                  <a:cubicBezTo>
                    <a:pt x="142" y="374"/>
                    <a:pt x="137" y="375"/>
                    <a:pt x="139" y="382"/>
                  </a:cubicBezTo>
                  <a:cubicBezTo>
                    <a:pt x="140" y="388"/>
                    <a:pt x="146" y="391"/>
                    <a:pt x="146" y="395"/>
                  </a:cubicBezTo>
                  <a:cubicBezTo>
                    <a:pt x="146" y="399"/>
                    <a:pt x="152" y="406"/>
                    <a:pt x="152" y="406"/>
                  </a:cubicBezTo>
                  <a:cubicBezTo>
                    <a:pt x="152" y="406"/>
                    <a:pt x="157" y="413"/>
                    <a:pt x="158" y="418"/>
                  </a:cubicBezTo>
                  <a:cubicBezTo>
                    <a:pt x="160" y="423"/>
                    <a:pt x="163" y="426"/>
                    <a:pt x="170" y="426"/>
                  </a:cubicBezTo>
                  <a:cubicBezTo>
                    <a:pt x="176" y="426"/>
                    <a:pt x="186" y="426"/>
                    <a:pt x="183" y="430"/>
                  </a:cubicBezTo>
                  <a:cubicBezTo>
                    <a:pt x="181" y="434"/>
                    <a:pt x="186" y="442"/>
                    <a:pt x="178" y="442"/>
                  </a:cubicBezTo>
                  <a:cubicBezTo>
                    <a:pt x="171" y="442"/>
                    <a:pt x="172" y="447"/>
                    <a:pt x="166" y="450"/>
                  </a:cubicBezTo>
                  <a:cubicBezTo>
                    <a:pt x="160" y="452"/>
                    <a:pt x="158" y="457"/>
                    <a:pt x="148" y="457"/>
                  </a:cubicBezTo>
                  <a:cubicBezTo>
                    <a:pt x="139" y="457"/>
                    <a:pt x="132" y="455"/>
                    <a:pt x="132" y="462"/>
                  </a:cubicBezTo>
                  <a:cubicBezTo>
                    <a:pt x="132" y="470"/>
                    <a:pt x="137" y="477"/>
                    <a:pt x="130" y="477"/>
                  </a:cubicBezTo>
                  <a:cubicBezTo>
                    <a:pt x="122" y="477"/>
                    <a:pt x="114" y="482"/>
                    <a:pt x="109" y="482"/>
                  </a:cubicBezTo>
                  <a:cubicBezTo>
                    <a:pt x="104" y="482"/>
                    <a:pt x="99" y="476"/>
                    <a:pt x="95" y="476"/>
                  </a:cubicBezTo>
                  <a:cubicBezTo>
                    <a:pt x="91" y="476"/>
                    <a:pt x="84" y="471"/>
                    <a:pt x="84" y="471"/>
                  </a:cubicBezTo>
                  <a:cubicBezTo>
                    <a:pt x="84" y="471"/>
                    <a:pt x="79" y="467"/>
                    <a:pt x="75" y="468"/>
                  </a:cubicBezTo>
                  <a:cubicBezTo>
                    <a:pt x="71" y="470"/>
                    <a:pt x="65" y="466"/>
                    <a:pt x="65" y="466"/>
                  </a:cubicBezTo>
                  <a:cubicBezTo>
                    <a:pt x="56" y="460"/>
                    <a:pt x="56" y="460"/>
                    <a:pt x="56" y="460"/>
                  </a:cubicBezTo>
                  <a:cubicBezTo>
                    <a:pt x="63" y="445"/>
                    <a:pt x="63" y="445"/>
                    <a:pt x="63" y="445"/>
                  </a:cubicBezTo>
                  <a:cubicBezTo>
                    <a:pt x="61" y="429"/>
                    <a:pt x="61" y="429"/>
                    <a:pt x="61" y="429"/>
                  </a:cubicBezTo>
                  <a:cubicBezTo>
                    <a:pt x="85" y="426"/>
                    <a:pt x="85" y="426"/>
                    <a:pt x="85" y="426"/>
                  </a:cubicBezTo>
                  <a:cubicBezTo>
                    <a:pt x="85" y="426"/>
                    <a:pt x="84" y="408"/>
                    <a:pt x="89" y="399"/>
                  </a:cubicBezTo>
                  <a:cubicBezTo>
                    <a:pt x="94" y="390"/>
                    <a:pt x="95" y="380"/>
                    <a:pt x="100" y="379"/>
                  </a:cubicBezTo>
                  <a:cubicBezTo>
                    <a:pt x="105" y="378"/>
                    <a:pt x="116" y="382"/>
                    <a:pt x="120" y="378"/>
                  </a:cubicBezTo>
                  <a:cubicBezTo>
                    <a:pt x="124" y="374"/>
                    <a:pt x="129" y="372"/>
                    <a:pt x="129" y="365"/>
                  </a:cubicBezTo>
                  <a:cubicBezTo>
                    <a:pt x="129" y="359"/>
                    <a:pt x="132" y="345"/>
                    <a:pt x="129" y="342"/>
                  </a:cubicBezTo>
                  <a:cubicBezTo>
                    <a:pt x="125" y="338"/>
                    <a:pt x="116" y="331"/>
                    <a:pt x="115" y="327"/>
                  </a:cubicBezTo>
                  <a:cubicBezTo>
                    <a:pt x="114" y="323"/>
                    <a:pt x="105" y="314"/>
                    <a:pt x="102" y="319"/>
                  </a:cubicBezTo>
                  <a:cubicBezTo>
                    <a:pt x="100" y="324"/>
                    <a:pt x="97" y="329"/>
                    <a:pt x="99" y="336"/>
                  </a:cubicBezTo>
                  <a:cubicBezTo>
                    <a:pt x="100" y="342"/>
                    <a:pt x="101" y="349"/>
                    <a:pt x="96" y="352"/>
                  </a:cubicBezTo>
                  <a:cubicBezTo>
                    <a:pt x="91" y="354"/>
                    <a:pt x="79" y="358"/>
                    <a:pt x="79" y="358"/>
                  </a:cubicBezTo>
                  <a:cubicBezTo>
                    <a:pt x="69" y="350"/>
                    <a:pt x="69" y="350"/>
                    <a:pt x="69" y="350"/>
                  </a:cubicBezTo>
                  <a:cubicBezTo>
                    <a:pt x="69" y="350"/>
                    <a:pt x="66" y="336"/>
                    <a:pt x="70" y="332"/>
                  </a:cubicBezTo>
                  <a:cubicBezTo>
                    <a:pt x="74" y="328"/>
                    <a:pt x="79" y="324"/>
                    <a:pt x="80" y="321"/>
                  </a:cubicBezTo>
                  <a:cubicBezTo>
                    <a:pt x="81" y="317"/>
                    <a:pt x="78" y="308"/>
                    <a:pt x="78" y="308"/>
                  </a:cubicBezTo>
                  <a:cubicBezTo>
                    <a:pt x="71" y="296"/>
                    <a:pt x="71" y="296"/>
                    <a:pt x="71" y="296"/>
                  </a:cubicBezTo>
                  <a:cubicBezTo>
                    <a:pt x="71" y="296"/>
                    <a:pt x="58" y="297"/>
                    <a:pt x="59" y="291"/>
                  </a:cubicBezTo>
                  <a:cubicBezTo>
                    <a:pt x="60" y="285"/>
                    <a:pt x="48" y="281"/>
                    <a:pt x="44" y="282"/>
                  </a:cubicBezTo>
                  <a:cubicBezTo>
                    <a:pt x="40" y="283"/>
                    <a:pt x="37" y="286"/>
                    <a:pt x="34" y="290"/>
                  </a:cubicBezTo>
                  <a:cubicBezTo>
                    <a:pt x="32" y="293"/>
                    <a:pt x="30" y="302"/>
                    <a:pt x="32" y="306"/>
                  </a:cubicBezTo>
                  <a:cubicBezTo>
                    <a:pt x="33" y="309"/>
                    <a:pt x="35" y="319"/>
                    <a:pt x="39" y="322"/>
                  </a:cubicBezTo>
                  <a:cubicBezTo>
                    <a:pt x="43" y="324"/>
                    <a:pt x="43" y="332"/>
                    <a:pt x="39" y="333"/>
                  </a:cubicBezTo>
                  <a:cubicBezTo>
                    <a:pt x="35" y="334"/>
                    <a:pt x="23" y="334"/>
                    <a:pt x="23" y="334"/>
                  </a:cubicBezTo>
                  <a:cubicBezTo>
                    <a:pt x="23" y="334"/>
                    <a:pt x="20" y="342"/>
                    <a:pt x="17" y="342"/>
                  </a:cubicBezTo>
                  <a:cubicBezTo>
                    <a:pt x="13" y="342"/>
                    <a:pt x="4" y="343"/>
                    <a:pt x="4" y="343"/>
                  </a:cubicBezTo>
                  <a:cubicBezTo>
                    <a:pt x="1" y="337"/>
                    <a:pt x="1" y="337"/>
                    <a:pt x="1" y="337"/>
                  </a:cubicBezTo>
                  <a:cubicBezTo>
                    <a:pt x="2" y="328"/>
                    <a:pt x="1" y="337"/>
                    <a:pt x="0" y="331"/>
                  </a:cubicBezTo>
                  <a:cubicBezTo>
                    <a:pt x="5" y="320"/>
                    <a:pt x="5" y="320"/>
                    <a:pt x="5" y="320"/>
                  </a:cubicBezTo>
                  <a:cubicBezTo>
                    <a:pt x="5" y="320"/>
                    <a:pt x="9" y="308"/>
                    <a:pt x="12" y="304"/>
                  </a:cubicBezTo>
                  <a:cubicBezTo>
                    <a:pt x="14" y="300"/>
                    <a:pt x="13" y="253"/>
                    <a:pt x="13" y="245"/>
                  </a:cubicBezTo>
                  <a:cubicBezTo>
                    <a:pt x="13" y="238"/>
                    <a:pt x="17" y="226"/>
                    <a:pt x="17" y="226"/>
                  </a:cubicBezTo>
                  <a:cubicBezTo>
                    <a:pt x="17" y="226"/>
                    <a:pt x="20" y="205"/>
                    <a:pt x="20" y="201"/>
                  </a:cubicBezTo>
                  <a:cubicBezTo>
                    <a:pt x="20" y="197"/>
                    <a:pt x="29" y="188"/>
                    <a:pt x="33" y="185"/>
                  </a:cubicBezTo>
                  <a:cubicBezTo>
                    <a:pt x="37" y="183"/>
                    <a:pt x="46" y="177"/>
                    <a:pt x="51" y="175"/>
                  </a:cubicBezTo>
                  <a:cubicBezTo>
                    <a:pt x="56" y="172"/>
                    <a:pt x="52" y="164"/>
                    <a:pt x="52" y="164"/>
                  </a:cubicBezTo>
                  <a:cubicBezTo>
                    <a:pt x="52" y="164"/>
                    <a:pt x="45" y="170"/>
                    <a:pt x="45" y="160"/>
                  </a:cubicBezTo>
                  <a:cubicBezTo>
                    <a:pt x="45" y="151"/>
                    <a:pt x="51" y="139"/>
                    <a:pt x="51" y="139"/>
                  </a:cubicBezTo>
                  <a:cubicBezTo>
                    <a:pt x="51" y="139"/>
                    <a:pt x="58" y="132"/>
                    <a:pt x="62" y="128"/>
                  </a:cubicBezTo>
                  <a:cubicBezTo>
                    <a:pt x="65" y="124"/>
                    <a:pt x="69" y="121"/>
                    <a:pt x="73" y="115"/>
                  </a:cubicBezTo>
                  <a:cubicBezTo>
                    <a:pt x="77" y="108"/>
                    <a:pt x="84" y="105"/>
                    <a:pt x="90" y="99"/>
                  </a:cubicBezTo>
                  <a:cubicBezTo>
                    <a:pt x="97" y="92"/>
                    <a:pt x="100" y="86"/>
                    <a:pt x="105" y="83"/>
                  </a:cubicBezTo>
                  <a:cubicBezTo>
                    <a:pt x="110" y="81"/>
                    <a:pt x="111" y="84"/>
                    <a:pt x="119" y="84"/>
                  </a:cubicBezTo>
                  <a:cubicBezTo>
                    <a:pt x="127" y="84"/>
                    <a:pt x="148" y="87"/>
                    <a:pt x="155" y="87"/>
                  </a:cubicBezTo>
                  <a:cubicBezTo>
                    <a:pt x="161" y="87"/>
                    <a:pt x="160" y="95"/>
                    <a:pt x="166" y="94"/>
                  </a:cubicBezTo>
                  <a:cubicBezTo>
                    <a:pt x="173" y="92"/>
                    <a:pt x="187" y="88"/>
                    <a:pt x="187" y="88"/>
                  </a:cubicBezTo>
                  <a:cubicBezTo>
                    <a:pt x="187" y="88"/>
                    <a:pt x="194" y="92"/>
                    <a:pt x="196" y="84"/>
                  </a:cubicBezTo>
                  <a:cubicBezTo>
                    <a:pt x="199" y="77"/>
                    <a:pt x="196" y="62"/>
                    <a:pt x="196" y="56"/>
                  </a:cubicBezTo>
                  <a:cubicBezTo>
                    <a:pt x="196" y="49"/>
                    <a:pt x="192" y="35"/>
                    <a:pt x="192" y="35"/>
                  </a:cubicBezTo>
                  <a:cubicBezTo>
                    <a:pt x="192" y="35"/>
                    <a:pt x="189" y="22"/>
                    <a:pt x="187" y="18"/>
                  </a:cubicBezTo>
                  <a:cubicBezTo>
                    <a:pt x="186" y="14"/>
                    <a:pt x="187" y="6"/>
                    <a:pt x="187" y="6"/>
                  </a:cubicBezTo>
                  <a:cubicBezTo>
                    <a:pt x="182" y="7"/>
                    <a:pt x="180" y="9"/>
                    <a:pt x="178" y="11"/>
                  </a:cubicBezTo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44450" tIns="44450" rIns="44450" bIns="44450"/>
            <a:lstStyle/>
            <a:p>
              <a:endParaRPr lang="es-MX" dirty="0">
                <a:solidFill>
                  <a:prstClr val="black"/>
                </a:solidFill>
              </a:endParaRPr>
            </a:p>
          </p:txBody>
        </p:sp>
        <p:sp>
          <p:nvSpPr>
            <p:cNvPr id="33" name="Freeform 269">
              <a:extLst>
                <a:ext uri="{FF2B5EF4-FFF2-40B4-BE49-F238E27FC236}">
                  <a16:creationId xmlns:a16="http://schemas.microsoft.com/office/drawing/2014/main" id="{E98DE90A-1B6A-9E3A-9A36-AB10917FCC6B}"/>
                </a:ext>
              </a:extLst>
            </p:cNvPr>
            <p:cNvSpPr>
              <a:spLocks/>
            </p:cNvSpPr>
            <p:nvPr/>
          </p:nvSpPr>
          <p:spPr bwMode="auto">
            <a:xfrm>
              <a:off x="8348007" y="2680109"/>
              <a:ext cx="203479" cy="285927"/>
            </a:xfrm>
            <a:custGeom>
              <a:avLst/>
              <a:gdLst>
                <a:gd name="T0" fmla="*/ 359935 w 366"/>
                <a:gd name="T1" fmla="*/ 1775 h 482"/>
                <a:gd name="T2" fmla="*/ 462774 w 366"/>
                <a:gd name="T3" fmla="*/ 21302 h 482"/>
                <a:gd name="T4" fmla="*/ 512420 w 366"/>
                <a:gd name="T5" fmla="*/ 65681 h 482"/>
                <a:gd name="T6" fmla="*/ 579797 w 366"/>
                <a:gd name="T7" fmla="*/ 67456 h 482"/>
                <a:gd name="T8" fmla="*/ 624124 w 366"/>
                <a:gd name="T9" fmla="*/ 131362 h 482"/>
                <a:gd name="T10" fmla="*/ 611712 w 366"/>
                <a:gd name="T11" fmla="*/ 170415 h 482"/>
                <a:gd name="T12" fmla="*/ 583343 w 366"/>
                <a:gd name="T13" fmla="*/ 253848 h 482"/>
                <a:gd name="T14" fmla="*/ 503555 w 366"/>
                <a:gd name="T15" fmla="*/ 326629 h 482"/>
                <a:gd name="T16" fmla="*/ 414901 w 366"/>
                <a:gd name="T17" fmla="*/ 372783 h 482"/>
                <a:gd name="T18" fmla="*/ 391850 w 366"/>
                <a:gd name="T19" fmla="*/ 454440 h 482"/>
                <a:gd name="T20" fmla="*/ 455681 w 366"/>
                <a:gd name="T21" fmla="*/ 525447 h 482"/>
                <a:gd name="T22" fmla="*/ 530151 w 366"/>
                <a:gd name="T23" fmla="*/ 523672 h 482"/>
                <a:gd name="T24" fmla="*/ 560293 w 366"/>
                <a:gd name="T25" fmla="*/ 552074 h 482"/>
                <a:gd name="T26" fmla="*/ 556747 w 366"/>
                <a:gd name="T27" fmla="*/ 647933 h 482"/>
                <a:gd name="T28" fmla="*/ 514193 w 366"/>
                <a:gd name="T29" fmla="*/ 679885 h 482"/>
                <a:gd name="T30" fmla="*/ 439724 w 366"/>
                <a:gd name="T31" fmla="*/ 646157 h 482"/>
                <a:gd name="T32" fmla="*/ 429085 w 366"/>
                <a:gd name="T33" fmla="*/ 598228 h 482"/>
                <a:gd name="T34" fmla="*/ 391850 w 366"/>
                <a:gd name="T35" fmla="*/ 566275 h 482"/>
                <a:gd name="T36" fmla="*/ 320927 w 366"/>
                <a:gd name="T37" fmla="*/ 600003 h 482"/>
                <a:gd name="T38" fmla="*/ 258870 w 366"/>
                <a:gd name="T39" fmla="*/ 662134 h 482"/>
                <a:gd name="T40" fmla="*/ 269508 w 366"/>
                <a:gd name="T41" fmla="*/ 720714 h 482"/>
                <a:gd name="T42" fmla="*/ 324474 w 366"/>
                <a:gd name="T43" fmla="*/ 763318 h 482"/>
                <a:gd name="T44" fmla="*/ 262416 w 366"/>
                <a:gd name="T45" fmla="*/ 811247 h 482"/>
                <a:gd name="T46" fmla="*/ 193266 w 366"/>
                <a:gd name="T47" fmla="*/ 855626 h 482"/>
                <a:gd name="T48" fmla="*/ 132981 w 366"/>
                <a:gd name="T49" fmla="*/ 830774 h 482"/>
                <a:gd name="T50" fmla="*/ 111704 w 366"/>
                <a:gd name="T51" fmla="*/ 789945 h 482"/>
                <a:gd name="T52" fmla="*/ 157804 w 366"/>
                <a:gd name="T53" fmla="*/ 708288 h 482"/>
                <a:gd name="T54" fmla="*/ 228727 w 366"/>
                <a:gd name="T55" fmla="*/ 647933 h 482"/>
                <a:gd name="T56" fmla="*/ 180854 w 366"/>
                <a:gd name="T57" fmla="*/ 566275 h 482"/>
                <a:gd name="T58" fmla="*/ 140073 w 366"/>
                <a:gd name="T59" fmla="*/ 635507 h 482"/>
                <a:gd name="T60" fmla="*/ 141846 w 366"/>
                <a:gd name="T61" fmla="*/ 569826 h 482"/>
                <a:gd name="T62" fmla="*/ 104612 w 366"/>
                <a:gd name="T63" fmla="*/ 516571 h 482"/>
                <a:gd name="T64" fmla="*/ 56739 w 366"/>
                <a:gd name="T65" fmla="*/ 543198 h 482"/>
                <a:gd name="T66" fmla="*/ 40781 w 366"/>
                <a:gd name="T67" fmla="*/ 592903 h 482"/>
                <a:gd name="T68" fmla="*/ 1773 w 366"/>
                <a:gd name="T69" fmla="*/ 598228 h 482"/>
                <a:gd name="T70" fmla="*/ 21277 w 366"/>
                <a:gd name="T71" fmla="*/ 539648 h 482"/>
                <a:gd name="T72" fmla="*/ 35462 w 366"/>
                <a:gd name="T73" fmla="*/ 356807 h 482"/>
                <a:gd name="T74" fmla="*/ 92200 w 366"/>
                <a:gd name="T75" fmla="*/ 291126 h 482"/>
                <a:gd name="T76" fmla="*/ 109931 w 366"/>
                <a:gd name="T77" fmla="*/ 227220 h 482"/>
                <a:gd name="T78" fmla="*/ 186173 w 366"/>
                <a:gd name="T79" fmla="*/ 147338 h 482"/>
                <a:gd name="T80" fmla="*/ 294331 w 366"/>
                <a:gd name="T81" fmla="*/ 166865 h 482"/>
                <a:gd name="T82" fmla="*/ 347524 w 366"/>
                <a:gd name="T83" fmla="*/ 99409 h 482"/>
                <a:gd name="T84" fmla="*/ 331566 w 366"/>
                <a:gd name="T85" fmla="*/ 10651 h 482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366"/>
                <a:gd name="T130" fmla="*/ 0 h 482"/>
                <a:gd name="T131" fmla="*/ 366 w 366"/>
                <a:gd name="T132" fmla="*/ 482 h 482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366" h="482">
                  <a:moveTo>
                    <a:pt x="178" y="11"/>
                  </a:moveTo>
                  <a:cubicBezTo>
                    <a:pt x="180" y="9"/>
                    <a:pt x="182" y="7"/>
                    <a:pt x="187" y="6"/>
                  </a:cubicBezTo>
                  <a:cubicBezTo>
                    <a:pt x="192" y="5"/>
                    <a:pt x="200" y="2"/>
                    <a:pt x="203" y="1"/>
                  </a:cubicBezTo>
                  <a:cubicBezTo>
                    <a:pt x="206" y="0"/>
                    <a:pt x="226" y="2"/>
                    <a:pt x="231" y="2"/>
                  </a:cubicBezTo>
                  <a:cubicBezTo>
                    <a:pt x="235" y="2"/>
                    <a:pt x="239" y="5"/>
                    <a:pt x="241" y="8"/>
                  </a:cubicBezTo>
                  <a:cubicBezTo>
                    <a:pt x="243" y="11"/>
                    <a:pt x="255" y="12"/>
                    <a:pt x="261" y="12"/>
                  </a:cubicBezTo>
                  <a:cubicBezTo>
                    <a:pt x="267" y="12"/>
                    <a:pt x="276" y="17"/>
                    <a:pt x="279" y="17"/>
                  </a:cubicBezTo>
                  <a:cubicBezTo>
                    <a:pt x="283" y="17"/>
                    <a:pt x="282" y="23"/>
                    <a:pt x="282" y="29"/>
                  </a:cubicBezTo>
                  <a:cubicBezTo>
                    <a:pt x="282" y="35"/>
                    <a:pt x="289" y="34"/>
                    <a:pt x="289" y="37"/>
                  </a:cubicBezTo>
                  <a:cubicBezTo>
                    <a:pt x="289" y="41"/>
                    <a:pt x="296" y="44"/>
                    <a:pt x="296" y="44"/>
                  </a:cubicBezTo>
                  <a:cubicBezTo>
                    <a:pt x="296" y="44"/>
                    <a:pt x="313" y="45"/>
                    <a:pt x="316" y="42"/>
                  </a:cubicBezTo>
                  <a:cubicBezTo>
                    <a:pt x="318" y="39"/>
                    <a:pt x="322" y="38"/>
                    <a:pt x="327" y="38"/>
                  </a:cubicBezTo>
                  <a:cubicBezTo>
                    <a:pt x="331" y="38"/>
                    <a:pt x="332" y="43"/>
                    <a:pt x="333" y="46"/>
                  </a:cubicBezTo>
                  <a:cubicBezTo>
                    <a:pt x="334" y="48"/>
                    <a:pt x="335" y="57"/>
                    <a:pt x="340" y="62"/>
                  </a:cubicBezTo>
                  <a:cubicBezTo>
                    <a:pt x="344" y="68"/>
                    <a:pt x="348" y="73"/>
                    <a:pt x="352" y="74"/>
                  </a:cubicBezTo>
                  <a:cubicBezTo>
                    <a:pt x="362" y="74"/>
                    <a:pt x="362" y="74"/>
                    <a:pt x="362" y="74"/>
                  </a:cubicBezTo>
                  <a:cubicBezTo>
                    <a:pt x="362" y="74"/>
                    <a:pt x="366" y="85"/>
                    <a:pt x="362" y="87"/>
                  </a:cubicBezTo>
                  <a:cubicBezTo>
                    <a:pt x="358" y="90"/>
                    <a:pt x="344" y="88"/>
                    <a:pt x="345" y="96"/>
                  </a:cubicBezTo>
                  <a:cubicBezTo>
                    <a:pt x="346" y="103"/>
                    <a:pt x="345" y="113"/>
                    <a:pt x="345" y="113"/>
                  </a:cubicBezTo>
                  <a:cubicBezTo>
                    <a:pt x="345" y="113"/>
                    <a:pt x="332" y="111"/>
                    <a:pt x="331" y="117"/>
                  </a:cubicBezTo>
                  <a:cubicBezTo>
                    <a:pt x="330" y="123"/>
                    <a:pt x="334" y="138"/>
                    <a:pt x="329" y="143"/>
                  </a:cubicBezTo>
                  <a:cubicBezTo>
                    <a:pt x="324" y="148"/>
                    <a:pt x="316" y="150"/>
                    <a:pt x="316" y="150"/>
                  </a:cubicBezTo>
                  <a:cubicBezTo>
                    <a:pt x="296" y="173"/>
                    <a:pt x="296" y="173"/>
                    <a:pt x="296" y="173"/>
                  </a:cubicBezTo>
                  <a:cubicBezTo>
                    <a:pt x="296" y="173"/>
                    <a:pt x="286" y="180"/>
                    <a:pt x="284" y="184"/>
                  </a:cubicBezTo>
                  <a:cubicBezTo>
                    <a:pt x="281" y="188"/>
                    <a:pt x="280" y="195"/>
                    <a:pt x="273" y="199"/>
                  </a:cubicBezTo>
                  <a:cubicBezTo>
                    <a:pt x="265" y="203"/>
                    <a:pt x="268" y="209"/>
                    <a:pt x="262" y="209"/>
                  </a:cubicBezTo>
                  <a:cubicBezTo>
                    <a:pt x="255" y="209"/>
                    <a:pt x="239" y="209"/>
                    <a:pt x="234" y="210"/>
                  </a:cubicBezTo>
                  <a:cubicBezTo>
                    <a:pt x="229" y="211"/>
                    <a:pt x="219" y="214"/>
                    <a:pt x="217" y="219"/>
                  </a:cubicBezTo>
                  <a:cubicBezTo>
                    <a:pt x="214" y="224"/>
                    <a:pt x="214" y="225"/>
                    <a:pt x="217" y="231"/>
                  </a:cubicBezTo>
                  <a:cubicBezTo>
                    <a:pt x="219" y="237"/>
                    <a:pt x="221" y="251"/>
                    <a:pt x="221" y="256"/>
                  </a:cubicBezTo>
                  <a:cubicBezTo>
                    <a:pt x="221" y="261"/>
                    <a:pt x="228" y="271"/>
                    <a:pt x="228" y="271"/>
                  </a:cubicBezTo>
                  <a:cubicBezTo>
                    <a:pt x="228" y="271"/>
                    <a:pt x="239" y="277"/>
                    <a:pt x="244" y="281"/>
                  </a:cubicBezTo>
                  <a:cubicBezTo>
                    <a:pt x="249" y="285"/>
                    <a:pt x="253" y="291"/>
                    <a:pt x="257" y="296"/>
                  </a:cubicBezTo>
                  <a:cubicBezTo>
                    <a:pt x="260" y="301"/>
                    <a:pt x="263" y="307"/>
                    <a:pt x="268" y="306"/>
                  </a:cubicBezTo>
                  <a:cubicBezTo>
                    <a:pt x="273" y="304"/>
                    <a:pt x="279" y="307"/>
                    <a:pt x="284" y="306"/>
                  </a:cubicBezTo>
                  <a:cubicBezTo>
                    <a:pt x="289" y="304"/>
                    <a:pt x="299" y="295"/>
                    <a:pt x="299" y="295"/>
                  </a:cubicBezTo>
                  <a:cubicBezTo>
                    <a:pt x="304" y="281"/>
                    <a:pt x="304" y="281"/>
                    <a:pt x="304" y="281"/>
                  </a:cubicBezTo>
                  <a:cubicBezTo>
                    <a:pt x="304" y="281"/>
                    <a:pt x="310" y="278"/>
                    <a:pt x="315" y="287"/>
                  </a:cubicBezTo>
                  <a:cubicBezTo>
                    <a:pt x="320" y="296"/>
                    <a:pt x="317" y="303"/>
                    <a:pt x="316" y="311"/>
                  </a:cubicBezTo>
                  <a:cubicBezTo>
                    <a:pt x="315" y="318"/>
                    <a:pt x="304" y="319"/>
                    <a:pt x="307" y="323"/>
                  </a:cubicBezTo>
                  <a:cubicBezTo>
                    <a:pt x="311" y="327"/>
                    <a:pt x="316" y="341"/>
                    <a:pt x="316" y="347"/>
                  </a:cubicBezTo>
                  <a:cubicBezTo>
                    <a:pt x="316" y="353"/>
                    <a:pt x="316" y="362"/>
                    <a:pt x="314" y="365"/>
                  </a:cubicBezTo>
                  <a:cubicBezTo>
                    <a:pt x="311" y="369"/>
                    <a:pt x="309" y="375"/>
                    <a:pt x="309" y="379"/>
                  </a:cubicBezTo>
                  <a:cubicBezTo>
                    <a:pt x="309" y="383"/>
                    <a:pt x="309" y="390"/>
                    <a:pt x="304" y="390"/>
                  </a:cubicBezTo>
                  <a:cubicBezTo>
                    <a:pt x="299" y="390"/>
                    <a:pt x="295" y="386"/>
                    <a:pt x="290" y="383"/>
                  </a:cubicBezTo>
                  <a:cubicBezTo>
                    <a:pt x="285" y="379"/>
                    <a:pt x="284" y="373"/>
                    <a:pt x="280" y="373"/>
                  </a:cubicBezTo>
                  <a:cubicBezTo>
                    <a:pt x="276" y="373"/>
                    <a:pt x="270" y="370"/>
                    <a:pt x="263" y="370"/>
                  </a:cubicBezTo>
                  <a:cubicBezTo>
                    <a:pt x="255" y="370"/>
                    <a:pt x="248" y="368"/>
                    <a:pt x="248" y="364"/>
                  </a:cubicBezTo>
                  <a:cubicBezTo>
                    <a:pt x="248" y="360"/>
                    <a:pt x="247" y="354"/>
                    <a:pt x="247" y="354"/>
                  </a:cubicBezTo>
                  <a:cubicBezTo>
                    <a:pt x="247" y="354"/>
                    <a:pt x="253" y="349"/>
                    <a:pt x="249" y="345"/>
                  </a:cubicBezTo>
                  <a:cubicBezTo>
                    <a:pt x="245" y="342"/>
                    <a:pt x="243" y="343"/>
                    <a:pt x="242" y="337"/>
                  </a:cubicBezTo>
                  <a:cubicBezTo>
                    <a:pt x="240" y="331"/>
                    <a:pt x="237" y="331"/>
                    <a:pt x="234" y="326"/>
                  </a:cubicBezTo>
                  <a:cubicBezTo>
                    <a:pt x="232" y="321"/>
                    <a:pt x="237" y="307"/>
                    <a:pt x="233" y="306"/>
                  </a:cubicBezTo>
                  <a:cubicBezTo>
                    <a:pt x="229" y="304"/>
                    <a:pt x="221" y="313"/>
                    <a:pt x="221" y="319"/>
                  </a:cubicBezTo>
                  <a:cubicBezTo>
                    <a:pt x="221" y="326"/>
                    <a:pt x="214" y="331"/>
                    <a:pt x="209" y="331"/>
                  </a:cubicBezTo>
                  <a:cubicBezTo>
                    <a:pt x="204" y="331"/>
                    <a:pt x="197" y="338"/>
                    <a:pt x="191" y="336"/>
                  </a:cubicBezTo>
                  <a:cubicBezTo>
                    <a:pt x="184" y="333"/>
                    <a:pt x="181" y="334"/>
                    <a:pt x="181" y="338"/>
                  </a:cubicBezTo>
                  <a:cubicBezTo>
                    <a:pt x="181" y="342"/>
                    <a:pt x="173" y="349"/>
                    <a:pt x="170" y="350"/>
                  </a:cubicBezTo>
                  <a:cubicBezTo>
                    <a:pt x="166" y="352"/>
                    <a:pt x="155" y="353"/>
                    <a:pt x="152" y="357"/>
                  </a:cubicBezTo>
                  <a:cubicBezTo>
                    <a:pt x="150" y="360"/>
                    <a:pt x="150" y="372"/>
                    <a:pt x="146" y="373"/>
                  </a:cubicBezTo>
                  <a:cubicBezTo>
                    <a:pt x="142" y="374"/>
                    <a:pt x="137" y="375"/>
                    <a:pt x="139" y="382"/>
                  </a:cubicBezTo>
                  <a:cubicBezTo>
                    <a:pt x="140" y="388"/>
                    <a:pt x="146" y="391"/>
                    <a:pt x="146" y="395"/>
                  </a:cubicBezTo>
                  <a:cubicBezTo>
                    <a:pt x="146" y="399"/>
                    <a:pt x="152" y="406"/>
                    <a:pt x="152" y="406"/>
                  </a:cubicBezTo>
                  <a:cubicBezTo>
                    <a:pt x="152" y="406"/>
                    <a:pt x="157" y="413"/>
                    <a:pt x="158" y="418"/>
                  </a:cubicBezTo>
                  <a:cubicBezTo>
                    <a:pt x="160" y="423"/>
                    <a:pt x="163" y="426"/>
                    <a:pt x="170" y="426"/>
                  </a:cubicBezTo>
                  <a:cubicBezTo>
                    <a:pt x="176" y="426"/>
                    <a:pt x="186" y="426"/>
                    <a:pt x="183" y="430"/>
                  </a:cubicBezTo>
                  <a:cubicBezTo>
                    <a:pt x="181" y="434"/>
                    <a:pt x="186" y="442"/>
                    <a:pt x="178" y="442"/>
                  </a:cubicBezTo>
                  <a:cubicBezTo>
                    <a:pt x="171" y="442"/>
                    <a:pt x="172" y="447"/>
                    <a:pt x="166" y="450"/>
                  </a:cubicBezTo>
                  <a:cubicBezTo>
                    <a:pt x="160" y="452"/>
                    <a:pt x="158" y="457"/>
                    <a:pt x="148" y="457"/>
                  </a:cubicBezTo>
                  <a:cubicBezTo>
                    <a:pt x="139" y="457"/>
                    <a:pt x="132" y="455"/>
                    <a:pt x="132" y="462"/>
                  </a:cubicBezTo>
                  <a:cubicBezTo>
                    <a:pt x="132" y="470"/>
                    <a:pt x="137" y="477"/>
                    <a:pt x="130" y="477"/>
                  </a:cubicBezTo>
                  <a:cubicBezTo>
                    <a:pt x="122" y="477"/>
                    <a:pt x="114" y="482"/>
                    <a:pt x="109" y="482"/>
                  </a:cubicBezTo>
                  <a:cubicBezTo>
                    <a:pt x="104" y="482"/>
                    <a:pt x="99" y="476"/>
                    <a:pt x="95" y="476"/>
                  </a:cubicBezTo>
                  <a:cubicBezTo>
                    <a:pt x="91" y="476"/>
                    <a:pt x="84" y="471"/>
                    <a:pt x="84" y="471"/>
                  </a:cubicBezTo>
                  <a:cubicBezTo>
                    <a:pt x="84" y="471"/>
                    <a:pt x="79" y="467"/>
                    <a:pt x="75" y="468"/>
                  </a:cubicBezTo>
                  <a:cubicBezTo>
                    <a:pt x="71" y="470"/>
                    <a:pt x="65" y="466"/>
                    <a:pt x="65" y="466"/>
                  </a:cubicBezTo>
                  <a:cubicBezTo>
                    <a:pt x="56" y="460"/>
                    <a:pt x="56" y="460"/>
                    <a:pt x="56" y="460"/>
                  </a:cubicBezTo>
                  <a:cubicBezTo>
                    <a:pt x="63" y="445"/>
                    <a:pt x="63" y="445"/>
                    <a:pt x="63" y="445"/>
                  </a:cubicBezTo>
                  <a:cubicBezTo>
                    <a:pt x="61" y="429"/>
                    <a:pt x="61" y="429"/>
                    <a:pt x="61" y="429"/>
                  </a:cubicBezTo>
                  <a:cubicBezTo>
                    <a:pt x="85" y="426"/>
                    <a:pt x="85" y="426"/>
                    <a:pt x="85" y="426"/>
                  </a:cubicBezTo>
                  <a:cubicBezTo>
                    <a:pt x="85" y="426"/>
                    <a:pt x="84" y="408"/>
                    <a:pt x="89" y="399"/>
                  </a:cubicBezTo>
                  <a:cubicBezTo>
                    <a:pt x="94" y="390"/>
                    <a:pt x="95" y="380"/>
                    <a:pt x="100" y="379"/>
                  </a:cubicBezTo>
                  <a:cubicBezTo>
                    <a:pt x="105" y="378"/>
                    <a:pt x="116" y="382"/>
                    <a:pt x="120" y="378"/>
                  </a:cubicBezTo>
                  <a:cubicBezTo>
                    <a:pt x="124" y="374"/>
                    <a:pt x="129" y="372"/>
                    <a:pt x="129" y="365"/>
                  </a:cubicBezTo>
                  <a:cubicBezTo>
                    <a:pt x="129" y="359"/>
                    <a:pt x="132" y="345"/>
                    <a:pt x="129" y="342"/>
                  </a:cubicBezTo>
                  <a:cubicBezTo>
                    <a:pt x="125" y="338"/>
                    <a:pt x="116" y="331"/>
                    <a:pt x="115" y="327"/>
                  </a:cubicBezTo>
                  <a:cubicBezTo>
                    <a:pt x="114" y="323"/>
                    <a:pt x="105" y="314"/>
                    <a:pt x="102" y="319"/>
                  </a:cubicBezTo>
                  <a:cubicBezTo>
                    <a:pt x="100" y="324"/>
                    <a:pt x="97" y="329"/>
                    <a:pt x="99" y="336"/>
                  </a:cubicBezTo>
                  <a:cubicBezTo>
                    <a:pt x="100" y="342"/>
                    <a:pt x="101" y="349"/>
                    <a:pt x="96" y="352"/>
                  </a:cubicBezTo>
                  <a:cubicBezTo>
                    <a:pt x="91" y="354"/>
                    <a:pt x="79" y="358"/>
                    <a:pt x="79" y="358"/>
                  </a:cubicBezTo>
                  <a:cubicBezTo>
                    <a:pt x="69" y="350"/>
                    <a:pt x="69" y="350"/>
                    <a:pt x="69" y="350"/>
                  </a:cubicBezTo>
                  <a:cubicBezTo>
                    <a:pt x="69" y="350"/>
                    <a:pt x="66" y="336"/>
                    <a:pt x="70" y="332"/>
                  </a:cubicBezTo>
                  <a:cubicBezTo>
                    <a:pt x="74" y="328"/>
                    <a:pt x="79" y="324"/>
                    <a:pt x="80" y="321"/>
                  </a:cubicBezTo>
                  <a:cubicBezTo>
                    <a:pt x="81" y="317"/>
                    <a:pt x="78" y="308"/>
                    <a:pt x="78" y="308"/>
                  </a:cubicBezTo>
                  <a:cubicBezTo>
                    <a:pt x="71" y="296"/>
                    <a:pt x="71" y="296"/>
                    <a:pt x="71" y="296"/>
                  </a:cubicBezTo>
                  <a:cubicBezTo>
                    <a:pt x="71" y="296"/>
                    <a:pt x="58" y="297"/>
                    <a:pt x="59" y="291"/>
                  </a:cubicBezTo>
                  <a:cubicBezTo>
                    <a:pt x="60" y="285"/>
                    <a:pt x="48" y="281"/>
                    <a:pt x="44" y="282"/>
                  </a:cubicBezTo>
                  <a:cubicBezTo>
                    <a:pt x="40" y="283"/>
                    <a:pt x="37" y="286"/>
                    <a:pt x="34" y="290"/>
                  </a:cubicBezTo>
                  <a:cubicBezTo>
                    <a:pt x="32" y="293"/>
                    <a:pt x="30" y="302"/>
                    <a:pt x="32" y="306"/>
                  </a:cubicBezTo>
                  <a:cubicBezTo>
                    <a:pt x="33" y="309"/>
                    <a:pt x="35" y="319"/>
                    <a:pt x="39" y="322"/>
                  </a:cubicBezTo>
                  <a:cubicBezTo>
                    <a:pt x="43" y="324"/>
                    <a:pt x="43" y="332"/>
                    <a:pt x="39" y="333"/>
                  </a:cubicBezTo>
                  <a:cubicBezTo>
                    <a:pt x="35" y="334"/>
                    <a:pt x="23" y="334"/>
                    <a:pt x="23" y="334"/>
                  </a:cubicBezTo>
                  <a:cubicBezTo>
                    <a:pt x="23" y="334"/>
                    <a:pt x="20" y="342"/>
                    <a:pt x="17" y="342"/>
                  </a:cubicBezTo>
                  <a:cubicBezTo>
                    <a:pt x="13" y="342"/>
                    <a:pt x="4" y="343"/>
                    <a:pt x="4" y="343"/>
                  </a:cubicBezTo>
                  <a:cubicBezTo>
                    <a:pt x="1" y="337"/>
                    <a:pt x="1" y="337"/>
                    <a:pt x="1" y="337"/>
                  </a:cubicBezTo>
                  <a:cubicBezTo>
                    <a:pt x="2" y="328"/>
                    <a:pt x="1" y="337"/>
                    <a:pt x="0" y="331"/>
                  </a:cubicBezTo>
                  <a:cubicBezTo>
                    <a:pt x="5" y="320"/>
                    <a:pt x="5" y="320"/>
                    <a:pt x="5" y="320"/>
                  </a:cubicBezTo>
                  <a:cubicBezTo>
                    <a:pt x="5" y="320"/>
                    <a:pt x="9" y="308"/>
                    <a:pt x="12" y="304"/>
                  </a:cubicBezTo>
                  <a:cubicBezTo>
                    <a:pt x="14" y="300"/>
                    <a:pt x="13" y="253"/>
                    <a:pt x="13" y="245"/>
                  </a:cubicBezTo>
                  <a:cubicBezTo>
                    <a:pt x="13" y="238"/>
                    <a:pt x="17" y="226"/>
                    <a:pt x="17" y="226"/>
                  </a:cubicBezTo>
                  <a:cubicBezTo>
                    <a:pt x="17" y="226"/>
                    <a:pt x="20" y="205"/>
                    <a:pt x="20" y="201"/>
                  </a:cubicBezTo>
                  <a:cubicBezTo>
                    <a:pt x="20" y="197"/>
                    <a:pt x="29" y="188"/>
                    <a:pt x="33" y="185"/>
                  </a:cubicBezTo>
                  <a:cubicBezTo>
                    <a:pt x="37" y="183"/>
                    <a:pt x="46" y="177"/>
                    <a:pt x="51" y="175"/>
                  </a:cubicBezTo>
                  <a:cubicBezTo>
                    <a:pt x="56" y="172"/>
                    <a:pt x="52" y="164"/>
                    <a:pt x="52" y="164"/>
                  </a:cubicBezTo>
                  <a:cubicBezTo>
                    <a:pt x="52" y="164"/>
                    <a:pt x="45" y="170"/>
                    <a:pt x="45" y="160"/>
                  </a:cubicBezTo>
                  <a:cubicBezTo>
                    <a:pt x="45" y="151"/>
                    <a:pt x="51" y="139"/>
                    <a:pt x="51" y="139"/>
                  </a:cubicBezTo>
                  <a:cubicBezTo>
                    <a:pt x="51" y="139"/>
                    <a:pt x="58" y="132"/>
                    <a:pt x="62" y="128"/>
                  </a:cubicBezTo>
                  <a:cubicBezTo>
                    <a:pt x="65" y="124"/>
                    <a:pt x="69" y="121"/>
                    <a:pt x="73" y="115"/>
                  </a:cubicBezTo>
                  <a:cubicBezTo>
                    <a:pt x="77" y="108"/>
                    <a:pt x="84" y="105"/>
                    <a:pt x="90" y="99"/>
                  </a:cubicBezTo>
                  <a:cubicBezTo>
                    <a:pt x="97" y="92"/>
                    <a:pt x="100" y="86"/>
                    <a:pt x="105" y="83"/>
                  </a:cubicBezTo>
                  <a:cubicBezTo>
                    <a:pt x="110" y="81"/>
                    <a:pt x="111" y="84"/>
                    <a:pt x="119" y="84"/>
                  </a:cubicBezTo>
                  <a:cubicBezTo>
                    <a:pt x="127" y="84"/>
                    <a:pt x="148" y="87"/>
                    <a:pt x="155" y="87"/>
                  </a:cubicBezTo>
                  <a:cubicBezTo>
                    <a:pt x="161" y="87"/>
                    <a:pt x="160" y="95"/>
                    <a:pt x="166" y="94"/>
                  </a:cubicBezTo>
                  <a:cubicBezTo>
                    <a:pt x="173" y="92"/>
                    <a:pt x="187" y="88"/>
                    <a:pt x="187" y="88"/>
                  </a:cubicBezTo>
                  <a:cubicBezTo>
                    <a:pt x="187" y="88"/>
                    <a:pt x="194" y="92"/>
                    <a:pt x="196" y="84"/>
                  </a:cubicBezTo>
                  <a:cubicBezTo>
                    <a:pt x="199" y="77"/>
                    <a:pt x="196" y="62"/>
                    <a:pt x="196" y="56"/>
                  </a:cubicBezTo>
                  <a:cubicBezTo>
                    <a:pt x="196" y="49"/>
                    <a:pt x="192" y="35"/>
                    <a:pt x="192" y="35"/>
                  </a:cubicBezTo>
                  <a:cubicBezTo>
                    <a:pt x="192" y="35"/>
                    <a:pt x="189" y="22"/>
                    <a:pt x="187" y="18"/>
                  </a:cubicBezTo>
                  <a:cubicBezTo>
                    <a:pt x="186" y="14"/>
                    <a:pt x="187" y="6"/>
                    <a:pt x="187" y="6"/>
                  </a:cubicBezTo>
                  <a:cubicBezTo>
                    <a:pt x="182" y="7"/>
                    <a:pt x="180" y="9"/>
                    <a:pt x="178" y="11"/>
                  </a:cubicBezTo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44450" tIns="44450" rIns="44450" bIns="44450"/>
            <a:lstStyle/>
            <a:p>
              <a:endParaRPr lang="es-MX" dirty="0">
                <a:solidFill>
                  <a:prstClr val="black"/>
                </a:solidFill>
              </a:endParaRPr>
            </a:p>
          </p:txBody>
        </p:sp>
        <p:sp>
          <p:nvSpPr>
            <p:cNvPr id="34" name="Freeform 270">
              <a:extLst>
                <a:ext uri="{FF2B5EF4-FFF2-40B4-BE49-F238E27FC236}">
                  <a16:creationId xmlns:a16="http://schemas.microsoft.com/office/drawing/2014/main" id="{E7D007A1-A06C-79DB-F242-5565D0B0F89A}"/>
                </a:ext>
              </a:extLst>
            </p:cNvPr>
            <p:cNvSpPr>
              <a:spLocks/>
            </p:cNvSpPr>
            <p:nvPr/>
          </p:nvSpPr>
          <p:spPr bwMode="auto">
            <a:xfrm>
              <a:off x="8467202" y="2722017"/>
              <a:ext cx="243876" cy="227574"/>
            </a:xfrm>
            <a:custGeom>
              <a:avLst/>
              <a:gdLst>
                <a:gd name="T0" fmla="*/ 463236 w 438"/>
                <a:gd name="T1" fmla="*/ 370837 h 384"/>
                <a:gd name="T2" fmla="*/ 445487 w 438"/>
                <a:gd name="T3" fmla="*/ 333576 h 384"/>
                <a:gd name="T4" fmla="*/ 429514 w 438"/>
                <a:gd name="T5" fmla="*/ 289217 h 384"/>
                <a:gd name="T6" fmla="*/ 395791 w 438"/>
                <a:gd name="T7" fmla="*/ 271474 h 384"/>
                <a:gd name="T8" fmla="*/ 338996 w 438"/>
                <a:gd name="T9" fmla="*/ 269699 h 384"/>
                <a:gd name="T10" fmla="*/ 347870 w 438"/>
                <a:gd name="T11" fmla="*/ 216469 h 384"/>
                <a:gd name="T12" fmla="*/ 338996 w 438"/>
                <a:gd name="T13" fmla="*/ 134850 h 384"/>
                <a:gd name="T14" fmla="*/ 312374 w 438"/>
                <a:gd name="T15" fmla="*/ 39035 h 384"/>
                <a:gd name="T16" fmla="*/ 285751 w 438"/>
                <a:gd name="T17" fmla="*/ 0 h 384"/>
                <a:gd name="T18" fmla="*/ 262678 w 438"/>
                <a:gd name="T19" fmla="*/ 5323 h 384"/>
                <a:gd name="T20" fmla="*/ 232505 w 438"/>
                <a:gd name="T21" fmla="*/ 44358 h 384"/>
                <a:gd name="T22" fmla="*/ 207657 w 438"/>
                <a:gd name="T23" fmla="*/ 81620 h 384"/>
                <a:gd name="T24" fmla="*/ 181035 w 438"/>
                <a:gd name="T25" fmla="*/ 140173 h 384"/>
                <a:gd name="T26" fmla="*/ 124239 w 438"/>
                <a:gd name="T27" fmla="*/ 200500 h 384"/>
                <a:gd name="T28" fmla="*/ 85193 w 438"/>
                <a:gd name="T29" fmla="*/ 244859 h 384"/>
                <a:gd name="T30" fmla="*/ 5325 w 438"/>
                <a:gd name="T31" fmla="*/ 262602 h 384"/>
                <a:gd name="T32" fmla="*/ 12424 w 438"/>
                <a:gd name="T33" fmla="*/ 328253 h 384"/>
                <a:gd name="T34" fmla="*/ 53245 w 438"/>
                <a:gd name="T35" fmla="*/ 372611 h 384"/>
                <a:gd name="T36" fmla="*/ 95842 w 438"/>
                <a:gd name="T37" fmla="*/ 416970 h 384"/>
                <a:gd name="T38" fmla="*/ 150862 w 438"/>
                <a:gd name="T39" fmla="*/ 397452 h 384"/>
                <a:gd name="T40" fmla="*/ 179260 w 438"/>
                <a:gd name="T41" fmla="*/ 383257 h 384"/>
                <a:gd name="T42" fmla="*/ 165061 w 438"/>
                <a:gd name="T43" fmla="*/ 447133 h 384"/>
                <a:gd name="T44" fmla="*/ 177485 w 438"/>
                <a:gd name="T45" fmla="*/ 521656 h 384"/>
                <a:gd name="T46" fmla="*/ 161511 w 438"/>
                <a:gd name="T47" fmla="*/ 564240 h 384"/>
                <a:gd name="T48" fmla="*/ 228956 w 438"/>
                <a:gd name="T49" fmla="*/ 583757 h 384"/>
                <a:gd name="T50" fmla="*/ 323023 w 438"/>
                <a:gd name="T51" fmla="*/ 628116 h 384"/>
                <a:gd name="T52" fmla="*/ 351420 w 438"/>
                <a:gd name="T53" fmla="*/ 601501 h 384"/>
                <a:gd name="T54" fmla="*/ 438388 w 438"/>
                <a:gd name="T55" fmla="*/ 622793 h 384"/>
                <a:gd name="T56" fmla="*/ 507607 w 438"/>
                <a:gd name="T57" fmla="*/ 613921 h 384"/>
                <a:gd name="T58" fmla="*/ 573276 w 438"/>
                <a:gd name="T59" fmla="*/ 599726 h 384"/>
                <a:gd name="T60" fmla="*/ 628297 w 438"/>
                <a:gd name="T61" fmla="*/ 647634 h 384"/>
                <a:gd name="T62" fmla="*/ 686867 w 438"/>
                <a:gd name="T63" fmla="*/ 676023 h 384"/>
                <a:gd name="T64" fmla="*/ 729463 w 438"/>
                <a:gd name="T65" fmla="*/ 629890 h 384"/>
                <a:gd name="T66" fmla="*/ 722364 w 438"/>
                <a:gd name="T67" fmla="*/ 601501 h 384"/>
                <a:gd name="T68" fmla="*/ 745437 w 438"/>
                <a:gd name="T69" fmla="*/ 537625 h 384"/>
                <a:gd name="T70" fmla="*/ 763185 w 438"/>
                <a:gd name="T71" fmla="*/ 482620 h 384"/>
                <a:gd name="T72" fmla="*/ 740112 w 438"/>
                <a:gd name="T73" fmla="*/ 445359 h 384"/>
                <a:gd name="T74" fmla="*/ 674443 w 438"/>
                <a:gd name="T75" fmla="*/ 441810 h 384"/>
                <a:gd name="T76" fmla="*/ 633621 w 438"/>
                <a:gd name="T77" fmla="*/ 434713 h 384"/>
                <a:gd name="T78" fmla="*/ 580376 w 438"/>
                <a:gd name="T79" fmla="*/ 411647 h 384"/>
                <a:gd name="T80" fmla="*/ 541329 w 438"/>
                <a:gd name="T81" fmla="*/ 383257 h 384"/>
                <a:gd name="T82" fmla="*/ 496958 w 438"/>
                <a:gd name="T83" fmla="*/ 388580 h 38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438"/>
                <a:gd name="T127" fmla="*/ 0 h 384"/>
                <a:gd name="T128" fmla="*/ 438 w 438"/>
                <a:gd name="T129" fmla="*/ 384 h 384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438" h="384">
                  <a:moveTo>
                    <a:pt x="269" y="216"/>
                  </a:moveTo>
                  <a:cubicBezTo>
                    <a:pt x="265" y="216"/>
                    <a:pt x="267" y="210"/>
                    <a:pt x="261" y="209"/>
                  </a:cubicBezTo>
                  <a:cubicBezTo>
                    <a:pt x="256" y="207"/>
                    <a:pt x="250" y="210"/>
                    <a:pt x="248" y="205"/>
                  </a:cubicBezTo>
                  <a:cubicBezTo>
                    <a:pt x="247" y="199"/>
                    <a:pt x="246" y="191"/>
                    <a:pt x="251" y="188"/>
                  </a:cubicBezTo>
                  <a:cubicBezTo>
                    <a:pt x="256" y="184"/>
                    <a:pt x="257" y="178"/>
                    <a:pt x="253" y="173"/>
                  </a:cubicBezTo>
                  <a:cubicBezTo>
                    <a:pt x="250" y="168"/>
                    <a:pt x="247" y="167"/>
                    <a:pt x="242" y="163"/>
                  </a:cubicBezTo>
                  <a:cubicBezTo>
                    <a:pt x="242" y="163"/>
                    <a:pt x="229" y="153"/>
                    <a:pt x="230" y="150"/>
                  </a:cubicBezTo>
                  <a:cubicBezTo>
                    <a:pt x="230" y="150"/>
                    <a:pt x="229" y="153"/>
                    <a:pt x="223" y="153"/>
                  </a:cubicBezTo>
                  <a:cubicBezTo>
                    <a:pt x="218" y="153"/>
                    <a:pt x="217" y="157"/>
                    <a:pt x="209" y="158"/>
                  </a:cubicBezTo>
                  <a:cubicBezTo>
                    <a:pt x="200" y="158"/>
                    <a:pt x="196" y="155"/>
                    <a:pt x="191" y="152"/>
                  </a:cubicBezTo>
                  <a:cubicBezTo>
                    <a:pt x="186" y="149"/>
                    <a:pt x="190" y="134"/>
                    <a:pt x="190" y="128"/>
                  </a:cubicBezTo>
                  <a:cubicBezTo>
                    <a:pt x="190" y="122"/>
                    <a:pt x="196" y="122"/>
                    <a:pt x="196" y="122"/>
                  </a:cubicBezTo>
                  <a:cubicBezTo>
                    <a:pt x="196" y="122"/>
                    <a:pt x="195" y="91"/>
                    <a:pt x="192" y="90"/>
                  </a:cubicBezTo>
                  <a:cubicBezTo>
                    <a:pt x="189" y="89"/>
                    <a:pt x="191" y="80"/>
                    <a:pt x="191" y="76"/>
                  </a:cubicBezTo>
                  <a:cubicBezTo>
                    <a:pt x="191" y="73"/>
                    <a:pt x="182" y="71"/>
                    <a:pt x="180" y="66"/>
                  </a:cubicBezTo>
                  <a:cubicBezTo>
                    <a:pt x="178" y="61"/>
                    <a:pt x="181" y="25"/>
                    <a:pt x="176" y="22"/>
                  </a:cubicBezTo>
                  <a:cubicBezTo>
                    <a:pt x="172" y="18"/>
                    <a:pt x="173" y="13"/>
                    <a:pt x="170" y="12"/>
                  </a:cubicBezTo>
                  <a:cubicBezTo>
                    <a:pt x="167" y="10"/>
                    <a:pt x="162" y="4"/>
                    <a:pt x="161" y="0"/>
                  </a:cubicBezTo>
                  <a:cubicBezTo>
                    <a:pt x="160" y="0"/>
                    <a:pt x="160" y="0"/>
                    <a:pt x="160" y="0"/>
                  </a:cubicBezTo>
                  <a:cubicBezTo>
                    <a:pt x="160" y="0"/>
                    <a:pt x="152" y="3"/>
                    <a:pt x="148" y="3"/>
                  </a:cubicBezTo>
                  <a:cubicBezTo>
                    <a:pt x="148" y="3"/>
                    <a:pt x="151" y="14"/>
                    <a:pt x="149" y="16"/>
                  </a:cubicBezTo>
                  <a:cubicBezTo>
                    <a:pt x="145" y="18"/>
                    <a:pt x="130" y="17"/>
                    <a:pt x="131" y="25"/>
                  </a:cubicBezTo>
                  <a:cubicBezTo>
                    <a:pt x="132" y="32"/>
                    <a:pt x="131" y="42"/>
                    <a:pt x="131" y="42"/>
                  </a:cubicBezTo>
                  <a:cubicBezTo>
                    <a:pt x="131" y="42"/>
                    <a:pt x="118" y="40"/>
                    <a:pt x="117" y="46"/>
                  </a:cubicBezTo>
                  <a:cubicBezTo>
                    <a:pt x="116" y="52"/>
                    <a:pt x="120" y="67"/>
                    <a:pt x="115" y="72"/>
                  </a:cubicBezTo>
                  <a:cubicBezTo>
                    <a:pt x="110" y="77"/>
                    <a:pt x="102" y="79"/>
                    <a:pt x="102" y="79"/>
                  </a:cubicBezTo>
                  <a:cubicBezTo>
                    <a:pt x="82" y="102"/>
                    <a:pt x="82" y="102"/>
                    <a:pt x="82" y="102"/>
                  </a:cubicBezTo>
                  <a:cubicBezTo>
                    <a:pt x="82" y="102"/>
                    <a:pt x="72" y="109"/>
                    <a:pt x="70" y="113"/>
                  </a:cubicBezTo>
                  <a:cubicBezTo>
                    <a:pt x="67" y="117"/>
                    <a:pt x="66" y="124"/>
                    <a:pt x="59" y="128"/>
                  </a:cubicBezTo>
                  <a:cubicBezTo>
                    <a:pt x="51" y="132"/>
                    <a:pt x="54" y="138"/>
                    <a:pt x="48" y="138"/>
                  </a:cubicBezTo>
                  <a:cubicBezTo>
                    <a:pt x="41" y="138"/>
                    <a:pt x="25" y="138"/>
                    <a:pt x="20" y="139"/>
                  </a:cubicBezTo>
                  <a:cubicBezTo>
                    <a:pt x="15" y="140"/>
                    <a:pt x="5" y="143"/>
                    <a:pt x="3" y="148"/>
                  </a:cubicBezTo>
                  <a:cubicBezTo>
                    <a:pt x="0" y="153"/>
                    <a:pt x="0" y="154"/>
                    <a:pt x="3" y="160"/>
                  </a:cubicBezTo>
                  <a:cubicBezTo>
                    <a:pt x="5" y="166"/>
                    <a:pt x="7" y="180"/>
                    <a:pt x="7" y="185"/>
                  </a:cubicBezTo>
                  <a:cubicBezTo>
                    <a:pt x="7" y="190"/>
                    <a:pt x="14" y="200"/>
                    <a:pt x="14" y="200"/>
                  </a:cubicBezTo>
                  <a:cubicBezTo>
                    <a:pt x="14" y="200"/>
                    <a:pt x="25" y="206"/>
                    <a:pt x="30" y="210"/>
                  </a:cubicBezTo>
                  <a:cubicBezTo>
                    <a:pt x="35" y="214"/>
                    <a:pt x="39" y="220"/>
                    <a:pt x="43" y="225"/>
                  </a:cubicBezTo>
                  <a:cubicBezTo>
                    <a:pt x="46" y="230"/>
                    <a:pt x="49" y="236"/>
                    <a:pt x="54" y="235"/>
                  </a:cubicBezTo>
                  <a:cubicBezTo>
                    <a:pt x="59" y="233"/>
                    <a:pt x="65" y="236"/>
                    <a:pt x="70" y="235"/>
                  </a:cubicBezTo>
                  <a:cubicBezTo>
                    <a:pt x="75" y="233"/>
                    <a:pt x="85" y="224"/>
                    <a:pt x="85" y="224"/>
                  </a:cubicBezTo>
                  <a:cubicBezTo>
                    <a:pt x="90" y="210"/>
                    <a:pt x="90" y="210"/>
                    <a:pt x="90" y="210"/>
                  </a:cubicBezTo>
                  <a:cubicBezTo>
                    <a:pt x="90" y="210"/>
                    <a:pt x="96" y="207"/>
                    <a:pt x="101" y="216"/>
                  </a:cubicBezTo>
                  <a:cubicBezTo>
                    <a:pt x="106" y="225"/>
                    <a:pt x="103" y="232"/>
                    <a:pt x="102" y="240"/>
                  </a:cubicBezTo>
                  <a:cubicBezTo>
                    <a:pt x="101" y="247"/>
                    <a:pt x="90" y="248"/>
                    <a:pt x="93" y="252"/>
                  </a:cubicBezTo>
                  <a:cubicBezTo>
                    <a:pt x="97" y="256"/>
                    <a:pt x="102" y="270"/>
                    <a:pt x="102" y="276"/>
                  </a:cubicBezTo>
                  <a:cubicBezTo>
                    <a:pt x="102" y="282"/>
                    <a:pt x="102" y="291"/>
                    <a:pt x="100" y="294"/>
                  </a:cubicBezTo>
                  <a:cubicBezTo>
                    <a:pt x="97" y="298"/>
                    <a:pt x="95" y="304"/>
                    <a:pt x="95" y="308"/>
                  </a:cubicBezTo>
                  <a:cubicBezTo>
                    <a:pt x="95" y="312"/>
                    <a:pt x="96" y="318"/>
                    <a:pt x="91" y="318"/>
                  </a:cubicBezTo>
                  <a:cubicBezTo>
                    <a:pt x="91" y="318"/>
                    <a:pt x="108" y="318"/>
                    <a:pt x="112" y="321"/>
                  </a:cubicBezTo>
                  <a:cubicBezTo>
                    <a:pt x="115" y="323"/>
                    <a:pt x="124" y="329"/>
                    <a:pt x="129" y="329"/>
                  </a:cubicBezTo>
                  <a:cubicBezTo>
                    <a:pt x="135" y="329"/>
                    <a:pt x="148" y="327"/>
                    <a:pt x="157" y="336"/>
                  </a:cubicBezTo>
                  <a:cubicBezTo>
                    <a:pt x="165" y="344"/>
                    <a:pt x="174" y="351"/>
                    <a:pt x="182" y="354"/>
                  </a:cubicBezTo>
                  <a:cubicBezTo>
                    <a:pt x="191" y="358"/>
                    <a:pt x="189" y="358"/>
                    <a:pt x="191" y="355"/>
                  </a:cubicBezTo>
                  <a:cubicBezTo>
                    <a:pt x="194" y="352"/>
                    <a:pt x="192" y="346"/>
                    <a:pt x="198" y="339"/>
                  </a:cubicBezTo>
                  <a:cubicBezTo>
                    <a:pt x="203" y="333"/>
                    <a:pt x="206" y="335"/>
                    <a:pt x="216" y="336"/>
                  </a:cubicBezTo>
                  <a:cubicBezTo>
                    <a:pt x="227" y="336"/>
                    <a:pt x="238" y="342"/>
                    <a:pt x="247" y="351"/>
                  </a:cubicBezTo>
                  <a:cubicBezTo>
                    <a:pt x="256" y="360"/>
                    <a:pt x="269" y="359"/>
                    <a:pt x="272" y="356"/>
                  </a:cubicBezTo>
                  <a:cubicBezTo>
                    <a:pt x="276" y="354"/>
                    <a:pt x="276" y="345"/>
                    <a:pt x="286" y="346"/>
                  </a:cubicBezTo>
                  <a:cubicBezTo>
                    <a:pt x="297" y="347"/>
                    <a:pt x="305" y="360"/>
                    <a:pt x="310" y="359"/>
                  </a:cubicBezTo>
                  <a:cubicBezTo>
                    <a:pt x="315" y="358"/>
                    <a:pt x="311" y="343"/>
                    <a:pt x="323" y="338"/>
                  </a:cubicBezTo>
                  <a:cubicBezTo>
                    <a:pt x="335" y="333"/>
                    <a:pt x="339" y="330"/>
                    <a:pt x="340" y="341"/>
                  </a:cubicBezTo>
                  <a:cubicBezTo>
                    <a:pt x="341" y="351"/>
                    <a:pt x="348" y="364"/>
                    <a:pt x="354" y="365"/>
                  </a:cubicBezTo>
                  <a:cubicBezTo>
                    <a:pt x="359" y="367"/>
                    <a:pt x="369" y="363"/>
                    <a:pt x="372" y="371"/>
                  </a:cubicBezTo>
                  <a:cubicBezTo>
                    <a:pt x="375" y="378"/>
                    <a:pt x="379" y="381"/>
                    <a:pt x="387" y="381"/>
                  </a:cubicBezTo>
                  <a:cubicBezTo>
                    <a:pt x="395" y="381"/>
                    <a:pt x="410" y="384"/>
                    <a:pt x="408" y="372"/>
                  </a:cubicBezTo>
                  <a:cubicBezTo>
                    <a:pt x="407" y="360"/>
                    <a:pt x="407" y="354"/>
                    <a:pt x="411" y="355"/>
                  </a:cubicBezTo>
                  <a:cubicBezTo>
                    <a:pt x="416" y="356"/>
                    <a:pt x="420" y="355"/>
                    <a:pt x="419" y="349"/>
                  </a:cubicBezTo>
                  <a:cubicBezTo>
                    <a:pt x="418" y="342"/>
                    <a:pt x="407" y="349"/>
                    <a:pt x="407" y="339"/>
                  </a:cubicBezTo>
                  <a:cubicBezTo>
                    <a:pt x="406" y="328"/>
                    <a:pt x="415" y="325"/>
                    <a:pt x="420" y="320"/>
                  </a:cubicBezTo>
                  <a:cubicBezTo>
                    <a:pt x="424" y="315"/>
                    <a:pt x="421" y="311"/>
                    <a:pt x="420" y="303"/>
                  </a:cubicBezTo>
                  <a:cubicBezTo>
                    <a:pt x="419" y="296"/>
                    <a:pt x="413" y="294"/>
                    <a:pt x="418" y="289"/>
                  </a:cubicBezTo>
                  <a:cubicBezTo>
                    <a:pt x="424" y="283"/>
                    <a:pt x="424" y="273"/>
                    <a:pt x="430" y="272"/>
                  </a:cubicBezTo>
                  <a:cubicBezTo>
                    <a:pt x="436" y="272"/>
                    <a:pt x="438" y="268"/>
                    <a:pt x="437" y="262"/>
                  </a:cubicBezTo>
                  <a:cubicBezTo>
                    <a:pt x="436" y="256"/>
                    <a:pt x="425" y="251"/>
                    <a:pt x="417" y="251"/>
                  </a:cubicBezTo>
                  <a:cubicBezTo>
                    <a:pt x="409" y="250"/>
                    <a:pt x="395" y="252"/>
                    <a:pt x="395" y="252"/>
                  </a:cubicBezTo>
                  <a:cubicBezTo>
                    <a:pt x="390" y="249"/>
                    <a:pt x="382" y="245"/>
                    <a:pt x="380" y="249"/>
                  </a:cubicBezTo>
                  <a:cubicBezTo>
                    <a:pt x="379" y="253"/>
                    <a:pt x="373" y="254"/>
                    <a:pt x="366" y="253"/>
                  </a:cubicBezTo>
                  <a:cubicBezTo>
                    <a:pt x="359" y="252"/>
                    <a:pt x="357" y="245"/>
                    <a:pt x="357" y="245"/>
                  </a:cubicBezTo>
                  <a:cubicBezTo>
                    <a:pt x="357" y="245"/>
                    <a:pt x="339" y="250"/>
                    <a:pt x="335" y="246"/>
                  </a:cubicBezTo>
                  <a:cubicBezTo>
                    <a:pt x="331" y="243"/>
                    <a:pt x="327" y="236"/>
                    <a:pt x="327" y="232"/>
                  </a:cubicBezTo>
                  <a:cubicBezTo>
                    <a:pt x="327" y="228"/>
                    <a:pt x="322" y="226"/>
                    <a:pt x="316" y="220"/>
                  </a:cubicBezTo>
                  <a:cubicBezTo>
                    <a:pt x="311" y="215"/>
                    <a:pt x="306" y="211"/>
                    <a:pt x="305" y="216"/>
                  </a:cubicBezTo>
                  <a:cubicBezTo>
                    <a:pt x="303" y="222"/>
                    <a:pt x="314" y="218"/>
                    <a:pt x="303" y="222"/>
                  </a:cubicBezTo>
                  <a:cubicBezTo>
                    <a:pt x="293" y="226"/>
                    <a:pt x="280" y="219"/>
                    <a:pt x="280" y="219"/>
                  </a:cubicBezTo>
                  <a:cubicBezTo>
                    <a:pt x="280" y="219"/>
                    <a:pt x="273" y="216"/>
                    <a:pt x="269" y="216"/>
                  </a:cubicBezTo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44450" tIns="44450" rIns="44450" bIns="44450"/>
            <a:lstStyle/>
            <a:p>
              <a:endParaRPr lang="es-MX" dirty="0">
                <a:solidFill>
                  <a:prstClr val="black"/>
                </a:solidFill>
              </a:endParaRPr>
            </a:p>
          </p:txBody>
        </p:sp>
        <p:sp>
          <p:nvSpPr>
            <p:cNvPr id="35" name="Freeform 271">
              <a:extLst>
                <a:ext uri="{FF2B5EF4-FFF2-40B4-BE49-F238E27FC236}">
                  <a16:creationId xmlns:a16="http://schemas.microsoft.com/office/drawing/2014/main" id="{A3512209-AABA-C295-873B-27A9692B558E}"/>
                </a:ext>
              </a:extLst>
            </p:cNvPr>
            <p:cNvSpPr>
              <a:spLocks/>
            </p:cNvSpPr>
            <p:nvPr/>
          </p:nvSpPr>
          <p:spPr bwMode="auto">
            <a:xfrm>
              <a:off x="8467202" y="2722017"/>
              <a:ext cx="243876" cy="227574"/>
            </a:xfrm>
            <a:custGeom>
              <a:avLst/>
              <a:gdLst>
                <a:gd name="T0" fmla="*/ 463236 w 438"/>
                <a:gd name="T1" fmla="*/ 370837 h 384"/>
                <a:gd name="T2" fmla="*/ 445487 w 438"/>
                <a:gd name="T3" fmla="*/ 333576 h 384"/>
                <a:gd name="T4" fmla="*/ 429514 w 438"/>
                <a:gd name="T5" fmla="*/ 289217 h 384"/>
                <a:gd name="T6" fmla="*/ 395791 w 438"/>
                <a:gd name="T7" fmla="*/ 271474 h 384"/>
                <a:gd name="T8" fmla="*/ 338996 w 438"/>
                <a:gd name="T9" fmla="*/ 269699 h 384"/>
                <a:gd name="T10" fmla="*/ 347870 w 438"/>
                <a:gd name="T11" fmla="*/ 216469 h 384"/>
                <a:gd name="T12" fmla="*/ 338996 w 438"/>
                <a:gd name="T13" fmla="*/ 134850 h 384"/>
                <a:gd name="T14" fmla="*/ 312374 w 438"/>
                <a:gd name="T15" fmla="*/ 39035 h 384"/>
                <a:gd name="T16" fmla="*/ 285751 w 438"/>
                <a:gd name="T17" fmla="*/ 0 h 384"/>
                <a:gd name="T18" fmla="*/ 262678 w 438"/>
                <a:gd name="T19" fmla="*/ 5323 h 384"/>
                <a:gd name="T20" fmla="*/ 232505 w 438"/>
                <a:gd name="T21" fmla="*/ 44358 h 384"/>
                <a:gd name="T22" fmla="*/ 207657 w 438"/>
                <a:gd name="T23" fmla="*/ 81620 h 384"/>
                <a:gd name="T24" fmla="*/ 181035 w 438"/>
                <a:gd name="T25" fmla="*/ 140173 h 384"/>
                <a:gd name="T26" fmla="*/ 124239 w 438"/>
                <a:gd name="T27" fmla="*/ 200500 h 384"/>
                <a:gd name="T28" fmla="*/ 85193 w 438"/>
                <a:gd name="T29" fmla="*/ 244859 h 384"/>
                <a:gd name="T30" fmla="*/ 5325 w 438"/>
                <a:gd name="T31" fmla="*/ 262602 h 384"/>
                <a:gd name="T32" fmla="*/ 12424 w 438"/>
                <a:gd name="T33" fmla="*/ 328253 h 384"/>
                <a:gd name="T34" fmla="*/ 53245 w 438"/>
                <a:gd name="T35" fmla="*/ 372611 h 384"/>
                <a:gd name="T36" fmla="*/ 95842 w 438"/>
                <a:gd name="T37" fmla="*/ 416970 h 384"/>
                <a:gd name="T38" fmla="*/ 150862 w 438"/>
                <a:gd name="T39" fmla="*/ 397452 h 384"/>
                <a:gd name="T40" fmla="*/ 179260 w 438"/>
                <a:gd name="T41" fmla="*/ 383257 h 384"/>
                <a:gd name="T42" fmla="*/ 165061 w 438"/>
                <a:gd name="T43" fmla="*/ 447133 h 384"/>
                <a:gd name="T44" fmla="*/ 177485 w 438"/>
                <a:gd name="T45" fmla="*/ 521656 h 384"/>
                <a:gd name="T46" fmla="*/ 161511 w 438"/>
                <a:gd name="T47" fmla="*/ 564240 h 384"/>
                <a:gd name="T48" fmla="*/ 228956 w 438"/>
                <a:gd name="T49" fmla="*/ 583757 h 384"/>
                <a:gd name="T50" fmla="*/ 323023 w 438"/>
                <a:gd name="T51" fmla="*/ 628116 h 384"/>
                <a:gd name="T52" fmla="*/ 351420 w 438"/>
                <a:gd name="T53" fmla="*/ 601501 h 384"/>
                <a:gd name="T54" fmla="*/ 438388 w 438"/>
                <a:gd name="T55" fmla="*/ 622793 h 384"/>
                <a:gd name="T56" fmla="*/ 507607 w 438"/>
                <a:gd name="T57" fmla="*/ 613921 h 384"/>
                <a:gd name="T58" fmla="*/ 573276 w 438"/>
                <a:gd name="T59" fmla="*/ 599726 h 384"/>
                <a:gd name="T60" fmla="*/ 628297 w 438"/>
                <a:gd name="T61" fmla="*/ 647634 h 384"/>
                <a:gd name="T62" fmla="*/ 686867 w 438"/>
                <a:gd name="T63" fmla="*/ 676023 h 384"/>
                <a:gd name="T64" fmla="*/ 729463 w 438"/>
                <a:gd name="T65" fmla="*/ 629890 h 384"/>
                <a:gd name="T66" fmla="*/ 722364 w 438"/>
                <a:gd name="T67" fmla="*/ 601501 h 384"/>
                <a:gd name="T68" fmla="*/ 745437 w 438"/>
                <a:gd name="T69" fmla="*/ 537625 h 384"/>
                <a:gd name="T70" fmla="*/ 763185 w 438"/>
                <a:gd name="T71" fmla="*/ 482620 h 384"/>
                <a:gd name="T72" fmla="*/ 740112 w 438"/>
                <a:gd name="T73" fmla="*/ 445359 h 384"/>
                <a:gd name="T74" fmla="*/ 674443 w 438"/>
                <a:gd name="T75" fmla="*/ 441810 h 384"/>
                <a:gd name="T76" fmla="*/ 633621 w 438"/>
                <a:gd name="T77" fmla="*/ 434713 h 384"/>
                <a:gd name="T78" fmla="*/ 580376 w 438"/>
                <a:gd name="T79" fmla="*/ 411647 h 384"/>
                <a:gd name="T80" fmla="*/ 541329 w 438"/>
                <a:gd name="T81" fmla="*/ 383257 h 384"/>
                <a:gd name="T82" fmla="*/ 496958 w 438"/>
                <a:gd name="T83" fmla="*/ 388580 h 38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438"/>
                <a:gd name="T127" fmla="*/ 0 h 384"/>
                <a:gd name="T128" fmla="*/ 438 w 438"/>
                <a:gd name="T129" fmla="*/ 384 h 384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438" h="384">
                  <a:moveTo>
                    <a:pt x="269" y="216"/>
                  </a:moveTo>
                  <a:cubicBezTo>
                    <a:pt x="265" y="216"/>
                    <a:pt x="267" y="210"/>
                    <a:pt x="261" y="209"/>
                  </a:cubicBezTo>
                  <a:cubicBezTo>
                    <a:pt x="256" y="207"/>
                    <a:pt x="250" y="210"/>
                    <a:pt x="248" y="205"/>
                  </a:cubicBezTo>
                  <a:cubicBezTo>
                    <a:pt x="247" y="199"/>
                    <a:pt x="246" y="191"/>
                    <a:pt x="251" y="188"/>
                  </a:cubicBezTo>
                  <a:cubicBezTo>
                    <a:pt x="256" y="184"/>
                    <a:pt x="257" y="178"/>
                    <a:pt x="253" y="173"/>
                  </a:cubicBezTo>
                  <a:cubicBezTo>
                    <a:pt x="250" y="168"/>
                    <a:pt x="247" y="167"/>
                    <a:pt x="242" y="163"/>
                  </a:cubicBezTo>
                  <a:cubicBezTo>
                    <a:pt x="242" y="163"/>
                    <a:pt x="229" y="153"/>
                    <a:pt x="230" y="150"/>
                  </a:cubicBezTo>
                  <a:cubicBezTo>
                    <a:pt x="230" y="150"/>
                    <a:pt x="229" y="153"/>
                    <a:pt x="223" y="153"/>
                  </a:cubicBezTo>
                  <a:cubicBezTo>
                    <a:pt x="218" y="153"/>
                    <a:pt x="217" y="157"/>
                    <a:pt x="209" y="158"/>
                  </a:cubicBezTo>
                  <a:cubicBezTo>
                    <a:pt x="200" y="158"/>
                    <a:pt x="196" y="155"/>
                    <a:pt x="191" y="152"/>
                  </a:cubicBezTo>
                  <a:cubicBezTo>
                    <a:pt x="186" y="149"/>
                    <a:pt x="190" y="134"/>
                    <a:pt x="190" y="128"/>
                  </a:cubicBezTo>
                  <a:cubicBezTo>
                    <a:pt x="190" y="122"/>
                    <a:pt x="196" y="122"/>
                    <a:pt x="196" y="122"/>
                  </a:cubicBezTo>
                  <a:cubicBezTo>
                    <a:pt x="196" y="122"/>
                    <a:pt x="195" y="91"/>
                    <a:pt x="192" y="90"/>
                  </a:cubicBezTo>
                  <a:cubicBezTo>
                    <a:pt x="189" y="89"/>
                    <a:pt x="191" y="80"/>
                    <a:pt x="191" y="76"/>
                  </a:cubicBezTo>
                  <a:cubicBezTo>
                    <a:pt x="191" y="73"/>
                    <a:pt x="182" y="71"/>
                    <a:pt x="180" y="66"/>
                  </a:cubicBezTo>
                  <a:cubicBezTo>
                    <a:pt x="178" y="61"/>
                    <a:pt x="181" y="25"/>
                    <a:pt x="176" y="22"/>
                  </a:cubicBezTo>
                  <a:cubicBezTo>
                    <a:pt x="172" y="18"/>
                    <a:pt x="173" y="13"/>
                    <a:pt x="170" y="12"/>
                  </a:cubicBezTo>
                  <a:cubicBezTo>
                    <a:pt x="167" y="10"/>
                    <a:pt x="162" y="4"/>
                    <a:pt x="161" y="0"/>
                  </a:cubicBezTo>
                  <a:cubicBezTo>
                    <a:pt x="160" y="0"/>
                    <a:pt x="160" y="0"/>
                    <a:pt x="160" y="0"/>
                  </a:cubicBezTo>
                  <a:cubicBezTo>
                    <a:pt x="160" y="0"/>
                    <a:pt x="152" y="3"/>
                    <a:pt x="148" y="3"/>
                  </a:cubicBezTo>
                  <a:cubicBezTo>
                    <a:pt x="148" y="3"/>
                    <a:pt x="151" y="14"/>
                    <a:pt x="149" y="16"/>
                  </a:cubicBezTo>
                  <a:cubicBezTo>
                    <a:pt x="145" y="18"/>
                    <a:pt x="130" y="17"/>
                    <a:pt x="131" y="25"/>
                  </a:cubicBezTo>
                  <a:cubicBezTo>
                    <a:pt x="132" y="32"/>
                    <a:pt x="131" y="42"/>
                    <a:pt x="131" y="42"/>
                  </a:cubicBezTo>
                  <a:cubicBezTo>
                    <a:pt x="131" y="42"/>
                    <a:pt x="118" y="40"/>
                    <a:pt x="117" y="46"/>
                  </a:cubicBezTo>
                  <a:cubicBezTo>
                    <a:pt x="116" y="52"/>
                    <a:pt x="120" y="67"/>
                    <a:pt x="115" y="72"/>
                  </a:cubicBezTo>
                  <a:cubicBezTo>
                    <a:pt x="110" y="77"/>
                    <a:pt x="102" y="79"/>
                    <a:pt x="102" y="79"/>
                  </a:cubicBezTo>
                  <a:cubicBezTo>
                    <a:pt x="82" y="102"/>
                    <a:pt x="82" y="102"/>
                    <a:pt x="82" y="102"/>
                  </a:cubicBezTo>
                  <a:cubicBezTo>
                    <a:pt x="82" y="102"/>
                    <a:pt x="72" y="109"/>
                    <a:pt x="70" y="113"/>
                  </a:cubicBezTo>
                  <a:cubicBezTo>
                    <a:pt x="67" y="117"/>
                    <a:pt x="66" y="124"/>
                    <a:pt x="59" y="128"/>
                  </a:cubicBezTo>
                  <a:cubicBezTo>
                    <a:pt x="51" y="132"/>
                    <a:pt x="54" y="138"/>
                    <a:pt x="48" y="138"/>
                  </a:cubicBezTo>
                  <a:cubicBezTo>
                    <a:pt x="41" y="138"/>
                    <a:pt x="25" y="138"/>
                    <a:pt x="20" y="139"/>
                  </a:cubicBezTo>
                  <a:cubicBezTo>
                    <a:pt x="15" y="140"/>
                    <a:pt x="5" y="143"/>
                    <a:pt x="3" y="148"/>
                  </a:cubicBezTo>
                  <a:cubicBezTo>
                    <a:pt x="0" y="153"/>
                    <a:pt x="0" y="154"/>
                    <a:pt x="3" y="160"/>
                  </a:cubicBezTo>
                  <a:cubicBezTo>
                    <a:pt x="5" y="166"/>
                    <a:pt x="7" y="180"/>
                    <a:pt x="7" y="185"/>
                  </a:cubicBezTo>
                  <a:cubicBezTo>
                    <a:pt x="7" y="190"/>
                    <a:pt x="14" y="200"/>
                    <a:pt x="14" y="200"/>
                  </a:cubicBezTo>
                  <a:cubicBezTo>
                    <a:pt x="14" y="200"/>
                    <a:pt x="25" y="206"/>
                    <a:pt x="30" y="210"/>
                  </a:cubicBezTo>
                  <a:cubicBezTo>
                    <a:pt x="35" y="214"/>
                    <a:pt x="39" y="220"/>
                    <a:pt x="43" y="225"/>
                  </a:cubicBezTo>
                  <a:cubicBezTo>
                    <a:pt x="46" y="230"/>
                    <a:pt x="49" y="236"/>
                    <a:pt x="54" y="235"/>
                  </a:cubicBezTo>
                  <a:cubicBezTo>
                    <a:pt x="59" y="233"/>
                    <a:pt x="65" y="236"/>
                    <a:pt x="70" y="235"/>
                  </a:cubicBezTo>
                  <a:cubicBezTo>
                    <a:pt x="75" y="233"/>
                    <a:pt x="85" y="224"/>
                    <a:pt x="85" y="224"/>
                  </a:cubicBezTo>
                  <a:cubicBezTo>
                    <a:pt x="90" y="210"/>
                    <a:pt x="90" y="210"/>
                    <a:pt x="90" y="210"/>
                  </a:cubicBezTo>
                  <a:cubicBezTo>
                    <a:pt x="90" y="210"/>
                    <a:pt x="96" y="207"/>
                    <a:pt x="101" y="216"/>
                  </a:cubicBezTo>
                  <a:cubicBezTo>
                    <a:pt x="106" y="225"/>
                    <a:pt x="103" y="232"/>
                    <a:pt x="102" y="240"/>
                  </a:cubicBezTo>
                  <a:cubicBezTo>
                    <a:pt x="101" y="247"/>
                    <a:pt x="90" y="248"/>
                    <a:pt x="93" y="252"/>
                  </a:cubicBezTo>
                  <a:cubicBezTo>
                    <a:pt x="97" y="256"/>
                    <a:pt x="102" y="270"/>
                    <a:pt x="102" y="276"/>
                  </a:cubicBezTo>
                  <a:cubicBezTo>
                    <a:pt x="102" y="282"/>
                    <a:pt x="102" y="291"/>
                    <a:pt x="100" y="294"/>
                  </a:cubicBezTo>
                  <a:cubicBezTo>
                    <a:pt x="97" y="298"/>
                    <a:pt x="95" y="304"/>
                    <a:pt x="95" y="308"/>
                  </a:cubicBezTo>
                  <a:cubicBezTo>
                    <a:pt x="95" y="312"/>
                    <a:pt x="96" y="318"/>
                    <a:pt x="91" y="318"/>
                  </a:cubicBezTo>
                  <a:cubicBezTo>
                    <a:pt x="91" y="318"/>
                    <a:pt x="108" y="318"/>
                    <a:pt x="112" y="321"/>
                  </a:cubicBezTo>
                  <a:cubicBezTo>
                    <a:pt x="115" y="323"/>
                    <a:pt x="124" y="329"/>
                    <a:pt x="129" y="329"/>
                  </a:cubicBezTo>
                  <a:cubicBezTo>
                    <a:pt x="135" y="329"/>
                    <a:pt x="148" y="327"/>
                    <a:pt x="157" y="336"/>
                  </a:cubicBezTo>
                  <a:cubicBezTo>
                    <a:pt x="165" y="344"/>
                    <a:pt x="174" y="351"/>
                    <a:pt x="182" y="354"/>
                  </a:cubicBezTo>
                  <a:cubicBezTo>
                    <a:pt x="191" y="358"/>
                    <a:pt x="189" y="358"/>
                    <a:pt x="191" y="355"/>
                  </a:cubicBezTo>
                  <a:cubicBezTo>
                    <a:pt x="194" y="352"/>
                    <a:pt x="192" y="346"/>
                    <a:pt x="198" y="339"/>
                  </a:cubicBezTo>
                  <a:cubicBezTo>
                    <a:pt x="203" y="333"/>
                    <a:pt x="206" y="335"/>
                    <a:pt x="216" y="336"/>
                  </a:cubicBezTo>
                  <a:cubicBezTo>
                    <a:pt x="227" y="336"/>
                    <a:pt x="238" y="342"/>
                    <a:pt x="247" y="351"/>
                  </a:cubicBezTo>
                  <a:cubicBezTo>
                    <a:pt x="256" y="360"/>
                    <a:pt x="269" y="359"/>
                    <a:pt x="272" y="356"/>
                  </a:cubicBezTo>
                  <a:cubicBezTo>
                    <a:pt x="276" y="354"/>
                    <a:pt x="276" y="345"/>
                    <a:pt x="286" y="346"/>
                  </a:cubicBezTo>
                  <a:cubicBezTo>
                    <a:pt x="297" y="347"/>
                    <a:pt x="305" y="360"/>
                    <a:pt x="310" y="359"/>
                  </a:cubicBezTo>
                  <a:cubicBezTo>
                    <a:pt x="315" y="358"/>
                    <a:pt x="311" y="343"/>
                    <a:pt x="323" y="338"/>
                  </a:cubicBezTo>
                  <a:cubicBezTo>
                    <a:pt x="335" y="333"/>
                    <a:pt x="339" y="330"/>
                    <a:pt x="340" y="341"/>
                  </a:cubicBezTo>
                  <a:cubicBezTo>
                    <a:pt x="341" y="351"/>
                    <a:pt x="348" y="364"/>
                    <a:pt x="354" y="365"/>
                  </a:cubicBezTo>
                  <a:cubicBezTo>
                    <a:pt x="359" y="367"/>
                    <a:pt x="369" y="363"/>
                    <a:pt x="372" y="371"/>
                  </a:cubicBezTo>
                  <a:cubicBezTo>
                    <a:pt x="375" y="378"/>
                    <a:pt x="379" y="381"/>
                    <a:pt x="387" y="381"/>
                  </a:cubicBezTo>
                  <a:cubicBezTo>
                    <a:pt x="395" y="381"/>
                    <a:pt x="410" y="384"/>
                    <a:pt x="408" y="372"/>
                  </a:cubicBezTo>
                  <a:cubicBezTo>
                    <a:pt x="407" y="360"/>
                    <a:pt x="407" y="354"/>
                    <a:pt x="411" y="355"/>
                  </a:cubicBezTo>
                  <a:cubicBezTo>
                    <a:pt x="416" y="356"/>
                    <a:pt x="420" y="355"/>
                    <a:pt x="419" y="349"/>
                  </a:cubicBezTo>
                  <a:cubicBezTo>
                    <a:pt x="418" y="342"/>
                    <a:pt x="407" y="349"/>
                    <a:pt x="407" y="339"/>
                  </a:cubicBezTo>
                  <a:cubicBezTo>
                    <a:pt x="406" y="328"/>
                    <a:pt x="415" y="325"/>
                    <a:pt x="420" y="320"/>
                  </a:cubicBezTo>
                  <a:cubicBezTo>
                    <a:pt x="424" y="315"/>
                    <a:pt x="421" y="311"/>
                    <a:pt x="420" y="303"/>
                  </a:cubicBezTo>
                  <a:cubicBezTo>
                    <a:pt x="419" y="296"/>
                    <a:pt x="413" y="294"/>
                    <a:pt x="418" y="289"/>
                  </a:cubicBezTo>
                  <a:cubicBezTo>
                    <a:pt x="424" y="283"/>
                    <a:pt x="424" y="273"/>
                    <a:pt x="430" y="272"/>
                  </a:cubicBezTo>
                  <a:cubicBezTo>
                    <a:pt x="436" y="272"/>
                    <a:pt x="438" y="268"/>
                    <a:pt x="437" y="262"/>
                  </a:cubicBezTo>
                  <a:cubicBezTo>
                    <a:pt x="436" y="256"/>
                    <a:pt x="425" y="251"/>
                    <a:pt x="417" y="251"/>
                  </a:cubicBezTo>
                  <a:cubicBezTo>
                    <a:pt x="409" y="250"/>
                    <a:pt x="395" y="252"/>
                    <a:pt x="395" y="252"/>
                  </a:cubicBezTo>
                  <a:cubicBezTo>
                    <a:pt x="390" y="249"/>
                    <a:pt x="382" y="245"/>
                    <a:pt x="380" y="249"/>
                  </a:cubicBezTo>
                  <a:cubicBezTo>
                    <a:pt x="379" y="253"/>
                    <a:pt x="373" y="254"/>
                    <a:pt x="366" y="253"/>
                  </a:cubicBezTo>
                  <a:cubicBezTo>
                    <a:pt x="359" y="252"/>
                    <a:pt x="357" y="245"/>
                    <a:pt x="357" y="245"/>
                  </a:cubicBezTo>
                  <a:cubicBezTo>
                    <a:pt x="357" y="245"/>
                    <a:pt x="339" y="250"/>
                    <a:pt x="335" y="246"/>
                  </a:cubicBezTo>
                  <a:cubicBezTo>
                    <a:pt x="331" y="243"/>
                    <a:pt x="327" y="236"/>
                    <a:pt x="327" y="232"/>
                  </a:cubicBezTo>
                  <a:cubicBezTo>
                    <a:pt x="327" y="228"/>
                    <a:pt x="322" y="226"/>
                    <a:pt x="316" y="220"/>
                  </a:cubicBezTo>
                  <a:cubicBezTo>
                    <a:pt x="311" y="215"/>
                    <a:pt x="306" y="211"/>
                    <a:pt x="305" y="216"/>
                  </a:cubicBezTo>
                  <a:cubicBezTo>
                    <a:pt x="303" y="222"/>
                    <a:pt x="314" y="218"/>
                    <a:pt x="303" y="222"/>
                  </a:cubicBezTo>
                  <a:cubicBezTo>
                    <a:pt x="293" y="226"/>
                    <a:pt x="280" y="219"/>
                    <a:pt x="280" y="219"/>
                  </a:cubicBezTo>
                  <a:cubicBezTo>
                    <a:pt x="280" y="219"/>
                    <a:pt x="273" y="216"/>
                    <a:pt x="269" y="216"/>
                  </a:cubicBezTo>
                </a:path>
              </a:pathLst>
            </a:custGeom>
            <a:solidFill>
              <a:srgbClr val="0076A8"/>
            </a:solidFill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44450" tIns="44450" rIns="44450" bIns="44450"/>
            <a:lstStyle/>
            <a:p>
              <a:endParaRPr lang="es-MX" dirty="0">
                <a:solidFill>
                  <a:prstClr val="black"/>
                </a:solidFill>
              </a:endParaRPr>
            </a:p>
          </p:txBody>
        </p:sp>
        <p:sp>
          <p:nvSpPr>
            <p:cNvPr id="36" name="Freeform 272">
              <a:extLst>
                <a:ext uri="{FF2B5EF4-FFF2-40B4-BE49-F238E27FC236}">
                  <a16:creationId xmlns:a16="http://schemas.microsoft.com/office/drawing/2014/main" id="{8B8EB9F5-A3F7-0C04-589C-1A579186413D}"/>
                </a:ext>
              </a:extLst>
            </p:cNvPr>
            <p:cNvSpPr>
              <a:spLocks/>
            </p:cNvSpPr>
            <p:nvPr/>
          </p:nvSpPr>
          <p:spPr bwMode="auto">
            <a:xfrm>
              <a:off x="8688137" y="2860471"/>
              <a:ext cx="320181" cy="361785"/>
            </a:xfrm>
            <a:custGeom>
              <a:avLst/>
              <a:gdLst>
                <a:gd name="T0" fmla="*/ 47908 w 574"/>
                <a:gd name="T1" fmla="*/ 251990 h 610"/>
                <a:gd name="T2" fmla="*/ 92267 w 574"/>
                <a:gd name="T3" fmla="*/ 273285 h 610"/>
                <a:gd name="T4" fmla="*/ 101139 w 574"/>
                <a:gd name="T5" fmla="*/ 310551 h 610"/>
                <a:gd name="T6" fmla="*/ 42585 w 574"/>
                <a:gd name="T7" fmla="*/ 401054 h 610"/>
                <a:gd name="T8" fmla="*/ 46134 w 574"/>
                <a:gd name="T9" fmla="*/ 443644 h 610"/>
                <a:gd name="T10" fmla="*/ 92267 w 574"/>
                <a:gd name="T11" fmla="*/ 415251 h 610"/>
                <a:gd name="T12" fmla="*/ 140175 w 574"/>
                <a:gd name="T13" fmla="*/ 377985 h 610"/>
                <a:gd name="T14" fmla="*/ 159693 w 574"/>
                <a:gd name="T15" fmla="*/ 369112 h 610"/>
                <a:gd name="T16" fmla="*/ 195180 w 574"/>
                <a:gd name="T17" fmla="*/ 340718 h 610"/>
                <a:gd name="T18" fmla="*/ 232442 w 574"/>
                <a:gd name="T19" fmla="*/ 399279 h 610"/>
                <a:gd name="T20" fmla="*/ 220021 w 574"/>
                <a:gd name="T21" fmla="*/ 422349 h 610"/>
                <a:gd name="T22" fmla="*/ 202278 w 574"/>
                <a:gd name="T23" fmla="*/ 472037 h 610"/>
                <a:gd name="T24" fmla="*/ 234216 w 574"/>
                <a:gd name="T25" fmla="*/ 498656 h 610"/>
                <a:gd name="T26" fmla="*/ 273252 w 574"/>
                <a:gd name="T27" fmla="*/ 480910 h 610"/>
                <a:gd name="T28" fmla="*/ 308740 w 574"/>
                <a:gd name="T29" fmla="*/ 502205 h 610"/>
                <a:gd name="T30" fmla="*/ 276801 w 574"/>
                <a:gd name="T31" fmla="*/ 555442 h 610"/>
                <a:gd name="T32" fmla="*/ 266155 w 574"/>
                <a:gd name="T33" fmla="*/ 640622 h 610"/>
                <a:gd name="T34" fmla="*/ 331806 w 574"/>
                <a:gd name="T35" fmla="*/ 663691 h 610"/>
                <a:gd name="T36" fmla="*/ 296319 w 574"/>
                <a:gd name="T37" fmla="*/ 688535 h 610"/>
                <a:gd name="T38" fmla="*/ 271478 w 574"/>
                <a:gd name="T39" fmla="*/ 747096 h 610"/>
                <a:gd name="T40" fmla="*/ 264381 w 574"/>
                <a:gd name="T41" fmla="*/ 789686 h 610"/>
                <a:gd name="T42" fmla="*/ 310514 w 574"/>
                <a:gd name="T43" fmla="*/ 828727 h 610"/>
                <a:gd name="T44" fmla="*/ 363745 w 574"/>
                <a:gd name="T45" fmla="*/ 826952 h 610"/>
                <a:gd name="T46" fmla="*/ 401007 w 574"/>
                <a:gd name="T47" fmla="*/ 795010 h 610"/>
                <a:gd name="T48" fmla="*/ 431171 w 574"/>
                <a:gd name="T49" fmla="*/ 786137 h 610"/>
                <a:gd name="T50" fmla="*/ 509243 w 574"/>
                <a:gd name="T51" fmla="*/ 876640 h 610"/>
                <a:gd name="T52" fmla="*/ 587315 w 574"/>
                <a:gd name="T53" fmla="*/ 922779 h 610"/>
                <a:gd name="T54" fmla="*/ 578443 w 574"/>
                <a:gd name="T55" fmla="*/ 981340 h 610"/>
                <a:gd name="T56" fmla="*/ 645869 w 574"/>
                <a:gd name="T57" fmla="*/ 990213 h 610"/>
                <a:gd name="T58" fmla="*/ 693777 w 574"/>
                <a:gd name="T59" fmla="*/ 961820 h 610"/>
                <a:gd name="T60" fmla="*/ 702649 w 574"/>
                <a:gd name="T61" fmla="*/ 991988 h 610"/>
                <a:gd name="T62" fmla="*/ 773623 w 574"/>
                <a:gd name="T63" fmla="*/ 1061196 h 610"/>
                <a:gd name="T64" fmla="*/ 982999 w 574"/>
                <a:gd name="T65" fmla="*/ 1066520 h 610"/>
                <a:gd name="T66" fmla="*/ 977676 w 574"/>
                <a:gd name="T67" fmla="*/ 956496 h 610"/>
                <a:gd name="T68" fmla="*/ 919122 w 574"/>
                <a:gd name="T69" fmla="*/ 865993 h 610"/>
                <a:gd name="T70" fmla="*/ 844598 w 574"/>
                <a:gd name="T71" fmla="*/ 865993 h 610"/>
                <a:gd name="T72" fmla="*/ 747008 w 574"/>
                <a:gd name="T73" fmla="*/ 782588 h 610"/>
                <a:gd name="T74" fmla="*/ 613931 w 574"/>
                <a:gd name="T75" fmla="*/ 747096 h 610"/>
                <a:gd name="T76" fmla="*/ 555376 w 574"/>
                <a:gd name="T77" fmla="*/ 732900 h 610"/>
                <a:gd name="T78" fmla="*/ 473756 w 574"/>
                <a:gd name="T79" fmla="*/ 626425 h 610"/>
                <a:gd name="T80" fmla="*/ 448914 w 574"/>
                <a:gd name="T81" fmla="*/ 550118 h 610"/>
                <a:gd name="T82" fmla="*/ 301642 w 574"/>
                <a:gd name="T83" fmla="*/ 360239 h 610"/>
                <a:gd name="T84" fmla="*/ 250186 w 574"/>
                <a:gd name="T85" fmla="*/ 179232 h 610"/>
                <a:gd name="T86" fmla="*/ 111785 w 574"/>
                <a:gd name="T87" fmla="*/ 33717 h 610"/>
                <a:gd name="T88" fmla="*/ 74523 w 574"/>
                <a:gd name="T89" fmla="*/ 10647 h 610"/>
                <a:gd name="T90" fmla="*/ 0 w 574"/>
                <a:gd name="T91" fmla="*/ 33717 h 610"/>
                <a:gd name="T92" fmla="*/ 70975 w 574"/>
                <a:gd name="T93" fmla="*/ 51463 h 610"/>
                <a:gd name="T94" fmla="*/ 37262 w 574"/>
                <a:gd name="T95" fmla="*/ 99376 h 610"/>
                <a:gd name="T96" fmla="*/ 40810 w 574"/>
                <a:gd name="T97" fmla="*/ 154388 h 610"/>
                <a:gd name="T98" fmla="*/ 39036 w 574"/>
                <a:gd name="T99" fmla="*/ 205851 h 610"/>
                <a:gd name="T100" fmla="*/ 46134 w 574"/>
                <a:gd name="T101" fmla="*/ 227146 h 610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574"/>
                <a:gd name="T154" fmla="*/ 0 h 610"/>
                <a:gd name="T155" fmla="*/ 574 w 574"/>
                <a:gd name="T156" fmla="*/ 610 h 610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574" h="610">
                  <a:moveTo>
                    <a:pt x="26" y="128"/>
                  </a:moveTo>
                  <a:cubicBezTo>
                    <a:pt x="30" y="129"/>
                    <a:pt x="26" y="133"/>
                    <a:pt x="27" y="142"/>
                  </a:cubicBezTo>
                  <a:cubicBezTo>
                    <a:pt x="27" y="150"/>
                    <a:pt x="28" y="147"/>
                    <a:pt x="35" y="149"/>
                  </a:cubicBezTo>
                  <a:cubicBezTo>
                    <a:pt x="41" y="152"/>
                    <a:pt x="46" y="154"/>
                    <a:pt x="52" y="154"/>
                  </a:cubicBezTo>
                  <a:cubicBezTo>
                    <a:pt x="58" y="154"/>
                    <a:pt x="59" y="156"/>
                    <a:pt x="60" y="160"/>
                  </a:cubicBezTo>
                  <a:cubicBezTo>
                    <a:pt x="60" y="164"/>
                    <a:pt x="60" y="169"/>
                    <a:pt x="57" y="175"/>
                  </a:cubicBezTo>
                  <a:cubicBezTo>
                    <a:pt x="54" y="180"/>
                    <a:pt x="42" y="194"/>
                    <a:pt x="39" y="197"/>
                  </a:cubicBezTo>
                  <a:cubicBezTo>
                    <a:pt x="36" y="200"/>
                    <a:pt x="28" y="222"/>
                    <a:pt x="24" y="226"/>
                  </a:cubicBezTo>
                  <a:cubicBezTo>
                    <a:pt x="21" y="231"/>
                    <a:pt x="22" y="235"/>
                    <a:pt x="25" y="239"/>
                  </a:cubicBezTo>
                  <a:cubicBezTo>
                    <a:pt x="28" y="242"/>
                    <a:pt x="25" y="248"/>
                    <a:pt x="26" y="250"/>
                  </a:cubicBezTo>
                  <a:cubicBezTo>
                    <a:pt x="28" y="252"/>
                    <a:pt x="34" y="251"/>
                    <a:pt x="38" y="249"/>
                  </a:cubicBezTo>
                  <a:cubicBezTo>
                    <a:pt x="43" y="247"/>
                    <a:pt x="48" y="238"/>
                    <a:pt x="52" y="234"/>
                  </a:cubicBezTo>
                  <a:cubicBezTo>
                    <a:pt x="56" y="231"/>
                    <a:pt x="67" y="220"/>
                    <a:pt x="68" y="215"/>
                  </a:cubicBezTo>
                  <a:cubicBezTo>
                    <a:pt x="69" y="210"/>
                    <a:pt x="74" y="212"/>
                    <a:pt x="79" y="213"/>
                  </a:cubicBezTo>
                  <a:cubicBezTo>
                    <a:pt x="84" y="214"/>
                    <a:pt x="79" y="222"/>
                    <a:pt x="87" y="223"/>
                  </a:cubicBezTo>
                  <a:cubicBezTo>
                    <a:pt x="94" y="223"/>
                    <a:pt x="90" y="214"/>
                    <a:pt x="90" y="208"/>
                  </a:cubicBezTo>
                  <a:cubicBezTo>
                    <a:pt x="90" y="202"/>
                    <a:pt x="97" y="203"/>
                    <a:pt x="97" y="197"/>
                  </a:cubicBezTo>
                  <a:cubicBezTo>
                    <a:pt x="98" y="191"/>
                    <a:pt x="102" y="192"/>
                    <a:pt x="110" y="192"/>
                  </a:cubicBezTo>
                  <a:cubicBezTo>
                    <a:pt x="118" y="192"/>
                    <a:pt x="114" y="200"/>
                    <a:pt x="114" y="208"/>
                  </a:cubicBezTo>
                  <a:cubicBezTo>
                    <a:pt x="114" y="216"/>
                    <a:pt x="126" y="222"/>
                    <a:pt x="131" y="225"/>
                  </a:cubicBezTo>
                  <a:cubicBezTo>
                    <a:pt x="135" y="228"/>
                    <a:pt x="134" y="231"/>
                    <a:pt x="133" y="235"/>
                  </a:cubicBezTo>
                  <a:cubicBezTo>
                    <a:pt x="131" y="240"/>
                    <a:pt x="128" y="239"/>
                    <a:pt x="124" y="238"/>
                  </a:cubicBezTo>
                  <a:cubicBezTo>
                    <a:pt x="119" y="237"/>
                    <a:pt x="117" y="233"/>
                    <a:pt x="114" y="234"/>
                  </a:cubicBezTo>
                  <a:cubicBezTo>
                    <a:pt x="111" y="235"/>
                    <a:pt x="112" y="253"/>
                    <a:pt x="114" y="266"/>
                  </a:cubicBezTo>
                  <a:cubicBezTo>
                    <a:pt x="115" y="278"/>
                    <a:pt x="118" y="278"/>
                    <a:pt x="122" y="279"/>
                  </a:cubicBezTo>
                  <a:cubicBezTo>
                    <a:pt x="125" y="280"/>
                    <a:pt x="129" y="283"/>
                    <a:pt x="132" y="281"/>
                  </a:cubicBezTo>
                  <a:cubicBezTo>
                    <a:pt x="136" y="278"/>
                    <a:pt x="137" y="268"/>
                    <a:pt x="139" y="267"/>
                  </a:cubicBezTo>
                  <a:cubicBezTo>
                    <a:pt x="142" y="267"/>
                    <a:pt x="152" y="267"/>
                    <a:pt x="154" y="271"/>
                  </a:cubicBezTo>
                  <a:cubicBezTo>
                    <a:pt x="155" y="276"/>
                    <a:pt x="163" y="274"/>
                    <a:pt x="171" y="273"/>
                  </a:cubicBezTo>
                  <a:cubicBezTo>
                    <a:pt x="178" y="271"/>
                    <a:pt x="174" y="276"/>
                    <a:pt x="174" y="283"/>
                  </a:cubicBezTo>
                  <a:cubicBezTo>
                    <a:pt x="173" y="289"/>
                    <a:pt x="166" y="288"/>
                    <a:pt x="163" y="294"/>
                  </a:cubicBezTo>
                  <a:cubicBezTo>
                    <a:pt x="161" y="299"/>
                    <a:pt x="159" y="308"/>
                    <a:pt x="156" y="313"/>
                  </a:cubicBezTo>
                  <a:cubicBezTo>
                    <a:pt x="153" y="319"/>
                    <a:pt x="151" y="331"/>
                    <a:pt x="149" y="337"/>
                  </a:cubicBezTo>
                  <a:cubicBezTo>
                    <a:pt x="147" y="344"/>
                    <a:pt x="149" y="355"/>
                    <a:pt x="150" y="361"/>
                  </a:cubicBezTo>
                  <a:cubicBezTo>
                    <a:pt x="151" y="367"/>
                    <a:pt x="161" y="368"/>
                    <a:pt x="168" y="368"/>
                  </a:cubicBezTo>
                  <a:cubicBezTo>
                    <a:pt x="175" y="369"/>
                    <a:pt x="186" y="370"/>
                    <a:pt x="187" y="374"/>
                  </a:cubicBezTo>
                  <a:cubicBezTo>
                    <a:pt x="187" y="378"/>
                    <a:pt x="188" y="382"/>
                    <a:pt x="183" y="384"/>
                  </a:cubicBezTo>
                  <a:cubicBezTo>
                    <a:pt x="179" y="385"/>
                    <a:pt x="172" y="388"/>
                    <a:pt x="167" y="388"/>
                  </a:cubicBezTo>
                  <a:cubicBezTo>
                    <a:pt x="162" y="388"/>
                    <a:pt x="158" y="391"/>
                    <a:pt x="158" y="395"/>
                  </a:cubicBezTo>
                  <a:cubicBezTo>
                    <a:pt x="158" y="399"/>
                    <a:pt x="158" y="414"/>
                    <a:pt x="153" y="421"/>
                  </a:cubicBezTo>
                  <a:cubicBezTo>
                    <a:pt x="149" y="428"/>
                    <a:pt x="147" y="431"/>
                    <a:pt x="146" y="436"/>
                  </a:cubicBezTo>
                  <a:cubicBezTo>
                    <a:pt x="145" y="441"/>
                    <a:pt x="142" y="445"/>
                    <a:pt x="149" y="445"/>
                  </a:cubicBezTo>
                  <a:cubicBezTo>
                    <a:pt x="155" y="446"/>
                    <a:pt x="163" y="450"/>
                    <a:pt x="171" y="451"/>
                  </a:cubicBezTo>
                  <a:cubicBezTo>
                    <a:pt x="178" y="451"/>
                    <a:pt x="174" y="459"/>
                    <a:pt x="175" y="467"/>
                  </a:cubicBezTo>
                  <a:cubicBezTo>
                    <a:pt x="177" y="474"/>
                    <a:pt x="185" y="468"/>
                    <a:pt x="189" y="468"/>
                  </a:cubicBezTo>
                  <a:cubicBezTo>
                    <a:pt x="193" y="467"/>
                    <a:pt x="205" y="466"/>
                    <a:pt x="205" y="466"/>
                  </a:cubicBezTo>
                  <a:cubicBezTo>
                    <a:pt x="209" y="472"/>
                    <a:pt x="215" y="476"/>
                    <a:pt x="218" y="473"/>
                  </a:cubicBezTo>
                  <a:cubicBezTo>
                    <a:pt x="222" y="471"/>
                    <a:pt x="227" y="457"/>
                    <a:pt x="226" y="448"/>
                  </a:cubicBezTo>
                  <a:cubicBezTo>
                    <a:pt x="226" y="438"/>
                    <a:pt x="227" y="438"/>
                    <a:pt x="235" y="439"/>
                  </a:cubicBezTo>
                  <a:cubicBezTo>
                    <a:pt x="243" y="440"/>
                    <a:pt x="237" y="442"/>
                    <a:pt x="243" y="443"/>
                  </a:cubicBezTo>
                  <a:cubicBezTo>
                    <a:pt x="249" y="444"/>
                    <a:pt x="253" y="447"/>
                    <a:pt x="258" y="456"/>
                  </a:cubicBezTo>
                  <a:cubicBezTo>
                    <a:pt x="263" y="465"/>
                    <a:pt x="283" y="491"/>
                    <a:pt x="287" y="494"/>
                  </a:cubicBezTo>
                  <a:cubicBezTo>
                    <a:pt x="290" y="498"/>
                    <a:pt x="315" y="493"/>
                    <a:pt x="322" y="498"/>
                  </a:cubicBezTo>
                  <a:cubicBezTo>
                    <a:pt x="329" y="502"/>
                    <a:pt x="332" y="514"/>
                    <a:pt x="331" y="520"/>
                  </a:cubicBezTo>
                  <a:cubicBezTo>
                    <a:pt x="330" y="526"/>
                    <a:pt x="324" y="528"/>
                    <a:pt x="322" y="532"/>
                  </a:cubicBezTo>
                  <a:cubicBezTo>
                    <a:pt x="321" y="536"/>
                    <a:pt x="321" y="545"/>
                    <a:pt x="326" y="553"/>
                  </a:cubicBezTo>
                  <a:cubicBezTo>
                    <a:pt x="331" y="561"/>
                    <a:pt x="332" y="566"/>
                    <a:pt x="344" y="567"/>
                  </a:cubicBezTo>
                  <a:cubicBezTo>
                    <a:pt x="355" y="568"/>
                    <a:pt x="362" y="564"/>
                    <a:pt x="364" y="558"/>
                  </a:cubicBezTo>
                  <a:cubicBezTo>
                    <a:pt x="367" y="552"/>
                    <a:pt x="384" y="546"/>
                    <a:pt x="388" y="547"/>
                  </a:cubicBezTo>
                  <a:cubicBezTo>
                    <a:pt x="392" y="548"/>
                    <a:pt x="389" y="543"/>
                    <a:pt x="391" y="542"/>
                  </a:cubicBezTo>
                  <a:cubicBezTo>
                    <a:pt x="394" y="542"/>
                    <a:pt x="398" y="541"/>
                    <a:pt x="398" y="544"/>
                  </a:cubicBezTo>
                  <a:cubicBezTo>
                    <a:pt x="399" y="547"/>
                    <a:pt x="395" y="551"/>
                    <a:pt x="396" y="559"/>
                  </a:cubicBezTo>
                  <a:cubicBezTo>
                    <a:pt x="397" y="566"/>
                    <a:pt x="406" y="579"/>
                    <a:pt x="415" y="579"/>
                  </a:cubicBezTo>
                  <a:cubicBezTo>
                    <a:pt x="423" y="579"/>
                    <a:pt x="424" y="586"/>
                    <a:pt x="436" y="598"/>
                  </a:cubicBezTo>
                  <a:cubicBezTo>
                    <a:pt x="449" y="610"/>
                    <a:pt x="477" y="604"/>
                    <a:pt x="489" y="604"/>
                  </a:cubicBezTo>
                  <a:cubicBezTo>
                    <a:pt x="502" y="603"/>
                    <a:pt x="547" y="604"/>
                    <a:pt x="554" y="601"/>
                  </a:cubicBezTo>
                  <a:cubicBezTo>
                    <a:pt x="561" y="599"/>
                    <a:pt x="574" y="580"/>
                    <a:pt x="574" y="571"/>
                  </a:cubicBezTo>
                  <a:cubicBezTo>
                    <a:pt x="574" y="561"/>
                    <a:pt x="558" y="543"/>
                    <a:pt x="551" y="539"/>
                  </a:cubicBezTo>
                  <a:cubicBezTo>
                    <a:pt x="544" y="535"/>
                    <a:pt x="526" y="521"/>
                    <a:pt x="520" y="518"/>
                  </a:cubicBezTo>
                  <a:cubicBezTo>
                    <a:pt x="513" y="515"/>
                    <a:pt x="517" y="494"/>
                    <a:pt x="518" y="488"/>
                  </a:cubicBezTo>
                  <a:cubicBezTo>
                    <a:pt x="518" y="481"/>
                    <a:pt x="515" y="481"/>
                    <a:pt x="502" y="481"/>
                  </a:cubicBezTo>
                  <a:cubicBezTo>
                    <a:pt x="489" y="481"/>
                    <a:pt x="489" y="488"/>
                    <a:pt x="476" y="488"/>
                  </a:cubicBezTo>
                  <a:cubicBezTo>
                    <a:pt x="463" y="488"/>
                    <a:pt x="460" y="487"/>
                    <a:pt x="454" y="472"/>
                  </a:cubicBezTo>
                  <a:cubicBezTo>
                    <a:pt x="448" y="456"/>
                    <a:pt x="430" y="445"/>
                    <a:pt x="421" y="441"/>
                  </a:cubicBezTo>
                  <a:cubicBezTo>
                    <a:pt x="412" y="437"/>
                    <a:pt x="405" y="424"/>
                    <a:pt x="395" y="421"/>
                  </a:cubicBezTo>
                  <a:cubicBezTo>
                    <a:pt x="385" y="417"/>
                    <a:pt x="360" y="420"/>
                    <a:pt x="346" y="421"/>
                  </a:cubicBezTo>
                  <a:cubicBezTo>
                    <a:pt x="333" y="422"/>
                    <a:pt x="323" y="432"/>
                    <a:pt x="315" y="425"/>
                  </a:cubicBezTo>
                  <a:cubicBezTo>
                    <a:pt x="307" y="419"/>
                    <a:pt x="313" y="417"/>
                    <a:pt x="313" y="413"/>
                  </a:cubicBezTo>
                  <a:cubicBezTo>
                    <a:pt x="313" y="409"/>
                    <a:pt x="311" y="406"/>
                    <a:pt x="302" y="394"/>
                  </a:cubicBezTo>
                  <a:cubicBezTo>
                    <a:pt x="293" y="381"/>
                    <a:pt x="271" y="359"/>
                    <a:pt x="267" y="353"/>
                  </a:cubicBezTo>
                  <a:cubicBezTo>
                    <a:pt x="262" y="347"/>
                    <a:pt x="259" y="347"/>
                    <a:pt x="261" y="334"/>
                  </a:cubicBezTo>
                  <a:cubicBezTo>
                    <a:pt x="262" y="320"/>
                    <a:pt x="258" y="319"/>
                    <a:pt x="253" y="310"/>
                  </a:cubicBezTo>
                  <a:cubicBezTo>
                    <a:pt x="249" y="302"/>
                    <a:pt x="235" y="283"/>
                    <a:pt x="227" y="267"/>
                  </a:cubicBezTo>
                  <a:cubicBezTo>
                    <a:pt x="219" y="251"/>
                    <a:pt x="180" y="216"/>
                    <a:pt x="170" y="203"/>
                  </a:cubicBezTo>
                  <a:cubicBezTo>
                    <a:pt x="159" y="190"/>
                    <a:pt x="152" y="168"/>
                    <a:pt x="149" y="153"/>
                  </a:cubicBezTo>
                  <a:cubicBezTo>
                    <a:pt x="145" y="137"/>
                    <a:pt x="144" y="112"/>
                    <a:pt x="141" y="101"/>
                  </a:cubicBezTo>
                  <a:cubicBezTo>
                    <a:pt x="137" y="91"/>
                    <a:pt x="87" y="28"/>
                    <a:pt x="87" y="28"/>
                  </a:cubicBezTo>
                  <a:cubicBezTo>
                    <a:pt x="78" y="28"/>
                    <a:pt x="63" y="24"/>
                    <a:pt x="63" y="19"/>
                  </a:cubicBezTo>
                  <a:cubicBezTo>
                    <a:pt x="63" y="13"/>
                    <a:pt x="62" y="7"/>
                    <a:pt x="57" y="6"/>
                  </a:cubicBezTo>
                  <a:cubicBezTo>
                    <a:pt x="52" y="4"/>
                    <a:pt x="44" y="0"/>
                    <a:pt x="42" y="6"/>
                  </a:cubicBezTo>
                  <a:cubicBezTo>
                    <a:pt x="41" y="11"/>
                    <a:pt x="4" y="12"/>
                    <a:pt x="4" y="12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12" y="17"/>
                    <a:pt x="20" y="18"/>
                  </a:cubicBezTo>
                  <a:cubicBezTo>
                    <a:pt x="28" y="18"/>
                    <a:pt x="39" y="23"/>
                    <a:pt x="40" y="29"/>
                  </a:cubicBezTo>
                  <a:cubicBezTo>
                    <a:pt x="41" y="35"/>
                    <a:pt x="39" y="39"/>
                    <a:pt x="33" y="39"/>
                  </a:cubicBezTo>
                  <a:cubicBezTo>
                    <a:pt x="27" y="40"/>
                    <a:pt x="27" y="50"/>
                    <a:pt x="21" y="56"/>
                  </a:cubicBezTo>
                  <a:cubicBezTo>
                    <a:pt x="16" y="61"/>
                    <a:pt x="22" y="63"/>
                    <a:pt x="23" y="70"/>
                  </a:cubicBezTo>
                  <a:cubicBezTo>
                    <a:pt x="24" y="78"/>
                    <a:pt x="27" y="82"/>
                    <a:pt x="23" y="87"/>
                  </a:cubicBezTo>
                  <a:cubicBezTo>
                    <a:pt x="18" y="92"/>
                    <a:pt x="9" y="95"/>
                    <a:pt x="10" y="106"/>
                  </a:cubicBezTo>
                  <a:cubicBezTo>
                    <a:pt x="10" y="116"/>
                    <a:pt x="21" y="109"/>
                    <a:pt x="22" y="116"/>
                  </a:cubicBezTo>
                  <a:cubicBezTo>
                    <a:pt x="23" y="122"/>
                    <a:pt x="22" y="119"/>
                    <a:pt x="18" y="122"/>
                  </a:cubicBezTo>
                  <a:lnTo>
                    <a:pt x="26" y="128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44450" tIns="44450" rIns="44450" bIns="44450"/>
            <a:lstStyle/>
            <a:p>
              <a:endParaRPr lang="es-MX" dirty="0">
                <a:solidFill>
                  <a:prstClr val="black"/>
                </a:solidFill>
              </a:endParaRPr>
            </a:p>
          </p:txBody>
        </p:sp>
        <p:sp>
          <p:nvSpPr>
            <p:cNvPr id="37" name="Freeform 273">
              <a:extLst>
                <a:ext uri="{FF2B5EF4-FFF2-40B4-BE49-F238E27FC236}">
                  <a16:creationId xmlns:a16="http://schemas.microsoft.com/office/drawing/2014/main" id="{EB6083F6-AE3A-E0E7-18E6-ACAA060B4536}"/>
                </a:ext>
              </a:extLst>
            </p:cNvPr>
            <p:cNvSpPr>
              <a:spLocks/>
            </p:cNvSpPr>
            <p:nvPr/>
          </p:nvSpPr>
          <p:spPr bwMode="auto">
            <a:xfrm>
              <a:off x="8423813" y="2860471"/>
              <a:ext cx="72315" cy="62596"/>
            </a:xfrm>
            <a:custGeom>
              <a:avLst/>
              <a:gdLst>
                <a:gd name="T0" fmla="*/ 26638 w 129"/>
                <a:gd name="T1" fmla="*/ 180715 h 106"/>
                <a:gd name="T2" fmla="*/ 15983 w 129"/>
                <a:gd name="T3" fmla="*/ 161226 h 106"/>
                <a:gd name="T4" fmla="*/ 3552 w 129"/>
                <a:gd name="T5" fmla="*/ 138194 h 106"/>
                <a:gd name="T6" fmla="*/ 15983 w 129"/>
                <a:gd name="T7" fmla="*/ 122248 h 106"/>
                <a:gd name="T8" fmla="*/ 26638 w 129"/>
                <a:gd name="T9" fmla="*/ 93901 h 106"/>
                <a:gd name="T10" fmla="*/ 58603 w 129"/>
                <a:gd name="T11" fmla="*/ 81499 h 106"/>
                <a:gd name="T12" fmla="*/ 78137 w 129"/>
                <a:gd name="T13" fmla="*/ 60238 h 106"/>
                <a:gd name="T14" fmla="*/ 95896 w 129"/>
                <a:gd name="T15" fmla="*/ 56695 h 106"/>
                <a:gd name="T16" fmla="*/ 127861 w 129"/>
                <a:gd name="T17" fmla="*/ 47836 h 106"/>
                <a:gd name="T18" fmla="*/ 149171 w 129"/>
                <a:gd name="T19" fmla="*/ 26576 h 106"/>
                <a:gd name="T20" fmla="*/ 170481 w 129"/>
                <a:gd name="T21" fmla="*/ 3543 h 106"/>
                <a:gd name="T22" fmla="*/ 172257 w 129"/>
                <a:gd name="T23" fmla="*/ 38978 h 106"/>
                <a:gd name="T24" fmla="*/ 186464 w 129"/>
                <a:gd name="T25" fmla="*/ 58467 h 106"/>
                <a:gd name="T26" fmla="*/ 198895 w 129"/>
                <a:gd name="T27" fmla="*/ 72640 h 106"/>
                <a:gd name="T28" fmla="*/ 195343 w 129"/>
                <a:gd name="T29" fmla="*/ 88586 h 106"/>
                <a:gd name="T30" fmla="*/ 197119 w 129"/>
                <a:gd name="T31" fmla="*/ 106303 h 106"/>
                <a:gd name="T32" fmla="*/ 223756 w 129"/>
                <a:gd name="T33" fmla="*/ 116933 h 106"/>
                <a:gd name="T34" fmla="*/ 213101 w 129"/>
                <a:gd name="T35" fmla="*/ 138194 h 106"/>
                <a:gd name="T36" fmla="*/ 159826 w 129"/>
                <a:gd name="T37" fmla="*/ 182487 h 106"/>
                <a:gd name="T38" fmla="*/ 97671 w 129"/>
                <a:gd name="T39" fmla="*/ 173628 h 106"/>
                <a:gd name="T40" fmla="*/ 58603 w 129"/>
                <a:gd name="T41" fmla="*/ 173628 h 106"/>
                <a:gd name="T42" fmla="*/ 26638 w 129"/>
                <a:gd name="T43" fmla="*/ 180715 h 10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29"/>
                <a:gd name="T67" fmla="*/ 0 h 106"/>
                <a:gd name="T68" fmla="*/ 129 w 129"/>
                <a:gd name="T69" fmla="*/ 106 h 10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29" h="106">
                  <a:moveTo>
                    <a:pt x="15" y="102"/>
                  </a:moveTo>
                  <a:cubicBezTo>
                    <a:pt x="15" y="102"/>
                    <a:pt x="9" y="95"/>
                    <a:pt x="9" y="91"/>
                  </a:cubicBezTo>
                  <a:cubicBezTo>
                    <a:pt x="9" y="87"/>
                    <a:pt x="3" y="84"/>
                    <a:pt x="2" y="78"/>
                  </a:cubicBezTo>
                  <a:cubicBezTo>
                    <a:pt x="0" y="71"/>
                    <a:pt x="5" y="70"/>
                    <a:pt x="9" y="69"/>
                  </a:cubicBezTo>
                  <a:cubicBezTo>
                    <a:pt x="13" y="68"/>
                    <a:pt x="13" y="56"/>
                    <a:pt x="15" y="53"/>
                  </a:cubicBezTo>
                  <a:cubicBezTo>
                    <a:pt x="18" y="49"/>
                    <a:pt x="29" y="48"/>
                    <a:pt x="33" y="46"/>
                  </a:cubicBezTo>
                  <a:cubicBezTo>
                    <a:pt x="36" y="45"/>
                    <a:pt x="44" y="38"/>
                    <a:pt x="44" y="34"/>
                  </a:cubicBezTo>
                  <a:cubicBezTo>
                    <a:pt x="44" y="30"/>
                    <a:pt x="47" y="29"/>
                    <a:pt x="54" y="32"/>
                  </a:cubicBezTo>
                  <a:cubicBezTo>
                    <a:pt x="60" y="34"/>
                    <a:pt x="67" y="27"/>
                    <a:pt x="72" y="27"/>
                  </a:cubicBezTo>
                  <a:cubicBezTo>
                    <a:pt x="77" y="27"/>
                    <a:pt x="84" y="22"/>
                    <a:pt x="84" y="15"/>
                  </a:cubicBezTo>
                  <a:cubicBezTo>
                    <a:pt x="84" y="9"/>
                    <a:pt x="92" y="0"/>
                    <a:pt x="96" y="2"/>
                  </a:cubicBezTo>
                  <a:cubicBezTo>
                    <a:pt x="100" y="3"/>
                    <a:pt x="95" y="17"/>
                    <a:pt x="97" y="22"/>
                  </a:cubicBezTo>
                  <a:cubicBezTo>
                    <a:pt x="100" y="27"/>
                    <a:pt x="103" y="27"/>
                    <a:pt x="105" y="33"/>
                  </a:cubicBezTo>
                  <a:cubicBezTo>
                    <a:pt x="106" y="39"/>
                    <a:pt x="108" y="38"/>
                    <a:pt x="112" y="41"/>
                  </a:cubicBezTo>
                  <a:cubicBezTo>
                    <a:pt x="116" y="45"/>
                    <a:pt x="110" y="50"/>
                    <a:pt x="110" y="50"/>
                  </a:cubicBezTo>
                  <a:cubicBezTo>
                    <a:pt x="110" y="50"/>
                    <a:pt x="111" y="56"/>
                    <a:pt x="111" y="60"/>
                  </a:cubicBezTo>
                  <a:cubicBezTo>
                    <a:pt x="111" y="64"/>
                    <a:pt x="118" y="66"/>
                    <a:pt x="126" y="66"/>
                  </a:cubicBezTo>
                  <a:cubicBezTo>
                    <a:pt x="126" y="66"/>
                    <a:pt x="129" y="74"/>
                    <a:pt x="120" y="78"/>
                  </a:cubicBezTo>
                  <a:cubicBezTo>
                    <a:pt x="112" y="83"/>
                    <a:pt x="109" y="101"/>
                    <a:pt x="90" y="103"/>
                  </a:cubicBezTo>
                  <a:cubicBezTo>
                    <a:pt x="71" y="106"/>
                    <a:pt x="64" y="103"/>
                    <a:pt x="55" y="98"/>
                  </a:cubicBezTo>
                  <a:cubicBezTo>
                    <a:pt x="47" y="94"/>
                    <a:pt x="41" y="95"/>
                    <a:pt x="33" y="98"/>
                  </a:cubicBezTo>
                  <a:cubicBezTo>
                    <a:pt x="25" y="102"/>
                    <a:pt x="15" y="102"/>
                    <a:pt x="15" y="102"/>
                  </a:cubicBezTo>
                  <a:close/>
                </a:path>
              </a:pathLst>
            </a:custGeom>
            <a:solidFill>
              <a:srgbClr val="D6DCE5"/>
            </a:solidFill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44450" tIns="44450" rIns="44450" bIns="44450"/>
            <a:lstStyle/>
            <a:p>
              <a:endParaRPr lang="es-MX" dirty="0">
                <a:solidFill>
                  <a:prstClr val="black"/>
                </a:solidFill>
              </a:endParaRPr>
            </a:p>
          </p:txBody>
        </p:sp>
        <p:sp>
          <p:nvSpPr>
            <p:cNvPr id="38" name="Freeform 274">
              <a:extLst>
                <a:ext uri="{FF2B5EF4-FFF2-40B4-BE49-F238E27FC236}">
                  <a16:creationId xmlns:a16="http://schemas.microsoft.com/office/drawing/2014/main" id="{F1928A90-9129-9D29-ABAC-71E26D037109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4567" y="3073192"/>
              <a:ext cx="71317" cy="56761"/>
            </a:xfrm>
            <a:custGeom>
              <a:avLst/>
              <a:gdLst>
                <a:gd name="T0" fmla="*/ 214426 w 128"/>
                <a:gd name="T1" fmla="*/ 125561 h 96"/>
                <a:gd name="T2" fmla="*/ 226831 w 128"/>
                <a:gd name="T3" fmla="*/ 24759 h 96"/>
                <a:gd name="T4" fmla="*/ 189617 w 128"/>
                <a:gd name="T5" fmla="*/ 3537 h 96"/>
                <a:gd name="T6" fmla="*/ 141769 w 128"/>
                <a:gd name="T7" fmla="*/ 5305 h 96"/>
                <a:gd name="T8" fmla="*/ 97466 w 128"/>
                <a:gd name="T9" fmla="*/ 38906 h 96"/>
                <a:gd name="T10" fmla="*/ 47847 w 128"/>
                <a:gd name="T11" fmla="*/ 56591 h 96"/>
                <a:gd name="T12" fmla="*/ 5316 w 128"/>
                <a:gd name="T13" fmla="*/ 70739 h 96"/>
                <a:gd name="T14" fmla="*/ 19493 w 128"/>
                <a:gd name="T15" fmla="*/ 81350 h 96"/>
                <a:gd name="T16" fmla="*/ 76201 w 128"/>
                <a:gd name="T17" fmla="*/ 104340 h 96"/>
                <a:gd name="T18" fmla="*/ 138225 w 128"/>
                <a:gd name="T19" fmla="*/ 143246 h 96"/>
                <a:gd name="T20" fmla="*/ 163035 w 128"/>
                <a:gd name="T21" fmla="*/ 164468 h 96"/>
                <a:gd name="T22" fmla="*/ 194933 w 128"/>
                <a:gd name="T23" fmla="*/ 145014 h 96"/>
                <a:gd name="T24" fmla="*/ 205566 w 128"/>
                <a:gd name="T25" fmla="*/ 132635 h 96"/>
                <a:gd name="T26" fmla="*/ 214426 w 128"/>
                <a:gd name="T27" fmla="*/ 125561 h 9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28"/>
                <a:gd name="T43" fmla="*/ 0 h 96"/>
                <a:gd name="T44" fmla="*/ 128 w 128"/>
                <a:gd name="T45" fmla="*/ 96 h 9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28" h="96">
                  <a:moveTo>
                    <a:pt x="121" y="71"/>
                  </a:moveTo>
                  <a:cubicBezTo>
                    <a:pt x="117" y="69"/>
                    <a:pt x="128" y="24"/>
                    <a:pt x="128" y="14"/>
                  </a:cubicBezTo>
                  <a:cubicBezTo>
                    <a:pt x="128" y="3"/>
                    <a:pt x="117" y="1"/>
                    <a:pt x="107" y="2"/>
                  </a:cubicBezTo>
                  <a:cubicBezTo>
                    <a:pt x="96" y="3"/>
                    <a:pt x="100" y="7"/>
                    <a:pt x="80" y="3"/>
                  </a:cubicBezTo>
                  <a:cubicBezTo>
                    <a:pt x="59" y="0"/>
                    <a:pt x="62" y="15"/>
                    <a:pt x="55" y="22"/>
                  </a:cubicBezTo>
                  <a:cubicBezTo>
                    <a:pt x="48" y="29"/>
                    <a:pt x="33" y="28"/>
                    <a:pt x="27" y="32"/>
                  </a:cubicBezTo>
                  <a:cubicBezTo>
                    <a:pt x="22" y="35"/>
                    <a:pt x="14" y="39"/>
                    <a:pt x="3" y="40"/>
                  </a:cubicBezTo>
                  <a:cubicBezTo>
                    <a:pt x="3" y="40"/>
                    <a:pt x="0" y="45"/>
                    <a:pt x="11" y="46"/>
                  </a:cubicBezTo>
                  <a:cubicBezTo>
                    <a:pt x="21" y="48"/>
                    <a:pt x="34" y="56"/>
                    <a:pt x="43" y="59"/>
                  </a:cubicBezTo>
                  <a:cubicBezTo>
                    <a:pt x="52" y="62"/>
                    <a:pt x="72" y="76"/>
                    <a:pt x="78" y="81"/>
                  </a:cubicBezTo>
                  <a:cubicBezTo>
                    <a:pt x="84" y="86"/>
                    <a:pt x="85" y="96"/>
                    <a:pt x="92" y="93"/>
                  </a:cubicBezTo>
                  <a:cubicBezTo>
                    <a:pt x="99" y="90"/>
                    <a:pt x="107" y="89"/>
                    <a:pt x="110" y="82"/>
                  </a:cubicBezTo>
                  <a:cubicBezTo>
                    <a:pt x="110" y="82"/>
                    <a:pt x="109" y="79"/>
                    <a:pt x="116" y="75"/>
                  </a:cubicBezTo>
                  <a:cubicBezTo>
                    <a:pt x="123" y="72"/>
                    <a:pt x="121" y="71"/>
                    <a:pt x="121" y="71"/>
                  </a:cubicBez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44450" tIns="44450" rIns="44450" bIns="44450"/>
            <a:lstStyle/>
            <a:p>
              <a:endParaRPr lang="es-MX" dirty="0">
                <a:solidFill>
                  <a:prstClr val="black"/>
                </a:solidFill>
              </a:endParaRPr>
            </a:p>
          </p:txBody>
        </p:sp>
        <p:sp>
          <p:nvSpPr>
            <p:cNvPr id="39" name="Freeform 275">
              <a:extLst>
                <a:ext uri="{FF2B5EF4-FFF2-40B4-BE49-F238E27FC236}">
                  <a16:creationId xmlns:a16="http://schemas.microsoft.com/office/drawing/2014/main" id="{882930EC-0F6D-E779-6373-2B8BC9B4320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78429" y="3011657"/>
              <a:ext cx="229413" cy="177179"/>
            </a:xfrm>
            <a:custGeom>
              <a:avLst/>
              <a:gdLst>
                <a:gd name="T0" fmla="*/ 186252 w 412"/>
                <a:gd name="T1" fmla="*/ 92235 h 299"/>
                <a:gd name="T2" fmla="*/ 136585 w 412"/>
                <a:gd name="T3" fmla="*/ 72724 h 299"/>
                <a:gd name="T4" fmla="*/ 172061 w 412"/>
                <a:gd name="T5" fmla="*/ 40796 h 299"/>
                <a:gd name="T6" fmla="*/ 260752 w 412"/>
                <a:gd name="T7" fmla="*/ 12416 h 299"/>
                <a:gd name="T8" fmla="*/ 321062 w 412"/>
                <a:gd name="T9" fmla="*/ 0 h 299"/>
                <a:gd name="T10" fmla="*/ 340574 w 412"/>
                <a:gd name="T11" fmla="*/ 0 h 299"/>
                <a:gd name="T12" fmla="*/ 356539 w 412"/>
                <a:gd name="T13" fmla="*/ 15964 h 299"/>
                <a:gd name="T14" fmla="*/ 384920 w 412"/>
                <a:gd name="T15" fmla="*/ 35475 h 299"/>
                <a:gd name="T16" fmla="*/ 418623 w 412"/>
                <a:gd name="T17" fmla="*/ 15964 h 299"/>
                <a:gd name="T18" fmla="*/ 454099 w 412"/>
                <a:gd name="T19" fmla="*/ 14190 h 299"/>
                <a:gd name="T20" fmla="*/ 462968 w 412"/>
                <a:gd name="T21" fmla="*/ 63855 h 299"/>
                <a:gd name="T22" fmla="*/ 500219 w 412"/>
                <a:gd name="T23" fmla="*/ 58534 h 299"/>
                <a:gd name="T24" fmla="*/ 533921 w 412"/>
                <a:gd name="T25" fmla="*/ 58534 h 299"/>
                <a:gd name="T26" fmla="*/ 565850 w 412"/>
                <a:gd name="T27" fmla="*/ 72724 h 299"/>
                <a:gd name="T28" fmla="*/ 638577 w 412"/>
                <a:gd name="T29" fmla="*/ 67403 h 299"/>
                <a:gd name="T30" fmla="*/ 684697 w 412"/>
                <a:gd name="T31" fmla="*/ 56760 h 299"/>
                <a:gd name="T32" fmla="*/ 720173 w 412"/>
                <a:gd name="T33" fmla="*/ 65629 h 299"/>
                <a:gd name="T34" fmla="*/ 720173 w 412"/>
                <a:gd name="T35" fmla="*/ 111747 h 299"/>
                <a:gd name="T36" fmla="*/ 695340 w 412"/>
                <a:gd name="T37" fmla="*/ 141900 h 299"/>
                <a:gd name="T38" fmla="*/ 691792 w 412"/>
                <a:gd name="T39" fmla="*/ 241231 h 299"/>
                <a:gd name="T40" fmla="*/ 679375 w 412"/>
                <a:gd name="T41" fmla="*/ 273158 h 299"/>
                <a:gd name="T42" fmla="*/ 675827 w 412"/>
                <a:gd name="T43" fmla="*/ 296217 h 299"/>
                <a:gd name="T44" fmla="*/ 661637 w 412"/>
                <a:gd name="T45" fmla="*/ 319276 h 299"/>
                <a:gd name="T46" fmla="*/ 631482 w 412"/>
                <a:gd name="T47" fmla="*/ 331692 h 299"/>
                <a:gd name="T48" fmla="*/ 597779 w 412"/>
                <a:gd name="T49" fmla="*/ 349430 h 299"/>
                <a:gd name="T50" fmla="*/ 599553 w 412"/>
                <a:gd name="T51" fmla="*/ 393774 h 299"/>
                <a:gd name="T52" fmla="*/ 627934 w 412"/>
                <a:gd name="T53" fmla="*/ 425701 h 299"/>
                <a:gd name="T54" fmla="*/ 603101 w 412"/>
                <a:gd name="T55" fmla="*/ 425701 h 299"/>
                <a:gd name="T56" fmla="*/ 585362 w 412"/>
                <a:gd name="T57" fmla="*/ 411511 h 299"/>
                <a:gd name="T58" fmla="*/ 551660 w 412"/>
                <a:gd name="T59" fmla="*/ 402643 h 299"/>
                <a:gd name="T60" fmla="*/ 519731 w 412"/>
                <a:gd name="T61" fmla="*/ 399095 h 299"/>
                <a:gd name="T62" fmla="*/ 494897 w 412"/>
                <a:gd name="T63" fmla="*/ 383131 h 299"/>
                <a:gd name="T64" fmla="*/ 439909 w 412"/>
                <a:gd name="T65" fmla="*/ 402643 h 299"/>
                <a:gd name="T66" fmla="*/ 415075 w 412"/>
                <a:gd name="T67" fmla="*/ 381357 h 299"/>
                <a:gd name="T68" fmla="*/ 365408 w 412"/>
                <a:gd name="T69" fmla="*/ 390226 h 299"/>
                <a:gd name="T70" fmla="*/ 367182 w 412"/>
                <a:gd name="T71" fmla="*/ 432796 h 299"/>
                <a:gd name="T72" fmla="*/ 337027 w 412"/>
                <a:gd name="T73" fmla="*/ 468272 h 299"/>
                <a:gd name="T74" fmla="*/ 331705 w 412"/>
                <a:gd name="T75" fmla="*/ 512615 h 299"/>
                <a:gd name="T76" fmla="*/ 299776 w 412"/>
                <a:gd name="T77" fmla="*/ 526805 h 299"/>
                <a:gd name="T78" fmla="*/ 202216 w 412"/>
                <a:gd name="T79" fmla="*/ 496652 h 299"/>
                <a:gd name="T80" fmla="*/ 99334 w 412"/>
                <a:gd name="T81" fmla="*/ 470045 h 299"/>
                <a:gd name="T82" fmla="*/ 10643 w 412"/>
                <a:gd name="T83" fmla="*/ 381357 h 299"/>
                <a:gd name="T84" fmla="*/ 0 w 412"/>
                <a:gd name="T85" fmla="*/ 347656 h 299"/>
                <a:gd name="T86" fmla="*/ 23060 w 412"/>
                <a:gd name="T87" fmla="*/ 329919 h 299"/>
                <a:gd name="T88" fmla="*/ 33703 w 412"/>
                <a:gd name="T89" fmla="*/ 317502 h 299"/>
                <a:gd name="T90" fmla="*/ 46119 w 412"/>
                <a:gd name="T91" fmla="*/ 312181 h 299"/>
                <a:gd name="T92" fmla="*/ 70953 w 412"/>
                <a:gd name="T93" fmla="*/ 312181 h 299"/>
                <a:gd name="T94" fmla="*/ 170287 w 412"/>
                <a:gd name="T95" fmla="*/ 243005 h 299"/>
                <a:gd name="T96" fmla="*/ 219954 w 412"/>
                <a:gd name="T97" fmla="*/ 232362 h 299"/>
                <a:gd name="T98" fmla="*/ 227050 w 412"/>
                <a:gd name="T99" fmla="*/ 164959 h 299"/>
                <a:gd name="T100" fmla="*/ 182704 w 412"/>
                <a:gd name="T101" fmla="*/ 140127 h 299"/>
                <a:gd name="T102" fmla="*/ 186252 w 412"/>
                <a:gd name="T103" fmla="*/ 92235 h 299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412"/>
                <a:gd name="T157" fmla="*/ 0 h 299"/>
                <a:gd name="T158" fmla="*/ 412 w 412"/>
                <a:gd name="T159" fmla="*/ 299 h 299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412" h="299">
                  <a:moveTo>
                    <a:pt x="105" y="52"/>
                  </a:moveTo>
                  <a:cubicBezTo>
                    <a:pt x="94" y="49"/>
                    <a:pt x="77" y="53"/>
                    <a:pt x="77" y="41"/>
                  </a:cubicBezTo>
                  <a:cubicBezTo>
                    <a:pt x="77" y="29"/>
                    <a:pt x="78" y="28"/>
                    <a:pt x="97" y="23"/>
                  </a:cubicBezTo>
                  <a:cubicBezTo>
                    <a:pt x="116" y="18"/>
                    <a:pt x="135" y="8"/>
                    <a:pt x="147" y="7"/>
                  </a:cubicBezTo>
                  <a:cubicBezTo>
                    <a:pt x="159" y="5"/>
                    <a:pt x="175" y="4"/>
                    <a:pt x="181" y="0"/>
                  </a:cubicBezTo>
                  <a:cubicBezTo>
                    <a:pt x="181" y="0"/>
                    <a:pt x="186" y="0"/>
                    <a:pt x="192" y="0"/>
                  </a:cubicBezTo>
                  <a:cubicBezTo>
                    <a:pt x="197" y="0"/>
                    <a:pt x="200" y="3"/>
                    <a:pt x="201" y="9"/>
                  </a:cubicBezTo>
                  <a:cubicBezTo>
                    <a:pt x="202" y="15"/>
                    <a:pt x="212" y="20"/>
                    <a:pt x="217" y="20"/>
                  </a:cubicBezTo>
                  <a:cubicBezTo>
                    <a:pt x="222" y="20"/>
                    <a:pt x="230" y="12"/>
                    <a:pt x="236" y="9"/>
                  </a:cubicBezTo>
                  <a:cubicBezTo>
                    <a:pt x="242" y="6"/>
                    <a:pt x="251" y="4"/>
                    <a:pt x="256" y="8"/>
                  </a:cubicBezTo>
                  <a:cubicBezTo>
                    <a:pt x="260" y="12"/>
                    <a:pt x="258" y="30"/>
                    <a:pt x="261" y="36"/>
                  </a:cubicBezTo>
                  <a:cubicBezTo>
                    <a:pt x="264" y="42"/>
                    <a:pt x="280" y="37"/>
                    <a:pt x="282" y="33"/>
                  </a:cubicBezTo>
                  <a:cubicBezTo>
                    <a:pt x="284" y="29"/>
                    <a:pt x="293" y="33"/>
                    <a:pt x="301" y="33"/>
                  </a:cubicBezTo>
                  <a:cubicBezTo>
                    <a:pt x="309" y="33"/>
                    <a:pt x="315" y="38"/>
                    <a:pt x="319" y="41"/>
                  </a:cubicBezTo>
                  <a:cubicBezTo>
                    <a:pt x="324" y="44"/>
                    <a:pt x="357" y="43"/>
                    <a:pt x="360" y="38"/>
                  </a:cubicBezTo>
                  <a:cubicBezTo>
                    <a:pt x="363" y="33"/>
                    <a:pt x="379" y="32"/>
                    <a:pt x="386" y="32"/>
                  </a:cubicBezTo>
                  <a:cubicBezTo>
                    <a:pt x="392" y="32"/>
                    <a:pt x="400" y="28"/>
                    <a:pt x="406" y="37"/>
                  </a:cubicBezTo>
                  <a:cubicBezTo>
                    <a:pt x="412" y="46"/>
                    <a:pt x="412" y="56"/>
                    <a:pt x="406" y="63"/>
                  </a:cubicBezTo>
                  <a:cubicBezTo>
                    <a:pt x="400" y="70"/>
                    <a:pt x="395" y="72"/>
                    <a:pt x="392" y="80"/>
                  </a:cubicBezTo>
                  <a:cubicBezTo>
                    <a:pt x="389" y="89"/>
                    <a:pt x="393" y="136"/>
                    <a:pt x="390" y="136"/>
                  </a:cubicBezTo>
                  <a:cubicBezTo>
                    <a:pt x="387" y="136"/>
                    <a:pt x="383" y="148"/>
                    <a:pt x="383" y="154"/>
                  </a:cubicBezTo>
                  <a:cubicBezTo>
                    <a:pt x="383" y="160"/>
                    <a:pt x="386" y="168"/>
                    <a:pt x="381" y="167"/>
                  </a:cubicBezTo>
                  <a:cubicBezTo>
                    <a:pt x="377" y="166"/>
                    <a:pt x="376" y="170"/>
                    <a:pt x="373" y="180"/>
                  </a:cubicBezTo>
                  <a:cubicBezTo>
                    <a:pt x="370" y="189"/>
                    <a:pt x="365" y="190"/>
                    <a:pt x="356" y="187"/>
                  </a:cubicBezTo>
                  <a:cubicBezTo>
                    <a:pt x="346" y="184"/>
                    <a:pt x="341" y="191"/>
                    <a:pt x="337" y="197"/>
                  </a:cubicBezTo>
                  <a:cubicBezTo>
                    <a:pt x="333" y="203"/>
                    <a:pt x="336" y="214"/>
                    <a:pt x="338" y="222"/>
                  </a:cubicBezTo>
                  <a:cubicBezTo>
                    <a:pt x="340" y="230"/>
                    <a:pt x="350" y="234"/>
                    <a:pt x="354" y="240"/>
                  </a:cubicBezTo>
                  <a:cubicBezTo>
                    <a:pt x="357" y="247"/>
                    <a:pt x="345" y="245"/>
                    <a:pt x="340" y="240"/>
                  </a:cubicBezTo>
                  <a:cubicBezTo>
                    <a:pt x="335" y="236"/>
                    <a:pt x="333" y="232"/>
                    <a:pt x="330" y="232"/>
                  </a:cubicBezTo>
                  <a:cubicBezTo>
                    <a:pt x="327" y="232"/>
                    <a:pt x="315" y="233"/>
                    <a:pt x="311" y="227"/>
                  </a:cubicBezTo>
                  <a:cubicBezTo>
                    <a:pt x="307" y="221"/>
                    <a:pt x="298" y="227"/>
                    <a:pt x="293" y="225"/>
                  </a:cubicBezTo>
                  <a:cubicBezTo>
                    <a:pt x="287" y="223"/>
                    <a:pt x="286" y="216"/>
                    <a:pt x="279" y="216"/>
                  </a:cubicBezTo>
                  <a:cubicBezTo>
                    <a:pt x="272" y="216"/>
                    <a:pt x="257" y="227"/>
                    <a:pt x="248" y="227"/>
                  </a:cubicBezTo>
                  <a:cubicBezTo>
                    <a:pt x="240" y="227"/>
                    <a:pt x="238" y="218"/>
                    <a:pt x="234" y="215"/>
                  </a:cubicBezTo>
                  <a:cubicBezTo>
                    <a:pt x="230" y="212"/>
                    <a:pt x="214" y="213"/>
                    <a:pt x="206" y="220"/>
                  </a:cubicBezTo>
                  <a:cubicBezTo>
                    <a:pt x="198" y="227"/>
                    <a:pt x="203" y="231"/>
                    <a:pt x="207" y="244"/>
                  </a:cubicBezTo>
                  <a:cubicBezTo>
                    <a:pt x="211" y="256"/>
                    <a:pt x="199" y="260"/>
                    <a:pt x="190" y="264"/>
                  </a:cubicBezTo>
                  <a:cubicBezTo>
                    <a:pt x="182" y="268"/>
                    <a:pt x="187" y="279"/>
                    <a:pt x="187" y="289"/>
                  </a:cubicBezTo>
                  <a:cubicBezTo>
                    <a:pt x="187" y="299"/>
                    <a:pt x="181" y="296"/>
                    <a:pt x="169" y="297"/>
                  </a:cubicBezTo>
                  <a:cubicBezTo>
                    <a:pt x="156" y="298"/>
                    <a:pt x="118" y="286"/>
                    <a:pt x="114" y="280"/>
                  </a:cubicBezTo>
                  <a:cubicBezTo>
                    <a:pt x="110" y="273"/>
                    <a:pt x="70" y="269"/>
                    <a:pt x="56" y="265"/>
                  </a:cubicBezTo>
                  <a:cubicBezTo>
                    <a:pt x="43" y="261"/>
                    <a:pt x="10" y="221"/>
                    <a:pt x="6" y="215"/>
                  </a:cubicBezTo>
                  <a:cubicBezTo>
                    <a:pt x="2" y="208"/>
                    <a:pt x="0" y="196"/>
                    <a:pt x="0" y="196"/>
                  </a:cubicBezTo>
                  <a:cubicBezTo>
                    <a:pt x="7" y="193"/>
                    <a:pt x="10" y="193"/>
                    <a:pt x="13" y="186"/>
                  </a:cubicBezTo>
                  <a:cubicBezTo>
                    <a:pt x="13" y="186"/>
                    <a:pt x="12" y="183"/>
                    <a:pt x="19" y="179"/>
                  </a:cubicBezTo>
                  <a:cubicBezTo>
                    <a:pt x="26" y="176"/>
                    <a:pt x="26" y="176"/>
                    <a:pt x="26" y="176"/>
                  </a:cubicBezTo>
                  <a:cubicBezTo>
                    <a:pt x="29" y="177"/>
                    <a:pt x="29" y="182"/>
                    <a:pt x="40" y="176"/>
                  </a:cubicBezTo>
                  <a:cubicBezTo>
                    <a:pt x="52" y="170"/>
                    <a:pt x="79" y="141"/>
                    <a:pt x="96" y="137"/>
                  </a:cubicBezTo>
                  <a:cubicBezTo>
                    <a:pt x="113" y="132"/>
                    <a:pt x="120" y="141"/>
                    <a:pt x="124" y="131"/>
                  </a:cubicBezTo>
                  <a:cubicBezTo>
                    <a:pt x="129" y="120"/>
                    <a:pt x="143" y="96"/>
                    <a:pt x="128" y="93"/>
                  </a:cubicBezTo>
                  <a:cubicBezTo>
                    <a:pt x="113" y="89"/>
                    <a:pt x="100" y="91"/>
                    <a:pt x="103" y="79"/>
                  </a:cubicBezTo>
                  <a:cubicBezTo>
                    <a:pt x="107" y="67"/>
                    <a:pt x="117" y="54"/>
                    <a:pt x="105" y="52"/>
                  </a:cubicBezTo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44450" tIns="44450" rIns="44450" bIns="44450"/>
            <a:lstStyle/>
            <a:p>
              <a:endParaRPr lang="es-MX" dirty="0">
                <a:solidFill>
                  <a:prstClr val="black"/>
                </a:solidFill>
              </a:endParaRPr>
            </a:p>
          </p:txBody>
        </p:sp>
        <p:sp>
          <p:nvSpPr>
            <p:cNvPr id="40" name="Freeform 276">
              <a:extLst>
                <a:ext uri="{FF2B5EF4-FFF2-40B4-BE49-F238E27FC236}">
                  <a16:creationId xmlns:a16="http://schemas.microsoft.com/office/drawing/2014/main" id="{BEF44F89-B5DC-6508-B436-36B8A189D4CB}"/>
                </a:ext>
              </a:extLst>
            </p:cNvPr>
            <p:cNvSpPr>
              <a:spLocks/>
            </p:cNvSpPr>
            <p:nvPr/>
          </p:nvSpPr>
          <p:spPr bwMode="auto">
            <a:xfrm>
              <a:off x="8378429" y="3011657"/>
              <a:ext cx="229413" cy="177179"/>
            </a:xfrm>
            <a:custGeom>
              <a:avLst/>
              <a:gdLst>
                <a:gd name="T0" fmla="*/ 186252 w 412"/>
                <a:gd name="T1" fmla="*/ 92235 h 299"/>
                <a:gd name="T2" fmla="*/ 136585 w 412"/>
                <a:gd name="T3" fmla="*/ 72724 h 299"/>
                <a:gd name="T4" fmla="*/ 172061 w 412"/>
                <a:gd name="T5" fmla="*/ 40796 h 299"/>
                <a:gd name="T6" fmla="*/ 260752 w 412"/>
                <a:gd name="T7" fmla="*/ 12416 h 299"/>
                <a:gd name="T8" fmla="*/ 321062 w 412"/>
                <a:gd name="T9" fmla="*/ 0 h 299"/>
                <a:gd name="T10" fmla="*/ 340574 w 412"/>
                <a:gd name="T11" fmla="*/ 0 h 299"/>
                <a:gd name="T12" fmla="*/ 356539 w 412"/>
                <a:gd name="T13" fmla="*/ 15964 h 299"/>
                <a:gd name="T14" fmla="*/ 384920 w 412"/>
                <a:gd name="T15" fmla="*/ 35475 h 299"/>
                <a:gd name="T16" fmla="*/ 418623 w 412"/>
                <a:gd name="T17" fmla="*/ 15964 h 299"/>
                <a:gd name="T18" fmla="*/ 454099 w 412"/>
                <a:gd name="T19" fmla="*/ 14190 h 299"/>
                <a:gd name="T20" fmla="*/ 462968 w 412"/>
                <a:gd name="T21" fmla="*/ 63855 h 299"/>
                <a:gd name="T22" fmla="*/ 500219 w 412"/>
                <a:gd name="T23" fmla="*/ 58534 h 299"/>
                <a:gd name="T24" fmla="*/ 533921 w 412"/>
                <a:gd name="T25" fmla="*/ 58534 h 299"/>
                <a:gd name="T26" fmla="*/ 565850 w 412"/>
                <a:gd name="T27" fmla="*/ 72724 h 299"/>
                <a:gd name="T28" fmla="*/ 638577 w 412"/>
                <a:gd name="T29" fmla="*/ 67403 h 299"/>
                <a:gd name="T30" fmla="*/ 684697 w 412"/>
                <a:gd name="T31" fmla="*/ 56760 h 299"/>
                <a:gd name="T32" fmla="*/ 720173 w 412"/>
                <a:gd name="T33" fmla="*/ 65629 h 299"/>
                <a:gd name="T34" fmla="*/ 720173 w 412"/>
                <a:gd name="T35" fmla="*/ 111747 h 299"/>
                <a:gd name="T36" fmla="*/ 695340 w 412"/>
                <a:gd name="T37" fmla="*/ 141900 h 299"/>
                <a:gd name="T38" fmla="*/ 691792 w 412"/>
                <a:gd name="T39" fmla="*/ 241231 h 299"/>
                <a:gd name="T40" fmla="*/ 679375 w 412"/>
                <a:gd name="T41" fmla="*/ 273158 h 299"/>
                <a:gd name="T42" fmla="*/ 675827 w 412"/>
                <a:gd name="T43" fmla="*/ 296217 h 299"/>
                <a:gd name="T44" fmla="*/ 661637 w 412"/>
                <a:gd name="T45" fmla="*/ 319276 h 299"/>
                <a:gd name="T46" fmla="*/ 631482 w 412"/>
                <a:gd name="T47" fmla="*/ 331692 h 299"/>
                <a:gd name="T48" fmla="*/ 597779 w 412"/>
                <a:gd name="T49" fmla="*/ 349430 h 299"/>
                <a:gd name="T50" fmla="*/ 599553 w 412"/>
                <a:gd name="T51" fmla="*/ 393774 h 299"/>
                <a:gd name="T52" fmla="*/ 627934 w 412"/>
                <a:gd name="T53" fmla="*/ 425701 h 299"/>
                <a:gd name="T54" fmla="*/ 603101 w 412"/>
                <a:gd name="T55" fmla="*/ 425701 h 299"/>
                <a:gd name="T56" fmla="*/ 585362 w 412"/>
                <a:gd name="T57" fmla="*/ 411511 h 299"/>
                <a:gd name="T58" fmla="*/ 551660 w 412"/>
                <a:gd name="T59" fmla="*/ 402643 h 299"/>
                <a:gd name="T60" fmla="*/ 519731 w 412"/>
                <a:gd name="T61" fmla="*/ 399095 h 299"/>
                <a:gd name="T62" fmla="*/ 494897 w 412"/>
                <a:gd name="T63" fmla="*/ 383131 h 299"/>
                <a:gd name="T64" fmla="*/ 439909 w 412"/>
                <a:gd name="T65" fmla="*/ 402643 h 299"/>
                <a:gd name="T66" fmla="*/ 415075 w 412"/>
                <a:gd name="T67" fmla="*/ 381357 h 299"/>
                <a:gd name="T68" fmla="*/ 365408 w 412"/>
                <a:gd name="T69" fmla="*/ 390226 h 299"/>
                <a:gd name="T70" fmla="*/ 367182 w 412"/>
                <a:gd name="T71" fmla="*/ 432796 h 299"/>
                <a:gd name="T72" fmla="*/ 337027 w 412"/>
                <a:gd name="T73" fmla="*/ 468272 h 299"/>
                <a:gd name="T74" fmla="*/ 331705 w 412"/>
                <a:gd name="T75" fmla="*/ 512615 h 299"/>
                <a:gd name="T76" fmla="*/ 299776 w 412"/>
                <a:gd name="T77" fmla="*/ 526805 h 299"/>
                <a:gd name="T78" fmla="*/ 202216 w 412"/>
                <a:gd name="T79" fmla="*/ 496652 h 299"/>
                <a:gd name="T80" fmla="*/ 99334 w 412"/>
                <a:gd name="T81" fmla="*/ 470045 h 299"/>
                <a:gd name="T82" fmla="*/ 10643 w 412"/>
                <a:gd name="T83" fmla="*/ 381357 h 299"/>
                <a:gd name="T84" fmla="*/ 0 w 412"/>
                <a:gd name="T85" fmla="*/ 347656 h 299"/>
                <a:gd name="T86" fmla="*/ 23060 w 412"/>
                <a:gd name="T87" fmla="*/ 329919 h 299"/>
                <a:gd name="T88" fmla="*/ 33703 w 412"/>
                <a:gd name="T89" fmla="*/ 317502 h 299"/>
                <a:gd name="T90" fmla="*/ 46119 w 412"/>
                <a:gd name="T91" fmla="*/ 312181 h 299"/>
                <a:gd name="T92" fmla="*/ 70953 w 412"/>
                <a:gd name="T93" fmla="*/ 312181 h 299"/>
                <a:gd name="T94" fmla="*/ 170287 w 412"/>
                <a:gd name="T95" fmla="*/ 243005 h 299"/>
                <a:gd name="T96" fmla="*/ 219954 w 412"/>
                <a:gd name="T97" fmla="*/ 232362 h 299"/>
                <a:gd name="T98" fmla="*/ 227050 w 412"/>
                <a:gd name="T99" fmla="*/ 164959 h 299"/>
                <a:gd name="T100" fmla="*/ 182704 w 412"/>
                <a:gd name="T101" fmla="*/ 140127 h 299"/>
                <a:gd name="T102" fmla="*/ 186252 w 412"/>
                <a:gd name="T103" fmla="*/ 92235 h 299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412"/>
                <a:gd name="T157" fmla="*/ 0 h 299"/>
                <a:gd name="T158" fmla="*/ 412 w 412"/>
                <a:gd name="T159" fmla="*/ 299 h 299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412" h="299">
                  <a:moveTo>
                    <a:pt x="105" y="52"/>
                  </a:moveTo>
                  <a:cubicBezTo>
                    <a:pt x="94" y="49"/>
                    <a:pt x="77" y="53"/>
                    <a:pt x="77" y="41"/>
                  </a:cubicBezTo>
                  <a:cubicBezTo>
                    <a:pt x="77" y="29"/>
                    <a:pt x="78" y="28"/>
                    <a:pt x="97" y="23"/>
                  </a:cubicBezTo>
                  <a:cubicBezTo>
                    <a:pt x="116" y="18"/>
                    <a:pt x="135" y="8"/>
                    <a:pt x="147" y="7"/>
                  </a:cubicBezTo>
                  <a:cubicBezTo>
                    <a:pt x="159" y="5"/>
                    <a:pt x="175" y="4"/>
                    <a:pt x="181" y="0"/>
                  </a:cubicBezTo>
                  <a:cubicBezTo>
                    <a:pt x="181" y="0"/>
                    <a:pt x="186" y="0"/>
                    <a:pt x="192" y="0"/>
                  </a:cubicBezTo>
                  <a:cubicBezTo>
                    <a:pt x="197" y="0"/>
                    <a:pt x="200" y="3"/>
                    <a:pt x="201" y="9"/>
                  </a:cubicBezTo>
                  <a:cubicBezTo>
                    <a:pt x="202" y="15"/>
                    <a:pt x="212" y="20"/>
                    <a:pt x="217" y="20"/>
                  </a:cubicBezTo>
                  <a:cubicBezTo>
                    <a:pt x="222" y="20"/>
                    <a:pt x="230" y="12"/>
                    <a:pt x="236" y="9"/>
                  </a:cubicBezTo>
                  <a:cubicBezTo>
                    <a:pt x="242" y="6"/>
                    <a:pt x="251" y="4"/>
                    <a:pt x="256" y="8"/>
                  </a:cubicBezTo>
                  <a:cubicBezTo>
                    <a:pt x="260" y="12"/>
                    <a:pt x="258" y="30"/>
                    <a:pt x="261" y="36"/>
                  </a:cubicBezTo>
                  <a:cubicBezTo>
                    <a:pt x="264" y="42"/>
                    <a:pt x="280" y="37"/>
                    <a:pt x="282" y="33"/>
                  </a:cubicBezTo>
                  <a:cubicBezTo>
                    <a:pt x="284" y="29"/>
                    <a:pt x="293" y="33"/>
                    <a:pt x="301" y="33"/>
                  </a:cubicBezTo>
                  <a:cubicBezTo>
                    <a:pt x="309" y="33"/>
                    <a:pt x="315" y="38"/>
                    <a:pt x="319" y="41"/>
                  </a:cubicBezTo>
                  <a:cubicBezTo>
                    <a:pt x="324" y="44"/>
                    <a:pt x="357" y="43"/>
                    <a:pt x="360" y="38"/>
                  </a:cubicBezTo>
                  <a:cubicBezTo>
                    <a:pt x="363" y="33"/>
                    <a:pt x="379" y="32"/>
                    <a:pt x="386" y="32"/>
                  </a:cubicBezTo>
                  <a:cubicBezTo>
                    <a:pt x="392" y="32"/>
                    <a:pt x="400" y="28"/>
                    <a:pt x="406" y="37"/>
                  </a:cubicBezTo>
                  <a:cubicBezTo>
                    <a:pt x="412" y="46"/>
                    <a:pt x="412" y="56"/>
                    <a:pt x="406" y="63"/>
                  </a:cubicBezTo>
                  <a:cubicBezTo>
                    <a:pt x="400" y="70"/>
                    <a:pt x="395" y="72"/>
                    <a:pt x="392" y="80"/>
                  </a:cubicBezTo>
                  <a:cubicBezTo>
                    <a:pt x="389" y="89"/>
                    <a:pt x="393" y="136"/>
                    <a:pt x="390" y="136"/>
                  </a:cubicBezTo>
                  <a:cubicBezTo>
                    <a:pt x="387" y="136"/>
                    <a:pt x="383" y="148"/>
                    <a:pt x="383" y="154"/>
                  </a:cubicBezTo>
                  <a:cubicBezTo>
                    <a:pt x="383" y="160"/>
                    <a:pt x="386" y="168"/>
                    <a:pt x="381" y="167"/>
                  </a:cubicBezTo>
                  <a:cubicBezTo>
                    <a:pt x="377" y="166"/>
                    <a:pt x="376" y="170"/>
                    <a:pt x="373" y="180"/>
                  </a:cubicBezTo>
                  <a:cubicBezTo>
                    <a:pt x="370" y="189"/>
                    <a:pt x="365" y="190"/>
                    <a:pt x="356" y="187"/>
                  </a:cubicBezTo>
                  <a:cubicBezTo>
                    <a:pt x="346" y="184"/>
                    <a:pt x="341" y="191"/>
                    <a:pt x="337" y="197"/>
                  </a:cubicBezTo>
                  <a:cubicBezTo>
                    <a:pt x="333" y="203"/>
                    <a:pt x="336" y="214"/>
                    <a:pt x="338" y="222"/>
                  </a:cubicBezTo>
                  <a:cubicBezTo>
                    <a:pt x="340" y="230"/>
                    <a:pt x="350" y="234"/>
                    <a:pt x="354" y="240"/>
                  </a:cubicBezTo>
                  <a:cubicBezTo>
                    <a:pt x="357" y="247"/>
                    <a:pt x="345" y="245"/>
                    <a:pt x="340" y="240"/>
                  </a:cubicBezTo>
                  <a:cubicBezTo>
                    <a:pt x="335" y="236"/>
                    <a:pt x="333" y="232"/>
                    <a:pt x="330" y="232"/>
                  </a:cubicBezTo>
                  <a:cubicBezTo>
                    <a:pt x="327" y="232"/>
                    <a:pt x="315" y="233"/>
                    <a:pt x="311" y="227"/>
                  </a:cubicBezTo>
                  <a:cubicBezTo>
                    <a:pt x="307" y="221"/>
                    <a:pt x="298" y="227"/>
                    <a:pt x="293" y="225"/>
                  </a:cubicBezTo>
                  <a:cubicBezTo>
                    <a:pt x="287" y="223"/>
                    <a:pt x="286" y="216"/>
                    <a:pt x="279" y="216"/>
                  </a:cubicBezTo>
                  <a:cubicBezTo>
                    <a:pt x="272" y="216"/>
                    <a:pt x="257" y="227"/>
                    <a:pt x="248" y="227"/>
                  </a:cubicBezTo>
                  <a:cubicBezTo>
                    <a:pt x="240" y="227"/>
                    <a:pt x="238" y="218"/>
                    <a:pt x="234" y="215"/>
                  </a:cubicBezTo>
                  <a:cubicBezTo>
                    <a:pt x="230" y="212"/>
                    <a:pt x="214" y="213"/>
                    <a:pt x="206" y="220"/>
                  </a:cubicBezTo>
                  <a:cubicBezTo>
                    <a:pt x="198" y="227"/>
                    <a:pt x="203" y="231"/>
                    <a:pt x="207" y="244"/>
                  </a:cubicBezTo>
                  <a:cubicBezTo>
                    <a:pt x="211" y="256"/>
                    <a:pt x="199" y="260"/>
                    <a:pt x="190" y="264"/>
                  </a:cubicBezTo>
                  <a:cubicBezTo>
                    <a:pt x="182" y="268"/>
                    <a:pt x="187" y="279"/>
                    <a:pt x="187" y="289"/>
                  </a:cubicBezTo>
                  <a:cubicBezTo>
                    <a:pt x="187" y="299"/>
                    <a:pt x="181" y="296"/>
                    <a:pt x="169" y="297"/>
                  </a:cubicBezTo>
                  <a:cubicBezTo>
                    <a:pt x="156" y="298"/>
                    <a:pt x="118" y="286"/>
                    <a:pt x="114" y="280"/>
                  </a:cubicBezTo>
                  <a:cubicBezTo>
                    <a:pt x="110" y="273"/>
                    <a:pt x="70" y="269"/>
                    <a:pt x="56" y="265"/>
                  </a:cubicBezTo>
                  <a:cubicBezTo>
                    <a:pt x="43" y="261"/>
                    <a:pt x="10" y="221"/>
                    <a:pt x="6" y="215"/>
                  </a:cubicBezTo>
                  <a:cubicBezTo>
                    <a:pt x="2" y="208"/>
                    <a:pt x="0" y="196"/>
                    <a:pt x="0" y="196"/>
                  </a:cubicBezTo>
                  <a:cubicBezTo>
                    <a:pt x="7" y="193"/>
                    <a:pt x="10" y="193"/>
                    <a:pt x="13" y="186"/>
                  </a:cubicBezTo>
                  <a:cubicBezTo>
                    <a:pt x="13" y="186"/>
                    <a:pt x="12" y="183"/>
                    <a:pt x="19" y="179"/>
                  </a:cubicBezTo>
                  <a:cubicBezTo>
                    <a:pt x="26" y="176"/>
                    <a:pt x="26" y="176"/>
                    <a:pt x="26" y="176"/>
                  </a:cubicBezTo>
                  <a:cubicBezTo>
                    <a:pt x="29" y="177"/>
                    <a:pt x="29" y="182"/>
                    <a:pt x="40" y="176"/>
                  </a:cubicBezTo>
                  <a:cubicBezTo>
                    <a:pt x="52" y="170"/>
                    <a:pt x="79" y="141"/>
                    <a:pt x="96" y="137"/>
                  </a:cubicBezTo>
                  <a:cubicBezTo>
                    <a:pt x="113" y="132"/>
                    <a:pt x="120" y="141"/>
                    <a:pt x="124" y="131"/>
                  </a:cubicBezTo>
                  <a:cubicBezTo>
                    <a:pt x="129" y="120"/>
                    <a:pt x="143" y="96"/>
                    <a:pt x="128" y="93"/>
                  </a:cubicBezTo>
                  <a:cubicBezTo>
                    <a:pt x="113" y="89"/>
                    <a:pt x="100" y="91"/>
                    <a:pt x="103" y="79"/>
                  </a:cubicBezTo>
                  <a:cubicBezTo>
                    <a:pt x="107" y="67"/>
                    <a:pt x="117" y="54"/>
                    <a:pt x="105" y="52"/>
                  </a:cubicBezTo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44450" tIns="44450" rIns="44450" bIns="44450"/>
            <a:lstStyle/>
            <a:p>
              <a:endParaRPr lang="es-MX" dirty="0">
                <a:solidFill>
                  <a:prstClr val="black"/>
                </a:solidFill>
              </a:endParaRPr>
            </a:p>
          </p:txBody>
        </p:sp>
        <p:sp>
          <p:nvSpPr>
            <p:cNvPr id="41" name="Freeform 277">
              <a:extLst>
                <a:ext uri="{FF2B5EF4-FFF2-40B4-BE49-F238E27FC236}">
                  <a16:creationId xmlns:a16="http://schemas.microsoft.com/office/drawing/2014/main" id="{8A33D637-EAE7-3B7B-A6EA-331BADB11977}"/>
                </a:ext>
              </a:extLst>
            </p:cNvPr>
            <p:cNvSpPr>
              <a:spLocks/>
            </p:cNvSpPr>
            <p:nvPr/>
          </p:nvSpPr>
          <p:spPr bwMode="auto">
            <a:xfrm>
              <a:off x="8261229" y="2846679"/>
              <a:ext cx="257341" cy="272665"/>
            </a:xfrm>
            <a:custGeom>
              <a:avLst/>
              <a:gdLst>
                <a:gd name="T0" fmla="*/ 731003 w 461"/>
                <a:gd name="T1" fmla="*/ 179289 h 460"/>
                <a:gd name="T2" fmla="*/ 615675 w 461"/>
                <a:gd name="T3" fmla="*/ 214792 h 460"/>
                <a:gd name="T4" fmla="*/ 551801 w 461"/>
                <a:gd name="T5" fmla="*/ 221892 h 460"/>
                <a:gd name="T6" fmla="*/ 555350 w 461"/>
                <a:gd name="T7" fmla="*/ 243194 h 460"/>
                <a:gd name="T8" fmla="*/ 599707 w 461"/>
                <a:gd name="T9" fmla="*/ 264495 h 460"/>
                <a:gd name="T10" fmla="*/ 569544 w 461"/>
                <a:gd name="T11" fmla="*/ 299998 h 460"/>
                <a:gd name="T12" fmla="*/ 509218 w 461"/>
                <a:gd name="T13" fmla="*/ 321300 h 460"/>
                <a:gd name="T14" fmla="*/ 468410 w 461"/>
                <a:gd name="T15" fmla="*/ 356803 h 460"/>
                <a:gd name="T16" fmla="*/ 424053 w 461"/>
                <a:gd name="T17" fmla="*/ 337276 h 460"/>
                <a:gd name="T18" fmla="*/ 390342 w 461"/>
                <a:gd name="T19" fmla="*/ 328400 h 460"/>
                <a:gd name="T20" fmla="*/ 386793 w 461"/>
                <a:gd name="T21" fmla="*/ 291122 h 460"/>
                <a:gd name="T22" fmla="*/ 425827 w 461"/>
                <a:gd name="T23" fmla="*/ 257395 h 460"/>
                <a:gd name="T24" fmla="*/ 452441 w 461"/>
                <a:gd name="T25" fmla="*/ 173963 h 460"/>
                <a:gd name="T26" fmla="*/ 503896 w 461"/>
                <a:gd name="T27" fmla="*/ 149112 h 460"/>
                <a:gd name="T28" fmla="*/ 479056 w 461"/>
                <a:gd name="T29" fmla="*/ 81656 h 460"/>
                <a:gd name="T30" fmla="*/ 450667 w 461"/>
                <a:gd name="T31" fmla="*/ 97633 h 460"/>
                <a:gd name="T32" fmla="*/ 415181 w 461"/>
                <a:gd name="T33" fmla="*/ 136686 h 460"/>
                <a:gd name="T34" fmla="*/ 399213 w 461"/>
                <a:gd name="T35" fmla="*/ 90532 h 460"/>
                <a:gd name="T36" fmla="*/ 413407 w 461"/>
                <a:gd name="T37" fmla="*/ 47929 h 460"/>
                <a:gd name="T38" fmla="*/ 379696 w 461"/>
                <a:gd name="T39" fmla="*/ 17751 h 460"/>
                <a:gd name="T40" fmla="*/ 335339 w 461"/>
                <a:gd name="T41" fmla="*/ 15976 h 460"/>
                <a:gd name="T42" fmla="*/ 344210 w 461"/>
                <a:gd name="T43" fmla="*/ 72781 h 460"/>
                <a:gd name="T44" fmla="*/ 315822 w 461"/>
                <a:gd name="T45" fmla="*/ 94082 h 460"/>
                <a:gd name="T46" fmla="*/ 282111 w 461"/>
                <a:gd name="T47" fmla="*/ 110058 h 460"/>
                <a:gd name="T48" fmla="*/ 264368 w 461"/>
                <a:gd name="T49" fmla="*/ 138461 h 460"/>
                <a:gd name="T50" fmla="*/ 282111 w 461"/>
                <a:gd name="T51" fmla="*/ 189940 h 460"/>
                <a:gd name="T52" fmla="*/ 303402 w 461"/>
                <a:gd name="T53" fmla="*/ 271596 h 460"/>
                <a:gd name="T54" fmla="*/ 298079 w 461"/>
                <a:gd name="T55" fmla="*/ 326625 h 460"/>
                <a:gd name="T56" fmla="*/ 282111 w 461"/>
                <a:gd name="T57" fmla="*/ 411832 h 460"/>
                <a:gd name="T58" fmla="*/ 232431 w 461"/>
                <a:gd name="T59" fmla="*/ 383430 h 460"/>
                <a:gd name="T60" fmla="*/ 180977 w 461"/>
                <a:gd name="T61" fmla="*/ 356803 h 460"/>
                <a:gd name="T62" fmla="*/ 124200 w 461"/>
                <a:gd name="T63" fmla="*/ 376329 h 460"/>
                <a:gd name="T64" fmla="*/ 83391 w 461"/>
                <a:gd name="T65" fmla="*/ 418932 h 460"/>
                <a:gd name="T66" fmla="*/ 26614 w 461"/>
                <a:gd name="T67" fmla="*/ 475737 h 460"/>
                <a:gd name="T68" fmla="*/ 92263 w 461"/>
                <a:gd name="T69" fmla="*/ 651475 h 460"/>
                <a:gd name="T70" fmla="*/ 205816 w 461"/>
                <a:gd name="T71" fmla="*/ 749108 h 460"/>
                <a:gd name="T72" fmla="*/ 298079 w 461"/>
                <a:gd name="T73" fmla="*/ 717155 h 460"/>
                <a:gd name="T74" fmla="*/ 390342 w 461"/>
                <a:gd name="T75" fmla="*/ 681653 h 460"/>
                <a:gd name="T76" fmla="*/ 415181 w 461"/>
                <a:gd name="T77" fmla="*/ 804137 h 460"/>
                <a:gd name="T78" fmla="*/ 542930 w 461"/>
                <a:gd name="T79" fmla="*/ 736682 h 460"/>
                <a:gd name="T80" fmla="*/ 599707 w 461"/>
                <a:gd name="T81" fmla="*/ 658576 h 460"/>
                <a:gd name="T82" fmla="*/ 558898 w 461"/>
                <a:gd name="T83" fmla="*/ 585795 h 460"/>
                <a:gd name="T84" fmla="*/ 544704 w 461"/>
                <a:gd name="T85" fmla="*/ 534316 h 460"/>
                <a:gd name="T86" fmla="*/ 693743 w 461"/>
                <a:gd name="T87" fmla="*/ 493488 h 460"/>
                <a:gd name="T88" fmla="*/ 718583 w 461"/>
                <a:gd name="T89" fmla="*/ 438459 h 460"/>
                <a:gd name="T90" fmla="*/ 780683 w 461"/>
                <a:gd name="T91" fmla="*/ 312424 h 460"/>
                <a:gd name="T92" fmla="*/ 787780 w 461"/>
                <a:gd name="T93" fmla="*/ 257395 h 460"/>
                <a:gd name="T94" fmla="*/ 814394 w 461"/>
                <a:gd name="T95" fmla="*/ 193490 h 460"/>
                <a:gd name="T96" fmla="*/ 771812 w 461"/>
                <a:gd name="T97" fmla="*/ 163313 h 46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461"/>
                <a:gd name="T148" fmla="*/ 0 h 460"/>
                <a:gd name="T149" fmla="*/ 461 w 461"/>
                <a:gd name="T150" fmla="*/ 460 h 460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461" h="460">
                  <a:moveTo>
                    <a:pt x="418" y="89"/>
                  </a:moveTo>
                  <a:cubicBezTo>
                    <a:pt x="418" y="89"/>
                    <a:pt x="421" y="97"/>
                    <a:pt x="412" y="101"/>
                  </a:cubicBezTo>
                  <a:cubicBezTo>
                    <a:pt x="404" y="106"/>
                    <a:pt x="401" y="124"/>
                    <a:pt x="382" y="126"/>
                  </a:cubicBezTo>
                  <a:cubicBezTo>
                    <a:pt x="363" y="129"/>
                    <a:pt x="356" y="126"/>
                    <a:pt x="347" y="121"/>
                  </a:cubicBezTo>
                  <a:cubicBezTo>
                    <a:pt x="339" y="117"/>
                    <a:pt x="333" y="118"/>
                    <a:pt x="325" y="121"/>
                  </a:cubicBezTo>
                  <a:cubicBezTo>
                    <a:pt x="317" y="125"/>
                    <a:pt x="311" y="125"/>
                    <a:pt x="311" y="125"/>
                  </a:cubicBezTo>
                  <a:cubicBezTo>
                    <a:pt x="308" y="127"/>
                    <a:pt x="308" y="127"/>
                    <a:pt x="308" y="127"/>
                  </a:cubicBezTo>
                  <a:cubicBezTo>
                    <a:pt x="308" y="127"/>
                    <a:pt x="312" y="132"/>
                    <a:pt x="313" y="137"/>
                  </a:cubicBezTo>
                  <a:cubicBezTo>
                    <a:pt x="315" y="142"/>
                    <a:pt x="318" y="145"/>
                    <a:pt x="325" y="145"/>
                  </a:cubicBezTo>
                  <a:cubicBezTo>
                    <a:pt x="331" y="145"/>
                    <a:pt x="341" y="145"/>
                    <a:pt x="338" y="149"/>
                  </a:cubicBezTo>
                  <a:cubicBezTo>
                    <a:pt x="336" y="153"/>
                    <a:pt x="341" y="161"/>
                    <a:pt x="333" y="161"/>
                  </a:cubicBezTo>
                  <a:cubicBezTo>
                    <a:pt x="326" y="161"/>
                    <a:pt x="327" y="166"/>
                    <a:pt x="321" y="169"/>
                  </a:cubicBezTo>
                  <a:cubicBezTo>
                    <a:pt x="315" y="171"/>
                    <a:pt x="313" y="176"/>
                    <a:pt x="303" y="176"/>
                  </a:cubicBezTo>
                  <a:cubicBezTo>
                    <a:pt x="294" y="176"/>
                    <a:pt x="287" y="174"/>
                    <a:pt x="287" y="181"/>
                  </a:cubicBezTo>
                  <a:cubicBezTo>
                    <a:pt x="287" y="189"/>
                    <a:pt x="292" y="196"/>
                    <a:pt x="285" y="196"/>
                  </a:cubicBezTo>
                  <a:cubicBezTo>
                    <a:pt x="277" y="196"/>
                    <a:pt x="269" y="201"/>
                    <a:pt x="264" y="201"/>
                  </a:cubicBezTo>
                  <a:cubicBezTo>
                    <a:pt x="259" y="201"/>
                    <a:pt x="254" y="195"/>
                    <a:pt x="250" y="195"/>
                  </a:cubicBezTo>
                  <a:cubicBezTo>
                    <a:pt x="246" y="195"/>
                    <a:pt x="239" y="190"/>
                    <a:pt x="239" y="190"/>
                  </a:cubicBezTo>
                  <a:cubicBezTo>
                    <a:pt x="239" y="190"/>
                    <a:pt x="234" y="186"/>
                    <a:pt x="230" y="187"/>
                  </a:cubicBezTo>
                  <a:cubicBezTo>
                    <a:pt x="226" y="189"/>
                    <a:pt x="220" y="185"/>
                    <a:pt x="220" y="185"/>
                  </a:cubicBezTo>
                  <a:cubicBezTo>
                    <a:pt x="211" y="179"/>
                    <a:pt x="211" y="179"/>
                    <a:pt x="211" y="179"/>
                  </a:cubicBezTo>
                  <a:cubicBezTo>
                    <a:pt x="218" y="164"/>
                    <a:pt x="218" y="164"/>
                    <a:pt x="218" y="164"/>
                  </a:cubicBezTo>
                  <a:cubicBezTo>
                    <a:pt x="216" y="148"/>
                    <a:pt x="216" y="148"/>
                    <a:pt x="216" y="148"/>
                  </a:cubicBezTo>
                  <a:cubicBezTo>
                    <a:pt x="240" y="145"/>
                    <a:pt x="240" y="145"/>
                    <a:pt x="240" y="145"/>
                  </a:cubicBezTo>
                  <a:cubicBezTo>
                    <a:pt x="240" y="145"/>
                    <a:pt x="239" y="127"/>
                    <a:pt x="244" y="118"/>
                  </a:cubicBezTo>
                  <a:cubicBezTo>
                    <a:pt x="249" y="109"/>
                    <a:pt x="250" y="99"/>
                    <a:pt x="255" y="98"/>
                  </a:cubicBezTo>
                  <a:cubicBezTo>
                    <a:pt x="260" y="97"/>
                    <a:pt x="271" y="101"/>
                    <a:pt x="275" y="97"/>
                  </a:cubicBezTo>
                  <a:cubicBezTo>
                    <a:pt x="279" y="93"/>
                    <a:pt x="284" y="91"/>
                    <a:pt x="284" y="84"/>
                  </a:cubicBezTo>
                  <a:cubicBezTo>
                    <a:pt x="284" y="78"/>
                    <a:pt x="287" y="64"/>
                    <a:pt x="284" y="61"/>
                  </a:cubicBezTo>
                  <a:cubicBezTo>
                    <a:pt x="280" y="57"/>
                    <a:pt x="271" y="50"/>
                    <a:pt x="270" y="46"/>
                  </a:cubicBezTo>
                  <a:cubicBezTo>
                    <a:pt x="269" y="42"/>
                    <a:pt x="260" y="33"/>
                    <a:pt x="257" y="38"/>
                  </a:cubicBezTo>
                  <a:cubicBezTo>
                    <a:pt x="255" y="43"/>
                    <a:pt x="252" y="48"/>
                    <a:pt x="254" y="55"/>
                  </a:cubicBezTo>
                  <a:cubicBezTo>
                    <a:pt x="255" y="61"/>
                    <a:pt x="256" y="68"/>
                    <a:pt x="251" y="71"/>
                  </a:cubicBezTo>
                  <a:cubicBezTo>
                    <a:pt x="246" y="73"/>
                    <a:pt x="234" y="77"/>
                    <a:pt x="234" y="77"/>
                  </a:cubicBezTo>
                  <a:cubicBezTo>
                    <a:pt x="224" y="69"/>
                    <a:pt x="224" y="69"/>
                    <a:pt x="224" y="69"/>
                  </a:cubicBezTo>
                  <a:cubicBezTo>
                    <a:pt x="224" y="69"/>
                    <a:pt x="221" y="55"/>
                    <a:pt x="225" y="51"/>
                  </a:cubicBezTo>
                  <a:cubicBezTo>
                    <a:pt x="229" y="47"/>
                    <a:pt x="234" y="43"/>
                    <a:pt x="235" y="40"/>
                  </a:cubicBezTo>
                  <a:cubicBezTo>
                    <a:pt x="236" y="36"/>
                    <a:pt x="233" y="27"/>
                    <a:pt x="233" y="27"/>
                  </a:cubicBezTo>
                  <a:cubicBezTo>
                    <a:pt x="226" y="15"/>
                    <a:pt x="226" y="15"/>
                    <a:pt x="226" y="15"/>
                  </a:cubicBezTo>
                  <a:cubicBezTo>
                    <a:pt x="226" y="15"/>
                    <a:pt x="213" y="16"/>
                    <a:pt x="214" y="10"/>
                  </a:cubicBezTo>
                  <a:cubicBezTo>
                    <a:pt x="215" y="4"/>
                    <a:pt x="203" y="0"/>
                    <a:pt x="199" y="1"/>
                  </a:cubicBezTo>
                  <a:cubicBezTo>
                    <a:pt x="195" y="2"/>
                    <a:pt x="192" y="5"/>
                    <a:pt x="189" y="9"/>
                  </a:cubicBezTo>
                  <a:cubicBezTo>
                    <a:pt x="187" y="12"/>
                    <a:pt x="185" y="21"/>
                    <a:pt x="187" y="25"/>
                  </a:cubicBezTo>
                  <a:cubicBezTo>
                    <a:pt x="188" y="28"/>
                    <a:pt x="190" y="38"/>
                    <a:pt x="194" y="41"/>
                  </a:cubicBezTo>
                  <a:cubicBezTo>
                    <a:pt x="198" y="43"/>
                    <a:pt x="198" y="51"/>
                    <a:pt x="194" y="52"/>
                  </a:cubicBezTo>
                  <a:cubicBezTo>
                    <a:pt x="190" y="53"/>
                    <a:pt x="178" y="53"/>
                    <a:pt x="178" y="53"/>
                  </a:cubicBezTo>
                  <a:cubicBezTo>
                    <a:pt x="178" y="53"/>
                    <a:pt x="175" y="61"/>
                    <a:pt x="172" y="61"/>
                  </a:cubicBezTo>
                  <a:cubicBezTo>
                    <a:pt x="168" y="61"/>
                    <a:pt x="159" y="62"/>
                    <a:pt x="159" y="62"/>
                  </a:cubicBezTo>
                  <a:cubicBezTo>
                    <a:pt x="155" y="62"/>
                    <a:pt x="155" y="62"/>
                    <a:pt x="155" y="62"/>
                  </a:cubicBezTo>
                  <a:cubicBezTo>
                    <a:pt x="153" y="71"/>
                    <a:pt x="149" y="78"/>
                    <a:pt x="149" y="78"/>
                  </a:cubicBezTo>
                  <a:cubicBezTo>
                    <a:pt x="146" y="90"/>
                    <a:pt x="146" y="90"/>
                    <a:pt x="146" y="90"/>
                  </a:cubicBezTo>
                  <a:cubicBezTo>
                    <a:pt x="146" y="90"/>
                    <a:pt x="155" y="101"/>
                    <a:pt x="159" y="107"/>
                  </a:cubicBezTo>
                  <a:cubicBezTo>
                    <a:pt x="163" y="112"/>
                    <a:pt x="166" y="126"/>
                    <a:pt x="166" y="133"/>
                  </a:cubicBezTo>
                  <a:cubicBezTo>
                    <a:pt x="166" y="140"/>
                    <a:pt x="171" y="153"/>
                    <a:pt x="171" y="153"/>
                  </a:cubicBezTo>
                  <a:cubicBezTo>
                    <a:pt x="171" y="153"/>
                    <a:pt x="196" y="154"/>
                    <a:pt x="191" y="166"/>
                  </a:cubicBezTo>
                  <a:cubicBezTo>
                    <a:pt x="185" y="179"/>
                    <a:pt x="173" y="183"/>
                    <a:pt x="168" y="184"/>
                  </a:cubicBezTo>
                  <a:cubicBezTo>
                    <a:pt x="164" y="186"/>
                    <a:pt x="160" y="197"/>
                    <a:pt x="160" y="205"/>
                  </a:cubicBezTo>
                  <a:cubicBezTo>
                    <a:pt x="160" y="214"/>
                    <a:pt x="160" y="226"/>
                    <a:pt x="159" y="232"/>
                  </a:cubicBezTo>
                  <a:cubicBezTo>
                    <a:pt x="157" y="237"/>
                    <a:pt x="155" y="238"/>
                    <a:pt x="148" y="233"/>
                  </a:cubicBezTo>
                  <a:cubicBezTo>
                    <a:pt x="141" y="227"/>
                    <a:pt x="131" y="216"/>
                    <a:pt x="131" y="216"/>
                  </a:cubicBezTo>
                  <a:cubicBezTo>
                    <a:pt x="131" y="216"/>
                    <a:pt x="126" y="214"/>
                    <a:pt x="121" y="211"/>
                  </a:cubicBezTo>
                  <a:cubicBezTo>
                    <a:pt x="117" y="208"/>
                    <a:pt x="110" y="201"/>
                    <a:pt x="102" y="201"/>
                  </a:cubicBezTo>
                  <a:cubicBezTo>
                    <a:pt x="94" y="201"/>
                    <a:pt x="85" y="209"/>
                    <a:pt x="85" y="209"/>
                  </a:cubicBezTo>
                  <a:cubicBezTo>
                    <a:pt x="85" y="209"/>
                    <a:pt x="74" y="212"/>
                    <a:pt x="70" y="212"/>
                  </a:cubicBezTo>
                  <a:cubicBezTo>
                    <a:pt x="66" y="212"/>
                    <a:pt x="65" y="215"/>
                    <a:pt x="63" y="219"/>
                  </a:cubicBezTo>
                  <a:cubicBezTo>
                    <a:pt x="62" y="223"/>
                    <a:pt x="51" y="240"/>
                    <a:pt x="47" y="236"/>
                  </a:cubicBezTo>
                  <a:cubicBezTo>
                    <a:pt x="47" y="236"/>
                    <a:pt x="49" y="248"/>
                    <a:pt x="46" y="257"/>
                  </a:cubicBezTo>
                  <a:cubicBezTo>
                    <a:pt x="42" y="267"/>
                    <a:pt x="20" y="267"/>
                    <a:pt x="15" y="268"/>
                  </a:cubicBezTo>
                  <a:cubicBezTo>
                    <a:pt x="10" y="269"/>
                    <a:pt x="0" y="270"/>
                    <a:pt x="0" y="279"/>
                  </a:cubicBezTo>
                  <a:cubicBezTo>
                    <a:pt x="0" y="287"/>
                    <a:pt x="33" y="352"/>
                    <a:pt x="52" y="367"/>
                  </a:cubicBezTo>
                  <a:cubicBezTo>
                    <a:pt x="71" y="383"/>
                    <a:pt x="83" y="410"/>
                    <a:pt x="92" y="411"/>
                  </a:cubicBezTo>
                  <a:cubicBezTo>
                    <a:pt x="101" y="412"/>
                    <a:pt x="104" y="423"/>
                    <a:pt x="116" y="422"/>
                  </a:cubicBezTo>
                  <a:cubicBezTo>
                    <a:pt x="127" y="421"/>
                    <a:pt x="135" y="417"/>
                    <a:pt x="140" y="414"/>
                  </a:cubicBezTo>
                  <a:cubicBezTo>
                    <a:pt x="146" y="410"/>
                    <a:pt x="161" y="411"/>
                    <a:pt x="168" y="404"/>
                  </a:cubicBezTo>
                  <a:cubicBezTo>
                    <a:pt x="175" y="397"/>
                    <a:pt x="172" y="382"/>
                    <a:pt x="193" y="385"/>
                  </a:cubicBezTo>
                  <a:cubicBezTo>
                    <a:pt x="213" y="389"/>
                    <a:pt x="209" y="385"/>
                    <a:pt x="220" y="384"/>
                  </a:cubicBezTo>
                  <a:cubicBezTo>
                    <a:pt x="230" y="383"/>
                    <a:pt x="241" y="385"/>
                    <a:pt x="241" y="396"/>
                  </a:cubicBezTo>
                  <a:cubicBezTo>
                    <a:pt x="241" y="406"/>
                    <a:pt x="230" y="451"/>
                    <a:pt x="234" y="453"/>
                  </a:cubicBezTo>
                  <a:cubicBezTo>
                    <a:pt x="237" y="454"/>
                    <a:pt x="239" y="460"/>
                    <a:pt x="250" y="454"/>
                  </a:cubicBezTo>
                  <a:cubicBezTo>
                    <a:pt x="262" y="448"/>
                    <a:pt x="289" y="419"/>
                    <a:pt x="306" y="415"/>
                  </a:cubicBezTo>
                  <a:cubicBezTo>
                    <a:pt x="323" y="410"/>
                    <a:pt x="330" y="419"/>
                    <a:pt x="334" y="409"/>
                  </a:cubicBezTo>
                  <a:cubicBezTo>
                    <a:pt x="339" y="398"/>
                    <a:pt x="353" y="374"/>
                    <a:pt x="338" y="371"/>
                  </a:cubicBezTo>
                  <a:cubicBezTo>
                    <a:pt x="323" y="367"/>
                    <a:pt x="310" y="369"/>
                    <a:pt x="313" y="357"/>
                  </a:cubicBezTo>
                  <a:cubicBezTo>
                    <a:pt x="317" y="345"/>
                    <a:pt x="327" y="332"/>
                    <a:pt x="315" y="330"/>
                  </a:cubicBezTo>
                  <a:cubicBezTo>
                    <a:pt x="304" y="327"/>
                    <a:pt x="287" y="331"/>
                    <a:pt x="287" y="319"/>
                  </a:cubicBezTo>
                  <a:cubicBezTo>
                    <a:pt x="287" y="307"/>
                    <a:pt x="288" y="306"/>
                    <a:pt x="307" y="301"/>
                  </a:cubicBezTo>
                  <a:cubicBezTo>
                    <a:pt x="326" y="296"/>
                    <a:pt x="345" y="286"/>
                    <a:pt x="357" y="285"/>
                  </a:cubicBezTo>
                  <a:cubicBezTo>
                    <a:pt x="369" y="283"/>
                    <a:pt x="385" y="282"/>
                    <a:pt x="391" y="278"/>
                  </a:cubicBezTo>
                  <a:cubicBezTo>
                    <a:pt x="397" y="273"/>
                    <a:pt x="396" y="263"/>
                    <a:pt x="402" y="260"/>
                  </a:cubicBezTo>
                  <a:cubicBezTo>
                    <a:pt x="408" y="256"/>
                    <a:pt x="412" y="254"/>
                    <a:pt x="405" y="247"/>
                  </a:cubicBezTo>
                  <a:cubicBezTo>
                    <a:pt x="398" y="240"/>
                    <a:pt x="399" y="227"/>
                    <a:pt x="409" y="216"/>
                  </a:cubicBezTo>
                  <a:cubicBezTo>
                    <a:pt x="418" y="205"/>
                    <a:pt x="431" y="183"/>
                    <a:pt x="440" y="176"/>
                  </a:cubicBezTo>
                  <a:cubicBezTo>
                    <a:pt x="448" y="169"/>
                    <a:pt x="455" y="166"/>
                    <a:pt x="453" y="159"/>
                  </a:cubicBezTo>
                  <a:cubicBezTo>
                    <a:pt x="450" y="152"/>
                    <a:pt x="438" y="147"/>
                    <a:pt x="444" y="145"/>
                  </a:cubicBezTo>
                  <a:cubicBezTo>
                    <a:pt x="450" y="143"/>
                    <a:pt x="456" y="133"/>
                    <a:pt x="459" y="126"/>
                  </a:cubicBezTo>
                  <a:cubicBezTo>
                    <a:pt x="461" y="119"/>
                    <a:pt x="459" y="109"/>
                    <a:pt x="459" y="109"/>
                  </a:cubicBezTo>
                  <a:cubicBezTo>
                    <a:pt x="454" y="109"/>
                    <a:pt x="450" y="105"/>
                    <a:pt x="445" y="102"/>
                  </a:cubicBezTo>
                  <a:cubicBezTo>
                    <a:pt x="440" y="98"/>
                    <a:pt x="439" y="92"/>
                    <a:pt x="435" y="92"/>
                  </a:cubicBezTo>
                  <a:cubicBezTo>
                    <a:pt x="431" y="92"/>
                    <a:pt x="425" y="89"/>
                    <a:pt x="418" y="89"/>
                  </a:cubicBezTo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44450" tIns="44450" rIns="44450" bIns="44450"/>
            <a:lstStyle/>
            <a:p>
              <a:endParaRPr lang="es-MX" dirty="0">
                <a:solidFill>
                  <a:prstClr val="black"/>
                </a:solidFill>
              </a:endParaRPr>
            </a:p>
          </p:txBody>
        </p:sp>
        <p:sp>
          <p:nvSpPr>
            <p:cNvPr id="42" name="Freeform 278">
              <a:extLst>
                <a:ext uri="{FF2B5EF4-FFF2-40B4-BE49-F238E27FC236}">
                  <a16:creationId xmlns:a16="http://schemas.microsoft.com/office/drawing/2014/main" id="{5AD824AF-CFDB-FF72-06F1-9B0A8EBED83E}"/>
                </a:ext>
              </a:extLst>
            </p:cNvPr>
            <p:cNvSpPr>
              <a:spLocks/>
            </p:cNvSpPr>
            <p:nvPr/>
          </p:nvSpPr>
          <p:spPr bwMode="auto">
            <a:xfrm>
              <a:off x="8261229" y="2846679"/>
              <a:ext cx="257341" cy="272665"/>
            </a:xfrm>
            <a:custGeom>
              <a:avLst/>
              <a:gdLst>
                <a:gd name="T0" fmla="*/ 731003 w 461"/>
                <a:gd name="T1" fmla="*/ 179289 h 460"/>
                <a:gd name="T2" fmla="*/ 615675 w 461"/>
                <a:gd name="T3" fmla="*/ 214792 h 460"/>
                <a:gd name="T4" fmla="*/ 551801 w 461"/>
                <a:gd name="T5" fmla="*/ 221892 h 460"/>
                <a:gd name="T6" fmla="*/ 555350 w 461"/>
                <a:gd name="T7" fmla="*/ 243194 h 460"/>
                <a:gd name="T8" fmla="*/ 599707 w 461"/>
                <a:gd name="T9" fmla="*/ 264495 h 460"/>
                <a:gd name="T10" fmla="*/ 569544 w 461"/>
                <a:gd name="T11" fmla="*/ 299998 h 460"/>
                <a:gd name="T12" fmla="*/ 509218 w 461"/>
                <a:gd name="T13" fmla="*/ 321300 h 460"/>
                <a:gd name="T14" fmla="*/ 468410 w 461"/>
                <a:gd name="T15" fmla="*/ 356803 h 460"/>
                <a:gd name="T16" fmla="*/ 424053 w 461"/>
                <a:gd name="T17" fmla="*/ 337276 h 460"/>
                <a:gd name="T18" fmla="*/ 390342 w 461"/>
                <a:gd name="T19" fmla="*/ 328400 h 460"/>
                <a:gd name="T20" fmla="*/ 386793 w 461"/>
                <a:gd name="T21" fmla="*/ 291122 h 460"/>
                <a:gd name="T22" fmla="*/ 425827 w 461"/>
                <a:gd name="T23" fmla="*/ 257395 h 460"/>
                <a:gd name="T24" fmla="*/ 452441 w 461"/>
                <a:gd name="T25" fmla="*/ 173963 h 460"/>
                <a:gd name="T26" fmla="*/ 503896 w 461"/>
                <a:gd name="T27" fmla="*/ 149112 h 460"/>
                <a:gd name="T28" fmla="*/ 479056 w 461"/>
                <a:gd name="T29" fmla="*/ 81656 h 460"/>
                <a:gd name="T30" fmla="*/ 450667 w 461"/>
                <a:gd name="T31" fmla="*/ 97633 h 460"/>
                <a:gd name="T32" fmla="*/ 415181 w 461"/>
                <a:gd name="T33" fmla="*/ 136686 h 460"/>
                <a:gd name="T34" fmla="*/ 399213 w 461"/>
                <a:gd name="T35" fmla="*/ 90532 h 460"/>
                <a:gd name="T36" fmla="*/ 413407 w 461"/>
                <a:gd name="T37" fmla="*/ 47929 h 460"/>
                <a:gd name="T38" fmla="*/ 379696 w 461"/>
                <a:gd name="T39" fmla="*/ 17751 h 460"/>
                <a:gd name="T40" fmla="*/ 335339 w 461"/>
                <a:gd name="T41" fmla="*/ 15976 h 460"/>
                <a:gd name="T42" fmla="*/ 344210 w 461"/>
                <a:gd name="T43" fmla="*/ 72781 h 460"/>
                <a:gd name="T44" fmla="*/ 315822 w 461"/>
                <a:gd name="T45" fmla="*/ 94082 h 460"/>
                <a:gd name="T46" fmla="*/ 282111 w 461"/>
                <a:gd name="T47" fmla="*/ 110058 h 460"/>
                <a:gd name="T48" fmla="*/ 264368 w 461"/>
                <a:gd name="T49" fmla="*/ 138461 h 460"/>
                <a:gd name="T50" fmla="*/ 282111 w 461"/>
                <a:gd name="T51" fmla="*/ 189940 h 460"/>
                <a:gd name="T52" fmla="*/ 303402 w 461"/>
                <a:gd name="T53" fmla="*/ 271596 h 460"/>
                <a:gd name="T54" fmla="*/ 298079 w 461"/>
                <a:gd name="T55" fmla="*/ 326625 h 460"/>
                <a:gd name="T56" fmla="*/ 282111 w 461"/>
                <a:gd name="T57" fmla="*/ 411832 h 460"/>
                <a:gd name="T58" fmla="*/ 232431 w 461"/>
                <a:gd name="T59" fmla="*/ 383430 h 460"/>
                <a:gd name="T60" fmla="*/ 180977 w 461"/>
                <a:gd name="T61" fmla="*/ 356803 h 460"/>
                <a:gd name="T62" fmla="*/ 124200 w 461"/>
                <a:gd name="T63" fmla="*/ 376329 h 460"/>
                <a:gd name="T64" fmla="*/ 83391 w 461"/>
                <a:gd name="T65" fmla="*/ 418932 h 460"/>
                <a:gd name="T66" fmla="*/ 26614 w 461"/>
                <a:gd name="T67" fmla="*/ 475737 h 460"/>
                <a:gd name="T68" fmla="*/ 92263 w 461"/>
                <a:gd name="T69" fmla="*/ 651475 h 460"/>
                <a:gd name="T70" fmla="*/ 205816 w 461"/>
                <a:gd name="T71" fmla="*/ 749108 h 460"/>
                <a:gd name="T72" fmla="*/ 298079 w 461"/>
                <a:gd name="T73" fmla="*/ 717155 h 460"/>
                <a:gd name="T74" fmla="*/ 390342 w 461"/>
                <a:gd name="T75" fmla="*/ 681653 h 460"/>
                <a:gd name="T76" fmla="*/ 415181 w 461"/>
                <a:gd name="T77" fmla="*/ 804137 h 460"/>
                <a:gd name="T78" fmla="*/ 542930 w 461"/>
                <a:gd name="T79" fmla="*/ 736682 h 460"/>
                <a:gd name="T80" fmla="*/ 599707 w 461"/>
                <a:gd name="T81" fmla="*/ 658576 h 460"/>
                <a:gd name="T82" fmla="*/ 558898 w 461"/>
                <a:gd name="T83" fmla="*/ 585795 h 460"/>
                <a:gd name="T84" fmla="*/ 544704 w 461"/>
                <a:gd name="T85" fmla="*/ 534316 h 460"/>
                <a:gd name="T86" fmla="*/ 693743 w 461"/>
                <a:gd name="T87" fmla="*/ 493488 h 460"/>
                <a:gd name="T88" fmla="*/ 718583 w 461"/>
                <a:gd name="T89" fmla="*/ 438459 h 460"/>
                <a:gd name="T90" fmla="*/ 780683 w 461"/>
                <a:gd name="T91" fmla="*/ 312424 h 460"/>
                <a:gd name="T92" fmla="*/ 787780 w 461"/>
                <a:gd name="T93" fmla="*/ 257395 h 460"/>
                <a:gd name="T94" fmla="*/ 814394 w 461"/>
                <a:gd name="T95" fmla="*/ 193490 h 460"/>
                <a:gd name="T96" fmla="*/ 771812 w 461"/>
                <a:gd name="T97" fmla="*/ 163313 h 46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461"/>
                <a:gd name="T148" fmla="*/ 0 h 460"/>
                <a:gd name="T149" fmla="*/ 461 w 461"/>
                <a:gd name="T150" fmla="*/ 460 h 460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461" h="460">
                  <a:moveTo>
                    <a:pt x="418" y="89"/>
                  </a:moveTo>
                  <a:cubicBezTo>
                    <a:pt x="418" y="89"/>
                    <a:pt x="421" y="97"/>
                    <a:pt x="412" y="101"/>
                  </a:cubicBezTo>
                  <a:cubicBezTo>
                    <a:pt x="404" y="106"/>
                    <a:pt x="401" y="124"/>
                    <a:pt x="382" y="126"/>
                  </a:cubicBezTo>
                  <a:cubicBezTo>
                    <a:pt x="363" y="129"/>
                    <a:pt x="356" y="126"/>
                    <a:pt x="347" y="121"/>
                  </a:cubicBezTo>
                  <a:cubicBezTo>
                    <a:pt x="339" y="117"/>
                    <a:pt x="333" y="118"/>
                    <a:pt x="325" y="121"/>
                  </a:cubicBezTo>
                  <a:cubicBezTo>
                    <a:pt x="317" y="125"/>
                    <a:pt x="311" y="125"/>
                    <a:pt x="311" y="125"/>
                  </a:cubicBezTo>
                  <a:cubicBezTo>
                    <a:pt x="308" y="127"/>
                    <a:pt x="308" y="127"/>
                    <a:pt x="308" y="127"/>
                  </a:cubicBezTo>
                  <a:cubicBezTo>
                    <a:pt x="308" y="127"/>
                    <a:pt x="312" y="132"/>
                    <a:pt x="313" y="137"/>
                  </a:cubicBezTo>
                  <a:cubicBezTo>
                    <a:pt x="315" y="142"/>
                    <a:pt x="318" y="145"/>
                    <a:pt x="325" y="145"/>
                  </a:cubicBezTo>
                  <a:cubicBezTo>
                    <a:pt x="331" y="145"/>
                    <a:pt x="341" y="145"/>
                    <a:pt x="338" y="149"/>
                  </a:cubicBezTo>
                  <a:cubicBezTo>
                    <a:pt x="336" y="153"/>
                    <a:pt x="341" y="161"/>
                    <a:pt x="333" y="161"/>
                  </a:cubicBezTo>
                  <a:cubicBezTo>
                    <a:pt x="326" y="161"/>
                    <a:pt x="327" y="166"/>
                    <a:pt x="321" y="169"/>
                  </a:cubicBezTo>
                  <a:cubicBezTo>
                    <a:pt x="315" y="171"/>
                    <a:pt x="313" y="176"/>
                    <a:pt x="303" y="176"/>
                  </a:cubicBezTo>
                  <a:cubicBezTo>
                    <a:pt x="294" y="176"/>
                    <a:pt x="287" y="174"/>
                    <a:pt x="287" y="181"/>
                  </a:cubicBezTo>
                  <a:cubicBezTo>
                    <a:pt x="287" y="189"/>
                    <a:pt x="292" y="196"/>
                    <a:pt x="285" y="196"/>
                  </a:cubicBezTo>
                  <a:cubicBezTo>
                    <a:pt x="277" y="196"/>
                    <a:pt x="269" y="201"/>
                    <a:pt x="264" y="201"/>
                  </a:cubicBezTo>
                  <a:cubicBezTo>
                    <a:pt x="259" y="201"/>
                    <a:pt x="254" y="195"/>
                    <a:pt x="250" y="195"/>
                  </a:cubicBezTo>
                  <a:cubicBezTo>
                    <a:pt x="246" y="195"/>
                    <a:pt x="239" y="190"/>
                    <a:pt x="239" y="190"/>
                  </a:cubicBezTo>
                  <a:cubicBezTo>
                    <a:pt x="239" y="190"/>
                    <a:pt x="234" y="186"/>
                    <a:pt x="230" y="187"/>
                  </a:cubicBezTo>
                  <a:cubicBezTo>
                    <a:pt x="226" y="189"/>
                    <a:pt x="220" y="185"/>
                    <a:pt x="220" y="185"/>
                  </a:cubicBezTo>
                  <a:cubicBezTo>
                    <a:pt x="211" y="179"/>
                    <a:pt x="211" y="179"/>
                    <a:pt x="211" y="179"/>
                  </a:cubicBezTo>
                  <a:cubicBezTo>
                    <a:pt x="218" y="164"/>
                    <a:pt x="218" y="164"/>
                    <a:pt x="218" y="164"/>
                  </a:cubicBezTo>
                  <a:cubicBezTo>
                    <a:pt x="216" y="148"/>
                    <a:pt x="216" y="148"/>
                    <a:pt x="216" y="148"/>
                  </a:cubicBezTo>
                  <a:cubicBezTo>
                    <a:pt x="240" y="145"/>
                    <a:pt x="240" y="145"/>
                    <a:pt x="240" y="145"/>
                  </a:cubicBezTo>
                  <a:cubicBezTo>
                    <a:pt x="240" y="145"/>
                    <a:pt x="239" y="127"/>
                    <a:pt x="244" y="118"/>
                  </a:cubicBezTo>
                  <a:cubicBezTo>
                    <a:pt x="249" y="109"/>
                    <a:pt x="250" y="99"/>
                    <a:pt x="255" y="98"/>
                  </a:cubicBezTo>
                  <a:cubicBezTo>
                    <a:pt x="260" y="97"/>
                    <a:pt x="271" y="101"/>
                    <a:pt x="275" y="97"/>
                  </a:cubicBezTo>
                  <a:cubicBezTo>
                    <a:pt x="279" y="93"/>
                    <a:pt x="284" y="91"/>
                    <a:pt x="284" y="84"/>
                  </a:cubicBezTo>
                  <a:cubicBezTo>
                    <a:pt x="284" y="78"/>
                    <a:pt x="287" y="64"/>
                    <a:pt x="284" y="61"/>
                  </a:cubicBezTo>
                  <a:cubicBezTo>
                    <a:pt x="280" y="57"/>
                    <a:pt x="271" y="50"/>
                    <a:pt x="270" y="46"/>
                  </a:cubicBezTo>
                  <a:cubicBezTo>
                    <a:pt x="269" y="42"/>
                    <a:pt x="260" y="33"/>
                    <a:pt x="257" y="38"/>
                  </a:cubicBezTo>
                  <a:cubicBezTo>
                    <a:pt x="255" y="43"/>
                    <a:pt x="252" y="48"/>
                    <a:pt x="254" y="55"/>
                  </a:cubicBezTo>
                  <a:cubicBezTo>
                    <a:pt x="255" y="61"/>
                    <a:pt x="256" y="68"/>
                    <a:pt x="251" y="71"/>
                  </a:cubicBezTo>
                  <a:cubicBezTo>
                    <a:pt x="246" y="73"/>
                    <a:pt x="234" y="77"/>
                    <a:pt x="234" y="77"/>
                  </a:cubicBezTo>
                  <a:cubicBezTo>
                    <a:pt x="224" y="69"/>
                    <a:pt x="224" y="69"/>
                    <a:pt x="224" y="69"/>
                  </a:cubicBezTo>
                  <a:cubicBezTo>
                    <a:pt x="224" y="69"/>
                    <a:pt x="221" y="55"/>
                    <a:pt x="225" y="51"/>
                  </a:cubicBezTo>
                  <a:cubicBezTo>
                    <a:pt x="229" y="47"/>
                    <a:pt x="234" y="43"/>
                    <a:pt x="235" y="40"/>
                  </a:cubicBezTo>
                  <a:cubicBezTo>
                    <a:pt x="236" y="36"/>
                    <a:pt x="233" y="27"/>
                    <a:pt x="233" y="27"/>
                  </a:cubicBezTo>
                  <a:cubicBezTo>
                    <a:pt x="226" y="15"/>
                    <a:pt x="226" y="15"/>
                    <a:pt x="226" y="15"/>
                  </a:cubicBezTo>
                  <a:cubicBezTo>
                    <a:pt x="226" y="15"/>
                    <a:pt x="213" y="16"/>
                    <a:pt x="214" y="10"/>
                  </a:cubicBezTo>
                  <a:cubicBezTo>
                    <a:pt x="215" y="4"/>
                    <a:pt x="203" y="0"/>
                    <a:pt x="199" y="1"/>
                  </a:cubicBezTo>
                  <a:cubicBezTo>
                    <a:pt x="195" y="2"/>
                    <a:pt x="192" y="5"/>
                    <a:pt x="189" y="9"/>
                  </a:cubicBezTo>
                  <a:cubicBezTo>
                    <a:pt x="187" y="12"/>
                    <a:pt x="185" y="21"/>
                    <a:pt x="187" y="25"/>
                  </a:cubicBezTo>
                  <a:cubicBezTo>
                    <a:pt x="188" y="28"/>
                    <a:pt x="190" y="38"/>
                    <a:pt x="194" y="41"/>
                  </a:cubicBezTo>
                  <a:cubicBezTo>
                    <a:pt x="198" y="43"/>
                    <a:pt x="198" y="51"/>
                    <a:pt x="194" y="52"/>
                  </a:cubicBezTo>
                  <a:cubicBezTo>
                    <a:pt x="190" y="53"/>
                    <a:pt x="178" y="53"/>
                    <a:pt x="178" y="53"/>
                  </a:cubicBezTo>
                  <a:cubicBezTo>
                    <a:pt x="178" y="53"/>
                    <a:pt x="175" y="61"/>
                    <a:pt x="172" y="61"/>
                  </a:cubicBezTo>
                  <a:cubicBezTo>
                    <a:pt x="168" y="61"/>
                    <a:pt x="159" y="62"/>
                    <a:pt x="159" y="62"/>
                  </a:cubicBezTo>
                  <a:cubicBezTo>
                    <a:pt x="155" y="62"/>
                    <a:pt x="155" y="62"/>
                    <a:pt x="155" y="62"/>
                  </a:cubicBezTo>
                  <a:cubicBezTo>
                    <a:pt x="153" y="71"/>
                    <a:pt x="149" y="78"/>
                    <a:pt x="149" y="78"/>
                  </a:cubicBezTo>
                  <a:cubicBezTo>
                    <a:pt x="146" y="90"/>
                    <a:pt x="146" y="90"/>
                    <a:pt x="146" y="90"/>
                  </a:cubicBezTo>
                  <a:cubicBezTo>
                    <a:pt x="146" y="90"/>
                    <a:pt x="155" y="101"/>
                    <a:pt x="159" y="107"/>
                  </a:cubicBezTo>
                  <a:cubicBezTo>
                    <a:pt x="163" y="112"/>
                    <a:pt x="166" y="126"/>
                    <a:pt x="166" y="133"/>
                  </a:cubicBezTo>
                  <a:cubicBezTo>
                    <a:pt x="166" y="140"/>
                    <a:pt x="171" y="153"/>
                    <a:pt x="171" y="153"/>
                  </a:cubicBezTo>
                  <a:cubicBezTo>
                    <a:pt x="171" y="153"/>
                    <a:pt x="196" y="154"/>
                    <a:pt x="191" y="166"/>
                  </a:cubicBezTo>
                  <a:cubicBezTo>
                    <a:pt x="185" y="179"/>
                    <a:pt x="173" y="183"/>
                    <a:pt x="168" y="184"/>
                  </a:cubicBezTo>
                  <a:cubicBezTo>
                    <a:pt x="164" y="186"/>
                    <a:pt x="160" y="197"/>
                    <a:pt x="160" y="205"/>
                  </a:cubicBezTo>
                  <a:cubicBezTo>
                    <a:pt x="160" y="214"/>
                    <a:pt x="160" y="226"/>
                    <a:pt x="159" y="232"/>
                  </a:cubicBezTo>
                  <a:cubicBezTo>
                    <a:pt x="157" y="237"/>
                    <a:pt x="155" y="238"/>
                    <a:pt x="148" y="233"/>
                  </a:cubicBezTo>
                  <a:cubicBezTo>
                    <a:pt x="141" y="227"/>
                    <a:pt x="131" y="216"/>
                    <a:pt x="131" y="216"/>
                  </a:cubicBezTo>
                  <a:cubicBezTo>
                    <a:pt x="131" y="216"/>
                    <a:pt x="126" y="214"/>
                    <a:pt x="121" y="211"/>
                  </a:cubicBezTo>
                  <a:cubicBezTo>
                    <a:pt x="117" y="208"/>
                    <a:pt x="110" y="201"/>
                    <a:pt x="102" y="201"/>
                  </a:cubicBezTo>
                  <a:cubicBezTo>
                    <a:pt x="94" y="201"/>
                    <a:pt x="85" y="209"/>
                    <a:pt x="85" y="209"/>
                  </a:cubicBezTo>
                  <a:cubicBezTo>
                    <a:pt x="85" y="209"/>
                    <a:pt x="74" y="212"/>
                    <a:pt x="70" y="212"/>
                  </a:cubicBezTo>
                  <a:cubicBezTo>
                    <a:pt x="66" y="212"/>
                    <a:pt x="65" y="215"/>
                    <a:pt x="63" y="219"/>
                  </a:cubicBezTo>
                  <a:cubicBezTo>
                    <a:pt x="62" y="223"/>
                    <a:pt x="51" y="240"/>
                    <a:pt x="47" y="236"/>
                  </a:cubicBezTo>
                  <a:cubicBezTo>
                    <a:pt x="47" y="236"/>
                    <a:pt x="49" y="248"/>
                    <a:pt x="46" y="257"/>
                  </a:cubicBezTo>
                  <a:cubicBezTo>
                    <a:pt x="42" y="267"/>
                    <a:pt x="20" y="267"/>
                    <a:pt x="15" y="268"/>
                  </a:cubicBezTo>
                  <a:cubicBezTo>
                    <a:pt x="10" y="269"/>
                    <a:pt x="0" y="270"/>
                    <a:pt x="0" y="279"/>
                  </a:cubicBezTo>
                  <a:cubicBezTo>
                    <a:pt x="0" y="287"/>
                    <a:pt x="33" y="352"/>
                    <a:pt x="52" y="367"/>
                  </a:cubicBezTo>
                  <a:cubicBezTo>
                    <a:pt x="71" y="383"/>
                    <a:pt x="83" y="410"/>
                    <a:pt x="92" y="411"/>
                  </a:cubicBezTo>
                  <a:cubicBezTo>
                    <a:pt x="101" y="412"/>
                    <a:pt x="104" y="423"/>
                    <a:pt x="116" y="422"/>
                  </a:cubicBezTo>
                  <a:cubicBezTo>
                    <a:pt x="127" y="421"/>
                    <a:pt x="135" y="417"/>
                    <a:pt x="140" y="414"/>
                  </a:cubicBezTo>
                  <a:cubicBezTo>
                    <a:pt x="146" y="410"/>
                    <a:pt x="161" y="411"/>
                    <a:pt x="168" y="404"/>
                  </a:cubicBezTo>
                  <a:cubicBezTo>
                    <a:pt x="175" y="397"/>
                    <a:pt x="172" y="382"/>
                    <a:pt x="193" y="385"/>
                  </a:cubicBezTo>
                  <a:cubicBezTo>
                    <a:pt x="213" y="389"/>
                    <a:pt x="209" y="385"/>
                    <a:pt x="220" y="384"/>
                  </a:cubicBezTo>
                  <a:cubicBezTo>
                    <a:pt x="230" y="383"/>
                    <a:pt x="241" y="385"/>
                    <a:pt x="241" y="396"/>
                  </a:cubicBezTo>
                  <a:cubicBezTo>
                    <a:pt x="241" y="406"/>
                    <a:pt x="230" y="451"/>
                    <a:pt x="234" y="453"/>
                  </a:cubicBezTo>
                  <a:cubicBezTo>
                    <a:pt x="237" y="454"/>
                    <a:pt x="239" y="460"/>
                    <a:pt x="250" y="454"/>
                  </a:cubicBezTo>
                  <a:cubicBezTo>
                    <a:pt x="262" y="448"/>
                    <a:pt x="289" y="419"/>
                    <a:pt x="306" y="415"/>
                  </a:cubicBezTo>
                  <a:cubicBezTo>
                    <a:pt x="323" y="410"/>
                    <a:pt x="330" y="419"/>
                    <a:pt x="334" y="409"/>
                  </a:cubicBezTo>
                  <a:cubicBezTo>
                    <a:pt x="339" y="398"/>
                    <a:pt x="353" y="374"/>
                    <a:pt x="338" y="371"/>
                  </a:cubicBezTo>
                  <a:cubicBezTo>
                    <a:pt x="323" y="367"/>
                    <a:pt x="310" y="369"/>
                    <a:pt x="313" y="357"/>
                  </a:cubicBezTo>
                  <a:cubicBezTo>
                    <a:pt x="317" y="345"/>
                    <a:pt x="327" y="332"/>
                    <a:pt x="315" y="330"/>
                  </a:cubicBezTo>
                  <a:cubicBezTo>
                    <a:pt x="304" y="327"/>
                    <a:pt x="287" y="331"/>
                    <a:pt x="287" y="319"/>
                  </a:cubicBezTo>
                  <a:cubicBezTo>
                    <a:pt x="287" y="307"/>
                    <a:pt x="288" y="306"/>
                    <a:pt x="307" y="301"/>
                  </a:cubicBezTo>
                  <a:cubicBezTo>
                    <a:pt x="326" y="296"/>
                    <a:pt x="345" y="286"/>
                    <a:pt x="357" y="285"/>
                  </a:cubicBezTo>
                  <a:cubicBezTo>
                    <a:pt x="369" y="283"/>
                    <a:pt x="385" y="282"/>
                    <a:pt x="391" y="278"/>
                  </a:cubicBezTo>
                  <a:cubicBezTo>
                    <a:pt x="397" y="273"/>
                    <a:pt x="396" y="263"/>
                    <a:pt x="402" y="260"/>
                  </a:cubicBezTo>
                  <a:cubicBezTo>
                    <a:pt x="408" y="256"/>
                    <a:pt x="412" y="254"/>
                    <a:pt x="405" y="247"/>
                  </a:cubicBezTo>
                  <a:cubicBezTo>
                    <a:pt x="398" y="240"/>
                    <a:pt x="399" y="227"/>
                    <a:pt x="409" y="216"/>
                  </a:cubicBezTo>
                  <a:cubicBezTo>
                    <a:pt x="418" y="205"/>
                    <a:pt x="431" y="183"/>
                    <a:pt x="440" y="176"/>
                  </a:cubicBezTo>
                  <a:cubicBezTo>
                    <a:pt x="448" y="169"/>
                    <a:pt x="455" y="166"/>
                    <a:pt x="453" y="159"/>
                  </a:cubicBezTo>
                  <a:cubicBezTo>
                    <a:pt x="450" y="152"/>
                    <a:pt x="438" y="147"/>
                    <a:pt x="444" y="145"/>
                  </a:cubicBezTo>
                  <a:cubicBezTo>
                    <a:pt x="450" y="143"/>
                    <a:pt x="456" y="133"/>
                    <a:pt x="459" y="126"/>
                  </a:cubicBezTo>
                  <a:cubicBezTo>
                    <a:pt x="461" y="119"/>
                    <a:pt x="459" y="109"/>
                    <a:pt x="459" y="109"/>
                  </a:cubicBezTo>
                  <a:cubicBezTo>
                    <a:pt x="454" y="109"/>
                    <a:pt x="450" y="105"/>
                    <a:pt x="445" y="102"/>
                  </a:cubicBezTo>
                  <a:cubicBezTo>
                    <a:pt x="440" y="98"/>
                    <a:pt x="439" y="92"/>
                    <a:pt x="435" y="92"/>
                  </a:cubicBezTo>
                  <a:cubicBezTo>
                    <a:pt x="431" y="92"/>
                    <a:pt x="425" y="89"/>
                    <a:pt x="418" y="89"/>
                  </a:cubicBezTo>
                </a:path>
              </a:pathLst>
            </a:custGeom>
            <a:solidFill>
              <a:schemeClr val="accent5">
                <a:lumMod val="75000"/>
              </a:schemeClr>
            </a:solidFill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44450" tIns="44450" rIns="44450" bIns="44450"/>
            <a:lstStyle/>
            <a:p>
              <a:endParaRPr lang="es-MX" dirty="0">
                <a:solidFill>
                  <a:prstClr val="black"/>
                </a:solidFill>
              </a:endParaRPr>
            </a:p>
          </p:txBody>
        </p:sp>
        <p:sp>
          <p:nvSpPr>
            <p:cNvPr id="43" name="Freeform 279">
              <a:extLst>
                <a:ext uri="{FF2B5EF4-FFF2-40B4-BE49-F238E27FC236}">
                  <a16:creationId xmlns:a16="http://schemas.microsoft.com/office/drawing/2014/main" id="{9607B443-30C1-F6AE-BEAD-50904CBF42A9}"/>
                </a:ext>
              </a:extLst>
            </p:cNvPr>
            <p:cNvSpPr>
              <a:spLocks/>
            </p:cNvSpPr>
            <p:nvPr/>
          </p:nvSpPr>
          <p:spPr bwMode="auto">
            <a:xfrm>
              <a:off x="8479172" y="2910866"/>
              <a:ext cx="146625" cy="126784"/>
            </a:xfrm>
            <a:custGeom>
              <a:avLst/>
              <a:gdLst>
                <a:gd name="T0" fmla="*/ 0 w 263"/>
                <a:gd name="T1" fmla="*/ 301957 h 214"/>
                <a:gd name="T2" fmla="*/ 19509 w 263"/>
                <a:gd name="T3" fmla="*/ 269985 h 214"/>
                <a:gd name="T4" fmla="*/ 24829 w 263"/>
                <a:gd name="T5" fmla="*/ 246895 h 214"/>
                <a:gd name="T6" fmla="*/ 31923 w 263"/>
                <a:gd name="T7" fmla="*/ 191832 h 214"/>
                <a:gd name="T8" fmla="*/ 86902 w 263"/>
                <a:gd name="T9" fmla="*/ 120783 h 214"/>
                <a:gd name="T10" fmla="*/ 109957 w 263"/>
                <a:gd name="T11" fmla="*/ 90587 h 214"/>
                <a:gd name="T12" fmla="*/ 93996 w 263"/>
                <a:gd name="T13" fmla="*/ 65720 h 214"/>
                <a:gd name="T14" fmla="*/ 120598 w 263"/>
                <a:gd name="T15" fmla="*/ 31972 h 214"/>
                <a:gd name="T16" fmla="*/ 120598 w 263"/>
                <a:gd name="T17" fmla="*/ 1776 h 214"/>
                <a:gd name="T18" fmla="*/ 122372 w 263"/>
                <a:gd name="T19" fmla="*/ 0 h 214"/>
                <a:gd name="T20" fmla="*/ 159615 w 263"/>
                <a:gd name="T21" fmla="*/ 5329 h 214"/>
                <a:gd name="T22" fmla="*/ 189765 w 263"/>
                <a:gd name="T23" fmla="*/ 19538 h 214"/>
                <a:gd name="T24" fmla="*/ 239423 w 263"/>
                <a:gd name="T25" fmla="*/ 31972 h 214"/>
                <a:gd name="T26" fmla="*/ 283760 w 263"/>
                <a:gd name="T27" fmla="*/ 63944 h 214"/>
                <a:gd name="T28" fmla="*/ 299722 w 263"/>
                <a:gd name="T29" fmla="*/ 65720 h 214"/>
                <a:gd name="T30" fmla="*/ 312136 w 263"/>
                <a:gd name="T31" fmla="*/ 37301 h 214"/>
                <a:gd name="T32" fmla="*/ 344059 w 263"/>
                <a:gd name="T33" fmla="*/ 31972 h 214"/>
                <a:gd name="T34" fmla="*/ 399038 w 263"/>
                <a:gd name="T35" fmla="*/ 58615 h 214"/>
                <a:gd name="T36" fmla="*/ 443375 w 263"/>
                <a:gd name="T37" fmla="*/ 67496 h 214"/>
                <a:gd name="T38" fmla="*/ 448696 w 263"/>
                <a:gd name="T39" fmla="*/ 74601 h 214"/>
                <a:gd name="T40" fmla="*/ 459337 w 263"/>
                <a:gd name="T41" fmla="*/ 95916 h 214"/>
                <a:gd name="T42" fmla="*/ 464657 w 263"/>
                <a:gd name="T43" fmla="*/ 111902 h 214"/>
                <a:gd name="T44" fmla="*/ 439828 w 263"/>
                <a:gd name="T45" fmla="*/ 122559 h 214"/>
                <a:gd name="T46" fmla="*/ 425640 w 263"/>
                <a:gd name="T47" fmla="*/ 111902 h 214"/>
                <a:gd name="T48" fmla="*/ 395491 w 263"/>
                <a:gd name="T49" fmla="*/ 131440 h 214"/>
                <a:gd name="T50" fmla="*/ 391944 w 263"/>
                <a:gd name="T51" fmla="*/ 172293 h 214"/>
                <a:gd name="T52" fmla="*/ 363568 w 263"/>
                <a:gd name="T53" fmla="*/ 170517 h 214"/>
                <a:gd name="T54" fmla="*/ 351153 w 263"/>
                <a:gd name="T55" fmla="*/ 170517 h 214"/>
                <a:gd name="T56" fmla="*/ 317457 w 263"/>
                <a:gd name="T57" fmla="*/ 181174 h 214"/>
                <a:gd name="T58" fmla="*/ 296175 w 263"/>
                <a:gd name="T59" fmla="*/ 223804 h 214"/>
                <a:gd name="T60" fmla="*/ 326324 w 263"/>
                <a:gd name="T61" fmla="*/ 287748 h 214"/>
                <a:gd name="T62" fmla="*/ 383076 w 263"/>
                <a:gd name="T63" fmla="*/ 333929 h 214"/>
                <a:gd name="T64" fmla="*/ 399038 w 263"/>
                <a:gd name="T65" fmla="*/ 364125 h 214"/>
                <a:gd name="T66" fmla="*/ 399038 w 263"/>
                <a:gd name="T67" fmla="*/ 367677 h 214"/>
                <a:gd name="T68" fmla="*/ 363568 w 263"/>
                <a:gd name="T69" fmla="*/ 358796 h 214"/>
                <a:gd name="T70" fmla="*/ 317457 w 263"/>
                <a:gd name="T71" fmla="*/ 369454 h 214"/>
                <a:gd name="T72" fmla="*/ 244743 w 263"/>
                <a:gd name="T73" fmla="*/ 374782 h 214"/>
                <a:gd name="T74" fmla="*/ 212820 w 263"/>
                <a:gd name="T75" fmla="*/ 360573 h 214"/>
                <a:gd name="T76" fmla="*/ 179124 w 263"/>
                <a:gd name="T77" fmla="*/ 360573 h 214"/>
                <a:gd name="T78" fmla="*/ 141880 w 263"/>
                <a:gd name="T79" fmla="*/ 365901 h 214"/>
                <a:gd name="T80" fmla="*/ 133013 w 263"/>
                <a:gd name="T81" fmla="*/ 316167 h 214"/>
                <a:gd name="T82" fmla="*/ 97543 w 263"/>
                <a:gd name="T83" fmla="*/ 317943 h 214"/>
                <a:gd name="T84" fmla="*/ 63846 w 263"/>
                <a:gd name="T85" fmla="*/ 337482 h 214"/>
                <a:gd name="T86" fmla="*/ 35470 w 263"/>
                <a:gd name="T87" fmla="*/ 317943 h 214"/>
                <a:gd name="T88" fmla="*/ 19509 w 263"/>
                <a:gd name="T89" fmla="*/ 301957 h 214"/>
                <a:gd name="T90" fmla="*/ 0 w 263"/>
                <a:gd name="T91" fmla="*/ 301957 h 214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263"/>
                <a:gd name="T139" fmla="*/ 0 h 214"/>
                <a:gd name="T140" fmla="*/ 263 w 263"/>
                <a:gd name="T141" fmla="*/ 214 h 214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263" h="214">
                  <a:moveTo>
                    <a:pt x="0" y="170"/>
                  </a:moveTo>
                  <a:cubicBezTo>
                    <a:pt x="6" y="165"/>
                    <a:pt x="5" y="155"/>
                    <a:pt x="11" y="152"/>
                  </a:cubicBezTo>
                  <a:cubicBezTo>
                    <a:pt x="17" y="148"/>
                    <a:pt x="21" y="146"/>
                    <a:pt x="14" y="139"/>
                  </a:cubicBezTo>
                  <a:cubicBezTo>
                    <a:pt x="7" y="132"/>
                    <a:pt x="8" y="119"/>
                    <a:pt x="18" y="108"/>
                  </a:cubicBezTo>
                  <a:cubicBezTo>
                    <a:pt x="27" y="97"/>
                    <a:pt x="40" y="75"/>
                    <a:pt x="49" y="68"/>
                  </a:cubicBezTo>
                  <a:cubicBezTo>
                    <a:pt x="57" y="61"/>
                    <a:pt x="64" y="58"/>
                    <a:pt x="62" y="51"/>
                  </a:cubicBezTo>
                  <a:cubicBezTo>
                    <a:pt x="59" y="44"/>
                    <a:pt x="47" y="39"/>
                    <a:pt x="53" y="37"/>
                  </a:cubicBezTo>
                  <a:cubicBezTo>
                    <a:pt x="59" y="35"/>
                    <a:pt x="65" y="25"/>
                    <a:pt x="68" y="18"/>
                  </a:cubicBezTo>
                  <a:cubicBezTo>
                    <a:pt x="70" y="11"/>
                    <a:pt x="68" y="1"/>
                    <a:pt x="68" y="1"/>
                  </a:cubicBezTo>
                  <a:cubicBezTo>
                    <a:pt x="69" y="0"/>
                    <a:pt x="69" y="0"/>
                    <a:pt x="69" y="0"/>
                  </a:cubicBezTo>
                  <a:cubicBezTo>
                    <a:pt x="69" y="0"/>
                    <a:pt x="86" y="0"/>
                    <a:pt x="90" y="3"/>
                  </a:cubicBezTo>
                  <a:cubicBezTo>
                    <a:pt x="93" y="5"/>
                    <a:pt x="102" y="11"/>
                    <a:pt x="107" y="11"/>
                  </a:cubicBezTo>
                  <a:cubicBezTo>
                    <a:pt x="113" y="11"/>
                    <a:pt x="126" y="9"/>
                    <a:pt x="135" y="18"/>
                  </a:cubicBezTo>
                  <a:cubicBezTo>
                    <a:pt x="143" y="26"/>
                    <a:pt x="152" y="33"/>
                    <a:pt x="160" y="36"/>
                  </a:cubicBezTo>
                  <a:cubicBezTo>
                    <a:pt x="169" y="40"/>
                    <a:pt x="167" y="40"/>
                    <a:pt x="169" y="37"/>
                  </a:cubicBezTo>
                  <a:cubicBezTo>
                    <a:pt x="172" y="34"/>
                    <a:pt x="170" y="28"/>
                    <a:pt x="176" y="21"/>
                  </a:cubicBezTo>
                  <a:cubicBezTo>
                    <a:pt x="181" y="15"/>
                    <a:pt x="184" y="17"/>
                    <a:pt x="194" y="18"/>
                  </a:cubicBezTo>
                  <a:cubicBezTo>
                    <a:pt x="205" y="18"/>
                    <a:pt x="216" y="24"/>
                    <a:pt x="225" y="33"/>
                  </a:cubicBezTo>
                  <a:cubicBezTo>
                    <a:pt x="234" y="42"/>
                    <a:pt x="247" y="41"/>
                    <a:pt x="250" y="38"/>
                  </a:cubicBezTo>
                  <a:cubicBezTo>
                    <a:pt x="250" y="38"/>
                    <a:pt x="252" y="39"/>
                    <a:pt x="253" y="42"/>
                  </a:cubicBezTo>
                  <a:cubicBezTo>
                    <a:pt x="254" y="44"/>
                    <a:pt x="255" y="51"/>
                    <a:pt x="259" y="54"/>
                  </a:cubicBezTo>
                  <a:cubicBezTo>
                    <a:pt x="263" y="57"/>
                    <a:pt x="262" y="63"/>
                    <a:pt x="262" y="63"/>
                  </a:cubicBezTo>
                  <a:cubicBezTo>
                    <a:pt x="262" y="69"/>
                    <a:pt x="253" y="66"/>
                    <a:pt x="248" y="69"/>
                  </a:cubicBezTo>
                  <a:cubicBezTo>
                    <a:pt x="243" y="72"/>
                    <a:pt x="244" y="66"/>
                    <a:pt x="240" y="63"/>
                  </a:cubicBezTo>
                  <a:cubicBezTo>
                    <a:pt x="235" y="61"/>
                    <a:pt x="227" y="69"/>
                    <a:pt x="223" y="74"/>
                  </a:cubicBezTo>
                  <a:cubicBezTo>
                    <a:pt x="219" y="80"/>
                    <a:pt x="222" y="91"/>
                    <a:pt x="221" y="97"/>
                  </a:cubicBezTo>
                  <a:cubicBezTo>
                    <a:pt x="220" y="103"/>
                    <a:pt x="210" y="99"/>
                    <a:pt x="205" y="96"/>
                  </a:cubicBezTo>
                  <a:cubicBezTo>
                    <a:pt x="201" y="93"/>
                    <a:pt x="202" y="94"/>
                    <a:pt x="198" y="96"/>
                  </a:cubicBezTo>
                  <a:cubicBezTo>
                    <a:pt x="194" y="99"/>
                    <a:pt x="189" y="101"/>
                    <a:pt x="179" y="102"/>
                  </a:cubicBezTo>
                  <a:cubicBezTo>
                    <a:pt x="168" y="103"/>
                    <a:pt x="168" y="114"/>
                    <a:pt x="167" y="126"/>
                  </a:cubicBezTo>
                  <a:cubicBezTo>
                    <a:pt x="166" y="137"/>
                    <a:pt x="177" y="151"/>
                    <a:pt x="184" y="162"/>
                  </a:cubicBezTo>
                  <a:cubicBezTo>
                    <a:pt x="192" y="174"/>
                    <a:pt x="205" y="178"/>
                    <a:pt x="216" y="188"/>
                  </a:cubicBezTo>
                  <a:cubicBezTo>
                    <a:pt x="224" y="195"/>
                    <a:pt x="225" y="201"/>
                    <a:pt x="225" y="205"/>
                  </a:cubicBezTo>
                  <a:cubicBezTo>
                    <a:pt x="225" y="206"/>
                    <a:pt x="225" y="207"/>
                    <a:pt x="225" y="207"/>
                  </a:cubicBezTo>
                  <a:cubicBezTo>
                    <a:pt x="219" y="198"/>
                    <a:pt x="211" y="202"/>
                    <a:pt x="205" y="202"/>
                  </a:cubicBezTo>
                  <a:cubicBezTo>
                    <a:pt x="198" y="202"/>
                    <a:pt x="182" y="203"/>
                    <a:pt x="179" y="208"/>
                  </a:cubicBezTo>
                  <a:cubicBezTo>
                    <a:pt x="176" y="213"/>
                    <a:pt x="143" y="214"/>
                    <a:pt x="138" y="211"/>
                  </a:cubicBezTo>
                  <a:cubicBezTo>
                    <a:pt x="134" y="208"/>
                    <a:pt x="128" y="203"/>
                    <a:pt x="120" y="203"/>
                  </a:cubicBezTo>
                  <a:cubicBezTo>
                    <a:pt x="112" y="203"/>
                    <a:pt x="103" y="199"/>
                    <a:pt x="101" y="203"/>
                  </a:cubicBezTo>
                  <a:cubicBezTo>
                    <a:pt x="99" y="207"/>
                    <a:pt x="83" y="212"/>
                    <a:pt x="80" y="206"/>
                  </a:cubicBezTo>
                  <a:cubicBezTo>
                    <a:pt x="77" y="200"/>
                    <a:pt x="79" y="182"/>
                    <a:pt x="75" y="178"/>
                  </a:cubicBezTo>
                  <a:cubicBezTo>
                    <a:pt x="70" y="174"/>
                    <a:pt x="61" y="176"/>
                    <a:pt x="55" y="179"/>
                  </a:cubicBezTo>
                  <a:cubicBezTo>
                    <a:pt x="49" y="182"/>
                    <a:pt x="41" y="190"/>
                    <a:pt x="36" y="190"/>
                  </a:cubicBezTo>
                  <a:cubicBezTo>
                    <a:pt x="31" y="190"/>
                    <a:pt x="21" y="185"/>
                    <a:pt x="20" y="179"/>
                  </a:cubicBezTo>
                  <a:cubicBezTo>
                    <a:pt x="19" y="173"/>
                    <a:pt x="16" y="170"/>
                    <a:pt x="11" y="170"/>
                  </a:cubicBezTo>
                  <a:cubicBezTo>
                    <a:pt x="5" y="170"/>
                    <a:pt x="0" y="170"/>
                    <a:pt x="0" y="170"/>
                  </a:cubicBezTo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44450" tIns="44450" rIns="44450" bIns="44450"/>
            <a:lstStyle/>
            <a:p>
              <a:endParaRPr lang="es-MX" dirty="0">
                <a:solidFill>
                  <a:prstClr val="black"/>
                </a:solidFill>
              </a:endParaRPr>
            </a:p>
          </p:txBody>
        </p:sp>
        <p:sp>
          <p:nvSpPr>
            <p:cNvPr id="44" name="Freeform 280">
              <a:extLst>
                <a:ext uri="{FF2B5EF4-FFF2-40B4-BE49-F238E27FC236}">
                  <a16:creationId xmlns:a16="http://schemas.microsoft.com/office/drawing/2014/main" id="{5656AFC5-0B5D-F912-59A2-4B353C57B066}"/>
                </a:ext>
              </a:extLst>
            </p:cNvPr>
            <p:cNvSpPr>
              <a:spLocks/>
            </p:cNvSpPr>
            <p:nvPr/>
          </p:nvSpPr>
          <p:spPr bwMode="auto">
            <a:xfrm>
              <a:off x="8479172" y="2910866"/>
              <a:ext cx="146625" cy="126784"/>
            </a:xfrm>
            <a:custGeom>
              <a:avLst/>
              <a:gdLst>
                <a:gd name="T0" fmla="*/ 0 w 263"/>
                <a:gd name="T1" fmla="*/ 301957 h 214"/>
                <a:gd name="T2" fmla="*/ 19509 w 263"/>
                <a:gd name="T3" fmla="*/ 269985 h 214"/>
                <a:gd name="T4" fmla="*/ 24829 w 263"/>
                <a:gd name="T5" fmla="*/ 246895 h 214"/>
                <a:gd name="T6" fmla="*/ 31923 w 263"/>
                <a:gd name="T7" fmla="*/ 191832 h 214"/>
                <a:gd name="T8" fmla="*/ 86902 w 263"/>
                <a:gd name="T9" fmla="*/ 120783 h 214"/>
                <a:gd name="T10" fmla="*/ 109957 w 263"/>
                <a:gd name="T11" fmla="*/ 90587 h 214"/>
                <a:gd name="T12" fmla="*/ 93996 w 263"/>
                <a:gd name="T13" fmla="*/ 65720 h 214"/>
                <a:gd name="T14" fmla="*/ 120598 w 263"/>
                <a:gd name="T15" fmla="*/ 31972 h 214"/>
                <a:gd name="T16" fmla="*/ 120598 w 263"/>
                <a:gd name="T17" fmla="*/ 1776 h 214"/>
                <a:gd name="T18" fmla="*/ 122372 w 263"/>
                <a:gd name="T19" fmla="*/ 0 h 214"/>
                <a:gd name="T20" fmla="*/ 159615 w 263"/>
                <a:gd name="T21" fmla="*/ 5329 h 214"/>
                <a:gd name="T22" fmla="*/ 189765 w 263"/>
                <a:gd name="T23" fmla="*/ 19538 h 214"/>
                <a:gd name="T24" fmla="*/ 239423 w 263"/>
                <a:gd name="T25" fmla="*/ 31972 h 214"/>
                <a:gd name="T26" fmla="*/ 283760 w 263"/>
                <a:gd name="T27" fmla="*/ 63944 h 214"/>
                <a:gd name="T28" fmla="*/ 299722 w 263"/>
                <a:gd name="T29" fmla="*/ 65720 h 214"/>
                <a:gd name="T30" fmla="*/ 312136 w 263"/>
                <a:gd name="T31" fmla="*/ 37301 h 214"/>
                <a:gd name="T32" fmla="*/ 344059 w 263"/>
                <a:gd name="T33" fmla="*/ 31972 h 214"/>
                <a:gd name="T34" fmla="*/ 399038 w 263"/>
                <a:gd name="T35" fmla="*/ 58615 h 214"/>
                <a:gd name="T36" fmla="*/ 443375 w 263"/>
                <a:gd name="T37" fmla="*/ 67496 h 214"/>
                <a:gd name="T38" fmla="*/ 448696 w 263"/>
                <a:gd name="T39" fmla="*/ 74601 h 214"/>
                <a:gd name="T40" fmla="*/ 459337 w 263"/>
                <a:gd name="T41" fmla="*/ 95916 h 214"/>
                <a:gd name="T42" fmla="*/ 464657 w 263"/>
                <a:gd name="T43" fmla="*/ 111902 h 214"/>
                <a:gd name="T44" fmla="*/ 439828 w 263"/>
                <a:gd name="T45" fmla="*/ 122559 h 214"/>
                <a:gd name="T46" fmla="*/ 425640 w 263"/>
                <a:gd name="T47" fmla="*/ 111902 h 214"/>
                <a:gd name="T48" fmla="*/ 395491 w 263"/>
                <a:gd name="T49" fmla="*/ 131440 h 214"/>
                <a:gd name="T50" fmla="*/ 391944 w 263"/>
                <a:gd name="T51" fmla="*/ 172293 h 214"/>
                <a:gd name="T52" fmla="*/ 363568 w 263"/>
                <a:gd name="T53" fmla="*/ 170517 h 214"/>
                <a:gd name="T54" fmla="*/ 351153 w 263"/>
                <a:gd name="T55" fmla="*/ 170517 h 214"/>
                <a:gd name="T56" fmla="*/ 317457 w 263"/>
                <a:gd name="T57" fmla="*/ 181174 h 214"/>
                <a:gd name="T58" fmla="*/ 296175 w 263"/>
                <a:gd name="T59" fmla="*/ 223804 h 214"/>
                <a:gd name="T60" fmla="*/ 326324 w 263"/>
                <a:gd name="T61" fmla="*/ 287748 h 214"/>
                <a:gd name="T62" fmla="*/ 383076 w 263"/>
                <a:gd name="T63" fmla="*/ 333929 h 214"/>
                <a:gd name="T64" fmla="*/ 399038 w 263"/>
                <a:gd name="T65" fmla="*/ 364125 h 214"/>
                <a:gd name="T66" fmla="*/ 399038 w 263"/>
                <a:gd name="T67" fmla="*/ 367677 h 214"/>
                <a:gd name="T68" fmla="*/ 363568 w 263"/>
                <a:gd name="T69" fmla="*/ 358796 h 214"/>
                <a:gd name="T70" fmla="*/ 317457 w 263"/>
                <a:gd name="T71" fmla="*/ 369454 h 214"/>
                <a:gd name="T72" fmla="*/ 244743 w 263"/>
                <a:gd name="T73" fmla="*/ 374782 h 214"/>
                <a:gd name="T74" fmla="*/ 212820 w 263"/>
                <a:gd name="T75" fmla="*/ 360573 h 214"/>
                <a:gd name="T76" fmla="*/ 179124 w 263"/>
                <a:gd name="T77" fmla="*/ 360573 h 214"/>
                <a:gd name="T78" fmla="*/ 141880 w 263"/>
                <a:gd name="T79" fmla="*/ 365901 h 214"/>
                <a:gd name="T80" fmla="*/ 133013 w 263"/>
                <a:gd name="T81" fmla="*/ 316167 h 214"/>
                <a:gd name="T82" fmla="*/ 97543 w 263"/>
                <a:gd name="T83" fmla="*/ 317943 h 214"/>
                <a:gd name="T84" fmla="*/ 63846 w 263"/>
                <a:gd name="T85" fmla="*/ 337482 h 214"/>
                <a:gd name="T86" fmla="*/ 35470 w 263"/>
                <a:gd name="T87" fmla="*/ 317943 h 214"/>
                <a:gd name="T88" fmla="*/ 19509 w 263"/>
                <a:gd name="T89" fmla="*/ 301957 h 214"/>
                <a:gd name="T90" fmla="*/ 0 w 263"/>
                <a:gd name="T91" fmla="*/ 301957 h 214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263"/>
                <a:gd name="T139" fmla="*/ 0 h 214"/>
                <a:gd name="T140" fmla="*/ 263 w 263"/>
                <a:gd name="T141" fmla="*/ 214 h 214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263" h="214">
                  <a:moveTo>
                    <a:pt x="0" y="170"/>
                  </a:moveTo>
                  <a:cubicBezTo>
                    <a:pt x="6" y="165"/>
                    <a:pt x="5" y="155"/>
                    <a:pt x="11" y="152"/>
                  </a:cubicBezTo>
                  <a:cubicBezTo>
                    <a:pt x="17" y="148"/>
                    <a:pt x="21" y="146"/>
                    <a:pt x="14" y="139"/>
                  </a:cubicBezTo>
                  <a:cubicBezTo>
                    <a:pt x="7" y="132"/>
                    <a:pt x="8" y="119"/>
                    <a:pt x="18" y="108"/>
                  </a:cubicBezTo>
                  <a:cubicBezTo>
                    <a:pt x="27" y="97"/>
                    <a:pt x="40" y="75"/>
                    <a:pt x="49" y="68"/>
                  </a:cubicBezTo>
                  <a:cubicBezTo>
                    <a:pt x="57" y="61"/>
                    <a:pt x="64" y="58"/>
                    <a:pt x="62" y="51"/>
                  </a:cubicBezTo>
                  <a:cubicBezTo>
                    <a:pt x="59" y="44"/>
                    <a:pt x="47" y="39"/>
                    <a:pt x="53" y="37"/>
                  </a:cubicBezTo>
                  <a:cubicBezTo>
                    <a:pt x="59" y="35"/>
                    <a:pt x="65" y="25"/>
                    <a:pt x="68" y="18"/>
                  </a:cubicBezTo>
                  <a:cubicBezTo>
                    <a:pt x="70" y="11"/>
                    <a:pt x="68" y="1"/>
                    <a:pt x="68" y="1"/>
                  </a:cubicBezTo>
                  <a:cubicBezTo>
                    <a:pt x="69" y="0"/>
                    <a:pt x="69" y="0"/>
                    <a:pt x="69" y="0"/>
                  </a:cubicBezTo>
                  <a:cubicBezTo>
                    <a:pt x="69" y="0"/>
                    <a:pt x="86" y="0"/>
                    <a:pt x="90" y="3"/>
                  </a:cubicBezTo>
                  <a:cubicBezTo>
                    <a:pt x="93" y="5"/>
                    <a:pt x="102" y="11"/>
                    <a:pt x="107" y="11"/>
                  </a:cubicBezTo>
                  <a:cubicBezTo>
                    <a:pt x="113" y="11"/>
                    <a:pt x="126" y="9"/>
                    <a:pt x="135" y="18"/>
                  </a:cubicBezTo>
                  <a:cubicBezTo>
                    <a:pt x="143" y="26"/>
                    <a:pt x="152" y="33"/>
                    <a:pt x="160" y="36"/>
                  </a:cubicBezTo>
                  <a:cubicBezTo>
                    <a:pt x="169" y="40"/>
                    <a:pt x="167" y="40"/>
                    <a:pt x="169" y="37"/>
                  </a:cubicBezTo>
                  <a:cubicBezTo>
                    <a:pt x="172" y="34"/>
                    <a:pt x="170" y="28"/>
                    <a:pt x="176" y="21"/>
                  </a:cubicBezTo>
                  <a:cubicBezTo>
                    <a:pt x="181" y="15"/>
                    <a:pt x="184" y="17"/>
                    <a:pt x="194" y="18"/>
                  </a:cubicBezTo>
                  <a:cubicBezTo>
                    <a:pt x="205" y="18"/>
                    <a:pt x="216" y="24"/>
                    <a:pt x="225" y="33"/>
                  </a:cubicBezTo>
                  <a:cubicBezTo>
                    <a:pt x="234" y="42"/>
                    <a:pt x="247" y="41"/>
                    <a:pt x="250" y="38"/>
                  </a:cubicBezTo>
                  <a:cubicBezTo>
                    <a:pt x="250" y="38"/>
                    <a:pt x="252" y="39"/>
                    <a:pt x="253" y="42"/>
                  </a:cubicBezTo>
                  <a:cubicBezTo>
                    <a:pt x="254" y="44"/>
                    <a:pt x="255" y="51"/>
                    <a:pt x="259" y="54"/>
                  </a:cubicBezTo>
                  <a:cubicBezTo>
                    <a:pt x="263" y="57"/>
                    <a:pt x="262" y="63"/>
                    <a:pt x="262" y="63"/>
                  </a:cubicBezTo>
                  <a:cubicBezTo>
                    <a:pt x="262" y="69"/>
                    <a:pt x="253" y="66"/>
                    <a:pt x="248" y="69"/>
                  </a:cubicBezTo>
                  <a:cubicBezTo>
                    <a:pt x="243" y="72"/>
                    <a:pt x="244" y="66"/>
                    <a:pt x="240" y="63"/>
                  </a:cubicBezTo>
                  <a:cubicBezTo>
                    <a:pt x="235" y="61"/>
                    <a:pt x="227" y="69"/>
                    <a:pt x="223" y="74"/>
                  </a:cubicBezTo>
                  <a:cubicBezTo>
                    <a:pt x="219" y="80"/>
                    <a:pt x="222" y="91"/>
                    <a:pt x="221" y="97"/>
                  </a:cubicBezTo>
                  <a:cubicBezTo>
                    <a:pt x="220" y="103"/>
                    <a:pt x="210" y="99"/>
                    <a:pt x="205" y="96"/>
                  </a:cubicBezTo>
                  <a:cubicBezTo>
                    <a:pt x="201" y="93"/>
                    <a:pt x="202" y="94"/>
                    <a:pt x="198" y="96"/>
                  </a:cubicBezTo>
                  <a:cubicBezTo>
                    <a:pt x="194" y="99"/>
                    <a:pt x="189" y="101"/>
                    <a:pt x="179" y="102"/>
                  </a:cubicBezTo>
                  <a:cubicBezTo>
                    <a:pt x="168" y="103"/>
                    <a:pt x="168" y="114"/>
                    <a:pt x="167" y="126"/>
                  </a:cubicBezTo>
                  <a:cubicBezTo>
                    <a:pt x="166" y="137"/>
                    <a:pt x="177" y="151"/>
                    <a:pt x="184" y="162"/>
                  </a:cubicBezTo>
                  <a:cubicBezTo>
                    <a:pt x="192" y="174"/>
                    <a:pt x="205" y="178"/>
                    <a:pt x="216" y="188"/>
                  </a:cubicBezTo>
                  <a:cubicBezTo>
                    <a:pt x="224" y="195"/>
                    <a:pt x="225" y="201"/>
                    <a:pt x="225" y="205"/>
                  </a:cubicBezTo>
                  <a:cubicBezTo>
                    <a:pt x="225" y="206"/>
                    <a:pt x="225" y="207"/>
                    <a:pt x="225" y="207"/>
                  </a:cubicBezTo>
                  <a:cubicBezTo>
                    <a:pt x="219" y="198"/>
                    <a:pt x="211" y="202"/>
                    <a:pt x="205" y="202"/>
                  </a:cubicBezTo>
                  <a:cubicBezTo>
                    <a:pt x="198" y="202"/>
                    <a:pt x="182" y="203"/>
                    <a:pt x="179" y="208"/>
                  </a:cubicBezTo>
                  <a:cubicBezTo>
                    <a:pt x="176" y="213"/>
                    <a:pt x="143" y="214"/>
                    <a:pt x="138" y="211"/>
                  </a:cubicBezTo>
                  <a:cubicBezTo>
                    <a:pt x="134" y="208"/>
                    <a:pt x="128" y="203"/>
                    <a:pt x="120" y="203"/>
                  </a:cubicBezTo>
                  <a:cubicBezTo>
                    <a:pt x="112" y="203"/>
                    <a:pt x="103" y="199"/>
                    <a:pt x="101" y="203"/>
                  </a:cubicBezTo>
                  <a:cubicBezTo>
                    <a:pt x="99" y="207"/>
                    <a:pt x="83" y="212"/>
                    <a:pt x="80" y="206"/>
                  </a:cubicBezTo>
                  <a:cubicBezTo>
                    <a:pt x="77" y="200"/>
                    <a:pt x="79" y="182"/>
                    <a:pt x="75" y="178"/>
                  </a:cubicBezTo>
                  <a:cubicBezTo>
                    <a:pt x="70" y="174"/>
                    <a:pt x="61" y="176"/>
                    <a:pt x="55" y="179"/>
                  </a:cubicBezTo>
                  <a:cubicBezTo>
                    <a:pt x="49" y="182"/>
                    <a:pt x="41" y="190"/>
                    <a:pt x="36" y="190"/>
                  </a:cubicBezTo>
                  <a:cubicBezTo>
                    <a:pt x="31" y="190"/>
                    <a:pt x="21" y="185"/>
                    <a:pt x="20" y="179"/>
                  </a:cubicBezTo>
                  <a:cubicBezTo>
                    <a:pt x="19" y="173"/>
                    <a:pt x="16" y="170"/>
                    <a:pt x="11" y="170"/>
                  </a:cubicBezTo>
                  <a:cubicBezTo>
                    <a:pt x="5" y="170"/>
                    <a:pt x="0" y="170"/>
                    <a:pt x="0" y="170"/>
                  </a:cubicBezTo>
                </a:path>
              </a:pathLst>
            </a:custGeom>
            <a:solidFill>
              <a:srgbClr val="0076A8"/>
            </a:solidFill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44450" tIns="44450" rIns="44450" bIns="44450"/>
            <a:lstStyle/>
            <a:p>
              <a:endParaRPr lang="es-MX" dirty="0">
                <a:solidFill>
                  <a:prstClr val="black"/>
                </a:solidFill>
              </a:endParaRPr>
            </a:p>
          </p:txBody>
        </p:sp>
        <p:sp>
          <p:nvSpPr>
            <p:cNvPr id="45" name="Freeform 281">
              <a:extLst>
                <a:ext uri="{FF2B5EF4-FFF2-40B4-BE49-F238E27FC236}">
                  <a16:creationId xmlns:a16="http://schemas.microsoft.com/office/drawing/2014/main" id="{FFF9C4BA-D54E-B612-36B0-817F328CBDE8}"/>
                </a:ext>
              </a:extLst>
            </p:cNvPr>
            <p:cNvSpPr>
              <a:spLocks/>
            </p:cNvSpPr>
            <p:nvPr/>
          </p:nvSpPr>
          <p:spPr bwMode="auto">
            <a:xfrm>
              <a:off x="8571934" y="2917762"/>
              <a:ext cx="92264" cy="116175"/>
            </a:xfrm>
            <a:custGeom>
              <a:avLst/>
              <a:gdLst>
                <a:gd name="T0" fmla="*/ 148989 w 166"/>
                <a:gd name="T1" fmla="*/ 46138 h 196"/>
                <a:gd name="T2" fmla="*/ 173820 w 166"/>
                <a:gd name="T3" fmla="*/ 28393 h 196"/>
                <a:gd name="T4" fmla="*/ 216388 w 166"/>
                <a:gd name="T5" fmla="*/ 51462 h 196"/>
                <a:gd name="T6" fmla="*/ 239446 w 166"/>
                <a:gd name="T7" fmla="*/ 14196 h 196"/>
                <a:gd name="T8" fmla="*/ 269599 w 166"/>
                <a:gd name="T9" fmla="*/ 19520 h 196"/>
                <a:gd name="T10" fmla="*/ 294430 w 166"/>
                <a:gd name="T11" fmla="*/ 62109 h 196"/>
                <a:gd name="T12" fmla="*/ 285562 w 166"/>
                <a:gd name="T13" fmla="*/ 95825 h 196"/>
                <a:gd name="T14" fmla="*/ 267825 w 166"/>
                <a:gd name="T15" fmla="*/ 108247 h 196"/>
                <a:gd name="T16" fmla="*/ 248314 w 166"/>
                <a:gd name="T17" fmla="*/ 101149 h 196"/>
                <a:gd name="T18" fmla="*/ 232351 w 166"/>
                <a:gd name="T19" fmla="*/ 129541 h 196"/>
                <a:gd name="T20" fmla="*/ 205746 w 166"/>
                <a:gd name="T21" fmla="*/ 200523 h 196"/>
                <a:gd name="T22" fmla="*/ 159631 w 166"/>
                <a:gd name="T23" fmla="*/ 239562 h 196"/>
                <a:gd name="T24" fmla="*/ 150762 w 166"/>
                <a:gd name="T25" fmla="*/ 275053 h 196"/>
                <a:gd name="T26" fmla="*/ 134799 w 166"/>
                <a:gd name="T27" fmla="*/ 312318 h 196"/>
                <a:gd name="T28" fmla="*/ 104647 w 166"/>
                <a:gd name="T29" fmla="*/ 342485 h 196"/>
                <a:gd name="T30" fmla="*/ 88684 w 166"/>
                <a:gd name="T31" fmla="*/ 312318 h 196"/>
                <a:gd name="T32" fmla="*/ 31926 w 166"/>
                <a:gd name="T33" fmla="*/ 266180 h 196"/>
                <a:gd name="T34" fmla="*/ 1774 w 166"/>
                <a:gd name="T35" fmla="*/ 202297 h 196"/>
                <a:gd name="T36" fmla="*/ 23058 w 166"/>
                <a:gd name="T37" fmla="*/ 159708 h 196"/>
                <a:gd name="T38" fmla="*/ 56758 w 166"/>
                <a:gd name="T39" fmla="*/ 149061 h 196"/>
                <a:gd name="T40" fmla="*/ 69173 w 166"/>
                <a:gd name="T41" fmla="*/ 149061 h 196"/>
                <a:gd name="T42" fmla="*/ 97552 w 166"/>
                <a:gd name="T43" fmla="*/ 150836 h 196"/>
                <a:gd name="T44" fmla="*/ 101099 w 166"/>
                <a:gd name="T45" fmla="*/ 110021 h 196"/>
                <a:gd name="T46" fmla="*/ 131252 w 166"/>
                <a:gd name="T47" fmla="*/ 90501 h 196"/>
                <a:gd name="T48" fmla="*/ 145441 w 166"/>
                <a:gd name="T49" fmla="*/ 101149 h 196"/>
                <a:gd name="T50" fmla="*/ 170273 w 166"/>
                <a:gd name="T51" fmla="*/ 90501 h 196"/>
                <a:gd name="T52" fmla="*/ 164952 w 166"/>
                <a:gd name="T53" fmla="*/ 74531 h 196"/>
                <a:gd name="T54" fmla="*/ 154310 w 166"/>
                <a:gd name="T55" fmla="*/ 53236 h 196"/>
                <a:gd name="T56" fmla="*/ 148989 w 166"/>
                <a:gd name="T57" fmla="*/ 46138 h 19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66"/>
                <a:gd name="T88" fmla="*/ 0 h 196"/>
                <a:gd name="T89" fmla="*/ 166 w 166"/>
                <a:gd name="T90" fmla="*/ 196 h 19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66" h="196">
                  <a:moveTo>
                    <a:pt x="84" y="26"/>
                  </a:moveTo>
                  <a:cubicBezTo>
                    <a:pt x="88" y="24"/>
                    <a:pt x="88" y="15"/>
                    <a:pt x="98" y="16"/>
                  </a:cubicBezTo>
                  <a:cubicBezTo>
                    <a:pt x="109" y="17"/>
                    <a:pt x="117" y="30"/>
                    <a:pt x="122" y="29"/>
                  </a:cubicBezTo>
                  <a:cubicBezTo>
                    <a:pt x="127" y="28"/>
                    <a:pt x="123" y="13"/>
                    <a:pt x="135" y="8"/>
                  </a:cubicBezTo>
                  <a:cubicBezTo>
                    <a:pt x="147" y="3"/>
                    <a:pt x="151" y="0"/>
                    <a:pt x="152" y="11"/>
                  </a:cubicBezTo>
                  <a:cubicBezTo>
                    <a:pt x="153" y="21"/>
                    <a:pt x="160" y="34"/>
                    <a:pt x="166" y="35"/>
                  </a:cubicBezTo>
                  <a:cubicBezTo>
                    <a:pt x="161" y="54"/>
                    <a:pt x="161" y="54"/>
                    <a:pt x="161" y="54"/>
                  </a:cubicBezTo>
                  <a:cubicBezTo>
                    <a:pt x="158" y="58"/>
                    <a:pt x="157" y="61"/>
                    <a:pt x="151" y="61"/>
                  </a:cubicBezTo>
                  <a:cubicBezTo>
                    <a:pt x="144" y="61"/>
                    <a:pt x="147" y="55"/>
                    <a:pt x="140" y="57"/>
                  </a:cubicBezTo>
                  <a:cubicBezTo>
                    <a:pt x="134" y="59"/>
                    <a:pt x="137" y="62"/>
                    <a:pt x="131" y="73"/>
                  </a:cubicBezTo>
                  <a:cubicBezTo>
                    <a:pt x="125" y="85"/>
                    <a:pt x="121" y="101"/>
                    <a:pt x="116" y="113"/>
                  </a:cubicBezTo>
                  <a:cubicBezTo>
                    <a:pt x="110" y="126"/>
                    <a:pt x="98" y="125"/>
                    <a:pt x="90" y="135"/>
                  </a:cubicBezTo>
                  <a:cubicBezTo>
                    <a:pt x="83" y="146"/>
                    <a:pt x="89" y="150"/>
                    <a:pt x="85" y="155"/>
                  </a:cubicBezTo>
                  <a:cubicBezTo>
                    <a:pt x="80" y="159"/>
                    <a:pt x="80" y="162"/>
                    <a:pt x="76" y="176"/>
                  </a:cubicBezTo>
                  <a:cubicBezTo>
                    <a:pt x="71" y="190"/>
                    <a:pt x="59" y="193"/>
                    <a:pt x="59" y="193"/>
                  </a:cubicBezTo>
                  <a:cubicBezTo>
                    <a:pt x="61" y="196"/>
                    <a:pt x="58" y="183"/>
                    <a:pt x="50" y="176"/>
                  </a:cubicBezTo>
                  <a:cubicBezTo>
                    <a:pt x="39" y="166"/>
                    <a:pt x="26" y="162"/>
                    <a:pt x="18" y="150"/>
                  </a:cubicBezTo>
                  <a:cubicBezTo>
                    <a:pt x="11" y="139"/>
                    <a:pt x="0" y="125"/>
                    <a:pt x="1" y="114"/>
                  </a:cubicBezTo>
                  <a:cubicBezTo>
                    <a:pt x="2" y="102"/>
                    <a:pt x="2" y="91"/>
                    <a:pt x="13" y="90"/>
                  </a:cubicBezTo>
                  <a:cubicBezTo>
                    <a:pt x="23" y="89"/>
                    <a:pt x="28" y="87"/>
                    <a:pt x="32" y="84"/>
                  </a:cubicBezTo>
                  <a:cubicBezTo>
                    <a:pt x="36" y="82"/>
                    <a:pt x="35" y="81"/>
                    <a:pt x="39" y="84"/>
                  </a:cubicBezTo>
                  <a:cubicBezTo>
                    <a:pt x="44" y="87"/>
                    <a:pt x="54" y="91"/>
                    <a:pt x="55" y="85"/>
                  </a:cubicBezTo>
                  <a:cubicBezTo>
                    <a:pt x="56" y="79"/>
                    <a:pt x="53" y="68"/>
                    <a:pt x="57" y="62"/>
                  </a:cubicBezTo>
                  <a:cubicBezTo>
                    <a:pt x="61" y="57"/>
                    <a:pt x="69" y="49"/>
                    <a:pt x="74" y="51"/>
                  </a:cubicBezTo>
                  <a:cubicBezTo>
                    <a:pt x="78" y="54"/>
                    <a:pt x="77" y="60"/>
                    <a:pt x="82" y="57"/>
                  </a:cubicBezTo>
                  <a:cubicBezTo>
                    <a:pt x="87" y="54"/>
                    <a:pt x="96" y="57"/>
                    <a:pt x="96" y="51"/>
                  </a:cubicBezTo>
                  <a:cubicBezTo>
                    <a:pt x="96" y="51"/>
                    <a:pt x="97" y="45"/>
                    <a:pt x="93" y="42"/>
                  </a:cubicBezTo>
                  <a:cubicBezTo>
                    <a:pt x="89" y="39"/>
                    <a:pt x="88" y="32"/>
                    <a:pt x="87" y="30"/>
                  </a:cubicBezTo>
                  <a:lnTo>
                    <a:pt x="84" y="26"/>
                  </a:lnTo>
                  <a:close/>
                </a:path>
              </a:pathLst>
            </a:custGeom>
            <a:solidFill>
              <a:srgbClr val="0076A8"/>
            </a:solidFill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44450" tIns="44450" rIns="44450" bIns="44450"/>
            <a:lstStyle/>
            <a:p>
              <a:endParaRPr lang="es-MX" dirty="0">
                <a:solidFill>
                  <a:prstClr val="black"/>
                </a:solidFill>
              </a:endParaRPr>
            </a:p>
          </p:txBody>
        </p:sp>
        <p:sp>
          <p:nvSpPr>
            <p:cNvPr id="46" name="Freeform 282">
              <a:extLst>
                <a:ext uri="{FF2B5EF4-FFF2-40B4-BE49-F238E27FC236}">
                  <a16:creationId xmlns:a16="http://schemas.microsoft.com/office/drawing/2014/main" id="{46887AF5-A800-39DD-91EA-771C046D1CAA}"/>
                </a:ext>
              </a:extLst>
            </p:cNvPr>
            <p:cNvSpPr>
              <a:spLocks/>
            </p:cNvSpPr>
            <p:nvPr/>
          </p:nvSpPr>
          <p:spPr bwMode="auto">
            <a:xfrm>
              <a:off x="8617817" y="2932086"/>
              <a:ext cx="121190" cy="124662"/>
            </a:xfrm>
            <a:custGeom>
              <a:avLst/>
              <a:gdLst>
                <a:gd name="T0" fmla="*/ 179339 w 217"/>
                <a:gd name="T1" fmla="*/ 30163 h 210"/>
                <a:gd name="T2" fmla="*/ 205973 w 217"/>
                <a:gd name="T3" fmla="*/ 47906 h 210"/>
                <a:gd name="T4" fmla="*/ 243262 w 217"/>
                <a:gd name="T5" fmla="*/ 31937 h 210"/>
                <a:gd name="T6" fmla="*/ 248588 w 217"/>
                <a:gd name="T7" fmla="*/ 1774 h 210"/>
                <a:gd name="T8" fmla="*/ 255691 w 217"/>
                <a:gd name="T9" fmla="*/ 1774 h 210"/>
                <a:gd name="T10" fmla="*/ 269896 w 217"/>
                <a:gd name="T11" fmla="*/ 12420 h 210"/>
                <a:gd name="T12" fmla="*/ 271672 w 217"/>
                <a:gd name="T13" fmla="*/ 37260 h 210"/>
                <a:gd name="T14" fmla="*/ 285877 w 217"/>
                <a:gd name="T15" fmla="*/ 49680 h 210"/>
                <a:gd name="T16" fmla="*/ 316062 w 217"/>
                <a:gd name="T17" fmla="*/ 58551 h 210"/>
                <a:gd name="T18" fmla="*/ 330267 w 217"/>
                <a:gd name="T19" fmla="*/ 69197 h 210"/>
                <a:gd name="T20" fmla="*/ 324941 w 217"/>
                <a:gd name="T21" fmla="*/ 95811 h 210"/>
                <a:gd name="T22" fmla="*/ 292979 w 217"/>
                <a:gd name="T23" fmla="*/ 134845 h 210"/>
                <a:gd name="T24" fmla="*/ 266345 w 217"/>
                <a:gd name="T25" fmla="*/ 186300 h 210"/>
                <a:gd name="T26" fmla="*/ 268120 w 217"/>
                <a:gd name="T27" fmla="*/ 209365 h 210"/>
                <a:gd name="T28" fmla="*/ 269896 w 217"/>
                <a:gd name="T29" fmla="*/ 228882 h 210"/>
                <a:gd name="T30" fmla="*/ 291204 w 217"/>
                <a:gd name="T31" fmla="*/ 227108 h 210"/>
                <a:gd name="T32" fmla="*/ 316062 w 217"/>
                <a:gd name="T33" fmla="*/ 200494 h 210"/>
                <a:gd name="T34" fmla="*/ 344472 w 217"/>
                <a:gd name="T35" fmla="*/ 166782 h 210"/>
                <a:gd name="T36" fmla="*/ 364004 w 217"/>
                <a:gd name="T37" fmla="*/ 163234 h 210"/>
                <a:gd name="T38" fmla="*/ 378209 w 217"/>
                <a:gd name="T39" fmla="*/ 180977 h 210"/>
                <a:gd name="T40" fmla="*/ 383536 w 217"/>
                <a:gd name="T41" fmla="*/ 191622 h 210"/>
                <a:gd name="T42" fmla="*/ 372883 w 217"/>
                <a:gd name="T43" fmla="*/ 198719 h 210"/>
                <a:gd name="T44" fmla="*/ 335594 w 217"/>
                <a:gd name="T45" fmla="*/ 228882 h 210"/>
                <a:gd name="T46" fmla="*/ 308960 w 217"/>
                <a:gd name="T47" fmla="*/ 239528 h 210"/>
                <a:gd name="T48" fmla="*/ 310736 w 217"/>
                <a:gd name="T49" fmla="*/ 250174 h 210"/>
                <a:gd name="T50" fmla="*/ 337370 w 217"/>
                <a:gd name="T51" fmla="*/ 260819 h 210"/>
                <a:gd name="T52" fmla="*/ 337370 w 217"/>
                <a:gd name="T53" fmla="*/ 322919 h 210"/>
                <a:gd name="T54" fmla="*/ 323165 w 217"/>
                <a:gd name="T55" fmla="*/ 340662 h 210"/>
                <a:gd name="T56" fmla="*/ 284101 w 217"/>
                <a:gd name="T57" fmla="*/ 354856 h 210"/>
                <a:gd name="T58" fmla="*/ 245037 w 217"/>
                <a:gd name="T59" fmla="*/ 372599 h 210"/>
                <a:gd name="T60" fmla="*/ 239710 w 217"/>
                <a:gd name="T61" fmla="*/ 333565 h 210"/>
                <a:gd name="T62" fmla="*/ 209524 w 217"/>
                <a:gd name="T63" fmla="*/ 322919 h 210"/>
                <a:gd name="T64" fmla="*/ 177563 w 217"/>
                <a:gd name="T65" fmla="*/ 338888 h 210"/>
                <a:gd name="T66" fmla="*/ 159807 w 217"/>
                <a:gd name="T67" fmla="*/ 338888 h 210"/>
                <a:gd name="T68" fmla="*/ 145602 w 217"/>
                <a:gd name="T69" fmla="*/ 322919 h 210"/>
                <a:gd name="T70" fmla="*/ 115416 w 217"/>
                <a:gd name="T71" fmla="*/ 338888 h 210"/>
                <a:gd name="T72" fmla="*/ 85230 w 217"/>
                <a:gd name="T73" fmla="*/ 314048 h 210"/>
                <a:gd name="T74" fmla="*/ 46166 w 217"/>
                <a:gd name="T75" fmla="*/ 271465 h 210"/>
                <a:gd name="T76" fmla="*/ 3551 w 217"/>
                <a:gd name="T77" fmla="*/ 232431 h 210"/>
                <a:gd name="T78" fmla="*/ 12429 w 217"/>
                <a:gd name="T79" fmla="*/ 196945 h 210"/>
                <a:gd name="T80" fmla="*/ 58596 w 217"/>
                <a:gd name="T81" fmla="*/ 157911 h 210"/>
                <a:gd name="T82" fmla="*/ 85230 w 217"/>
                <a:gd name="T83" fmla="*/ 86940 h 210"/>
                <a:gd name="T84" fmla="*/ 101211 w 217"/>
                <a:gd name="T85" fmla="*/ 58551 h 210"/>
                <a:gd name="T86" fmla="*/ 120743 w 217"/>
                <a:gd name="T87" fmla="*/ 65648 h 210"/>
                <a:gd name="T88" fmla="*/ 138499 w 217"/>
                <a:gd name="T89" fmla="*/ 53228 h 210"/>
                <a:gd name="T90" fmla="*/ 147377 w 217"/>
                <a:gd name="T91" fmla="*/ 19517 h 210"/>
                <a:gd name="T92" fmla="*/ 179339 w 217"/>
                <a:gd name="T93" fmla="*/ 30163 h 210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217"/>
                <a:gd name="T142" fmla="*/ 0 h 210"/>
                <a:gd name="T143" fmla="*/ 217 w 217"/>
                <a:gd name="T144" fmla="*/ 210 h 210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217" h="210">
                  <a:moveTo>
                    <a:pt x="101" y="17"/>
                  </a:moveTo>
                  <a:cubicBezTo>
                    <a:pt x="105" y="24"/>
                    <a:pt x="108" y="27"/>
                    <a:pt x="116" y="27"/>
                  </a:cubicBezTo>
                  <a:cubicBezTo>
                    <a:pt x="124" y="27"/>
                    <a:pt x="139" y="30"/>
                    <a:pt x="137" y="18"/>
                  </a:cubicBezTo>
                  <a:cubicBezTo>
                    <a:pt x="136" y="6"/>
                    <a:pt x="136" y="0"/>
                    <a:pt x="140" y="1"/>
                  </a:cubicBezTo>
                  <a:cubicBezTo>
                    <a:pt x="144" y="1"/>
                    <a:pt x="144" y="1"/>
                    <a:pt x="144" y="1"/>
                  </a:cubicBezTo>
                  <a:cubicBezTo>
                    <a:pt x="152" y="7"/>
                    <a:pt x="152" y="7"/>
                    <a:pt x="152" y="7"/>
                  </a:cubicBezTo>
                  <a:cubicBezTo>
                    <a:pt x="156" y="8"/>
                    <a:pt x="152" y="12"/>
                    <a:pt x="153" y="21"/>
                  </a:cubicBezTo>
                  <a:cubicBezTo>
                    <a:pt x="153" y="29"/>
                    <a:pt x="154" y="26"/>
                    <a:pt x="161" y="28"/>
                  </a:cubicBezTo>
                  <a:cubicBezTo>
                    <a:pt x="167" y="31"/>
                    <a:pt x="172" y="33"/>
                    <a:pt x="178" y="33"/>
                  </a:cubicBezTo>
                  <a:cubicBezTo>
                    <a:pt x="184" y="33"/>
                    <a:pt x="185" y="35"/>
                    <a:pt x="186" y="39"/>
                  </a:cubicBezTo>
                  <a:cubicBezTo>
                    <a:pt x="186" y="43"/>
                    <a:pt x="186" y="48"/>
                    <a:pt x="183" y="54"/>
                  </a:cubicBezTo>
                  <a:cubicBezTo>
                    <a:pt x="180" y="59"/>
                    <a:pt x="168" y="73"/>
                    <a:pt x="165" y="76"/>
                  </a:cubicBezTo>
                  <a:cubicBezTo>
                    <a:pt x="162" y="79"/>
                    <a:pt x="154" y="101"/>
                    <a:pt x="150" y="105"/>
                  </a:cubicBezTo>
                  <a:cubicBezTo>
                    <a:pt x="147" y="110"/>
                    <a:pt x="148" y="114"/>
                    <a:pt x="151" y="118"/>
                  </a:cubicBezTo>
                  <a:cubicBezTo>
                    <a:pt x="154" y="121"/>
                    <a:pt x="151" y="127"/>
                    <a:pt x="152" y="129"/>
                  </a:cubicBezTo>
                  <a:cubicBezTo>
                    <a:pt x="154" y="131"/>
                    <a:pt x="160" y="130"/>
                    <a:pt x="164" y="128"/>
                  </a:cubicBezTo>
                  <a:cubicBezTo>
                    <a:pt x="169" y="126"/>
                    <a:pt x="174" y="117"/>
                    <a:pt x="178" y="113"/>
                  </a:cubicBezTo>
                  <a:cubicBezTo>
                    <a:pt x="182" y="110"/>
                    <a:pt x="193" y="99"/>
                    <a:pt x="194" y="94"/>
                  </a:cubicBezTo>
                  <a:cubicBezTo>
                    <a:pt x="195" y="89"/>
                    <a:pt x="200" y="91"/>
                    <a:pt x="205" y="92"/>
                  </a:cubicBezTo>
                  <a:cubicBezTo>
                    <a:pt x="210" y="93"/>
                    <a:pt x="205" y="101"/>
                    <a:pt x="213" y="102"/>
                  </a:cubicBezTo>
                  <a:cubicBezTo>
                    <a:pt x="213" y="102"/>
                    <a:pt x="215" y="106"/>
                    <a:pt x="216" y="108"/>
                  </a:cubicBezTo>
                  <a:cubicBezTo>
                    <a:pt x="217" y="110"/>
                    <a:pt x="212" y="110"/>
                    <a:pt x="210" y="112"/>
                  </a:cubicBezTo>
                  <a:cubicBezTo>
                    <a:pt x="208" y="114"/>
                    <a:pt x="193" y="125"/>
                    <a:pt x="189" y="129"/>
                  </a:cubicBezTo>
                  <a:cubicBezTo>
                    <a:pt x="185" y="133"/>
                    <a:pt x="174" y="133"/>
                    <a:pt x="174" y="135"/>
                  </a:cubicBezTo>
                  <a:cubicBezTo>
                    <a:pt x="174" y="137"/>
                    <a:pt x="170" y="141"/>
                    <a:pt x="175" y="141"/>
                  </a:cubicBezTo>
                  <a:cubicBezTo>
                    <a:pt x="179" y="142"/>
                    <a:pt x="189" y="144"/>
                    <a:pt x="190" y="147"/>
                  </a:cubicBezTo>
                  <a:cubicBezTo>
                    <a:pt x="191" y="149"/>
                    <a:pt x="190" y="174"/>
                    <a:pt x="190" y="182"/>
                  </a:cubicBezTo>
                  <a:cubicBezTo>
                    <a:pt x="190" y="191"/>
                    <a:pt x="190" y="192"/>
                    <a:pt x="182" y="192"/>
                  </a:cubicBezTo>
                  <a:cubicBezTo>
                    <a:pt x="175" y="192"/>
                    <a:pt x="164" y="197"/>
                    <a:pt x="160" y="200"/>
                  </a:cubicBezTo>
                  <a:cubicBezTo>
                    <a:pt x="155" y="203"/>
                    <a:pt x="142" y="210"/>
                    <a:pt x="138" y="210"/>
                  </a:cubicBezTo>
                  <a:cubicBezTo>
                    <a:pt x="135" y="210"/>
                    <a:pt x="136" y="197"/>
                    <a:pt x="135" y="188"/>
                  </a:cubicBezTo>
                  <a:cubicBezTo>
                    <a:pt x="134" y="179"/>
                    <a:pt x="129" y="184"/>
                    <a:pt x="118" y="182"/>
                  </a:cubicBezTo>
                  <a:cubicBezTo>
                    <a:pt x="106" y="181"/>
                    <a:pt x="106" y="185"/>
                    <a:pt x="100" y="191"/>
                  </a:cubicBezTo>
                  <a:cubicBezTo>
                    <a:pt x="94" y="196"/>
                    <a:pt x="93" y="196"/>
                    <a:pt x="90" y="191"/>
                  </a:cubicBezTo>
                  <a:cubicBezTo>
                    <a:pt x="87" y="185"/>
                    <a:pt x="88" y="182"/>
                    <a:pt x="82" y="182"/>
                  </a:cubicBezTo>
                  <a:cubicBezTo>
                    <a:pt x="77" y="181"/>
                    <a:pt x="74" y="189"/>
                    <a:pt x="65" y="191"/>
                  </a:cubicBezTo>
                  <a:cubicBezTo>
                    <a:pt x="57" y="192"/>
                    <a:pt x="49" y="188"/>
                    <a:pt x="48" y="177"/>
                  </a:cubicBezTo>
                  <a:cubicBezTo>
                    <a:pt x="46" y="166"/>
                    <a:pt x="32" y="157"/>
                    <a:pt x="26" y="153"/>
                  </a:cubicBezTo>
                  <a:cubicBezTo>
                    <a:pt x="20" y="150"/>
                    <a:pt x="2" y="131"/>
                    <a:pt x="2" y="131"/>
                  </a:cubicBezTo>
                  <a:cubicBezTo>
                    <a:pt x="6" y="126"/>
                    <a:pt x="0" y="122"/>
                    <a:pt x="7" y="111"/>
                  </a:cubicBezTo>
                  <a:cubicBezTo>
                    <a:pt x="15" y="101"/>
                    <a:pt x="27" y="102"/>
                    <a:pt x="33" y="89"/>
                  </a:cubicBezTo>
                  <a:cubicBezTo>
                    <a:pt x="38" y="77"/>
                    <a:pt x="42" y="61"/>
                    <a:pt x="48" y="49"/>
                  </a:cubicBezTo>
                  <a:cubicBezTo>
                    <a:pt x="54" y="38"/>
                    <a:pt x="51" y="35"/>
                    <a:pt x="57" y="33"/>
                  </a:cubicBezTo>
                  <a:cubicBezTo>
                    <a:pt x="64" y="31"/>
                    <a:pt x="61" y="37"/>
                    <a:pt x="68" y="37"/>
                  </a:cubicBezTo>
                  <a:cubicBezTo>
                    <a:pt x="74" y="37"/>
                    <a:pt x="75" y="34"/>
                    <a:pt x="78" y="30"/>
                  </a:cubicBezTo>
                  <a:cubicBezTo>
                    <a:pt x="83" y="11"/>
                    <a:pt x="83" y="11"/>
                    <a:pt x="83" y="11"/>
                  </a:cubicBezTo>
                  <a:cubicBezTo>
                    <a:pt x="83" y="11"/>
                    <a:pt x="97" y="9"/>
                    <a:pt x="101" y="17"/>
                  </a:cubicBez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44450" tIns="44450" rIns="44450" bIns="44450"/>
            <a:lstStyle/>
            <a:p>
              <a:endParaRPr lang="es-MX" dirty="0">
                <a:solidFill>
                  <a:prstClr val="black"/>
                </a:solidFill>
              </a:endParaRPr>
            </a:p>
          </p:txBody>
        </p:sp>
        <p:sp>
          <p:nvSpPr>
            <p:cNvPr id="47" name="Freeform 283">
              <a:extLst>
                <a:ext uri="{FF2B5EF4-FFF2-40B4-BE49-F238E27FC236}">
                  <a16:creationId xmlns:a16="http://schemas.microsoft.com/office/drawing/2014/main" id="{DD3EC775-508C-36C1-2048-CA1A96EBCE91}"/>
                </a:ext>
              </a:extLst>
            </p:cNvPr>
            <p:cNvSpPr>
              <a:spLocks/>
            </p:cNvSpPr>
            <p:nvPr/>
          </p:nvSpPr>
          <p:spPr bwMode="auto">
            <a:xfrm>
              <a:off x="8585899" y="3010065"/>
              <a:ext cx="111215" cy="139516"/>
            </a:xfrm>
            <a:custGeom>
              <a:avLst/>
              <a:gdLst>
                <a:gd name="T0" fmla="*/ 346386 w 200"/>
                <a:gd name="T1" fmla="*/ 140065 h 236"/>
                <a:gd name="T2" fmla="*/ 342834 w 200"/>
                <a:gd name="T3" fmla="*/ 101060 h 236"/>
                <a:gd name="T4" fmla="*/ 312636 w 200"/>
                <a:gd name="T5" fmla="*/ 90422 h 236"/>
                <a:gd name="T6" fmla="*/ 280662 w 200"/>
                <a:gd name="T7" fmla="*/ 106379 h 236"/>
                <a:gd name="T8" fmla="*/ 262898 w 200"/>
                <a:gd name="T9" fmla="*/ 106379 h 236"/>
                <a:gd name="T10" fmla="*/ 248688 w 200"/>
                <a:gd name="T11" fmla="*/ 90422 h 236"/>
                <a:gd name="T12" fmla="*/ 218490 w 200"/>
                <a:gd name="T13" fmla="*/ 106379 h 236"/>
                <a:gd name="T14" fmla="*/ 188292 w 200"/>
                <a:gd name="T15" fmla="*/ 81557 h 236"/>
                <a:gd name="T16" fmla="*/ 149213 w 200"/>
                <a:gd name="T17" fmla="*/ 39006 h 236"/>
                <a:gd name="T18" fmla="*/ 106580 w 200"/>
                <a:gd name="T19" fmla="*/ 0 h 236"/>
                <a:gd name="T20" fmla="*/ 90593 w 200"/>
                <a:gd name="T21" fmla="*/ 37233 h 236"/>
                <a:gd name="T22" fmla="*/ 60396 w 200"/>
                <a:gd name="T23" fmla="*/ 67373 h 236"/>
                <a:gd name="T24" fmla="*/ 60396 w 200"/>
                <a:gd name="T25" fmla="*/ 70919 h 236"/>
                <a:gd name="T26" fmla="*/ 60396 w 200"/>
                <a:gd name="T27" fmla="*/ 117017 h 236"/>
                <a:gd name="T28" fmla="*/ 35527 w 200"/>
                <a:gd name="T29" fmla="*/ 147157 h 236"/>
                <a:gd name="T30" fmla="*/ 31974 w 200"/>
                <a:gd name="T31" fmla="*/ 246444 h 236"/>
                <a:gd name="T32" fmla="*/ 19540 w 200"/>
                <a:gd name="T33" fmla="*/ 278358 h 236"/>
                <a:gd name="T34" fmla="*/ 15987 w 200"/>
                <a:gd name="T35" fmla="*/ 301406 h 236"/>
                <a:gd name="T36" fmla="*/ 1776 w 200"/>
                <a:gd name="T37" fmla="*/ 324455 h 236"/>
                <a:gd name="T38" fmla="*/ 1776 w 200"/>
                <a:gd name="T39" fmla="*/ 345731 h 236"/>
                <a:gd name="T40" fmla="*/ 10658 w 200"/>
                <a:gd name="T41" fmla="*/ 372326 h 236"/>
                <a:gd name="T42" fmla="*/ 23092 w 200"/>
                <a:gd name="T43" fmla="*/ 406012 h 236"/>
                <a:gd name="T44" fmla="*/ 33750 w 200"/>
                <a:gd name="T45" fmla="*/ 418423 h 236"/>
                <a:gd name="T46" fmla="*/ 58619 w 200"/>
                <a:gd name="T47" fmla="*/ 393601 h 236"/>
                <a:gd name="T48" fmla="*/ 83488 w 200"/>
                <a:gd name="T49" fmla="*/ 379417 h 236"/>
                <a:gd name="T50" fmla="*/ 124344 w 200"/>
                <a:gd name="T51" fmla="*/ 372326 h 236"/>
                <a:gd name="T52" fmla="*/ 135002 w 200"/>
                <a:gd name="T53" fmla="*/ 343958 h 236"/>
                <a:gd name="T54" fmla="*/ 156318 w 200"/>
                <a:gd name="T55" fmla="*/ 333320 h 236"/>
                <a:gd name="T56" fmla="*/ 165200 w 200"/>
                <a:gd name="T57" fmla="*/ 328001 h 236"/>
                <a:gd name="T58" fmla="*/ 184739 w 200"/>
                <a:gd name="T59" fmla="*/ 322682 h 236"/>
                <a:gd name="T60" fmla="*/ 193621 w 200"/>
                <a:gd name="T61" fmla="*/ 312044 h 236"/>
                <a:gd name="T62" fmla="*/ 214937 w 200"/>
                <a:gd name="T63" fmla="*/ 301406 h 236"/>
                <a:gd name="T64" fmla="*/ 223819 w 200"/>
                <a:gd name="T65" fmla="*/ 280131 h 236"/>
                <a:gd name="T66" fmla="*/ 223819 w 200"/>
                <a:gd name="T67" fmla="*/ 258855 h 236"/>
                <a:gd name="T68" fmla="*/ 216713 w 200"/>
                <a:gd name="T69" fmla="*/ 232260 h 236"/>
                <a:gd name="T70" fmla="*/ 227372 w 200"/>
                <a:gd name="T71" fmla="*/ 209212 h 236"/>
                <a:gd name="T72" fmla="*/ 238030 w 200"/>
                <a:gd name="T73" fmla="*/ 191482 h 236"/>
                <a:gd name="T74" fmla="*/ 246911 w 200"/>
                <a:gd name="T75" fmla="*/ 171979 h 236"/>
                <a:gd name="T76" fmla="*/ 268227 w 200"/>
                <a:gd name="T77" fmla="*/ 171979 h 236"/>
                <a:gd name="T78" fmla="*/ 275333 w 200"/>
                <a:gd name="T79" fmla="*/ 182617 h 236"/>
                <a:gd name="T80" fmla="*/ 289543 w 200"/>
                <a:gd name="T81" fmla="*/ 191482 h 236"/>
                <a:gd name="T82" fmla="*/ 298425 w 200"/>
                <a:gd name="T83" fmla="*/ 210984 h 236"/>
                <a:gd name="T84" fmla="*/ 301978 w 200"/>
                <a:gd name="T85" fmla="*/ 225168 h 236"/>
                <a:gd name="T86" fmla="*/ 317965 w 200"/>
                <a:gd name="T87" fmla="*/ 234033 h 236"/>
                <a:gd name="T88" fmla="*/ 314412 w 200"/>
                <a:gd name="T89" fmla="*/ 257082 h 236"/>
                <a:gd name="T90" fmla="*/ 300201 w 200"/>
                <a:gd name="T91" fmla="*/ 264174 h 236"/>
                <a:gd name="T92" fmla="*/ 294872 w 200"/>
                <a:gd name="T93" fmla="*/ 271266 h 236"/>
                <a:gd name="T94" fmla="*/ 298425 w 200"/>
                <a:gd name="T95" fmla="*/ 280131 h 236"/>
                <a:gd name="T96" fmla="*/ 317965 w 200"/>
                <a:gd name="T97" fmla="*/ 281904 h 236"/>
                <a:gd name="T98" fmla="*/ 328623 w 200"/>
                <a:gd name="T99" fmla="*/ 292542 h 236"/>
                <a:gd name="T100" fmla="*/ 342834 w 200"/>
                <a:gd name="T101" fmla="*/ 296087 h 236"/>
                <a:gd name="T102" fmla="*/ 344610 w 200"/>
                <a:gd name="T103" fmla="*/ 221622 h 236"/>
                <a:gd name="T104" fmla="*/ 349939 w 200"/>
                <a:gd name="T105" fmla="*/ 210984 h 236"/>
                <a:gd name="T106" fmla="*/ 349939 w 200"/>
                <a:gd name="T107" fmla="*/ 177298 h 236"/>
                <a:gd name="T108" fmla="*/ 346386 w 200"/>
                <a:gd name="T109" fmla="*/ 150703 h 236"/>
                <a:gd name="T110" fmla="*/ 346386 w 200"/>
                <a:gd name="T111" fmla="*/ 140065 h 2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200"/>
                <a:gd name="T169" fmla="*/ 0 h 236"/>
                <a:gd name="T170" fmla="*/ 200 w 200"/>
                <a:gd name="T171" fmla="*/ 236 h 2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200" h="236">
                  <a:moveTo>
                    <a:pt x="195" y="79"/>
                  </a:moveTo>
                  <a:cubicBezTo>
                    <a:pt x="193" y="76"/>
                    <a:pt x="194" y="66"/>
                    <a:pt x="193" y="57"/>
                  </a:cubicBezTo>
                  <a:cubicBezTo>
                    <a:pt x="192" y="48"/>
                    <a:pt x="187" y="53"/>
                    <a:pt x="176" y="51"/>
                  </a:cubicBezTo>
                  <a:cubicBezTo>
                    <a:pt x="164" y="50"/>
                    <a:pt x="164" y="54"/>
                    <a:pt x="158" y="60"/>
                  </a:cubicBezTo>
                  <a:cubicBezTo>
                    <a:pt x="152" y="65"/>
                    <a:pt x="151" y="65"/>
                    <a:pt x="148" y="60"/>
                  </a:cubicBezTo>
                  <a:cubicBezTo>
                    <a:pt x="145" y="54"/>
                    <a:pt x="146" y="51"/>
                    <a:pt x="140" y="51"/>
                  </a:cubicBezTo>
                  <a:cubicBezTo>
                    <a:pt x="135" y="50"/>
                    <a:pt x="132" y="58"/>
                    <a:pt x="123" y="60"/>
                  </a:cubicBezTo>
                  <a:cubicBezTo>
                    <a:pt x="115" y="61"/>
                    <a:pt x="107" y="57"/>
                    <a:pt x="106" y="46"/>
                  </a:cubicBezTo>
                  <a:cubicBezTo>
                    <a:pt x="104" y="35"/>
                    <a:pt x="90" y="26"/>
                    <a:pt x="84" y="22"/>
                  </a:cubicBezTo>
                  <a:cubicBezTo>
                    <a:pt x="60" y="0"/>
                    <a:pt x="60" y="0"/>
                    <a:pt x="60" y="0"/>
                  </a:cubicBezTo>
                  <a:cubicBezTo>
                    <a:pt x="55" y="4"/>
                    <a:pt x="55" y="7"/>
                    <a:pt x="51" y="21"/>
                  </a:cubicBezTo>
                  <a:cubicBezTo>
                    <a:pt x="46" y="35"/>
                    <a:pt x="34" y="38"/>
                    <a:pt x="34" y="38"/>
                  </a:cubicBezTo>
                  <a:cubicBezTo>
                    <a:pt x="34" y="40"/>
                    <a:pt x="34" y="40"/>
                    <a:pt x="34" y="40"/>
                  </a:cubicBezTo>
                  <a:cubicBezTo>
                    <a:pt x="40" y="49"/>
                    <a:pt x="40" y="59"/>
                    <a:pt x="34" y="66"/>
                  </a:cubicBezTo>
                  <a:cubicBezTo>
                    <a:pt x="28" y="73"/>
                    <a:pt x="23" y="75"/>
                    <a:pt x="20" y="83"/>
                  </a:cubicBezTo>
                  <a:cubicBezTo>
                    <a:pt x="17" y="92"/>
                    <a:pt x="21" y="139"/>
                    <a:pt x="18" y="139"/>
                  </a:cubicBezTo>
                  <a:cubicBezTo>
                    <a:pt x="15" y="139"/>
                    <a:pt x="11" y="151"/>
                    <a:pt x="11" y="157"/>
                  </a:cubicBezTo>
                  <a:cubicBezTo>
                    <a:pt x="11" y="163"/>
                    <a:pt x="14" y="171"/>
                    <a:pt x="9" y="170"/>
                  </a:cubicBezTo>
                  <a:cubicBezTo>
                    <a:pt x="5" y="169"/>
                    <a:pt x="4" y="173"/>
                    <a:pt x="1" y="183"/>
                  </a:cubicBezTo>
                  <a:cubicBezTo>
                    <a:pt x="1" y="183"/>
                    <a:pt x="0" y="187"/>
                    <a:pt x="1" y="195"/>
                  </a:cubicBezTo>
                  <a:cubicBezTo>
                    <a:pt x="3" y="203"/>
                    <a:pt x="3" y="202"/>
                    <a:pt x="6" y="210"/>
                  </a:cubicBezTo>
                  <a:cubicBezTo>
                    <a:pt x="9" y="217"/>
                    <a:pt x="13" y="224"/>
                    <a:pt x="13" y="229"/>
                  </a:cubicBezTo>
                  <a:cubicBezTo>
                    <a:pt x="13" y="234"/>
                    <a:pt x="12" y="236"/>
                    <a:pt x="19" y="236"/>
                  </a:cubicBezTo>
                  <a:cubicBezTo>
                    <a:pt x="25" y="236"/>
                    <a:pt x="27" y="229"/>
                    <a:pt x="33" y="222"/>
                  </a:cubicBezTo>
                  <a:cubicBezTo>
                    <a:pt x="38" y="215"/>
                    <a:pt x="38" y="214"/>
                    <a:pt x="47" y="214"/>
                  </a:cubicBezTo>
                  <a:cubicBezTo>
                    <a:pt x="55" y="215"/>
                    <a:pt x="69" y="216"/>
                    <a:pt x="70" y="210"/>
                  </a:cubicBezTo>
                  <a:cubicBezTo>
                    <a:pt x="71" y="204"/>
                    <a:pt x="68" y="194"/>
                    <a:pt x="76" y="194"/>
                  </a:cubicBezTo>
                  <a:cubicBezTo>
                    <a:pt x="84" y="194"/>
                    <a:pt x="88" y="192"/>
                    <a:pt x="88" y="188"/>
                  </a:cubicBezTo>
                  <a:cubicBezTo>
                    <a:pt x="88" y="183"/>
                    <a:pt x="89" y="185"/>
                    <a:pt x="93" y="185"/>
                  </a:cubicBezTo>
                  <a:cubicBezTo>
                    <a:pt x="97" y="186"/>
                    <a:pt x="101" y="182"/>
                    <a:pt x="104" y="182"/>
                  </a:cubicBezTo>
                  <a:cubicBezTo>
                    <a:pt x="107" y="182"/>
                    <a:pt x="103" y="179"/>
                    <a:pt x="109" y="176"/>
                  </a:cubicBezTo>
                  <a:cubicBezTo>
                    <a:pt x="116" y="172"/>
                    <a:pt x="117" y="172"/>
                    <a:pt x="121" y="170"/>
                  </a:cubicBezTo>
                  <a:cubicBezTo>
                    <a:pt x="124" y="167"/>
                    <a:pt x="126" y="166"/>
                    <a:pt x="126" y="158"/>
                  </a:cubicBezTo>
                  <a:cubicBezTo>
                    <a:pt x="127" y="151"/>
                    <a:pt x="129" y="146"/>
                    <a:pt x="126" y="146"/>
                  </a:cubicBezTo>
                  <a:cubicBezTo>
                    <a:pt x="123" y="146"/>
                    <a:pt x="122" y="138"/>
                    <a:pt x="122" y="131"/>
                  </a:cubicBezTo>
                  <a:cubicBezTo>
                    <a:pt x="122" y="124"/>
                    <a:pt x="125" y="122"/>
                    <a:pt x="128" y="118"/>
                  </a:cubicBezTo>
                  <a:cubicBezTo>
                    <a:pt x="132" y="113"/>
                    <a:pt x="134" y="114"/>
                    <a:pt x="134" y="108"/>
                  </a:cubicBezTo>
                  <a:cubicBezTo>
                    <a:pt x="134" y="102"/>
                    <a:pt x="131" y="97"/>
                    <a:pt x="139" y="97"/>
                  </a:cubicBezTo>
                  <a:cubicBezTo>
                    <a:pt x="147" y="98"/>
                    <a:pt x="149" y="97"/>
                    <a:pt x="151" y="97"/>
                  </a:cubicBezTo>
                  <a:cubicBezTo>
                    <a:pt x="153" y="97"/>
                    <a:pt x="150" y="102"/>
                    <a:pt x="155" y="103"/>
                  </a:cubicBezTo>
                  <a:cubicBezTo>
                    <a:pt x="161" y="104"/>
                    <a:pt x="162" y="105"/>
                    <a:pt x="163" y="108"/>
                  </a:cubicBezTo>
                  <a:cubicBezTo>
                    <a:pt x="165" y="111"/>
                    <a:pt x="168" y="111"/>
                    <a:pt x="168" y="119"/>
                  </a:cubicBezTo>
                  <a:cubicBezTo>
                    <a:pt x="167" y="126"/>
                    <a:pt x="167" y="127"/>
                    <a:pt x="170" y="127"/>
                  </a:cubicBezTo>
                  <a:cubicBezTo>
                    <a:pt x="174" y="127"/>
                    <a:pt x="178" y="125"/>
                    <a:pt x="179" y="132"/>
                  </a:cubicBezTo>
                  <a:cubicBezTo>
                    <a:pt x="180" y="139"/>
                    <a:pt x="179" y="140"/>
                    <a:pt x="177" y="145"/>
                  </a:cubicBezTo>
                  <a:cubicBezTo>
                    <a:pt x="174" y="150"/>
                    <a:pt x="171" y="150"/>
                    <a:pt x="169" y="149"/>
                  </a:cubicBezTo>
                  <a:cubicBezTo>
                    <a:pt x="168" y="149"/>
                    <a:pt x="165" y="150"/>
                    <a:pt x="166" y="153"/>
                  </a:cubicBezTo>
                  <a:cubicBezTo>
                    <a:pt x="166" y="156"/>
                    <a:pt x="164" y="157"/>
                    <a:pt x="168" y="158"/>
                  </a:cubicBezTo>
                  <a:cubicBezTo>
                    <a:pt x="173" y="159"/>
                    <a:pt x="176" y="158"/>
                    <a:pt x="179" y="159"/>
                  </a:cubicBezTo>
                  <a:cubicBezTo>
                    <a:pt x="182" y="160"/>
                    <a:pt x="181" y="162"/>
                    <a:pt x="185" y="165"/>
                  </a:cubicBezTo>
                  <a:cubicBezTo>
                    <a:pt x="190" y="168"/>
                    <a:pt x="193" y="171"/>
                    <a:pt x="193" y="167"/>
                  </a:cubicBezTo>
                  <a:cubicBezTo>
                    <a:pt x="194" y="163"/>
                    <a:pt x="194" y="127"/>
                    <a:pt x="194" y="125"/>
                  </a:cubicBezTo>
                  <a:cubicBezTo>
                    <a:pt x="195" y="123"/>
                    <a:pt x="196" y="124"/>
                    <a:pt x="197" y="119"/>
                  </a:cubicBezTo>
                  <a:cubicBezTo>
                    <a:pt x="198" y="114"/>
                    <a:pt x="200" y="106"/>
                    <a:pt x="197" y="100"/>
                  </a:cubicBezTo>
                  <a:cubicBezTo>
                    <a:pt x="194" y="94"/>
                    <a:pt x="195" y="88"/>
                    <a:pt x="195" y="85"/>
                  </a:cubicBezTo>
                  <a:lnTo>
                    <a:pt x="195" y="79"/>
                  </a:lnTo>
                  <a:close/>
                </a:path>
              </a:pathLst>
            </a:custGeom>
            <a:solidFill>
              <a:srgbClr val="0076A8"/>
            </a:solidFill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44450" tIns="44450" rIns="44450" bIns="44450"/>
            <a:lstStyle/>
            <a:p>
              <a:endParaRPr lang="es-MX" dirty="0">
                <a:solidFill>
                  <a:prstClr val="black"/>
                </a:solidFill>
              </a:endParaRPr>
            </a:p>
          </p:txBody>
        </p:sp>
        <p:sp>
          <p:nvSpPr>
            <p:cNvPr id="48" name="Freeform 284">
              <a:extLst>
                <a:ext uri="{FF2B5EF4-FFF2-40B4-BE49-F238E27FC236}">
                  <a16:creationId xmlns:a16="http://schemas.microsoft.com/office/drawing/2014/main" id="{6432E41C-7E99-7EFE-D576-EFCC29EC6EA5}"/>
                </a:ext>
              </a:extLst>
            </p:cNvPr>
            <p:cNvSpPr>
              <a:spLocks/>
            </p:cNvSpPr>
            <p:nvPr/>
          </p:nvSpPr>
          <p:spPr bwMode="auto">
            <a:xfrm>
              <a:off x="8672676" y="2973463"/>
              <a:ext cx="136152" cy="204233"/>
            </a:xfrm>
            <a:custGeom>
              <a:avLst/>
              <a:gdLst>
                <a:gd name="T0" fmla="*/ 67377 w 244"/>
                <a:gd name="T1" fmla="*/ 329815 h 344"/>
                <a:gd name="T2" fmla="*/ 76242 w 244"/>
                <a:gd name="T3" fmla="*/ 297898 h 344"/>
                <a:gd name="T4" fmla="*/ 99292 w 244"/>
                <a:gd name="T5" fmla="*/ 299671 h 344"/>
                <a:gd name="T6" fmla="*/ 125889 w 244"/>
                <a:gd name="T7" fmla="*/ 335135 h 344"/>
                <a:gd name="T8" fmla="*/ 182627 w 244"/>
                <a:gd name="T9" fmla="*/ 352867 h 344"/>
                <a:gd name="T10" fmla="*/ 235819 w 244"/>
                <a:gd name="T11" fmla="*/ 333362 h 344"/>
                <a:gd name="T12" fmla="*/ 265962 w 244"/>
                <a:gd name="T13" fmla="*/ 296125 h 344"/>
                <a:gd name="T14" fmla="*/ 241139 w 244"/>
                <a:gd name="T15" fmla="*/ 260661 h 344"/>
                <a:gd name="T16" fmla="*/ 163123 w 244"/>
                <a:gd name="T17" fmla="*/ 223423 h 344"/>
                <a:gd name="T18" fmla="*/ 163123 w 244"/>
                <a:gd name="T19" fmla="*/ 198598 h 344"/>
                <a:gd name="T20" fmla="*/ 136527 w 244"/>
                <a:gd name="T21" fmla="*/ 125897 h 344"/>
                <a:gd name="T22" fmla="*/ 161350 w 244"/>
                <a:gd name="T23" fmla="*/ 104619 h 344"/>
                <a:gd name="T24" fmla="*/ 209223 w 244"/>
                <a:gd name="T25" fmla="*/ 67382 h 344"/>
                <a:gd name="T26" fmla="*/ 210996 w 244"/>
                <a:gd name="T27" fmla="*/ 51423 h 344"/>
                <a:gd name="T28" fmla="*/ 221635 w 244"/>
                <a:gd name="T29" fmla="*/ 10639 h 344"/>
                <a:gd name="T30" fmla="*/ 251777 w 244"/>
                <a:gd name="T31" fmla="*/ 30144 h 344"/>
                <a:gd name="T32" fmla="*/ 285466 w 244"/>
                <a:gd name="T33" fmla="*/ 78021 h 344"/>
                <a:gd name="T34" fmla="*/ 251777 w 244"/>
                <a:gd name="T35" fmla="*/ 76248 h 344"/>
                <a:gd name="T36" fmla="*/ 265962 w 244"/>
                <a:gd name="T37" fmla="*/ 156042 h 344"/>
                <a:gd name="T38" fmla="*/ 296104 w 244"/>
                <a:gd name="T39" fmla="*/ 134763 h 344"/>
                <a:gd name="T40" fmla="*/ 352843 w 244"/>
                <a:gd name="T41" fmla="*/ 145402 h 344"/>
                <a:gd name="T42" fmla="*/ 338658 w 244"/>
                <a:gd name="T43" fmla="*/ 182640 h 344"/>
                <a:gd name="T44" fmla="*/ 313835 w 244"/>
                <a:gd name="T45" fmla="*/ 258887 h 344"/>
                <a:gd name="T46" fmla="*/ 347523 w 244"/>
                <a:gd name="T47" fmla="*/ 313856 h 344"/>
                <a:gd name="T48" fmla="*/ 374119 w 244"/>
                <a:gd name="T49" fmla="*/ 342228 h 344"/>
                <a:gd name="T50" fmla="*/ 329793 w 244"/>
                <a:gd name="T51" fmla="*/ 361733 h 344"/>
                <a:gd name="T52" fmla="*/ 308516 w 244"/>
                <a:gd name="T53" fmla="*/ 434434 h 344"/>
                <a:gd name="T54" fmla="*/ 352843 w 244"/>
                <a:gd name="T55" fmla="*/ 461032 h 344"/>
                <a:gd name="T56" fmla="*/ 384758 w 244"/>
                <a:gd name="T57" fmla="*/ 491177 h 344"/>
                <a:gd name="T58" fmla="*/ 432631 w 244"/>
                <a:gd name="T59" fmla="*/ 503589 h 344"/>
                <a:gd name="T60" fmla="*/ 409581 w 244"/>
                <a:gd name="T61" fmla="*/ 553239 h 344"/>
                <a:gd name="T62" fmla="*/ 382985 w 244"/>
                <a:gd name="T63" fmla="*/ 569197 h 344"/>
                <a:gd name="T64" fmla="*/ 317381 w 244"/>
                <a:gd name="T65" fmla="*/ 581610 h 344"/>
                <a:gd name="T66" fmla="*/ 287239 w 244"/>
                <a:gd name="T67" fmla="*/ 595795 h 344"/>
                <a:gd name="T68" fmla="*/ 273054 w 244"/>
                <a:gd name="T69" fmla="*/ 574517 h 344"/>
                <a:gd name="T70" fmla="*/ 257096 w 244"/>
                <a:gd name="T71" fmla="*/ 544373 h 344"/>
                <a:gd name="T72" fmla="*/ 235819 w 244"/>
                <a:gd name="T73" fmla="*/ 531960 h 344"/>
                <a:gd name="T74" fmla="*/ 216316 w 244"/>
                <a:gd name="T75" fmla="*/ 572744 h 344"/>
                <a:gd name="T76" fmla="*/ 223408 w 244"/>
                <a:gd name="T77" fmla="*/ 599342 h 344"/>
                <a:gd name="T78" fmla="*/ 196812 w 244"/>
                <a:gd name="T79" fmla="*/ 595795 h 344"/>
                <a:gd name="T80" fmla="*/ 150712 w 244"/>
                <a:gd name="T81" fmla="*/ 590476 h 344"/>
                <a:gd name="T82" fmla="*/ 122342 w 244"/>
                <a:gd name="T83" fmla="*/ 602888 h 344"/>
                <a:gd name="T84" fmla="*/ 95746 w 244"/>
                <a:gd name="T85" fmla="*/ 601115 h 344"/>
                <a:gd name="T86" fmla="*/ 51419 w 244"/>
                <a:gd name="T87" fmla="*/ 586929 h 344"/>
                <a:gd name="T88" fmla="*/ 31915 w 244"/>
                <a:gd name="T89" fmla="*/ 558558 h 344"/>
                <a:gd name="T90" fmla="*/ 5319 w 244"/>
                <a:gd name="T91" fmla="*/ 540826 h 344"/>
                <a:gd name="T92" fmla="*/ 21277 w 244"/>
                <a:gd name="T93" fmla="*/ 505362 h 344"/>
                <a:gd name="T94" fmla="*/ 60285 w 244"/>
                <a:gd name="T95" fmla="*/ 496496 h 344"/>
                <a:gd name="T96" fmla="*/ 69150 w 244"/>
                <a:gd name="T97" fmla="*/ 459259 h 344"/>
                <a:gd name="T98" fmla="*/ 63831 w 244"/>
                <a:gd name="T99" fmla="*/ 430888 h 344"/>
                <a:gd name="T100" fmla="*/ 65604 w 244"/>
                <a:gd name="T101" fmla="*/ 404290 h 344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244"/>
                <a:gd name="T154" fmla="*/ 0 h 344"/>
                <a:gd name="T155" fmla="*/ 244 w 244"/>
                <a:gd name="T156" fmla="*/ 344 h 344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244" h="344">
                  <a:moveTo>
                    <a:pt x="37" y="228"/>
                  </a:moveTo>
                  <a:cubicBezTo>
                    <a:pt x="38" y="224"/>
                    <a:pt x="38" y="188"/>
                    <a:pt x="38" y="186"/>
                  </a:cubicBezTo>
                  <a:cubicBezTo>
                    <a:pt x="39" y="184"/>
                    <a:pt x="40" y="185"/>
                    <a:pt x="41" y="180"/>
                  </a:cubicBezTo>
                  <a:cubicBezTo>
                    <a:pt x="41" y="180"/>
                    <a:pt x="44" y="171"/>
                    <a:pt x="43" y="168"/>
                  </a:cubicBezTo>
                  <a:cubicBezTo>
                    <a:pt x="42" y="164"/>
                    <a:pt x="44" y="163"/>
                    <a:pt x="47" y="164"/>
                  </a:cubicBezTo>
                  <a:cubicBezTo>
                    <a:pt x="50" y="166"/>
                    <a:pt x="56" y="169"/>
                    <a:pt x="56" y="169"/>
                  </a:cubicBezTo>
                  <a:cubicBezTo>
                    <a:pt x="66" y="175"/>
                    <a:pt x="59" y="173"/>
                    <a:pt x="66" y="179"/>
                  </a:cubicBezTo>
                  <a:cubicBezTo>
                    <a:pt x="72" y="184"/>
                    <a:pt x="69" y="183"/>
                    <a:pt x="71" y="189"/>
                  </a:cubicBezTo>
                  <a:cubicBezTo>
                    <a:pt x="73" y="195"/>
                    <a:pt x="80" y="191"/>
                    <a:pt x="83" y="196"/>
                  </a:cubicBezTo>
                  <a:cubicBezTo>
                    <a:pt x="86" y="200"/>
                    <a:pt x="96" y="200"/>
                    <a:pt x="103" y="199"/>
                  </a:cubicBezTo>
                  <a:cubicBezTo>
                    <a:pt x="110" y="199"/>
                    <a:pt x="116" y="198"/>
                    <a:pt x="122" y="198"/>
                  </a:cubicBezTo>
                  <a:cubicBezTo>
                    <a:pt x="128" y="198"/>
                    <a:pt x="128" y="193"/>
                    <a:pt x="133" y="188"/>
                  </a:cubicBezTo>
                  <a:cubicBezTo>
                    <a:pt x="139" y="183"/>
                    <a:pt x="141" y="182"/>
                    <a:pt x="144" y="179"/>
                  </a:cubicBezTo>
                  <a:cubicBezTo>
                    <a:pt x="148" y="177"/>
                    <a:pt x="150" y="172"/>
                    <a:pt x="150" y="167"/>
                  </a:cubicBezTo>
                  <a:cubicBezTo>
                    <a:pt x="150" y="162"/>
                    <a:pt x="147" y="162"/>
                    <a:pt x="146" y="158"/>
                  </a:cubicBezTo>
                  <a:cubicBezTo>
                    <a:pt x="145" y="155"/>
                    <a:pt x="143" y="151"/>
                    <a:pt x="136" y="147"/>
                  </a:cubicBezTo>
                  <a:cubicBezTo>
                    <a:pt x="129" y="143"/>
                    <a:pt x="115" y="137"/>
                    <a:pt x="111" y="133"/>
                  </a:cubicBezTo>
                  <a:cubicBezTo>
                    <a:pt x="107" y="129"/>
                    <a:pt x="96" y="128"/>
                    <a:pt x="92" y="126"/>
                  </a:cubicBezTo>
                  <a:cubicBezTo>
                    <a:pt x="92" y="126"/>
                    <a:pt x="89" y="125"/>
                    <a:pt x="90" y="122"/>
                  </a:cubicBezTo>
                  <a:cubicBezTo>
                    <a:pt x="90" y="119"/>
                    <a:pt x="92" y="112"/>
                    <a:pt x="92" y="112"/>
                  </a:cubicBezTo>
                  <a:cubicBezTo>
                    <a:pt x="92" y="104"/>
                    <a:pt x="93" y="79"/>
                    <a:pt x="92" y="77"/>
                  </a:cubicBezTo>
                  <a:cubicBezTo>
                    <a:pt x="91" y="74"/>
                    <a:pt x="81" y="72"/>
                    <a:pt x="77" y="71"/>
                  </a:cubicBezTo>
                  <a:cubicBezTo>
                    <a:pt x="72" y="71"/>
                    <a:pt x="76" y="67"/>
                    <a:pt x="76" y="65"/>
                  </a:cubicBezTo>
                  <a:cubicBezTo>
                    <a:pt x="76" y="63"/>
                    <a:pt x="87" y="63"/>
                    <a:pt x="91" y="59"/>
                  </a:cubicBezTo>
                  <a:cubicBezTo>
                    <a:pt x="95" y="55"/>
                    <a:pt x="110" y="44"/>
                    <a:pt x="112" y="42"/>
                  </a:cubicBezTo>
                  <a:cubicBezTo>
                    <a:pt x="114" y="40"/>
                    <a:pt x="119" y="40"/>
                    <a:pt x="118" y="38"/>
                  </a:cubicBezTo>
                  <a:cubicBezTo>
                    <a:pt x="118" y="38"/>
                    <a:pt x="116" y="36"/>
                    <a:pt x="116" y="34"/>
                  </a:cubicBezTo>
                  <a:cubicBezTo>
                    <a:pt x="116" y="32"/>
                    <a:pt x="119" y="33"/>
                    <a:pt x="119" y="29"/>
                  </a:cubicBezTo>
                  <a:cubicBezTo>
                    <a:pt x="119" y="25"/>
                    <a:pt x="118" y="17"/>
                    <a:pt x="118" y="17"/>
                  </a:cubicBezTo>
                  <a:cubicBezTo>
                    <a:pt x="118" y="11"/>
                    <a:pt x="125" y="12"/>
                    <a:pt x="125" y="6"/>
                  </a:cubicBezTo>
                  <a:cubicBezTo>
                    <a:pt x="126" y="0"/>
                    <a:pt x="130" y="1"/>
                    <a:pt x="138" y="1"/>
                  </a:cubicBezTo>
                  <a:cubicBezTo>
                    <a:pt x="146" y="1"/>
                    <a:pt x="142" y="9"/>
                    <a:pt x="142" y="17"/>
                  </a:cubicBezTo>
                  <a:cubicBezTo>
                    <a:pt x="142" y="25"/>
                    <a:pt x="154" y="31"/>
                    <a:pt x="159" y="34"/>
                  </a:cubicBezTo>
                  <a:cubicBezTo>
                    <a:pt x="163" y="37"/>
                    <a:pt x="162" y="40"/>
                    <a:pt x="161" y="44"/>
                  </a:cubicBezTo>
                  <a:cubicBezTo>
                    <a:pt x="159" y="49"/>
                    <a:pt x="156" y="48"/>
                    <a:pt x="152" y="47"/>
                  </a:cubicBezTo>
                  <a:cubicBezTo>
                    <a:pt x="147" y="46"/>
                    <a:pt x="145" y="42"/>
                    <a:pt x="142" y="43"/>
                  </a:cubicBezTo>
                  <a:cubicBezTo>
                    <a:pt x="139" y="44"/>
                    <a:pt x="140" y="62"/>
                    <a:pt x="142" y="75"/>
                  </a:cubicBezTo>
                  <a:cubicBezTo>
                    <a:pt x="143" y="87"/>
                    <a:pt x="146" y="87"/>
                    <a:pt x="150" y="88"/>
                  </a:cubicBezTo>
                  <a:cubicBezTo>
                    <a:pt x="153" y="89"/>
                    <a:pt x="157" y="92"/>
                    <a:pt x="160" y="90"/>
                  </a:cubicBezTo>
                  <a:cubicBezTo>
                    <a:pt x="164" y="87"/>
                    <a:pt x="165" y="77"/>
                    <a:pt x="167" y="76"/>
                  </a:cubicBezTo>
                  <a:cubicBezTo>
                    <a:pt x="170" y="76"/>
                    <a:pt x="180" y="76"/>
                    <a:pt x="182" y="80"/>
                  </a:cubicBezTo>
                  <a:cubicBezTo>
                    <a:pt x="183" y="85"/>
                    <a:pt x="191" y="83"/>
                    <a:pt x="199" y="82"/>
                  </a:cubicBezTo>
                  <a:cubicBezTo>
                    <a:pt x="206" y="80"/>
                    <a:pt x="202" y="85"/>
                    <a:pt x="202" y="92"/>
                  </a:cubicBezTo>
                  <a:cubicBezTo>
                    <a:pt x="201" y="98"/>
                    <a:pt x="194" y="97"/>
                    <a:pt x="191" y="103"/>
                  </a:cubicBezTo>
                  <a:cubicBezTo>
                    <a:pt x="189" y="108"/>
                    <a:pt x="187" y="117"/>
                    <a:pt x="184" y="122"/>
                  </a:cubicBezTo>
                  <a:cubicBezTo>
                    <a:pt x="181" y="128"/>
                    <a:pt x="179" y="140"/>
                    <a:pt x="177" y="146"/>
                  </a:cubicBezTo>
                  <a:cubicBezTo>
                    <a:pt x="175" y="153"/>
                    <a:pt x="177" y="164"/>
                    <a:pt x="178" y="170"/>
                  </a:cubicBezTo>
                  <a:cubicBezTo>
                    <a:pt x="179" y="176"/>
                    <a:pt x="189" y="177"/>
                    <a:pt x="196" y="177"/>
                  </a:cubicBezTo>
                  <a:cubicBezTo>
                    <a:pt x="203" y="178"/>
                    <a:pt x="214" y="179"/>
                    <a:pt x="215" y="183"/>
                  </a:cubicBezTo>
                  <a:cubicBezTo>
                    <a:pt x="215" y="187"/>
                    <a:pt x="216" y="191"/>
                    <a:pt x="211" y="193"/>
                  </a:cubicBezTo>
                  <a:cubicBezTo>
                    <a:pt x="207" y="194"/>
                    <a:pt x="200" y="197"/>
                    <a:pt x="195" y="197"/>
                  </a:cubicBezTo>
                  <a:cubicBezTo>
                    <a:pt x="190" y="197"/>
                    <a:pt x="186" y="200"/>
                    <a:pt x="186" y="204"/>
                  </a:cubicBezTo>
                  <a:cubicBezTo>
                    <a:pt x="186" y="208"/>
                    <a:pt x="186" y="223"/>
                    <a:pt x="181" y="230"/>
                  </a:cubicBezTo>
                  <a:cubicBezTo>
                    <a:pt x="177" y="237"/>
                    <a:pt x="175" y="240"/>
                    <a:pt x="174" y="245"/>
                  </a:cubicBezTo>
                  <a:cubicBezTo>
                    <a:pt x="173" y="250"/>
                    <a:pt x="170" y="254"/>
                    <a:pt x="177" y="254"/>
                  </a:cubicBezTo>
                  <a:cubicBezTo>
                    <a:pt x="183" y="255"/>
                    <a:pt x="191" y="259"/>
                    <a:pt x="199" y="260"/>
                  </a:cubicBezTo>
                  <a:cubicBezTo>
                    <a:pt x="206" y="260"/>
                    <a:pt x="202" y="268"/>
                    <a:pt x="203" y="276"/>
                  </a:cubicBezTo>
                  <a:cubicBezTo>
                    <a:pt x="205" y="283"/>
                    <a:pt x="213" y="277"/>
                    <a:pt x="217" y="277"/>
                  </a:cubicBezTo>
                  <a:cubicBezTo>
                    <a:pt x="221" y="276"/>
                    <a:pt x="233" y="275"/>
                    <a:pt x="233" y="275"/>
                  </a:cubicBezTo>
                  <a:cubicBezTo>
                    <a:pt x="237" y="281"/>
                    <a:pt x="239" y="284"/>
                    <a:pt x="244" y="284"/>
                  </a:cubicBezTo>
                  <a:cubicBezTo>
                    <a:pt x="244" y="284"/>
                    <a:pt x="243" y="296"/>
                    <a:pt x="243" y="300"/>
                  </a:cubicBezTo>
                  <a:cubicBezTo>
                    <a:pt x="243" y="303"/>
                    <a:pt x="235" y="312"/>
                    <a:pt x="231" y="312"/>
                  </a:cubicBezTo>
                  <a:cubicBezTo>
                    <a:pt x="228" y="311"/>
                    <a:pt x="222" y="311"/>
                    <a:pt x="222" y="315"/>
                  </a:cubicBezTo>
                  <a:cubicBezTo>
                    <a:pt x="221" y="318"/>
                    <a:pt x="220" y="321"/>
                    <a:pt x="216" y="321"/>
                  </a:cubicBezTo>
                  <a:cubicBezTo>
                    <a:pt x="212" y="320"/>
                    <a:pt x="191" y="321"/>
                    <a:pt x="186" y="321"/>
                  </a:cubicBezTo>
                  <a:cubicBezTo>
                    <a:pt x="182" y="321"/>
                    <a:pt x="179" y="322"/>
                    <a:pt x="179" y="328"/>
                  </a:cubicBezTo>
                  <a:cubicBezTo>
                    <a:pt x="179" y="333"/>
                    <a:pt x="181" y="336"/>
                    <a:pt x="176" y="337"/>
                  </a:cubicBezTo>
                  <a:cubicBezTo>
                    <a:pt x="171" y="337"/>
                    <a:pt x="166" y="338"/>
                    <a:pt x="162" y="336"/>
                  </a:cubicBezTo>
                  <a:cubicBezTo>
                    <a:pt x="159" y="334"/>
                    <a:pt x="164" y="329"/>
                    <a:pt x="160" y="328"/>
                  </a:cubicBezTo>
                  <a:cubicBezTo>
                    <a:pt x="156" y="327"/>
                    <a:pt x="154" y="328"/>
                    <a:pt x="154" y="324"/>
                  </a:cubicBezTo>
                  <a:cubicBezTo>
                    <a:pt x="153" y="319"/>
                    <a:pt x="155" y="316"/>
                    <a:pt x="152" y="314"/>
                  </a:cubicBezTo>
                  <a:cubicBezTo>
                    <a:pt x="148" y="312"/>
                    <a:pt x="145" y="313"/>
                    <a:pt x="145" y="307"/>
                  </a:cubicBezTo>
                  <a:cubicBezTo>
                    <a:pt x="145" y="301"/>
                    <a:pt x="150" y="297"/>
                    <a:pt x="146" y="297"/>
                  </a:cubicBezTo>
                  <a:cubicBezTo>
                    <a:pt x="142" y="296"/>
                    <a:pt x="137" y="297"/>
                    <a:pt x="133" y="300"/>
                  </a:cubicBezTo>
                  <a:cubicBezTo>
                    <a:pt x="129" y="302"/>
                    <a:pt x="123" y="304"/>
                    <a:pt x="124" y="308"/>
                  </a:cubicBezTo>
                  <a:cubicBezTo>
                    <a:pt x="124" y="313"/>
                    <a:pt x="122" y="318"/>
                    <a:pt x="122" y="323"/>
                  </a:cubicBezTo>
                  <a:cubicBezTo>
                    <a:pt x="122" y="327"/>
                    <a:pt x="124" y="325"/>
                    <a:pt x="125" y="328"/>
                  </a:cubicBezTo>
                  <a:cubicBezTo>
                    <a:pt x="126" y="330"/>
                    <a:pt x="128" y="336"/>
                    <a:pt x="126" y="338"/>
                  </a:cubicBezTo>
                  <a:cubicBezTo>
                    <a:pt x="124" y="341"/>
                    <a:pt x="122" y="342"/>
                    <a:pt x="120" y="341"/>
                  </a:cubicBezTo>
                  <a:cubicBezTo>
                    <a:pt x="117" y="340"/>
                    <a:pt x="114" y="339"/>
                    <a:pt x="111" y="336"/>
                  </a:cubicBezTo>
                  <a:cubicBezTo>
                    <a:pt x="108" y="334"/>
                    <a:pt x="107" y="332"/>
                    <a:pt x="100" y="332"/>
                  </a:cubicBezTo>
                  <a:cubicBezTo>
                    <a:pt x="94" y="332"/>
                    <a:pt x="89" y="334"/>
                    <a:pt x="85" y="333"/>
                  </a:cubicBezTo>
                  <a:cubicBezTo>
                    <a:pt x="82" y="333"/>
                    <a:pt x="83" y="334"/>
                    <a:pt x="81" y="337"/>
                  </a:cubicBezTo>
                  <a:cubicBezTo>
                    <a:pt x="79" y="340"/>
                    <a:pt x="74" y="341"/>
                    <a:pt x="69" y="340"/>
                  </a:cubicBezTo>
                  <a:cubicBezTo>
                    <a:pt x="65" y="340"/>
                    <a:pt x="68" y="341"/>
                    <a:pt x="63" y="343"/>
                  </a:cubicBezTo>
                  <a:cubicBezTo>
                    <a:pt x="59" y="344"/>
                    <a:pt x="59" y="343"/>
                    <a:pt x="54" y="339"/>
                  </a:cubicBezTo>
                  <a:cubicBezTo>
                    <a:pt x="50" y="335"/>
                    <a:pt x="49" y="337"/>
                    <a:pt x="42" y="335"/>
                  </a:cubicBezTo>
                  <a:cubicBezTo>
                    <a:pt x="35" y="334"/>
                    <a:pt x="33" y="334"/>
                    <a:pt x="29" y="331"/>
                  </a:cubicBezTo>
                  <a:cubicBezTo>
                    <a:pt x="25" y="328"/>
                    <a:pt x="23" y="326"/>
                    <a:pt x="23" y="323"/>
                  </a:cubicBezTo>
                  <a:cubicBezTo>
                    <a:pt x="23" y="320"/>
                    <a:pt x="24" y="315"/>
                    <a:pt x="18" y="315"/>
                  </a:cubicBezTo>
                  <a:cubicBezTo>
                    <a:pt x="12" y="315"/>
                    <a:pt x="9" y="315"/>
                    <a:pt x="8" y="311"/>
                  </a:cubicBezTo>
                  <a:cubicBezTo>
                    <a:pt x="7" y="306"/>
                    <a:pt x="7" y="308"/>
                    <a:pt x="3" y="305"/>
                  </a:cubicBezTo>
                  <a:cubicBezTo>
                    <a:pt x="0" y="301"/>
                    <a:pt x="1" y="303"/>
                    <a:pt x="3" y="297"/>
                  </a:cubicBezTo>
                  <a:cubicBezTo>
                    <a:pt x="6" y="290"/>
                    <a:pt x="10" y="289"/>
                    <a:pt x="12" y="285"/>
                  </a:cubicBezTo>
                  <a:cubicBezTo>
                    <a:pt x="15" y="281"/>
                    <a:pt x="17" y="279"/>
                    <a:pt x="22" y="281"/>
                  </a:cubicBezTo>
                  <a:cubicBezTo>
                    <a:pt x="27" y="284"/>
                    <a:pt x="33" y="285"/>
                    <a:pt x="34" y="280"/>
                  </a:cubicBezTo>
                  <a:cubicBezTo>
                    <a:pt x="34" y="275"/>
                    <a:pt x="31" y="271"/>
                    <a:pt x="35" y="267"/>
                  </a:cubicBezTo>
                  <a:cubicBezTo>
                    <a:pt x="39" y="264"/>
                    <a:pt x="40" y="262"/>
                    <a:pt x="39" y="259"/>
                  </a:cubicBezTo>
                  <a:cubicBezTo>
                    <a:pt x="39" y="256"/>
                    <a:pt x="35" y="259"/>
                    <a:pt x="35" y="254"/>
                  </a:cubicBezTo>
                  <a:cubicBezTo>
                    <a:pt x="34" y="248"/>
                    <a:pt x="33" y="244"/>
                    <a:pt x="36" y="243"/>
                  </a:cubicBezTo>
                  <a:cubicBezTo>
                    <a:pt x="39" y="242"/>
                    <a:pt x="38" y="237"/>
                    <a:pt x="38" y="235"/>
                  </a:cubicBezTo>
                  <a:cubicBezTo>
                    <a:pt x="38" y="233"/>
                    <a:pt x="37" y="228"/>
                    <a:pt x="37" y="228"/>
                  </a:cubicBez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44450" tIns="44450" rIns="44450" bIns="44450"/>
            <a:lstStyle/>
            <a:p>
              <a:endParaRPr lang="es-MX" dirty="0">
                <a:solidFill>
                  <a:prstClr val="black"/>
                </a:solidFill>
              </a:endParaRPr>
            </a:p>
          </p:txBody>
        </p:sp>
        <p:sp>
          <p:nvSpPr>
            <p:cNvPr id="49" name="Freeform 285">
              <a:extLst>
                <a:ext uri="{FF2B5EF4-FFF2-40B4-BE49-F238E27FC236}">
                  <a16:creationId xmlns:a16="http://schemas.microsoft.com/office/drawing/2014/main" id="{D1BA3DC0-0021-6CF1-8D5D-9821FF734D7C}"/>
                </a:ext>
              </a:extLst>
            </p:cNvPr>
            <p:cNvSpPr>
              <a:spLocks/>
            </p:cNvSpPr>
            <p:nvPr/>
          </p:nvSpPr>
          <p:spPr bwMode="auto">
            <a:xfrm>
              <a:off x="8653725" y="3067357"/>
              <a:ext cx="32417" cy="37664"/>
            </a:xfrm>
            <a:custGeom>
              <a:avLst/>
              <a:gdLst>
                <a:gd name="T0" fmla="*/ 78062 w 58"/>
                <a:gd name="T1" fmla="*/ 99253 h 64"/>
                <a:gd name="T2" fmla="*/ 83384 w 58"/>
                <a:gd name="T3" fmla="*/ 92163 h 64"/>
                <a:gd name="T4" fmla="*/ 97578 w 58"/>
                <a:gd name="T5" fmla="*/ 85074 h 64"/>
                <a:gd name="T6" fmla="*/ 101126 w 58"/>
                <a:gd name="T7" fmla="*/ 62033 h 64"/>
                <a:gd name="T8" fmla="*/ 85159 w 58"/>
                <a:gd name="T9" fmla="*/ 53171 h 64"/>
                <a:gd name="T10" fmla="*/ 81610 w 58"/>
                <a:gd name="T11" fmla="*/ 38992 h 64"/>
                <a:gd name="T12" fmla="*/ 72740 w 58"/>
                <a:gd name="T13" fmla="*/ 19496 h 64"/>
                <a:gd name="T14" fmla="*/ 58547 w 58"/>
                <a:gd name="T15" fmla="*/ 10634 h 64"/>
                <a:gd name="T16" fmla="*/ 51450 w 58"/>
                <a:gd name="T17" fmla="*/ 0 h 64"/>
                <a:gd name="T18" fmla="*/ 30160 w 58"/>
                <a:gd name="T19" fmla="*/ 0 h 64"/>
                <a:gd name="T20" fmla="*/ 21290 w 58"/>
                <a:gd name="T21" fmla="*/ 19496 h 64"/>
                <a:gd name="T22" fmla="*/ 10645 w 58"/>
                <a:gd name="T23" fmla="*/ 37220 h 64"/>
                <a:gd name="T24" fmla="*/ 0 w 58"/>
                <a:gd name="T25" fmla="*/ 60261 h 64"/>
                <a:gd name="T26" fmla="*/ 7097 w 58"/>
                <a:gd name="T27" fmla="*/ 86846 h 64"/>
                <a:gd name="T28" fmla="*/ 7097 w 58"/>
                <a:gd name="T29" fmla="*/ 108115 h 64"/>
                <a:gd name="T30" fmla="*/ 30160 w 58"/>
                <a:gd name="T31" fmla="*/ 109887 h 64"/>
                <a:gd name="T32" fmla="*/ 63869 w 58"/>
                <a:gd name="T33" fmla="*/ 109887 h 64"/>
                <a:gd name="T34" fmla="*/ 78062 w 58"/>
                <a:gd name="T35" fmla="*/ 108115 h 64"/>
                <a:gd name="T36" fmla="*/ 78062 w 58"/>
                <a:gd name="T37" fmla="*/ 99253 h 6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58"/>
                <a:gd name="T58" fmla="*/ 0 h 64"/>
                <a:gd name="T59" fmla="*/ 58 w 58"/>
                <a:gd name="T60" fmla="*/ 64 h 64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58" h="64">
                  <a:moveTo>
                    <a:pt x="44" y="56"/>
                  </a:moveTo>
                  <a:cubicBezTo>
                    <a:pt x="43" y="53"/>
                    <a:pt x="46" y="52"/>
                    <a:pt x="47" y="52"/>
                  </a:cubicBezTo>
                  <a:cubicBezTo>
                    <a:pt x="49" y="53"/>
                    <a:pt x="52" y="53"/>
                    <a:pt x="55" y="48"/>
                  </a:cubicBezTo>
                  <a:cubicBezTo>
                    <a:pt x="57" y="43"/>
                    <a:pt x="58" y="42"/>
                    <a:pt x="57" y="35"/>
                  </a:cubicBezTo>
                  <a:cubicBezTo>
                    <a:pt x="56" y="28"/>
                    <a:pt x="52" y="30"/>
                    <a:pt x="48" y="30"/>
                  </a:cubicBezTo>
                  <a:cubicBezTo>
                    <a:pt x="45" y="30"/>
                    <a:pt x="45" y="29"/>
                    <a:pt x="46" y="22"/>
                  </a:cubicBezTo>
                  <a:cubicBezTo>
                    <a:pt x="46" y="14"/>
                    <a:pt x="43" y="14"/>
                    <a:pt x="41" y="11"/>
                  </a:cubicBezTo>
                  <a:cubicBezTo>
                    <a:pt x="40" y="8"/>
                    <a:pt x="39" y="7"/>
                    <a:pt x="33" y="6"/>
                  </a:cubicBezTo>
                  <a:cubicBezTo>
                    <a:pt x="28" y="5"/>
                    <a:pt x="31" y="0"/>
                    <a:pt x="29" y="0"/>
                  </a:cubicBezTo>
                  <a:cubicBezTo>
                    <a:pt x="27" y="0"/>
                    <a:pt x="25" y="1"/>
                    <a:pt x="17" y="0"/>
                  </a:cubicBezTo>
                  <a:cubicBezTo>
                    <a:pt x="9" y="0"/>
                    <a:pt x="12" y="5"/>
                    <a:pt x="12" y="11"/>
                  </a:cubicBezTo>
                  <a:cubicBezTo>
                    <a:pt x="12" y="17"/>
                    <a:pt x="10" y="16"/>
                    <a:pt x="6" y="21"/>
                  </a:cubicBezTo>
                  <a:cubicBezTo>
                    <a:pt x="3" y="25"/>
                    <a:pt x="0" y="27"/>
                    <a:pt x="0" y="34"/>
                  </a:cubicBezTo>
                  <a:cubicBezTo>
                    <a:pt x="0" y="41"/>
                    <a:pt x="1" y="49"/>
                    <a:pt x="4" y="49"/>
                  </a:cubicBezTo>
                  <a:cubicBezTo>
                    <a:pt x="7" y="49"/>
                    <a:pt x="5" y="54"/>
                    <a:pt x="4" y="61"/>
                  </a:cubicBezTo>
                  <a:cubicBezTo>
                    <a:pt x="4" y="61"/>
                    <a:pt x="9" y="61"/>
                    <a:pt x="17" y="62"/>
                  </a:cubicBezTo>
                  <a:cubicBezTo>
                    <a:pt x="25" y="62"/>
                    <a:pt x="32" y="61"/>
                    <a:pt x="36" y="62"/>
                  </a:cubicBezTo>
                  <a:cubicBezTo>
                    <a:pt x="40" y="63"/>
                    <a:pt x="45" y="64"/>
                    <a:pt x="44" y="61"/>
                  </a:cubicBezTo>
                  <a:cubicBezTo>
                    <a:pt x="44" y="58"/>
                    <a:pt x="44" y="56"/>
                    <a:pt x="44" y="56"/>
                  </a:cubicBezTo>
                  <a:close/>
                </a:path>
              </a:pathLst>
            </a:custGeom>
            <a:solidFill>
              <a:srgbClr val="D6DCE5"/>
            </a:solidFill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44450" tIns="44450" rIns="44450" bIns="44450"/>
            <a:lstStyle/>
            <a:p>
              <a:endParaRPr lang="es-MX" dirty="0">
                <a:solidFill>
                  <a:prstClr val="black"/>
                </a:solidFill>
              </a:endParaRPr>
            </a:p>
          </p:txBody>
        </p:sp>
        <p:sp>
          <p:nvSpPr>
            <p:cNvPr id="50" name="Line 39">
              <a:extLst>
                <a:ext uri="{FF2B5EF4-FFF2-40B4-BE49-F238E27FC236}">
                  <a16:creationId xmlns:a16="http://schemas.microsoft.com/office/drawing/2014/main" id="{C5A8CE81-500E-A70D-4CB9-52CCD6C1EBE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503609" y="2901318"/>
              <a:ext cx="499" cy="530"/>
            </a:xfrm>
            <a:prstGeom prst="line">
              <a:avLst/>
            </a:pr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44450" tIns="44450" rIns="44450" bIns="44450"/>
            <a:lstStyle/>
            <a:p>
              <a:endParaRPr lang="es-MX" dirty="0">
                <a:solidFill>
                  <a:prstClr val="black"/>
                </a:solidFill>
              </a:endParaRPr>
            </a:p>
          </p:txBody>
        </p:sp>
        <p:sp>
          <p:nvSpPr>
            <p:cNvPr id="51" name="Line 40">
              <a:extLst>
                <a:ext uri="{FF2B5EF4-FFF2-40B4-BE49-F238E27FC236}">
                  <a16:creationId xmlns:a16="http://schemas.microsoft.com/office/drawing/2014/main" id="{A17B37BE-A8C0-01A7-DF94-B517DE3CE88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503609" y="2901318"/>
              <a:ext cx="499" cy="530"/>
            </a:xfrm>
            <a:prstGeom prst="line">
              <a:avLst/>
            </a:pr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44450" tIns="44450" rIns="44450" bIns="44450"/>
            <a:lstStyle/>
            <a:p>
              <a:endParaRPr lang="es-MX" dirty="0">
                <a:solidFill>
                  <a:prstClr val="black"/>
                </a:solidFill>
              </a:endParaRPr>
            </a:p>
          </p:txBody>
        </p:sp>
        <p:sp>
          <p:nvSpPr>
            <p:cNvPr id="52" name="Freeform 288">
              <a:extLst>
                <a:ext uri="{FF2B5EF4-FFF2-40B4-BE49-F238E27FC236}">
                  <a16:creationId xmlns:a16="http://schemas.microsoft.com/office/drawing/2014/main" id="{23830904-1C35-A234-919E-05D0FF5CE4DF}"/>
                </a:ext>
              </a:extLst>
            </p:cNvPr>
            <p:cNvSpPr>
              <a:spLocks/>
            </p:cNvSpPr>
            <p:nvPr/>
          </p:nvSpPr>
          <p:spPr bwMode="auto">
            <a:xfrm>
              <a:off x="8642753" y="3103429"/>
              <a:ext cx="52366" cy="49334"/>
            </a:xfrm>
            <a:custGeom>
              <a:avLst/>
              <a:gdLst>
                <a:gd name="T0" fmla="*/ 101110 w 94"/>
                <a:gd name="T1" fmla="*/ 138367 h 83"/>
                <a:gd name="T2" fmla="*/ 117075 w 94"/>
                <a:gd name="T3" fmla="*/ 117080 h 83"/>
                <a:gd name="T4" fmla="*/ 134813 w 94"/>
                <a:gd name="T5" fmla="*/ 109984 h 83"/>
                <a:gd name="T6" fmla="*/ 156100 w 94"/>
                <a:gd name="T7" fmla="*/ 108210 h 83"/>
                <a:gd name="T8" fmla="*/ 157874 w 94"/>
                <a:gd name="T9" fmla="*/ 85149 h 83"/>
                <a:gd name="T10" fmla="*/ 164969 w 94"/>
                <a:gd name="T11" fmla="*/ 70958 h 83"/>
                <a:gd name="T12" fmla="*/ 157874 w 94"/>
                <a:gd name="T13" fmla="*/ 62088 h 83"/>
                <a:gd name="T14" fmla="*/ 159648 w 94"/>
                <a:gd name="T15" fmla="*/ 42575 h 83"/>
                <a:gd name="T16" fmla="*/ 163195 w 94"/>
                <a:gd name="T17" fmla="*/ 28383 h 83"/>
                <a:gd name="T18" fmla="*/ 157874 w 94"/>
                <a:gd name="T19" fmla="*/ 17739 h 83"/>
                <a:gd name="T20" fmla="*/ 147231 w 94"/>
                <a:gd name="T21" fmla="*/ 12418 h 83"/>
                <a:gd name="T22" fmla="*/ 136587 w 94"/>
                <a:gd name="T23" fmla="*/ 1774 h 83"/>
                <a:gd name="T24" fmla="*/ 113527 w 94"/>
                <a:gd name="T25" fmla="*/ 0 h 83"/>
                <a:gd name="T26" fmla="*/ 99336 w 94"/>
                <a:gd name="T27" fmla="*/ 1774 h 83"/>
                <a:gd name="T28" fmla="*/ 65633 w 94"/>
                <a:gd name="T29" fmla="*/ 1774 h 83"/>
                <a:gd name="T30" fmla="*/ 42573 w 94"/>
                <a:gd name="T31" fmla="*/ 0 h 83"/>
                <a:gd name="T32" fmla="*/ 33703 w 94"/>
                <a:gd name="T33" fmla="*/ 21287 h 83"/>
                <a:gd name="T34" fmla="*/ 12417 w 94"/>
                <a:gd name="T35" fmla="*/ 31931 h 83"/>
                <a:gd name="T36" fmla="*/ 3548 w 94"/>
                <a:gd name="T37" fmla="*/ 42575 h 83"/>
                <a:gd name="T38" fmla="*/ 8869 w 94"/>
                <a:gd name="T39" fmla="*/ 54992 h 83"/>
                <a:gd name="T40" fmla="*/ 1774 w 94"/>
                <a:gd name="T41" fmla="*/ 67410 h 83"/>
                <a:gd name="T42" fmla="*/ 5322 w 94"/>
                <a:gd name="T43" fmla="*/ 85149 h 83"/>
                <a:gd name="T44" fmla="*/ 21286 w 94"/>
                <a:gd name="T45" fmla="*/ 102888 h 83"/>
                <a:gd name="T46" fmla="*/ 35477 w 94"/>
                <a:gd name="T47" fmla="*/ 118854 h 83"/>
                <a:gd name="T48" fmla="*/ 46120 w 94"/>
                <a:gd name="T49" fmla="*/ 127724 h 83"/>
                <a:gd name="T50" fmla="*/ 56764 w 94"/>
                <a:gd name="T51" fmla="*/ 115306 h 83"/>
                <a:gd name="T52" fmla="*/ 70954 w 94"/>
                <a:gd name="T53" fmla="*/ 122402 h 83"/>
                <a:gd name="T54" fmla="*/ 81598 w 94"/>
                <a:gd name="T55" fmla="*/ 127724 h 83"/>
                <a:gd name="T56" fmla="*/ 86919 w 94"/>
                <a:gd name="T57" fmla="*/ 140141 h 83"/>
                <a:gd name="T58" fmla="*/ 97562 w 94"/>
                <a:gd name="T59" fmla="*/ 147237 h 83"/>
                <a:gd name="T60" fmla="*/ 101110 w 94"/>
                <a:gd name="T61" fmla="*/ 138367 h 83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94"/>
                <a:gd name="T94" fmla="*/ 0 h 83"/>
                <a:gd name="T95" fmla="*/ 94 w 94"/>
                <a:gd name="T96" fmla="*/ 83 h 83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94" h="83">
                  <a:moveTo>
                    <a:pt x="57" y="78"/>
                  </a:moveTo>
                  <a:cubicBezTo>
                    <a:pt x="60" y="71"/>
                    <a:pt x="64" y="70"/>
                    <a:pt x="66" y="66"/>
                  </a:cubicBezTo>
                  <a:cubicBezTo>
                    <a:pt x="69" y="62"/>
                    <a:pt x="71" y="60"/>
                    <a:pt x="76" y="62"/>
                  </a:cubicBezTo>
                  <a:cubicBezTo>
                    <a:pt x="81" y="65"/>
                    <a:pt x="87" y="66"/>
                    <a:pt x="88" y="61"/>
                  </a:cubicBezTo>
                  <a:cubicBezTo>
                    <a:pt x="88" y="56"/>
                    <a:pt x="85" y="52"/>
                    <a:pt x="89" y="48"/>
                  </a:cubicBezTo>
                  <a:cubicBezTo>
                    <a:pt x="93" y="45"/>
                    <a:pt x="94" y="43"/>
                    <a:pt x="93" y="40"/>
                  </a:cubicBezTo>
                  <a:cubicBezTo>
                    <a:pt x="93" y="37"/>
                    <a:pt x="89" y="40"/>
                    <a:pt x="89" y="35"/>
                  </a:cubicBezTo>
                  <a:cubicBezTo>
                    <a:pt x="88" y="29"/>
                    <a:pt x="87" y="25"/>
                    <a:pt x="90" y="24"/>
                  </a:cubicBezTo>
                  <a:cubicBezTo>
                    <a:pt x="93" y="23"/>
                    <a:pt x="92" y="18"/>
                    <a:pt x="92" y="16"/>
                  </a:cubicBezTo>
                  <a:cubicBezTo>
                    <a:pt x="92" y="16"/>
                    <a:pt x="93" y="12"/>
                    <a:pt x="89" y="10"/>
                  </a:cubicBezTo>
                  <a:cubicBezTo>
                    <a:pt x="85" y="8"/>
                    <a:pt x="83" y="7"/>
                    <a:pt x="83" y="7"/>
                  </a:cubicBezTo>
                  <a:cubicBezTo>
                    <a:pt x="79" y="4"/>
                    <a:pt x="80" y="2"/>
                    <a:pt x="77" y="1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65" y="3"/>
                    <a:pt x="60" y="2"/>
                    <a:pt x="56" y="1"/>
                  </a:cubicBezTo>
                  <a:cubicBezTo>
                    <a:pt x="52" y="0"/>
                    <a:pt x="45" y="1"/>
                    <a:pt x="37" y="1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4" y="8"/>
                    <a:pt x="22" y="9"/>
                    <a:pt x="19" y="12"/>
                  </a:cubicBezTo>
                  <a:cubicBezTo>
                    <a:pt x="15" y="14"/>
                    <a:pt x="14" y="14"/>
                    <a:pt x="7" y="18"/>
                  </a:cubicBezTo>
                  <a:cubicBezTo>
                    <a:pt x="1" y="21"/>
                    <a:pt x="5" y="24"/>
                    <a:pt x="2" y="24"/>
                  </a:cubicBezTo>
                  <a:cubicBezTo>
                    <a:pt x="2" y="24"/>
                    <a:pt x="5" y="28"/>
                    <a:pt x="5" y="31"/>
                  </a:cubicBezTo>
                  <a:cubicBezTo>
                    <a:pt x="5" y="33"/>
                    <a:pt x="2" y="34"/>
                    <a:pt x="1" y="38"/>
                  </a:cubicBezTo>
                  <a:cubicBezTo>
                    <a:pt x="0" y="42"/>
                    <a:pt x="0" y="45"/>
                    <a:pt x="3" y="48"/>
                  </a:cubicBezTo>
                  <a:cubicBezTo>
                    <a:pt x="7" y="52"/>
                    <a:pt x="9" y="55"/>
                    <a:pt x="12" y="58"/>
                  </a:cubicBezTo>
                  <a:cubicBezTo>
                    <a:pt x="15" y="60"/>
                    <a:pt x="20" y="64"/>
                    <a:pt x="20" y="67"/>
                  </a:cubicBezTo>
                  <a:cubicBezTo>
                    <a:pt x="20" y="70"/>
                    <a:pt x="23" y="72"/>
                    <a:pt x="26" y="72"/>
                  </a:cubicBezTo>
                  <a:cubicBezTo>
                    <a:pt x="29" y="72"/>
                    <a:pt x="29" y="64"/>
                    <a:pt x="32" y="65"/>
                  </a:cubicBezTo>
                  <a:cubicBezTo>
                    <a:pt x="36" y="65"/>
                    <a:pt x="39" y="65"/>
                    <a:pt x="40" y="69"/>
                  </a:cubicBezTo>
                  <a:cubicBezTo>
                    <a:pt x="40" y="73"/>
                    <a:pt x="43" y="69"/>
                    <a:pt x="46" y="72"/>
                  </a:cubicBezTo>
                  <a:cubicBezTo>
                    <a:pt x="46" y="72"/>
                    <a:pt x="48" y="75"/>
                    <a:pt x="49" y="79"/>
                  </a:cubicBezTo>
                  <a:cubicBezTo>
                    <a:pt x="50" y="82"/>
                    <a:pt x="53" y="83"/>
                    <a:pt x="55" y="83"/>
                  </a:cubicBezTo>
                  <a:cubicBezTo>
                    <a:pt x="57" y="83"/>
                    <a:pt x="57" y="78"/>
                    <a:pt x="57" y="78"/>
                  </a:cubicBezTo>
                  <a:close/>
                </a:path>
              </a:pathLst>
            </a:custGeom>
            <a:solidFill>
              <a:srgbClr val="0076A8"/>
            </a:solidFill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44450" tIns="44450" rIns="44450" bIns="44450"/>
            <a:lstStyle/>
            <a:p>
              <a:endParaRPr lang="es-MX" dirty="0">
                <a:solidFill>
                  <a:prstClr val="black"/>
                </a:solidFill>
              </a:endParaRPr>
            </a:p>
          </p:txBody>
        </p:sp>
        <p:sp>
          <p:nvSpPr>
            <p:cNvPr id="53" name="Freeform 289">
              <a:extLst>
                <a:ext uri="{FF2B5EF4-FFF2-40B4-BE49-F238E27FC236}">
                  <a16:creationId xmlns:a16="http://schemas.microsoft.com/office/drawing/2014/main" id="{35FDF67D-E696-154B-A8AF-23383D860E76}"/>
                </a:ext>
              </a:extLst>
            </p:cNvPr>
            <p:cNvSpPr>
              <a:spLocks/>
            </p:cNvSpPr>
            <p:nvPr/>
          </p:nvSpPr>
          <p:spPr bwMode="auto">
            <a:xfrm>
              <a:off x="8480169" y="3117752"/>
              <a:ext cx="258339" cy="173996"/>
            </a:xfrm>
            <a:custGeom>
              <a:avLst/>
              <a:gdLst>
                <a:gd name="T0" fmla="*/ 370795 w 464"/>
                <a:gd name="T1" fmla="*/ 95756 h 294"/>
                <a:gd name="T2" fmla="*/ 420471 w 464"/>
                <a:gd name="T3" fmla="*/ 56744 h 294"/>
                <a:gd name="T4" fmla="*/ 471921 w 464"/>
                <a:gd name="T5" fmla="*/ 21279 h 294"/>
                <a:gd name="T6" fmla="*/ 502082 w 464"/>
                <a:gd name="T7" fmla="*/ 5320 h 294"/>
                <a:gd name="T8" fmla="*/ 526920 w 464"/>
                <a:gd name="T9" fmla="*/ 12413 h 294"/>
                <a:gd name="T10" fmla="*/ 523371 w 464"/>
                <a:gd name="T11" fmla="*/ 42558 h 294"/>
                <a:gd name="T12" fmla="*/ 553532 w 464"/>
                <a:gd name="T13" fmla="*/ 76250 h 294"/>
                <a:gd name="T14" fmla="*/ 574821 w 464"/>
                <a:gd name="T15" fmla="*/ 72704 h 294"/>
                <a:gd name="T16" fmla="*/ 599659 w 464"/>
                <a:gd name="T17" fmla="*/ 85117 h 294"/>
                <a:gd name="T18" fmla="*/ 615627 w 464"/>
                <a:gd name="T19" fmla="*/ 104622 h 294"/>
                <a:gd name="T20" fmla="*/ 628046 w 464"/>
                <a:gd name="T21" fmla="*/ 120582 h 294"/>
                <a:gd name="T22" fmla="*/ 654658 w 464"/>
                <a:gd name="T23" fmla="*/ 141861 h 294"/>
                <a:gd name="T24" fmla="*/ 688366 w 464"/>
                <a:gd name="T25" fmla="*/ 163140 h 294"/>
                <a:gd name="T26" fmla="*/ 725623 w 464"/>
                <a:gd name="T27" fmla="*/ 177326 h 294"/>
                <a:gd name="T28" fmla="*/ 739816 w 464"/>
                <a:gd name="T29" fmla="*/ 207472 h 294"/>
                <a:gd name="T30" fmla="*/ 732720 w 464"/>
                <a:gd name="T31" fmla="*/ 242937 h 294"/>
                <a:gd name="T32" fmla="*/ 739816 w 464"/>
                <a:gd name="T33" fmla="*/ 292588 h 294"/>
                <a:gd name="T34" fmla="*/ 757558 w 464"/>
                <a:gd name="T35" fmla="*/ 328053 h 294"/>
                <a:gd name="T36" fmla="*/ 800137 w 464"/>
                <a:gd name="T37" fmla="*/ 359972 h 294"/>
                <a:gd name="T38" fmla="*/ 805460 w 464"/>
                <a:gd name="T39" fmla="*/ 400757 h 294"/>
                <a:gd name="T40" fmla="*/ 807234 w 464"/>
                <a:gd name="T41" fmla="*/ 429129 h 294"/>
                <a:gd name="T42" fmla="*/ 768203 w 464"/>
                <a:gd name="T43" fmla="*/ 468141 h 294"/>
                <a:gd name="T44" fmla="*/ 734494 w 464"/>
                <a:gd name="T45" fmla="*/ 503606 h 294"/>
                <a:gd name="T46" fmla="*/ 693689 w 464"/>
                <a:gd name="T47" fmla="*/ 516019 h 294"/>
                <a:gd name="T48" fmla="*/ 661754 w 464"/>
                <a:gd name="T49" fmla="*/ 482327 h 294"/>
                <a:gd name="T50" fmla="*/ 624497 w 464"/>
                <a:gd name="T51" fmla="*/ 477007 h 294"/>
                <a:gd name="T52" fmla="*/ 583692 w 464"/>
                <a:gd name="T53" fmla="*/ 468141 h 294"/>
                <a:gd name="T54" fmla="*/ 549983 w 464"/>
                <a:gd name="T55" fmla="*/ 452182 h 294"/>
                <a:gd name="T56" fmla="*/ 466599 w 464"/>
                <a:gd name="T57" fmla="*/ 439769 h 294"/>
                <a:gd name="T58" fmla="*/ 429342 w 464"/>
                <a:gd name="T59" fmla="*/ 418490 h 294"/>
                <a:gd name="T60" fmla="*/ 372569 w 464"/>
                <a:gd name="T61" fmla="*/ 395437 h 294"/>
                <a:gd name="T62" fmla="*/ 315797 w 464"/>
                <a:gd name="T63" fmla="*/ 381251 h 294"/>
                <a:gd name="T64" fmla="*/ 244831 w 464"/>
                <a:gd name="T65" fmla="*/ 351106 h 294"/>
                <a:gd name="T66" fmla="*/ 196930 w 464"/>
                <a:gd name="T67" fmla="*/ 317414 h 294"/>
                <a:gd name="T68" fmla="*/ 156124 w 464"/>
                <a:gd name="T69" fmla="*/ 274856 h 294"/>
                <a:gd name="T70" fmla="*/ 95804 w 464"/>
                <a:gd name="T71" fmla="*/ 246483 h 294"/>
                <a:gd name="T72" fmla="*/ 46128 w 464"/>
                <a:gd name="T73" fmla="*/ 195059 h 294"/>
                <a:gd name="T74" fmla="*/ 14193 w 464"/>
                <a:gd name="T75" fmla="*/ 150727 h 294"/>
                <a:gd name="T76" fmla="*/ 42579 w 464"/>
                <a:gd name="T77" fmla="*/ 72704 h 294"/>
                <a:gd name="T78" fmla="*/ 117093 w 464"/>
                <a:gd name="T79" fmla="*/ 85117 h 294"/>
                <a:gd name="T80" fmla="*/ 196930 w 464"/>
                <a:gd name="T81" fmla="*/ 81570 h 294"/>
                <a:gd name="T82" fmla="*/ 262573 w 464"/>
                <a:gd name="T83" fmla="*/ 93983 h 294"/>
                <a:gd name="T84" fmla="*/ 305152 w 464"/>
                <a:gd name="T85" fmla="*/ 108169 h 294"/>
                <a:gd name="T86" fmla="*/ 274992 w 464"/>
                <a:gd name="T87" fmla="*/ 31919 h 294"/>
                <a:gd name="T88" fmla="*/ 338861 w 464"/>
                <a:gd name="T89" fmla="*/ 1773 h 294"/>
                <a:gd name="T90" fmla="*/ 347731 w 464"/>
                <a:gd name="T91" fmla="*/ 49651 h 294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464"/>
                <a:gd name="T139" fmla="*/ 0 h 294"/>
                <a:gd name="T140" fmla="*/ 464 w 464"/>
                <a:gd name="T141" fmla="*/ 294 h 294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464" h="294">
                  <a:moveTo>
                    <a:pt x="203" y="47"/>
                  </a:moveTo>
                  <a:cubicBezTo>
                    <a:pt x="203" y="52"/>
                    <a:pt x="202" y="54"/>
                    <a:pt x="209" y="54"/>
                  </a:cubicBezTo>
                  <a:cubicBezTo>
                    <a:pt x="215" y="54"/>
                    <a:pt x="217" y="47"/>
                    <a:pt x="223" y="40"/>
                  </a:cubicBezTo>
                  <a:cubicBezTo>
                    <a:pt x="228" y="33"/>
                    <a:pt x="228" y="32"/>
                    <a:pt x="237" y="32"/>
                  </a:cubicBezTo>
                  <a:cubicBezTo>
                    <a:pt x="245" y="33"/>
                    <a:pt x="259" y="34"/>
                    <a:pt x="260" y="28"/>
                  </a:cubicBezTo>
                  <a:cubicBezTo>
                    <a:pt x="261" y="22"/>
                    <a:pt x="258" y="12"/>
                    <a:pt x="266" y="12"/>
                  </a:cubicBezTo>
                  <a:cubicBezTo>
                    <a:pt x="274" y="12"/>
                    <a:pt x="278" y="10"/>
                    <a:pt x="278" y="6"/>
                  </a:cubicBezTo>
                  <a:cubicBezTo>
                    <a:pt x="278" y="1"/>
                    <a:pt x="279" y="3"/>
                    <a:pt x="283" y="3"/>
                  </a:cubicBezTo>
                  <a:cubicBezTo>
                    <a:pt x="287" y="4"/>
                    <a:pt x="291" y="0"/>
                    <a:pt x="294" y="0"/>
                  </a:cubicBezTo>
                  <a:cubicBezTo>
                    <a:pt x="297" y="7"/>
                    <a:pt x="297" y="7"/>
                    <a:pt x="297" y="7"/>
                  </a:cubicBezTo>
                  <a:cubicBezTo>
                    <a:pt x="297" y="9"/>
                    <a:pt x="294" y="10"/>
                    <a:pt x="293" y="14"/>
                  </a:cubicBezTo>
                  <a:cubicBezTo>
                    <a:pt x="292" y="18"/>
                    <a:pt x="292" y="21"/>
                    <a:pt x="295" y="24"/>
                  </a:cubicBezTo>
                  <a:cubicBezTo>
                    <a:pt x="299" y="28"/>
                    <a:pt x="301" y="31"/>
                    <a:pt x="304" y="34"/>
                  </a:cubicBezTo>
                  <a:cubicBezTo>
                    <a:pt x="307" y="36"/>
                    <a:pt x="312" y="40"/>
                    <a:pt x="312" y="43"/>
                  </a:cubicBezTo>
                  <a:cubicBezTo>
                    <a:pt x="312" y="46"/>
                    <a:pt x="315" y="48"/>
                    <a:pt x="318" y="48"/>
                  </a:cubicBezTo>
                  <a:cubicBezTo>
                    <a:pt x="321" y="48"/>
                    <a:pt x="321" y="40"/>
                    <a:pt x="324" y="41"/>
                  </a:cubicBezTo>
                  <a:cubicBezTo>
                    <a:pt x="328" y="41"/>
                    <a:pt x="331" y="41"/>
                    <a:pt x="332" y="45"/>
                  </a:cubicBezTo>
                  <a:cubicBezTo>
                    <a:pt x="332" y="49"/>
                    <a:pt x="335" y="45"/>
                    <a:pt x="338" y="48"/>
                  </a:cubicBezTo>
                  <a:cubicBezTo>
                    <a:pt x="338" y="48"/>
                    <a:pt x="340" y="51"/>
                    <a:pt x="341" y="55"/>
                  </a:cubicBezTo>
                  <a:cubicBezTo>
                    <a:pt x="342" y="58"/>
                    <a:pt x="345" y="59"/>
                    <a:pt x="347" y="59"/>
                  </a:cubicBezTo>
                  <a:cubicBezTo>
                    <a:pt x="349" y="62"/>
                    <a:pt x="349" y="62"/>
                    <a:pt x="349" y="62"/>
                  </a:cubicBezTo>
                  <a:cubicBezTo>
                    <a:pt x="353" y="65"/>
                    <a:pt x="353" y="63"/>
                    <a:pt x="354" y="68"/>
                  </a:cubicBezTo>
                  <a:cubicBezTo>
                    <a:pt x="355" y="72"/>
                    <a:pt x="358" y="72"/>
                    <a:pt x="364" y="72"/>
                  </a:cubicBezTo>
                  <a:cubicBezTo>
                    <a:pt x="370" y="72"/>
                    <a:pt x="369" y="77"/>
                    <a:pt x="369" y="80"/>
                  </a:cubicBezTo>
                  <a:cubicBezTo>
                    <a:pt x="369" y="83"/>
                    <a:pt x="371" y="85"/>
                    <a:pt x="375" y="88"/>
                  </a:cubicBezTo>
                  <a:cubicBezTo>
                    <a:pt x="379" y="91"/>
                    <a:pt x="381" y="91"/>
                    <a:pt x="388" y="92"/>
                  </a:cubicBezTo>
                  <a:cubicBezTo>
                    <a:pt x="395" y="94"/>
                    <a:pt x="396" y="92"/>
                    <a:pt x="400" y="96"/>
                  </a:cubicBezTo>
                  <a:cubicBezTo>
                    <a:pt x="405" y="100"/>
                    <a:pt x="405" y="101"/>
                    <a:pt x="409" y="100"/>
                  </a:cubicBezTo>
                  <a:cubicBezTo>
                    <a:pt x="409" y="100"/>
                    <a:pt x="412" y="106"/>
                    <a:pt x="412" y="109"/>
                  </a:cubicBezTo>
                  <a:cubicBezTo>
                    <a:pt x="413" y="111"/>
                    <a:pt x="416" y="114"/>
                    <a:pt x="417" y="117"/>
                  </a:cubicBezTo>
                  <a:cubicBezTo>
                    <a:pt x="418" y="120"/>
                    <a:pt x="415" y="121"/>
                    <a:pt x="413" y="123"/>
                  </a:cubicBezTo>
                  <a:cubicBezTo>
                    <a:pt x="410" y="126"/>
                    <a:pt x="413" y="132"/>
                    <a:pt x="413" y="137"/>
                  </a:cubicBezTo>
                  <a:cubicBezTo>
                    <a:pt x="413" y="142"/>
                    <a:pt x="411" y="159"/>
                    <a:pt x="413" y="160"/>
                  </a:cubicBezTo>
                  <a:cubicBezTo>
                    <a:pt x="415" y="160"/>
                    <a:pt x="416" y="159"/>
                    <a:pt x="417" y="165"/>
                  </a:cubicBezTo>
                  <a:cubicBezTo>
                    <a:pt x="417" y="171"/>
                    <a:pt x="421" y="170"/>
                    <a:pt x="423" y="175"/>
                  </a:cubicBezTo>
                  <a:cubicBezTo>
                    <a:pt x="426" y="180"/>
                    <a:pt x="426" y="179"/>
                    <a:pt x="427" y="185"/>
                  </a:cubicBezTo>
                  <a:cubicBezTo>
                    <a:pt x="428" y="191"/>
                    <a:pt x="435" y="190"/>
                    <a:pt x="438" y="194"/>
                  </a:cubicBezTo>
                  <a:cubicBezTo>
                    <a:pt x="440" y="198"/>
                    <a:pt x="448" y="202"/>
                    <a:pt x="451" y="203"/>
                  </a:cubicBezTo>
                  <a:cubicBezTo>
                    <a:pt x="454" y="205"/>
                    <a:pt x="455" y="209"/>
                    <a:pt x="455" y="214"/>
                  </a:cubicBezTo>
                  <a:cubicBezTo>
                    <a:pt x="455" y="219"/>
                    <a:pt x="452" y="226"/>
                    <a:pt x="454" y="226"/>
                  </a:cubicBezTo>
                  <a:cubicBezTo>
                    <a:pt x="456" y="226"/>
                    <a:pt x="461" y="226"/>
                    <a:pt x="462" y="232"/>
                  </a:cubicBezTo>
                  <a:cubicBezTo>
                    <a:pt x="464" y="238"/>
                    <a:pt x="459" y="241"/>
                    <a:pt x="455" y="242"/>
                  </a:cubicBezTo>
                  <a:cubicBezTo>
                    <a:pt x="451" y="244"/>
                    <a:pt x="447" y="248"/>
                    <a:pt x="444" y="251"/>
                  </a:cubicBezTo>
                  <a:cubicBezTo>
                    <a:pt x="442" y="254"/>
                    <a:pt x="436" y="260"/>
                    <a:pt x="433" y="264"/>
                  </a:cubicBezTo>
                  <a:cubicBezTo>
                    <a:pt x="430" y="267"/>
                    <a:pt x="425" y="269"/>
                    <a:pt x="421" y="270"/>
                  </a:cubicBezTo>
                  <a:cubicBezTo>
                    <a:pt x="417" y="272"/>
                    <a:pt x="415" y="279"/>
                    <a:pt x="414" y="284"/>
                  </a:cubicBezTo>
                  <a:cubicBezTo>
                    <a:pt x="413" y="288"/>
                    <a:pt x="410" y="293"/>
                    <a:pt x="405" y="294"/>
                  </a:cubicBezTo>
                  <a:cubicBezTo>
                    <a:pt x="400" y="294"/>
                    <a:pt x="394" y="292"/>
                    <a:pt x="391" y="291"/>
                  </a:cubicBezTo>
                  <a:cubicBezTo>
                    <a:pt x="388" y="289"/>
                    <a:pt x="386" y="285"/>
                    <a:pt x="381" y="280"/>
                  </a:cubicBezTo>
                  <a:cubicBezTo>
                    <a:pt x="377" y="275"/>
                    <a:pt x="376" y="275"/>
                    <a:pt x="373" y="272"/>
                  </a:cubicBezTo>
                  <a:cubicBezTo>
                    <a:pt x="371" y="269"/>
                    <a:pt x="369" y="271"/>
                    <a:pt x="362" y="271"/>
                  </a:cubicBezTo>
                  <a:cubicBezTo>
                    <a:pt x="355" y="271"/>
                    <a:pt x="356" y="271"/>
                    <a:pt x="352" y="269"/>
                  </a:cubicBezTo>
                  <a:cubicBezTo>
                    <a:pt x="349" y="266"/>
                    <a:pt x="348" y="267"/>
                    <a:pt x="342" y="266"/>
                  </a:cubicBezTo>
                  <a:cubicBezTo>
                    <a:pt x="337" y="264"/>
                    <a:pt x="335" y="264"/>
                    <a:pt x="329" y="264"/>
                  </a:cubicBezTo>
                  <a:cubicBezTo>
                    <a:pt x="322" y="263"/>
                    <a:pt x="322" y="262"/>
                    <a:pt x="321" y="258"/>
                  </a:cubicBezTo>
                  <a:cubicBezTo>
                    <a:pt x="319" y="254"/>
                    <a:pt x="318" y="256"/>
                    <a:pt x="310" y="255"/>
                  </a:cubicBezTo>
                  <a:cubicBezTo>
                    <a:pt x="303" y="255"/>
                    <a:pt x="290" y="254"/>
                    <a:pt x="281" y="254"/>
                  </a:cubicBezTo>
                  <a:cubicBezTo>
                    <a:pt x="272" y="254"/>
                    <a:pt x="271" y="253"/>
                    <a:pt x="263" y="248"/>
                  </a:cubicBezTo>
                  <a:cubicBezTo>
                    <a:pt x="255" y="242"/>
                    <a:pt x="261" y="246"/>
                    <a:pt x="254" y="245"/>
                  </a:cubicBezTo>
                  <a:cubicBezTo>
                    <a:pt x="247" y="244"/>
                    <a:pt x="248" y="241"/>
                    <a:pt x="242" y="236"/>
                  </a:cubicBezTo>
                  <a:cubicBezTo>
                    <a:pt x="236" y="231"/>
                    <a:pt x="235" y="232"/>
                    <a:pt x="229" y="228"/>
                  </a:cubicBezTo>
                  <a:cubicBezTo>
                    <a:pt x="223" y="223"/>
                    <a:pt x="216" y="226"/>
                    <a:pt x="210" y="223"/>
                  </a:cubicBezTo>
                  <a:cubicBezTo>
                    <a:pt x="203" y="221"/>
                    <a:pt x="193" y="219"/>
                    <a:pt x="187" y="217"/>
                  </a:cubicBezTo>
                  <a:cubicBezTo>
                    <a:pt x="181" y="215"/>
                    <a:pt x="181" y="215"/>
                    <a:pt x="178" y="215"/>
                  </a:cubicBezTo>
                  <a:cubicBezTo>
                    <a:pt x="176" y="215"/>
                    <a:pt x="161" y="213"/>
                    <a:pt x="154" y="212"/>
                  </a:cubicBezTo>
                  <a:cubicBezTo>
                    <a:pt x="147" y="211"/>
                    <a:pt x="143" y="202"/>
                    <a:pt x="138" y="198"/>
                  </a:cubicBezTo>
                  <a:cubicBezTo>
                    <a:pt x="133" y="193"/>
                    <a:pt x="126" y="190"/>
                    <a:pt x="123" y="189"/>
                  </a:cubicBezTo>
                  <a:cubicBezTo>
                    <a:pt x="120" y="188"/>
                    <a:pt x="112" y="186"/>
                    <a:pt x="111" y="179"/>
                  </a:cubicBezTo>
                  <a:cubicBezTo>
                    <a:pt x="110" y="173"/>
                    <a:pt x="108" y="175"/>
                    <a:pt x="103" y="174"/>
                  </a:cubicBezTo>
                  <a:cubicBezTo>
                    <a:pt x="98" y="173"/>
                    <a:pt x="90" y="159"/>
                    <a:pt x="88" y="155"/>
                  </a:cubicBezTo>
                  <a:cubicBezTo>
                    <a:pt x="86" y="151"/>
                    <a:pt x="80" y="149"/>
                    <a:pt x="72" y="148"/>
                  </a:cubicBezTo>
                  <a:cubicBezTo>
                    <a:pt x="64" y="148"/>
                    <a:pt x="62" y="147"/>
                    <a:pt x="54" y="139"/>
                  </a:cubicBezTo>
                  <a:cubicBezTo>
                    <a:pt x="46" y="131"/>
                    <a:pt x="39" y="122"/>
                    <a:pt x="36" y="117"/>
                  </a:cubicBezTo>
                  <a:cubicBezTo>
                    <a:pt x="32" y="113"/>
                    <a:pt x="30" y="112"/>
                    <a:pt x="26" y="110"/>
                  </a:cubicBezTo>
                  <a:cubicBezTo>
                    <a:pt x="22" y="108"/>
                    <a:pt x="5" y="110"/>
                    <a:pt x="5" y="110"/>
                  </a:cubicBezTo>
                  <a:cubicBezTo>
                    <a:pt x="5" y="100"/>
                    <a:pt x="0" y="89"/>
                    <a:pt x="8" y="85"/>
                  </a:cubicBezTo>
                  <a:cubicBezTo>
                    <a:pt x="17" y="81"/>
                    <a:pt x="29" y="77"/>
                    <a:pt x="25" y="65"/>
                  </a:cubicBezTo>
                  <a:cubicBezTo>
                    <a:pt x="21" y="52"/>
                    <a:pt x="16" y="48"/>
                    <a:pt x="24" y="41"/>
                  </a:cubicBezTo>
                  <a:cubicBezTo>
                    <a:pt x="32" y="34"/>
                    <a:pt x="48" y="33"/>
                    <a:pt x="52" y="36"/>
                  </a:cubicBezTo>
                  <a:cubicBezTo>
                    <a:pt x="56" y="39"/>
                    <a:pt x="58" y="48"/>
                    <a:pt x="66" y="48"/>
                  </a:cubicBezTo>
                  <a:cubicBezTo>
                    <a:pt x="75" y="48"/>
                    <a:pt x="90" y="37"/>
                    <a:pt x="97" y="37"/>
                  </a:cubicBezTo>
                  <a:cubicBezTo>
                    <a:pt x="104" y="37"/>
                    <a:pt x="105" y="44"/>
                    <a:pt x="111" y="46"/>
                  </a:cubicBezTo>
                  <a:cubicBezTo>
                    <a:pt x="116" y="48"/>
                    <a:pt x="125" y="42"/>
                    <a:pt x="129" y="48"/>
                  </a:cubicBezTo>
                  <a:cubicBezTo>
                    <a:pt x="133" y="54"/>
                    <a:pt x="145" y="53"/>
                    <a:pt x="148" y="53"/>
                  </a:cubicBezTo>
                  <a:cubicBezTo>
                    <a:pt x="151" y="53"/>
                    <a:pt x="153" y="57"/>
                    <a:pt x="158" y="61"/>
                  </a:cubicBezTo>
                  <a:cubicBezTo>
                    <a:pt x="163" y="66"/>
                    <a:pt x="175" y="68"/>
                    <a:pt x="172" y="61"/>
                  </a:cubicBezTo>
                  <a:cubicBezTo>
                    <a:pt x="168" y="55"/>
                    <a:pt x="158" y="51"/>
                    <a:pt x="156" y="43"/>
                  </a:cubicBezTo>
                  <a:cubicBezTo>
                    <a:pt x="154" y="35"/>
                    <a:pt x="151" y="24"/>
                    <a:pt x="155" y="18"/>
                  </a:cubicBezTo>
                  <a:cubicBezTo>
                    <a:pt x="159" y="12"/>
                    <a:pt x="164" y="5"/>
                    <a:pt x="174" y="8"/>
                  </a:cubicBezTo>
                  <a:cubicBezTo>
                    <a:pt x="183" y="11"/>
                    <a:pt x="188" y="10"/>
                    <a:pt x="191" y="1"/>
                  </a:cubicBezTo>
                  <a:cubicBezTo>
                    <a:pt x="191" y="1"/>
                    <a:pt x="191" y="11"/>
                    <a:pt x="191" y="13"/>
                  </a:cubicBezTo>
                  <a:cubicBezTo>
                    <a:pt x="192" y="21"/>
                    <a:pt x="193" y="20"/>
                    <a:pt x="196" y="28"/>
                  </a:cubicBezTo>
                  <a:cubicBezTo>
                    <a:pt x="199" y="35"/>
                    <a:pt x="203" y="42"/>
                    <a:pt x="203" y="47"/>
                  </a:cubicBezTo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44450" tIns="44450" rIns="44450" bIns="44450"/>
            <a:lstStyle/>
            <a:p>
              <a:endParaRPr lang="es-MX" dirty="0">
                <a:solidFill>
                  <a:prstClr val="black"/>
                </a:solidFill>
              </a:endParaRPr>
            </a:p>
          </p:txBody>
        </p:sp>
        <p:sp>
          <p:nvSpPr>
            <p:cNvPr id="54" name="Freeform 290">
              <a:extLst>
                <a:ext uri="{FF2B5EF4-FFF2-40B4-BE49-F238E27FC236}">
                  <a16:creationId xmlns:a16="http://schemas.microsoft.com/office/drawing/2014/main" id="{93691A97-38C5-AC13-91C7-849466C74D5C}"/>
                </a:ext>
              </a:extLst>
            </p:cNvPr>
            <p:cNvSpPr>
              <a:spLocks/>
            </p:cNvSpPr>
            <p:nvPr/>
          </p:nvSpPr>
          <p:spPr bwMode="auto">
            <a:xfrm>
              <a:off x="8480169" y="3117752"/>
              <a:ext cx="258339" cy="173996"/>
            </a:xfrm>
            <a:custGeom>
              <a:avLst/>
              <a:gdLst>
                <a:gd name="T0" fmla="*/ 370795 w 464"/>
                <a:gd name="T1" fmla="*/ 95756 h 294"/>
                <a:gd name="T2" fmla="*/ 420471 w 464"/>
                <a:gd name="T3" fmla="*/ 56744 h 294"/>
                <a:gd name="T4" fmla="*/ 471921 w 464"/>
                <a:gd name="T5" fmla="*/ 21279 h 294"/>
                <a:gd name="T6" fmla="*/ 502082 w 464"/>
                <a:gd name="T7" fmla="*/ 5320 h 294"/>
                <a:gd name="T8" fmla="*/ 526920 w 464"/>
                <a:gd name="T9" fmla="*/ 12413 h 294"/>
                <a:gd name="T10" fmla="*/ 523371 w 464"/>
                <a:gd name="T11" fmla="*/ 42558 h 294"/>
                <a:gd name="T12" fmla="*/ 553532 w 464"/>
                <a:gd name="T13" fmla="*/ 76250 h 294"/>
                <a:gd name="T14" fmla="*/ 574821 w 464"/>
                <a:gd name="T15" fmla="*/ 72704 h 294"/>
                <a:gd name="T16" fmla="*/ 599659 w 464"/>
                <a:gd name="T17" fmla="*/ 85117 h 294"/>
                <a:gd name="T18" fmla="*/ 615627 w 464"/>
                <a:gd name="T19" fmla="*/ 104622 h 294"/>
                <a:gd name="T20" fmla="*/ 628046 w 464"/>
                <a:gd name="T21" fmla="*/ 120582 h 294"/>
                <a:gd name="T22" fmla="*/ 654658 w 464"/>
                <a:gd name="T23" fmla="*/ 141861 h 294"/>
                <a:gd name="T24" fmla="*/ 688366 w 464"/>
                <a:gd name="T25" fmla="*/ 163140 h 294"/>
                <a:gd name="T26" fmla="*/ 725623 w 464"/>
                <a:gd name="T27" fmla="*/ 177326 h 294"/>
                <a:gd name="T28" fmla="*/ 739816 w 464"/>
                <a:gd name="T29" fmla="*/ 207472 h 294"/>
                <a:gd name="T30" fmla="*/ 732720 w 464"/>
                <a:gd name="T31" fmla="*/ 242937 h 294"/>
                <a:gd name="T32" fmla="*/ 739816 w 464"/>
                <a:gd name="T33" fmla="*/ 292588 h 294"/>
                <a:gd name="T34" fmla="*/ 757558 w 464"/>
                <a:gd name="T35" fmla="*/ 328053 h 294"/>
                <a:gd name="T36" fmla="*/ 800137 w 464"/>
                <a:gd name="T37" fmla="*/ 359972 h 294"/>
                <a:gd name="T38" fmla="*/ 805460 w 464"/>
                <a:gd name="T39" fmla="*/ 400757 h 294"/>
                <a:gd name="T40" fmla="*/ 807234 w 464"/>
                <a:gd name="T41" fmla="*/ 429129 h 294"/>
                <a:gd name="T42" fmla="*/ 768203 w 464"/>
                <a:gd name="T43" fmla="*/ 468141 h 294"/>
                <a:gd name="T44" fmla="*/ 734494 w 464"/>
                <a:gd name="T45" fmla="*/ 503606 h 294"/>
                <a:gd name="T46" fmla="*/ 693689 w 464"/>
                <a:gd name="T47" fmla="*/ 516019 h 294"/>
                <a:gd name="T48" fmla="*/ 661754 w 464"/>
                <a:gd name="T49" fmla="*/ 482327 h 294"/>
                <a:gd name="T50" fmla="*/ 624497 w 464"/>
                <a:gd name="T51" fmla="*/ 477007 h 294"/>
                <a:gd name="T52" fmla="*/ 583692 w 464"/>
                <a:gd name="T53" fmla="*/ 468141 h 294"/>
                <a:gd name="T54" fmla="*/ 549983 w 464"/>
                <a:gd name="T55" fmla="*/ 452182 h 294"/>
                <a:gd name="T56" fmla="*/ 466599 w 464"/>
                <a:gd name="T57" fmla="*/ 439769 h 294"/>
                <a:gd name="T58" fmla="*/ 429342 w 464"/>
                <a:gd name="T59" fmla="*/ 418490 h 294"/>
                <a:gd name="T60" fmla="*/ 372569 w 464"/>
                <a:gd name="T61" fmla="*/ 395437 h 294"/>
                <a:gd name="T62" fmla="*/ 315797 w 464"/>
                <a:gd name="T63" fmla="*/ 381251 h 294"/>
                <a:gd name="T64" fmla="*/ 244831 w 464"/>
                <a:gd name="T65" fmla="*/ 351106 h 294"/>
                <a:gd name="T66" fmla="*/ 196930 w 464"/>
                <a:gd name="T67" fmla="*/ 317414 h 294"/>
                <a:gd name="T68" fmla="*/ 156124 w 464"/>
                <a:gd name="T69" fmla="*/ 274856 h 294"/>
                <a:gd name="T70" fmla="*/ 95804 w 464"/>
                <a:gd name="T71" fmla="*/ 246483 h 294"/>
                <a:gd name="T72" fmla="*/ 46128 w 464"/>
                <a:gd name="T73" fmla="*/ 195059 h 294"/>
                <a:gd name="T74" fmla="*/ 14193 w 464"/>
                <a:gd name="T75" fmla="*/ 150727 h 294"/>
                <a:gd name="T76" fmla="*/ 42579 w 464"/>
                <a:gd name="T77" fmla="*/ 72704 h 294"/>
                <a:gd name="T78" fmla="*/ 117093 w 464"/>
                <a:gd name="T79" fmla="*/ 85117 h 294"/>
                <a:gd name="T80" fmla="*/ 196930 w 464"/>
                <a:gd name="T81" fmla="*/ 81570 h 294"/>
                <a:gd name="T82" fmla="*/ 262573 w 464"/>
                <a:gd name="T83" fmla="*/ 93983 h 294"/>
                <a:gd name="T84" fmla="*/ 305152 w 464"/>
                <a:gd name="T85" fmla="*/ 108169 h 294"/>
                <a:gd name="T86" fmla="*/ 274992 w 464"/>
                <a:gd name="T87" fmla="*/ 31919 h 294"/>
                <a:gd name="T88" fmla="*/ 338861 w 464"/>
                <a:gd name="T89" fmla="*/ 1773 h 294"/>
                <a:gd name="T90" fmla="*/ 347731 w 464"/>
                <a:gd name="T91" fmla="*/ 49651 h 294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464"/>
                <a:gd name="T139" fmla="*/ 0 h 294"/>
                <a:gd name="T140" fmla="*/ 464 w 464"/>
                <a:gd name="T141" fmla="*/ 294 h 294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464" h="294">
                  <a:moveTo>
                    <a:pt x="203" y="47"/>
                  </a:moveTo>
                  <a:cubicBezTo>
                    <a:pt x="203" y="52"/>
                    <a:pt x="202" y="54"/>
                    <a:pt x="209" y="54"/>
                  </a:cubicBezTo>
                  <a:cubicBezTo>
                    <a:pt x="215" y="54"/>
                    <a:pt x="217" y="47"/>
                    <a:pt x="223" y="40"/>
                  </a:cubicBezTo>
                  <a:cubicBezTo>
                    <a:pt x="228" y="33"/>
                    <a:pt x="228" y="32"/>
                    <a:pt x="237" y="32"/>
                  </a:cubicBezTo>
                  <a:cubicBezTo>
                    <a:pt x="245" y="33"/>
                    <a:pt x="259" y="34"/>
                    <a:pt x="260" y="28"/>
                  </a:cubicBezTo>
                  <a:cubicBezTo>
                    <a:pt x="261" y="22"/>
                    <a:pt x="258" y="12"/>
                    <a:pt x="266" y="12"/>
                  </a:cubicBezTo>
                  <a:cubicBezTo>
                    <a:pt x="274" y="12"/>
                    <a:pt x="278" y="10"/>
                    <a:pt x="278" y="6"/>
                  </a:cubicBezTo>
                  <a:cubicBezTo>
                    <a:pt x="278" y="1"/>
                    <a:pt x="279" y="3"/>
                    <a:pt x="283" y="3"/>
                  </a:cubicBezTo>
                  <a:cubicBezTo>
                    <a:pt x="287" y="4"/>
                    <a:pt x="291" y="0"/>
                    <a:pt x="294" y="0"/>
                  </a:cubicBezTo>
                  <a:cubicBezTo>
                    <a:pt x="297" y="7"/>
                    <a:pt x="297" y="7"/>
                    <a:pt x="297" y="7"/>
                  </a:cubicBezTo>
                  <a:cubicBezTo>
                    <a:pt x="297" y="9"/>
                    <a:pt x="294" y="10"/>
                    <a:pt x="293" y="14"/>
                  </a:cubicBezTo>
                  <a:cubicBezTo>
                    <a:pt x="292" y="18"/>
                    <a:pt x="292" y="21"/>
                    <a:pt x="295" y="24"/>
                  </a:cubicBezTo>
                  <a:cubicBezTo>
                    <a:pt x="299" y="28"/>
                    <a:pt x="301" y="31"/>
                    <a:pt x="304" y="34"/>
                  </a:cubicBezTo>
                  <a:cubicBezTo>
                    <a:pt x="307" y="36"/>
                    <a:pt x="312" y="40"/>
                    <a:pt x="312" y="43"/>
                  </a:cubicBezTo>
                  <a:cubicBezTo>
                    <a:pt x="312" y="46"/>
                    <a:pt x="315" y="48"/>
                    <a:pt x="318" y="48"/>
                  </a:cubicBezTo>
                  <a:cubicBezTo>
                    <a:pt x="321" y="48"/>
                    <a:pt x="321" y="40"/>
                    <a:pt x="324" y="41"/>
                  </a:cubicBezTo>
                  <a:cubicBezTo>
                    <a:pt x="328" y="41"/>
                    <a:pt x="331" y="41"/>
                    <a:pt x="332" y="45"/>
                  </a:cubicBezTo>
                  <a:cubicBezTo>
                    <a:pt x="332" y="49"/>
                    <a:pt x="335" y="45"/>
                    <a:pt x="338" y="48"/>
                  </a:cubicBezTo>
                  <a:cubicBezTo>
                    <a:pt x="338" y="48"/>
                    <a:pt x="340" y="51"/>
                    <a:pt x="341" y="55"/>
                  </a:cubicBezTo>
                  <a:cubicBezTo>
                    <a:pt x="342" y="58"/>
                    <a:pt x="345" y="59"/>
                    <a:pt x="347" y="59"/>
                  </a:cubicBezTo>
                  <a:cubicBezTo>
                    <a:pt x="349" y="62"/>
                    <a:pt x="349" y="62"/>
                    <a:pt x="349" y="62"/>
                  </a:cubicBezTo>
                  <a:cubicBezTo>
                    <a:pt x="353" y="65"/>
                    <a:pt x="353" y="63"/>
                    <a:pt x="354" y="68"/>
                  </a:cubicBezTo>
                  <a:cubicBezTo>
                    <a:pt x="355" y="72"/>
                    <a:pt x="358" y="72"/>
                    <a:pt x="364" y="72"/>
                  </a:cubicBezTo>
                  <a:cubicBezTo>
                    <a:pt x="370" y="72"/>
                    <a:pt x="369" y="77"/>
                    <a:pt x="369" y="80"/>
                  </a:cubicBezTo>
                  <a:cubicBezTo>
                    <a:pt x="369" y="83"/>
                    <a:pt x="371" y="85"/>
                    <a:pt x="375" y="88"/>
                  </a:cubicBezTo>
                  <a:cubicBezTo>
                    <a:pt x="379" y="91"/>
                    <a:pt x="381" y="91"/>
                    <a:pt x="388" y="92"/>
                  </a:cubicBezTo>
                  <a:cubicBezTo>
                    <a:pt x="395" y="94"/>
                    <a:pt x="396" y="92"/>
                    <a:pt x="400" y="96"/>
                  </a:cubicBezTo>
                  <a:cubicBezTo>
                    <a:pt x="405" y="100"/>
                    <a:pt x="405" y="101"/>
                    <a:pt x="409" y="100"/>
                  </a:cubicBezTo>
                  <a:cubicBezTo>
                    <a:pt x="409" y="100"/>
                    <a:pt x="412" y="106"/>
                    <a:pt x="412" y="109"/>
                  </a:cubicBezTo>
                  <a:cubicBezTo>
                    <a:pt x="413" y="111"/>
                    <a:pt x="416" y="114"/>
                    <a:pt x="417" y="117"/>
                  </a:cubicBezTo>
                  <a:cubicBezTo>
                    <a:pt x="418" y="120"/>
                    <a:pt x="415" y="121"/>
                    <a:pt x="413" y="123"/>
                  </a:cubicBezTo>
                  <a:cubicBezTo>
                    <a:pt x="410" y="126"/>
                    <a:pt x="413" y="132"/>
                    <a:pt x="413" y="137"/>
                  </a:cubicBezTo>
                  <a:cubicBezTo>
                    <a:pt x="413" y="142"/>
                    <a:pt x="411" y="159"/>
                    <a:pt x="413" y="160"/>
                  </a:cubicBezTo>
                  <a:cubicBezTo>
                    <a:pt x="415" y="160"/>
                    <a:pt x="416" y="159"/>
                    <a:pt x="417" y="165"/>
                  </a:cubicBezTo>
                  <a:cubicBezTo>
                    <a:pt x="417" y="171"/>
                    <a:pt x="421" y="170"/>
                    <a:pt x="423" y="175"/>
                  </a:cubicBezTo>
                  <a:cubicBezTo>
                    <a:pt x="426" y="180"/>
                    <a:pt x="426" y="179"/>
                    <a:pt x="427" y="185"/>
                  </a:cubicBezTo>
                  <a:cubicBezTo>
                    <a:pt x="428" y="191"/>
                    <a:pt x="435" y="190"/>
                    <a:pt x="438" y="194"/>
                  </a:cubicBezTo>
                  <a:cubicBezTo>
                    <a:pt x="440" y="198"/>
                    <a:pt x="448" y="202"/>
                    <a:pt x="451" y="203"/>
                  </a:cubicBezTo>
                  <a:cubicBezTo>
                    <a:pt x="454" y="205"/>
                    <a:pt x="455" y="209"/>
                    <a:pt x="455" y="214"/>
                  </a:cubicBezTo>
                  <a:cubicBezTo>
                    <a:pt x="455" y="219"/>
                    <a:pt x="452" y="226"/>
                    <a:pt x="454" y="226"/>
                  </a:cubicBezTo>
                  <a:cubicBezTo>
                    <a:pt x="456" y="226"/>
                    <a:pt x="461" y="226"/>
                    <a:pt x="462" y="232"/>
                  </a:cubicBezTo>
                  <a:cubicBezTo>
                    <a:pt x="464" y="238"/>
                    <a:pt x="459" y="241"/>
                    <a:pt x="455" y="242"/>
                  </a:cubicBezTo>
                  <a:cubicBezTo>
                    <a:pt x="451" y="244"/>
                    <a:pt x="447" y="248"/>
                    <a:pt x="444" y="251"/>
                  </a:cubicBezTo>
                  <a:cubicBezTo>
                    <a:pt x="442" y="254"/>
                    <a:pt x="436" y="260"/>
                    <a:pt x="433" y="264"/>
                  </a:cubicBezTo>
                  <a:cubicBezTo>
                    <a:pt x="430" y="267"/>
                    <a:pt x="425" y="269"/>
                    <a:pt x="421" y="270"/>
                  </a:cubicBezTo>
                  <a:cubicBezTo>
                    <a:pt x="417" y="272"/>
                    <a:pt x="415" y="279"/>
                    <a:pt x="414" y="284"/>
                  </a:cubicBezTo>
                  <a:cubicBezTo>
                    <a:pt x="413" y="288"/>
                    <a:pt x="410" y="293"/>
                    <a:pt x="405" y="294"/>
                  </a:cubicBezTo>
                  <a:cubicBezTo>
                    <a:pt x="400" y="294"/>
                    <a:pt x="394" y="292"/>
                    <a:pt x="391" y="291"/>
                  </a:cubicBezTo>
                  <a:cubicBezTo>
                    <a:pt x="388" y="289"/>
                    <a:pt x="386" y="285"/>
                    <a:pt x="381" y="280"/>
                  </a:cubicBezTo>
                  <a:cubicBezTo>
                    <a:pt x="377" y="275"/>
                    <a:pt x="376" y="275"/>
                    <a:pt x="373" y="272"/>
                  </a:cubicBezTo>
                  <a:cubicBezTo>
                    <a:pt x="371" y="269"/>
                    <a:pt x="369" y="271"/>
                    <a:pt x="362" y="271"/>
                  </a:cubicBezTo>
                  <a:cubicBezTo>
                    <a:pt x="355" y="271"/>
                    <a:pt x="356" y="271"/>
                    <a:pt x="352" y="269"/>
                  </a:cubicBezTo>
                  <a:cubicBezTo>
                    <a:pt x="349" y="266"/>
                    <a:pt x="348" y="267"/>
                    <a:pt x="342" y="266"/>
                  </a:cubicBezTo>
                  <a:cubicBezTo>
                    <a:pt x="337" y="264"/>
                    <a:pt x="335" y="264"/>
                    <a:pt x="329" y="264"/>
                  </a:cubicBezTo>
                  <a:cubicBezTo>
                    <a:pt x="322" y="263"/>
                    <a:pt x="322" y="262"/>
                    <a:pt x="321" y="258"/>
                  </a:cubicBezTo>
                  <a:cubicBezTo>
                    <a:pt x="319" y="254"/>
                    <a:pt x="318" y="256"/>
                    <a:pt x="310" y="255"/>
                  </a:cubicBezTo>
                  <a:cubicBezTo>
                    <a:pt x="303" y="255"/>
                    <a:pt x="290" y="254"/>
                    <a:pt x="281" y="254"/>
                  </a:cubicBezTo>
                  <a:cubicBezTo>
                    <a:pt x="272" y="254"/>
                    <a:pt x="271" y="253"/>
                    <a:pt x="263" y="248"/>
                  </a:cubicBezTo>
                  <a:cubicBezTo>
                    <a:pt x="255" y="242"/>
                    <a:pt x="261" y="246"/>
                    <a:pt x="254" y="245"/>
                  </a:cubicBezTo>
                  <a:cubicBezTo>
                    <a:pt x="247" y="244"/>
                    <a:pt x="248" y="241"/>
                    <a:pt x="242" y="236"/>
                  </a:cubicBezTo>
                  <a:cubicBezTo>
                    <a:pt x="236" y="231"/>
                    <a:pt x="235" y="232"/>
                    <a:pt x="229" y="228"/>
                  </a:cubicBezTo>
                  <a:cubicBezTo>
                    <a:pt x="223" y="223"/>
                    <a:pt x="216" y="226"/>
                    <a:pt x="210" y="223"/>
                  </a:cubicBezTo>
                  <a:cubicBezTo>
                    <a:pt x="203" y="221"/>
                    <a:pt x="193" y="219"/>
                    <a:pt x="187" y="217"/>
                  </a:cubicBezTo>
                  <a:cubicBezTo>
                    <a:pt x="181" y="215"/>
                    <a:pt x="181" y="215"/>
                    <a:pt x="178" y="215"/>
                  </a:cubicBezTo>
                  <a:cubicBezTo>
                    <a:pt x="176" y="215"/>
                    <a:pt x="161" y="213"/>
                    <a:pt x="154" y="212"/>
                  </a:cubicBezTo>
                  <a:cubicBezTo>
                    <a:pt x="147" y="211"/>
                    <a:pt x="143" y="202"/>
                    <a:pt x="138" y="198"/>
                  </a:cubicBezTo>
                  <a:cubicBezTo>
                    <a:pt x="133" y="193"/>
                    <a:pt x="126" y="190"/>
                    <a:pt x="123" y="189"/>
                  </a:cubicBezTo>
                  <a:cubicBezTo>
                    <a:pt x="120" y="188"/>
                    <a:pt x="112" y="186"/>
                    <a:pt x="111" y="179"/>
                  </a:cubicBezTo>
                  <a:cubicBezTo>
                    <a:pt x="110" y="173"/>
                    <a:pt x="108" y="175"/>
                    <a:pt x="103" y="174"/>
                  </a:cubicBezTo>
                  <a:cubicBezTo>
                    <a:pt x="98" y="173"/>
                    <a:pt x="90" y="159"/>
                    <a:pt x="88" y="155"/>
                  </a:cubicBezTo>
                  <a:cubicBezTo>
                    <a:pt x="86" y="151"/>
                    <a:pt x="80" y="149"/>
                    <a:pt x="72" y="148"/>
                  </a:cubicBezTo>
                  <a:cubicBezTo>
                    <a:pt x="64" y="148"/>
                    <a:pt x="62" y="147"/>
                    <a:pt x="54" y="139"/>
                  </a:cubicBezTo>
                  <a:cubicBezTo>
                    <a:pt x="46" y="131"/>
                    <a:pt x="39" y="122"/>
                    <a:pt x="36" y="117"/>
                  </a:cubicBezTo>
                  <a:cubicBezTo>
                    <a:pt x="32" y="113"/>
                    <a:pt x="30" y="112"/>
                    <a:pt x="26" y="110"/>
                  </a:cubicBezTo>
                  <a:cubicBezTo>
                    <a:pt x="22" y="108"/>
                    <a:pt x="5" y="110"/>
                    <a:pt x="5" y="110"/>
                  </a:cubicBezTo>
                  <a:cubicBezTo>
                    <a:pt x="5" y="100"/>
                    <a:pt x="0" y="89"/>
                    <a:pt x="8" y="85"/>
                  </a:cubicBezTo>
                  <a:cubicBezTo>
                    <a:pt x="17" y="81"/>
                    <a:pt x="29" y="77"/>
                    <a:pt x="25" y="65"/>
                  </a:cubicBezTo>
                  <a:cubicBezTo>
                    <a:pt x="21" y="52"/>
                    <a:pt x="16" y="48"/>
                    <a:pt x="24" y="41"/>
                  </a:cubicBezTo>
                  <a:cubicBezTo>
                    <a:pt x="32" y="34"/>
                    <a:pt x="48" y="33"/>
                    <a:pt x="52" y="36"/>
                  </a:cubicBezTo>
                  <a:cubicBezTo>
                    <a:pt x="56" y="39"/>
                    <a:pt x="58" y="48"/>
                    <a:pt x="66" y="48"/>
                  </a:cubicBezTo>
                  <a:cubicBezTo>
                    <a:pt x="75" y="48"/>
                    <a:pt x="90" y="37"/>
                    <a:pt x="97" y="37"/>
                  </a:cubicBezTo>
                  <a:cubicBezTo>
                    <a:pt x="104" y="37"/>
                    <a:pt x="105" y="44"/>
                    <a:pt x="111" y="46"/>
                  </a:cubicBezTo>
                  <a:cubicBezTo>
                    <a:pt x="116" y="48"/>
                    <a:pt x="125" y="42"/>
                    <a:pt x="129" y="48"/>
                  </a:cubicBezTo>
                  <a:cubicBezTo>
                    <a:pt x="133" y="54"/>
                    <a:pt x="145" y="53"/>
                    <a:pt x="148" y="53"/>
                  </a:cubicBezTo>
                  <a:cubicBezTo>
                    <a:pt x="151" y="53"/>
                    <a:pt x="153" y="57"/>
                    <a:pt x="158" y="61"/>
                  </a:cubicBezTo>
                  <a:cubicBezTo>
                    <a:pt x="163" y="66"/>
                    <a:pt x="175" y="68"/>
                    <a:pt x="172" y="61"/>
                  </a:cubicBezTo>
                  <a:cubicBezTo>
                    <a:pt x="168" y="55"/>
                    <a:pt x="158" y="51"/>
                    <a:pt x="156" y="43"/>
                  </a:cubicBezTo>
                  <a:cubicBezTo>
                    <a:pt x="154" y="35"/>
                    <a:pt x="151" y="24"/>
                    <a:pt x="155" y="18"/>
                  </a:cubicBezTo>
                  <a:cubicBezTo>
                    <a:pt x="159" y="12"/>
                    <a:pt x="164" y="5"/>
                    <a:pt x="174" y="8"/>
                  </a:cubicBezTo>
                  <a:cubicBezTo>
                    <a:pt x="183" y="11"/>
                    <a:pt x="188" y="10"/>
                    <a:pt x="191" y="1"/>
                  </a:cubicBezTo>
                  <a:cubicBezTo>
                    <a:pt x="191" y="1"/>
                    <a:pt x="191" y="11"/>
                    <a:pt x="191" y="13"/>
                  </a:cubicBezTo>
                  <a:cubicBezTo>
                    <a:pt x="192" y="21"/>
                    <a:pt x="193" y="20"/>
                    <a:pt x="196" y="28"/>
                  </a:cubicBezTo>
                  <a:cubicBezTo>
                    <a:pt x="199" y="35"/>
                    <a:pt x="203" y="42"/>
                    <a:pt x="203" y="47"/>
                  </a:cubicBezTo>
                </a:path>
              </a:pathLst>
            </a:custGeom>
            <a:solidFill>
              <a:srgbClr val="C4D600"/>
            </a:solidFill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44450" tIns="44450" rIns="44450" bIns="44450"/>
            <a:lstStyle/>
            <a:p>
              <a:endParaRPr lang="es-MX" dirty="0">
                <a:solidFill>
                  <a:prstClr val="black"/>
                </a:solidFill>
              </a:endParaRPr>
            </a:p>
          </p:txBody>
        </p:sp>
        <p:sp>
          <p:nvSpPr>
            <p:cNvPr id="55" name="Freeform 291">
              <a:extLst>
                <a:ext uri="{FF2B5EF4-FFF2-40B4-BE49-F238E27FC236}">
                  <a16:creationId xmlns:a16="http://schemas.microsoft.com/office/drawing/2014/main" id="{51D9157D-B6C9-7100-D83A-C1B55DC6FB82}"/>
                </a:ext>
              </a:extLst>
            </p:cNvPr>
            <p:cNvSpPr>
              <a:spLocks/>
            </p:cNvSpPr>
            <p:nvPr/>
          </p:nvSpPr>
          <p:spPr bwMode="auto">
            <a:xfrm>
              <a:off x="8705592" y="3119874"/>
              <a:ext cx="290257" cy="210599"/>
            </a:xfrm>
            <a:custGeom>
              <a:avLst/>
              <a:gdLst>
                <a:gd name="T0" fmla="*/ 21296 w 521"/>
                <a:gd name="T1" fmla="*/ 200619 h 355"/>
                <a:gd name="T2" fmla="*/ 14197 w 521"/>
                <a:gd name="T3" fmla="*/ 236127 h 355"/>
                <a:gd name="T4" fmla="*/ 21296 w 521"/>
                <a:gd name="T5" fmla="*/ 285838 h 355"/>
                <a:gd name="T6" fmla="*/ 39043 w 521"/>
                <a:gd name="T7" fmla="*/ 321346 h 355"/>
                <a:gd name="T8" fmla="*/ 81634 w 521"/>
                <a:gd name="T9" fmla="*/ 353303 h 355"/>
                <a:gd name="T10" fmla="*/ 86958 w 521"/>
                <a:gd name="T11" fmla="*/ 394137 h 355"/>
                <a:gd name="T12" fmla="*/ 88733 w 521"/>
                <a:gd name="T13" fmla="*/ 422543 h 355"/>
                <a:gd name="T14" fmla="*/ 49691 w 521"/>
                <a:gd name="T15" fmla="*/ 461602 h 355"/>
                <a:gd name="T16" fmla="*/ 15972 w 521"/>
                <a:gd name="T17" fmla="*/ 497110 h 355"/>
                <a:gd name="T18" fmla="*/ 19521 w 521"/>
                <a:gd name="T19" fmla="*/ 520190 h 355"/>
                <a:gd name="T20" fmla="*/ 62113 w 521"/>
                <a:gd name="T21" fmla="*/ 520190 h 355"/>
                <a:gd name="T22" fmla="*/ 129550 w 521"/>
                <a:gd name="T23" fmla="*/ 555698 h 355"/>
                <a:gd name="T24" fmla="*/ 165044 w 521"/>
                <a:gd name="T25" fmla="*/ 575227 h 355"/>
                <a:gd name="T26" fmla="*/ 198762 w 521"/>
                <a:gd name="T27" fmla="*/ 575227 h 355"/>
                <a:gd name="T28" fmla="*/ 289270 w 521"/>
                <a:gd name="T29" fmla="*/ 585879 h 355"/>
                <a:gd name="T30" fmla="*/ 362031 w 521"/>
                <a:gd name="T31" fmla="*/ 621387 h 355"/>
                <a:gd name="T32" fmla="*/ 440116 w 521"/>
                <a:gd name="T33" fmla="*/ 619612 h 355"/>
                <a:gd name="T34" fmla="*/ 511103 w 521"/>
                <a:gd name="T35" fmla="*/ 598307 h 355"/>
                <a:gd name="T36" fmla="*/ 594512 w 521"/>
                <a:gd name="T37" fmla="*/ 561024 h 355"/>
                <a:gd name="T38" fmla="*/ 640653 w 521"/>
                <a:gd name="T39" fmla="*/ 527291 h 355"/>
                <a:gd name="T40" fmla="*/ 690343 w 521"/>
                <a:gd name="T41" fmla="*/ 502436 h 355"/>
                <a:gd name="T42" fmla="*/ 715189 w 521"/>
                <a:gd name="T43" fmla="*/ 474030 h 355"/>
                <a:gd name="T44" fmla="*/ 761330 w 521"/>
                <a:gd name="T45" fmla="*/ 486457 h 355"/>
                <a:gd name="T46" fmla="*/ 805696 w 521"/>
                <a:gd name="T47" fmla="*/ 497110 h 355"/>
                <a:gd name="T48" fmla="*/ 835866 w 521"/>
                <a:gd name="T49" fmla="*/ 486457 h 355"/>
                <a:gd name="T50" fmla="*/ 851838 w 521"/>
                <a:gd name="T51" fmla="*/ 514864 h 355"/>
                <a:gd name="T52" fmla="*/ 885556 w 521"/>
                <a:gd name="T53" fmla="*/ 500660 h 355"/>
                <a:gd name="T54" fmla="*/ 873134 w 521"/>
                <a:gd name="T55" fmla="*/ 438522 h 355"/>
                <a:gd name="T56" fmla="*/ 883782 w 521"/>
                <a:gd name="T57" fmla="*/ 392362 h 355"/>
                <a:gd name="T58" fmla="*/ 897979 w 521"/>
                <a:gd name="T59" fmla="*/ 369281 h 355"/>
                <a:gd name="T60" fmla="*/ 915726 w 521"/>
                <a:gd name="T61" fmla="*/ 319570 h 355"/>
                <a:gd name="T62" fmla="*/ 812795 w 521"/>
                <a:gd name="T63" fmla="*/ 294715 h 355"/>
                <a:gd name="T64" fmla="*/ 681470 w 521"/>
                <a:gd name="T65" fmla="*/ 250330 h 355"/>
                <a:gd name="T66" fmla="*/ 651301 w 521"/>
                <a:gd name="T67" fmla="*/ 188191 h 355"/>
                <a:gd name="T68" fmla="*/ 633554 w 521"/>
                <a:gd name="T69" fmla="*/ 193518 h 355"/>
                <a:gd name="T70" fmla="*/ 555469 w 521"/>
                <a:gd name="T71" fmla="*/ 229026 h 355"/>
                <a:gd name="T72" fmla="*/ 516427 w 521"/>
                <a:gd name="T73" fmla="*/ 166887 h 355"/>
                <a:gd name="T74" fmla="*/ 516427 w 521"/>
                <a:gd name="T75" fmla="*/ 106523 h 355"/>
                <a:gd name="T76" fmla="*/ 402848 w 521"/>
                <a:gd name="T77" fmla="*/ 31957 h 355"/>
                <a:gd name="T78" fmla="*/ 362031 w 521"/>
                <a:gd name="T79" fmla="*/ 1775 h 355"/>
                <a:gd name="T80" fmla="*/ 331862 w 521"/>
                <a:gd name="T81" fmla="*/ 62139 h 355"/>
                <a:gd name="T82" fmla="*/ 326538 w 521"/>
                <a:gd name="T83" fmla="*/ 94096 h 355"/>
                <a:gd name="T84" fmla="*/ 289270 w 521"/>
                <a:gd name="T85" fmla="*/ 120727 h 355"/>
                <a:gd name="T86" fmla="*/ 225382 w 521"/>
                <a:gd name="T87" fmla="*/ 131379 h 355"/>
                <a:gd name="T88" fmla="*/ 207635 w 521"/>
                <a:gd name="T89" fmla="*/ 159785 h 355"/>
                <a:gd name="T90" fmla="*/ 179241 w 521"/>
                <a:gd name="T91" fmla="*/ 143807 h 355"/>
                <a:gd name="T92" fmla="*/ 165044 w 521"/>
                <a:gd name="T93" fmla="*/ 118951 h 355"/>
                <a:gd name="T94" fmla="*/ 154396 w 521"/>
                <a:gd name="T95" fmla="*/ 88770 h 355"/>
                <a:gd name="T96" fmla="*/ 115353 w 521"/>
                <a:gd name="T97" fmla="*/ 108299 h 355"/>
                <a:gd name="T98" fmla="*/ 117128 w 521"/>
                <a:gd name="T99" fmla="*/ 143807 h 355"/>
                <a:gd name="T100" fmla="*/ 108254 w 521"/>
                <a:gd name="T101" fmla="*/ 166887 h 355"/>
                <a:gd name="T102" fmla="*/ 72761 w 521"/>
                <a:gd name="T103" fmla="*/ 150908 h 355"/>
                <a:gd name="T104" fmla="*/ 39043 w 521"/>
                <a:gd name="T105" fmla="*/ 159785 h 355"/>
                <a:gd name="T106" fmla="*/ 7099 w 521"/>
                <a:gd name="T107" fmla="*/ 170438 h 355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521"/>
                <a:gd name="T163" fmla="*/ 0 h 355"/>
                <a:gd name="T164" fmla="*/ 521 w 521"/>
                <a:gd name="T165" fmla="*/ 355 h 355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521" h="355">
                  <a:moveTo>
                    <a:pt x="7" y="105"/>
                  </a:moveTo>
                  <a:cubicBezTo>
                    <a:pt x="8" y="107"/>
                    <a:pt x="11" y="110"/>
                    <a:pt x="12" y="113"/>
                  </a:cubicBezTo>
                  <a:cubicBezTo>
                    <a:pt x="13" y="116"/>
                    <a:pt x="10" y="117"/>
                    <a:pt x="8" y="119"/>
                  </a:cubicBezTo>
                  <a:cubicBezTo>
                    <a:pt x="5" y="122"/>
                    <a:pt x="8" y="128"/>
                    <a:pt x="8" y="133"/>
                  </a:cubicBezTo>
                  <a:cubicBezTo>
                    <a:pt x="8" y="138"/>
                    <a:pt x="6" y="155"/>
                    <a:pt x="8" y="156"/>
                  </a:cubicBezTo>
                  <a:cubicBezTo>
                    <a:pt x="10" y="156"/>
                    <a:pt x="11" y="155"/>
                    <a:pt x="12" y="161"/>
                  </a:cubicBezTo>
                  <a:cubicBezTo>
                    <a:pt x="12" y="167"/>
                    <a:pt x="16" y="166"/>
                    <a:pt x="18" y="171"/>
                  </a:cubicBezTo>
                  <a:cubicBezTo>
                    <a:pt x="21" y="176"/>
                    <a:pt x="21" y="175"/>
                    <a:pt x="22" y="181"/>
                  </a:cubicBezTo>
                  <a:cubicBezTo>
                    <a:pt x="23" y="187"/>
                    <a:pt x="30" y="186"/>
                    <a:pt x="33" y="190"/>
                  </a:cubicBezTo>
                  <a:cubicBezTo>
                    <a:pt x="35" y="194"/>
                    <a:pt x="43" y="198"/>
                    <a:pt x="46" y="199"/>
                  </a:cubicBezTo>
                  <a:cubicBezTo>
                    <a:pt x="49" y="201"/>
                    <a:pt x="50" y="205"/>
                    <a:pt x="50" y="210"/>
                  </a:cubicBezTo>
                  <a:cubicBezTo>
                    <a:pt x="50" y="215"/>
                    <a:pt x="47" y="222"/>
                    <a:pt x="49" y="222"/>
                  </a:cubicBezTo>
                  <a:cubicBezTo>
                    <a:pt x="51" y="222"/>
                    <a:pt x="56" y="222"/>
                    <a:pt x="57" y="228"/>
                  </a:cubicBezTo>
                  <a:cubicBezTo>
                    <a:pt x="59" y="234"/>
                    <a:pt x="54" y="237"/>
                    <a:pt x="50" y="238"/>
                  </a:cubicBezTo>
                  <a:cubicBezTo>
                    <a:pt x="46" y="240"/>
                    <a:pt x="42" y="244"/>
                    <a:pt x="39" y="247"/>
                  </a:cubicBezTo>
                  <a:cubicBezTo>
                    <a:pt x="37" y="250"/>
                    <a:pt x="31" y="256"/>
                    <a:pt x="28" y="260"/>
                  </a:cubicBezTo>
                  <a:cubicBezTo>
                    <a:pt x="25" y="263"/>
                    <a:pt x="20" y="265"/>
                    <a:pt x="16" y="266"/>
                  </a:cubicBezTo>
                  <a:cubicBezTo>
                    <a:pt x="12" y="268"/>
                    <a:pt x="10" y="275"/>
                    <a:pt x="9" y="280"/>
                  </a:cubicBezTo>
                  <a:cubicBezTo>
                    <a:pt x="8" y="284"/>
                    <a:pt x="4" y="286"/>
                    <a:pt x="0" y="290"/>
                  </a:cubicBezTo>
                  <a:cubicBezTo>
                    <a:pt x="0" y="290"/>
                    <a:pt x="7" y="291"/>
                    <a:pt x="11" y="293"/>
                  </a:cubicBezTo>
                  <a:cubicBezTo>
                    <a:pt x="15" y="294"/>
                    <a:pt x="20" y="294"/>
                    <a:pt x="25" y="294"/>
                  </a:cubicBezTo>
                  <a:cubicBezTo>
                    <a:pt x="29" y="293"/>
                    <a:pt x="32" y="292"/>
                    <a:pt x="35" y="293"/>
                  </a:cubicBezTo>
                  <a:cubicBezTo>
                    <a:pt x="37" y="293"/>
                    <a:pt x="40" y="288"/>
                    <a:pt x="54" y="301"/>
                  </a:cubicBezTo>
                  <a:cubicBezTo>
                    <a:pt x="67" y="314"/>
                    <a:pt x="68" y="307"/>
                    <a:pt x="73" y="313"/>
                  </a:cubicBezTo>
                  <a:cubicBezTo>
                    <a:pt x="77" y="319"/>
                    <a:pt x="77" y="316"/>
                    <a:pt x="82" y="320"/>
                  </a:cubicBezTo>
                  <a:cubicBezTo>
                    <a:pt x="87" y="323"/>
                    <a:pt x="89" y="326"/>
                    <a:pt x="93" y="324"/>
                  </a:cubicBezTo>
                  <a:cubicBezTo>
                    <a:pt x="97" y="321"/>
                    <a:pt x="100" y="320"/>
                    <a:pt x="104" y="321"/>
                  </a:cubicBezTo>
                  <a:cubicBezTo>
                    <a:pt x="108" y="321"/>
                    <a:pt x="106" y="324"/>
                    <a:pt x="112" y="324"/>
                  </a:cubicBezTo>
                  <a:cubicBezTo>
                    <a:pt x="119" y="325"/>
                    <a:pt x="145" y="324"/>
                    <a:pt x="151" y="324"/>
                  </a:cubicBezTo>
                  <a:cubicBezTo>
                    <a:pt x="156" y="325"/>
                    <a:pt x="160" y="326"/>
                    <a:pt x="163" y="330"/>
                  </a:cubicBezTo>
                  <a:cubicBezTo>
                    <a:pt x="167" y="334"/>
                    <a:pt x="167" y="339"/>
                    <a:pt x="178" y="343"/>
                  </a:cubicBezTo>
                  <a:cubicBezTo>
                    <a:pt x="189" y="347"/>
                    <a:pt x="196" y="349"/>
                    <a:pt x="204" y="350"/>
                  </a:cubicBezTo>
                  <a:cubicBezTo>
                    <a:pt x="212" y="351"/>
                    <a:pt x="221" y="355"/>
                    <a:pt x="229" y="355"/>
                  </a:cubicBezTo>
                  <a:cubicBezTo>
                    <a:pt x="236" y="355"/>
                    <a:pt x="235" y="348"/>
                    <a:pt x="248" y="349"/>
                  </a:cubicBezTo>
                  <a:cubicBezTo>
                    <a:pt x="261" y="349"/>
                    <a:pt x="263" y="346"/>
                    <a:pt x="270" y="344"/>
                  </a:cubicBezTo>
                  <a:cubicBezTo>
                    <a:pt x="278" y="341"/>
                    <a:pt x="281" y="339"/>
                    <a:pt x="288" y="337"/>
                  </a:cubicBezTo>
                  <a:cubicBezTo>
                    <a:pt x="295" y="336"/>
                    <a:pt x="298" y="333"/>
                    <a:pt x="304" y="329"/>
                  </a:cubicBezTo>
                  <a:cubicBezTo>
                    <a:pt x="310" y="325"/>
                    <a:pt x="324" y="322"/>
                    <a:pt x="335" y="316"/>
                  </a:cubicBezTo>
                  <a:cubicBezTo>
                    <a:pt x="346" y="310"/>
                    <a:pt x="344" y="305"/>
                    <a:pt x="349" y="302"/>
                  </a:cubicBezTo>
                  <a:cubicBezTo>
                    <a:pt x="354" y="299"/>
                    <a:pt x="355" y="301"/>
                    <a:pt x="361" y="297"/>
                  </a:cubicBezTo>
                  <a:cubicBezTo>
                    <a:pt x="367" y="292"/>
                    <a:pt x="371" y="290"/>
                    <a:pt x="376" y="288"/>
                  </a:cubicBezTo>
                  <a:cubicBezTo>
                    <a:pt x="382" y="286"/>
                    <a:pt x="385" y="288"/>
                    <a:pt x="389" y="283"/>
                  </a:cubicBezTo>
                  <a:cubicBezTo>
                    <a:pt x="394" y="279"/>
                    <a:pt x="394" y="280"/>
                    <a:pt x="395" y="275"/>
                  </a:cubicBezTo>
                  <a:cubicBezTo>
                    <a:pt x="396" y="270"/>
                    <a:pt x="395" y="268"/>
                    <a:pt x="403" y="267"/>
                  </a:cubicBezTo>
                  <a:cubicBezTo>
                    <a:pt x="410" y="265"/>
                    <a:pt x="410" y="262"/>
                    <a:pt x="417" y="267"/>
                  </a:cubicBezTo>
                  <a:cubicBezTo>
                    <a:pt x="423" y="272"/>
                    <a:pt x="422" y="275"/>
                    <a:pt x="429" y="274"/>
                  </a:cubicBezTo>
                  <a:cubicBezTo>
                    <a:pt x="435" y="272"/>
                    <a:pt x="436" y="268"/>
                    <a:pt x="441" y="272"/>
                  </a:cubicBezTo>
                  <a:cubicBezTo>
                    <a:pt x="446" y="276"/>
                    <a:pt x="452" y="277"/>
                    <a:pt x="454" y="280"/>
                  </a:cubicBezTo>
                  <a:cubicBezTo>
                    <a:pt x="456" y="284"/>
                    <a:pt x="462" y="286"/>
                    <a:pt x="463" y="282"/>
                  </a:cubicBezTo>
                  <a:cubicBezTo>
                    <a:pt x="464" y="278"/>
                    <a:pt x="466" y="271"/>
                    <a:pt x="471" y="274"/>
                  </a:cubicBezTo>
                  <a:cubicBezTo>
                    <a:pt x="475" y="276"/>
                    <a:pt x="476" y="276"/>
                    <a:pt x="476" y="282"/>
                  </a:cubicBezTo>
                  <a:cubicBezTo>
                    <a:pt x="475" y="288"/>
                    <a:pt x="475" y="290"/>
                    <a:pt x="480" y="290"/>
                  </a:cubicBezTo>
                  <a:cubicBezTo>
                    <a:pt x="484" y="289"/>
                    <a:pt x="492" y="292"/>
                    <a:pt x="495" y="291"/>
                  </a:cubicBezTo>
                  <a:cubicBezTo>
                    <a:pt x="499" y="290"/>
                    <a:pt x="499" y="292"/>
                    <a:pt x="499" y="282"/>
                  </a:cubicBezTo>
                  <a:cubicBezTo>
                    <a:pt x="498" y="272"/>
                    <a:pt x="502" y="266"/>
                    <a:pt x="499" y="261"/>
                  </a:cubicBezTo>
                  <a:cubicBezTo>
                    <a:pt x="495" y="256"/>
                    <a:pt x="491" y="251"/>
                    <a:pt x="492" y="247"/>
                  </a:cubicBezTo>
                  <a:cubicBezTo>
                    <a:pt x="493" y="243"/>
                    <a:pt x="491" y="238"/>
                    <a:pt x="494" y="233"/>
                  </a:cubicBezTo>
                  <a:cubicBezTo>
                    <a:pt x="496" y="229"/>
                    <a:pt x="497" y="224"/>
                    <a:pt x="498" y="221"/>
                  </a:cubicBezTo>
                  <a:cubicBezTo>
                    <a:pt x="499" y="217"/>
                    <a:pt x="499" y="212"/>
                    <a:pt x="502" y="212"/>
                  </a:cubicBezTo>
                  <a:cubicBezTo>
                    <a:pt x="506" y="211"/>
                    <a:pt x="506" y="213"/>
                    <a:pt x="506" y="208"/>
                  </a:cubicBezTo>
                  <a:cubicBezTo>
                    <a:pt x="506" y="202"/>
                    <a:pt x="511" y="199"/>
                    <a:pt x="512" y="192"/>
                  </a:cubicBezTo>
                  <a:cubicBezTo>
                    <a:pt x="513" y="185"/>
                    <a:pt x="514" y="184"/>
                    <a:pt x="516" y="180"/>
                  </a:cubicBezTo>
                  <a:cubicBezTo>
                    <a:pt x="521" y="166"/>
                    <a:pt x="521" y="166"/>
                    <a:pt x="521" y="166"/>
                  </a:cubicBezTo>
                  <a:cubicBezTo>
                    <a:pt x="514" y="164"/>
                    <a:pt x="471" y="165"/>
                    <a:pt x="458" y="166"/>
                  </a:cubicBezTo>
                  <a:cubicBezTo>
                    <a:pt x="446" y="166"/>
                    <a:pt x="418" y="172"/>
                    <a:pt x="405" y="160"/>
                  </a:cubicBezTo>
                  <a:cubicBezTo>
                    <a:pt x="393" y="148"/>
                    <a:pt x="392" y="141"/>
                    <a:pt x="384" y="141"/>
                  </a:cubicBezTo>
                  <a:cubicBezTo>
                    <a:pt x="375" y="141"/>
                    <a:pt x="366" y="128"/>
                    <a:pt x="365" y="121"/>
                  </a:cubicBezTo>
                  <a:cubicBezTo>
                    <a:pt x="364" y="113"/>
                    <a:pt x="368" y="109"/>
                    <a:pt x="367" y="106"/>
                  </a:cubicBezTo>
                  <a:cubicBezTo>
                    <a:pt x="367" y="103"/>
                    <a:pt x="363" y="104"/>
                    <a:pt x="360" y="104"/>
                  </a:cubicBezTo>
                  <a:cubicBezTo>
                    <a:pt x="358" y="105"/>
                    <a:pt x="361" y="110"/>
                    <a:pt x="357" y="109"/>
                  </a:cubicBezTo>
                  <a:cubicBezTo>
                    <a:pt x="353" y="108"/>
                    <a:pt x="336" y="114"/>
                    <a:pt x="333" y="120"/>
                  </a:cubicBezTo>
                  <a:cubicBezTo>
                    <a:pt x="331" y="126"/>
                    <a:pt x="324" y="130"/>
                    <a:pt x="313" y="129"/>
                  </a:cubicBezTo>
                  <a:cubicBezTo>
                    <a:pt x="301" y="128"/>
                    <a:pt x="300" y="123"/>
                    <a:pt x="295" y="115"/>
                  </a:cubicBezTo>
                  <a:cubicBezTo>
                    <a:pt x="290" y="107"/>
                    <a:pt x="290" y="98"/>
                    <a:pt x="291" y="94"/>
                  </a:cubicBezTo>
                  <a:cubicBezTo>
                    <a:pt x="293" y="90"/>
                    <a:pt x="299" y="88"/>
                    <a:pt x="300" y="82"/>
                  </a:cubicBezTo>
                  <a:cubicBezTo>
                    <a:pt x="301" y="76"/>
                    <a:pt x="298" y="64"/>
                    <a:pt x="291" y="60"/>
                  </a:cubicBezTo>
                  <a:cubicBezTo>
                    <a:pt x="284" y="55"/>
                    <a:pt x="259" y="60"/>
                    <a:pt x="256" y="56"/>
                  </a:cubicBezTo>
                  <a:cubicBezTo>
                    <a:pt x="252" y="53"/>
                    <a:pt x="232" y="27"/>
                    <a:pt x="227" y="18"/>
                  </a:cubicBezTo>
                  <a:cubicBezTo>
                    <a:pt x="222" y="9"/>
                    <a:pt x="218" y="6"/>
                    <a:pt x="212" y="5"/>
                  </a:cubicBezTo>
                  <a:cubicBezTo>
                    <a:pt x="206" y="4"/>
                    <a:pt x="212" y="2"/>
                    <a:pt x="204" y="1"/>
                  </a:cubicBezTo>
                  <a:cubicBezTo>
                    <a:pt x="196" y="0"/>
                    <a:pt x="195" y="0"/>
                    <a:pt x="195" y="10"/>
                  </a:cubicBezTo>
                  <a:cubicBezTo>
                    <a:pt x="196" y="19"/>
                    <a:pt x="191" y="33"/>
                    <a:pt x="187" y="35"/>
                  </a:cubicBezTo>
                  <a:cubicBezTo>
                    <a:pt x="185" y="37"/>
                    <a:pt x="185" y="37"/>
                    <a:pt x="185" y="37"/>
                  </a:cubicBezTo>
                  <a:cubicBezTo>
                    <a:pt x="185" y="37"/>
                    <a:pt x="184" y="49"/>
                    <a:pt x="184" y="53"/>
                  </a:cubicBezTo>
                  <a:cubicBezTo>
                    <a:pt x="184" y="56"/>
                    <a:pt x="176" y="65"/>
                    <a:pt x="172" y="65"/>
                  </a:cubicBezTo>
                  <a:cubicBezTo>
                    <a:pt x="169" y="64"/>
                    <a:pt x="163" y="64"/>
                    <a:pt x="163" y="68"/>
                  </a:cubicBezTo>
                  <a:cubicBezTo>
                    <a:pt x="162" y="71"/>
                    <a:pt x="161" y="74"/>
                    <a:pt x="157" y="74"/>
                  </a:cubicBezTo>
                  <a:cubicBezTo>
                    <a:pt x="153" y="73"/>
                    <a:pt x="132" y="74"/>
                    <a:pt x="127" y="74"/>
                  </a:cubicBezTo>
                  <a:cubicBezTo>
                    <a:pt x="123" y="74"/>
                    <a:pt x="120" y="75"/>
                    <a:pt x="120" y="81"/>
                  </a:cubicBezTo>
                  <a:cubicBezTo>
                    <a:pt x="120" y="86"/>
                    <a:pt x="122" y="89"/>
                    <a:pt x="117" y="90"/>
                  </a:cubicBezTo>
                  <a:cubicBezTo>
                    <a:pt x="112" y="90"/>
                    <a:pt x="107" y="91"/>
                    <a:pt x="103" y="89"/>
                  </a:cubicBezTo>
                  <a:cubicBezTo>
                    <a:pt x="100" y="87"/>
                    <a:pt x="105" y="82"/>
                    <a:pt x="101" y="81"/>
                  </a:cubicBezTo>
                  <a:cubicBezTo>
                    <a:pt x="97" y="80"/>
                    <a:pt x="95" y="81"/>
                    <a:pt x="95" y="77"/>
                  </a:cubicBezTo>
                  <a:cubicBezTo>
                    <a:pt x="94" y="72"/>
                    <a:pt x="96" y="69"/>
                    <a:pt x="93" y="67"/>
                  </a:cubicBezTo>
                  <a:cubicBezTo>
                    <a:pt x="89" y="65"/>
                    <a:pt x="86" y="66"/>
                    <a:pt x="86" y="60"/>
                  </a:cubicBezTo>
                  <a:cubicBezTo>
                    <a:pt x="86" y="54"/>
                    <a:pt x="91" y="50"/>
                    <a:pt x="87" y="50"/>
                  </a:cubicBezTo>
                  <a:cubicBezTo>
                    <a:pt x="83" y="49"/>
                    <a:pt x="78" y="50"/>
                    <a:pt x="74" y="53"/>
                  </a:cubicBezTo>
                  <a:cubicBezTo>
                    <a:pt x="70" y="55"/>
                    <a:pt x="64" y="57"/>
                    <a:pt x="65" y="61"/>
                  </a:cubicBezTo>
                  <a:cubicBezTo>
                    <a:pt x="65" y="66"/>
                    <a:pt x="63" y="71"/>
                    <a:pt x="63" y="76"/>
                  </a:cubicBezTo>
                  <a:cubicBezTo>
                    <a:pt x="63" y="80"/>
                    <a:pt x="65" y="78"/>
                    <a:pt x="66" y="81"/>
                  </a:cubicBezTo>
                  <a:cubicBezTo>
                    <a:pt x="67" y="83"/>
                    <a:pt x="69" y="89"/>
                    <a:pt x="67" y="91"/>
                  </a:cubicBezTo>
                  <a:cubicBezTo>
                    <a:pt x="65" y="94"/>
                    <a:pt x="63" y="95"/>
                    <a:pt x="61" y="94"/>
                  </a:cubicBezTo>
                  <a:cubicBezTo>
                    <a:pt x="58" y="93"/>
                    <a:pt x="55" y="92"/>
                    <a:pt x="52" y="89"/>
                  </a:cubicBezTo>
                  <a:cubicBezTo>
                    <a:pt x="49" y="87"/>
                    <a:pt x="48" y="85"/>
                    <a:pt x="41" y="85"/>
                  </a:cubicBezTo>
                  <a:cubicBezTo>
                    <a:pt x="35" y="85"/>
                    <a:pt x="30" y="87"/>
                    <a:pt x="26" y="86"/>
                  </a:cubicBezTo>
                  <a:cubicBezTo>
                    <a:pt x="23" y="86"/>
                    <a:pt x="24" y="87"/>
                    <a:pt x="22" y="90"/>
                  </a:cubicBezTo>
                  <a:cubicBezTo>
                    <a:pt x="20" y="93"/>
                    <a:pt x="15" y="94"/>
                    <a:pt x="10" y="93"/>
                  </a:cubicBezTo>
                  <a:cubicBezTo>
                    <a:pt x="6" y="93"/>
                    <a:pt x="9" y="94"/>
                    <a:pt x="4" y="96"/>
                  </a:cubicBezTo>
                  <a:lnTo>
                    <a:pt x="7" y="105"/>
                  </a:lnTo>
                  <a:close/>
                </a:path>
              </a:pathLst>
            </a:custGeom>
            <a:solidFill>
              <a:srgbClr val="C4D600"/>
            </a:solidFill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44450" tIns="44450" rIns="44450" bIns="44450"/>
            <a:lstStyle/>
            <a:p>
              <a:endParaRPr lang="es-MX" dirty="0">
                <a:solidFill>
                  <a:prstClr val="black"/>
                </a:solidFill>
              </a:endParaRPr>
            </a:p>
          </p:txBody>
        </p:sp>
        <p:sp>
          <p:nvSpPr>
            <p:cNvPr id="56" name="Freeform 292">
              <a:extLst>
                <a:ext uri="{FF2B5EF4-FFF2-40B4-BE49-F238E27FC236}">
                  <a16:creationId xmlns:a16="http://schemas.microsoft.com/office/drawing/2014/main" id="{EC907523-D6FA-71F9-5D1B-78B6DDFD20E2}"/>
                </a:ext>
              </a:extLst>
            </p:cNvPr>
            <p:cNvSpPr>
              <a:spLocks/>
            </p:cNvSpPr>
            <p:nvPr/>
          </p:nvSpPr>
          <p:spPr bwMode="auto">
            <a:xfrm>
              <a:off x="8979391" y="3153294"/>
              <a:ext cx="239886" cy="240306"/>
            </a:xfrm>
            <a:custGeom>
              <a:avLst/>
              <a:gdLst>
                <a:gd name="T0" fmla="*/ 56770 w 431"/>
                <a:gd name="T1" fmla="*/ 189735 h 405"/>
                <a:gd name="T2" fmla="*/ 44351 w 431"/>
                <a:gd name="T3" fmla="*/ 219880 h 405"/>
                <a:gd name="T4" fmla="*/ 26611 w 431"/>
                <a:gd name="T5" fmla="*/ 269530 h 405"/>
                <a:gd name="T6" fmla="*/ 12418 w 431"/>
                <a:gd name="T7" fmla="*/ 292582 h 405"/>
                <a:gd name="T8" fmla="*/ 1774 w 431"/>
                <a:gd name="T9" fmla="*/ 338685 h 405"/>
                <a:gd name="T10" fmla="*/ 14192 w 431"/>
                <a:gd name="T11" fmla="*/ 400748 h 405"/>
                <a:gd name="T12" fmla="*/ 30159 w 431"/>
                <a:gd name="T13" fmla="*/ 423800 h 405"/>
                <a:gd name="T14" fmla="*/ 78058 w 431"/>
                <a:gd name="T15" fmla="*/ 461038 h 405"/>
                <a:gd name="T16" fmla="*/ 145472 w 431"/>
                <a:gd name="T17" fmla="*/ 494729 h 405"/>
                <a:gd name="T18" fmla="*/ 200468 w 431"/>
                <a:gd name="T19" fmla="*/ 547926 h 405"/>
                <a:gd name="T20" fmla="*/ 271430 w 431"/>
                <a:gd name="T21" fmla="*/ 599349 h 405"/>
                <a:gd name="T22" fmla="*/ 306911 w 431"/>
                <a:gd name="T23" fmla="*/ 627721 h 405"/>
                <a:gd name="T24" fmla="*/ 356584 w 431"/>
                <a:gd name="T25" fmla="*/ 673824 h 405"/>
                <a:gd name="T26" fmla="*/ 409806 w 431"/>
                <a:gd name="T27" fmla="*/ 718155 h 405"/>
                <a:gd name="T28" fmla="*/ 431094 w 431"/>
                <a:gd name="T29" fmla="*/ 679144 h 405"/>
                <a:gd name="T30" fmla="*/ 432868 w 431"/>
                <a:gd name="T31" fmla="*/ 634814 h 405"/>
                <a:gd name="T32" fmla="*/ 438191 w 431"/>
                <a:gd name="T33" fmla="*/ 581617 h 405"/>
                <a:gd name="T34" fmla="*/ 431094 w 431"/>
                <a:gd name="T35" fmla="*/ 517781 h 405"/>
                <a:gd name="T36" fmla="*/ 463027 w 431"/>
                <a:gd name="T37" fmla="*/ 457491 h 405"/>
                <a:gd name="T38" fmla="*/ 503831 w 431"/>
                <a:gd name="T39" fmla="*/ 384789 h 405"/>
                <a:gd name="T40" fmla="*/ 583663 w 431"/>
                <a:gd name="T41" fmla="*/ 381243 h 405"/>
                <a:gd name="T42" fmla="*/ 656399 w 431"/>
                <a:gd name="T43" fmla="*/ 374150 h 405"/>
                <a:gd name="T44" fmla="*/ 738005 w 431"/>
                <a:gd name="T45" fmla="*/ 367057 h 405"/>
                <a:gd name="T46" fmla="*/ 755746 w 431"/>
                <a:gd name="T47" fmla="*/ 319180 h 405"/>
                <a:gd name="T48" fmla="*/ 729135 w 431"/>
                <a:gd name="T49" fmla="*/ 281942 h 405"/>
                <a:gd name="T50" fmla="*/ 686558 w 431"/>
                <a:gd name="T51" fmla="*/ 230519 h 405"/>
                <a:gd name="T52" fmla="*/ 613822 w 431"/>
                <a:gd name="T53" fmla="*/ 196828 h 405"/>
                <a:gd name="T54" fmla="*/ 580115 w 431"/>
                <a:gd name="T55" fmla="*/ 150724 h 405"/>
                <a:gd name="T56" fmla="*/ 532215 w 431"/>
                <a:gd name="T57" fmla="*/ 131218 h 405"/>
                <a:gd name="T58" fmla="*/ 496734 w 431"/>
                <a:gd name="T59" fmla="*/ 99300 h 405"/>
                <a:gd name="T60" fmla="*/ 475446 w 431"/>
                <a:gd name="T61" fmla="*/ 78022 h 405"/>
                <a:gd name="T62" fmla="*/ 445287 w 431"/>
                <a:gd name="T63" fmla="*/ 35464 h 405"/>
                <a:gd name="T64" fmla="*/ 418676 w 431"/>
                <a:gd name="T65" fmla="*/ 15959 h 405"/>
                <a:gd name="T66" fmla="*/ 384969 w 431"/>
                <a:gd name="T67" fmla="*/ 5320 h 405"/>
                <a:gd name="T68" fmla="*/ 353036 w 431"/>
                <a:gd name="T69" fmla="*/ 26598 h 405"/>
                <a:gd name="T70" fmla="*/ 324651 w 431"/>
                <a:gd name="T71" fmla="*/ 51423 h 405"/>
                <a:gd name="T72" fmla="*/ 292718 w 431"/>
                <a:gd name="T73" fmla="*/ 90434 h 405"/>
                <a:gd name="T74" fmla="*/ 264334 w 431"/>
                <a:gd name="T75" fmla="*/ 129445 h 405"/>
                <a:gd name="T76" fmla="*/ 218208 w 431"/>
                <a:gd name="T77" fmla="*/ 104620 h 405"/>
                <a:gd name="T78" fmla="*/ 198694 w 431"/>
                <a:gd name="T79" fmla="*/ 40784 h 405"/>
                <a:gd name="T80" fmla="*/ 163213 w 431"/>
                <a:gd name="T81" fmla="*/ 14186 h 405"/>
                <a:gd name="T82" fmla="*/ 136602 w 431"/>
                <a:gd name="T83" fmla="*/ 44331 h 405"/>
                <a:gd name="T84" fmla="*/ 117087 w 431"/>
                <a:gd name="T85" fmla="*/ 81568 h 405"/>
                <a:gd name="T86" fmla="*/ 99347 w 431"/>
                <a:gd name="T87" fmla="*/ 117033 h 405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431"/>
                <a:gd name="T133" fmla="*/ 0 h 405"/>
                <a:gd name="T134" fmla="*/ 431 w 431"/>
                <a:gd name="T135" fmla="*/ 405 h 405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431" h="405">
                  <a:moveTo>
                    <a:pt x="52" y="77"/>
                  </a:moveTo>
                  <a:cubicBezTo>
                    <a:pt x="52" y="86"/>
                    <a:pt x="39" y="105"/>
                    <a:pt x="32" y="107"/>
                  </a:cubicBezTo>
                  <a:cubicBezTo>
                    <a:pt x="30" y="110"/>
                    <a:pt x="30" y="110"/>
                    <a:pt x="30" y="110"/>
                  </a:cubicBezTo>
                  <a:cubicBezTo>
                    <a:pt x="25" y="124"/>
                    <a:pt x="25" y="124"/>
                    <a:pt x="25" y="124"/>
                  </a:cubicBezTo>
                  <a:cubicBezTo>
                    <a:pt x="23" y="128"/>
                    <a:pt x="22" y="129"/>
                    <a:pt x="21" y="136"/>
                  </a:cubicBezTo>
                  <a:cubicBezTo>
                    <a:pt x="20" y="143"/>
                    <a:pt x="15" y="146"/>
                    <a:pt x="15" y="152"/>
                  </a:cubicBezTo>
                  <a:cubicBezTo>
                    <a:pt x="15" y="157"/>
                    <a:pt x="15" y="155"/>
                    <a:pt x="11" y="156"/>
                  </a:cubicBezTo>
                  <a:cubicBezTo>
                    <a:pt x="8" y="156"/>
                    <a:pt x="8" y="161"/>
                    <a:pt x="7" y="165"/>
                  </a:cubicBezTo>
                  <a:cubicBezTo>
                    <a:pt x="6" y="168"/>
                    <a:pt x="5" y="173"/>
                    <a:pt x="3" y="177"/>
                  </a:cubicBezTo>
                  <a:cubicBezTo>
                    <a:pt x="0" y="182"/>
                    <a:pt x="2" y="187"/>
                    <a:pt x="1" y="191"/>
                  </a:cubicBezTo>
                  <a:cubicBezTo>
                    <a:pt x="0" y="195"/>
                    <a:pt x="4" y="200"/>
                    <a:pt x="8" y="205"/>
                  </a:cubicBezTo>
                  <a:cubicBezTo>
                    <a:pt x="11" y="210"/>
                    <a:pt x="5" y="217"/>
                    <a:pt x="8" y="226"/>
                  </a:cubicBezTo>
                  <a:cubicBezTo>
                    <a:pt x="9" y="232"/>
                    <a:pt x="8" y="234"/>
                    <a:pt x="4" y="235"/>
                  </a:cubicBezTo>
                  <a:cubicBezTo>
                    <a:pt x="4" y="235"/>
                    <a:pt x="9" y="236"/>
                    <a:pt x="17" y="239"/>
                  </a:cubicBezTo>
                  <a:cubicBezTo>
                    <a:pt x="24" y="242"/>
                    <a:pt x="24" y="241"/>
                    <a:pt x="30" y="249"/>
                  </a:cubicBezTo>
                  <a:cubicBezTo>
                    <a:pt x="36" y="258"/>
                    <a:pt x="38" y="260"/>
                    <a:pt x="44" y="260"/>
                  </a:cubicBezTo>
                  <a:cubicBezTo>
                    <a:pt x="51" y="260"/>
                    <a:pt x="63" y="260"/>
                    <a:pt x="66" y="266"/>
                  </a:cubicBezTo>
                  <a:cubicBezTo>
                    <a:pt x="70" y="273"/>
                    <a:pt x="75" y="273"/>
                    <a:pt x="82" y="279"/>
                  </a:cubicBezTo>
                  <a:cubicBezTo>
                    <a:pt x="90" y="285"/>
                    <a:pt x="85" y="292"/>
                    <a:pt x="97" y="299"/>
                  </a:cubicBezTo>
                  <a:cubicBezTo>
                    <a:pt x="109" y="305"/>
                    <a:pt x="112" y="304"/>
                    <a:pt x="113" y="309"/>
                  </a:cubicBezTo>
                  <a:cubicBezTo>
                    <a:pt x="114" y="314"/>
                    <a:pt x="125" y="326"/>
                    <a:pt x="131" y="329"/>
                  </a:cubicBezTo>
                  <a:cubicBezTo>
                    <a:pt x="138" y="331"/>
                    <a:pt x="148" y="336"/>
                    <a:pt x="153" y="338"/>
                  </a:cubicBezTo>
                  <a:cubicBezTo>
                    <a:pt x="159" y="340"/>
                    <a:pt x="171" y="339"/>
                    <a:pt x="171" y="343"/>
                  </a:cubicBezTo>
                  <a:cubicBezTo>
                    <a:pt x="171" y="346"/>
                    <a:pt x="170" y="347"/>
                    <a:pt x="173" y="354"/>
                  </a:cubicBezTo>
                  <a:cubicBezTo>
                    <a:pt x="177" y="361"/>
                    <a:pt x="178" y="366"/>
                    <a:pt x="185" y="368"/>
                  </a:cubicBezTo>
                  <a:cubicBezTo>
                    <a:pt x="191" y="371"/>
                    <a:pt x="198" y="374"/>
                    <a:pt x="201" y="380"/>
                  </a:cubicBezTo>
                  <a:cubicBezTo>
                    <a:pt x="204" y="385"/>
                    <a:pt x="203" y="387"/>
                    <a:pt x="211" y="392"/>
                  </a:cubicBezTo>
                  <a:cubicBezTo>
                    <a:pt x="219" y="397"/>
                    <a:pt x="226" y="405"/>
                    <a:pt x="231" y="405"/>
                  </a:cubicBezTo>
                  <a:cubicBezTo>
                    <a:pt x="236" y="404"/>
                    <a:pt x="239" y="403"/>
                    <a:pt x="242" y="397"/>
                  </a:cubicBezTo>
                  <a:cubicBezTo>
                    <a:pt x="245" y="390"/>
                    <a:pt x="244" y="390"/>
                    <a:pt x="243" y="383"/>
                  </a:cubicBezTo>
                  <a:cubicBezTo>
                    <a:pt x="241" y="377"/>
                    <a:pt x="238" y="373"/>
                    <a:pt x="241" y="370"/>
                  </a:cubicBezTo>
                  <a:cubicBezTo>
                    <a:pt x="243" y="366"/>
                    <a:pt x="243" y="365"/>
                    <a:pt x="244" y="358"/>
                  </a:cubicBezTo>
                  <a:cubicBezTo>
                    <a:pt x="245" y="351"/>
                    <a:pt x="250" y="353"/>
                    <a:pt x="250" y="345"/>
                  </a:cubicBezTo>
                  <a:cubicBezTo>
                    <a:pt x="249" y="337"/>
                    <a:pt x="253" y="336"/>
                    <a:pt x="247" y="328"/>
                  </a:cubicBezTo>
                  <a:cubicBezTo>
                    <a:pt x="241" y="320"/>
                    <a:pt x="237" y="319"/>
                    <a:pt x="238" y="312"/>
                  </a:cubicBezTo>
                  <a:cubicBezTo>
                    <a:pt x="238" y="304"/>
                    <a:pt x="240" y="299"/>
                    <a:pt x="243" y="292"/>
                  </a:cubicBezTo>
                  <a:cubicBezTo>
                    <a:pt x="246" y="286"/>
                    <a:pt x="249" y="280"/>
                    <a:pt x="252" y="273"/>
                  </a:cubicBezTo>
                  <a:cubicBezTo>
                    <a:pt x="255" y="266"/>
                    <a:pt x="259" y="264"/>
                    <a:pt x="261" y="258"/>
                  </a:cubicBezTo>
                  <a:cubicBezTo>
                    <a:pt x="263" y="251"/>
                    <a:pt x="270" y="238"/>
                    <a:pt x="274" y="230"/>
                  </a:cubicBezTo>
                  <a:cubicBezTo>
                    <a:pt x="278" y="222"/>
                    <a:pt x="276" y="217"/>
                    <a:pt x="284" y="217"/>
                  </a:cubicBezTo>
                  <a:cubicBezTo>
                    <a:pt x="292" y="216"/>
                    <a:pt x="315" y="215"/>
                    <a:pt x="320" y="216"/>
                  </a:cubicBezTo>
                  <a:cubicBezTo>
                    <a:pt x="325" y="217"/>
                    <a:pt x="328" y="218"/>
                    <a:pt x="329" y="215"/>
                  </a:cubicBezTo>
                  <a:cubicBezTo>
                    <a:pt x="331" y="211"/>
                    <a:pt x="336" y="212"/>
                    <a:pt x="342" y="212"/>
                  </a:cubicBezTo>
                  <a:cubicBezTo>
                    <a:pt x="348" y="212"/>
                    <a:pt x="370" y="214"/>
                    <a:pt x="370" y="211"/>
                  </a:cubicBezTo>
                  <a:cubicBezTo>
                    <a:pt x="371" y="208"/>
                    <a:pt x="370" y="207"/>
                    <a:pt x="377" y="207"/>
                  </a:cubicBezTo>
                  <a:cubicBezTo>
                    <a:pt x="384" y="207"/>
                    <a:pt x="412" y="207"/>
                    <a:pt x="416" y="207"/>
                  </a:cubicBezTo>
                  <a:cubicBezTo>
                    <a:pt x="421" y="208"/>
                    <a:pt x="427" y="208"/>
                    <a:pt x="425" y="203"/>
                  </a:cubicBezTo>
                  <a:cubicBezTo>
                    <a:pt x="423" y="198"/>
                    <a:pt x="423" y="188"/>
                    <a:pt x="426" y="180"/>
                  </a:cubicBezTo>
                  <a:cubicBezTo>
                    <a:pt x="428" y="172"/>
                    <a:pt x="431" y="171"/>
                    <a:pt x="428" y="166"/>
                  </a:cubicBezTo>
                  <a:cubicBezTo>
                    <a:pt x="425" y="161"/>
                    <a:pt x="418" y="163"/>
                    <a:pt x="411" y="159"/>
                  </a:cubicBezTo>
                  <a:cubicBezTo>
                    <a:pt x="405" y="155"/>
                    <a:pt x="403" y="152"/>
                    <a:pt x="399" y="145"/>
                  </a:cubicBezTo>
                  <a:cubicBezTo>
                    <a:pt x="396" y="138"/>
                    <a:pt x="394" y="133"/>
                    <a:pt x="387" y="130"/>
                  </a:cubicBezTo>
                  <a:cubicBezTo>
                    <a:pt x="381" y="127"/>
                    <a:pt x="372" y="131"/>
                    <a:pt x="368" y="124"/>
                  </a:cubicBezTo>
                  <a:cubicBezTo>
                    <a:pt x="365" y="118"/>
                    <a:pt x="353" y="114"/>
                    <a:pt x="346" y="111"/>
                  </a:cubicBezTo>
                  <a:cubicBezTo>
                    <a:pt x="340" y="108"/>
                    <a:pt x="331" y="105"/>
                    <a:pt x="330" y="99"/>
                  </a:cubicBezTo>
                  <a:cubicBezTo>
                    <a:pt x="329" y="93"/>
                    <a:pt x="331" y="88"/>
                    <a:pt x="327" y="85"/>
                  </a:cubicBezTo>
                  <a:cubicBezTo>
                    <a:pt x="324" y="83"/>
                    <a:pt x="319" y="81"/>
                    <a:pt x="312" y="78"/>
                  </a:cubicBezTo>
                  <a:cubicBezTo>
                    <a:pt x="306" y="76"/>
                    <a:pt x="300" y="80"/>
                    <a:pt x="300" y="74"/>
                  </a:cubicBezTo>
                  <a:cubicBezTo>
                    <a:pt x="300" y="68"/>
                    <a:pt x="302" y="61"/>
                    <a:pt x="296" y="58"/>
                  </a:cubicBezTo>
                  <a:cubicBezTo>
                    <a:pt x="290" y="55"/>
                    <a:pt x="281" y="59"/>
                    <a:pt x="280" y="56"/>
                  </a:cubicBezTo>
                  <a:cubicBezTo>
                    <a:pt x="278" y="52"/>
                    <a:pt x="275" y="52"/>
                    <a:pt x="272" y="51"/>
                  </a:cubicBezTo>
                  <a:cubicBezTo>
                    <a:pt x="269" y="51"/>
                    <a:pt x="267" y="50"/>
                    <a:pt x="268" y="44"/>
                  </a:cubicBezTo>
                  <a:cubicBezTo>
                    <a:pt x="268" y="37"/>
                    <a:pt x="269" y="30"/>
                    <a:pt x="260" y="29"/>
                  </a:cubicBezTo>
                  <a:cubicBezTo>
                    <a:pt x="250" y="27"/>
                    <a:pt x="254" y="25"/>
                    <a:pt x="251" y="20"/>
                  </a:cubicBezTo>
                  <a:cubicBezTo>
                    <a:pt x="248" y="15"/>
                    <a:pt x="248" y="12"/>
                    <a:pt x="247" y="10"/>
                  </a:cubicBezTo>
                  <a:cubicBezTo>
                    <a:pt x="246" y="8"/>
                    <a:pt x="238" y="10"/>
                    <a:pt x="236" y="9"/>
                  </a:cubicBezTo>
                  <a:cubicBezTo>
                    <a:pt x="233" y="8"/>
                    <a:pt x="232" y="3"/>
                    <a:pt x="229" y="2"/>
                  </a:cubicBezTo>
                  <a:cubicBezTo>
                    <a:pt x="226" y="1"/>
                    <a:pt x="219" y="0"/>
                    <a:pt x="217" y="3"/>
                  </a:cubicBezTo>
                  <a:cubicBezTo>
                    <a:pt x="216" y="5"/>
                    <a:pt x="214" y="7"/>
                    <a:pt x="209" y="10"/>
                  </a:cubicBezTo>
                  <a:cubicBezTo>
                    <a:pt x="205" y="14"/>
                    <a:pt x="199" y="10"/>
                    <a:pt x="199" y="15"/>
                  </a:cubicBezTo>
                  <a:cubicBezTo>
                    <a:pt x="199" y="20"/>
                    <a:pt x="197" y="23"/>
                    <a:pt x="194" y="24"/>
                  </a:cubicBezTo>
                  <a:cubicBezTo>
                    <a:pt x="190" y="25"/>
                    <a:pt x="187" y="25"/>
                    <a:pt x="183" y="29"/>
                  </a:cubicBezTo>
                  <a:cubicBezTo>
                    <a:pt x="180" y="33"/>
                    <a:pt x="175" y="39"/>
                    <a:pt x="173" y="42"/>
                  </a:cubicBezTo>
                  <a:cubicBezTo>
                    <a:pt x="172" y="44"/>
                    <a:pt x="168" y="49"/>
                    <a:pt x="165" y="51"/>
                  </a:cubicBezTo>
                  <a:cubicBezTo>
                    <a:pt x="162" y="54"/>
                    <a:pt x="159" y="54"/>
                    <a:pt x="158" y="61"/>
                  </a:cubicBezTo>
                  <a:cubicBezTo>
                    <a:pt x="156" y="67"/>
                    <a:pt x="159" y="74"/>
                    <a:pt x="149" y="73"/>
                  </a:cubicBezTo>
                  <a:cubicBezTo>
                    <a:pt x="139" y="73"/>
                    <a:pt x="136" y="72"/>
                    <a:pt x="134" y="68"/>
                  </a:cubicBezTo>
                  <a:cubicBezTo>
                    <a:pt x="131" y="64"/>
                    <a:pt x="131" y="61"/>
                    <a:pt x="123" y="59"/>
                  </a:cubicBezTo>
                  <a:cubicBezTo>
                    <a:pt x="114" y="56"/>
                    <a:pt x="113" y="47"/>
                    <a:pt x="112" y="41"/>
                  </a:cubicBezTo>
                  <a:cubicBezTo>
                    <a:pt x="112" y="35"/>
                    <a:pt x="115" y="27"/>
                    <a:pt x="112" y="23"/>
                  </a:cubicBezTo>
                  <a:cubicBezTo>
                    <a:pt x="108" y="20"/>
                    <a:pt x="109" y="19"/>
                    <a:pt x="104" y="17"/>
                  </a:cubicBezTo>
                  <a:cubicBezTo>
                    <a:pt x="98" y="15"/>
                    <a:pt x="96" y="12"/>
                    <a:pt x="92" y="8"/>
                  </a:cubicBezTo>
                  <a:cubicBezTo>
                    <a:pt x="87" y="5"/>
                    <a:pt x="80" y="3"/>
                    <a:pt x="78" y="8"/>
                  </a:cubicBezTo>
                  <a:cubicBezTo>
                    <a:pt x="77" y="12"/>
                    <a:pt x="78" y="18"/>
                    <a:pt x="77" y="25"/>
                  </a:cubicBezTo>
                  <a:cubicBezTo>
                    <a:pt x="76" y="31"/>
                    <a:pt x="72" y="33"/>
                    <a:pt x="70" y="34"/>
                  </a:cubicBezTo>
                  <a:cubicBezTo>
                    <a:pt x="68" y="36"/>
                    <a:pt x="67" y="39"/>
                    <a:pt x="66" y="46"/>
                  </a:cubicBezTo>
                  <a:cubicBezTo>
                    <a:pt x="65" y="52"/>
                    <a:pt x="64" y="54"/>
                    <a:pt x="61" y="57"/>
                  </a:cubicBezTo>
                  <a:cubicBezTo>
                    <a:pt x="58" y="61"/>
                    <a:pt x="57" y="61"/>
                    <a:pt x="56" y="66"/>
                  </a:cubicBezTo>
                  <a:cubicBezTo>
                    <a:pt x="56" y="71"/>
                    <a:pt x="52" y="77"/>
                    <a:pt x="52" y="77"/>
                  </a:cubicBezTo>
                  <a:close/>
                </a:path>
              </a:pathLst>
            </a:custGeom>
            <a:solidFill>
              <a:srgbClr val="C4D600"/>
            </a:solidFill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44450" tIns="44450" rIns="44450" bIns="44450"/>
            <a:lstStyle/>
            <a:p>
              <a:endParaRPr lang="es-MX" dirty="0">
                <a:solidFill>
                  <a:prstClr val="black"/>
                </a:solidFill>
              </a:endParaRPr>
            </a:p>
          </p:txBody>
        </p:sp>
        <p:sp>
          <p:nvSpPr>
            <p:cNvPr id="57" name="Freeform 293">
              <a:extLst>
                <a:ext uri="{FF2B5EF4-FFF2-40B4-BE49-F238E27FC236}">
                  <a16:creationId xmlns:a16="http://schemas.microsoft.com/office/drawing/2014/main" id="{CBCE035C-E06C-20CE-032B-790A4C58D67C}"/>
                </a:ext>
              </a:extLst>
            </p:cNvPr>
            <p:cNvSpPr>
              <a:spLocks/>
            </p:cNvSpPr>
            <p:nvPr/>
          </p:nvSpPr>
          <p:spPr bwMode="auto">
            <a:xfrm>
              <a:off x="8972908" y="3097063"/>
              <a:ext cx="196996" cy="101852"/>
            </a:xfrm>
            <a:custGeom>
              <a:avLst/>
              <a:gdLst>
                <a:gd name="T0" fmla="*/ 544785 w 353"/>
                <a:gd name="T1" fmla="*/ 271300 h 172"/>
                <a:gd name="T2" fmla="*/ 502196 w 353"/>
                <a:gd name="T3" fmla="*/ 258888 h 172"/>
                <a:gd name="T4" fmla="*/ 480901 w 353"/>
                <a:gd name="T5" fmla="*/ 219877 h 172"/>
                <a:gd name="T6" fmla="*/ 457832 w 353"/>
                <a:gd name="T7" fmla="*/ 186186 h 172"/>
                <a:gd name="T8" fmla="*/ 425890 w 353"/>
                <a:gd name="T9" fmla="*/ 172001 h 172"/>
                <a:gd name="T10" fmla="*/ 390400 w 353"/>
                <a:gd name="T11" fmla="*/ 186186 h 172"/>
                <a:gd name="T12" fmla="*/ 363781 w 353"/>
                <a:gd name="T13" fmla="*/ 211011 h 172"/>
                <a:gd name="T14" fmla="*/ 326516 w 353"/>
                <a:gd name="T15" fmla="*/ 242929 h 172"/>
                <a:gd name="T16" fmla="*/ 299898 w 353"/>
                <a:gd name="T17" fmla="*/ 276620 h 172"/>
                <a:gd name="T18" fmla="*/ 257309 w 353"/>
                <a:gd name="T19" fmla="*/ 289032 h 172"/>
                <a:gd name="T20" fmla="*/ 218269 w 353"/>
                <a:gd name="T21" fmla="*/ 241156 h 172"/>
                <a:gd name="T22" fmla="*/ 204073 w 353"/>
                <a:gd name="T23" fmla="*/ 198599 h 172"/>
                <a:gd name="T24" fmla="*/ 157934 w 353"/>
                <a:gd name="T25" fmla="*/ 182640 h 172"/>
                <a:gd name="T26" fmla="*/ 143738 w 353"/>
                <a:gd name="T27" fmla="*/ 228743 h 172"/>
                <a:gd name="T28" fmla="*/ 127767 w 353"/>
                <a:gd name="T29" fmla="*/ 269527 h 172"/>
                <a:gd name="T30" fmla="*/ 111796 w 353"/>
                <a:gd name="T31" fmla="*/ 297898 h 172"/>
                <a:gd name="T32" fmla="*/ 15971 w 353"/>
                <a:gd name="T33" fmla="*/ 211011 h 172"/>
                <a:gd name="T34" fmla="*/ 8873 w 353"/>
                <a:gd name="T35" fmla="*/ 132990 h 172"/>
                <a:gd name="T36" fmla="*/ 65658 w 353"/>
                <a:gd name="T37" fmla="*/ 106392 h 172"/>
                <a:gd name="T38" fmla="*/ 127767 w 353"/>
                <a:gd name="T39" fmla="*/ 78021 h 172"/>
                <a:gd name="T40" fmla="*/ 179229 w 353"/>
                <a:gd name="T41" fmla="*/ 83341 h 172"/>
                <a:gd name="T42" fmla="*/ 230691 w 353"/>
                <a:gd name="T43" fmla="*/ 69155 h 172"/>
                <a:gd name="T44" fmla="*/ 282152 w 353"/>
                <a:gd name="T45" fmla="*/ 24825 h 172"/>
                <a:gd name="T46" fmla="*/ 322967 w 353"/>
                <a:gd name="T47" fmla="*/ 12412 h 172"/>
                <a:gd name="T48" fmla="*/ 340712 w 353"/>
                <a:gd name="T49" fmla="*/ 47876 h 172"/>
                <a:gd name="T50" fmla="*/ 381527 w 353"/>
                <a:gd name="T51" fmla="*/ 70928 h 172"/>
                <a:gd name="T52" fmla="*/ 411694 w 353"/>
                <a:gd name="T53" fmla="*/ 140083 h 172"/>
                <a:gd name="T54" fmla="*/ 463156 w 353"/>
                <a:gd name="T55" fmla="*/ 163135 h 172"/>
                <a:gd name="T56" fmla="*/ 498647 w 353"/>
                <a:gd name="T57" fmla="*/ 125897 h 172"/>
                <a:gd name="T58" fmla="*/ 541236 w 353"/>
                <a:gd name="T59" fmla="*/ 122351 h 172"/>
                <a:gd name="T60" fmla="*/ 571403 w 353"/>
                <a:gd name="T61" fmla="*/ 147176 h 172"/>
                <a:gd name="T62" fmla="*/ 626414 w 353"/>
                <a:gd name="T63" fmla="*/ 159588 h 172"/>
                <a:gd name="T64" fmla="*/ 624639 w 353"/>
                <a:gd name="T65" fmla="*/ 294352 h 172"/>
                <a:gd name="T66" fmla="*/ 551883 w 353"/>
                <a:gd name="T67" fmla="*/ 299671 h 17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353"/>
                <a:gd name="T103" fmla="*/ 0 h 172"/>
                <a:gd name="T104" fmla="*/ 353 w 353"/>
                <a:gd name="T105" fmla="*/ 172 h 17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353" h="172">
                  <a:moveTo>
                    <a:pt x="311" y="169"/>
                  </a:moveTo>
                  <a:cubicBezTo>
                    <a:pt x="311" y="163"/>
                    <a:pt x="313" y="156"/>
                    <a:pt x="307" y="153"/>
                  </a:cubicBezTo>
                  <a:cubicBezTo>
                    <a:pt x="301" y="150"/>
                    <a:pt x="292" y="154"/>
                    <a:pt x="291" y="151"/>
                  </a:cubicBezTo>
                  <a:cubicBezTo>
                    <a:pt x="289" y="147"/>
                    <a:pt x="286" y="147"/>
                    <a:pt x="283" y="146"/>
                  </a:cubicBezTo>
                  <a:cubicBezTo>
                    <a:pt x="280" y="146"/>
                    <a:pt x="278" y="145"/>
                    <a:pt x="279" y="139"/>
                  </a:cubicBezTo>
                  <a:cubicBezTo>
                    <a:pt x="279" y="132"/>
                    <a:pt x="280" y="125"/>
                    <a:pt x="271" y="124"/>
                  </a:cubicBezTo>
                  <a:cubicBezTo>
                    <a:pt x="261" y="122"/>
                    <a:pt x="265" y="120"/>
                    <a:pt x="262" y="115"/>
                  </a:cubicBezTo>
                  <a:cubicBezTo>
                    <a:pt x="259" y="110"/>
                    <a:pt x="259" y="107"/>
                    <a:pt x="258" y="105"/>
                  </a:cubicBezTo>
                  <a:cubicBezTo>
                    <a:pt x="257" y="103"/>
                    <a:pt x="249" y="105"/>
                    <a:pt x="247" y="104"/>
                  </a:cubicBezTo>
                  <a:cubicBezTo>
                    <a:pt x="244" y="103"/>
                    <a:pt x="243" y="98"/>
                    <a:pt x="240" y="97"/>
                  </a:cubicBezTo>
                  <a:cubicBezTo>
                    <a:pt x="237" y="96"/>
                    <a:pt x="230" y="95"/>
                    <a:pt x="228" y="98"/>
                  </a:cubicBezTo>
                  <a:cubicBezTo>
                    <a:pt x="227" y="100"/>
                    <a:pt x="225" y="102"/>
                    <a:pt x="220" y="105"/>
                  </a:cubicBezTo>
                  <a:cubicBezTo>
                    <a:pt x="216" y="109"/>
                    <a:pt x="210" y="105"/>
                    <a:pt x="210" y="110"/>
                  </a:cubicBezTo>
                  <a:cubicBezTo>
                    <a:pt x="210" y="115"/>
                    <a:pt x="208" y="118"/>
                    <a:pt x="205" y="119"/>
                  </a:cubicBezTo>
                  <a:cubicBezTo>
                    <a:pt x="201" y="120"/>
                    <a:pt x="198" y="120"/>
                    <a:pt x="194" y="124"/>
                  </a:cubicBezTo>
                  <a:cubicBezTo>
                    <a:pt x="191" y="128"/>
                    <a:pt x="186" y="134"/>
                    <a:pt x="184" y="137"/>
                  </a:cubicBezTo>
                  <a:cubicBezTo>
                    <a:pt x="183" y="139"/>
                    <a:pt x="179" y="144"/>
                    <a:pt x="176" y="146"/>
                  </a:cubicBezTo>
                  <a:cubicBezTo>
                    <a:pt x="173" y="149"/>
                    <a:pt x="170" y="149"/>
                    <a:pt x="169" y="156"/>
                  </a:cubicBezTo>
                  <a:cubicBezTo>
                    <a:pt x="167" y="162"/>
                    <a:pt x="170" y="169"/>
                    <a:pt x="160" y="168"/>
                  </a:cubicBezTo>
                  <a:cubicBezTo>
                    <a:pt x="150" y="168"/>
                    <a:pt x="147" y="167"/>
                    <a:pt x="145" y="163"/>
                  </a:cubicBezTo>
                  <a:cubicBezTo>
                    <a:pt x="142" y="159"/>
                    <a:pt x="142" y="156"/>
                    <a:pt x="134" y="154"/>
                  </a:cubicBezTo>
                  <a:cubicBezTo>
                    <a:pt x="125" y="151"/>
                    <a:pt x="124" y="142"/>
                    <a:pt x="123" y="136"/>
                  </a:cubicBezTo>
                  <a:cubicBezTo>
                    <a:pt x="123" y="130"/>
                    <a:pt x="126" y="122"/>
                    <a:pt x="123" y="118"/>
                  </a:cubicBezTo>
                  <a:cubicBezTo>
                    <a:pt x="119" y="115"/>
                    <a:pt x="120" y="114"/>
                    <a:pt x="115" y="112"/>
                  </a:cubicBezTo>
                  <a:cubicBezTo>
                    <a:pt x="109" y="110"/>
                    <a:pt x="107" y="107"/>
                    <a:pt x="103" y="103"/>
                  </a:cubicBezTo>
                  <a:cubicBezTo>
                    <a:pt x="98" y="100"/>
                    <a:pt x="91" y="98"/>
                    <a:pt x="89" y="103"/>
                  </a:cubicBezTo>
                  <a:cubicBezTo>
                    <a:pt x="88" y="107"/>
                    <a:pt x="89" y="113"/>
                    <a:pt x="88" y="120"/>
                  </a:cubicBezTo>
                  <a:cubicBezTo>
                    <a:pt x="87" y="126"/>
                    <a:pt x="83" y="128"/>
                    <a:pt x="81" y="129"/>
                  </a:cubicBezTo>
                  <a:cubicBezTo>
                    <a:pt x="79" y="131"/>
                    <a:pt x="78" y="134"/>
                    <a:pt x="77" y="141"/>
                  </a:cubicBezTo>
                  <a:cubicBezTo>
                    <a:pt x="76" y="147"/>
                    <a:pt x="75" y="149"/>
                    <a:pt x="72" y="152"/>
                  </a:cubicBezTo>
                  <a:cubicBezTo>
                    <a:pt x="69" y="156"/>
                    <a:pt x="68" y="156"/>
                    <a:pt x="67" y="161"/>
                  </a:cubicBezTo>
                  <a:cubicBezTo>
                    <a:pt x="67" y="166"/>
                    <a:pt x="63" y="168"/>
                    <a:pt x="63" y="168"/>
                  </a:cubicBezTo>
                  <a:cubicBezTo>
                    <a:pt x="63" y="164"/>
                    <a:pt x="40" y="140"/>
                    <a:pt x="40" y="140"/>
                  </a:cubicBezTo>
                  <a:cubicBezTo>
                    <a:pt x="33" y="136"/>
                    <a:pt x="15" y="122"/>
                    <a:pt x="9" y="119"/>
                  </a:cubicBezTo>
                  <a:cubicBezTo>
                    <a:pt x="2" y="116"/>
                    <a:pt x="6" y="95"/>
                    <a:pt x="7" y="89"/>
                  </a:cubicBezTo>
                  <a:cubicBezTo>
                    <a:pt x="7" y="89"/>
                    <a:pt x="0" y="78"/>
                    <a:pt x="5" y="75"/>
                  </a:cubicBezTo>
                  <a:cubicBezTo>
                    <a:pt x="10" y="71"/>
                    <a:pt x="15" y="67"/>
                    <a:pt x="23" y="65"/>
                  </a:cubicBezTo>
                  <a:cubicBezTo>
                    <a:pt x="30" y="63"/>
                    <a:pt x="32" y="64"/>
                    <a:pt x="37" y="60"/>
                  </a:cubicBezTo>
                  <a:cubicBezTo>
                    <a:pt x="42" y="56"/>
                    <a:pt x="42" y="53"/>
                    <a:pt x="53" y="49"/>
                  </a:cubicBezTo>
                  <a:cubicBezTo>
                    <a:pt x="64" y="46"/>
                    <a:pt x="64" y="44"/>
                    <a:pt x="72" y="44"/>
                  </a:cubicBezTo>
                  <a:cubicBezTo>
                    <a:pt x="79" y="45"/>
                    <a:pt x="80" y="44"/>
                    <a:pt x="86" y="47"/>
                  </a:cubicBezTo>
                  <a:cubicBezTo>
                    <a:pt x="91" y="49"/>
                    <a:pt x="95" y="47"/>
                    <a:pt x="101" y="47"/>
                  </a:cubicBezTo>
                  <a:cubicBezTo>
                    <a:pt x="108" y="46"/>
                    <a:pt x="106" y="42"/>
                    <a:pt x="113" y="42"/>
                  </a:cubicBezTo>
                  <a:cubicBezTo>
                    <a:pt x="119" y="41"/>
                    <a:pt x="122" y="42"/>
                    <a:pt x="130" y="39"/>
                  </a:cubicBezTo>
                  <a:cubicBezTo>
                    <a:pt x="137" y="35"/>
                    <a:pt x="141" y="34"/>
                    <a:pt x="147" y="27"/>
                  </a:cubicBezTo>
                  <a:cubicBezTo>
                    <a:pt x="154" y="21"/>
                    <a:pt x="152" y="19"/>
                    <a:pt x="159" y="14"/>
                  </a:cubicBezTo>
                  <a:cubicBezTo>
                    <a:pt x="167" y="9"/>
                    <a:pt x="169" y="0"/>
                    <a:pt x="172" y="0"/>
                  </a:cubicBezTo>
                  <a:cubicBezTo>
                    <a:pt x="175" y="1"/>
                    <a:pt x="181" y="1"/>
                    <a:pt x="182" y="7"/>
                  </a:cubicBezTo>
                  <a:cubicBezTo>
                    <a:pt x="184" y="12"/>
                    <a:pt x="181" y="15"/>
                    <a:pt x="184" y="20"/>
                  </a:cubicBezTo>
                  <a:cubicBezTo>
                    <a:pt x="187" y="25"/>
                    <a:pt x="186" y="26"/>
                    <a:pt x="192" y="27"/>
                  </a:cubicBezTo>
                  <a:cubicBezTo>
                    <a:pt x="198" y="29"/>
                    <a:pt x="208" y="26"/>
                    <a:pt x="211" y="29"/>
                  </a:cubicBezTo>
                  <a:cubicBezTo>
                    <a:pt x="214" y="33"/>
                    <a:pt x="215" y="34"/>
                    <a:pt x="215" y="40"/>
                  </a:cubicBezTo>
                  <a:cubicBezTo>
                    <a:pt x="215" y="47"/>
                    <a:pt x="215" y="57"/>
                    <a:pt x="218" y="64"/>
                  </a:cubicBezTo>
                  <a:cubicBezTo>
                    <a:pt x="222" y="70"/>
                    <a:pt x="227" y="77"/>
                    <a:pt x="232" y="79"/>
                  </a:cubicBezTo>
                  <a:cubicBezTo>
                    <a:pt x="238" y="81"/>
                    <a:pt x="248" y="85"/>
                    <a:pt x="250" y="87"/>
                  </a:cubicBezTo>
                  <a:cubicBezTo>
                    <a:pt x="252" y="89"/>
                    <a:pt x="254" y="91"/>
                    <a:pt x="261" y="92"/>
                  </a:cubicBezTo>
                  <a:cubicBezTo>
                    <a:pt x="269" y="93"/>
                    <a:pt x="277" y="96"/>
                    <a:pt x="278" y="90"/>
                  </a:cubicBezTo>
                  <a:cubicBezTo>
                    <a:pt x="279" y="85"/>
                    <a:pt x="281" y="75"/>
                    <a:pt x="281" y="71"/>
                  </a:cubicBezTo>
                  <a:cubicBezTo>
                    <a:pt x="282" y="68"/>
                    <a:pt x="287" y="66"/>
                    <a:pt x="291" y="68"/>
                  </a:cubicBezTo>
                  <a:cubicBezTo>
                    <a:pt x="294" y="69"/>
                    <a:pt x="301" y="68"/>
                    <a:pt x="305" y="69"/>
                  </a:cubicBezTo>
                  <a:cubicBezTo>
                    <a:pt x="310" y="71"/>
                    <a:pt x="310" y="70"/>
                    <a:pt x="315" y="73"/>
                  </a:cubicBezTo>
                  <a:cubicBezTo>
                    <a:pt x="320" y="77"/>
                    <a:pt x="316" y="82"/>
                    <a:pt x="322" y="83"/>
                  </a:cubicBezTo>
                  <a:cubicBezTo>
                    <a:pt x="329" y="83"/>
                    <a:pt x="342" y="83"/>
                    <a:pt x="347" y="83"/>
                  </a:cubicBezTo>
                  <a:cubicBezTo>
                    <a:pt x="351" y="83"/>
                    <a:pt x="353" y="83"/>
                    <a:pt x="353" y="90"/>
                  </a:cubicBezTo>
                  <a:cubicBezTo>
                    <a:pt x="353" y="98"/>
                    <a:pt x="353" y="125"/>
                    <a:pt x="352" y="134"/>
                  </a:cubicBezTo>
                  <a:cubicBezTo>
                    <a:pt x="352" y="144"/>
                    <a:pt x="352" y="161"/>
                    <a:pt x="352" y="166"/>
                  </a:cubicBezTo>
                  <a:cubicBezTo>
                    <a:pt x="351" y="171"/>
                    <a:pt x="336" y="171"/>
                    <a:pt x="327" y="171"/>
                  </a:cubicBezTo>
                  <a:cubicBezTo>
                    <a:pt x="319" y="172"/>
                    <a:pt x="311" y="169"/>
                    <a:pt x="311" y="169"/>
                  </a:cubicBezTo>
                  <a:close/>
                </a:path>
              </a:pathLst>
            </a:custGeom>
            <a:solidFill>
              <a:srgbClr val="C4D600"/>
            </a:solidFill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44450" tIns="44450" rIns="44450" bIns="44450"/>
            <a:lstStyle/>
            <a:p>
              <a:endParaRPr lang="es-MX" dirty="0">
                <a:solidFill>
                  <a:prstClr val="black"/>
                </a:solidFill>
              </a:endParaRPr>
            </a:p>
          </p:txBody>
        </p:sp>
        <p:sp>
          <p:nvSpPr>
            <p:cNvPr id="58" name="Freeform 294">
              <a:extLst>
                <a:ext uri="{FF2B5EF4-FFF2-40B4-BE49-F238E27FC236}">
                  <a16:creationId xmlns:a16="http://schemas.microsoft.com/office/drawing/2014/main" id="{B5F2021B-68D5-C6FF-356D-6FE2EDE712D7}"/>
                </a:ext>
              </a:extLst>
            </p:cNvPr>
            <p:cNvSpPr>
              <a:spLocks/>
            </p:cNvSpPr>
            <p:nvPr/>
          </p:nvSpPr>
          <p:spPr bwMode="auto">
            <a:xfrm>
              <a:off x="9069161" y="2932086"/>
              <a:ext cx="212456" cy="223330"/>
            </a:xfrm>
            <a:custGeom>
              <a:avLst/>
              <a:gdLst>
                <a:gd name="T0" fmla="*/ 321138 w 381"/>
                <a:gd name="T1" fmla="*/ 653615 h 376"/>
                <a:gd name="T2" fmla="*/ 310492 w 381"/>
                <a:gd name="T3" fmla="*/ 641182 h 376"/>
                <a:gd name="T4" fmla="*/ 266136 w 381"/>
                <a:gd name="T5" fmla="*/ 641182 h 376"/>
                <a:gd name="T6" fmla="*/ 253717 w 381"/>
                <a:gd name="T7" fmla="*/ 623421 h 376"/>
                <a:gd name="T8" fmla="*/ 235974 w 381"/>
                <a:gd name="T9" fmla="*/ 616316 h 376"/>
                <a:gd name="T10" fmla="*/ 211135 w 381"/>
                <a:gd name="T11" fmla="*/ 614540 h 376"/>
                <a:gd name="T12" fmla="*/ 193392 w 381"/>
                <a:gd name="T13" fmla="*/ 619869 h 376"/>
                <a:gd name="T14" fmla="*/ 188070 w 381"/>
                <a:gd name="T15" fmla="*/ 653615 h 376"/>
                <a:gd name="T16" fmla="*/ 157907 w 381"/>
                <a:gd name="T17" fmla="*/ 657167 h 376"/>
                <a:gd name="T18" fmla="*/ 138391 w 381"/>
                <a:gd name="T19" fmla="*/ 648287 h 376"/>
                <a:gd name="T20" fmla="*/ 106454 w 381"/>
                <a:gd name="T21" fmla="*/ 634078 h 376"/>
                <a:gd name="T22" fmla="*/ 81615 w 381"/>
                <a:gd name="T23" fmla="*/ 607436 h 376"/>
                <a:gd name="T24" fmla="*/ 76292 w 381"/>
                <a:gd name="T25" fmla="*/ 564809 h 376"/>
                <a:gd name="T26" fmla="*/ 69195 w 381"/>
                <a:gd name="T27" fmla="*/ 545271 h 376"/>
                <a:gd name="T28" fmla="*/ 35485 w 381"/>
                <a:gd name="T29" fmla="*/ 541719 h 376"/>
                <a:gd name="T30" fmla="*/ 21291 w 381"/>
                <a:gd name="T31" fmla="*/ 529286 h 376"/>
                <a:gd name="T32" fmla="*/ 17742 w 381"/>
                <a:gd name="T33" fmla="*/ 506196 h 376"/>
                <a:gd name="T34" fmla="*/ 7097 w 381"/>
                <a:gd name="T35" fmla="*/ 499092 h 376"/>
                <a:gd name="T36" fmla="*/ 15968 w 381"/>
                <a:gd name="T37" fmla="*/ 483107 h 376"/>
                <a:gd name="T38" fmla="*/ 58550 w 381"/>
                <a:gd name="T39" fmla="*/ 484883 h 376"/>
                <a:gd name="T40" fmla="*/ 81615 w 381"/>
                <a:gd name="T41" fmla="*/ 479555 h 376"/>
                <a:gd name="T42" fmla="*/ 110003 w 381"/>
                <a:gd name="T43" fmla="*/ 490211 h 376"/>
                <a:gd name="T44" fmla="*/ 134842 w 381"/>
                <a:gd name="T45" fmla="*/ 497316 h 376"/>
                <a:gd name="T46" fmla="*/ 168553 w 381"/>
                <a:gd name="T47" fmla="*/ 481331 h 376"/>
                <a:gd name="T48" fmla="*/ 198715 w 381"/>
                <a:gd name="T49" fmla="*/ 467122 h 376"/>
                <a:gd name="T50" fmla="*/ 220006 w 381"/>
                <a:gd name="T51" fmla="*/ 433375 h 376"/>
                <a:gd name="T52" fmla="*/ 250168 w 381"/>
                <a:gd name="T53" fmla="*/ 417390 h 376"/>
                <a:gd name="T54" fmla="*/ 271459 w 381"/>
                <a:gd name="T55" fmla="*/ 392524 h 376"/>
                <a:gd name="T56" fmla="*/ 298073 w 381"/>
                <a:gd name="T57" fmla="*/ 387196 h 376"/>
                <a:gd name="T58" fmla="*/ 335332 w 381"/>
                <a:gd name="T59" fmla="*/ 351673 h 376"/>
                <a:gd name="T60" fmla="*/ 344203 w 381"/>
                <a:gd name="T61" fmla="*/ 305494 h 376"/>
                <a:gd name="T62" fmla="*/ 354848 w 381"/>
                <a:gd name="T63" fmla="*/ 252210 h 376"/>
                <a:gd name="T64" fmla="*/ 370816 w 381"/>
                <a:gd name="T65" fmla="*/ 204255 h 376"/>
                <a:gd name="T66" fmla="*/ 372591 w 381"/>
                <a:gd name="T67" fmla="*/ 111896 h 376"/>
                <a:gd name="T68" fmla="*/ 365494 w 381"/>
                <a:gd name="T69" fmla="*/ 92359 h 376"/>
                <a:gd name="T70" fmla="*/ 367268 w 381"/>
                <a:gd name="T71" fmla="*/ 40851 h 376"/>
                <a:gd name="T72" fmla="*/ 370816 w 381"/>
                <a:gd name="T73" fmla="*/ 10657 h 376"/>
                <a:gd name="T74" fmla="*/ 385010 w 381"/>
                <a:gd name="T75" fmla="*/ 10657 h 376"/>
                <a:gd name="T76" fmla="*/ 388559 w 381"/>
                <a:gd name="T77" fmla="*/ 53284 h 376"/>
                <a:gd name="T78" fmla="*/ 393882 w 381"/>
                <a:gd name="T79" fmla="*/ 69269 h 376"/>
                <a:gd name="T80" fmla="*/ 402753 w 381"/>
                <a:gd name="T81" fmla="*/ 106568 h 376"/>
                <a:gd name="T82" fmla="*/ 427592 w 381"/>
                <a:gd name="T83" fmla="*/ 110120 h 376"/>
                <a:gd name="T84" fmla="*/ 450657 w 381"/>
                <a:gd name="T85" fmla="*/ 101239 h 376"/>
                <a:gd name="T86" fmla="*/ 470174 w 381"/>
                <a:gd name="T87" fmla="*/ 110120 h 376"/>
                <a:gd name="T88" fmla="*/ 560660 w 381"/>
                <a:gd name="T89" fmla="*/ 216688 h 376"/>
                <a:gd name="T90" fmla="*/ 596145 w 381"/>
                <a:gd name="T91" fmla="*/ 253986 h 376"/>
                <a:gd name="T92" fmla="*/ 617436 w 381"/>
                <a:gd name="T93" fmla="*/ 282404 h 376"/>
                <a:gd name="T94" fmla="*/ 638727 w 381"/>
                <a:gd name="T95" fmla="*/ 314375 h 376"/>
                <a:gd name="T96" fmla="*/ 649372 w 381"/>
                <a:gd name="T97" fmla="*/ 346345 h 376"/>
                <a:gd name="T98" fmla="*/ 660018 w 381"/>
                <a:gd name="T99" fmla="*/ 390748 h 376"/>
                <a:gd name="T100" fmla="*/ 663566 w 381"/>
                <a:gd name="T101" fmla="*/ 422718 h 376"/>
                <a:gd name="T102" fmla="*/ 667115 w 381"/>
                <a:gd name="T103" fmla="*/ 511525 h 376"/>
                <a:gd name="T104" fmla="*/ 674212 w 381"/>
                <a:gd name="T105" fmla="*/ 532838 h 376"/>
                <a:gd name="T106" fmla="*/ 674212 w 381"/>
                <a:gd name="T107" fmla="*/ 621645 h 376"/>
                <a:gd name="T108" fmla="*/ 672438 w 381"/>
                <a:gd name="T109" fmla="*/ 667824 h 376"/>
                <a:gd name="T110" fmla="*/ 326460 w 381"/>
                <a:gd name="T111" fmla="*/ 666048 h 376"/>
                <a:gd name="T112" fmla="*/ 321138 w 381"/>
                <a:gd name="T113" fmla="*/ 653615 h 37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381"/>
                <a:gd name="T172" fmla="*/ 0 h 376"/>
                <a:gd name="T173" fmla="*/ 381 w 381"/>
                <a:gd name="T174" fmla="*/ 376 h 37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381" h="376">
                  <a:moveTo>
                    <a:pt x="181" y="368"/>
                  </a:moveTo>
                  <a:cubicBezTo>
                    <a:pt x="181" y="361"/>
                    <a:pt x="179" y="361"/>
                    <a:pt x="175" y="361"/>
                  </a:cubicBezTo>
                  <a:cubicBezTo>
                    <a:pt x="170" y="361"/>
                    <a:pt x="157" y="361"/>
                    <a:pt x="150" y="361"/>
                  </a:cubicBezTo>
                  <a:cubicBezTo>
                    <a:pt x="144" y="360"/>
                    <a:pt x="148" y="355"/>
                    <a:pt x="143" y="351"/>
                  </a:cubicBezTo>
                  <a:cubicBezTo>
                    <a:pt x="138" y="348"/>
                    <a:pt x="138" y="349"/>
                    <a:pt x="133" y="347"/>
                  </a:cubicBezTo>
                  <a:cubicBezTo>
                    <a:pt x="129" y="346"/>
                    <a:pt x="122" y="347"/>
                    <a:pt x="119" y="346"/>
                  </a:cubicBezTo>
                  <a:cubicBezTo>
                    <a:pt x="115" y="344"/>
                    <a:pt x="110" y="346"/>
                    <a:pt x="109" y="349"/>
                  </a:cubicBezTo>
                  <a:cubicBezTo>
                    <a:pt x="109" y="353"/>
                    <a:pt x="107" y="363"/>
                    <a:pt x="106" y="368"/>
                  </a:cubicBezTo>
                  <a:cubicBezTo>
                    <a:pt x="105" y="374"/>
                    <a:pt x="97" y="371"/>
                    <a:pt x="89" y="370"/>
                  </a:cubicBezTo>
                  <a:cubicBezTo>
                    <a:pt x="82" y="369"/>
                    <a:pt x="80" y="367"/>
                    <a:pt x="78" y="365"/>
                  </a:cubicBezTo>
                  <a:cubicBezTo>
                    <a:pt x="76" y="363"/>
                    <a:pt x="66" y="359"/>
                    <a:pt x="60" y="357"/>
                  </a:cubicBezTo>
                  <a:cubicBezTo>
                    <a:pt x="55" y="355"/>
                    <a:pt x="50" y="348"/>
                    <a:pt x="46" y="342"/>
                  </a:cubicBezTo>
                  <a:cubicBezTo>
                    <a:pt x="43" y="335"/>
                    <a:pt x="43" y="325"/>
                    <a:pt x="43" y="318"/>
                  </a:cubicBezTo>
                  <a:cubicBezTo>
                    <a:pt x="43" y="312"/>
                    <a:pt x="42" y="311"/>
                    <a:pt x="39" y="307"/>
                  </a:cubicBezTo>
                  <a:cubicBezTo>
                    <a:pt x="36" y="304"/>
                    <a:pt x="26" y="307"/>
                    <a:pt x="20" y="305"/>
                  </a:cubicBezTo>
                  <a:cubicBezTo>
                    <a:pt x="14" y="304"/>
                    <a:pt x="15" y="303"/>
                    <a:pt x="12" y="298"/>
                  </a:cubicBezTo>
                  <a:cubicBezTo>
                    <a:pt x="9" y="293"/>
                    <a:pt x="12" y="290"/>
                    <a:pt x="10" y="285"/>
                  </a:cubicBezTo>
                  <a:cubicBezTo>
                    <a:pt x="10" y="285"/>
                    <a:pt x="7" y="283"/>
                    <a:pt x="4" y="281"/>
                  </a:cubicBezTo>
                  <a:cubicBezTo>
                    <a:pt x="0" y="278"/>
                    <a:pt x="2" y="271"/>
                    <a:pt x="9" y="272"/>
                  </a:cubicBezTo>
                  <a:cubicBezTo>
                    <a:pt x="16" y="273"/>
                    <a:pt x="27" y="273"/>
                    <a:pt x="33" y="273"/>
                  </a:cubicBezTo>
                  <a:cubicBezTo>
                    <a:pt x="38" y="273"/>
                    <a:pt x="43" y="272"/>
                    <a:pt x="46" y="270"/>
                  </a:cubicBezTo>
                  <a:cubicBezTo>
                    <a:pt x="48" y="268"/>
                    <a:pt x="55" y="272"/>
                    <a:pt x="62" y="276"/>
                  </a:cubicBezTo>
                  <a:cubicBezTo>
                    <a:pt x="69" y="279"/>
                    <a:pt x="70" y="283"/>
                    <a:pt x="76" y="280"/>
                  </a:cubicBezTo>
                  <a:cubicBezTo>
                    <a:pt x="82" y="277"/>
                    <a:pt x="88" y="273"/>
                    <a:pt x="95" y="271"/>
                  </a:cubicBezTo>
                  <a:cubicBezTo>
                    <a:pt x="102" y="269"/>
                    <a:pt x="107" y="269"/>
                    <a:pt x="112" y="263"/>
                  </a:cubicBezTo>
                  <a:cubicBezTo>
                    <a:pt x="118" y="256"/>
                    <a:pt x="116" y="247"/>
                    <a:pt x="124" y="244"/>
                  </a:cubicBezTo>
                  <a:cubicBezTo>
                    <a:pt x="132" y="241"/>
                    <a:pt x="136" y="242"/>
                    <a:pt x="141" y="235"/>
                  </a:cubicBezTo>
                  <a:cubicBezTo>
                    <a:pt x="146" y="229"/>
                    <a:pt x="148" y="223"/>
                    <a:pt x="153" y="221"/>
                  </a:cubicBezTo>
                  <a:cubicBezTo>
                    <a:pt x="158" y="219"/>
                    <a:pt x="158" y="224"/>
                    <a:pt x="168" y="218"/>
                  </a:cubicBezTo>
                  <a:cubicBezTo>
                    <a:pt x="178" y="213"/>
                    <a:pt x="183" y="204"/>
                    <a:pt x="189" y="198"/>
                  </a:cubicBezTo>
                  <a:cubicBezTo>
                    <a:pt x="194" y="191"/>
                    <a:pt x="195" y="183"/>
                    <a:pt x="194" y="172"/>
                  </a:cubicBezTo>
                  <a:cubicBezTo>
                    <a:pt x="194" y="161"/>
                    <a:pt x="195" y="147"/>
                    <a:pt x="200" y="142"/>
                  </a:cubicBezTo>
                  <a:cubicBezTo>
                    <a:pt x="205" y="136"/>
                    <a:pt x="209" y="126"/>
                    <a:pt x="209" y="115"/>
                  </a:cubicBezTo>
                  <a:cubicBezTo>
                    <a:pt x="209" y="103"/>
                    <a:pt x="210" y="69"/>
                    <a:pt x="210" y="63"/>
                  </a:cubicBezTo>
                  <a:cubicBezTo>
                    <a:pt x="210" y="57"/>
                    <a:pt x="206" y="60"/>
                    <a:pt x="206" y="52"/>
                  </a:cubicBezTo>
                  <a:cubicBezTo>
                    <a:pt x="207" y="44"/>
                    <a:pt x="206" y="31"/>
                    <a:pt x="207" y="23"/>
                  </a:cubicBezTo>
                  <a:cubicBezTo>
                    <a:pt x="208" y="14"/>
                    <a:pt x="206" y="7"/>
                    <a:pt x="209" y="6"/>
                  </a:cubicBezTo>
                  <a:cubicBezTo>
                    <a:pt x="213" y="6"/>
                    <a:pt x="216" y="0"/>
                    <a:pt x="217" y="6"/>
                  </a:cubicBezTo>
                  <a:cubicBezTo>
                    <a:pt x="218" y="11"/>
                    <a:pt x="217" y="25"/>
                    <a:pt x="219" y="30"/>
                  </a:cubicBezTo>
                  <a:cubicBezTo>
                    <a:pt x="221" y="34"/>
                    <a:pt x="221" y="34"/>
                    <a:pt x="222" y="39"/>
                  </a:cubicBezTo>
                  <a:cubicBezTo>
                    <a:pt x="223" y="44"/>
                    <a:pt x="220" y="58"/>
                    <a:pt x="227" y="60"/>
                  </a:cubicBezTo>
                  <a:cubicBezTo>
                    <a:pt x="234" y="62"/>
                    <a:pt x="238" y="62"/>
                    <a:pt x="241" y="62"/>
                  </a:cubicBezTo>
                  <a:cubicBezTo>
                    <a:pt x="245" y="61"/>
                    <a:pt x="249" y="58"/>
                    <a:pt x="254" y="57"/>
                  </a:cubicBezTo>
                  <a:cubicBezTo>
                    <a:pt x="259" y="55"/>
                    <a:pt x="257" y="51"/>
                    <a:pt x="265" y="62"/>
                  </a:cubicBezTo>
                  <a:cubicBezTo>
                    <a:pt x="272" y="72"/>
                    <a:pt x="310" y="117"/>
                    <a:pt x="316" y="122"/>
                  </a:cubicBezTo>
                  <a:cubicBezTo>
                    <a:pt x="323" y="128"/>
                    <a:pt x="330" y="139"/>
                    <a:pt x="336" y="143"/>
                  </a:cubicBezTo>
                  <a:cubicBezTo>
                    <a:pt x="343" y="147"/>
                    <a:pt x="340" y="154"/>
                    <a:pt x="348" y="159"/>
                  </a:cubicBezTo>
                  <a:cubicBezTo>
                    <a:pt x="355" y="163"/>
                    <a:pt x="357" y="169"/>
                    <a:pt x="360" y="177"/>
                  </a:cubicBezTo>
                  <a:cubicBezTo>
                    <a:pt x="362" y="185"/>
                    <a:pt x="362" y="188"/>
                    <a:pt x="366" y="195"/>
                  </a:cubicBezTo>
                  <a:cubicBezTo>
                    <a:pt x="370" y="203"/>
                    <a:pt x="372" y="212"/>
                    <a:pt x="372" y="220"/>
                  </a:cubicBezTo>
                  <a:cubicBezTo>
                    <a:pt x="372" y="228"/>
                    <a:pt x="374" y="227"/>
                    <a:pt x="374" y="238"/>
                  </a:cubicBezTo>
                  <a:cubicBezTo>
                    <a:pt x="375" y="249"/>
                    <a:pt x="374" y="281"/>
                    <a:pt x="376" y="288"/>
                  </a:cubicBezTo>
                  <a:cubicBezTo>
                    <a:pt x="377" y="295"/>
                    <a:pt x="380" y="290"/>
                    <a:pt x="380" y="300"/>
                  </a:cubicBezTo>
                  <a:cubicBezTo>
                    <a:pt x="380" y="311"/>
                    <a:pt x="379" y="342"/>
                    <a:pt x="380" y="350"/>
                  </a:cubicBezTo>
                  <a:cubicBezTo>
                    <a:pt x="381" y="358"/>
                    <a:pt x="379" y="376"/>
                    <a:pt x="379" y="376"/>
                  </a:cubicBezTo>
                  <a:cubicBezTo>
                    <a:pt x="184" y="375"/>
                    <a:pt x="184" y="375"/>
                    <a:pt x="184" y="375"/>
                  </a:cubicBezTo>
                  <a:lnTo>
                    <a:pt x="181" y="368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44450" tIns="44450" rIns="44450" bIns="44450"/>
            <a:lstStyle/>
            <a:p>
              <a:endParaRPr lang="es-MX" dirty="0">
                <a:solidFill>
                  <a:prstClr val="black"/>
                </a:solidFill>
              </a:endParaRPr>
            </a:p>
          </p:txBody>
        </p:sp>
        <p:sp>
          <p:nvSpPr>
            <p:cNvPr id="59" name="Freeform 295">
              <a:extLst>
                <a:ext uri="{FF2B5EF4-FFF2-40B4-BE49-F238E27FC236}">
                  <a16:creationId xmlns:a16="http://schemas.microsoft.com/office/drawing/2014/main" id="{B679F007-1E42-B998-E75E-118526C8947D}"/>
                </a:ext>
              </a:extLst>
            </p:cNvPr>
            <p:cNvSpPr>
              <a:spLocks/>
            </p:cNvSpPr>
            <p:nvPr/>
          </p:nvSpPr>
          <p:spPr bwMode="auto">
            <a:xfrm>
              <a:off x="9189853" y="2872141"/>
              <a:ext cx="175551" cy="144820"/>
            </a:xfrm>
            <a:custGeom>
              <a:avLst/>
              <a:gdLst>
                <a:gd name="T0" fmla="*/ 211108 w 315"/>
                <a:gd name="T1" fmla="*/ 432696 h 244"/>
                <a:gd name="T2" fmla="*/ 175628 w 315"/>
                <a:gd name="T3" fmla="*/ 395456 h 244"/>
                <a:gd name="T4" fmla="*/ 85153 w 315"/>
                <a:gd name="T5" fmla="*/ 289055 h 244"/>
                <a:gd name="T6" fmla="*/ 65639 w 315"/>
                <a:gd name="T7" fmla="*/ 280188 h 244"/>
                <a:gd name="T8" fmla="*/ 42576 w 315"/>
                <a:gd name="T9" fmla="*/ 289055 h 244"/>
                <a:gd name="T10" fmla="*/ 17740 w 315"/>
                <a:gd name="T11" fmla="*/ 285508 h 244"/>
                <a:gd name="T12" fmla="*/ 8870 w 315"/>
                <a:gd name="T13" fmla="*/ 248268 h 244"/>
                <a:gd name="T14" fmla="*/ 3548 w 315"/>
                <a:gd name="T15" fmla="*/ 232308 h 244"/>
                <a:gd name="T16" fmla="*/ 0 w 315"/>
                <a:gd name="T17" fmla="*/ 189748 h 244"/>
                <a:gd name="T18" fmla="*/ 8870 w 315"/>
                <a:gd name="T19" fmla="*/ 172014 h 244"/>
                <a:gd name="T20" fmla="*/ 37254 w 315"/>
                <a:gd name="T21" fmla="*/ 133001 h 244"/>
                <a:gd name="T22" fmla="*/ 78057 w 315"/>
                <a:gd name="T23" fmla="*/ 120587 h 244"/>
                <a:gd name="T24" fmla="*/ 104667 w 315"/>
                <a:gd name="T25" fmla="*/ 97534 h 244"/>
                <a:gd name="T26" fmla="*/ 204012 w 315"/>
                <a:gd name="T27" fmla="*/ 65614 h 244"/>
                <a:gd name="T28" fmla="*/ 266102 w 315"/>
                <a:gd name="T29" fmla="*/ 54974 h 244"/>
                <a:gd name="T30" fmla="*/ 292713 w 315"/>
                <a:gd name="T31" fmla="*/ 42560 h 244"/>
                <a:gd name="T32" fmla="*/ 337063 w 315"/>
                <a:gd name="T33" fmla="*/ 24827 h 244"/>
                <a:gd name="T34" fmla="*/ 374317 w 315"/>
                <a:gd name="T35" fmla="*/ 5320 h 244"/>
                <a:gd name="T36" fmla="*/ 447052 w 315"/>
                <a:gd name="T37" fmla="*/ 7093 h 244"/>
                <a:gd name="T38" fmla="*/ 473662 w 315"/>
                <a:gd name="T39" fmla="*/ 21280 h 244"/>
                <a:gd name="T40" fmla="*/ 503821 w 315"/>
                <a:gd name="T41" fmla="*/ 35467 h 244"/>
                <a:gd name="T42" fmla="*/ 546397 w 315"/>
                <a:gd name="T43" fmla="*/ 35467 h 244"/>
                <a:gd name="T44" fmla="*/ 553493 w 315"/>
                <a:gd name="T45" fmla="*/ 69160 h 244"/>
                <a:gd name="T46" fmla="*/ 558815 w 315"/>
                <a:gd name="T47" fmla="*/ 102854 h 244"/>
                <a:gd name="T48" fmla="*/ 551719 w 315"/>
                <a:gd name="T49" fmla="*/ 125907 h 244"/>
                <a:gd name="T50" fmla="*/ 523335 w 315"/>
                <a:gd name="T51" fmla="*/ 150734 h 244"/>
                <a:gd name="T52" fmla="*/ 509143 w 315"/>
                <a:gd name="T53" fmla="*/ 179108 h 244"/>
                <a:gd name="T54" fmla="*/ 491402 w 315"/>
                <a:gd name="T55" fmla="*/ 219895 h 244"/>
                <a:gd name="T56" fmla="*/ 434634 w 315"/>
                <a:gd name="T57" fmla="*/ 262455 h 244"/>
                <a:gd name="T58" fmla="*/ 344159 w 315"/>
                <a:gd name="T59" fmla="*/ 324522 h 244"/>
                <a:gd name="T60" fmla="*/ 283843 w 315"/>
                <a:gd name="T61" fmla="*/ 370629 h 244"/>
                <a:gd name="T62" fmla="*/ 255458 w 315"/>
                <a:gd name="T63" fmla="*/ 399002 h 244"/>
                <a:gd name="T64" fmla="*/ 211108 w 315"/>
                <a:gd name="T65" fmla="*/ 432696 h 24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315"/>
                <a:gd name="T100" fmla="*/ 0 h 244"/>
                <a:gd name="T101" fmla="*/ 315 w 315"/>
                <a:gd name="T102" fmla="*/ 244 h 244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315" h="244">
                  <a:moveTo>
                    <a:pt x="119" y="244"/>
                  </a:moveTo>
                  <a:cubicBezTo>
                    <a:pt x="113" y="240"/>
                    <a:pt x="106" y="229"/>
                    <a:pt x="99" y="223"/>
                  </a:cubicBezTo>
                  <a:cubicBezTo>
                    <a:pt x="93" y="218"/>
                    <a:pt x="55" y="173"/>
                    <a:pt x="48" y="163"/>
                  </a:cubicBezTo>
                  <a:cubicBezTo>
                    <a:pt x="40" y="152"/>
                    <a:pt x="42" y="156"/>
                    <a:pt x="37" y="158"/>
                  </a:cubicBezTo>
                  <a:cubicBezTo>
                    <a:pt x="32" y="159"/>
                    <a:pt x="28" y="162"/>
                    <a:pt x="24" y="163"/>
                  </a:cubicBezTo>
                  <a:cubicBezTo>
                    <a:pt x="21" y="163"/>
                    <a:pt x="17" y="163"/>
                    <a:pt x="10" y="161"/>
                  </a:cubicBezTo>
                  <a:cubicBezTo>
                    <a:pt x="3" y="159"/>
                    <a:pt x="6" y="145"/>
                    <a:pt x="5" y="140"/>
                  </a:cubicBezTo>
                  <a:cubicBezTo>
                    <a:pt x="4" y="135"/>
                    <a:pt x="4" y="135"/>
                    <a:pt x="2" y="131"/>
                  </a:cubicBezTo>
                  <a:cubicBezTo>
                    <a:pt x="0" y="126"/>
                    <a:pt x="1" y="112"/>
                    <a:pt x="0" y="107"/>
                  </a:cubicBezTo>
                  <a:cubicBezTo>
                    <a:pt x="0" y="107"/>
                    <a:pt x="2" y="100"/>
                    <a:pt x="5" y="97"/>
                  </a:cubicBezTo>
                  <a:cubicBezTo>
                    <a:pt x="8" y="94"/>
                    <a:pt x="12" y="77"/>
                    <a:pt x="21" y="75"/>
                  </a:cubicBezTo>
                  <a:cubicBezTo>
                    <a:pt x="29" y="74"/>
                    <a:pt x="40" y="74"/>
                    <a:pt x="44" y="68"/>
                  </a:cubicBezTo>
                  <a:cubicBezTo>
                    <a:pt x="48" y="61"/>
                    <a:pt x="49" y="56"/>
                    <a:pt x="59" y="55"/>
                  </a:cubicBezTo>
                  <a:cubicBezTo>
                    <a:pt x="69" y="53"/>
                    <a:pt x="100" y="40"/>
                    <a:pt x="115" y="37"/>
                  </a:cubicBezTo>
                  <a:cubicBezTo>
                    <a:pt x="130" y="34"/>
                    <a:pt x="142" y="33"/>
                    <a:pt x="150" y="31"/>
                  </a:cubicBezTo>
                  <a:cubicBezTo>
                    <a:pt x="157" y="30"/>
                    <a:pt x="157" y="28"/>
                    <a:pt x="165" y="24"/>
                  </a:cubicBezTo>
                  <a:cubicBezTo>
                    <a:pt x="174" y="21"/>
                    <a:pt x="179" y="21"/>
                    <a:pt x="190" y="14"/>
                  </a:cubicBezTo>
                  <a:cubicBezTo>
                    <a:pt x="201" y="7"/>
                    <a:pt x="200" y="3"/>
                    <a:pt x="211" y="3"/>
                  </a:cubicBezTo>
                  <a:cubicBezTo>
                    <a:pt x="221" y="3"/>
                    <a:pt x="241" y="0"/>
                    <a:pt x="252" y="4"/>
                  </a:cubicBezTo>
                  <a:cubicBezTo>
                    <a:pt x="262" y="7"/>
                    <a:pt x="260" y="8"/>
                    <a:pt x="267" y="12"/>
                  </a:cubicBezTo>
                  <a:cubicBezTo>
                    <a:pt x="275" y="16"/>
                    <a:pt x="278" y="19"/>
                    <a:pt x="284" y="20"/>
                  </a:cubicBezTo>
                  <a:cubicBezTo>
                    <a:pt x="291" y="21"/>
                    <a:pt x="306" y="16"/>
                    <a:pt x="308" y="20"/>
                  </a:cubicBezTo>
                  <a:cubicBezTo>
                    <a:pt x="309" y="24"/>
                    <a:pt x="311" y="33"/>
                    <a:pt x="312" y="39"/>
                  </a:cubicBezTo>
                  <a:cubicBezTo>
                    <a:pt x="313" y="45"/>
                    <a:pt x="315" y="52"/>
                    <a:pt x="315" y="58"/>
                  </a:cubicBezTo>
                  <a:cubicBezTo>
                    <a:pt x="315" y="63"/>
                    <a:pt x="311" y="68"/>
                    <a:pt x="311" y="71"/>
                  </a:cubicBezTo>
                  <a:cubicBezTo>
                    <a:pt x="311" y="74"/>
                    <a:pt x="297" y="79"/>
                    <a:pt x="295" y="85"/>
                  </a:cubicBezTo>
                  <a:cubicBezTo>
                    <a:pt x="293" y="92"/>
                    <a:pt x="289" y="94"/>
                    <a:pt x="287" y="101"/>
                  </a:cubicBezTo>
                  <a:cubicBezTo>
                    <a:pt x="285" y="107"/>
                    <a:pt x="282" y="118"/>
                    <a:pt x="277" y="124"/>
                  </a:cubicBezTo>
                  <a:cubicBezTo>
                    <a:pt x="272" y="129"/>
                    <a:pt x="250" y="142"/>
                    <a:pt x="245" y="148"/>
                  </a:cubicBezTo>
                  <a:cubicBezTo>
                    <a:pt x="239" y="155"/>
                    <a:pt x="202" y="177"/>
                    <a:pt x="194" y="183"/>
                  </a:cubicBezTo>
                  <a:cubicBezTo>
                    <a:pt x="187" y="189"/>
                    <a:pt x="163" y="206"/>
                    <a:pt x="160" y="209"/>
                  </a:cubicBezTo>
                  <a:cubicBezTo>
                    <a:pt x="157" y="212"/>
                    <a:pt x="148" y="222"/>
                    <a:pt x="144" y="225"/>
                  </a:cubicBezTo>
                  <a:cubicBezTo>
                    <a:pt x="140" y="228"/>
                    <a:pt x="119" y="244"/>
                    <a:pt x="119" y="244"/>
                  </a:cubicBezTo>
                  <a:close/>
                </a:path>
              </a:pathLst>
            </a:custGeom>
            <a:solidFill>
              <a:schemeClr val="accent5"/>
            </a:solidFill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44450" tIns="44450" rIns="44450" bIns="44450"/>
            <a:lstStyle/>
            <a:p>
              <a:endParaRPr lang="es-MX" dirty="0">
                <a:solidFill>
                  <a:prstClr val="black"/>
                </a:solidFill>
              </a:endParaRPr>
            </a:p>
          </p:txBody>
        </p:sp>
        <p:sp>
          <p:nvSpPr>
            <p:cNvPr id="60" name="Freeform 296">
              <a:extLst>
                <a:ext uri="{FF2B5EF4-FFF2-40B4-BE49-F238E27FC236}">
                  <a16:creationId xmlns:a16="http://schemas.microsoft.com/office/drawing/2014/main" id="{970344B6-F5AC-E72A-B3D6-507F692EE72D}"/>
                </a:ext>
              </a:extLst>
            </p:cNvPr>
            <p:cNvSpPr>
              <a:spLocks/>
            </p:cNvSpPr>
            <p:nvPr/>
          </p:nvSpPr>
          <p:spPr bwMode="auto">
            <a:xfrm>
              <a:off x="9256183" y="2861001"/>
              <a:ext cx="153607" cy="281153"/>
            </a:xfrm>
            <a:custGeom>
              <a:avLst/>
              <a:gdLst>
                <a:gd name="T0" fmla="*/ 53259 w 275"/>
                <a:gd name="T1" fmla="*/ 559127 h 474"/>
                <a:gd name="T2" fmla="*/ 21304 w 275"/>
                <a:gd name="T3" fmla="*/ 495227 h 474"/>
                <a:gd name="T4" fmla="*/ 44383 w 275"/>
                <a:gd name="T5" fmla="*/ 433102 h 474"/>
                <a:gd name="T6" fmla="*/ 133149 w 275"/>
                <a:gd name="T7" fmla="*/ 358551 h 474"/>
                <a:gd name="T8" fmla="*/ 280500 w 275"/>
                <a:gd name="T9" fmla="*/ 253826 h 474"/>
                <a:gd name="T10" fmla="*/ 312456 w 275"/>
                <a:gd name="T11" fmla="*/ 184601 h 474"/>
                <a:gd name="T12" fmla="*/ 347962 w 275"/>
                <a:gd name="T13" fmla="*/ 136676 h 474"/>
                <a:gd name="T14" fmla="*/ 335535 w 275"/>
                <a:gd name="T15" fmla="*/ 69225 h 474"/>
                <a:gd name="T16" fmla="*/ 379918 w 275"/>
                <a:gd name="T17" fmla="*/ 15975 h 474"/>
                <a:gd name="T18" fmla="*/ 440278 w 275"/>
                <a:gd name="T19" fmla="*/ 30175 h 474"/>
                <a:gd name="T20" fmla="*/ 488212 w 275"/>
                <a:gd name="T21" fmla="*/ 94075 h 474"/>
                <a:gd name="T22" fmla="*/ 456256 w 275"/>
                <a:gd name="T23" fmla="*/ 189926 h 474"/>
                <a:gd name="T24" fmla="*/ 410098 w 275"/>
                <a:gd name="T25" fmla="*/ 257376 h 474"/>
                <a:gd name="T26" fmla="*/ 372816 w 275"/>
                <a:gd name="T27" fmla="*/ 323051 h 474"/>
                <a:gd name="T28" fmla="*/ 349737 w 275"/>
                <a:gd name="T29" fmla="*/ 417126 h 474"/>
                <a:gd name="T30" fmla="*/ 367490 w 275"/>
                <a:gd name="T31" fmla="*/ 443752 h 474"/>
                <a:gd name="T32" fmla="*/ 399446 w 275"/>
                <a:gd name="T33" fmla="*/ 433102 h 474"/>
                <a:gd name="T34" fmla="*/ 362164 w 275"/>
                <a:gd name="T35" fmla="*/ 484577 h 474"/>
                <a:gd name="T36" fmla="*/ 353288 w 275"/>
                <a:gd name="T37" fmla="*/ 512977 h 474"/>
                <a:gd name="T38" fmla="*/ 383468 w 275"/>
                <a:gd name="T39" fmla="*/ 514752 h 474"/>
                <a:gd name="T40" fmla="*/ 362164 w 275"/>
                <a:gd name="T41" fmla="*/ 596402 h 474"/>
                <a:gd name="T42" fmla="*/ 349737 w 275"/>
                <a:gd name="T43" fmla="*/ 663852 h 474"/>
                <a:gd name="T44" fmla="*/ 347962 w 275"/>
                <a:gd name="T45" fmla="*/ 743728 h 474"/>
                <a:gd name="T46" fmla="*/ 323108 w 275"/>
                <a:gd name="T47" fmla="*/ 736628 h 474"/>
                <a:gd name="T48" fmla="*/ 301804 w 275"/>
                <a:gd name="T49" fmla="*/ 690478 h 474"/>
                <a:gd name="T50" fmla="*/ 291152 w 275"/>
                <a:gd name="T51" fmla="*/ 642552 h 474"/>
                <a:gd name="T52" fmla="*/ 296478 w 275"/>
                <a:gd name="T53" fmla="*/ 594627 h 474"/>
                <a:gd name="T54" fmla="*/ 264522 w 275"/>
                <a:gd name="T55" fmla="*/ 640777 h 474"/>
                <a:gd name="T56" fmla="*/ 250320 w 275"/>
                <a:gd name="T57" fmla="*/ 692253 h 474"/>
                <a:gd name="T58" fmla="*/ 200611 w 275"/>
                <a:gd name="T59" fmla="*/ 715328 h 474"/>
                <a:gd name="T60" fmla="*/ 179307 w 275"/>
                <a:gd name="T61" fmla="*/ 779228 h 474"/>
                <a:gd name="T62" fmla="*/ 143801 w 275"/>
                <a:gd name="T63" fmla="*/ 834253 h 474"/>
                <a:gd name="T64" fmla="*/ 78114 w 275"/>
                <a:gd name="T65" fmla="*/ 834253 h 474"/>
                <a:gd name="T66" fmla="*/ 71013 w 275"/>
                <a:gd name="T67" fmla="*/ 724203 h 474"/>
                <a:gd name="T68" fmla="*/ 63911 w 275"/>
                <a:gd name="T69" fmla="*/ 603502 h 47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75"/>
                <a:gd name="T106" fmla="*/ 0 h 474"/>
                <a:gd name="T107" fmla="*/ 275 w 275"/>
                <a:gd name="T108" fmla="*/ 474 h 474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75" h="474">
                  <a:moveTo>
                    <a:pt x="36" y="340"/>
                  </a:moveTo>
                  <a:cubicBezTo>
                    <a:pt x="36" y="332"/>
                    <a:pt x="34" y="323"/>
                    <a:pt x="30" y="315"/>
                  </a:cubicBezTo>
                  <a:cubicBezTo>
                    <a:pt x="26" y="308"/>
                    <a:pt x="26" y="305"/>
                    <a:pt x="24" y="297"/>
                  </a:cubicBezTo>
                  <a:cubicBezTo>
                    <a:pt x="21" y="289"/>
                    <a:pt x="19" y="283"/>
                    <a:pt x="12" y="279"/>
                  </a:cubicBezTo>
                  <a:cubicBezTo>
                    <a:pt x="4" y="274"/>
                    <a:pt x="7" y="267"/>
                    <a:pt x="0" y="263"/>
                  </a:cubicBezTo>
                  <a:cubicBezTo>
                    <a:pt x="25" y="244"/>
                    <a:pt x="25" y="244"/>
                    <a:pt x="25" y="244"/>
                  </a:cubicBezTo>
                  <a:cubicBezTo>
                    <a:pt x="29" y="241"/>
                    <a:pt x="38" y="231"/>
                    <a:pt x="41" y="228"/>
                  </a:cubicBezTo>
                  <a:cubicBezTo>
                    <a:pt x="44" y="225"/>
                    <a:pt x="68" y="208"/>
                    <a:pt x="75" y="202"/>
                  </a:cubicBezTo>
                  <a:cubicBezTo>
                    <a:pt x="83" y="196"/>
                    <a:pt x="120" y="174"/>
                    <a:pt x="126" y="167"/>
                  </a:cubicBezTo>
                  <a:cubicBezTo>
                    <a:pt x="131" y="161"/>
                    <a:pt x="153" y="148"/>
                    <a:pt x="158" y="143"/>
                  </a:cubicBezTo>
                  <a:cubicBezTo>
                    <a:pt x="163" y="137"/>
                    <a:pt x="166" y="126"/>
                    <a:pt x="168" y="120"/>
                  </a:cubicBezTo>
                  <a:cubicBezTo>
                    <a:pt x="170" y="113"/>
                    <a:pt x="174" y="111"/>
                    <a:pt x="176" y="104"/>
                  </a:cubicBezTo>
                  <a:cubicBezTo>
                    <a:pt x="178" y="98"/>
                    <a:pt x="192" y="93"/>
                    <a:pt x="192" y="90"/>
                  </a:cubicBezTo>
                  <a:cubicBezTo>
                    <a:pt x="192" y="87"/>
                    <a:pt x="196" y="82"/>
                    <a:pt x="196" y="77"/>
                  </a:cubicBezTo>
                  <a:cubicBezTo>
                    <a:pt x="196" y="71"/>
                    <a:pt x="194" y="64"/>
                    <a:pt x="193" y="58"/>
                  </a:cubicBezTo>
                  <a:cubicBezTo>
                    <a:pt x="192" y="52"/>
                    <a:pt x="190" y="43"/>
                    <a:pt x="189" y="39"/>
                  </a:cubicBezTo>
                  <a:cubicBezTo>
                    <a:pt x="189" y="39"/>
                    <a:pt x="196" y="38"/>
                    <a:pt x="203" y="29"/>
                  </a:cubicBezTo>
                  <a:cubicBezTo>
                    <a:pt x="210" y="21"/>
                    <a:pt x="209" y="11"/>
                    <a:pt x="214" y="9"/>
                  </a:cubicBezTo>
                  <a:cubicBezTo>
                    <a:pt x="220" y="8"/>
                    <a:pt x="230" y="0"/>
                    <a:pt x="236" y="6"/>
                  </a:cubicBezTo>
                  <a:cubicBezTo>
                    <a:pt x="243" y="11"/>
                    <a:pt x="243" y="11"/>
                    <a:pt x="248" y="17"/>
                  </a:cubicBezTo>
                  <a:cubicBezTo>
                    <a:pt x="253" y="23"/>
                    <a:pt x="261" y="22"/>
                    <a:pt x="265" y="28"/>
                  </a:cubicBezTo>
                  <a:cubicBezTo>
                    <a:pt x="268" y="35"/>
                    <a:pt x="274" y="43"/>
                    <a:pt x="275" y="53"/>
                  </a:cubicBezTo>
                  <a:cubicBezTo>
                    <a:pt x="275" y="64"/>
                    <a:pt x="270" y="80"/>
                    <a:pt x="270" y="85"/>
                  </a:cubicBezTo>
                  <a:cubicBezTo>
                    <a:pt x="269" y="90"/>
                    <a:pt x="260" y="99"/>
                    <a:pt x="257" y="107"/>
                  </a:cubicBezTo>
                  <a:cubicBezTo>
                    <a:pt x="254" y="115"/>
                    <a:pt x="257" y="116"/>
                    <a:pt x="251" y="123"/>
                  </a:cubicBezTo>
                  <a:cubicBezTo>
                    <a:pt x="246" y="129"/>
                    <a:pt x="234" y="136"/>
                    <a:pt x="231" y="145"/>
                  </a:cubicBezTo>
                  <a:cubicBezTo>
                    <a:pt x="228" y="153"/>
                    <a:pt x="224" y="164"/>
                    <a:pt x="221" y="172"/>
                  </a:cubicBezTo>
                  <a:cubicBezTo>
                    <a:pt x="219" y="179"/>
                    <a:pt x="212" y="175"/>
                    <a:pt x="210" y="182"/>
                  </a:cubicBezTo>
                  <a:cubicBezTo>
                    <a:pt x="208" y="188"/>
                    <a:pt x="207" y="211"/>
                    <a:pt x="207" y="218"/>
                  </a:cubicBezTo>
                  <a:cubicBezTo>
                    <a:pt x="207" y="226"/>
                    <a:pt x="200" y="228"/>
                    <a:pt x="197" y="235"/>
                  </a:cubicBezTo>
                  <a:cubicBezTo>
                    <a:pt x="194" y="241"/>
                    <a:pt x="185" y="242"/>
                    <a:pt x="191" y="247"/>
                  </a:cubicBezTo>
                  <a:cubicBezTo>
                    <a:pt x="197" y="252"/>
                    <a:pt x="200" y="250"/>
                    <a:pt x="207" y="250"/>
                  </a:cubicBezTo>
                  <a:cubicBezTo>
                    <a:pt x="213" y="250"/>
                    <a:pt x="214" y="252"/>
                    <a:pt x="216" y="246"/>
                  </a:cubicBezTo>
                  <a:cubicBezTo>
                    <a:pt x="219" y="240"/>
                    <a:pt x="225" y="237"/>
                    <a:pt x="225" y="244"/>
                  </a:cubicBezTo>
                  <a:cubicBezTo>
                    <a:pt x="225" y="251"/>
                    <a:pt x="226" y="259"/>
                    <a:pt x="221" y="263"/>
                  </a:cubicBezTo>
                  <a:cubicBezTo>
                    <a:pt x="216" y="267"/>
                    <a:pt x="207" y="267"/>
                    <a:pt x="204" y="273"/>
                  </a:cubicBezTo>
                  <a:cubicBezTo>
                    <a:pt x="201" y="279"/>
                    <a:pt x="197" y="275"/>
                    <a:pt x="197" y="281"/>
                  </a:cubicBezTo>
                  <a:cubicBezTo>
                    <a:pt x="197" y="288"/>
                    <a:pt x="196" y="289"/>
                    <a:pt x="199" y="289"/>
                  </a:cubicBezTo>
                  <a:cubicBezTo>
                    <a:pt x="202" y="289"/>
                    <a:pt x="203" y="281"/>
                    <a:pt x="207" y="282"/>
                  </a:cubicBezTo>
                  <a:cubicBezTo>
                    <a:pt x="211" y="283"/>
                    <a:pt x="216" y="281"/>
                    <a:pt x="216" y="290"/>
                  </a:cubicBezTo>
                  <a:cubicBezTo>
                    <a:pt x="216" y="298"/>
                    <a:pt x="208" y="303"/>
                    <a:pt x="208" y="306"/>
                  </a:cubicBezTo>
                  <a:cubicBezTo>
                    <a:pt x="208" y="310"/>
                    <a:pt x="204" y="332"/>
                    <a:pt x="204" y="336"/>
                  </a:cubicBezTo>
                  <a:cubicBezTo>
                    <a:pt x="204" y="340"/>
                    <a:pt x="205" y="355"/>
                    <a:pt x="204" y="362"/>
                  </a:cubicBezTo>
                  <a:cubicBezTo>
                    <a:pt x="202" y="368"/>
                    <a:pt x="196" y="368"/>
                    <a:pt x="197" y="374"/>
                  </a:cubicBezTo>
                  <a:cubicBezTo>
                    <a:pt x="197" y="381"/>
                    <a:pt x="197" y="393"/>
                    <a:pt x="197" y="401"/>
                  </a:cubicBezTo>
                  <a:cubicBezTo>
                    <a:pt x="197" y="408"/>
                    <a:pt x="197" y="411"/>
                    <a:pt x="196" y="419"/>
                  </a:cubicBezTo>
                  <a:cubicBezTo>
                    <a:pt x="195" y="427"/>
                    <a:pt x="192" y="435"/>
                    <a:pt x="192" y="429"/>
                  </a:cubicBezTo>
                  <a:cubicBezTo>
                    <a:pt x="191" y="423"/>
                    <a:pt x="183" y="423"/>
                    <a:pt x="182" y="415"/>
                  </a:cubicBezTo>
                  <a:cubicBezTo>
                    <a:pt x="182" y="408"/>
                    <a:pt x="183" y="402"/>
                    <a:pt x="180" y="397"/>
                  </a:cubicBezTo>
                  <a:cubicBezTo>
                    <a:pt x="176" y="392"/>
                    <a:pt x="175" y="389"/>
                    <a:pt x="170" y="389"/>
                  </a:cubicBezTo>
                  <a:cubicBezTo>
                    <a:pt x="164" y="388"/>
                    <a:pt x="163" y="387"/>
                    <a:pt x="161" y="380"/>
                  </a:cubicBezTo>
                  <a:cubicBezTo>
                    <a:pt x="160" y="373"/>
                    <a:pt x="162" y="367"/>
                    <a:pt x="164" y="362"/>
                  </a:cubicBezTo>
                  <a:cubicBezTo>
                    <a:pt x="166" y="358"/>
                    <a:pt x="168" y="358"/>
                    <a:pt x="170" y="351"/>
                  </a:cubicBezTo>
                  <a:cubicBezTo>
                    <a:pt x="172" y="344"/>
                    <a:pt x="173" y="338"/>
                    <a:pt x="167" y="335"/>
                  </a:cubicBezTo>
                  <a:cubicBezTo>
                    <a:pt x="160" y="332"/>
                    <a:pt x="162" y="340"/>
                    <a:pt x="160" y="346"/>
                  </a:cubicBezTo>
                  <a:cubicBezTo>
                    <a:pt x="158" y="352"/>
                    <a:pt x="149" y="355"/>
                    <a:pt x="149" y="361"/>
                  </a:cubicBezTo>
                  <a:cubicBezTo>
                    <a:pt x="149" y="367"/>
                    <a:pt x="148" y="375"/>
                    <a:pt x="146" y="380"/>
                  </a:cubicBezTo>
                  <a:cubicBezTo>
                    <a:pt x="145" y="385"/>
                    <a:pt x="143" y="388"/>
                    <a:pt x="141" y="390"/>
                  </a:cubicBezTo>
                  <a:cubicBezTo>
                    <a:pt x="138" y="392"/>
                    <a:pt x="124" y="393"/>
                    <a:pt x="121" y="395"/>
                  </a:cubicBezTo>
                  <a:cubicBezTo>
                    <a:pt x="117" y="396"/>
                    <a:pt x="114" y="397"/>
                    <a:pt x="113" y="403"/>
                  </a:cubicBezTo>
                  <a:cubicBezTo>
                    <a:pt x="112" y="410"/>
                    <a:pt x="107" y="416"/>
                    <a:pt x="107" y="423"/>
                  </a:cubicBezTo>
                  <a:cubicBezTo>
                    <a:pt x="106" y="430"/>
                    <a:pt x="102" y="435"/>
                    <a:pt x="101" y="439"/>
                  </a:cubicBezTo>
                  <a:cubicBezTo>
                    <a:pt x="99" y="442"/>
                    <a:pt x="95" y="448"/>
                    <a:pt x="92" y="457"/>
                  </a:cubicBezTo>
                  <a:cubicBezTo>
                    <a:pt x="88" y="465"/>
                    <a:pt x="87" y="468"/>
                    <a:pt x="81" y="470"/>
                  </a:cubicBezTo>
                  <a:cubicBezTo>
                    <a:pt x="75" y="472"/>
                    <a:pt x="76" y="474"/>
                    <a:pt x="69" y="470"/>
                  </a:cubicBezTo>
                  <a:cubicBezTo>
                    <a:pt x="44" y="470"/>
                    <a:pt x="44" y="470"/>
                    <a:pt x="44" y="470"/>
                  </a:cubicBezTo>
                  <a:cubicBezTo>
                    <a:pt x="43" y="462"/>
                    <a:pt x="44" y="431"/>
                    <a:pt x="44" y="420"/>
                  </a:cubicBezTo>
                  <a:cubicBezTo>
                    <a:pt x="44" y="410"/>
                    <a:pt x="41" y="415"/>
                    <a:pt x="40" y="408"/>
                  </a:cubicBezTo>
                  <a:cubicBezTo>
                    <a:pt x="38" y="401"/>
                    <a:pt x="39" y="369"/>
                    <a:pt x="38" y="358"/>
                  </a:cubicBezTo>
                  <a:cubicBezTo>
                    <a:pt x="38" y="347"/>
                    <a:pt x="36" y="348"/>
                    <a:pt x="36" y="340"/>
                  </a:cubicBezTo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44450" tIns="44450" rIns="44450" bIns="44450"/>
            <a:lstStyle/>
            <a:p>
              <a:endParaRPr lang="es-MX" dirty="0">
                <a:solidFill>
                  <a:prstClr val="black"/>
                </a:solidFill>
              </a:endParaRPr>
            </a:p>
          </p:txBody>
        </p:sp>
        <p:sp>
          <p:nvSpPr>
            <p:cNvPr id="61" name="Freeform 297">
              <a:extLst>
                <a:ext uri="{FF2B5EF4-FFF2-40B4-BE49-F238E27FC236}">
                  <a16:creationId xmlns:a16="http://schemas.microsoft.com/office/drawing/2014/main" id="{39480994-6C8D-85CA-F5F9-C9E638539980}"/>
                </a:ext>
              </a:extLst>
            </p:cNvPr>
            <p:cNvSpPr>
              <a:spLocks/>
            </p:cNvSpPr>
            <p:nvPr/>
          </p:nvSpPr>
          <p:spPr bwMode="auto">
            <a:xfrm>
              <a:off x="9256183" y="2861001"/>
              <a:ext cx="153607" cy="281153"/>
            </a:xfrm>
            <a:custGeom>
              <a:avLst/>
              <a:gdLst>
                <a:gd name="T0" fmla="*/ 53259 w 275"/>
                <a:gd name="T1" fmla="*/ 559127 h 474"/>
                <a:gd name="T2" fmla="*/ 21304 w 275"/>
                <a:gd name="T3" fmla="*/ 495227 h 474"/>
                <a:gd name="T4" fmla="*/ 44383 w 275"/>
                <a:gd name="T5" fmla="*/ 433102 h 474"/>
                <a:gd name="T6" fmla="*/ 133149 w 275"/>
                <a:gd name="T7" fmla="*/ 358551 h 474"/>
                <a:gd name="T8" fmla="*/ 280500 w 275"/>
                <a:gd name="T9" fmla="*/ 253826 h 474"/>
                <a:gd name="T10" fmla="*/ 312456 w 275"/>
                <a:gd name="T11" fmla="*/ 184601 h 474"/>
                <a:gd name="T12" fmla="*/ 347962 w 275"/>
                <a:gd name="T13" fmla="*/ 136676 h 474"/>
                <a:gd name="T14" fmla="*/ 335535 w 275"/>
                <a:gd name="T15" fmla="*/ 69225 h 474"/>
                <a:gd name="T16" fmla="*/ 379918 w 275"/>
                <a:gd name="T17" fmla="*/ 15975 h 474"/>
                <a:gd name="T18" fmla="*/ 440278 w 275"/>
                <a:gd name="T19" fmla="*/ 30175 h 474"/>
                <a:gd name="T20" fmla="*/ 488212 w 275"/>
                <a:gd name="T21" fmla="*/ 94075 h 474"/>
                <a:gd name="T22" fmla="*/ 456256 w 275"/>
                <a:gd name="T23" fmla="*/ 189926 h 474"/>
                <a:gd name="T24" fmla="*/ 410098 w 275"/>
                <a:gd name="T25" fmla="*/ 257376 h 474"/>
                <a:gd name="T26" fmla="*/ 372816 w 275"/>
                <a:gd name="T27" fmla="*/ 323051 h 474"/>
                <a:gd name="T28" fmla="*/ 349737 w 275"/>
                <a:gd name="T29" fmla="*/ 417126 h 474"/>
                <a:gd name="T30" fmla="*/ 367490 w 275"/>
                <a:gd name="T31" fmla="*/ 443752 h 474"/>
                <a:gd name="T32" fmla="*/ 399446 w 275"/>
                <a:gd name="T33" fmla="*/ 433102 h 474"/>
                <a:gd name="T34" fmla="*/ 362164 w 275"/>
                <a:gd name="T35" fmla="*/ 484577 h 474"/>
                <a:gd name="T36" fmla="*/ 353288 w 275"/>
                <a:gd name="T37" fmla="*/ 512977 h 474"/>
                <a:gd name="T38" fmla="*/ 383468 w 275"/>
                <a:gd name="T39" fmla="*/ 514752 h 474"/>
                <a:gd name="T40" fmla="*/ 362164 w 275"/>
                <a:gd name="T41" fmla="*/ 596402 h 474"/>
                <a:gd name="T42" fmla="*/ 349737 w 275"/>
                <a:gd name="T43" fmla="*/ 663852 h 474"/>
                <a:gd name="T44" fmla="*/ 347962 w 275"/>
                <a:gd name="T45" fmla="*/ 743728 h 474"/>
                <a:gd name="T46" fmla="*/ 323108 w 275"/>
                <a:gd name="T47" fmla="*/ 736628 h 474"/>
                <a:gd name="T48" fmla="*/ 301804 w 275"/>
                <a:gd name="T49" fmla="*/ 690478 h 474"/>
                <a:gd name="T50" fmla="*/ 291152 w 275"/>
                <a:gd name="T51" fmla="*/ 642552 h 474"/>
                <a:gd name="T52" fmla="*/ 296478 w 275"/>
                <a:gd name="T53" fmla="*/ 594627 h 474"/>
                <a:gd name="T54" fmla="*/ 264522 w 275"/>
                <a:gd name="T55" fmla="*/ 640777 h 474"/>
                <a:gd name="T56" fmla="*/ 250320 w 275"/>
                <a:gd name="T57" fmla="*/ 692253 h 474"/>
                <a:gd name="T58" fmla="*/ 200611 w 275"/>
                <a:gd name="T59" fmla="*/ 715328 h 474"/>
                <a:gd name="T60" fmla="*/ 179307 w 275"/>
                <a:gd name="T61" fmla="*/ 779228 h 474"/>
                <a:gd name="T62" fmla="*/ 143801 w 275"/>
                <a:gd name="T63" fmla="*/ 834253 h 474"/>
                <a:gd name="T64" fmla="*/ 78114 w 275"/>
                <a:gd name="T65" fmla="*/ 834253 h 474"/>
                <a:gd name="T66" fmla="*/ 71013 w 275"/>
                <a:gd name="T67" fmla="*/ 724203 h 474"/>
                <a:gd name="T68" fmla="*/ 63911 w 275"/>
                <a:gd name="T69" fmla="*/ 603502 h 47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75"/>
                <a:gd name="T106" fmla="*/ 0 h 474"/>
                <a:gd name="T107" fmla="*/ 275 w 275"/>
                <a:gd name="T108" fmla="*/ 474 h 474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75" h="474">
                  <a:moveTo>
                    <a:pt x="36" y="340"/>
                  </a:moveTo>
                  <a:cubicBezTo>
                    <a:pt x="36" y="332"/>
                    <a:pt x="34" y="323"/>
                    <a:pt x="30" y="315"/>
                  </a:cubicBezTo>
                  <a:cubicBezTo>
                    <a:pt x="26" y="308"/>
                    <a:pt x="26" y="305"/>
                    <a:pt x="24" y="297"/>
                  </a:cubicBezTo>
                  <a:cubicBezTo>
                    <a:pt x="21" y="289"/>
                    <a:pt x="19" y="283"/>
                    <a:pt x="12" y="279"/>
                  </a:cubicBezTo>
                  <a:cubicBezTo>
                    <a:pt x="4" y="274"/>
                    <a:pt x="7" y="267"/>
                    <a:pt x="0" y="263"/>
                  </a:cubicBezTo>
                  <a:cubicBezTo>
                    <a:pt x="25" y="244"/>
                    <a:pt x="25" y="244"/>
                    <a:pt x="25" y="244"/>
                  </a:cubicBezTo>
                  <a:cubicBezTo>
                    <a:pt x="29" y="241"/>
                    <a:pt x="38" y="231"/>
                    <a:pt x="41" y="228"/>
                  </a:cubicBezTo>
                  <a:cubicBezTo>
                    <a:pt x="44" y="225"/>
                    <a:pt x="68" y="208"/>
                    <a:pt x="75" y="202"/>
                  </a:cubicBezTo>
                  <a:cubicBezTo>
                    <a:pt x="83" y="196"/>
                    <a:pt x="120" y="174"/>
                    <a:pt x="126" y="167"/>
                  </a:cubicBezTo>
                  <a:cubicBezTo>
                    <a:pt x="131" y="161"/>
                    <a:pt x="153" y="148"/>
                    <a:pt x="158" y="143"/>
                  </a:cubicBezTo>
                  <a:cubicBezTo>
                    <a:pt x="163" y="137"/>
                    <a:pt x="166" y="126"/>
                    <a:pt x="168" y="120"/>
                  </a:cubicBezTo>
                  <a:cubicBezTo>
                    <a:pt x="170" y="113"/>
                    <a:pt x="174" y="111"/>
                    <a:pt x="176" y="104"/>
                  </a:cubicBezTo>
                  <a:cubicBezTo>
                    <a:pt x="178" y="98"/>
                    <a:pt x="192" y="93"/>
                    <a:pt x="192" y="90"/>
                  </a:cubicBezTo>
                  <a:cubicBezTo>
                    <a:pt x="192" y="87"/>
                    <a:pt x="196" y="82"/>
                    <a:pt x="196" y="77"/>
                  </a:cubicBezTo>
                  <a:cubicBezTo>
                    <a:pt x="196" y="71"/>
                    <a:pt x="194" y="64"/>
                    <a:pt x="193" y="58"/>
                  </a:cubicBezTo>
                  <a:cubicBezTo>
                    <a:pt x="192" y="52"/>
                    <a:pt x="190" y="43"/>
                    <a:pt x="189" y="39"/>
                  </a:cubicBezTo>
                  <a:cubicBezTo>
                    <a:pt x="189" y="39"/>
                    <a:pt x="196" y="38"/>
                    <a:pt x="203" y="29"/>
                  </a:cubicBezTo>
                  <a:cubicBezTo>
                    <a:pt x="210" y="21"/>
                    <a:pt x="209" y="11"/>
                    <a:pt x="214" y="9"/>
                  </a:cubicBezTo>
                  <a:cubicBezTo>
                    <a:pt x="220" y="8"/>
                    <a:pt x="230" y="0"/>
                    <a:pt x="236" y="6"/>
                  </a:cubicBezTo>
                  <a:cubicBezTo>
                    <a:pt x="243" y="11"/>
                    <a:pt x="243" y="11"/>
                    <a:pt x="248" y="17"/>
                  </a:cubicBezTo>
                  <a:cubicBezTo>
                    <a:pt x="253" y="23"/>
                    <a:pt x="261" y="22"/>
                    <a:pt x="265" y="28"/>
                  </a:cubicBezTo>
                  <a:cubicBezTo>
                    <a:pt x="268" y="35"/>
                    <a:pt x="274" y="43"/>
                    <a:pt x="275" y="53"/>
                  </a:cubicBezTo>
                  <a:cubicBezTo>
                    <a:pt x="275" y="64"/>
                    <a:pt x="270" y="80"/>
                    <a:pt x="270" y="85"/>
                  </a:cubicBezTo>
                  <a:cubicBezTo>
                    <a:pt x="269" y="90"/>
                    <a:pt x="260" y="99"/>
                    <a:pt x="257" y="107"/>
                  </a:cubicBezTo>
                  <a:cubicBezTo>
                    <a:pt x="254" y="115"/>
                    <a:pt x="257" y="116"/>
                    <a:pt x="251" y="123"/>
                  </a:cubicBezTo>
                  <a:cubicBezTo>
                    <a:pt x="246" y="129"/>
                    <a:pt x="234" y="136"/>
                    <a:pt x="231" y="145"/>
                  </a:cubicBezTo>
                  <a:cubicBezTo>
                    <a:pt x="228" y="153"/>
                    <a:pt x="224" y="164"/>
                    <a:pt x="221" y="172"/>
                  </a:cubicBezTo>
                  <a:cubicBezTo>
                    <a:pt x="219" y="179"/>
                    <a:pt x="212" y="175"/>
                    <a:pt x="210" y="182"/>
                  </a:cubicBezTo>
                  <a:cubicBezTo>
                    <a:pt x="208" y="188"/>
                    <a:pt x="207" y="211"/>
                    <a:pt x="207" y="218"/>
                  </a:cubicBezTo>
                  <a:cubicBezTo>
                    <a:pt x="207" y="226"/>
                    <a:pt x="200" y="228"/>
                    <a:pt x="197" y="235"/>
                  </a:cubicBezTo>
                  <a:cubicBezTo>
                    <a:pt x="194" y="241"/>
                    <a:pt x="185" y="242"/>
                    <a:pt x="191" y="247"/>
                  </a:cubicBezTo>
                  <a:cubicBezTo>
                    <a:pt x="197" y="252"/>
                    <a:pt x="200" y="250"/>
                    <a:pt x="207" y="250"/>
                  </a:cubicBezTo>
                  <a:cubicBezTo>
                    <a:pt x="213" y="250"/>
                    <a:pt x="214" y="252"/>
                    <a:pt x="216" y="246"/>
                  </a:cubicBezTo>
                  <a:cubicBezTo>
                    <a:pt x="219" y="240"/>
                    <a:pt x="225" y="237"/>
                    <a:pt x="225" y="244"/>
                  </a:cubicBezTo>
                  <a:cubicBezTo>
                    <a:pt x="225" y="251"/>
                    <a:pt x="226" y="259"/>
                    <a:pt x="221" y="263"/>
                  </a:cubicBezTo>
                  <a:cubicBezTo>
                    <a:pt x="216" y="267"/>
                    <a:pt x="207" y="267"/>
                    <a:pt x="204" y="273"/>
                  </a:cubicBezTo>
                  <a:cubicBezTo>
                    <a:pt x="201" y="279"/>
                    <a:pt x="197" y="275"/>
                    <a:pt x="197" y="281"/>
                  </a:cubicBezTo>
                  <a:cubicBezTo>
                    <a:pt x="197" y="288"/>
                    <a:pt x="196" y="289"/>
                    <a:pt x="199" y="289"/>
                  </a:cubicBezTo>
                  <a:cubicBezTo>
                    <a:pt x="202" y="289"/>
                    <a:pt x="203" y="281"/>
                    <a:pt x="207" y="282"/>
                  </a:cubicBezTo>
                  <a:cubicBezTo>
                    <a:pt x="211" y="283"/>
                    <a:pt x="216" y="281"/>
                    <a:pt x="216" y="290"/>
                  </a:cubicBezTo>
                  <a:cubicBezTo>
                    <a:pt x="216" y="298"/>
                    <a:pt x="208" y="303"/>
                    <a:pt x="208" y="306"/>
                  </a:cubicBezTo>
                  <a:cubicBezTo>
                    <a:pt x="208" y="310"/>
                    <a:pt x="204" y="332"/>
                    <a:pt x="204" y="336"/>
                  </a:cubicBezTo>
                  <a:cubicBezTo>
                    <a:pt x="204" y="340"/>
                    <a:pt x="205" y="355"/>
                    <a:pt x="204" y="362"/>
                  </a:cubicBezTo>
                  <a:cubicBezTo>
                    <a:pt x="202" y="368"/>
                    <a:pt x="196" y="368"/>
                    <a:pt x="197" y="374"/>
                  </a:cubicBezTo>
                  <a:cubicBezTo>
                    <a:pt x="197" y="381"/>
                    <a:pt x="197" y="393"/>
                    <a:pt x="197" y="401"/>
                  </a:cubicBezTo>
                  <a:cubicBezTo>
                    <a:pt x="197" y="408"/>
                    <a:pt x="197" y="411"/>
                    <a:pt x="196" y="419"/>
                  </a:cubicBezTo>
                  <a:cubicBezTo>
                    <a:pt x="195" y="427"/>
                    <a:pt x="192" y="435"/>
                    <a:pt x="192" y="429"/>
                  </a:cubicBezTo>
                  <a:cubicBezTo>
                    <a:pt x="191" y="423"/>
                    <a:pt x="183" y="423"/>
                    <a:pt x="182" y="415"/>
                  </a:cubicBezTo>
                  <a:cubicBezTo>
                    <a:pt x="182" y="408"/>
                    <a:pt x="183" y="402"/>
                    <a:pt x="180" y="397"/>
                  </a:cubicBezTo>
                  <a:cubicBezTo>
                    <a:pt x="176" y="392"/>
                    <a:pt x="175" y="389"/>
                    <a:pt x="170" y="389"/>
                  </a:cubicBezTo>
                  <a:cubicBezTo>
                    <a:pt x="164" y="388"/>
                    <a:pt x="163" y="387"/>
                    <a:pt x="161" y="380"/>
                  </a:cubicBezTo>
                  <a:cubicBezTo>
                    <a:pt x="160" y="373"/>
                    <a:pt x="162" y="367"/>
                    <a:pt x="164" y="362"/>
                  </a:cubicBezTo>
                  <a:cubicBezTo>
                    <a:pt x="166" y="358"/>
                    <a:pt x="168" y="358"/>
                    <a:pt x="170" y="351"/>
                  </a:cubicBezTo>
                  <a:cubicBezTo>
                    <a:pt x="172" y="344"/>
                    <a:pt x="173" y="338"/>
                    <a:pt x="167" y="335"/>
                  </a:cubicBezTo>
                  <a:cubicBezTo>
                    <a:pt x="160" y="332"/>
                    <a:pt x="162" y="340"/>
                    <a:pt x="160" y="346"/>
                  </a:cubicBezTo>
                  <a:cubicBezTo>
                    <a:pt x="158" y="352"/>
                    <a:pt x="149" y="355"/>
                    <a:pt x="149" y="361"/>
                  </a:cubicBezTo>
                  <a:cubicBezTo>
                    <a:pt x="149" y="367"/>
                    <a:pt x="148" y="375"/>
                    <a:pt x="146" y="380"/>
                  </a:cubicBezTo>
                  <a:cubicBezTo>
                    <a:pt x="145" y="385"/>
                    <a:pt x="143" y="388"/>
                    <a:pt x="141" y="390"/>
                  </a:cubicBezTo>
                  <a:cubicBezTo>
                    <a:pt x="138" y="392"/>
                    <a:pt x="124" y="393"/>
                    <a:pt x="121" y="395"/>
                  </a:cubicBezTo>
                  <a:cubicBezTo>
                    <a:pt x="117" y="396"/>
                    <a:pt x="114" y="397"/>
                    <a:pt x="113" y="403"/>
                  </a:cubicBezTo>
                  <a:cubicBezTo>
                    <a:pt x="112" y="410"/>
                    <a:pt x="107" y="416"/>
                    <a:pt x="107" y="423"/>
                  </a:cubicBezTo>
                  <a:cubicBezTo>
                    <a:pt x="106" y="430"/>
                    <a:pt x="102" y="435"/>
                    <a:pt x="101" y="439"/>
                  </a:cubicBezTo>
                  <a:cubicBezTo>
                    <a:pt x="99" y="442"/>
                    <a:pt x="95" y="448"/>
                    <a:pt x="92" y="457"/>
                  </a:cubicBezTo>
                  <a:cubicBezTo>
                    <a:pt x="88" y="465"/>
                    <a:pt x="87" y="468"/>
                    <a:pt x="81" y="470"/>
                  </a:cubicBezTo>
                  <a:cubicBezTo>
                    <a:pt x="75" y="472"/>
                    <a:pt x="76" y="474"/>
                    <a:pt x="69" y="470"/>
                  </a:cubicBezTo>
                  <a:cubicBezTo>
                    <a:pt x="44" y="470"/>
                    <a:pt x="44" y="470"/>
                    <a:pt x="44" y="470"/>
                  </a:cubicBezTo>
                  <a:cubicBezTo>
                    <a:pt x="43" y="462"/>
                    <a:pt x="44" y="431"/>
                    <a:pt x="44" y="420"/>
                  </a:cubicBezTo>
                  <a:cubicBezTo>
                    <a:pt x="44" y="410"/>
                    <a:pt x="41" y="415"/>
                    <a:pt x="40" y="408"/>
                  </a:cubicBezTo>
                  <a:cubicBezTo>
                    <a:pt x="38" y="401"/>
                    <a:pt x="39" y="369"/>
                    <a:pt x="38" y="358"/>
                  </a:cubicBezTo>
                  <a:cubicBezTo>
                    <a:pt x="38" y="347"/>
                    <a:pt x="36" y="348"/>
                    <a:pt x="36" y="340"/>
                  </a:cubicBezTo>
                </a:path>
              </a:pathLst>
            </a:custGeom>
            <a:solidFill>
              <a:schemeClr val="accent5"/>
            </a:solidFill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44450" tIns="44450" rIns="44450" bIns="44450"/>
            <a:lstStyle/>
            <a:p>
              <a:endParaRPr lang="es-MX" dirty="0">
                <a:solidFill>
                  <a:prstClr val="black"/>
                </a:solidFill>
              </a:endParaRPr>
            </a:p>
          </p:txBody>
        </p:sp>
        <p:sp>
          <p:nvSpPr>
            <p:cNvPr id="62" name="Freeform 298">
              <a:extLst>
                <a:ext uri="{FF2B5EF4-FFF2-40B4-BE49-F238E27FC236}">
                  <a16:creationId xmlns:a16="http://schemas.microsoft.com/office/drawing/2014/main" id="{3B6B2099-8E91-10CF-7B05-BDA85BFC123F}"/>
                </a:ext>
              </a:extLst>
            </p:cNvPr>
            <p:cNvSpPr>
              <a:spLocks/>
            </p:cNvSpPr>
            <p:nvPr/>
          </p:nvSpPr>
          <p:spPr bwMode="auto">
            <a:xfrm>
              <a:off x="8694121" y="3046138"/>
              <a:ext cx="62341" cy="46152"/>
            </a:xfrm>
            <a:custGeom>
              <a:avLst/>
              <a:gdLst>
                <a:gd name="T0" fmla="*/ 5311 w 112"/>
                <a:gd name="T1" fmla="*/ 69111 h 78"/>
                <a:gd name="T2" fmla="*/ 1770 w 112"/>
                <a:gd name="T3" fmla="*/ 42530 h 78"/>
                <a:gd name="T4" fmla="*/ 1770 w 112"/>
                <a:gd name="T5" fmla="*/ 31897 h 78"/>
                <a:gd name="T6" fmla="*/ 3541 w 112"/>
                <a:gd name="T7" fmla="*/ 31897 h 78"/>
                <a:gd name="T8" fmla="*/ 42491 w 112"/>
                <a:gd name="T9" fmla="*/ 14177 h 78"/>
                <a:gd name="T10" fmla="*/ 81440 w 112"/>
                <a:gd name="T11" fmla="*/ 0 h 78"/>
                <a:gd name="T12" fmla="*/ 95604 w 112"/>
                <a:gd name="T13" fmla="*/ 7088 h 78"/>
                <a:gd name="T14" fmla="*/ 129242 w 112"/>
                <a:gd name="T15" fmla="*/ 19493 h 78"/>
                <a:gd name="T16" fmla="*/ 173503 w 112"/>
                <a:gd name="T17" fmla="*/ 44302 h 78"/>
                <a:gd name="T18" fmla="*/ 191207 w 112"/>
                <a:gd name="T19" fmla="*/ 63795 h 78"/>
                <a:gd name="T20" fmla="*/ 198289 w 112"/>
                <a:gd name="T21" fmla="*/ 79743 h 78"/>
                <a:gd name="T22" fmla="*/ 187666 w 112"/>
                <a:gd name="T23" fmla="*/ 101008 h 78"/>
                <a:gd name="T24" fmla="*/ 168192 w 112"/>
                <a:gd name="T25" fmla="*/ 116957 h 78"/>
                <a:gd name="T26" fmla="*/ 148717 w 112"/>
                <a:gd name="T27" fmla="*/ 134678 h 78"/>
                <a:gd name="T28" fmla="*/ 115078 w 112"/>
                <a:gd name="T29" fmla="*/ 136450 h 78"/>
                <a:gd name="T30" fmla="*/ 79670 w 112"/>
                <a:gd name="T31" fmla="*/ 131134 h 78"/>
                <a:gd name="T32" fmla="*/ 58424 w 112"/>
                <a:gd name="T33" fmla="*/ 118729 h 78"/>
                <a:gd name="T34" fmla="*/ 49572 w 112"/>
                <a:gd name="T35" fmla="*/ 101008 h 78"/>
                <a:gd name="T36" fmla="*/ 31868 w 112"/>
                <a:gd name="T37" fmla="*/ 83288 h 78"/>
                <a:gd name="T38" fmla="*/ 7082 w 112"/>
                <a:gd name="T39" fmla="*/ 74427 h 78"/>
                <a:gd name="T40" fmla="*/ 5311 w 112"/>
                <a:gd name="T41" fmla="*/ 69111 h 7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12"/>
                <a:gd name="T64" fmla="*/ 0 h 78"/>
                <a:gd name="T65" fmla="*/ 112 w 112"/>
                <a:gd name="T66" fmla="*/ 78 h 78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12" h="78">
                  <a:moveTo>
                    <a:pt x="3" y="39"/>
                  </a:moveTo>
                  <a:cubicBezTo>
                    <a:pt x="0" y="33"/>
                    <a:pt x="1" y="27"/>
                    <a:pt x="1" y="24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6" y="18"/>
                    <a:pt x="19" y="11"/>
                    <a:pt x="24" y="8"/>
                  </a:cubicBezTo>
                  <a:cubicBezTo>
                    <a:pt x="28" y="5"/>
                    <a:pt x="39" y="0"/>
                    <a:pt x="46" y="0"/>
                  </a:cubicBezTo>
                  <a:cubicBezTo>
                    <a:pt x="46" y="0"/>
                    <a:pt x="51" y="3"/>
                    <a:pt x="54" y="4"/>
                  </a:cubicBezTo>
                  <a:cubicBezTo>
                    <a:pt x="58" y="6"/>
                    <a:pt x="69" y="7"/>
                    <a:pt x="73" y="11"/>
                  </a:cubicBezTo>
                  <a:cubicBezTo>
                    <a:pt x="77" y="15"/>
                    <a:pt x="91" y="21"/>
                    <a:pt x="98" y="25"/>
                  </a:cubicBezTo>
                  <a:cubicBezTo>
                    <a:pt x="105" y="29"/>
                    <a:pt x="107" y="33"/>
                    <a:pt x="108" y="36"/>
                  </a:cubicBezTo>
                  <a:cubicBezTo>
                    <a:pt x="109" y="40"/>
                    <a:pt x="112" y="40"/>
                    <a:pt x="112" y="45"/>
                  </a:cubicBezTo>
                  <a:cubicBezTo>
                    <a:pt x="112" y="50"/>
                    <a:pt x="110" y="55"/>
                    <a:pt x="106" y="57"/>
                  </a:cubicBezTo>
                  <a:cubicBezTo>
                    <a:pt x="103" y="60"/>
                    <a:pt x="101" y="61"/>
                    <a:pt x="95" y="66"/>
                  </a:cubicBezTo>
                  <a:cubicBezTo>
                    <a:pt x="90" y="71"/>
                    <a:pt x="90" y="76"/>
                    <a:pt x="84" y="76"/>
                  </a:cubicBezTo>
                  <a:cubicBezTo>
                    <a:pt x="78" y="76"/>
                    <a:pt x="72" y="77"/>
                    <a:pt x="65" y="77"/>
                  </a:cubicBezTo>
                  <a:cubicBezTo>
                    <a:pt x="58" y="78"/>
                    <a:pt x="48" y="78"/>
                    <a:pt x="45" y="74"/>
                  </a:cubicBezTo>
                  <a:cubicBezTo>
                    <a:pt x="42" y="69"/>
                    <a:pt x="35" y="73"/>
                    <a:pt x="33" y="67"/>
                  </a:cubicBezTo>
                  <a:cubicBezTo>
                    <a:pt x="31" y="61"/>
                    <a:pt x="34" y="62"/>
                    <a:pt x="28" y="57"/>
                  </a:cubicBezTo>
                  <a:cubicBezTo>
                    <a:pt x="21" y="51"/>
                    <a:pt x="29" y="52"/>
                    <a:pt x="18" y="47"/>
                  </a:cubicBezTo>
                  <a:cubicBezTo>
                    <a:pt x="7" y="42"/>
                    <a:pt x="5" y="43"/>
                    <a:pt x="4" y="42"/>
                  </a:cubicBezTo>
                  <a:cubicBezTo>
                    <a:pt x="2" y="40"/>
                    <a:pt x="3" y="39"/>
                    <a:pt x="3" y="39"/>
                  </a:cubicBez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44450" tIns="44450" rIns="44450" bIns="44450"/>
            <a:lstStyle/>
            <a:p>
              <a:endParaRPr lang="es-MX" dirty="0">
                <a:solidFill>
                  <a:prstClr val="black"/>
                </a:solidFill>
              </a:endParaRPr>
            </a:p>
          </p:txBody>
        </p:sp>
      </p:grpSp>
      <p:sp>
        <p:nvSpPr>
          <p:cNvPr id="11" name="Oval 10">
            <a:extLst>
              <a:ext uri="{FF2B5EF4-FFF2-40B4-BE49-F238E27FC236}">
                <a16:creationId xmlns:a16="http://schemas.microsoft.com/office/drawing/2014/main" id="{CDD7E3E0-500E-4350-49E8-E76B3F291AFB}"/>
              </a:ext>
            </a:extLst>
          </p:cNvPr>
          <p:cNvSpPr/>
          <p:nvPr/>
        </p:nvSpPr>
        <p:spPr bwMode="gray">
          <a:xfrm>
            <a:off x="525422" y="3386636"/>
            <a:ext cx="479496" cy="479496"/>
          </a:xfrm>
          <a:prstGeom prst="ellipse">
            <a:avLst/>
          </a:prstGeom>
          <a:noFill/>
          <a:ln w="19050" algn="ctr">
            <a:solidFill>
              <a:srgbClr val="009A44"/>
            </a:solidFill>
            <a:miter lim="800000"/>
            <a:headEnd/>
            <a:tailEnd/>
          </a:ln>
        </p:spPr>
        <p:txBody>
          <a:bodyPr wrap="square" lIns="88900" tIns="88900" rIns="88900" bIns="88900" rtlCol="0" anchor="ctr"/>
          <a:lstStyle/>
          <a:p>
            <a:pPr algn="ctr">
              <a:lnSpc>
                <a:spcPct val="106000"/>
              </a:lnSpc>
              <a:buFont typeface="Wingdings 2" pitchFamily="18" charset="2"/>
              <a:buNone/>
            </a:pPr>
            <a:r>
              <a:rPr lang="es-MX" sz="1600" b="1" dirty="0">
                <a:solidFill>
                  <a:srgbClr val="009A44"/>
                </a:solidFill>
              </a:rPr>
              <a:t>1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3E6B58D-A714-ED28-5BAC-33FF438BAB36}"/>
              </a:ext>
            </a:extLst>
          </p:cNvPr>
          <p:cNvSpPr/>
          <p:nvPr/>
        </p:nvSpPr>
        <p:spPr bwMode="gray">
          <a:xfrm>
            <a:off x="4679990" y="3220371"/>
            <a:ext cx="479496" cy="479497"/>
          </a:xfrm>
          <a:prstGeom prst="ellipse">
            <a:avLst/>
          </a:prstGeom>
          <a:noFill/>
          <a:ln w="19050" algn="ctr">
            <a:solidFill>
              <a:srgbClr val="00717F"/>
            </a:solidFill>
            <a:miter lim="800000"/>
            <a:headEnd/>
            <a:tailEnd/>
          </a:ln>
        </p:spPr>
        <p:txBody>
          <a:bodyPr wrap="square" lIns="88900" tIns="88900" rIns="88900" bIns="88900" rtlCol="0" anchor="ctr"/>
          <a:lstStyle/>
          <a:p>
            <a:pPr algn="ctr">
              <a:lnSpc>
                <a:spcPct val="106000"/>
              </a:lnSpc>
              <a:buFont typeface="Wingdings 2" pitchFamily="18" charset="2"/>
              <a:buNone/>
            </a:pPr>
            <a:r>
              <a:rPr lang="es-MX" sz="1600" b="1" dirty="0">
                <a:solidFill>
                  <a:srgbClr val="00717F"/>
                </a:solidFill>
              </a:rPr>
              <a:t>2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FA202F8E-980E-9D7E-E481-86D89E49EA23}"/>
              </a:ext>
            </a:extLst>
          </p:cNvPr>
          <p:cNvSpPr/>
          <p:nvPr/>
        </p:nvSpPr>
        <p:spPr bwMode="gray">
          <a:xfrm>
            <a:off x="4679990" y="3974940"/>
            <a:ext cx="479496" cy="479496"/>
          </a:xfrm>
          <a:prstGeom prst="ellipse">
            <a:avLst/>
          </a:prstGeom>
          <a:noFill/>
          <a:ln w="19050" algn="ctr">
            <a:solidFill>
              <a:schemeClr val="tx2"/>
            </a:solidFill>
            <a:miter lim="800000"/>
            <a:headEnd/>
            <a:tailEnd/>
          </a:ln>
        </p:spPr>
        <p:txBody>
          <a:bodyPr wrap="square" lIns="88900" tIns="88900" rIns="88900" bIns="88900" rtlCol="0" anchor="ctr"/>
          <a:lstStyle/>
          <a:p>
            <a:pPr algn="ctr">
              <a:lnSpc>
                <a:spcPct val="106000"/>
              </a:lnSpc>
              <a:buFont typeface="Wingdings 2" pitchFamily="18" charset="2"/>
              <a:buNone/>
            </a:pPr>
            <a:r>
              <a:rPr lang="es-MX" sz="1600" b="1" dirty="0">
                <a:solidFill>
                  <a:schemeClr val="tx2"/>
                </a:solidFill>
              </a:rPr>
              <a:t>3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9A63273-556F-39AF-981D-B0CB057D57F7}"/>
              </a:ext>
            </a:extLst>
          </p:cNvPr>
          <p:cNvSpPr/>
          <p:nvPr/>
        </p:nvSpPr>
        <p:spPr bwMode="gray">
          <a:xfrm>
            <a:off x="539010" y="4666775"/>
            <a:ext cx="478800" cy="479496"/>
          </a:xfrm>
          <a:prstGeom prst="ellipse">
            <a:avLst/>
          </a:prstGeom>
          <a:noFill/>
          <a:ln w="19050" algn="ctr">
            <a:solidFill>
              <a:srgbClr val="0076A8"/>
            </a:solidFill>
            <a:miter lim="800000"/>
            <a:headEnd/>
            <a:tailEnd/>
          </a:ln>
        </p:spPr>
        <p:txBody>
          <a:bodyPr wrap="square" lIns="88900" tIns="88900" rIns="88900" bIns="88900" rtlCol="0" anchor="ctr"/>
          <a:lstStyle/>
          <a:p>
            <a:pPr algn="ctr">
              <a:lnSpc>
                <a:spcPct val="106000"/>
              </a:lnSpc>
              <a:buFont typeface="Wingdings 2" pitchFamily="18" charset="2"/>
              <a:buNone/>
            </a:pPr>
            <a:r>
              <a:rPr lang="es-MX" sz="1600" b="1" dirty="0">
                <a:solidFill>
                  <a:srgbClr val="0076A8"/>
                </a:solidFill>
              </a:rPr>
              <a:t>4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670D0669-0A60-304A-DA87-9B115A03EDD7}"/>
              </a:ext>
            </a:extLst>
          </p:cNvPr>
          <p:cNvSpPr/>
          <p:nvPr/>
        </p:nvSpPr>
        <p:spPr bwMode="gray">
          <a:xfrm>
            <a:off x="539010" y="5235303"/>
            <a:ext cx="479496" cy="479496"/>
          </a:xfrm>
          <a:prstGeom prst="ellipse">
            <a:avLst/>
          </a:prstGeom>
          <a:noFill/>
          <a:ln w="19050" algn="ctr">
            <a:solidFill>
              <a:srgbClr val="0097A9"/>
            </a:solidFill>
            <a:miter lim="800000"/>
            <a:headEnd/>
            <a:tailEnd/>
          </a:ln>
        </p:spPr>
        <p:txBody>
          <a:bodyPr wrap="square" lIns="88900" tIns="88900" rIns="88900" bIns="88900" rtlCol="0" anchor="ctr"/>
          <a:lstStyle/>
          <a:p>
            <a:pPr algn="ctr">
              <a:lnSpc>
                <a:spcPct val="106000"/>
              </a:lnSpc>
              <a:buFont typeface="Wingdings 2" pitchFamily="18" charset="2"/>
              <a:buNone/>
            </a:pPr>
            <a:r>
              <a:rPr lang="es-MX" sz="1600" b="1" dirty="0">
                <a:solidFill>
                  <a:srgbClr val="0097A9"/>
                </a:solidFill>
              </a:rPr>
              <a:t>5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0065D913-88BA-5C30-AE15-6CCBB0EAE6AE}"/>
              </a:ext>
            </a:extLst>
          </p:cNvPr>
          <p:cNvSpPr/>
          <p:nvPr/>
        </p:nvSpPr>
        <p:spPr bwMode="gray">
          <a:xfrm>
            <a:off x="4689151" y="6013379"/>
            <a:ext cx="479496" cy="479496"/>
          </a:xfrm>
          <a:prstGeom prst="ellipse">
            <a:avLst/>
          </a:prstGeom>
          <a:noFill/>
          <a:ln w="19050" algn="ctr">
            <a:solidFill>
              <a:srgbClr val="C4D600"/>
            </a:solidFill>
            <a:miter lim="800000"/>
            <a:headEnd/>
            <a:tailEnd/>
          </a:ln>
        </p:spPr>
        <p:txBody>
          <a:bodyPr wrap="square" lIns="88900" tIns="88900" rIns="88900" bIns="88900" rtlCol="0" anchor="ctr"/>
          <a:lstStyle/>
          <a:p>
            <a:pPr algn="ctr">
              <a:lnSpc>
                <a:spcPct val="106000"/>
              </a:lnSpc>
              <a:buFont typeface="Wingdings 2" pitchFamily="18" charset="2"/>
              <a:buNone/>
            </a:pPr>
            <a:r>
              <a:rPr lang="es-MX" sz="1600" b="1" dirty="0">
                <a:solidFill>
                  <a:srgbClr val="C4D600"/>
                </a:solidFill>
              </a:rPr>
              <a:t>6</a:t>
            </a: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23A93EDD-B509-3F84-97C8-55C9064EF621}"/>
              </a:ext>
            </a:extLst>
          </p:cNvPr>
          <p:cNvSpPr/>
          <p:nvPr/>
        </p:nvSpPr>
        <p:spPr bwMode="gray">
          <a:xfrm>
            <a:off x="4679990" y="5235303"/>
            <a:ext cx="479496" cy="479496"/>
          </a:xfrm>
          <a:prstGeom prst="ellipse">
            <a:avLst/>
          </a:prstGeom>
          <a:noFill/>
          <a:ln w="19050" algn="ctr">
            <a:solidFill>
              <a:srgbClr val="0097A9"/>
            </a:solidFill>
            <a:miter lim="800000"/>
            <a:headEnd/>
            <a:tailEnd/>
          </a:ln>
        </p:spPr>
        <p:txBody>
          <a:bodyPr wrap="square" lIns="88900" tIns="88900" rIns="88900" bIns="88900" rtlCol="0" anchor="ctr"/>
          <a:lstStyle/>
          <a:p>
            <a:pPr algn="ctr">
              <a:lnSpc>
                <a:spcPct val="106000"/>
              </a:lnSpc>
              <a:buFont typeface="Wingdings 2" pitchFamily="18" charset="2"/>
              <a:buNone/>
            </a:pPr>
            <a:r>
              <a:rPr lang="es-MX" sz="1600" b="1" dirty="0">
                <a:solidFill>
                  <a:srgbClr val="0097A9"/>
                </a:solidFill>
              </a:rPr>
              <a:t>5</a:t>
            </a: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BF31F560-463F-E147-A860-85BE0440BD23}"/>
              </a:ext>
            </a:extLst>
          </p:cNvPr>
          <p:cNvSpPr/>
          <p:nvPr/>
        </p:nvSpPr>
        <p:spPr bwMode="gray">
          <a:xfrm>
            <a:off x="539055" y="6011669"/>
            <a:ext cx="479496" cy="479496"/>
          </a:xfrm>
          <a:prstGeom prst="ellipse">
            <a:avLst/>
          </a:prstGeom>
          <a:noFill/>
          <a:ln w="19050" algn="ctr">
            <a:solidFill>
              <a:srgbClr val="C4D600"/>
            </a:solidFill>
            <a:miter lim="800000"/>
            <a:headEnd/>
            <a:tailEnd/>
          </a:ln>
        </p:spPr>
        <p:txBody>
          <a:bodyPr wrap="square" lIns="88900" tIns="88900" rIns="88900" bIns="88900" rtlCol="0" anchor="ctr"/>
          <a:lstStyle/>
          <a:p>
            <a:pPr algn="ctr">
              <a:lnSpc>
                <a:spcPct val="106000"/>
              </a:lnSpc>
              <a:buFont typeface="Wingdings 2" pitchFamily="18" charset="2"/>
              <a:buNone/>
            </a:pPr>
            <a:r>
              <a:rPr lang="es-MX" sz="1600" b="1" dirty="0">
                <a:solidFill>
                  <a:srgbClr val="C4D600"/>
                </a:solidFill>
              </a:rPr>
              <a:t>6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7350935B-F38F-7DD9-147B-A3957F8B8DD5}"/>
              </a:ext>
            </a:extLst>
          </p:cNvPr>
          <p:cNvSpPr txBox="1"/>
          <p:nvPr/>
        </p:nvSpPr>
        <p:spPr>
          <a:xfrm>
            <a:off x="1185577" y="3429000"/>
            <a:ext cx="2464526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900" dirty="0" err="1"/>
              <a:t>Mexican</a:t>
            </a:r>
            <a:r>
              <a:rPr lang="es-MX" sz="900" dirty="0"/>
              <a:t> </a:t>
            </a:r>
            <a:r>
              <a:rPr lang="es-MX" sz="900" dirty="0" err="1"/>
              <a:t>american</a:t>
            </a:r>
            <a:r>
              <a:rPr lang="es-MX" sz="900" dirty="0"/>
              <a:t> </a:t>
            </a:r>
            <a:r>
              <a:rPr lang="es-MX" sz="900" dirty="0" err="1"/>
              <a:t>families</a:t>
            </a:r>
            <a:r>
              <a:rPr lang="es-MX" sz="900" dirty="0"/>
              <a:t> </a:t>
            </a:r>
            <a:r>
              <a:rPr lang="es-MX" sz="900" dirty="0" err="1"/>
              <a:t>with</a:t>
            </a:r>
            <a:r>
              <a:rPr lang="es-MX" sz="900" dirty="0"/>
              <a:t>  </a:t>
            </a:r>
            <a:r>
              <a:rPr lang="es-MX" sz="900" dirty="0" err="1"/>
              <a:t>disposable</a:t>
            </a:r>
            <a:r>
              <a:rPr lang="es-MX" sz="900" dirty="0"/>
              <a:t> </a:t>
            </a:r>
            <a:r>
              <a:rPr lang="es-MX" sz="900" dirty="0" err="1"/>
              <a:t>income</a:t>
            </a:r>
            <a:r>
              <a:rPr lang="es-MX" sz="900" dirty="0"/>
              <a:t> </a:t>
            </a:r>
            <a:r>
              <a:rPr lang="es-MX" sz="900" dirty="0" err="1"/>
              <a:t>to</a:t>
            </a:r>
            <a:r>
              <a:rPr lang="es-MX" sz="900" dirty="0"/>
              <a:t>  </a:t>
            </a:r>
            <a:r>
              <a:rPr lang="es-MX" sz="900" dirty="0" err="1"/>
              <a:t>buy</a:t>
            </a:r>
            <a:r>
              <a:rPr lang="es-MX" sz="900" dirty="0"/>
              <a:t> a </a:t>
            </a:r>
            <a:r>
              <a:rPr lang="es-MX" sz="900" dirty="0" err="1"/>
              <a:t>property</a:t>
            </a:r>
            <a:r>
              <a:rPr lang="es-MX" sz="900" dirty="0"/>
              <a:t> in Mexico</a:t>
            </a:r>
          </a:p>
          <a:p>
            <a:r>
              <a:rPr lang="es-MX" sz="900" dirty="0" err="1"/>
              <a:t>Mortgage</a:t>
            </a:r>
            <a:r>
              <a:rPr lang="es-MX" sz="900" dirty="0"/>
              <a:t> </a:t>
            </a:r>
            <a:r>
              <a:rPr lang="es-MX" sz="900" dirty="0" err="1"/>
              <a:t>Advisory</a:t>
            </a:r>
            <a:endParaRPr lang="es-MX" sz="900" dirty="0"/>
          </a:p>
          <a:p>
            <a:r>
              <a:rPr lang="es-MX" sz="900" dirty="0"/>
              <a:t>USA </a:t>
            </a:r>
            <a:r>
              <a:rPr lang="es-MX" sz="900" dirty="0" err="1"/>
              <a:t>instution</a:t>
            </a:r>
            <a:r>
              <a:rPr lang="es-MX" sz="900" dirty="0"/>
              <a:t> </a:t>
            </a:r>
            <a:r>
              <a:rPr lang="es-MX" sz="900" dirty="0" err="1"/>
              <a:t>tha</a:t>
            </a:r>
            <a:r>
              <a:rPr lang="es-MX" sz="900" dirty="0"/>
              <a:t> </a:t>
            </a:r>
            <a:r>
              <a:rPr lang="es-MX" sz="900" dirty="0" err="1"/>
              <a:t>provides</a:t>
            </a:r>
            <a:r>
              <a:rPr lang="es-MX" sz="900" dirty="0"/>
              <a:t> </a:t>
            </a:r>
            <a:r>
              <a:rPr lang="es-MX" sz="900" dirty="0" err="1"/>
              <a:t>the</a:t>
            </a:r>
            <a:r>
              <a:rPr lang="es-MX" sz="900" dirty="0"/>
              <a:t>  </a:t>
            </a:r>
            <a:r>
              <a:rPr lang="es-MX" sz="900" dirty="0" err="1"/>
              <a:t>joint</a:t>
            </a:r>
            <a:r>
              <a:rPr lang="es-MX" sz="900" dirty="0"/>
              <a:t> </a:t>
            </a:r>
            <a:r>
              <a:rPr lang="es-MX" sz="900" dirty="0" err="1"/>
              <a:t>origination</a:t>
            </a:r>
            <a:r>
              <a:rPr lang="es-MX" sz="900" dirty="0"/>
              <a:t> </a:t>
            </a:r>
            <a:r>
              <a:rPr lang="es-MX" sz="900" dirty="0" err="1"/>
              <a:t>process</a:t>
            </a:r>
            <a:endParaRPr lang="es-MX" sz="900" dirty="0"/>
          </a:p>
          <a:p>
            <a:r>
              <a:rPr lang="es-MX" sz="900" dirty="0" err="1"/>
              <a:t>Certification</a:t>
            </a:r>
            <a:r>
              <a:rPr lang="es-MX" sz="900" dirty="0"/>
              <a:t> as </a:t>
            </a:r>
            <a:r>
              <a:rPr lang="es-MX" sz="900" dirty="0" err="1"/>
              <a:t>Brokers</a:t>
            </a:r>
            <a:r>
              <a:rPr lang="es-MX" sz="900" dirty="0"/>
              <a:t> (Real Estate &amp; </a:t>
            </a:r>
            <a:r>
              <a:rPr lang="es-MX" sz="900" dirty="0" err="1"/>
              <a:t>financial</a:t>
            </a:r>
            <a:r>
              <a:rPr lang="es-MX" sz="900" dirty="0"/>
              <a:t>)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A55B1F2-88CD-8205-1B40-BB182D8FF12E}"/>
              </a:ext>
            </a:extLst>
          </p:cNvPr>
          <p:cNvSpPr txBox="1"/>
          <p:nvPr/>
        </p:nvSpPr>
        <p:spPr>
          <a:xfrm>
            <a:off x="5379367" y="3285030"/>
            <a:ext cx="246452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900" dirty="0" err="1"/>
              <a:t>Mexican</a:t>
            </a:r>
            <a:r>
              <a:rPr lang="es-MX" sz="900" dirty="0"/>
              <a:t>  </a:t>
            </a:r>
            <a:r>
              <a:rPr lang="es-MX" sz="900" dirty="0" err="1"/>
              <a:t>families</a:t>
            </a:r>
            <a:r>
              <a:rPr lang="es-MX" sz="900" dirty="0"/>
              <a:t> </a:t>
            </a:r>
            <a:r>
              <a:rPr lang="es-MX" sz="900" dirty="0" err="1"/>
              <a:t>with</a:t>
            </a:r>
            <a:r>
              <a:rPr lang="es-MX" sz="900" dirty="0"/>
              <a:t>  </a:t>
            </a:r>
            <a:r>
              <a:rPr lang="es-MX" sz="900" dirty="0" err="1"/>
              <a:t>the</a:t>
            </a:r>
            <a:r>
              <a:rPr lang="es-MX" sz="900" dirty="0"/>
              <a:t> </a:t>
            </a:r>
            <a:r>
              <a:rPr lang="es-MX" sz="900" dirty="0" err="1"/>
              <a:t>need</a:t>
            </a:r>
            <a:r>
              <a:rPr lang="es-MX" sz="900" dirty="0"/>
              <a:t> </a:t>
            </a:r>
            <a:r>
              <a:rPr lang="es-MX" sz="900" dirty="0" err="1"/>
              <a:t>for</a:t>
            </a:r>
            <a:r>
              <a:rPr lang="es-MX" sz="900" dirty="0"/>
              <a:t> a formal </a:t>
            </a:r>
            <a:r>
              <a:rPr lang="es-MX" sz="900" dirty="0" err="1"/>
              <a:t>house</a:t>
            </a:r>
            <a:r>
              <a:rPr lang="es-MX" sz="900" dirty="0"/>
              <a:t> in Mexico. (</a:t>
            </a:r>
            <a:r>
              <a:rPr lang="es-MX" sz="900" dirty="0" err="1"/>
              <a:t>title</a:t>
            </a:r>
            <a:r>
              <a:rPr lang="es-MX" sz="900" dirty="0"/>
              <a:t>, </a:t>
            </a:r>
            <a:r>
              <a:rPr lang="es-MX" sz="900" dirty="0" err="1"/>
              <a:t>permits</a:t>
            </a:r>
            <a:r>
              <a:rPr lang="es-MX" sz="900" dirty="0"/>
              <a:t>, </a:t>
            </a:r>
            <a:r>
              <a:rPr lang="es-MX" sz="900" dirty="0" err="1"/>
              <a:t>survey</a:t>
            </a:r>
            <a:r>
              <a:rPr lang="es-MX" sz="900" dirty="0"/>
              <a:t>) </a:t>
            </a:r>
            <a:r>
              <a:rPr lang="es-MX" sz="900" dirty="0" err="1"/>
              <a:t>Brokerage</a:t>
            </a:r>
            <a:r>
              <a:rPr lang="es-MX" sz="900" dirty="0"/>
              <a:t> </a:t>
            </a:r>
            <a:r>
              <a:rPr lang="es-MX" sz="900" dirty="0" err="1"/>
              <a:t>Options</a:t>
            </a:r>
            <a:r>
              <a:rPr lang="es-MX" sz="900" dirty="0"/>
              <a:t>  </a:t>
            </a:r>
            <a:r>
              <a:rPr lang="es-MX" sz="900" dirty="0" err="1"/>
              <a:t>for</a:t>
            </a:r>
            <a:r>
              <a:rPr lang="es-MX" sz="900" dirty="0"/>
              <a:t> </a:t>
            </a:r>
            <a:r>
              <a:rPr lang="es-MX" sz="900" dirty="0" err="1"/>
              <a:t>the</a:t>
            </a:r>
            <a:r>
              <a:rPr lang="es-MX" sz="900" dirty="0"/>
              <a:t> </a:t>
            </a:r>
            <a:r>
              <a:rPr lang="es-MX" sz="900" dirty="0" err="1"/>
              <a:t>Property</a:t>
            </a:r>
            <a:endParaRPr lang="es-MX" sz="900" dirty="0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DE1019DB-4419-C069-144D-73DE643AB30F}"/>
              </a:ext>
            </a:extLst>
          </p:cNvPr>
          <p:cNvSpPr txBox="1"/>
          <p:nvPr/>
        </p:nvSpPr>
        <p:spPr>
          <a:xfrm>
            <a:off x="5353561" y="3933454"/>
            <a:ext cx="2464526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900" dirty="0" err="1"/>
              <a:t>Origination</a:t>
            </a:r>
            <a:r>
              <a:rPr lang="es-MX" sz="900" dirty="0"/>
              <a:t> </a:t>
            </a:r>
            <a:r>
              <a:rPr lang="es-MX" sz="900" dirty="0" err="1"/>
              <a:t>of</a:t>
            </a:r>
            <a:r>
              <a:rPr lang="es-MX" sz="900" dirty="0"/>
              <a:t>  </a:t>
            </a:r>
            <a:r>
              <a:rPr lang="es-MX" sz="900" dirty="0" err="1"/>
              <a:t>the</a:t>
            </a:r>
            <a:r>
              <a:rPr lang="es-MX" sz="900" dirty="0"/>
              <a:t> </a:t>
            </a:r>
            <a:r>
              <a:rPr lang="es-MX" sz="900" dirty="0" err="1"/>
              <a:t>motgage</a:t>
            </a:r>
            <a:r>
              <a:rPr lang="es-MX" sz="900" dirty="0"/>
              <a:t>, </a:t>
            </a:r>
          </a:p>
          <a:p>
            <a:r>
              <a:rPr lang="es-MX" sz="900" dirty="0" err="1"/>
              <a:t>Specialized</a:t>
            </a:r>
            <a:r>
              <a:rPr lang="es-MX" sz="900" dirty="0"/>
              <a:t> </a:t>
            </a:r>
            <a:r>
              <a:rPr lang="es-MX" sz="900" dirty="0" err="1"/>
              <a:t>chanels</a:t>
            </a:r>
            <a:r>
              <a:rPr lang="es-MX" sz="900" dirty="0"/>
              <a:t> </a:t>
            </a:r>
            <a:r>
              <a:rPr lang="es-MX" sz="900" dirty="0" err="1"/>
              <a:t>to</a:t>
            </a:r>
            <a:r>
              <a:rPr lang="es-MX" sz="900" dirty="0"/>
              <a:t>  </a:t>
            </a:r>
            <a:r>
              <a:rPr lang="es-MX" sz="900" dirty="0" err="1"/>
              <a:t>analyse</a:t>
            </a:r>
            <a:r>
              <a:rPr lang="es-MX" sz="900" dirty="0"/>
              <a:t> </a:t>
            </a:r>
            <a:r>
              <a:rPr lang="es-MX" sz="900" dirty="0" err="1"/>
              <a:t>coupling</a:t>
            </a:r>
            <a:r>
              <a:rPr lang="es-MX" sz="900" dirty="0"/>
              <a:t> </a:t>
            </a:r>
            <a:r>
              <a:rPr lang="es-MX" sz="900" dirty="0" err="1"/>
              <a:t>borrowers</a:t>
            </a:r>
            <a:r>
              <a:rPr lang="es-MX" sz="900" dirty="0"/>
              <a:t>, </a:t>
            </a:r>
            <a:r>
              <a:rPr lang="es-MX" sz="900" dirty="0" err="1"/>
              <a:t>appraisals</a:t>
            </a:r>
            <a:r>
              <a:rPr lang="es-MX" sz="900" dirty="0"/>
              <a:t>, </a:t>
            </a:r>
            <a:r>
              <a:rPr lang="es-MX" sz="900" dirty="0" err="1"/>
              <a:t>notary</a:t>
            </a:r>
            <a:r>
              <a:rPr lang="es-MX" sz="900" dirty="0"/>
              <a:t>, </a:t>
            </a:r>
          </a:p>
          <a:p>
            <a:r>
              <a:rPr lang="es-MX" sz="900" dirty="0"/>
              <a:t>Personal </a:t>
            </a:r>
            <a:r>
              <a:rPr lang="es-MX" sz="900" dirty="0" err="1"/>
              <a:t>information</a:t>
            </a:r>
            <a:endParaRPr lang="es-MX" sz="900" dirty="0"/>
          </a:p>
          <a:p>
            <a:r>
              <a:rPr lang="es-MX" sz="900" dirty="0" err="1"/>
              <a:t>Coordinating</a:t>
            </a:r>
            <a:r>
              <a:rPr lang="es-MX" sz="900" dirty="0"/>
              <a:t> </a:t>
            </a:r>
            <a:r>
              <a:rPr lang="es-MX" sz="900" dirty="0" err="1"/>
              <a:t>the</a:t>
            </a:r>
            <a:r>
              <a:rPr lang="es-MX" sz="900" dirty="0"/>
              <a:t> </a:t>
            </a:r>
            <a:r>
              <a:rPr lang="es-MX" sz="900" dirty="0" err="1"/>
              <a:t>relationship</a:t>
            </a:r>
            <a:r>
              <a:rPr lang="es-MX" sz="900" dirty="0"/>
              <a:t> </a:t>
            </a:r>
            <a:r>
              <a:rPr lang="es-MX" sz="900" dirty="0" err="1"/>
              <a:t>between</a:t>
            </a:r>
            <a:r>
              <a:rPr lang="es-MX" sz="900" dirty="0"/>
              <a:t> </a:t>
            </a:r>
            <a:r>
              <a:rPr lang="es-MX" sz="900" dirty="0" err="1"/>
              <a:t>the</a:t>
            </a:r>
            <a:r>
              <a:rPr lang="es-MX" sz="900" dirty="0"/>
              <a:t> USA and </a:t>
            </a:r>
            <a:r>
              <a:rPr lang="es-MX" sz="900" dirty="0" err="1"/>
              <a:t>Mexican</a:t>
            </a:r>
            <a:r>
              <a:rPr lang="es-MX" sz="900" dirty="0"/>
              <a:t> </a:t>
            </a:r>
            <a:r>
              <a:rPr lang="es-MX" sz="900" dirty="0" err="1"/>
              <a:t>financial</a:t>
            </a:r>
            <a:r>
              <a:rPr lang="es-MX" sz="900" dirty="0"/>
              <a:t> </a:t>
            </a:r>
            <a:r>
              <a:rPr lang="es-MX" sz="900" dirty="0" err="1"/>
              <a:t>institution</a:t>
            </a:r>
            <a:endParaRPr lang="es-MX" sz="900" dirty="0"/>
          </a:p>
          <a:p>
            <a:r>
              <a:rPr lang="es-MX" sz="900" dirty="0" err="1"/>
              <a:t>Special</a:t>
            </a:r>
            <a:r>
              <a:rPr lang="es-MX" sz="900" dirty="0"/>
              <a:t> </a:t>
            </a:r>
            <a:r>
              <a:rPr lang="es-MX" sz="900" dirty="0" err="1"/>
              <a:t>funding</a:t>
            </a:r>
            <a:r>
              <a:rPr lang="es-MX" sz="900" dirty="0"/>
              <a:t> </a:t>
            </a:r>
            <a:r>
              <a:rPr lang="es-MX" sz="900" dirty="0" err="1"/>
              <a:t>schemes</a:t>
            </a:r>
            <a:endParaRPr lang="es-MX" sz="900" dirty="0"/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B1C0FBBB-EEE1-66A3-B24C-FD779B884CFB}"/>
              </a:ext>
            </a:extLst>
          </p:cNvPr>
          <p:cNvSpPr txBox="1"/>
          <p:nvPr/>
        </p:nvSpPr>
        <p:spPr>
          <a:xfrm>
            <a:off x="1185577" y="4656958"/>
            <a:ext cx="24645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900" dirty="0"/>
              <a:t>USA </a:t>
            </a:r>
            <a:r>
              <a:rPr lang="es-MX" sz="900" dirty="0" err="1"/>
              <a:t>instution</a:t>
            </a:r>
            <a:r>
              <a:rPr lang="es-MX" sz="900" dirty="0"/>
              <a:t> </a:t>
            </a:r>
            <a:r>
              <a:rPr lang="es-MX" sz="900" dirty="0" err="1"/>
              <a:t>origination</a:t>
            </a:r>
            <a:r>
              <a:rPr lang="es-MX" sz="900" dirty="0"/>
              <a:t> </a:t>
            </a:r>
            <a:r>
              <a:rPr lang="es-MX" sz="900" dirty="0" err="1"/>
              <a:t>processs</a:t>
            </a:r>
            <a:endParaRPr lang="es-MX" sz="900" dirty="0"/>
          </a:p>
          <a:p>
            <a:r>
              <a:rPr lang="es-MX" sz="900" dirty="0"/>
              <a:t>Consular </a:t>
            </a:r>
            <a:r>
              <a:rPr lang="es-MX" sz="900" dirty="0" err="1"/>
              <a:t>documents</a:t>
            </a:r>
            <a:r>
              <a:rPr lang="es-MX" sz="900" dirty="0"/>
              <a:t> and </a:t>
            </a:r>
            <a:r>
              <a:rPr lang="es-MX" sz="900" dirty="0" err="1"/>
              <a:t>certifications</a:t>
            </a:r>
            <a:endParaRPr lang="es-MX" sz="900" dirty="0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A3C480AE-D024-56D2-A8F2-44F4C3696E26}"/>
              </a:ext>
            </a:extLst>
          </p:cNvPr>
          <p:cNvSpPr txBox="1"/>
          <p:nvPr/>
        </p:nvSpPr>
        <p:spPr>
          <a:xfrm>
            <a:off x="1185577" y="5276050"/>
            <a:ext cx="24645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900" dirty="0" err="1"/>
              <a:t>Signing</a:t>
            </a:r>
            <a:r>
              <a:rPr lang="es-MX" sz="900" dirty="0"/>
              <a:t> </a:t>
            </a:r>
            <a:r>
              <a:rPr lang="es-MX" sz="900" dirty="0" err="1"/>
              <a:t>the</a:t>
            </a:r>
            <a:r>
              <a:rPr lang="es-MX" sz="900" dirty="0"/>
              <a:t> </a:t>
            </a:r>
            <a:r>
              <a:rPr lang="es-MX" sz="900" dirty="0" err="1"/>
              <a:t>Documents</a:t>
            </a:r>
            <a:r>
              <a:rPr lang="es-MX" sz="900" dirty="0"/>
              <a:t> and </a:t>
            </a:r>
            <a:r>
              <a:rPr lang="es-MX" sz="900" dirty="0" err="1"/>
              <a:t>formalizing</a:t>
            </a:r>
            <a:r>
              <a:rPr lang="es-MX" sz="900" dirty="0"/>
              <a:t> </a:t>
            </a:r>
            <a:r>
              <a:rPr lang="es-MX" sz="900" dirty="0" err="1"/>
              <a:t>the</a:t>
            </a:r>
            <a:r>
              <a:rPr lang="es-MX" sz="900" dirty="0"/>
              <a:t> </a:t>
            </a:r>
            <a:r>
              <a:rPr lang="es-MX" sz="900" dirty="0" err="1"/>
              <a:t>Mortgage</a:t>
            </a:r>
            <a:r>
              <a:rPr lang="es-MX" sz="900" dirty="0"/>
              <a:t> and </a:t>
            </a:r>
            <a:r>
              <a:rPr lang="es-MX" sz="900" dirty="0" err="1"/>
              <a:t>credit</a:t>
            </a:r>
            <a:r>
              <a:rPr lang="es-MX" sz="900" dirty="0"/>
              <a:t> (USA)</a:t>
            </a:r>
          </a:p>
          <a:p>
            <a:r>
              <a:rPr lang="es-MX" sz="900" dirty="0" err="1"/>
              <a:t>Comunication</a:t>
            </a:r>
            <a:endParaRPr lang="es-MX" sz="900" dirty="0"/>
          </a:p>
          <a:p>
            <a:r>
              <a:rPr lang="es-MX" sz="900" dirty="0" err="1"/>
              <a:t>Regulatory</a:t>
            </a:r>
            <a:r>
              <a:rPr lang="es-MX" sz="900" dirty="0"/>
              <a:t> </a:t>
            </a:r>
            <a:r>
              <a:rPr lang="es-MX" sz="900" dirty="0" err="1"/>
              <a:t>processes</a:t>
            </a:r>
            <a:endParaRPr lang="es-MX" sz="900" dirty="0"/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A55E86B9-09A7-1DC3-7F3E-DAA445B93C8F}"/>
              </a:ext>
            </a:extLst>
          </p:cNvPr>
          <p:cNvSpPr txBox="1"/>
          <p:nvPr/>
        </p:nvSpPr>
        <p:spPr>
          <a:xfrm>
            <a:off x="5379367" y="5151885"/>
            <a:ext cx="2464526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900" dirty="0" err="1"/>
              <a:t>Signing</a:t>
            </a:r>
            <a:r>
              <a:rPr lang="es-MX" sz="900" dirty="0"/>
              <a:t> </a:t>
            </a:r>
            <a:r>
              <a:rPr lang="es-MX" sz="900" dirty="0" err="1"/>
              <a:t>the</a:t>
            </a:r>
            <a:r>
              <a:rPr lang="es-MX" sz="900" dirty="0"/>
              <a:t> </a:t>
            </a:r>
            <a:r>
              <a:rPr lang="es-MX" sz="900" dirty="0" err="1"/>
              <a:t>Documents</a:t>
            </a:r>
            <a:r>
              <a:rPr lang="es-MX" sz="900" dirty="0"/>
              <a:t> and </a:t>
            </a:r>
            <a:r>
              <a:rPr lang="es-MX" sz="900" dirty="0" err="1"/>
              <a:t>formalizing</a:t>
            </a:r>
            <a:r>
              <a:rPr lang="es-MX" sz="900" dirty="0"/>
              <a:t> </a:t>
            </a:r>
            <a:r>
              <a:rPr lang="es-MX" sz="900" dirty="0" err="1"/>
              <a:t>the</a:t>
            </a:r>
            <a:r>
              <a:rPr lang="es-MX" sz="900" dirty="0"/>
              <a:t> </a:t>
            </a:r>
            <a:r>
              <a:rPr lang="es-MX" sz="900" dirty="0" err="1"/>
              <a:t>Mortgage</a:t>
            </a:r>
            <a:r>
              <a:rPr lang="es-MX" sz="900" dirty="0"/>
              <a:t> and </a:t>
            </a:r>
            <a:r>
              <a:rPr lang="es-MX" sz="900" dirty="0" err="1"/>
              <a:t>credit</a:t>
            </a:r>
            <a:r>
              <a:rPr lang="es-MX" sz="900" dirty="0"/>
              <a:t> (USA)</a:t>
            </a:r>
          </a:p>
          <a:p>
            <a:r>
              <a:rPr lang="es-MX" sz="900" dirty="0" err="1"/>
              <a:t>Comunication</a:t>
            </a:r>
            <a:endParaRPr lang="es-MX" sz="900" dirty="0"/>
          </a:p>
          <a:p>
            <a:r>
              <a:rPr lang="es-MX" sz="900" dirty="0" err="1"/>
              <a:t>Regulatory</a:t>
            </a:r>
            <a:r>
              <a:rPr lang="es-MX" sz="900" dirty="0"/>
              <a:t> </a:t>
            </a:r>
            <a:r>
              <a:rPr lang="es-MX" sz="900" dirty="0" err="1"/>
              <a:t>processes</a:t>
            </a:r>
            <a:endParaRPr lang="es-MX" sz="900" dirty="0"/>
          </a:p>
          <a:p>
            <a:r>
              <a:rPr lang="es-MX" sz="900" dirty="0" err="1"/>
              <a:t>Remittances</a:t>
            </a:r>
            <a:endParaRPr lang="es-MX" sz="900" dirty="0"/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8E872945-B022-1E79-D18C-0A1A44F24AFF}"/>
              </a:ext>
            </a:extLst>
          </p:cNvPr>
          <p:cNvSpPr txBox="1"/>
          <p:nvPr/>
        </p:nvSpPr>
        <p:spPr>
          <a:xfrm>
            <a:off x="1185577" y="6052570"/>
            <a:ext cx="24645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900" dirty="0" err="1"/>
              <a:t>Payments</a:t>
            </a:r>
            <a:r>
              <a:rPr lang="es-MX" sz="900" dirty="0"/>
              <a:t> in </a:t>
            </a:r>
            <a:r>
              <a:rPr lang="es-MX" sz="900" dirty="0" err="1"/>
              <a:t>the</a:t>
            </a:r>
            <a:r>
              <a:rPr lang="es-MX" sz="900" dirty="0"/>
              <a:t> USA and </a:t>
            </a:r>
            <a:r>
              <a:rPr lang="es-MX" sz="900" dirty="0" err="1"/>
              <a:t>money</a:t>
            </a:r>
            <a:r>
              <a:rPr lang="es-MX" sz="900" dirty="0"/>
              <a:t> </a:t>
            </a:r>
            <a:r>
              <a:rPr lang="es-MX" sz="900" dirty="0" err="1"/>
              <a:t>transfers</a:t>
            </a:r>
            <a:r>
              <a:rPr lang="es-MX" sz="900" dirty="0"/>
              <a:t> </a:t>
            </a:r>
            <a:r>
              <a:rPr lang="es-MX" sz="900" dirty="0" err="1"/>
              <a:t>into</a:t>
            </a:r>
            <a:r>
              <a:rPr lang="es-MX" sz="900" dirty="0"/>
              <a:t> </a:t>
            </a:r>
            <a:r>
              <a:rPr lang="es-MX" sz="900" dirty="0" err="1"/>
              <a:t>the</a:t>
            </a:r>
            <a:r>
              <a:rPr lang="es-MX" sz="900" dirty="0"/>
              <a:t> </a:t>
            </a:r>
            <a:r>
              <a:rPr lang="es-MX" sz="900" dirty="0" err="1"/>
              <a:t>Mexican</a:t>
            </a:r>
            <a:r>
              <a:rPr lang="es-MX" sz="900" dirty="0"/>
              <a:t> </a:t>
            </a:r>
            <a:r>
              <a:rPr lang="es-MX" sz="900" dirty="0" err="1"/>
              <a:t>Institution</a:t>
            </a:r>
            <a:endParaRPr lang="es-MX" sz="900" dirty="0"/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DE911A8A-1371-D18D-783A-198C5D249FB0}"/>
              </a:ext>
            </a:extLst>
          </p:cNvPr>
          <p:cNvSpPr txBox="1"/>
          <p:nvPr/>
        </p:nvSpPr>
        <p:spPr>
          <a:xfrm>
            <a:off x="5395166" y="6046234"/>
            <a:ext cx="24645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900" dirty="0" err="1"/>
              <a:t>Payments</a:t>
            </a:r>
            <a:r>
              <a:rPr lang="es-MX" sz="900" dirty="0"/>
              <a:t> in </a:t>
            </a:r>
            <a:r>
              <a:rPr lang="es-MX" sz="900" dirty="0" err="1"/>
              <a:t>the</a:t>
            </a:r>
            <a:r>
              <a:rPr lang="es-MX" sz="900" dirty="0"/>
              <a:t> USA and </a:t>
            </a:r>
            <a:r>
              <a:rPr lang="es-MX" sz="900" dirty="0" err="1"/>
              <a:t>money</a:t>
            </a:r>
            <a:r>
              <a:rPr lang="es-MX" sz="900" dirty="0"/>
              <a:t> </a:t>
            </a:r>
            <a:r>
              <a:rPr lang="es-MX" sz="900" dirty="0" err="1"/>
              <a:t>transfers</a:t>
            </a:r>
            <a:r>
              <a:rPr lang="es-MX" sz="900" dirty="0"/>
              <a:t> </a:t>
            </a:r>
            <a:r>
              <a:rPr lang="es-MX" sz="900" dirty="0" err="1"/>
              <a:t>into</a:t>
            </a:r>
            <a:r>
              <a:rPr lang="es-MX" sz="900" dirty="0"/>
              <a:t> </a:t>
            </a:r>
            <a:r>
              <a:rPr lang="es-MX" sz="900" dirty="0" err="1"/>
              <a:t>the</a:t>
            </a:r>
            <a:r>
              <a:rPr lang="es-MX" sz="900" dirty="0"/>
              <a:t> </a:t>
            </a:r>
            <a:r>
              <a:rPr lang="es-MX" sz="900" dirty="0" err="1"/>
              <a:t>Mexican</a:t>
            </a:r>
            <a:r>
              <a:rPr lang="es-MX" sz="900" dirty="0"/>
              <a:t> </a:t>
            </a:r>
            <a:r>
              <a:rPr lang="es-MX" sz="900" dirty="0" err="1"/>
              <a:t>Institution</a:t>
            </a:r>
            <a:endParaRPr lang="es-MX" sz="900" dirty="0"/>
          </a:p>
          <a:p>
            <a:r>
              <a:rPr lang="es-MX" sz="900" dirty="0" err="1"/>
              <a:t>Registrration</a:t>
            </a:r>
            <a:r>
              <a:rPr lang="es-MX" sz="900" dirty="0"/>
              <a:t> </a:t>
            </a:r>
            <a:r>
              <a:rPr lang="es-MX" sz="900" dirty="0" err="1"/>
              <a:t>of</a:t>
            </a:r>
            <a:r>
              <a:rPr lang="es-MX" sz="900" dirty="0"/>
              <a:t> </a:t>
            </a:r>
            <a:r>
              <a:rPr lang="es-MX" sz="900" dirty="0" err="1"/>
              <a:t>payments</a:t>
            </a:r>
            <a:r>
              <a:rPr lang="es-MX" sz="900" dirty="0"/>
              <a:t> </a:t>
            </a:r>
            <a:r>
              <a:rPr lang="es-MX" sz="900" dirty="0" err="1"/>
              <a:t>follow</a:t>
            </a:r>
            <a:r>
              <a:rPr lang="es-MX" sz="900" dirty="0"/>
              <a:t> up</a:t>
            </a:r>
          </a:p>
          <a:p>
            <a:r>
              <a:rPr lang="es-MX" sz="900" dirty="0" err="1"/>
              <a:t>Cancellation</a:t>
            </a:r>
            <a:r>
              <a:rPr lang="es-MX" sz="900" dirty="0"/>
              <a:t> </a:t>
            </a:r>
            <a:r>
              <a:rPr lang="es-MX" sz="900" dirty="0" err="1"/>
              <a:t>when</a:t>
            </a:r>
            <a:r>
              <a:rPr lang="es-MX" sz="900" dirty="0"/>
              <a:t> </a:t>
            </a:r>
            <a:r>
              <a:rPr lang="es-MX" sz="900" dirty="0" err="1"/>
              <a:t>fully</a:t>
            </a:r>
            <a:r>
              <a:rPr lang="es-MX" sz="900" dirty="0"/>
              <a:t> </a:t>
            </a:r>
            <a:r>
              <a:rPr lang="es-MX" sz="900" dirty="0" err="1"/>
              <a:t>paid</a:t>
            </a:r>
            <a:endParaRPr lang="es-MX" sz="900" dirty="0"/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4C3E959F-E922-B2E8-1D86-F54D85F5D543}"/>
              </a:ext>
            </a:extLst>
          </p:cNvPr>
          <p:cNvSpPr txBox="1"/>
          <p:nvPr/>
        </p:nvSpPr>
        <p:spPr>
          <a:xfrm>
            <a:off x="8464816" y="3309706"/>
            <a:ext cx="3661708" cy="132343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600" dirty="0" err="1"/>
              <a:t>Mortgage</a:t>
            </a:r>
            <a:r>
              <a:rPr lang="es-MX" sz="1600" dirty="0"/>
              <a:t> in Mexico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600" dirty="0" err="1"/>
              <a:t>Credit</a:t>
            </a:r>
            <a:r>
              <a:rPr lang="es-MX" sz="1600" dirty="0"/>
              <a:t> </a:t>
            </a:r>
            <a:r>
              <a:rPr lang="es-MX" sz="1600" dirty="0" err="1"/>
              <a:t>contracts</a:t>
            </a:r>
            <a:r>
              <a:rPr lang="es-MX" sz="1600" dirty="0"/>
              <a:t> in USA and Mexico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600" dirty="0" err="1"/>
              <a:t>Specialised</a:t>
            </a:r>
            <a:r>
              <a:rPr lang="es-MX" sz="1600" dirty="0"/>
              <a:t> </a:t>
            </a:r>
            <a:r>
              <a:rPr lang="es-MX" sz="1600" dirty="0" err="1"/>
              <a:t>Funding</a:t>
            </a:r>
            <a:endParaRPr lang="es-MX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600" dirty="0" err="1"/>
              <a:t>Coupled</a:t>
            </a:r>
            <a:r>
              <a:rPr lang="es-MX" sz="1600" dirty="0"/>
              <a:t>  </a:t>
            </a:r>
            <a:r>
              <a:rPr lang="es-MX" sz="1600" dirty="0" err="1"/>
              <a:t>credit</a:t>
            </a:r>
            <a:r>
              <a:rPr lang="es-MX" sz="1600" dirty="0"/>
              <a:t> and </a:t>
            </a:r>
            <a:r>
              <a:rPr lang="es-MX" sz="1600" dirty="0" err="1"/>
              <a:t>Insurance</a:t>
            </a:r>
            <a:r>
              <a:rPr lang="es-MX" sz="1600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600" dirty="0" err="1"/>
              <a:t>Regulation</a:t>
            </a:r>
            <a:r>
              <a:rPr lang="es-MX" sz="1600" dirty="0"/>
              <a:t> </a:t>
            </a:r>
            <a:r>
              <a:rPr lang="es-MX" sz="1600" dirty="0" err="1"/>
              <a:t>Mexican</a:t>
            </a:r>
            <a:r>
              <a:rPr lang="es-MX" sz="1600" dirty="0"/>
              <a:t> and USA</a:t>
            </a:r>
          </a:p>
        </p:txBody>
      </p:sp>
      <p:sp>
        <p:nvSpPr>
          <p:cNvPr id="74" name="Arrow: Right 73">
            <a:extLst>
              <a:ext uri="{FF2B5EF4-FFF2-40B4-BE49-F238E27FC236}">
                <a16:creationId xmlns:a16="http://schemas.microsoft.com/office/drawing/2014/main" id="{32EFE5F0-4DDF-6CDC-5BF0-708552412B15}"/>
              </a:ext>
            </a:extLst>
          </p:cNvPr>
          <p:cNvSpPr/>
          <p:nvPr/>
        </p:nvSpPr>
        <p:spPr>
          <a:xfrm>
            <a:off x="3884023" y="3429000"/>
            <a:ext cx="479496" cy="15417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75" name="Arrow: Right 74">
            <a:extLst>
              <a:ext uri="{FF2B5EF4-FFF2-40B4-BE49-F238E27FC236}">
                <a16:creationId xmlns:a16="http://schemas.microsoft.com/office/drawing/2014/main" id="{21BB94E7-644F-7179-902C-BDA484896077}"/>
              </a:ext>
            </a:extLst>
          </p:cNvPr>
          <p:cNvSpPr/>
          <p:nvPr/>
        </p:nvSpPr>
        <p:spPr>
          <a:xfrm rot="5400000">
            <a:off x="4213375" y="4169247"/>
            <a:ext cx="479496" cy="15417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76" name="Arrow: Right 75">
            <a:extLst>
              <a:ext uri="{FF2B5EF4-FFF2-40B4-BE49-F238E27FC236}">
                <a16:creationId xmlns:a16="http://schemas.microsoft.com/office/drawing/2014/main" id="{A28A800D-F5B8-F0B7-D082-A098C72C7B26}"/>
              </a:ext>
            </a:extLst>
          </p:cNvPr>
          <p:cNvSpPr/>
          <p:nvPr/>
        </p:nvSpPr>
        <p:spPr>
          <a:xfrm rot="10800000">
            <a:off x="3644275" y="4809984"/>
            <a:ext cx="479496" cy="15417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78" name="Arrow: Left-Right 77">
            <a:extLst>
              <a:ext uri="{FF2B5EF4-FFF2-40B4-BE49-F238E27FC236}">
                <a16:creationId xmlns:a16="http://schemas.microsoft.com/office/drawing/2014/main" id="{F6ADE697-1D45-1340-8C26-C87B51CF2472}"/>
              </a:ext>
            </a:extLst>
          </p:cNvPr>
          <p:cNvSpPr/>
          <p:nvPr/>
        </p:nvSpPr>
        <p:spPr>
          <a:xfrm>
            <a:off x="3774642" y="5335250"/>
            <a:ext cx="744192" cy="175624"/>
          </a:xfrm>
          <a:prstGeom prst="left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79" name="Arrow: Left-Right 78">
            <a:extLst>
              <a:ext uri="{FF2B5EF4-FFF2-40B4-BE49-F238E27FC236}">
                <a16:creationId xmlns:a16="http://schemas.microsoft.com/office/drawing/2014/main" id="{D317E999-3956-1302-55F3-C85D5FA5478E}"/>
              </a:ext>
            </a:extLst>
          </p:cNvPr>
          <p:cNvSpPr/>
          <p:nvPr/>
        </p:nvSpPr>
        <p:spPr>
          <a:xfrm>
            <a:off x="3778190" y="6231936"/>
            <a:ext cx="744192" cy="175624"/>
          </a:xfrm>
          <a:prstGeom prst="left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72363779-3A90-9A27-B62F-9777BA90A46E}"/>
              </a:ext>
            </a:extLst>
          </p:cNvPr>
          <p:cNvSpPr/>
          <p:nvPr/>
        </p:nvSpPr>
        <p:spPr>
          <a:xfrm>
            <a:off x="7960411" y="3737180"/>
            <a:ext cx="454169" cy="400639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0CE0F719-80E9-F881-1D87-F0C3F1BBAA70}"/>
              </a:ext>
            </a:extLst>
          </p:cNvPr>
          <p:cNvSpPr/>
          <p:nvPr/>
        </p:nvSpPr>
        <p:spPr>
          <a:xfrm>
            <a:off x="7954538" y="4269586"/>
            <a:ext cx="454169" cy="400639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F25F4518-CF3C-06BA-4876-690ADF5FA526}"/>
              </a:ext>
            </a:extLst>
          </p:cNvPr>
          <p:cNvSpPr/>
          <p:nvPr/>
        </p:nvSpPr>
        <p:spPr>
          <a:xfrm>
            <a:off x="7960792" y="3183612"/>
            <a:ext cx="454169" cy="400639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>
                <a:solidFill>
                  <a:schemeClr val="tx1"/>
                </a:solidFill>
              </a:rPr>
              <a:t>3</a:t>
            </a:r>
          </a:p>
        </p:txBody>
      </p:sp>
      <p:pic>
        <p:nvPicPr>
          <p:cNvPr id="4" name="Imagen 5">
            <a:extLst>
              <a:ext uri="{FF2B5EF4-FFF2-40B4-BE49-F238E27FC236}">
                <a16:creationId xmlns:a16="http://schemas.microsoft.com/office/drawing/2014/main" id="{0415D355-2DF9-F650-AEF1-9C3813BCA8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33796" y="5078997"/>
            <a:ext cx="2991723" cy="168676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20">
            <a:extLst>
              <a:ext uri="{FF2B5EF4-FFF2-40B4-BE49-F238E27FC236}">
                <a16:creationId xmlns:a16="http://schemas.microsoft.com/office/drawing/2014/main" id="{5258A7AC-569A-B20A-A6E9-0C5430F0E4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8965" y="1658260"/>
            <a:ext cx="1624232" cy="922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1504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4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9" dur="1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8" presetClass="emph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Text Placeholder 32"/>
          <p:cNvSpPr>
            <a:spLocks noGrp="1"/>
          </p:cNvSpPr>
          <p:nvPr>
            <p:ph type="body" sz="quarter" idx="13"/>
          </p:nvPr>
        </p:nvSpPr>
        <p:spPr>
          <a:xfrm>
            <a:off x="436563" y="1090582"/>
            <a:ext cx="11188700" cy="757238"/>
          </a:xfrm>
        </p:spPr>
        <p:txBody>
          <a:bodyPr/>
          <a:lstStyle/>
          <a:p>
            <a:r>
              <a:rPr lang="es-MX" altLang="es-MX" sz="1800" dirty="0" err="1"/>
              <a:t>The</a:t>
            </a:r>
            <a:r>
              <a:rPr lang="es-MX" altLang="es-MX" sz="1800" dirty="0"/>
              <a:t> </a:t>
            </a:r>
            <a:r>
              <a:rPr lang="es-MX" altLang="es-MX" sz="1800" dirty="0" err="1"/>
              <a:t>solutions</a:t>
            </a:r>
            <a:r>
              <a:rPr lang="es-MX" altLang="es-MX" sz="1800" dirty="0"/>
              <a:t> </a:t>
            </a:r>
            <a:r>
              <a:rPr lang="es-MX" altLang="es-MX" sz="1800" dirty="0" err="1"/>
              <a:t>for</a:t>
            </a:r>
            <a:r>
              <a:rPr lang="es-MX" altLang="es-MX" sz="1800" dirty="0"/>
              <a:t>  </a:t>
            </a:r>
            <a:r>
              <a:rPr lang="es-MX" altLang="es-MX" sz="1800" dirty="0" err="1"/>
              <a:t>households</a:t>
            </a:r>
            <a:r>
              <a:rPr lang="es-MX" altLang="es-MX" sz="1800" dirty="0"/>
              <a:t>  </a:t>
            </a:r>
            <a:r>
              <a:rPr lang="es-MX" altLang="es-MX" sz="1800" dirty="0" err="1"/>
              <a:t>who</a:t>
            </a:r>
            <a:r>
              <a:rPr lang="es-MX" altLang="es-MX" sz="1800" dirty="0"/>
              <a:t> are in </a:t>
            </a:r>
            <a:r>
              <a:rPr lang="es-MX" altLang="es-MX" sz="1800" dirty="0" err="1"/>
              <a:t>the</a:t>
            </a:r>
            <a:r>
              <a:rPr lang="es-MX" altLang="es-MX" sz="1800" dirty="0"/>
              <a:t> </a:t>
            </a:r>
            <a:r>
              <a:rPr lang="es-MX" altLang="es-MX" sz="1800" dirty="0" err="1"/>
              <a:t>middle</a:t>
            </a:r>
            <a:r>
              <a:rPr lang="es-MX" altLang="es-MX" sz="1800" dirty="0"/>
              <a:t> </a:t>
            </a:r>
            <a:r>
              <a:rPr lang="es-MX" altLang="es-MX" sz="1800" dirty="0" err="1"/>
              <a:t>income</a:t>
            </a:r>
            <a:r>
              <a:rPr lang="es-MX" altLang="es-MX" sz="1800" dirty="0"/>
              <a:t>  and </a:t>
            </a:r>
            <a:r>
              <a:rPr lang="es-MX" altLang="es-MX" sz="1800" dirty="0" err="1"/>
              <a:t>mixed</a:t>
            </a:r>
            <a:r>
              <a:rPr lang="es-MX" altLang="es-MX" sz="1800" dirty="0"/>
              <a:t> </a:t>
            </a:r>
            <a:r>
              <a:rPr lang="es-MX" altLang="es-MX" sz="1800" dirty="0" err="1"/>
              <a:t>economy</a:t>
            </a:r>
            <a:r>
              <a:rPr lang="es-MX" altLang="es-MX" sz="1800" dirty="0"/>
              <a:t>  </a:t>
            </a:r>
            <a:r>
              <a:rPr lang="es-MX" altLang="es-MX" sz="1800" dirty="0" err="1"/>
              <a:t>who</a:t>
            </a:r>
            <a:r>
              <a:rPr lang="es-MX" altLang="es-MX" sz="1800" dirty="0"/>
              <a:t> </a:t>
            </a:r>
            <a:r>
              <a:rPr lang="es-MX" altLang="es-MX" sz="1800" dirty="0" err="1"/>
              <a:t>require</a:t>
            </a:r>
            <a:r>
              <a:rPr lang="es-MX" altLang="es-MX" sz="1800" dirty="0"/>
              <a:t> </a:t>
            </a:r>
            <a:r>
              <a:rPr lang="es-MX" altLang="es-MX" sz="1800" dirty="0" err="1"/>
              <a:t>specialised</a:t>
            </a:r>
            <a:r>
              <a:rPr lang="es-MX" altLang="es-MX" sz="1800" dirty="0"/>
              <a:t> </a:t>
            </a:r>
            <a:r>
              <a:rPr lang="es-MX" altLang="es-MX" sz="1800" dirty="0" err="1"/>
              <a:t>financial</a:t>
            </a:r>
            <a:r>
              <a:rPr lang="es-MX" altLang="es-MX" sz="1800" dirty="0"/>
              <a:t> </a:t>
            </a:r>
            <a:r>
              <a:rPr lang="es-MX" altLang="es-MX" sz="1800" dirty="0" err="1"/>
              <a:t>services</a:t>
            </a:r>
            <a:r>
              <a:rPr lang="es-MX" altLang="es-MX" sz="1800" dirty="0"/>
              <a:t>, can </a:t>
            </a:r>
            <a:r>
              <a:rPr lang="es-MX" altLang="es-MX" sz="1800" dirty="0" err="1"/>
              <a:t>opt</a:t>
            </a:r>
            <a:r>
              <a:rPr lang="es-MX" altLang="es-MX" sz="1800" dirty="0"/>
              <a:t>  </a:t>
            </a:r>
            <a:r>
              <a:rPr lang="es-MX" altLang="es-MX" sz="1800" dirty="0" err="1"/>
              <a:t>for</a:t>
            </a:r>
            <a:r>
              <a:rPr lang="es-MX" altLang="es-MX" sz="1800" dirty="0"/>
              <a:t> </a:t>
            </a:r>
            <a:r>
              <a:rPr lang="es-MX" altLang="es-MX" sz="1800" dirty="0" err="1"/>
              <a:t>Saving</a:t>
            </a:r>
            <a:r>
              <a:rPr lang="es-MX" altLang="es-MX" sz="1800" dirty="0"/>
              <a:t> and Loan </a:t>
            </a:r>
            <a:r>
              <a:rPr lang="es-MX" altLang="es-MX" sz="1800" dirty="0" err="1"/>
              <a:t>schemes</a:t>
            </a:r>
            <a:r>
              <a:rPr lang="es-MX" altLang="es-MX" sz="1800" dirty="0"/>
              <a:t>. </a:t>
            </a:r>
          </a:p>
          <a:p>
            <a:r>
              <a:rPr lang="es-MX" altLang="es-MX" sz="1800" dirty="0" err="1"/>
              <a:t>One</a:t>
            </a:r>
            <a:r>
              <a:rPr lang="es-MX" altLang="es-MX" sz="1800" dirty="0"/>
              <a:t>  </a:t>
            </a:r>
            <a:r>
              <a:rPr lang="es-MX" altLang="es-MX" sz="1800" dirty="0" err="1"/>
              <a:t>of</a:t>
            </a:r>
            <a:r>
              <a:rPr lang="es-MX" altLang="es-MX" sz="1800" dirty="0"/>
              <a:t> </a:t>
            </a:r>
            <a:r>
              <a:rPr lang="es-MX" altLang="es-MX" sz="1800" dirty="0" err="1"/>
              <a:t>the</a:t>
            </a:r>
            <a:r>
              <a:rPr lang="es-MX" altLang="es-MX" sz="1800" dirty="0"/>
              <a:t> </a:t>
            </a:r>
            <a:r>
              <a:rPr lang="es-MX" altLang="es-MX" sz="1800" dirty="0" err="1"/>
              <a:t>options</a:t>
            </a:r>
            <a:r>
              <a:rPr lang="es-MX" altLang="es-MX" sz="1800" dirty="0"/>
              <a:t>  </a:t>
            </a:r>
            <a:r>
              <a:rPr lang="es-MX" altLang="es-MX" sz="1800" dirty="0" err="1"/>
              <a:t>for</a:t>
            </a:r>
            <a:r>
              <a:rPr lang="es-MX" altLang="es-MX" sz="1800" dirty="0"/>
              <a:t> </a:t>
            </a:r>
            <a:r>
              <a:rPr lang="es-MX" altLang="es-MX" sz="1800" dirty="0" err="1"/>
              <a:t>the</a:t>
            </a:r>
            <a:r>
              <a:rPr lang="es-MX" altLang="es-MX" sz="1800" dirty="0"/>
              <a:t> </a:t>
            </a:r>
            <a:r>
              <a:rPr lang="es-MX" altLang="es-MX" sz="1800" dirty="0" err="1"/>
              <a:t>mortgage</a:t>
            </a:r>
            <a:r>
              <a:rPr lang="es-MX" altLang="es-MX" sz="1800" dirty="0"/>
              <a:t> and </a:t>
            </a:r>
            <a:r>
              <a:rPr lang="es-MX" altLang="es-MX" sz="1800" dirty="0" err="1"/>
              <a:t>saving</a:t>
            </a:r>
            <a:r>
              <a:rPr lang="es-MX" altLang="es-MX" sz="1800" dirty="0"/>
              <a:t> </a:t>
            </a:r>
            <a:r>
              <a:rPr lang="es-MX" altLang="es-MX" sz="1800" dirty="0" err="1"/>
              <a:t>schemes</a:t>
            </a:r>
            <a:r>
              <a:rPr lang="es-MX" altLang="es-MX" sz="1800" dirty="0"/>
              <a:t>  </a:t>
            </a:r>
            <a:r>
              <a:rPr lang="es-MX" altLang="es-MX" sz="1800" dirty="0" err="1"/>
              <a:t>is</a:t>
            </a:r>
            <a:r>
              <a:rPr lang="es-MX" altLang="es-MX" sz="1800" dirty="0"/>
              <a:t> </a:t>
            </a:r>
            <a:r>
              <a:rPr lang="es-MX" altLang="es-MX" sz="1800" dirty="0" err="1"/>
              <a:t>the</a:t>
            </a:r>
            <a:r>
              <a:rPr lang="es-MX" altLang="es-MX" sz="1800" dirty="0"/>
              <a:t> </a:t>
            </a:r>
            <a:r>
              <a:rPr lang="es-MX" altLang="es-MX" sz="1800" dirty="0" err="1"/>
              <a:t>Bausparkasse</a:t>
            </a:r>
            <a:r>
              <a:rPr lang="es-MX" altLang="es-MX" sz="1800" dirty="0"/>
              <a:t> </a:t>
            </a:r>
            <a:r>
              <a:rPr lang="es-MX" altLang="es-MX" sz="1800" dirty="0" err="1"/>
              <a:t>model</a:t>
            </a:r>
            <a:r>
              <a:rPr lang="es-MX" altLang="es-MX" sz="1800" dirty="0"/>
              <a:t>.</a:t>
            </a:r>
          </a:p>
        </p:txBody>
      </p:sp>
      <p:sp>
        <p:nvSpPr>
          <p:cNvPr id="30722" name="Title 4"/>
          <p:cNvSpPr>
            <a:spLocks noGrp="1"/>
          </p:cNvSpPr>
          <p:nvPr>
            <p:ph type="title"/>
          </p:nvPr>
        </p:nvSpPr>
        <p:spPr>
          <a:xfrm>
            <a:off x="512729" y="264873"/>
            <a:ext cx="11188700" cy="698501"/>
          </a:xfrm>
        </p:spPr>
        <p:txBody>
          <a:bodyPr/>
          <a:lstStyle/>
          <a:p>
            <a:r>
              <a:rPr lang="es-MX" altLang="es-MX" sz="2800" i="1" dirty="0" err="1">
                <a:solidFill>
                  <a:schemeClr val="tx2">
                    <a:lumMod val="75000"/>
                    <a:lumOff val="25000"/>
                  </a:schemeClr>
                </a:solidFill>
              </a:rPr>
              <a:t>Saving</a:t>
            </a:r>
            <a:r>
              <a:rPr lang="es-MX" altLang="es-MX" sz="2800" i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and Loan and </a:t>
            </a:r>
            <a:r>
              <a:rPr lang="es-MX" altLang="es-MX" sz="2800" i="1" dirty="0" err="1">
                <a:solidFill>
                  <a:schemeClr val="tx2">
                    <a:lumMod val="75000"/>
                    <a:lumOff val="25000"/>
                  </a:schemeClr>
                </a:solidFill>
              </a:rPr>
              <a:t>the</a:t>
            </a:r>
            <a:r>
              <a:rPr lang="es-MX" altLang="es-MX" sz="2800" i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</a:t>
            </a:r>
            <a:r>
              <a:rPr lang="es-MX" altLang="es-MX" sz="2800" i="1" dirty="0" err="1">
                <a:solidFill>
                  <a:schemeClr val="tx2">
                    <a:lumMod val="75000"/>
                    <a:lumOff val="25000"/>
                  </a:schemeClr>
                </a:solidFill>
              </a:rPr>
              <a:t>Bausparkassen</a:t>
            </a:r>
            <a:endParaRPr lang="es-MX" altLang="es-MX" sz="2800" i="1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0738" name="Text Placeholder 4"/>
          <p:cNvSpPr txBox="1">
            <a:spLocks/>
          </p:cNvSpPr>
          <p:nvPr/>
        </p:nvSpPr>
        <p:spPr bwMode="auto">
          <a:xfrm>
            <a:off x="479425" y="6350794"/>
            <a:ext cx="11145838" cy="255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s-MX"/>
            </a:defPPr>
            <a:lvl1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 sz="7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  <a:lvl2pPr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latin typeface="Calibri" panose="020F0502020204030204" pitchFamily="34" charset="0"/>
              </a:defRPr>
            </a:lvl2pPr>
            <a:lvl3pPr marL="176213" indent="-1762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latin typeface="Calibri" panose="020F0502020204030204" pitchFamily="34" charset="0"/>
              </a:defRPr>
            </a:lvl3pPr>
            <a:lvl4pPr marL="355600" indent="-1762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4pPr>
            <a:lvl5pPr marL="531813" indent="-1762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5pPr>
            <a:lvl6pPr marL="989013" indent="-176213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6pPr>
            <a:lvl7pPr marL="1446213" indent="-176213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7pPr>
            <a:lvl8pPr marL="1903413" indent="-176213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8pPr>
            <a:lvl9pPr marL="2360613" indent="-176213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9pPr>
          </a:lstStyle>
          <a:p>
            <a:r>
              <a:rPr lang="es-MX" altLang="es-MX" dirty="0"/>
              <a:t>Fuente: http://www.bausparkassen.de/index.php?id=102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01D1D9C-BBA2-8CB3-AF4D-D38AE3D897AE}"/>
              </a:ext>
            </a:extLst>
          </p:cNvPr>
          <p:cNvGrpSpPr/>
          <p:nvPr/>
        </p:nvGrpSpPr>
        <p:grpSpPr>
          <a:xfrm>
            <a:off x="7798463" y="3778332"/>
            <a:ext cx="3721766" cy="2240073"/>
            <a:chOff x="5185063" y="2184004"/>
            <a:chExt cx="6490552" cy="4429556"/>
          </a:xfrm>
        </p:grpSpPr>
        <p:sp>
          <p:nvSpPr>
            <p:cNvPr id="2" name="Right Triangle 1"/>
            <p:cNvSpPr/>
            <p:nvPr/>
          </p:nvSpPr>
          <p:spPr bwMode="gray">
            <a:xfrm flipH="1" flipV="1">
              <a:off x="5874569" y="4409679"/>
              <a:ext cx="2454275" cy="1266825"/>
            </a:xfrm>
            <a:prstGeom prst="rtTriangle">
              <a:avLst/>
            </a:prstGeom>
            <a:solidFill>
              <a:srgbClr val="0097A9"/>
            </a:solidFill>
            <a:ln>
              <a:solidFill>
                <a:srgbClr val="0097A9"/>
              </a:solidFill>
              <a:headEnd/>
              <a:tailEnd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lIns="88900" tIns="88900" rIns="88900" bIns="88900" anchor="ctr"/>
            <a:lstStyle/>
            <a:p>
              <a:pPr algn="ctr" eaLnBrk="1" fontAlgn="auto" hangingPunct="1">
                <a:lnSpc>
                  <a:spcPct val="106000"/>
                </a:lnSpc>
                <a:spcBef>
                  <a:spcPts val="0"/>
                </a:spcBef>
                <a:spcAft>
                  <a:spcPts val="0"/>
                </a:spcAft>
                <a:buFont typeface="Wingdings 2" pitchFamily="18" charset="2"/>
                <a:buNone/>
                <a:defRPr/>
              </a:pPr>
              <a:endParaRPr lang="es-MX" sz="700" b="1" dirty="0">
                <a:solidFill>
                  <a:schemeClr val="bg1"/>
                </a:solidFill>
              </a:endParaRPr>
            </a:p>
          </p:txBody>
        </p:sp>
        <p:sp>
          <p:nvSpPr>
            <p:cNvPr id="10" name="Right Triangle 9"/>
            <p:cNvSpPr/>
            <p:nvPr/>
          </p:nvSpPr>
          <p:spPr bwMode="gray">
            <a:xfrm>
              <a:off x="8335194" y="2604692"/>
              <a:ext cx="2452687" cy="1804987"/>
            </a:xfrm>
            <a:prstGeom prst="rtTriangl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  <a:headEnd/>
              <a:tailEnd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lIns="88900" tIns="88900" rIns="88900" bIns="88900" anchor="ctr"/>
            <a:lstStyle/>
            <a:p>
              <a:pPr algn="ctr" eaLnBrk="1" fontAlgn="auto" hangingPunct="1">
                <a:lnSpc>
                  <a:spcPct val="106000"/>
                </a:lnSpc>
                <a:spcBef>
                  <a:spcPts val="0"/>
                </a:spcBef>
                <a:spcAft>
                  <a:spcPts val="0"/>
                </a:spcAft>
                <a:buFont typeface="Wingdings 2" pitchFamily="18" charset="2"/>
                <a:buNone/>
                <a:defRPr/>
              </a:pPr>
              <a:endParaRPr lang="es-MX" sz="700" b="1" dirty="0">
                <a:solidFill>
                  <a:schemeClr val="bg1"/>
                </a:solidFill>
              </a:endParaRPr>
            </a:p>
          </p:txBody>
        </p:sp>
        <p:sp>
          <p:nvSpPr>
            <p:cNvPr id="13" name="Left Brace 12"/>
            <p:cNvSpPr/>
            <p:nvPr/>
          </p:nvSpPr>
          <p:spPr>
            <a:xfrm rot="16200000">
              <a:off x="9386119" y="3455591"/>
              <a:ext cx="350838" cy="2347913"/>
            </a:xfrm>
            <a:prstGeom prst="leftBrace">
              <a:avLst>
                <a:gd name="adj1" fmla="val 8333"/>
                <a:gd name="adj2" fmla="val 48543"/>
              </a:avLst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MX" sz="700"/>
            </a:p>
          </p:txBody>
        </p:sp>
        <p:sp>
          <p:nvSpPr>
            <p:cNvPr id="15" name="Down Arrow 14"/>
            <p:cNvSpPr/>
            <p:nvPr/>
          </p:nvSpPr>
          <p:spPr bwMode="gray">
            <a:xfrm rot="12858151" flipV="1">
              <a:off x="9481369" y="2941242"/>
              <a:ext cx="336550" cy="457200"/>
            </a:xfrm>
            <a:prstGeom prst="downArrow">
              <a:avLst/>
            </a:prstGeom>
            <a:solidFill>
              <a:schemeClr val="bg1">
                <a:lumMod val="95000"/>
              </a:schemeClr>
            </a:solidFill>
            <a:ln w="19050" algn="ctr">
              <a:solidFill>
                <a:schemeClr val="accent2">
                  <a:lumMod val="75000"/>
                </a:schemeClr>
              </a:solidFill>
              <a:miter lim="800000"/>
              <a:headEnd/>
              <a:tailEnd/>
            </a:ln>
          </p:spPr>
          <p:txBody>
            <a:bodyPr lIns="88900" tIns="88900" rIns="88900" bIns="88900" anchor="ctr"/>
            <a:lstStyle/>
            <a:p>
              <a:pPr algn="ctr" eaLnBrk="1" fontAlgn="auto" hangingPunct="1">
                <a:lnSpc>
                  <a:spcPct val="106000"/>
                </a:lnSpc>
                <a:spcBef>
                  <a:spcPts val="0"/>
                </a:spcBef>
                <a:spcAft>
                  <a:spcPts val="0"/>
                </a:spcAft>
                <a:buFont typeface="Wingdings 2" pitchFamily="18" charset="2"/>
                <a:buNone/>
                <a:defRPr/>
              </a:pPr>
              <a:endParaRPr lang="es-MX" sz="700" b="1" dirty="0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144553" y="2610740"/>
              <a:ext cx="1693863" cy="1521505"/>
            </a:xfrm>
            <a:prstGeom prst="rect">
              <a:avLst/>
            </a:prstGeom>
            <a:noFill/>
          </p:spPr>
          <p:txBody>
            <a:bodyPr lIns="0" tIns="0" rIns="0" bIns="0">
              <a:spAutoFit/>
            </a:bodyPr>
            <a:lstStyle/>
            <a:p>
              <a:pPr algn="ctr" eaLnBrk="1" fontAlgn="auto" hangingPunct="1">
                <a:spcBef>
                  <a:spcPts val="600"/>
                </a:spcBef>
                <a:spcAft>
                  <a:spcPts val="0"/>
                </a:spcAft>
                <a:buSzPct val="100000"/>
                <a:defRPr/>
              </a:pPr>
              <a:r>
                <a:rPr lang="es-MX" sz="700" b="1" dirty="0" err="1">
                  <a:solidFill>
                    <a:srgbClr val="00A3E0"/>
                  </a:solidFill>
                  <a:latin typeface="+mn-lt"/>
                </a:rPr>
                <a:t>Saving</a:t>
              </a:r>
              <a:r>
                <a:rPr lang="es-MX" sz="700" b="1" dirty="0">
                  <a:solidFill>
                    <a:srgbClr val="00A3E0"/>
                  </a:solidFill>
                  <a:latin typeface="+mn-lt"/>
                </a:rPr>
                <a:t> </a:t>
              </a:r>
              <a:r>
                <a:rPr lang="es-MX" sz="700" b="1" dirty="0" err="1">
                  <a:solidFill>
                    <a:srgbClr val="00A3E0"/>
                  </a:solidFill>
                  <a:latin typeface="+mn-lt"/>
                </a:rPr>
                <a:t>period</a:t>
              </a:r>
              <a:endParaRPr lang="es-MX" sz="700" b="1" dirty="0">
                <a:solidFill>
                  <a:srgbClr val="00A3E0"/>
                </a:solidFill>
                <a:latin typeface="+mn-lt"/>
              </a:endParaRPr>
            </a:p>
            <a:p>
              <a:pPr algn="ctr" eaLnBrk="1" fontAlgn="auto" hangingPunct="1">
                <a:spcBef>
                  <a:spcPts val="600"/>
                </a:spcBef>
                <a:spcAft>
                  <a:spcPts val="0"/>
                </a:spcAft>
                <a:buSzPct val="100000"/>
                <a:defRPr/>
              </a:pPr>
              <a:r>
                <a:rPr lang="es-MX" sz="700" b="1" dirty="0">
                  <a:solidFill>
                    <a:srgbClr val="00A3E0"/>
                  </a:solidFill>
                  <a:latin typeface="+mn-lt"/>
                </a:rPr>
                <a:t>(5-6 </a:t>
              </a:r>
              <a:r>
                <a:rPr lang="es-MX" sz="700" b="1" dirty="0">
                  <a:solidFill>
                    <a:srgbClr val="00A3E0"/>
                  </a:solidFill>
                </a:rPr>
                <a:t> </a:t>
              </a:r>
              <a:r>
                <a:rPr lang="es-MX" sz="700" b="1" dirty="0" err="1">
                  <a:solidFill>
                    <a:srgbClr val="00A3E0"/>
                  </a:solidFill>
                </a:rPr>
                <a:t>years</a:t>
              </a:r>
              <a:r>
                <a:rPr lang="es-MX" sz="700" b="1" dirty="0">
                  <a:solidFill>
                    <a:srgbClr val="00A3E0"/>
                  </a:solidFill>
                  <a:latin typeface="+mn-lt"/>
                </a:rPr>
                <a:t>)</a:t>
              </a:r>
            </a:p>
            <a:p>
              <a:pPr algn="ctr" eaLnBrk="1" fontAlgn="auto" hangingPunct="1">
                <a:spcBef>
                  <a:spcPts val="600"/>
                </a:spcBef>
                <a:spcAft>
                  <a:spcPts val="0"/>
                </a:spcAft>
                <a:buSzPct val="100000"/>
                <a:defRPr/>
              </a:pPr>
              <a:r>
                <a:rPr lang="es-MX" sz="700" dirty="0">
                  <a:solidFill>
                    <a:srgbClr val="313131"/>
                  </a:solidFill>
                  <a:latin typeface="+mn-lt"/>
                </a:rPr>
                <a:t>=</a:t>
              </a:r>
            </a:p>
            <a:p>
              <a:pPr algn="ctr" eaLnBrk="1" fontAlgn="auto" hangingPunct="1">
                <a:spcBef>
                  <a:spcPts val="600"/>
                </a:spcBef>
                <a:spcAft>
                  <a:spcPts val="0"/>
                </a:spcAft>
                <a:buSzPct val="100000"/>
                <a:defRPr/>
              </a:pPr>
              <a:r>
                <a:rPr lang="es-MX" sz="700" dirty="0">
                  <a:solidFill>
                    <a:srgbClr val="313131"/>
                  </a:solidFill>
                  <a:latin typeface="+mn-lt"/>
                </a:rPr>
                <a:t>Mutual </a:t>
              </a:r>
              <a:r>
                <a:rPr lang="es-MX" sz="700" dirty="0" err="1">
                  <a:solidFill>
                    <a:srgbClr val="313131"/>
                  </a:solidFill>
                  <a:latin typeface="+mn-lt"/>
                </a:rPr>
                <a:t>society</a:t>
              </a:r>
              <a:r>
                <a:rPr lang="es-MX" sz="700" dirty="0">
                  <a:solidFill>
                    <a:srgbClr val="313131"/>
                  </a:solidFill>
                  <a:latin typeface="+mn-lt"/>
                </a:rPr>
                <a:t> </a:t>
              </a:r>
              <a:r>
                <a:rPr lang="es-MX" sz="700" dirty="0" err="1">
                  <a:solidFill>
                    <a:srgbClr val="313131"/>
                  </a:solidFill>
                  <a:latin typeface="+mn-lt"/>
                </a:rPr>
                <a:t>savings</a:t>
              </a:r>
              <a:r>
                <a:rPr lang="es-MX" sz="700" dirty="0">
                  <a:solidFill>
                    <a:srgbClr val="313131"/>
                  </a:solidFill>
                  <a:latin typeface="+mn-lt"/>
                </a:rPr>
                <a:t> and capital </a:t>
              </a:r>
              <a:r>
                <a:rPr lang="es-MX" sz="700" dirty="0" err="1">
                  <a:solidFill>
                    <a:srgbClr val="313131"/>
                  </a:solidFill>
                  <a:latin typeface="+mn-lt"/>
                </a:rPr>
                <a:t>formation</a:t>
              </a:r>
              <a:endParaRPr lang="es-MX" sz="700" dirty="0">
                <a:solidFill>
                  <a:srgbClr val="313131"/>
                </a:solidFill>
                <a:latin typeface="+mn-lt"/>
              </a:endParaRPr>
            </a:p>
          </p:txBody>
        </p:sp>
        <p:sp>
          <p:nvSpPr>
            <p:cNvPr id="30731" name="TextBox 16"/>
            <p:cNvSpPr txBox="1">
              <a:spLocks noChangeArrowheads="1"/>
            </p:cNvSpPr>
            <p:nvPr/>
          </p:nvSpPr>
          <p:spPr bwMode="auto">
            <a:xfrm>
              <a:off x="8355832" y="3198416"/>
              <a:ext cx="930275" cy="16432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ts val="600"/>
                </a:spcBef>
                <a:buSzPct val="100000"/>
              </a:pPr>
              <a:r>
                <a:rPr lang="es-MX" altLang="es-MX" sz="700" b="1" dirty="0">
                  <a:solidFill>
                    <a:schemeClr val="bg1"/>
                  </a:solidFill>
                </a:rPr>
                <a:t>Préstamo:</a:t>
              </a:r>
            </a:p>
            <a:p>
              <a:pPr eaLnBrk="1" hangingPunct="1">
                <a:spcBef>
                  <a:spcPts val="600"/>
                </a:spcBef>
                <a:buSzPct val="100000"/>
              </a:pPr>
              <a:r>
                <a:rPr lang="es-MX" altLang="es-MX" sz="700" b="1" dirty="0">
                  <a:solidFill>
                    <a:schemeClr val="bg1"/>
                  </a:solidFill>
                </a:rPr>
                <a:t>Capital + interés en tasa fija (2% más alta que en el préstamo)</a:t>
              </a:r>
            </a:p>
          </p:txBody>
        </p:sp>
        <p:sp>
          <p:nvSpPr>
            <p:cNvPr id="30732" name="TextBox 17"/>
            <p:cNvSpPr txBox="1">
              <a:spLocks noChangeArrowheads="1"/>
            </p:cNvSpPr>
            <p:nvPr/>
          </p:nvSpPr>
          <p:spPr bwMode="auto">
            <a:xfrm>
              <a:off x="7490643" y="4468418"/>
              <a:ext cx="803276" cy="1004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ts val="600"/>
                </a:spcBef>
                <a:buSzPct val="100000"/>
              </a:pPr>
              <a:r>
                <a:rPr lang="es-MX" altLang="es-MX" sz="700" b="1">
                  <a:solidFill>
                    <a:schemeClr val="bg1"/>
                  </a:solidFill>
                </a:rPr>
                <a:t>Ahorro:</a:t>
              </a:r>
            </a:p>
            <a:p>
              <a:pPr algn="ctr" eaLnBrk="1" hangingPunct="1">
                <a:spcBef>
                  <a:spcPts val="600"/>
                </a:spcBef>
                <a:buSzPct val="100000"/>
              </a:pPr>
              <a:r>
                <a:rPr lang="es-MX" altLang="es-MX" sz="700" b="1">
                  <a:solidFill>
                    <a:schemeClr val="bg1"/>
                  </a:solidFill>
                </a:rPr>
                <a:t>Tasa de interés fija como bono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8693969" y="4939903"/>
              <a:ext cx="1693863" cy="1673657"/>
            </a:xfrm>
            <a:prstGeom prst="rect">
              <a:avLst/>
            </a:prstGeom>
            <a:noFill/>
          </p:spPr>
          <p:txBody>
            <a:bodyPr lIns="0" tIns="0" rIns="0" bIns="0">
              <a:spAutoFit/>
            </a:bodyPr>
            <a:lstStyle/>
            <a:p>
              <a:pPr algn="ctr" eaLnBrk="1" fontAlgn="auto" hangingPunct="1">
                <a:spcBef>
                  <a:spcPts val="600"/>
                </a:spcBef>
                <a:spcAft>
                  <a:spcPts val="0"/>
                </a:spcAft>
                <a:buSzPct val="100000"/>
                <a:defRPr/>
              </a:pPr>
              <a:r>
                <a:rPr lang="es-MX" sz="700" b="1" dirty="0">
                  <a:solidFill>
                    <a:srgbClr val="00A3E0"/>
                  </a:solidFill>
                  <a:latin typeface="+mn-lt"/>
                </a:rPr>
                <a:t>Loan </a:t>
              </a:r>
              <a:r>
                <a:rPr lang="es-MX" sz="700" b="1" dirty="0" err="1">
                  <a:solidFill>
                    <a:srgbClr val="00A3E0"/>
                  </a:solidFill>
                  <a:latin typeface="+mn-lt"/>
                </a:rPr>
                <a:t>recovery</a:t>
              </a:r>
              <a:endParaRPr lang="es-MX" sz="700" b="1" dirty="0">
                <a:solidFill>
                  <a:srgbClr val="00A3E0"/>
                </a:solidFill>
                <a:latin typeface="+mn-lt"/>
              </a:endParaRPr>
            </a:p>
            <a:p>
              <a:pPr algn="ctr" eaLnBrk="1" fontAlgn="auto" hangingPunct="1">
                <a:spcBef>
                  <a:spcPts val="600"/>
                </a:spcBef>
                <a:spcAft>
                  <a:spcPts val="0"/>
                </a:spcAft>
                <a:buSzPct val="100000"/>
                <a:defRPr/>
              </a:pPr>
              <a:r>
                <a:rPr lang="es-MX" sz="700" dirty="0">
                  <a:solidFill>
                    <a:srgbClr val="00A3E0"/>
                  </a:solidFill>
                  <a:latin typeface="+mn-lt"/>
                </a:rPr>
                <a:t>=</a:t>
              </a:r>
            </a:p>
            <a:p>
              <a:pPr algn="ctr" eaLnBrk="1" fontAlgn="auto" hangingPunct="1">
                <a:spcBef>
                  <a:spcPts val="600"/>
                </a:spcBef>
                <a:spcAft>
                  <a:spcPts val="0"/>
                </a:spcAft>
                <a:buSzPct val="100000"/>
                <a:defRPr/>
              </a:pPr>
              <a:r>
                <a:rPr lang="es-MX" sz="700" dirty="0" err="1">
                  <a:solidFill>
                    <a:srgbClr val="313131"/>
                  </a:solidFill>
                  <a:latin typeface="+mn-lt"/>
                </a:rPr>
                <a:t>Origination</a:t>
              </a:r>
              <a:endParaRPr lang="es-MX" sz="700" dirty="0">
                <a:solidFill>
                  <a:srgbClr val="313131"/>
                </a:solidFill>
                <a:latin typeface="+mn-lt"/>
              </a:endParaRPr>
            </a:p>
            <a:p>
              <a:pPr algn="ctr" eaLnBrk="1" fontAlgn="auto" hangingPunct="1">
                <a:spcBef>
                  <a:spcPts val="600"/>
                </a:spcBef>
                <a:spcAft>
                  <a:spcPts val="0"/>
                </a:spcAft>
                <a:buSzPct val="100000"/>
                <a:defRPr/>
              </a:pPr>
              <a:r>
                <a:rPr lang="es-MX" sz="700" dirty="0" err="1">
                  <a:solidFill>
                    <a:srgbClr val="313131"/>
                  </a:solidFill>
                </a:rPr>
                <a:t>Administration</a:t>
              </a:r>
              <a:endParaRPr lang="es-MX" sz="700" dirty="0">
                <a:solidFill>
                  <a:srgbClr val="313131"/>
                </a:solidFill>
              </a:endParaRPr>
            </a:p>
            <a:p>
              <a:pPr algn="ctr" eaLnBrk="1" fontAlgn="auto" hangingPunct="1">
                <a:spcBef>
                  <a:spcPts val="600"/>
                </a:spcBef>
                <a:spcAft>
                  <a:spcPts val="0"/>
                </a:spcAft>
                <a:buSzPct val="100000"/>
                <a:defRPr/>
              </a:pPr>
              <a:r>
                <a:rPr lang="es-MX" sz="700" dirty="0" err="1">
                  <a:solidFill>
                    <a:srgbClr val="313131"/>
                  </a:solidFill>
                  <a:latin typeface="+mn-lt"/>
                </a:rPr>
                <a:t>Recobery</a:t>
              </a:r>
              <a:endParaRPr lang="es-MX" sz="700" dirty="0">
                <a:solidFill>
                  <a:srgbClr val="313131"/>
                </a:solidFill>
                <a:latin typeface="+mn-lt"/>
              </a:endParaRPr>
            </a:p>
          </p:txBody>
        </p:sp>
        <p:sp>
          <p:nvSpPr>
            <p:cNvPr id="20" name="Oval 19"/>
            <p:cNvSpPr/>
            <p:nvPr/>
          </p:nvSpPr>
          <p:spPr bwMode="gray">
            <a:xfrm>
              <a:off x="5185063" y="3207942"/>
              <a:ext cx="1019707" cy="5054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19050" algn="ctr">
              <a:solidFill>
                <a:schemeClr val="bg1">
                  <a:lumMod val="85000"/>
                </a:schemeClr>
              </a:solidFill>
              <a:miter lim="800000"/>
              <a:headEnd/>
              <a:tailEnd/>
            </a:ln>
          </p:spPr>
          <p:txBody>
            <a:bodyPr lIns="88900" tIns="88900" rIns="88900" bIns="88900" anchor="ctr"/>
            <a:lstStyle/>
            <a:p>
              <a:pPr algn="ctr" eaLnBrk="1" fontAlgn="auto" hangingPunct="1">
                <a:lnSpc>
                  <a:spcPct val="106000"/>
                </a:lnSpc>
                <a:spcBef>
                  <a:spcPts val="0"/>
                </a:spcBef>
                <a:spcAft>
                  <a:spcPts val="0"/>
                </a:spcAft>
                <a:buFont typeface="Wingdings 2" pitchFamily="18" charset="2"/>
                <a:buNone/>
                <a:defRPr/>
              </a:pPr>
              <a:r>
                <a:rPr lang="es-MX" sz="700" b="1" dirty="0" err="1">
                  <a:latin typeface="+mn-lt"/>
                </a:rPr>
                <a:t>Strat</a:t>
              </a:r>
              <a:endParaRPr lang="es-MX" sz="700" b="1" dirty="0">
                <a:latin typeface="+mn-lt"/>
              </a:endParaRPr>
            </a:p>
          </p:txBody>
        </p:sp>
        <p:sp>
          <p:nvSpPr>
            <p:cNvPr id="22" name="Oval 21"/>
            <p:cNvSpPr/>
            <p:nvPr/>
          </p:nvSpPr>
          <p:spPr bwMode="gray">
            <a:xfrm>
              <a:off x="10602144" y="3710603"/>
              <a:ext cx="1073471" cy="505402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19050" algn="ctr">
              <a:solidFill>
                <a:schemeClr val="bg1">
                  <a:lumMod val="85000"/>
                </a:schemeClr>
              </a:solidFill>
              <a:miter lim="800000"/>
              <a:headEnd/>
              <a:tailEnd/>
            </a:ln>
          </p:spPr>
          <p:txBody>
            <a:bodyPr lIns="88900" tIns="88900" rIns="88900" bIns="88900" anchor="ctr"/>
            <a:lstStyle/>
            <a:p>
              <a:pPr algn="ctr" eaLnBrk="1" fontAlgn="auto" hangingPunct="1">
                <a:lnSpc>
                  <a:spcPct val="106000"/>
                </a:lnSpc>
                <a:spcBef>
                  <a:spcPts val="0"/>
                </a:spcBef>
                <a:spcAft>
                  <a:spcPts val="0"/>
                </a:spcAft>
                <a:buFont typeface="Wingdings 2" pitchFamily="18" charset="2"/>
                <a:buNone/>
                <a:defRPr/>
              </a:pPr>
              <a:r>
                <a:rPr lang="es-MX" sz="700" b="1" dirty="0">
                  <a:latin typeface="+mn-lt"/>
                </a:rPr>
                <a:t>Final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8922571" y="2184004"/>
              <a:ext cx="2439989" cy="578173"/>
            </a:xfrm>
            <a:prstGeom prst="rect">
              <a:avLst/>
            </a:prstGeom>
            <a:noFill/>
          </p:spPr>
          <p:txBody>
            <a:bodyPr lIns="0" tIns="0" rIns="0" bIns="0">
              <a:spAutoFit/>
            </a:bodyPr>
            <a:lstStyle/>
            <a:p>
              <a:pPr algn="ctr" eaLnBrk="1" fontAlgn="auto" hangingPunct="1">
                <a:spcBef>
                  <a:spcPts val="600"/>
                </a:spcBef>
                <a:spcAft>
                  <a:spcPts val="0"/>
                </a:spcAft>
                <a:buSzPct val="100000"/>
                <a:defRPr/>
              </a:pPr>
              <a:r>
                <a:rPr lang="es-MX" sz="700" b="1" dirty="0">
                  <a:solidFill>
                    <a:srgbClr val="00A3E0"/>
                  </a:solidFill>
                  <a:latin typeface="+mn-lt"/>
                </a:rPr>
                <a:t>Loan</a:t>
              </a:r>
            </a:p>
            <a:p>
              <a:pPr algn="ctr" eaLnBrk="1" fontAlgn="auto" hangingPunct="1">
                <a:spcBef>
                  <a:spcPts val="600"/>
                </a:spcBef>
                <a:spcAft>
                  <a:spcPts val="0"/>
                </a:spcAft>
                <a:buSzPct val="100000"/>
                <a:defRPr/>
              </a:pPr>
              <a:r>
                <a:rPr lang="es-MX" sz="700" dirty="0" err="1">
                  <a:solidFill>
                    <a:srgbClr val="313131"/>
                  </a:solidFill>
                  <a:latin typeface="+mn-lt"/>
                </a:rPr>
                <a:t>Resources</a:t>
              </a:r>
              <a:r>
                <a:rPr lang="es-MX" sz="700" dirty="0">
                  <a:solidFill>
                    <a:srgbClr val="313131"/>
                  </a:solidFill>
                  <a:latin typeface="+mn-lt"/>
                </a:rPr>
                <a:t> </a:t>
              </a:r>
              <a:r>
                <a:rPr lang="es-MX" sz="700" dirty="0" err="1">
                  <a:solidFill>
                    <a:srgbClr val="313131"/>
                  </a:solidFill>
                  <a:latin typeface="+mn-lt"/>
                </a:rPr>
                <a:t>to</a:t>
              </a:r>
              <a:r>
                <a:rPr lang="es-MX" sz="700" dirty="0">
                  <a:solidFill>
                    <a:srgbClr val="313131"/>
                  </a:solidFill>
                  <a:latin typeface="+mn-lt"/>
                </a:rPr>
                <a:t> </a:t>
              </a:r>
              <a:r>
                <a:rPr lang="es-MX" sz="700" dirty="0" err="1">
                  <a:solidFill>
                    <a:srgbClr val="313131"/>
                  </a:solidFill>
                  <a:latin typeface="+mn-lt"/>
                </a:rPr>
                <a:t>complement</a:t>
              </a:r>
              <a:r>
                <a:rPr lang="es-MX" sz="700" dirty="0">
                  <a:solidFill>
                    <a:srgbClr val="313131"/>
                  </a:solidFill>
                  <a:latin typeface="+mn-lt"/>
                </a:rPr>
                <a:t> loan</a:t>
              </a:r>
            </a:p>
          </p:txBody>
        </p:sp>
        <p:sp>
          <p:nvSpPr>
            <p:cNvPr id="25" name="Left Brace 24"/>
            <p:cNvSpPr/>
            <p:nvPr/>
          </p:nvSpPr>
          <p:spPr>
            <a:xfrm rot="16200000" flipH="1">
              <a:off x="6975499" y="3021411"/>
              <a:ext cx="296863" cy="2349500"/>
            </a:xfrm>
            <a:prstGeom prst="leftBrace">
              <a:avLst>
                <a:gd name="adj1" fmla="val 8333"/>
                <a:gd name="adj2" fmla="val 47970"/>
              </a:avLst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MX" sz="700"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294718BC-C383-FFD4-3ED8-814CB2338A8F}"/>
              </a:ext>
            </a:extLst>
          </p:cNvPr>
          <p:cNvSpPr/>
          <p:nvPr/>
        </p:nvSpPr>
        <p:spPr>
          <a:xfrm>
            <a:off x="1887340" y="2536784"/>
            <a:ext cx="5633178" cy="373948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228600" indent="-228600" eaLnBrk="1" fontAlgn="auto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MX" sz="1200" dirty="0" err="1">
                <a:solidFill>
                  <a:prstClr val="black"/>
                </a:solidFill>
                <a:latin typeface="Verdana"/>
              </a:rPr>
              <a:t>The</a:t>
            </a:r>
            <a:r>
              <a:rPr lang="es-MX" sz="1200" dirty="0">
                <a:solidFill>
                  <a:prstClr val="black"/>
                </a:solidFill>
                <a:latin typeface="Verdana"/>
              </a:rPr>
              <a:t> </a:t>
            </a:r>
            <a:r>
              <a:rPr lang="es-MX" sz="1200" dirty="0" err="1">
                <a:solidFill>
                  <a:prstClr val="black"/>
                </a:solidFill>
                <a:latin typeface="Verdana"/>
              </a:rPr>
              <a:t>saving</a:t>
            </a:r>
            <a:r>
              <a:rPr lang="es-MX" sz="1200" dirty="0">
                <a:solidFill>
                  <a:prstClr val="black"/>
                </a:solidFill>
                <a:latin typeface="Verdana"/>
              </a:rPr>
              <a:t> and </a:t>
            </a:r>
            <a:r>
              <a:rPr lang="es-MX" sz="1200" dirty="0" err="1">
                <a:solidFill>
                  <a:prstClr val="black"/>
                </a:solidFill>
                <a:latin typeface="Verdana"/>
              </a:rPr>
              <a:t>loans</a:t>
            </a:r>
            <a:r>
              <a:rPr lang="es-MX" sz="1200" dirty="0">
                <a:solidFill>
                  <a:prstClr val="black"/>
                </a:solidFill>
                <a:latin typeface="Verdana"/>
              </a:rPr>
              <a:t> </a:t>
            </a:r>
            <a:r>
              <a:rPr lang="es-MX" sz="1200" dirty="0" err="1">
                <a:solidFill>
                  <a:prstClr val="black"/>
                </a:solidFill>
                <a:latin typeface="Verdana"/>
              </a:rPr>
              <a:t>helps</a:t>
            </a:r>
            <a:r>
              <a:rPr lang="es-MX" sz="1200" dirty="0">
                <a:solidFill>
                  <a:prstClr val="black"/>
                </a:solidFill>
                <a:latin typeface="Verdana"/>
              </a:rPr>
              <a:t> </a:t>
            </a:r>
            <a:r>
              <a:rPr lang="es-MX" sz="1200" dirty="0" err="1">
                <a:solidFill>
                  <a:prstClr val="black"/>
                </a:solidFill>
                <a:latin typeface="Verdana"/>
              </a:rPr>
              <a:t>to</a:t>
            </a:r>
            <a:r>
              <a:rPr lang="es-MX" sz="1200" dirty="0">
                <a:solidFill>
                  <a:prstClr val="black"/>
                </a:solidFill>
                <a:latin typeface="Verdana"/>
              </a:rPr>
              <a:t> </a:t>
            </a:r>
            <a:r>
              <a:rPr lang="es-MX" sz="1200" dirty="0" err="1">
                <a:solidFill>
                  <a:prstClr val="black"/>
                </a:solidFill>
                <a:latin typeface="Verdana"/>
              </a:rPr>
              <a:t>develop</a:t>
            </a:r>
            <a:r>
              <a:rPr lang="es-MX" sz="1200" dirty="0">
                <a:solidFill>
                  <a:prstClr val="black"/>
                </a:solidFill>
                <a:latin typeface="Verdana"/>
              </a:rPr>
              <a:t> </a:t>
            </a:r>
            <a:r>
              <a:rPr lang="es-MX" sz="1200" dirty="0" err="1">
                <a:solidFill>
                  <a:prstClr val="black"/>
                </a:solidFill>
                <a:latin typeface="Verdana"/>
              </a:rPr>
              <a:t>conditions</a:t>
            </a:r>
            <a:r>
              <a:rPr lang="es-MX" sz="1200" dirty="0">
                <a:solidFill>
                  <a:prstClr val="black"/>
                </a:solidFill>
                <a:latin typeface="Verdana"/>
              </a:rPr>
              <a:t>  </a:t>
            </a:r>
            <a:r>
              <a:rPr lang="es-MX" sz="1200" dirty="0" err="1">
                <a:solidFill>
                  <a:prstClr val="black"/>
                </a:solidFill>
                <a:latin typeface="Verdana"/>
              </a:rPr>
              <a:t>to</a:t>
            </a:r>
            <a:r>
              <a:rPr lang="es-MX" sz="1200" dirty="0">
                <a:solidFill>
                  <a:prstClr val="black"/>
                </a:solidFill>
                <a:latin typeface="Verdana"/>
              </a:rPr>
              <a:t> </a:t>
            </a:r>
            <a:r>
              <a:rPr lang="es-MX" sz="1200" dirty="0" err="1">
                <a:solidFill>
                  <a:prstClr val="black"/>
                </a:solidFill>
                <a:latin typeface="Verdana"/>
              </a:rPr>
              <a:t>have</a:t>
            </a:r>
            <a:r>
              <a:rPr lang="es-MX" sz="1200" dirty="0">
                <a:solidFill>
                  <a:prstClr val="black"/>
                </a:solidFill>
                <a:latin typeface="Verdana"/>
              </a:rPr>
              <a:t> </a:t>
            </a:r>
            <a:r>
              <a:rPr lang="es-MX" sz="1200" dirty="0" err="1">
                <a:solidFill>
                  <a:prstClr val="black"/>
                </a:solidFill>
                <a:latin typeface="Verdana"/>
              </a:rPr>
              <a:t>access</a:t>
            </a:r>
            <a:r>
              <a:rPr lang="es-MX" sz="1200" dirty="0">
                <a:solidFill>
                  <a:prstClr val="black"/>
                </a:solidFill>
                <a:latin typeface="Verdana"/>
              </a:rPr>
              <a:t> </a:t>
            </a:r>
            <a:r>
              <a:rPr lang="es-MX" sz="1200" dirty="0" err="1">
                <a:solidFill>
                  <a:prstClr val="black"/>
                </a:solidFill>
                <a:latin typeface="Verdana"/>
              </a:rPr>
              <a:t>to</a:t>
            </a:r>
            <a:r>
              <a:rPr lang="es-MX" sz="1200" dirty="0">
                <a:solidFill>
                  <a:prstClr val="black"/>
                </a:solidFill>
                <a:latin typeface="Verdana"/>
              </a:rPr>
              <a:t> </a:t>
            </a:r>
            <a:r>
              <a:rPr lang="es-MX" sz="1200" dirty="0" err="1">
                <a:solidFill>
                  <a:prstClr val="black"/>
                </a:solidFill>
                <a:latin typeface="Verdana"/>
              </a:rPr>
              <a:t>financial</a:t>
            </a:r>
            <a:r>
              <a:rPr lang="es-MX" sz="1200" dirty="0">
                <a:solidFill>
                  <a:prstClr val="black"/>
                </a:solidFill>
                <a:latin typeface="Verdana"/>
              </a:rPr>
              <a:t>  </a:t>
            </a:r>
            <a:r>
              <a:rPr lang="es-MX" sz="1200" dirty="0" err="1">
                <a:solidFill>
                  <a:prstClr val="black"/>
                </a:solidFill>
                <a:latin typeface="Verdana"/>
              </a:rPr>
              <a:t>products</a:t>
            </a:r>
            <a:r>
              <a:rPr lang="es-MX" sz="1200" dirty="0">
                <a:solidFill>
                  <a:prstClr val="black"/>
                </a:solidFill>
                <a:latin typeface="Verdana"/>
              </a:rPr>
              <a:t> </a:t>
            </a:r>
            <a:r>
              <a:rPr lang="es-MX" sz="1200" dirty="0" err="1">
                <a:solidFill>
                  <a:prstClr val="black"/>
                </a:solidFill>
                <a:latin typeface="Verdana"/>
              </a:rPr>
              <a:t>for</a:t>
            </a:r>
            <a:r>
              <a:rPr lang="es-MX" sz="1200" dirty="0">
                <a:solidFill>
                  <a:prstClr val="black"/>
                </a:solidFill>
                <a:latin typeface="Verdana"/>
              </a:rPr>
              <a:t> </a:t>
            </a:r>
            <a:r>
              <a:rPr lang="es-MX" sz="1200" dirty="0" err="1">
                <a:solidFill>
                  <a:prstClr val="black"/>
                </a:solidFill>
                <a:latin typeface="Verdana"/>
              </a:rPr>
              <a:t>mexican</a:t>
            </a:r>
            <a:r>
              <a:rPr lang="es-MX" sz="1200" dirty="0">
                <a:solidFill>
                  <a:prstClr val="black"/>
                </a:solidFill>
                <a:latin typeface="Verdana"/>
              </a:rPr>
              <a:t> </a:t>
            </a:r>
            <a:r>
              <a:rPr lang="es-MX" sz="1200" dirty="0" err="1">
                <a:solidFill>
                  <a:prstClr val="black"/>
                </a:solidFill>
                <a:latin typeface="Verdana"/>
              </a:rPr>
              <a:t>migrants</a:t>
            </a:r>
            <a:r>
              <a:rPr lang="es-MX" sz="1200" dirty="0">
                <a:solidFill>
                  <a:prstClr val="black"/>
                </a:solidFill>
                <a:latin typeface="Verdana"/>
              </a:rPr>
              <a:t>, </a:t>
            </a:r>
            <a:r>
              <a:rPr lang="es-MX" sz="1200" dirty="0" err="1">
                <a:solidFill>
                  <a:prstClr val="black"/>
                </a:solidFill>
                <a:latin typeface="Verdana"/>
              </a:rPr>
              <a:t>particularly</a:t>
            </a:r>
            <a:r>
              <a:rPr lang="es-MX" sz="1200" dirty="0">
                <a:solidFill>
                  <a:prstClr val="black"/>
                </a:solidFill>
                <a:latin typeface="Verdana"/>
              </a:rPr>
              <a:t> </a:t>
            </a:r>
            <a:r>
              <a:rPr lang="es-MX" sz="1200" dirty="0" err="1">
                <a:solidFill>
                  <a:prstClr val="black"/>
                </a:solidFill>
                <a:latin typeface="Verdana"/>
              </a:rPr>
              <a:t>those</a:t>
            </a:r>
            <a:r>
              <a:rPr lang="es-MX" sz="1200" dirty="0">
                <a:solidFill>
                  <a:prstClr val="black"/>
                </a:solidFill>
                <a:latin typeface="Verdana"/>
              </a:rPr>
              <a:t> in </a:t>
            </a:r>
            <a:r>
              <a:rPr lang="es-MX" sz="1200" dirty="0" err="1">
                <a:solidFill>
                  <a:prstClr val="black"/>
                </a:solidFill>
                <a:latin typeface="Verdana"/>
              </a:rPr>
              <a:t>the</a:t>
            </a:r>
            <a:r>
              <a:rPr lang="es-MX" sz="1200" dirty="0">
                <a:solidFill>
                  <a:prstClr val="black"/>
                </a:solidFill>
                <a:latin typeface="Verdana"/>
              </a:rPr>
              <a:t> </a:t>
            </a:r>
            <a:r>
              <a:rPr lang="es-MX" sz="1200" dirty="0" err="1">
                <a:solidFill>
                  <a:prstClr val="black"/>
                </a:solidFill>
                <a:latin typeface="Verdana"/>
              </a:rPr>
              <a:t>mixed</a:t>
            </a:r>
            <a:r>
              <a:rPr lang="es-MX" sz="1200" dirty="0">
                <a:solidFill>
                  <a:prstClr val="black"/>
                </a:solidFill>
                <a:latin typeface="Verdana"/>
              </a:rPr>
              <a:t> </a:t>
            </a:r>
            <a:r>
              <a:rPr lang="es-MX" sz="1200" dirty="0" err="1">
                <a:solidFill>
                  <a:prstClr val="black"/>
                </a:solidFill>
                <a:latin typeface="Verdana"/>
              </a:rPr>
              <a:t>economy</a:t>
            </a:r>
            <a:r>
              <a:rPr lang="es-MX" sz="1200" dirty="0">
                <a:solidFill>
                  <a:prstClr val="black"/>
                </a:solidFill>
                <a:latin typeface="Verdana"/>
              </a:rPr>
              <a:t>. </a:t>
            </a:r>
            <a:r>
              <a:rPr lang="es-MX" sz="1200" dirty="0" err="1">
                <a:solidFill>
                  <a:prstClr val="black"/>
                </a:solidFill>
                <a:latin typeface="Verdana"/>
              </a:rPr>
              <a:t>There</a:t>
            </a:r>
            <a:r>
              <a:rPr lang="es-MX" sz="1200" dirty="0">
                <a:solidFill>
                  <a:prstClr val="black"/>
                </a:solidFill>
                <a:latin typeface="Verdana"/>
              </a:rPr>
              <a:t> are  </a:t>
            </a:r>
            <a:r>
              <a:rPr lang="es-MX" sz="1200" dirty="0" err="1">
                <a:solidFill>
                  <a:prstClr val="black"/>
                </a:solidFill>
                <a:latin typeface="Verdana"/>
              </a:rPr>
              <a:t>several</a:t>
            </a:r>
            <a:r>
              <a:rPr lang="es-MX" sz="1200" dirty="0">
                <a:solidFill>
                  <a:prstClr val="black"/>
                </a:solidFill>
                <a:latin typeface="Verdana"/>
              </a:rPr>
              <a:t>  </a:t>
            </a:r>
            <a:r>
              <a:rPr lang="es-MX" sz="1200" dirty="0" err="1">
                <a:solidFill>
                  <a:prstClr val="black"/>
                </a:solidFill>
                <a:latin typeface="Verdana"/>
              </a:rPr>
              <a:t>financial</a:t>
            </a:r>
            <a:r>
              <a:rPr lang="es-MX" sz="1200" dirty="0">
                <a:solidFill>
                  <a:prstClr val="black"/>
                </a:solidFill>
                <a:latin typeface="Verdana"/>
              </a:rPr>
              <a:t> </a:t>
            </a:r>
            <a:r>
              <a:rPr lang="es-MX" sz="1200" dirty="0" err="1">
                <a:solidFill>
                  <a:prstClr val="black"/>
                </a:solidFill>
                <a:latin typeface="Verdana"/>
              </a:rPr>
              <a:t>products</a:t>
            </a:r>
            <a:r>
              <a:rPr lang="es-MX" sz="1200" dirty="0">
                <a:solidFill>
                  <a:prstClr val="black"/>
                </a:solidFill>
                <a:latin typeface="Verdana"/>
              </a:rPr>
              <a:t> </a:t>
            </a:r>
            <a:r>
              <a:rPr lang="es-MX" sz="1200" dirty="0" err="1">
                <a:solidFill>
                  <a:prstClr val="black"/>
                </a:solidFill>
                <a:latin typeface="Verdana"/>
              </a:rPr>
              <a:t>that</a:t>
            </a:r>
            <a:r>
              <a:rPr lang="es-MX" sz="1200" dirty="0">
                <a:solidFill>
                  <a:prstClr val="black"/>
                </a:solidFill>
                <a:latin typeface="Verdana"/>
              </a:rPr>
              <a:t> </a:t>
            </a:r>
            <a:r>
              <a:rPr lang="es-MX" sz="1200" dirty="0" err="1">
                <a:solidFill>
                  <a:prstClr val="black"/>
                </a:solidFill>
                <a:latin typeface="Verdana"/>
              </a:rPr>
              <a:t>contribute</a:t>
            </a:r>
            <a:r>
              <a:rPr lang="es-MX" sz="1200" dirty="0">
                <a:solidFill>
                  <a:prstClr val="black"/>
                </a:solidFill>
                <a:latin typeface="Verdana"/>
              </a:rPr>
              <a:t>  </a:t>
            </a:r>
            <a:r>
              <a:rPr lang="es-MX" sz="1200" dirty="0" err="1">
                <a:solidFill>
                  <a:prstClr val="black"/>
                </a:solidFill>
                <a:latin typeface="Verdana"/>
              </a:rPr>
              <a:t>towards</a:t>
            </a:r>
            <a:r>
              <a:rPr lang="es-MX" sz="1200" dirty="0">
                <a:solidFill>
                  <a:prstClr val="black"/>
                </a:solidFill>
                <a:latin typeface="Verdana"/>
              </a:rPr>
              <a:t> </a:t>
            </a:r>
            <a:r>
              <a:rPr lang="es-MX" sz="1200" dirty="0" err="1">
                <a:solidFill>
                  <a:prstClr val="black"/>
                </a:solidFill>
                <a:latin typeface="Verdana"/>
              </a:rPr>
              <a:t>that</a:t>
            </a:r>
            <a:r>
              <a:rPr lang="es-MX" sz="1200" dirty="0">
                <a:solidFill>
                  <a:prstClr val="black"/>
                </a:solidFill>
                <a:latin typeface="Verdana"/>
              </a:rPr>
              <a:t> </a:t>
            </a:r>
            <a:r>
              <a:rPr lang="es-MX" sz="1200" dirty="0" err="1">
                <a:solidFill>
                  <a:prstClr val="black"/>
                </a:solidFill>
                <a:latin typeface="Verdana"/>
              </a:rPr>
              <a:t>end</a:t>
            </a:r>
            <a:r>
              <a:rPr lang="es-MX" sz="1200" dirty="0">
                <a:solidFill>
                  <a:prstClr val="black"/>
                </a:solidFill>
                <a:latin typeface="Verdana"/>
              </a:rPr>
              <a:t>:</a:t>
            </a:r>
          </a:p>
          <a:p>
            <a:pPr marL="685800" lvl="1" indent="-228600" eaLnBrk="1" fontAlgn="auto" hangingPunct="1">
              <a:spcBef>
                <a:spcPts val="0"/>
              </a:spcBef>
              <a:spcAft>
                <a:spcPts val="600"/>
              </a:spcAft>
              <a:buFont typeface="+mj-lt"/>
              <a:buAutoNum type="alphaLcParenR"/>
            </a:pPr>
            <a:r>
              <a:rPr lang="es-MX" sz="1200" dirty="0" err="1">
                <a:solidFill>
                  <a:prstClr val="black"/>
                </a:solidFill>
                <a:latin typeface="Verdana"/>
              </a:rPr>
              <a:t>Saving</a:t>
            </a:r>
            <a:r>
              <a:rPr lang="es-MX" sz="1200" dirty="0">
                <a:solidFill>
                  <a:prstClr val="black"/>
                </a:solidFill>
                <a:latin typeface="Verdana"/>
              </a:rPr>
              <a:t> </a:t>
            </a:r>
            <a:r>
              <a:rPr lang="es-MX" sz="1200" dirty="0" err="1">
                <a:solidFill>
                  <a:prstClr val="black"/>
                </a:solidFill>
                <a:latin typeface="Verdana"/>
              </a:rPr>
              <a:t>accounts</a:t>
            </a:r>
            <a:endParaRPr lang="es-MX" sz="1200" dirty="0">
              <a:solidFill>
                <a:prstClr val="black"/>
              </a:solidFill>
              <a:latin typeface="Verdana"/>
            </a:endParaRPr>
          </a:p>
          <a:p>
            <a:pPr marL="685800" lvl="1" indent="-228600" eaLnBrk="1" fontAlgn="auto" hangingPunct="1">
              <a:spcBef>
                <a:spcPts val="0"/>
              </a:spcBef>
              <a:spcAft>
                <a:spcPts val="600"/>
              </a:spcAft>
              <a:buFont typeface="+mj-lt"/>
              <a:buAutoNum type="alphaLcParenR"/>
            </a:pPr>
            <a:r>
              <a:rPr lang="es-MX" sz="1200" dirty="0" err="1">
                <a:solidFill>
                  <a:prstClr val="black"/>
                </a:solidFill>
                <a:latin typeface="Verdana"/>
              </a:rPr>
              <a:t>Credit</a:t>
            </a:r>
            <a:r>
              <a:rPr lang="es-MX" sz="1200" dirty="0">
                <a:solidFill>
                  <a:prstClr val="black"/>
                </a:solidFill>
                <a:latin typeface="Verdana"/>
              </a:rPr>
              <a:t> </a:t>
            </a:r>
            <a:r>
              <a:rPr lang="es-MX" sz="1200" dirty="0" err="1">
                <a:solidFill>
                  <a:prstClr val="black"/>
                </a:solidFill>
                <a:latin typeface="Verdana"/>
              </a:rPr>
              <a:t>history</a:t>
            </a:r>
            <a:r>
              <a:rPr lang="es-MX" sz="1200" dirty="0">
                <a:solidFill>
                  <a:prstClr val="black"/>
                </a:solidFill>
                <a:latin typeface="Verdana"/>
              </a:rPr>
              <a:t> </a:t>
            </a:r>
            <a:r>
              <a:rPr lang="es-MX" sz="1200" dirty="0" err="1">
                <a:solidFill>
                  <a:prstClr val="black"/>
                </a:solidFill>
                <a:latin typeface="Verdana"/>
              </a:rPr>
              <a:t>through</a:t>
            </a:r>
            <a:r>
              <a:rPr lang="es-MX" sz="1200" dirty="0">
                <a:solidFill>
                  <a:prstClr val="black"/>
                </a:solidFill>
                <a:latin typeface="Verdana"/>
              </a:rPr>
              <a:t> </a:t>
            </a:r>
            <a:r>
              <a:rPr lang="es-MX" sz="1200" dirty="0" err="1">
                <a:solidFill>
                  <a:prstClr val="black"/>
                </a:solidFill>
                <a:latin typeface="Verdana"/>
              </a:rPr>
              <a:t>banking</a:t>
            </a:r>
            <a:r>
              <a:rPr lang="es-MX" sz="1200" dirty="0">
                <a:solidFill>
                  <a:prstClr val="black"/>
                </a:solidFill>
                <a:latin typeface="Verdana"/>
              </a:rPr>
              <a:t> </a:t>
            </a:r>
            <a:r>
              <a:rPr lang="es-MX" sz="1200" dirty="0" err="1">
                <a:solidFill>
                  <a:prstClr val="black"/>
                </a:solidFill>
                <a:latin typeface="Verdana"/>
              </a:rPr>
              <a:t>customer</a:t>
            </a:r>
            <a:r>
              <a:rPr lang="es-MX" sz="1200" dirty="0">
                <a:solidFill>
                  <a:prstClr val="black"/>
                </a:solidFill>
                <a:latin typeface="Verdana"/>
              </a:rPr>
              <a:t> </a:t>
            </a:r>
            <a:r>
              <a:rPr lang="es-MX" sz="1200" dirty="0" err="1">
                <a:solidFill>
                  <a:prstClr val="black"/>
                </a:solidFill>
                <a:latin typeface="Verdana"/>
              </a:rPr>
              <a:t>relationships</a:t>
            </a:r>
            <a:endParaRPr lang="es-MX" sz="1200" dirty="0">
              <a:solidFill>
                <a:prstClr val="black"/>
              </a:solidFill>
              <a:latin typeface="Verdana"/>
            </a:endParaRPr>
          </a:p>
          <a:p>
            <a:pPr marL="685800" lvl="1" indent="-228600" eaLnBrk="1" fontAlgn="auto" hangingPunct="1">
              <a:spcBef>
                <a:spcPts val="0"/>
              </a:spcBef>
              <a:spcAft>
                <a:spcPts val="600"/>
              </a:spcAft>
              <a:buFont typeface="+mj-lt"/>
              <a:buAutoNum type="alphaLcParenR"/>
            </a:pPr>
            <a:r>
              <a:rPr lang="es-MX" sz="1200" dirty="0" err="1">
                <a:solidFill>
                  <a:prstClr val="black"/>
                </a:solidFill>
                <a:latin typeface="Verdana"/>
              </a:rPr>
              <a:t>Savings</a:t>
            </a:r>
            <a:r>
              <a:rPr lang="es-MX" sz="1200" dirty="0">
                <a:solidFill>
                  <a:prstClr val="black"/>
                </a:solidFill>
                <a:latin typeface="Verdana"/>
              </a:rPr>
              <a:t> </a:t>
            </a:r>
            <a:r>
              <a:rPr lang="es-MX" sz="1200" dirty="0" err="1">
                <a:solidFill>
                  <a:prstClr val="black"/>
                </a:solidFill>
                <a:latin typeface="Verdana"/>
              </a:rPr>
              <a:t>with</a:t>
            </a:r>
            <a:r>
              <a:rPr lang="es-MX" sz="1200" dirty="0">
                <a:solidFill>
                  <a:prstClr val="black"/>
                </a:solidFill>
                <a:latin typeface="Verdana"/>
              </a:rPr>
              <a:t> </a:t>
            </a:r>
            <a:r>
              <a:rPr lang="es-MX" sz="1200" dirty="0" err="1">
                <a:solidFill>
                  <a:prstClr val="black"/>
                </a:solidFill>
                <a:latin typeface="Verdana"/>
              </a:rPr>
              <a:t>purpose</a:t>
            </a:r>
            <a:r>
              <a:rPr lang="es-MX" sz="1200" dirty="0">
                <a:solidFill>
                  <a:prstClr val="black"/>
                </a:solidFill>
                <a:latin typeface="Verdana"/>
              </a:rPr>
              <a:t> (</a:t>
            </a:r>
            <a:r>
              <a:rPr lang="es-MX" sz="1200" dirty="0" err="1">
                <a:solidFill>
                  <a:prstClr val="black"/>
                </a:solidFill>
                <a:latin typeface="Verdana"/>
              </a:rPr>
              <a:t>housing</a:t>
            </a:r>
            <a:r>
              <a:rPr lang="es-MX" sz="1200" dirty="0">
                <a:solidFill>
                  <a:prstClr val="black"/>
                </a:solidFill>
                <a:latin typeface="Verdana"/>
              </a:rPr>
              <a:t> , </a:t>
            </a:r>
            <a:r>
              <a:rPr lang="es-MX" sz="1200" dirty="0" err="1">
                <a:solidFill>
                  <a:prstClr val="black"/>
                </a:solidFill>
                <a:latin typeface="Verdana"/>
              </a:rPr>
              <a:t>bausparkasse</a:t>
            </a:r>
            <a:r>
              <a:rPr lang="es-MX" sz="1200" dirty="0">
                <a:solidFill>
                  <a:prstClr val="black"/>
                </a:solidFill>
                <a:latin typeface="Verdana"/>
              </a:rPr>
              <a:t>)</a:t>
            </a:r>
          </a:p>
          <a:p>
            <a:pPr marL="685800" lvl="1" indent="-228600" eaLnBrk="1" fontAlgn="auto" hangingPunct="1">
              <a:spcBef>
                <a:spcPts val="0"/>
              </a:spcBef>
              <a:spcAft>
                <a:spcPts val="600"/>
              </a:spcAft>
              <a:buFont typeface="+mj-lt"/>
              <a:buAutoNum type="alphaLcParenR"/>
            </a:pPr>
            <a:r>
              <a:rPr lang="es-MX" sz="1200" dirty="0" err="1">
                <a:solidFill>
                  <a:prstClr val="black"/>
                </a:solidFill>
                <a:latin typeface="Verdana"/>
              </a:rPr>
              <a:t>Specialised</a:t>
            </a:r>
            <a:r>
              <a:rPr lang="es-MX" sz="1200" dirty="0">
                <a:solidFill>
                  <a:prstClr val="black"/>
                </a:solidFill>
                <a:latin typeface="Verdana"/>
              </a:rPr>
              <a:t> and </a:t>
            </a:r>
            <a:r>
              <a:rPr lang="es-MX" sz="1200" dirty="0" err="1">
                <a:solidFill>
                  <a:prstClr val="black"/>
                </a:solidFill>
                <a:latin typeface="Verdana"/>
              </a:rPr>
              <a:t>personalised</a:t>
            </a:r>
            <a:r>
              <a:rPr lang="es-MX" sz="1200" dirty="0">
                <a:solidFill>
                  <a:prstClr val="black"/>
                </a:solidFill>
                <a:latin typeface="Verdana"/>
              </a:rPr>
              <a:t>  </a:t>
            </a:r>
            <a:r>
              <a:rPr lang="es-MX" sz="1200" dirty="0" err="1">
                <a:solidFill>
                  <a:prstClr val="black"/>
                </a:solidFill>
                <a:latin typeface="Verdana"/>
              </a:rPr>
              <a:t>attention</a:t>
            </a:r>
            <a:endParaRPr lang="es-MX" sz="1200" dirty="0">
              <a:solidFill>
                <a:prstClr val="black"/>
              </a:solidFill>
              <a:latin typeface="Verdana"/>
            </a:endParaRPr>
          </a:p>
          <a:p>
            <a:pPr marL="685800" lvl="1" indent="-228600" eaLnBrk="1" fontAlgn="auto" hangingPunct="1">
              <a:spcBef>
                <a:spcPts val="0"/>
              </a:spcBef>
              <a:spcAft>
                <a:spcPts val="600"/>
              </a:spcAft>
              <a:buFont typeface="+mj-lt"/>
              <a:buAutoNum type="alphaLcParenR"/>
            </a:pPr>
            <a:r>
              <a:rPr lang="es-MX" sz="1200" dirty="0" err="1">
                <a:solidFill>
                  <a:prstClr val="black"/>
                </a:solidFill>
                <a:latin typeface="Verdana"/>
              </a:rPr>
              <a:t>Financial</a:t>
            </a:r>
            <a:r>
              <a:rPr lang="es-MX" sz="1200" dirty="0">
                <a:solidFill>
                  <a:prstClr val="black"/>
                </a:solidFill>
                <a:latin typeface="Verdana"/>
              </a:rPr>
              <a:t>  </a:t>
            </a:r>
            <a:r>
              <a:rPr lang="es-MX" sz="1200" dirty="0" err="1">
                <a:solidFill>
                  <a:prstClr val="black"/>
                </a:solidFill>
                <a:latin typeface="Verdana"/>
              </a:rPr>
              <a:t>options</a:t>
            </a:r>
            <a:r>
              <a:rPr lang="es-MX" sz="1200" dirty="0">
                <a:solidFill>
                  <a:prstClr val="black"/>
                </a:solidFill>
                <a:latin typeface="Verdana"/>
              </a:rPr>
              <a:t>  </a:t>
            </a:r>
            <a:r>
              <a:rPr lang="es-MX" sz="1200" dirty="0" err="1">
                <a:solidFill>
                  <a:prstClr val="black"/>
                </a:solidFill>
                <a:latin typeface="Verdana"/>
              </a:rPr>
              <a:t>for</a:t>
            </a:r>
            <a:r>
              <a:rPr lang="es-MX" sz="1200" dirty="0">
                <a:solidFill>
                  <a:prstClr val="black"/>
                </a:solidFill>
                <a:latin typeface="Verdana"/>
              </a:rPr>
              <a:t> </a:t>
            </a:r>
            <a:r>
              <a:rPr lang="es-MX" sz="1200" dirty="0" err="1">
                <a:solidFill>
                  <a:prstClr val="black"/>
                </a:solidFill>
                <a:latin typeface="Verdana"/>
              </a:rPr>
              <a:t>cofinancing</a:t>
            </a:r>
            <a:r>
              <a:rPr lang="es-MX" sz="1200" dirty="0">
                <a:solidFill>
                  <a:prstClr val="black"/>
                </a:solidFill>
                <a:latin typeface="Verdana"/>
              </a:rPr>
              <a:t> and </a:t>
            </a:r>
            <a:r>
              <a:rPr lang="es-MX" sz="1200" dirty="0" err="1">
                <a:solidFill>
                  <a:prstClr val="black"/>
                </a:solidFill>
                <a:latin typeface="Verdana"/>
              </a:rPr>
              <a:t>coupling</a:t>
            </a:r>
            <a:r>
              <a:rPr lang="es-MX" sz="1200" dirty="0">
                <a:solidFill>
                  <a:prstClr val="black"/>
                </a:solidFill>
                <a:latin typeface="Verdana"/>
              </a:rPr>
              <a:t> </a:t>
            </a:r>
            <a:r>
              <a:rPr lang="es-MX" sz="1200" dirty="0" err="1">
                <a:solidFill>
                  <a:prstClr val="black"/>
                </a:solidFill>
                <a:latin typeface="Verdana"/>
              </a:rPr>
              <a:t>clients</a:t>
            </a:r>
            <a:endParaRPr lang="es-MX" sz="1200" dirty="0">
              <a:solidFill>
                <a:prstClr val="black"/>
              </a:solidFill>
              <a:latin typeface="Verdana"/>
            </a:endParaRPr>
          </a:p>
          <a:p>
            <a:pPr marL="685800" lvl="1" indent="-228600" eaLnBrk="1" fontAlgn="auto" hangingPunct="1">
              <a:spcBef>
                <a:spcPts val="0"/>
              </a:spcBef>
              <a:spcAft>
                <a:spcPts val="600"/>
              </a:spcAft>
              <a:buFont typeface="+mj-lt"/>
              <a:buAutoNum type="alphaLcParenR"/>
            </a:pPr>
            <a:r>
              <a:rPr lang="es-MX" sz="1200" dirty="0" err="1">
                <a:solidFill>
                  <a:prstClr val="black"/>
                </a:solidFill>
                <a:latin typeface="Verdana"/>
              </a:rPr>
              <a:t>Possibility</a:t>
            </a:r>
            <a:r>
              <a:rPr lang="es-MX" sz="1200" dirty="0">
                <a:solidFill>
                  <a:prstClr val="black"/>
                </a:solidFill>
                <a:latin typeface="Verdana"/>
              </a:rPr>
              <a:t> </a:t>
            </a:r>
            <a:r>
              <a:rPr lang="es-MX" sz="1200" dirty="0" err="1">
                <a:solidFill>
                  <a:prstClr val="black"/>
                </a:solidFill>
                <a:latin typeface="Verdana"/>
              </a:rPr>
              <a:t>to</a:t>
            </a:r>
            <a:r>
              <a:rPr lang="es-MX" sz="1200" dirty="0">
                <a:solidFill>
                  <a:prstClr val="black"/>
                </a:solidFill>
                <a:latin typeface="Verdana"/>
              </a:rPr>
              <a:t> </a:t>
            </a:r>
            <a:r>
              <a:rPr lang="es-MX" sz="1200" dirty="0" err="1">
                <a:solidFill>
                  <a:prstClr val="black"/>
                </a:solidFill>
                <a:latin typeface="Verdana"/>
              </a:rPr>
              <a:t>apply</a:t>
            </a:r>
            <a:r>
              <a:rPr lang="es-MX" sz="1200" dirty="0">
                <a:solidFill>
                  <a:prstClr val="black"/>
                </a:solidFill>
                <a:latin typeface="Verdana"/>
              </a:rPr>
              <a:t> </a:t>
            </a:r>
            <a:r>
              <a:rPr lang="es-MX" sz="1200" dirty="0" err="1">
                <a:solidFill>
                  <a:prstClr val="black"/>
                </a:solidFill>
                <a:latin typeface="Verdana"/>
              </a:rPr>
              <a:t>for</a:t>
            </a:r>
            <a:r>
              <a:rPr lang="es-MX" sz="1200" dirty="0">
                <a:solidFill>
                  <a:prstClr val="black"/>
                </a:solidFill>
                <a:latin typeface="Verdana"/>
              </a:rPr>
              <a:t> </a:t>
            </a:r>
            <a:r>
              <a:rPr lang="es-MX" sz="1200" dirty="0" err="1">
                <a:solidFill>
                  <a:prstClr val="black"/>
                </a:solidFill>
                <a:latin typeface="Verdana"/>
              </a:rPr>
              <a:t>cross</a:t>
            </a:r>
            <a:r>
              <a:rPr lang="es-MX" sz="1200" dirty="0">
                <a:solidFill>
                  <a:prstClr val="black"/>
                </a:solidFill>
                <a:latin typeface="Verdana"/>
              </a:rPr>
              <a:t> </a:t>
            </a:r>
            <a:r>
              <a:rPr lang="es-MX" sz="1200" dirty="0" err="1">
                <a:solidFill>
                  <a:prstClr val="black"/>
                </a:solidFill>
                <a:latin typeface="Verdana"/>
              </a:rPr>
              <a:t>border</a:t>
            </a:r>
            <a:r>
              <a:rPr lang="es-MX" sz="1200" dirty="0">
                <a:solidFill>
                  <a:prstClr val="black"/>
                </a:solidFill>
                <a:latin typeface="Verdana"/>
              </a:rPr>
              <a:t> </a:t>
            </a:r>
            <a:r>
              <a:rPr lang="es-MX" sz="1200" dirty="0" err="1">
                <a:solidFill>
                  <a:prstClr val="black"/>
                </a:solidFill>
                <a:latin typeface="Verdana"/>
              </a:rPr>
              <a:t>financial</a:t>
            </a:r>
            <a:r>
              <a:rPr lang="es-MX" sz="1200" dirty="0">
                <a:solidFill>
                  <a:prstClr val="black"/>
                </a:solidFill>
                <a:latin typeface="Verdana"/>
              </a:rPr>
              <a:t> </a:t>
            </a:r>
            <a:r>
              <a:rPr lang="es-MX" sz="1200" dirty="0" err="1">
                <a:solidFill>
                  <a:prstClr val="black"/>
                </a:solidFill>
                <a:latin typeface="Verdana"/>
              </a:rPr>
              <a:t>options</a:t>
            </a:r>
            <a:r>
              <a:rPr lang="es-MX" sz="1200" dirty="0">
                <a:solidFill>
                  <a:prstClr val="black"/>
                </a:solidFill>
                <a:latin typeface="Verdana"/>
              </a:rPr>
              <a:t> </a:t>
            </a:r>
            <a:r>
              <a:rPr lang="es-MX" sz="1200" dirty="0" err="1">
                <a:solidFill>
                  <a:prstClr val="black"/>
                </a:solidFill>
                <a:latin typeface="Verdana"/>
              </a:rPr>
              <a:t>to</a:t>
            </a:r>
            <a:r>
              <a:rPr lang="es-MX" sz="1200" dirty="0">
                <a:solidFill>
                  <a:prstClr val="black"/>
                </a:solidFill>
                <a:latin typeface="Verdana"/>
              </a:rPr>
              <a:t> </a:t>
            </a:r>
            <a:r>
              <a:rPr lang="es-MX" sz="1200" dirty="0" err="1">
                <a:solidFill>
                  <a:prstClr val="black"/>
                </a:solidFill>
                <a:latin typeface="Verdana"/>
              </a:rPr>
              <a:t>buy</a:t>
            </a:r>
            <a:r>
              <a:rPr lang="es-MX" sz="1200" dirty="0">
                <a:solidFill>
                  <a:prstClr val="black"/>
                </a:solidFill>
                <a:latin typeface="Verdana"/>
              </a:rPr>
              <a:t> in Mexico</a:t>
            </a:r>
          </a:p>
          <a:p>
            <a:pPr marL="685800" lvl="1" indent="-228600" eaLnBrk="1" fontAlgn="auto" hangingPunct="1">
              <a:spcBef>
                <a:spcPts val="0"/>
              </a:spcBef>
              <a:spcAft>
                <a:spcPts val="600"/>
              </a:spcAft>
              <a:buFont typeface="+mj-lt"/>
              <a:buAutoNum type="alphaLcParenR"/>
            </a:pPr>
            <a:r>
              <a:rPr lang="es-MX" sz="1200" dirty="0">
                <a:solidFill>
                  <a:prstClr val="black"/>
                </a:solidFill>
                <a:latin typeface="Verdana"/>
              </a:rPr>
              <a:t>CRM data </a:t>
            </a:r>
            <a:r>
              <a:rPr lang="es-MX" sz="1200" dirty="0" err="1">
                <a:solidFill>
                  <a:prstClr val="black"/>
                </a:solidFill>
                <a:latin typeface="Verdana"/>
              </a:rPr>
              <a:t>to</a:t>
            </a:r>
            <a:r>
              <a:rPr lang="es-MX" sz="1200" dirty="0">
                <a:solidFill>
                  <a:prstClr val="black"/>
                </a:solidFill>
                <a:latin typeface="Verdana"/>
              </a:rPr>
              <a:t> </a:t>
            </a:r>
            <a:r>
              <a:rPr lang="es-MX" sz="1200" dirty="0" err="1">
                <a:solidFill>
                  <a:prstClr val="black"/>
                </a:solidFill>
                <a:latin typeface="Verdana"/>
              </a:rPr>
              <a:t>identify</a:t>
            </a:r>
            <a:r>
              <a:rPr lang="es-MX" sz="1200" dirty="0">
                <a:solidFill>
                  <a:prstClr val="black"/>
                </a:solidFill>
                <a:latin typeface="Verdana"/>
              </a:rPr>
              <a:t> </a:t>
            </a:r>
            <a:r>
              <a:rPr lang="es-MX" sz="1200" dirty="0" err="1">
                <a:solidFill>
                  <a:prstClr val="black"/>
                </a:solidFill>
                <a:latin typeface="Verdana"/>
              </a:rPr>
              <a:t>opportunities</a:t>
            </a:r>
            <a:r>
              <a:rPr lang="es-MX" sz="1200" dirty="0">
                <a:solidFill>
                  <a:prstClr val="black"/>
                </a:solidFill>
                <a:latin typeface="Verdana"/>
              </a:rPr>
              <a:t> </a:t>
            </a:r>
            <a:r>
              <a:rPr lang="es-MX" sz="1200" dirty="0" err="1">
                <a:solidFill>
                  <a:prstClr val="black"/>
                </a:solidFill>
                <a:latin typeface="Verdana"/>
              </a:rPr>
              <a:t>to</a:t>
            </a:r>
            <a:r>
              <a:rPr lang="es-MX" sz="1200" dirty="0">
                <a:solidFill>
                  <a:prstClr val="black"/>
                </a:solidFill>
                <a:latin typeface="Verdana"/>
              </a:rPr>
              <a:t> </a:t>
            </a:r>
            <a:r>
              <a:rPr lang="es-MX" sz="1200" dirty="0" err="1">
                <a:solidFill>
                  <a:prstClr val="black"/>
                </a:solidFill>
                <a:latin typeface="Verdana"/>
              </a:rPr>
              <a:t>develop</a:t>
            </a:r>
            <a:r>
              <a:rPr lang="es-MX" sz="1200" dirty="0">
                <a:solidFill>
                  <a:prstClr val="black"/>
                </a:solidFill>
                <a:latin typeface="Verdana"/>
              </a:rPr>
              <a:t>  </a:t>
            </a:r>
            <a:r>
              <a:rPr lang="es-MX" sz="1200" dirty="0" err="1">
                <a:solidFill>
                  <a:prstClr val="black"/>
                </a:solidFill>
                <a:latin typeface="Verdana"/>
              </a:rPr>
              <a:t>long</a:t>
            </a:r>
            <a:r>
              <a:rPr lang="es-MX" sz="1200" dirty="0">
                <a:solidFill>
                  <a:prstClr val="black"/>
                </a:solidFill>
                <a:latin typeface="Verdana"/>
              </a:rPr>
              <a:t> </a:t>
            </a:r>
            <a:r>
              <a:rPr lang="es-MX" sz="1200" dirty="0" err="1">
                <a:solidFill>
                  <a:prstClr val="black"/>
                </a:solidFill>
                <a:latin typeface="Verdana"/>
              </a:rPr>
              <a:t>term</a:t>
            </a:r>
            <a:r>
              <a:rPr lang="es-MX" sz="1200" dirty="0">
                <a:solidFill>
                  <a:prstClr val="black"/>
                </a:solidFill>
                <a:latin typeface="Verdana"/>
              </a:rPr>
              <a:t> </a:t>
            </a:r>
            <a:r>
              <a:rPr lang="es-MX" sz="1200" dirty="0" err="1">
                <a:solidFill>
                  <a:prstClr val="black"/>
                </a:solidFill>
                <a:latin typeface="Verdana"/>
              </a:rPr>
              <a:t>relationship</a:t>
            </a:r>
            <a:r>
              <a:rPr lang="es-MX" sz="1200" dirty="0">
                <a:solidFill>
                  <a:prstClr val="black"/>
                </a:solidFill>
                <a:latin typeface="Verdana"/>
              </a:rPr>
              <a:t> </a:t>
            </a:r>
            <a:r>
              <a:rPr lang="es-MX" sz="1200" dirty="0" err="1">
                <a:solidFill>
                  <a:prstClr val="black"/>
                </a:solidFill>
                <a:latin typeface="Verdana"/>
              </a:rPr>
              <a:t>between</a:t>
            </a:r>
            <a:r>
              <a:rPr lang="es-MX" sz="1200" dirty="0">
                <a:solidFill>
                  <a:prstClr val="black"/>
                </a:solidFill>
                <a:latin typeface="Verdana"/>
              </a:rPr>
              <a:t>  </a:t>
            </a:r>
            <a:r>
              <a:rPr lang="es-MX" sz="1200" dirty="0" err="1">
                <a:solidFill>
                  <a:prstClr val="black"/>
                </a:solidFill>
                <a:latin typeface="Verdana"/>
              </a:rPr>
              <a:t>mixed</a:t>
            </a:r>
            <a:r>
              <a:rPr lang="es-MX" sz="1200" dirty="0">
                <a:solidFill>
                  <a:prstClr val="black"/>
                </a:solidFill>
                <a:latin typeface="Verdana"/>
              </a:rPr>
              <a:t> </a:t>
            </a:r>
            <a:r>
              <a:rPr lang="es-MX" sz="1200" dirty="0" err="1">
                <a:solidFill>
                  <a:prstClr val="black"/>
                </a:solidFill>
                <a:latin typeface="Verdana"/>
              </a:rPr>
              <a:t>economy</a:t>
            </a:r>
            <a:r>
              <a:rPr lang="es-MX" sz="1200" dirty="0">
                <a:solidFill>
                  <a:prstClr val="black"/>
                </a:solidFill>
                <a:latin typeface="Verdana"/>
              </a:rPr>
              <a:t> </a:t>
            </a:r>
            <a:r>
              <a:rPr lang="es-MX" sz="1200" dirty="0" err="1">
                <a:solidFill>
                  <a:prstClr val="black"/>
                </a:solidFill>
                <a:latin typeface="Verdana"/>
              </a:rPr>
              <a:t>clients</a:t>
            </a:r>
            <a:r>
              <a:rPr lang="es-MX" sz="1200" dirty="0">
                <a:solidFill>
                  <a:prstClr val="black"/>
                </a:solidFill>
                <a:latin typeface="Verdana"/>
              </a:rPr>
              <a:t> and </a:t>
            </a:r>
            <a:r>
              <a:rPr lang="es-MX" sz="1200" dirty="0" err="1">
                <a:solidFill>
                  <a:prstClr val="black"/>
                </a:solidFill>
                <a:latin typeface="Verdana"/>
              </a:rPr>
              <a:t>the</a:t>
            </a:r>
            <a:r>
              <a:rPr lang="es-MX" sz="1200" dirty="0">
                <a:solidFill>
                  <a:prstClr val="black"/>
                </a:solidFill>
                <a:latin typeface="Verdana"/>
              </a:rPr>
              <a:t> </a:t>
            </a:r>
            <a:r>
              <a:rPr lang="es-MX" sz="1200" dirty="0" err="1">
                <a:solidFill>
                  <a:prstClr val="black"/>
                </a:solidFill>
                <a:latin typeface="Verdana"/>
              </a:rPr>
              <a:t>financial</a:t>
            </a:r>
            <a:r>
              <a:rPr lang="es-MX" sz="1200" dirty="0">
                <a:solidFill>
                  <a:prstClr val="black"/>
                </a:solidFill>
                <a:latin typeface="Verdana"/>
              </a:rPr>
              <a:t> </a:t>
            </a:r>
            <a:r>
              <a:rPr lang="es-MX" sz="1200" dirty="0" err="1">
                <a:solidFill>
                  <a:prstClr val="black"/>
                </a:solidFill>
                <a:latin typeface="Verdana"/>
              </a:rPr>
              <a:t>institutions</a:t>
            </a:r>
            <a:endParaRPr lang="es-MX" sz="1200" dirty="0">
              <a:solidFill>
                <a:prstClr val="black"/>
              </a:solidFill>
              <a:latin typeface="Verdana"/>
            </a:endParaRPr>
          </a:p>
          <a:p>
            <a:pPr marL="685800" lvl="1" indent="-228600" eaLnBrk="1" fontAlgn="auto" hangingPunct="1">
              <a:spcBef>
                <a:spcPts val="0"/>
              </a:spcBef>
              <a:spcAft>
                <a:spcPts val="600"/>
              </a:spcAft>
              <a:buFont typeface="+mj-lt"/>
              <a:buAutoNum type="alphaLcParenR"/>
            </a:pPr>
            <a:endParaRPr lang="es-MX" sz="1200" dirty="0">
              <a:solidFill>
                <a:prstClr val="black"/>
              </a:solidFill>
              <a:latin typeface="Verdana"/>
            </a:endParaRPr>
          </a:p>
          <a:p>
            <a:pPr marL="685800" lvl="1" indent="-228600" eaLnBrk="1" fontAlgn="auto" hangingPunct="1">
              <a:spcBef>
                <a:spcPts val="0"/>
              </a:spcBef>
              <a:spcAft>
                <a:spcPts val="600"/>
              </a:spcAft>
              <a:buFont typeface="+mj-lt"/>
              <a:buAutoNum type="alphaLcParenR"/>
            </a:pPr>
            <a:endParaRPr lang="es-MX" sz="1200" dirty="0">
              <a:solidFill>
                <a:prstClr val="black"/>
              </a:solidFill>
              <a:latin typeface="Verdana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A7334F7-5629-57A6-BAE8-D040A8714E92}"/>
              </a:ext>
            </a:extLst>
          </p:cNvPr>
          <p:cNvSpPr/>
          <p:nvPr/>
        </p:nvSpPr>
        <p:spPr>
          <a:xfrm>
            <a:off x="1677928" y="4423941"/>
            <a:ext cx="5212054" cy="754053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600"/>
              </a:spcAft>
            </a:pPr>
            <a:endParaRPr lang="es-MX" sz="1100" dirty="0">
              <a:solidFill>
                <a:prstClr val="black"/>
              </a:solidFill>
              <a:latin typeface="Verdana"/>
            </a:endParaRPr>
          </a:p>
          <a:p>
            <a:pPr marL="228600" indent="-228600" eaLnBrk="1" fontAlgn="auto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s-MX" sz="1100" dirty="0">
              <a:solidFill>
                <a:prstClr val="black"/>
              </a:solidFill>
              <a:latin typeface="Verdana"/>
            </a:endParaRPr>
          </a:p>
          <a:p>
            <a:pPr marL="228600" indent="-228600" eaLnBrk="1" fontAlgn="auto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s-MX" sz="1100" dirty="0">
              <a:solidFill>
                <a:prstClr val="black"/>
              </a:solidFill>
              <a:latin typeface="Verdana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FF32647-7FD5-93A6-0264-2B56BCAEC180}"/>
              </a:ext>
            </a:extLst>
          </p:cNvPr>
          <p:cNvSpPr/>
          <p:nvPr/>
        </p:nvSpPr>
        <p:spPr bwMode="gray">
          <a:xfrm rot="16200000">
            <a:off x="65737" y="2982313"/>
            <a:ext cx="1746740" cy="835920"/>
          </a:xfrm>
          <a:prstGeom prst="rect">
            <a:avLst/>
          </a:prstGeom>
          <a:solidFill>
            <a:schemeClr val="accent1"/>
          </a:solidFill>
          <a:ln w="3175" algn="ctr">
            <a:noFill/>
            <a:miter lim="800000"/>
            <a:headEnd/>
            <a:tailEnd/>
          </a:ln>
        </p:spPr>
        <p:txBody>
          <a:bodyPr wrap="square" lIns="36000" tIns="88900" rIns="36000" bIns="88900" rtlCol="0" anchor="ctr"/>
          <a:lstStyle/>
          <a:p>
            <a:pPr algn="ctr" eaLnBrk="1" fontAlgn="auto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</a:pPr>
            <a:r>
              <a:rPr lang="es-MX" sz="1000" b="1" dirty="0" err="1">
                <a:solidFill>
                  <a:prstClr val="white"/>
                </a:solidFill>
                <a:latin typeface="Verdana"/>
              </a:rPr>
              <a:t>Households</a:t>
            </a:r>
            <a:r>
              <a:rPr lang="es-MX" sz="1000" b="1" dirty="0">
                <a:solidFill>
                  <a:prstClr val="white"/>
                </a:solidFill>
                <a:latin typeface="Verdana"/>
              </a:rPr>
              <a:t> </a:t>
            </a:r>
            <a:r>
              <a:rPr lang="es-MX" sz="1000" b="1" dirty="0" err="1">
                <a:solidFill>
                  <a:prstClr val="white"/>
                </a:solidFill>
                <a:latin typeface="Verdana"/>
              </a:rPr>
              <a:t>with</a:t>
            </a:r>
            <a:r>
              <a:rPr lang="es-MX" sz="1000" b="1" dirty="0">
                <a:solidFill>
                  <a:prstClr val="white"/>
                </a:solidFill>
                <a:latin typeface="Verdana"/>
              </a:rPr>
              <a:t> </a:t>
            </a:r>
            <a:r>
              <a:rPr lang="es-MX" sz="1000" b="1" dirty="0" err="1">
                <a:solidFill>
                  <a:prstClr val="white"/>
                </a:solidFill>
                <a:latin typeface="Verdana"/>
              </a:rPr>
              <a:t>mixed</a:t>
            </a:r>
            <a:r>
              <a:rPr lang="es-MX" sz="1000" b="1" dirty="0">
                <a:solidFill>
                  <a:prstClr val="white"/>
                </a:solidFill>
                <a:latin typeface="Verdana"/>
              </a:rPr>
              <a:t> </a:t>
            </a:r>
            <a:r>
              <a:rPr lang="es-MX" sz="1000" b="1" dirty="0" err="1">
                <a:solidFill>
                  <a:prstClr val="white"/>
                </a:solidFill>
                <a:latin typeface="Verdana"/>
              </a:rPr>
              <a:t>sources</a:t>
            </a:r>
            <a:r>
              <a:rPr lang="es-MX" sz="1000" b="1" dirty="0">
                <a:solidFill>
                  <a:prstClr val="white"/>
                </a:solidFill>
                <a:latin typeface="Verdana"/>
              </a:rPr>
              <a:t> </a:t>
            </a:r>
            <a:r>
              <a:rPr lang="es-MX" sz="1000" b="1" dirty="0" err="1">
                <a:solidFill>
                  <a:prstClr val="white"/>
                </a:solidFill>
                <a:latin typeface="Verdana"/>
              </a:rPr>
              <a:t>of</a:t>
            </a:r>
            <a:r>
              <a:rPr lang="es-MX" sz="1000" b="1" dirty="0">
                <a:solidFill>
                  <a:prstClr val="white"/>
                </a:solidFill>
                <a:latin typeface="Verdana"/>
              </a:rPr>
              <a:t> </a:t>
            </a:r>
            <a:r>
              <a:rPr lang="es-MX" sz="1000" b="1" dirty="0" err="1">
                <a:solidFill>
                  <a:prstClr val="white"/>
                </a:solidFill>
                <a:latin typeface="Verdana"/>
              </a:rPr>
              <a:t>income</a:t>
            </a:r>
            <a:endParaRPr lang="es-MX" sz="1000" b="1" dirty="0">
              <a:solidFill>
                <a:prstClr val="white"/>
              </a:solidFill>
              <a:latin typeface="Verdana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98C0883-FC95-9514-1B14-E42C24018CF8}"/>
              </a:ext>
            </a:extLst>
          </p:cNvPr>
          <p:cNvSpPr/>
          <p:nvPr/>
        </p:nvSpPr>
        <p:spPr bwMode="gray">
          <a:xfrm rot="16200000">
            <a:off x="-109927" y="4977317"/>
            <a:ext cx="2098072" cy="835919"/>
          </a:xfrm>
          <a:prstGeom prst="rect">
            <a:avLst/>
          </a:prstGeom>
          <a:solidFill>
            <a:schemeClr val="accent1"/>
          </a:solidFill>
          <a:ln w="3175" algn="ctr">
            <a:noFill/>
            <a:miter lim="800000"/>
            <a:headEnd/>
            <a:tailEnd/>
          </a:ln>
        </p:spPr>
        <p:txBody>
          <a:bodyPr wrap="square" lIns="36000" tIns="88900" rIns="36000" bIns="88900" rtlCol="0" anchor="ctr"/>
          <a:lstStyle/>
          <a:p>
            <a:pPr algn="ctr" eaLnBrk="1" fontAlgn="auto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</a:pPr>
            <a:r>
              <a:rPr lang="es-MX" sz="1000" b="1" dirty="0" err="1">
                <a:solidFill>
                  <a:prstClr val="white"/>
                </a:solidFill>
                <a:latin typeface="Verdana"/>
              </a:rPr>
              <a:t>Households</a:t>
            </a:r>
            <a:r>
              <a:rPr lang="es-MX" sz="1000" b="1" dirty="0">
                <a:solidFill>
                  <a:prstClr val="white"/>
                </a:solidFill>
                <a:latin typeface="Verdana"/>
              </a:rPr>
              <a:t> in </a:t>
            </a:r>
            <a:r>
              <a:rPr lang="es-MX" sz="1000" b="1" dirty="0" err="1">
                <a:solidFill>
                  <a:prstClr val="white"/>
                </a:solidFill>
                <a:latin typeface="Verdana"/>
              </a:rPr>
              <a:t>the</a:t>
            </a:r>
            <a:r>
              <a:rPr lang="es-MX" sz="1000" b="1" dirty="0">
                <a:solidFill>
                  <a:prstClr val="white"/>
                </a:solidFill>
                <a:latin typeface="Verdana"/>
              </a:rPr>
              <a:t> </a:t>
            </a:r>
            <a:r>
              <a:rPr lang="es-MX" sz="1000" b="1" dirty="0" err="1">
                <a:solidFill>
                  <a:prstClr val="white"/>
                </a:solidFill>
                <a:latin typeface="Verdana"/>
              </a:rPr>
              <a:t>mixed</a:t>
            </a:r>
            <a:r>
              <a:rPr lang="es-MX" sz="1000" b="1" dirty="0">
                <a:solidFill>
                  <a:prstClr val="white"/>
                </a:solidFill>
                <a:latin typeface="Verdana"/>
              </a:rPr>
              <a:t> </a:t>
            </a:r>
            <a:r>
              <a:rPr lang="es-MX" sz="1000" b="1" dirty="0" err="1">
                <a:solidFill>
                  <a:prstClr val="white"/>
                </a:solidFill>
                <a:latin typeface="Verdana"/>
              </a:rPr>
              <a:t>economy</a:t>
            </a:r>
            <a:endParaRPr lang="es-MX" sz="1000" b="1" dirty="0">
              <a:solidFill>
                <a:prstClr val="white"/>
              </a:solidFill>
              <a:latin typeface="Verdana"/>
            </a:endParaRPr>
          </a:p>
        </p:txBody>
      </p:sp>
      <p:pic>
        <p:nvPicPr>
          <p:cNvPr id="11" name="Picture 2" descr="Image result for united states round flag">
            <a:extLst>
              <a:ext uri="{FF2B5EF4-FFF2-40B4-BE49-F238E27FC236}">
                <a16:creationId xmlns:a16="http://schemas.microsoft.com/office/drawing/2014/main" id="{16D65632-E540-7D17-CFBF-4D76FC0C9D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2260" y="5835565"/>
            <a:ext cx="397722" cy="397722"/>
          </a:xfrm>
          <a:prstGeom prst="ellipse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flagge-deutschland">
            <a:extLst>
              <a:ext uri="{FF2B5EF4-FFF2-40B4-BE49-F238E27FC236}">
                <a16:creationId xmlns:a16="http://schemas.microsoft.com/office/drawing/2014/main" id="{305C2528-0596-7394-F939-22F2262BF9D2}"/>
              </a:ext>
            </a:extLst>
          </p:cNvPr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6883" y="5845873"/>
            <a:ext cx="397722" cy="397719"/>
          </a:xfrm>
          <a:prstGeom prst="ellipse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erial view of city district skyline with clouds in sky">
            <a:extLst>
              <a:ext uri="{FF2B5EF4-FFF2-40B4-BE49-F238E27FC236}">
                <a16:creationId xmlns:a16="http://schemas.microsoft.com/office/drawing/2014/main" id="{B81ABEB1-E573-4EFA-ECA5-B77F9B1CEF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6883" y="2162179"/>
            <a:ext cx="2070399" cy="1380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391535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 bwMode="gray">
          <a:xfrm>
            <a:off x="-1" y="1212112"/>
            <a:ext cx="12192001" cy="5645888"/>
          </a:xfrm>
          <a:prstGeom prst="rect">
            <a:avLst/>
          </a:prstGeom>
          <a:solidFill>
            <a:schemeClr val="tx1"/>
          </a:solidFill>
          <a:ln w="19050" algn="ctr">
            <a:noFill/>
            <a:miter lim="800000"/>
            <a:headEnd/>
            <a:tailEnd/>
          </a:ln>
        </p:spPr>
        <p:txBody>
          <a:bodyPr wrap="square" lIns="88900" tIns="88900" rIns="88900" bIns="88900" rtlCol="0" anchor="ctr"/>
          <a:lstStyle/>
          <a:p>
            <a:pPr algn="ctr">
              <a:lnSpc>
                <a:spcPct val="106000"/>
              </a:lnSpc>
              <a:buFont typeface="Wingdings 2" pitchFamily="18" charset="2"/>
              <a:buNone/>
            </a:pPr>
            <a:endParaRPr lang="es-MX" sz="1600" b="1" dirty="0">
              <a:solidFill>
                <a:prstClr val="white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69777" y="490135"/>
            <a:ext cx="23128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s-MX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cs typeface="Arial" panose="020B0604020202020204" pitchFamily="34" charset="0"/>
              </a:defRPr>
            </a:lvl1pPr>
          </a:lstStyle>
          <a:p>
            <a:r>
              <a:rPr lang="en-US" sz="2800" dirty="0">
                <a:solidFill>
                  <a:prstClr val="black"/>
                </a:solidFill>
              </a:rPr>
              <a:t>Dr Jorge Yarza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7782415"/>
              </p:ext>
            </p:extLst>
          </p:nvPr>
        </p:nvGraphicFramePr>
        <p:xfrm>
          <a:off x="3289284" y="1329817"/>
          <a:ext cx="5449706" cy="1575995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54497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19085">
                <a:tc>
                  <a:txBody>
                    <a:bodyPr/>
                    <a:lstStyle/>
                    <a:p>
                      <a:pPr algn="l"/>
                      <a:r>
                        <a:rPr lang="es-MX" sz="1600" b="1" baseline="0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+mj-lt"/>
                        </a:rPr>
                        <a:t>Jorge Yarza, PhD, MBA, </a:t>
                      </a:r>
                      <a:r>
                        <a:rPr lang="es-MX" sz="1600" b="1" baseline="0" dirty="0" err="1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+mj-lt"/>
                        </a:rPr>
                        <a:t>MSc</a:t>
                      </a:r>
                      <a:endParaRPr lang="en-US" sz="1600" b="1" dirty="0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  <a:latin typeface="+mj-lt"/>
                      </a:endParaRPr>
                    </a:p>
                  </a:txBody>
                  <a:tcPr marL="0" marR="0" marT="0" marB="0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7820">
                <a:tc>
                  <a:txBody>
                    <a:bodyPr/>
                    <a:lstStyle/>
                    <a:p>
                      <a:pPr marL="0" marR="0" indent="0" algn="l" defTabSz="101827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noProof="0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+mj-lt"/>
                        </a:rPr>
                        <a:t>Advisory</a:t>
                      </a:r>
                      <a:r>
                        <a:rPr lang="en-US" sz="1200" baseline="0" noProof="0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+mj-lt"/>
                        </a:rPr>
                        <a:t> Services  Leading Partner</a:t>
                      </a:r>
                      <a:endParaRPr lang="en-US" sz="1200" noProof="0" dirty="0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  <a:effectLst/>
                        <a:latin typeface="+mj-lt"/>
                      </a:endParaRPr>
                    </a:p>
                    <a:p>
                      <a:pPr marL="0" marR="0" indent="0" algn="l" defTabSz="101827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noProof="0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+mj-lt"/>
                        </a:rPr>
                        <a:t>Real Estate</a:t>
                      </a:r>
                      <a:r>
                        <a:rPr lang="en-US" sz="1200" baseline="0" noProof="0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+mj-lt"/>
                        </a:rPr>
                        <a:t> Advisory Services &amp; Investment Transactions</a:t>
                      </a:r>
                      <a:endParaRPr lang="en-US" sz="1200" noProof="0" dirty="0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  <a:latin typeface="+mj-lt"/>
                      </a:endParaRPr>
                    </a:p>
                  </a:txBody>
                  <a:tcPr marL="0" marR="0" marT="0" marB="0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9090">
                <a:tc>
                  <a:txBody>
                    <a:bodyPr/>
                    <a:lstStyle/>
                    <a:p>
                      <a:pPr marL="997585" marR="0" lvl="1" indent="-54038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>
                          <a:tab pos="107950" algn="l"/>
                        </a:tabLst>
                        <a:defRPr/>
                      </a:pPr>
                      <a:r>
                        <a:rPr lang="en-US" sz="1200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+mj-lt"/>
                        </a:rPr>
                        <a:t>+52</a:t>
                      </a:r>
                      <a:r>
                        <a:rPr lang="en-US" sz="1200" baseline="0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en-US" sz="1200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+mj-lt"/>
                        </a:rPr>
                        <a:t>5541806260            </a:t>
                      </a:r>
                      <a:r>
                        <a:rPr lang="en-US" sz="1200" u="none" kern="1200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jyarza@deloittemx.com</a:t>
                      </a:r>
                      <a:endParaRPr lang="en-US" sz="1200" u="sng" dirty="0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  <a:effectLst/>
                        <a:latin typeface="+mj-lt"/>
                        <a:hlinkClick r:id="rId2">
                          <a:extLst>
                            <a:ext uri="{A12FA001-AC4F-418D-AE19-62706E023703}">
                              <ahyp:hlinkClr xmlns:ahyp="http://schemas.microsoft.com/office/drawing/2018/hyperlinkcolor" val="tx"/>
                            </a:ext>
                          </a:extLst>
                        </a:hlinkClick>
                      </a:endParaRPr>
                    </a:p>
                  </a:txBody>
                  <a:tcPr marL="0" marR="0" marT="0" marB="0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266544" y="4200321"/>
            <a:ext cx="3018916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01700" fontAlgn="base">
              <a:spcBef>
                <a:spcPct val="0"/>
              </a:spcBef>
              <a:spcAft>
                <a:spcPct val="0"/>
              </a:spcAft>
            </a:pPr>
            <a:r>
              <a:rPr lang="en-US" altLang="es-MX" sz="1100" b="1" dirty="0">
                <a:solidFill>
                  <a:prstClr val="white"/>
                </a:solidFill>
              </a:rPr>
              <a:t>Jorge holds a PhD in Engineering from Manchester University (UMIST), UK.  He joined  Deloitte in June 2015 becoming Real Estate Advisory Services &amp; Investment Banking Leading partner. He has been a director, entrepreneur and advisor to leaders in real estate development and mortgage banking companies. He has served as a consultant to domestic and foreign government agencies and international institutions with over 30 years of experience.</a:t>
            </a:r>
          </a:p>
          <a:p>
            <a:pPr defTabSz="901700" fontAlgn="base">
              <a:spcBef>
                <a:spcPct val="0"/>
              </a:spcBef>
              <a:spcAft>
                <a:spcPct val="0"/>
              </a:spcAft>
            </a:pPr>
            <a:r>
              <a:rPr lang="en-US" sz="1100" b="1" dirty="0">
                <a:solidFill>
                  <a:prstClr val="white"/>
                </a:solidFill>
              </a:rPr>
              <a:t>He retired from Deloitte to form an Investment fund, REIT International</a:t>
            </a:r>
            <a:endParaRPr lang="es-ES" sz="1100" b="1" dirty="0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476336" y="3182345"/>
            <a:ext cx="30352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0097A9"/>
                </a:solidFill>
              </a:rPr>
              <a:t>Previous experience</a:t>
            </a:r>
          </a:p>
        </p:txBody>
      </p:sp>
      <p:sp>
        <p:nvSpPr>
          <p:cNvPr id="9" name="Rectangle 8"/>
          <p:cNvSpPr/>
          <p:nvPr/>
        </p:nvSpPr>
        <p:spPr>
          <a:xfrm>
            <a:off x="3533042" y="3466672"/>
            <a:ext cx="4297633" cy="3000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es-MX" sz="1050" dirty="0">
                <a:solidFill>
                  <a:prstClr val="white"/>
                </a:solidFill>
              </a:rPr>
              <a:t>President of REIT International (real estate investment trust).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es-MX" sz="1050" dirty="0">
                <a:solidFill>
                  <a:prstClr val="white"/>
                </a:solidFill>
              </a:rPr>
              <a:t>President of the Interamerican Union of Finance (UNIAPRAVI). He has been vice president of the National Construction Industry Chamber (CMIC) and housing (CANADEVI), permanent member of the  National Housing  Council 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es-MX" sz="1050" dirty="0">
                <a:solidFill>
                  <a:prstClr val="white"/>
                </a:solidFill>
              </a:rPr>
              <a:t>Managing Director of Softec (consulting Real Estate)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es-MX" sz="1050" dirty="0">
                <a:solidFill>
                  <a:prstClr val="white"/>
                </a:solidFill>
              </a:rPr>
              <a:t>He coordinated   the integration of the 2000-2012 Government Housing Plans for the Presidents Vicente Fox and Felipe Calderon.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es-MX" sz="1050" dirty="0">
                <a:solidFill>
                  <a:prstClr val="white"/>
                </a:solidFill>
              </a:rPr>
              <a:t>He was partner and  Executive Director of Hipotecaria Su Casita, responsible for its commercial revenues, surpassing goals, maintaining leadership in market share and placement of the Mortgage.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es-MX" sz="1050" dirty="0">
                <a:solidFill>
                  <a:prstClr val="white"/>
                </a:solidFill>
              </a:rPr>
              <a:t>Director of Technology and Organizational Development of Hipotecaria Su Casita, responsible for strategic planning, operations, quality, organization, and technology . He founded Instituto Su Casita.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es-MX" sz="1050" dirty="0">
                <a:solidFill>
                  <a:prstClr val="white"/>
                </a:solidFill>
              </a:rPr>
              <a:t>Jorge  has obtained a PhD,  MBA, MSc Engineering and  a BSc  Ind Eng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es-MX" sz="1050" dirty="0">
                <a:solidFill>
                  <a:prstClr val="white"/>
                </a:solidFill>
              </a:rPr>
              <a:t>He is a Visiting Professor at IPADE and Universidad Anahuac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104358" y="1376730"/>
            <a:ext cx="735351" cy="735351"/>
            <a:chOff x="8362546" y="1333833"/>
            <a:chExt cx="294061" cy="294061"/>
          </a:xfrm>
        </p:grpSpPr>
        <p:sp>
          <p:nvSpPr>
            <p:cNvPr id="13" name="Freeform 12"/>
            <p:cNvSpPr>
              <a:spLocks noEditPoints="1"/>
            </p:cNvSpPr>
            <p:nvPr/>
          </p:nvSpPr>
          <p:spPr bwMode="auto">
            <a:xfrm>
              <a:off x="8442116" y="1389186"/>
              <a:ext cx="134922" cy="183355"/>
            </a:xfrm>
            <a:custGeom>
              <a:avLst/>
              <a:gdLst>
                <a:gd name="T0" fmla="*/ 90 w 235"/>
                <a:gd name="T1" fmla="*/ 215 h 320"/>
                <a:gd name="T2" fmla="*/ 107 w 235"/>
                <a:gd name="T3" fmla="*/ 224 h 320"/>
                <a:gd name="T4" fmla="*/ 96 w 235"/>
                <a:gd name="T5" fmla="*/ 234 h 320"/>
                <a:gd name="T6" fmla="*/ 92 w 235"/>
                <a:gd name="T7" fmla="*/ 276 h 320"/>
                <a:gd name="T8" fmla="*/ 106 w 235"/>
                <a:gd name="T9" fmla="*/ 270 h 320"/>
                <a:gd name="T10" fmla="*/ 92 w 235"/>
                <a:gd name="T11" fmla="*/ 257 h 320"/>
                <a:gd name="T12" fmla="*/ 87 w 235"/>
                <a:gd name="T13" fmla="*/ 270 h 320"/>
                <a:gd name="T14" fmla="*/ 58 w 235"/>
                <a:gd name="T15" fmla="*/ 233 h 320"/>
                <a:gd name="T16" fmla="*/ 61 w 235"/>
                <a:gd name="T17" fmla="*/ 216 h 320"/>
                <a:gd name="T18" fmla="*/ 44 w 235"/>
                <a:gd name="T19" fmla="*/ 228 h 320"/>
                <a:gd name="T20" fmla="*/ 63 w 235"/>
                <a:gd name="T21" fmla="*/ 185 h 320"/>
                <a:gd name="T22" fmla="*/ 58 w 235"/>
                <a:gd name="T23" fmla="*/ 171 h 320"/>
                <a:gd name="T24" fmla="*/ 43 w 235"/>
                <a:gd name="T25" fmla="*/ 181 h 320"/>
                <a:gd name="T26" fmla="*/ 96 w 235"/>
                <a:gd name="T27" fmla="*/ 192 h 320"/>
                <a:gd name="T28" fmla="*/ 106 w 235"/>
                <a:gd name="T29" fmla="*/ 177 h 320"/>
                <a:gd name="T30" fmla="*/ 86 w 235"/>
                <a:gd name="T31" fmla="*/ 181 h 320"/>
                <a:gd name="T32" fmla="*/ 92 w 235"/>
                <a:gd name="T33" fmla="*/ 148 h 320"/>
                <a:gd name="T34" fmla="*/ 107 w 235"/>
                <a:gd name="T35" fmla="*/ 138 h 320"/>
                <a:gd name="T36" fmla="*/ 98 w 235"/>
                <a:gd name="T37" fmla="*/ 128 h 320"/>
                <a:gd name="T38" fmla="*/ 87 w 235"/>
                <a:gd name="T39" fmla="*/ 142 h 320"/>
                <a:gd name="T40" fmla="*/ 58 w 235"/>
                <a:gd name="T41" fmla="*/ 148 h 320"/>
                <a:gd name="T42" fmla="*/ 61 w 235"/>
                <a:gd name="T43" fmla="*/ 131 h 320"/>
                <a:gd name="T44" fmla="*/ 52 w 235"/>
                <a:gd name="T45" fmla="*/ 128 h 320"/>
                <a:gd name="T46" fmla="*/ 43 w 235"/>
                <a:gd name="T47" fmla="*/ 138 h 320"/>
                <a:gd name="T48" fmla="*/ 54 w 235"/>
                <a:gd name="T49" fmla="*/ 106 h 320"/>
                <a:gd name="T50" fmla="*/ 61 w 235"/>
                <a:gd name="T51" fmla="*/ 88 h 320"/>
                <a:gd name="T52" fmla="*/ 48 w 235"/>
                <a:gd name="T53" fmla="*/ 87 h 320"/>
                <a:gd name="T54" fmla="*/ 46 w 235"/>
                <a:gd name="T55" fmla="*/ 103 h 320"/>
                <a:gd name="T56" fmla="*/ 100 w 235"/>
                <a:gd name="T57" fmla="*/ 105 h 320"/>
                <a:gd name="T58" fmla="*/ 104 w 235"/>
                <a:gd name="T59" fmla="*/ 88 h 320"/>
                <a:gd name="T60" fmla="*/ 86 w 235"/>
                <a:gd name="T61" fmla="*/ 96 h 320"/>
                <a:gd name="T62" fmla="*/ 100 w 235"/>
                <a:gd name="T63" fmla="*/ 63 h 320"/>
                <a:gd name="T64" fmla="*/ 106 w 235"/>
                <a:gd name="T65" fmla="*/ 49 h 320"/>
                <a:gd name="T66" fmla="*/ 87 w 235"/>
                <a:gd name="T67" fmla="*/ 49 h 320"/>
                <a:gd name="T68" fmla="*/ 50 w 235"/>
                <a:gd name="T69" fmla="*/ 63 h 320"/>
                <a:gd name="T70" fmla="*/ 63 w 235"/>
                <a:gd name="T71" fmla="*/ 49 h 320"/>
                <a:gd name="T72" fmla="*/ 43 w 235"/>
                <a:gd name="T73" fmla="*/ 53 h 320"/>
                <a:gd name="T74" fmla="*/ 182 w 235"/>
                <a:gd name="T75" fmla="*/ 234 h 320"/>
                <a:gd name="T76" fmla="*/ 191 w 235"/>
                <a:gd name="T77" fmla="*/ 220 h 320"/>
                <a:gd name="T78" fmla="*/ 184 w 235"/>
                <a:gd name="T79" fmla="*/ 213 h 320"/>
                <a:gd name="T80" fmla="*/ 174 w 235"/>
                <a:gd name="T81" fmla="*/ 216 h 320"/>
                <a:gd name="T82" fmla="*/ 174 w 235"/>
                <a:gd name="T83" fmla="*/ 231 h 320"/>
                <a:gd name="T84" fmla="*/ 186 w 235"/>
                <a:gd name="T85" fmla="*/ 191 h 320"/>
                <a:gd name="T86" fmla="*/ 191 w 235"/>
                <a:gd name="T87" fmla="*/ 177 h 320"/>
                <a:gd name="T88" fmla="*/ 174 w 235"/>
                <a:gd name="T89" fmla="*/ 173 h 320"/>
                <a:gd name="T90" fmla="*/ 174 w 235"/>
                <a:gd name="T91" fmla="*/ 189 h 320"/>
                <a:gd name="T92" fmla="*/ 186 w 235"/>
                <a:gd name="T93" fmla="*/ 148 h 320"/>
                <a:gd name="T94" fmla="*/ 189 w 235"/>
                <a:gd name="T95" fmla="*/ 131 h 320"/>
                <a:gd name="T96" fmla="*/ 174 w 235"/>
                <a:gd name="T97" fmla="*/ 131 h 320"/>
                <a:gd name="T98" fmla="*/ 235 w 235"/>
                <a:gd name="T99" fmla="*/ 96 h 320"/>
                <a:gd name="T100" fmla="*/ 0 w 235"/>
                <a:gd name="T101" fmla="*/ 309 h 320"/>
                <a:gd name="T102" fmla="*/ 150 w 235"/>
                <a:gd name="T103" fmla="*/ 10 h 320"/>
                <a:gd name="T104" fmla="*/ 22 w 235"/>
                <a:gd name="T105" fmla="*/ 298 h 320"/>
                <a:gd name="T106" fmla="*/ 64 w 235"/>
                <a:gd name="T107" fmla="*/ 266 h 320"/>
                <a:gd name="T108" fmla="*/ 22 w 235"/>
                <a:gd name="T109" fmla="*/ 21 h 320"/>
                <a:gd name="T110" fmla="*/ 150 w 235"/>
                <a:gd name="T111" fmla="*/ 298 h 320"/>
                <a:gd name="T112" fmla="*/ 192 w 235"/>
                <a:gd name="T113" fmla="*/ 266 h 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35" h="320">
                  <a:moveTo>
                    <a:pt x="87" y="228"/>
                  </a:moveTo>
                  <a:cubicBezTo>
                    <a:pt x="86" y="226"/>
                    <a:pt x="86" y="225"/>
                    <a:pt x="86" y="224"/>
                  </a:cubicBezTo>
                  <a:cubicBezTo>
                    <a:pt x="86" y="221"/>
                    <a:pt x="87" y="218"/>
                    <a:pt x="89" y="216"/>
                  </a:cubicBezTo>
                  <a:cubicBezTo>
                    <a:pt x="89" y="216"/>
                    <a:pt x="90" y="215"/>
                    <a:pt x="90" y="215"/>
                  </a:cubicBezTo>
                  <a:cubicBezTo>
                    <a:pt x="91" y="214"/>
                    <a:pt x="92" y="214"/>
                    <a:pt x="92" y="214"/>
                  </a:cubicBezTo>
                  <a:cubicBezTo>
                    <a:pt x="93" y="214"/>
                    <a:pt x="94" y="213"/>
                    <a:pt x="94" y="213"/>
                  </a:cubicBezTo>
                  <a:cubicBezTo>
                    <a:pt x="98" y="212"/>
                    <a:pt x="101" y="214"/>
                    <a:pt x="104" y="216"/>
                  </a:cubicBezTo>
                  <a:cubicBezTo>
                    <a:pt x="106" y="218"/>
                    <a:pt x="107" y="221"/>
                    <a:pt x="107" y="224"/>
                  </a:cubicBezTo>
                  <a:cubicBezTo>
                    <a:pt x="107" y="225"/>
                    <a:pt x="107" y="226"/>
                    <a:pt x="106" y="228"/>
                  </a:cubicBezTo>
                  <a:cubicBezTo>
                    <a:pt x="106" y="229"/>
                    <a:pt x="105" y="230"/>
                    <a:pt x="104" y="231"/>
                  </a:cubicBezTo>
                  <a:cubicBezTo>
                    <a:pt x="103" y="232"/>
                    <a:pt x="102" y="233"/>
                    <a:pt x="100" y="233"/>
                  </a:cubicBezTo>
                  <a:cubicBezTo>
                    <a:pt x="99" y="234"/>
                    <a:pt x="98" y="234"/>
                    <a:pt x="96" y="234"/>
                  </a:cubicBezTo>
                  <a:cubicBezTo>
                    <a:pt x="93" y="234"/>
                    <a:pt x="91" y="233"/>
                    <a:pt x="89" y="231"/>
                  </a:cubicBezTo>
                  <a:cubicBezTo>
                    <a:pt x="88" y="230"/>
                    <a:pt x="87" y="229"/>
                    <a:pt x="87" y="228"/>
                  </a:cubicBezTo>
                  <a:close/>
                  <a:moveTo>
                    <a:pt x="89" y="274"/>
                  </a:moveTo>
                  <a:cubicBezTo>
                    <a:pt x="90" y="275"/>
                    <a:pt x="91" y="276"/>
                    <a:pt x="92" y="276"/>
                  </a:cubicBezTo>
                  <a:cubicBezTo>
                    <a:pt x="94" y="277"/>
                    <a:pt x="95" y="277"/>
                    <a:pt x="96" y="277"/>
                  </a:cubicBezTo>
                  <a:cubicBezTo>
                    <a:pt x="98" y="277"/>
                    <a:pt x="99" y="277"/>
                    <a:pt x="100" y="276"/>
                  </a:cubicBezTo>
                  <a:cubicBezTo>
                    <a:pt x="102" y="276"/>
                    <a:pt x="103" y="275"/>
                    <a:pt x="104" y="274"/>
                  </a:cubicBezTo>
                  <a:cubicBezTo>
                    <a:pt x="105" y="273"/>
                    <a:pt x="106" y="272"/>
                    <a:pt x="106" y="270"/>
                  </a:cubicBezTo>
                  <a:cubicBezTo>
                    <a:pt x="107" y="269"/>
                    <a:pt x="107" y="268"/>
                    <a:pt x="107" y="266"/>
                  </a:cubicBezTo>
                  <a:cubicBezTo>
                    <a:pt x="107" y="265"/>
                    <a:pt x="107" y="264"/>
                    <a:pt x="106" y="262"/>
                  </a:cubicBezTo>
                  <a:cubicBezTo>
                    <a:pt x="106" y="261"/>
                    <a:pt x="105" y="260"/>
                    <a:pt x="104" y="259"/>
                  </a:cubicBezTo>
                  <a:cubicBezTo>
                    <a:pt x="101" y="256"/>
                    <a:pt x="96" y="255"/>
                    <a:pt x="92" y="257"/>
                  </a:cubicBezTo>
                  <a:cubicBezTo>
                    <a:pt x="91" y="257"/>
                    <a:pt x="90" y="258"/>
                    <a:pt x="89" y="259"/>
                  </a:cubicBezTo>
                  <a:cubicBezTo>
                    <a:pt x="88" y="260"/>
                    <a:pt x="87" y="261"/>
                    <a:pt x="87" y="262"/>
                  </a:cubicBezTo>
                  <a:cubicBezTo>
                    <a:pt x="86" y="264"/>
                    <a:pt x="86" y="265"/>
                    <a:pt x="86" y="266"/>
                  </a:cubicBezTo>
                  <a:cubicBezTo>
                    <a:pt x="86" y="268"/>
                    <a:pt x="86" y="269"/>
                    <a:pt x="87" y="270"/>
                  </a:cubicBezTo>
                  <a:cubicBezTo>
                    <a:pt x="87" y="272"/>
                    <a:pt x="88" y="273"/>
                    <a:pt x="89" y="274"/>
                  </a:cubicBezTo>
                  <a:close/>
                  <a:moveTo>
                    <a:pt x="46" y="231"/>
                  </a:moveTo>
                  <a:cubicBezTo>
                    <a:pt x="48" y="233"/>
                    <a:pt x="51" y="234"/>
                    <a:pt x="54" y="234"/>
                  </a:cubicBezTo>
                  <a:cubicBezTo>
                    <a:pt x="55" y="234"/>
                    <a:pt x="56" y="234"/>
                    <a:pt x="58" y="233"/>
                  </a:cubicBezTo>
                  <a:cubicBezTo>
                    <a:pt x="59" y="233"/>
                    <a:pt x="60" y="232"/>
                    <a:pt x="61" y="231"/>
                  </a:cubicBezTo>
                  <a:cubicBezTo>
                    <a:pt x="62" y="230"/>
                    <a:pt x="63" y="229"/>
                    <a:pt x="63" y="228"/>
                  </a:cubicBezTo>
                  <a:cubicBezTo>
                    <a:pt x="64" y="226"/>
                    <a:pt x="64" y="225"/>
                    <a:pt x="64" y="224"/>
                  </a:cubicBezTo>
                  <a:cubicBezTo>
                    <a:pt x="64" y="221"/>
                    <a:pt x="63" y="218"/>
                    <a:pt x="61" y="216"/>
                  </a:cubicBezTo>
                  <a:cubicBezTo>
                    <a:pt x="60" y="215"/>
                    <a:pt x="59" y="214"/>
                    <a:pt x="58" y="214"/>
                  </a:cubicBezTo>
                  <a:cubicBezTo>
                    <a:pt x="54" y="212"/>
                    <a:pt x="49" y="213"/>
                    <a:pt x="46" y="216"/>
                  </a:cubicBezTo>
                  <a:cubicBezTo>
                    <a:pt x="44" y="218"/>
                    <a:pt x="43" y="221"/>
                    <a:pt x="43" y="224"/>
                  </a:cubicBezTo>
                  <a:cubicBezTo>
                    <a:pt x="43" y="225"/>
                    <a:pt x="43" y="226"/>
                    <a:pt x="44" y="228"/>
                  </a:cubicBezTo>
                  <a:cubicBezTo>
                    <a:pt x="44" y="229"/>
                    <a:pt x="45" y="230"/>
                    <a:pt x="46" y="231"/>
                  </a:cubicBezTo>
                  <a:close/>
                  <a:moveTo>
                    <a:pt x="54" y="192"/>
                  </a:moveTo>
                  <a:cubicBezTo>
                    <a:pt x="57" y="192"/>
                    <a:pt x="59" y="191"/>
                    <a:pt x="61" y="189"/>
                  </a:cubicBezTo>
                  <a:cubicBezTo>
                    <a:pt x="62" y="188"/>
                    <a:pt x="63" y="186"/>
                    <a:pt x="63" y="185"/>
                  </a:cubicBezTo>
                  <a:cubicBezTo>
                    <a:pt x="64" y="184"/>
                    <a:pt x="64" y="182"/>
                    <a:pt x="64" y="181"/>
                  </a:cubicBezTo>
                  <a:cubicBezTo>
                    <a:pt x="64" y="180"/>
                    <a:pt x="64" y="178"/>
                    <a:pt x="63" y="177"/>
                  </a:cubicBezTo>
                  <a:cubicBezTo>
                    <a:pt x="63" y="176"/>
                    <a:pt x="62" y="174"/>
                    <a:pt x="61" y="173"/>
                  </a:cubicBezTo>
                  <a:cubicBezTo>
                    <a:pt x="60" y="172"/>
                    <a:pt x="59" y="172"/>
                    <a:pt x="58" y="171"/>
                  </a:cubicBezTo>
                  <a:cubicBezTo>
                    <a:pt x="55" y="170"/>
                    <a:pt x="52" y="170"/>
                    <a:pt x="50" y="171"/>
                  </a:cubicBezTo>
                  <a:cubicBezTo>
                    <a:pt x="48" y="172"/>
                    <a:pt x="47" y="172"/>
                    <a:pt x="46" y="173"/>
                  </a:cubicBezTo>
                  <a:cubicBezTo>
                    <a:pt x="45" y="174"/>
                    <a:pt x="44" y="176"/>
                    <a:pt x="44" y="177"/>
                  </a:cubicBezTo>
                  <a:cubicBezTo>
                    <a:pt x="43" y="178"/>
                    <a:pt x="43" y="180"/>
                    <a:pt x="43" y="181"/>
                  </a:cubicBezTo>
                  <a:cubicBezTo>
                    <a:pt x="43" y="184"/>
                    <a:pt x="44" y="187"/>
                    <a:pt x="46" y="189"/>
                  </a:cubicBezTo>
                  <a:cubicBezTo>
                    <a:pt x="48" y="191"/>
                    <a:pt x="51" y="192"/>
                    <a:pt x="54" y="192"/>
                  </a:cubicBezTo>
                  <a:close/>
                  <a:moveTo>
                    <a:pt x="92" y="191"/>
                  </a:moveTo>
                  <a:cubicBezTo>
                    <a:pt x="94" y="191"/>
                    <a:pt x="95" y="192"/>
                    <a:pt x="96" y="192"/>
                  </a:cubicBezTo>
                  <a:cubicBezTo>
                    <a:pt x="99" y="192"/>
                    <a:pt x="102" y="191"/>
                    <a:pt x="104" y="189"/>
                  </a:cubicBezTo>
                  <a:cubicBezTo>
                    <a:pt x="105" y="188"/>
                    <a:pt x="106" y="186"/>
                    <a:pt x="106" y="185"/>
                  </a:cubicBezTo>
                  <a:cubicBezTo>
                    <a:pt x="107" y="184"/>
                    <a:pt x="107" y="182"/>
                    <a:pt x="107" y="181"/>
                  </a:cubicBezTo>
                  <a:cubicBezTo>
                    <a:pt x="107" y="180"/>
                    <a:pt x="107" y="178"/>
                    <a:pt x="106" y="177"/>
                  </a:cubicBezTo>
                  <a:cubicBezTo>
                    <a:pt x="106" y="176"/>
                    <a:pt x="105" y="174"/>
                    <a:pt x="104" y="173"/>
                  </a:cubicBezTo>
                  <a:cubicBezTo>
                    <a:pt x="100" y="169"/>
                    <a:pt x="93" y="169"/>
                    <a:pt x="89" y="173"/>
                  </a:cubicBezTo>
                  <a:cubicBezTo>
                    <a:pt x="88" y="174"/>
                    <a:pt x="87" y="176"/>
                    <a:pt x="87" y="177"/>
                  </a:cubicBezTo>
                  <a:cubicBezTo>
                    <a:pt x="86" y="178"/>
                    <a:pt x="86" y="180"/>
                    <a:pt x="86" y="181"/>
                  </a:cubicBezTo>
                  <a:cubicBezTo>
                    <a:pt x="86" y="184"/>
                    <a:pt x="87" y="187"/>
                    <a:pt x="89" y="189"/>
                  </a:cubicBezTo>
                  <a:cubicBezTo>
                    <a:pt x="90" y="190"/>
                    <a:pt x="91" y="190"/>
                    <a:pt x="92" y="191"/>
                  </a:cubicBezTo>
                  <a:close/>
                  <a:moveTo>
                    <a:pt x="89" y="146"/>
                  </a:moveTo>
                  <a:cubicBezTo>
                    <a:pt x="90" y="147"/>
                    <a:pt x="91" y="148"/>
                    <a:pt x="92" y="148"/>
                  </a:cubicBezTo>
                  <a:cubicBezTo>
                    <a:pt x="94" y="149"/>
                    <a:pt x="95" y="149"/>
                    <a:pt x="96" y="149"/>
                  </a:cubicBezTo>
                  <a:cubicBezTo>
                    <a:pt x="98" y="149"/>
                    <a:pt x="99" y="149"/>
                    <a:pt x="100" y="148"/>
                  </a:cubicBezTo>
                  <a:cubicBezTo>
                    <a:pt x="102" y="148"/>
                    <a:pt x="103" y="147"/>
                    <a:pt x="104" y="146"/>
                  </a:cubicBezTo>
                  <a:cubicBezTo>
                    <a:pt x="106" y="144"/>
                    <a:pt x="107" y="141"/>
                    <a:pt x="107" y="138"/>
                  </a:cubicBezTo>
                  <a:cubicBezTo>
                    <a:pt x="107" y="136"/>
                    <a:pt x="106" y="133"/>
                    <a:pt x="104" y="131"/>
                  </a:cubicBezTo>
                  <a:cubicBezTo>
                    <a:pt x="103" y="130"/>
                    <a:pt x="103" y="130"/>
                    <a:pt x="102" y="129"/>
                  </a:cubicBezTo>
                  <a:cubicBezTo>
                    <a:pt x="102" y="129"/>
                    <a:pt x="101" y="129"/>
                    <a:pt x="100" y="129"/>
                  </a:cubicBezTo>
                  <a:cubicBezTo>
                    <a:pt x="100" y="128"/>
                    <a:pt x="99" y="128"/>
                    <a:pt x="98" y="128"/>
                  </a:cubicBezTo>
                  <a:cubicBezTo>
                    <a:pt x="96" y="127"/>
                    <a:pt x="94" y="128"/>
                    <a:pt x="92" y="129"/>
                  </a:cubicBezTo>
                  <a:cubicBezTo>
                    <a:pt x="91" y="129"/>
                    <a:pt x="90" y="130"/>
                    <a:pt x="89" y="131"/>
                  </a:cubicBezTo>
                  <a:cubicBezTo>
                    <a:pt x="87" y="133"/>
                    <a:pt x="86" y="136"/>
                    <a:pt x="86" y="138"/>
                  </a:cubicBezTo>
                  <a:cubicBezTo>
                    <a:pt x="86" y="140"/>
                    <a:pt x="86" y="141"/>
                    <a:pt x="87" y="142"/>
                  </a:cubicBezTo>
                  <a:cubicBezTo>
                    <a:pt x="87" y="144"/>
                    <a:pt x="88" y="145"/>
                    <a:pt x="89" y="146"/>
                  </a:cubicBezTo>
                  <a:close/>
                  <a:moveTo>
                    <a:pt x="50" y="148"/>
                  </a:moveTo>
                  <a:cubicBezTo>
                    <a:pt x="51" y="149"/>
                    <a:pt x="52" y="149"/>
                    <a:pt x="54" y="149"/>
                  </a:cubicBezTo>
                  <a:cubicBezTo>
                    <a:pt x="55" y="149"/>
                    <a:pt x="56" y="149"/>
                    <a:pt x="58" y="148"/>
                  </a:cubicBezTo>
                  <a:cubicBezTo>
                    <a:pt x="59" y="148"/>
                    <a:pt x="60" y="147"/>
                    <a:pt x="61" y="146"/>
                  </a:cubicBezTo>
                  <a:cubicBezTo>
                    <a:pt x="62" y="145"/>
                    <a:pt x="63" y="144"/>
                    <a:pt x="63" y="142"/>
                  </a:cubicBezTo>
                  <a:cubicBezTo>
                    <a:pt x="64" y="141"/>
                    <a:pt x="64" y="140"/>
                    <a:pt x="64" y="138"/>
                  </a:cubicBezTo>
                  <a:cubicBezTo>
                    <a:pt x="64" y="136"/>
                    <a:pt x="63" y="133"/>
                    <a:pt x="61" y="131"/>
                  </a:cubicBezTo>
                  <a:cubicBezTo>
                    <a:pt x="61" y="130"/>
                    <a:pt x="60" y="130"/>
                    <a:pt x="60" y="129"/>
                  </a:cubicBezTo>
                  <a:cubicBezTo>
                    <a:pt x="59" y="129"/>
                    <a:pt x="58" y="129"/>
                    <a:pt x="58" y="129"/>
                  </a:cubicBezTo>
                  <a:cubicBezTo>
                    <a:pt x="57" y="128"/>
                    <a:pt x="56" y="128"/>
                    <a:pt x="56" y="128"/>
                  </a:cubicBezTo>
                  <a:cubicBezTo>
                    <a:pt x="54" y="128"/>
                    <a:pt x="53" y="128"/>
                    <a:pt x="52" y="128"/>
                  </a:cubicBezTo>
                  <a:cubicBezTo>
                    <a:pt x="51" y="128"/>
                    <a:pt x="50" y="128"/>
                    <a:pt x="50" y="129"/>
                  </a:cubicBezTo>
                  <a:cubicBezTo>
                    <a:pt x="49" y="129"/>
                    <a:pt x="48" y="129"/>
                    <a:pt x="48" y="129"/>
                  </a:cubicBezTo>
                  <a:cubicBezTo>
                    <a:pt x="47" y="130"/>
                    <a:pt x="47" y="130"/>
                    <a:pt x="46" y="131"/>
                  </a:cubicBezTo>
                  <a:cubicBezTo>
                    <a:pt x="44" y="133"/>
                    <a:pt x="43" y="136"/>
                    <a:pt x="43" y="138"/>
                  </a:cubicBezTo>
                  <a:cubicBezTo>
                    <a:pt x="43" y="141"/>
                    <a:pt x="44" y="144"/>
                    <a:pt x="46" y="146"/>
                  </a:cubicBezTo>
                  <a:cubicBezTo>
                    <a:pt x="47" y="147"/>
                    <a:pt x="48" y="148"/>
                    <a:pt x="50" y="148"/>
                  </a:cubicBezTo>
                  <a:close/>
                  <a:moveTo>
                    <a:pt x="50" y="105"/>
                  </a:moveTo>
                  <a:cubicBezTo>
                    <a:pt x="51" y="106"/>
                    <a:pt x="52" y="106"/>
                    <a:pt x="54" y="106"/>
                  </a:cubicBezTo>
                  <a:cubicBezTo>
                    <a:pt x="57" y="106"/>
                    <a:pt x="59" y="105"/>
                    <a:pt x="61" y="103"/>
                  </a:cubicBezTo>
                  <a:cubicBezTo>
                    <a:pt x="63" y="101"/>
                    <a:pt x="64" y="99"/>
                    <a:pt x="64" y="96"/>
                  </a:cubicBezTo>
                  <a:cubicBezTo>
                    <a:pt x="64" y="94"/>
                    <a:pt x="64" y="93"/>
                    <a:pt x="63" y="92"/>
                  </a:cubicBezTo>
                  <a:cubicBezTo>
                    <a:pt x="63" y="90"/>
                    <a:pt x="62" y="89"/>
                    <a:pt x="61" y="88"/>
                  </a:cubicBezTo>
                  <a:cubicBezTo>
                    <a:pt x="60" y="87"/>
                    <a:pt x="59" y="86"/>
                    <a:pt x="58" y="86"/>
                  </a:cubicBezTo>
                  <a:cubicBezTo>
                    <a:pt x="56" y="85"/>
                    <a:pt x="54" y="85"/>
                    <a:pt x="52" y="85"/>
                  </a:cubicBezTo>
                  <a:cubicBezTo>
                    <a:pt x="51" y="85"/>
                    <a:pt x="50" y="86"/>
                    <a:pt x="50" y="86"/>
                  </a:cubicBezTo>
                  <a:cubicBezTo>
                    <a:pt x="49" y="86"/>
                    <a:pt x="48" y="86"/>
                    <a:pt x="48" y="87"/>
                  </a:cubicBezTo>
                  <a:cubicBezTo>
                    <a:pt x="47" y="87"/>
                    <a:pt x="47" y="88"/>
                    <a:pt x="46" y="88"/>
                  </a:cubicBezTo>
                  <a:cubicBezTo>
                    <a:pt x="45" y="89"/>
                    <a:pt x="44" y="90"/>
                    <a:pt x="44" y="92"/>
                  </a:cubicBezTo>
                  <a:cubicBezTo>
                    <a:pt x="43" y="93"/>
                    <a:pt x="43" y="94"/>
                    <a:pt x="43" y="96"/>
                  </a:cubicBezTo>
                  <a:cubicBezTo>
                    <a:pt x="43" y="99"/>
                    <a:pt x="44" y="101"/>
                    <a:pt x="46" y="103"/>
                  </a:cubicBezTo>
                  <a:cubicBezTo>
                    <a:pt x="47" y="104"/>
                    <a:pt x="48" y="105"/>
                    <a:pt x="50" y="105"/>
                  </a:cubicBezTo>
                  <a:close/>
                  <a:moveTo>
                    <a:pt x="92" y="105"/>
                  </a:moveTo>
                  <a:cubicBezTo>
                    <a:pt x="94" y="106"/>
                    <a:pt x="95" y="106"/>
                    <a:pt x="96" y="106"/>
                  </a:cubicBezTo>
                  <a:cubicBezTo>
                    <a:pt x="98" y="106"/>
                    <a:pt x="99" y="106"/>
                    <a:pt x="100" y="105"/>
                  </a:cubicBezTo>
                  <a:cubicBezTo>
                    <a:pt x="102" y="105"/>
                    <a:pt x="103" y="104"/>
                    <a:pt x="104" y="103"/>
                  </a:cubicBezTo>
                  <a:cubicBezTo>
                    <a:pt x="106" y="101"/>
                    <a:pt x="107" y="99"/>
                    <a:pt x="107" y="96"/>
                  </a:cubicBezTo>
                  <a:cubicBezTo>
                    <a:pt x="107" y="94"/>
                    <a:pt x="107" y="93"/>
                    <a:pt x="106" y="92"/>
                  </a:cubicBezTo>
                  <a:cubicBezTo>
                    <a:pt x="106" y="90"/>
                    <a:pt x="105" y="89"/>
                    <a:pt x="104" y="88"/>
                  </a:cubicBezTo>
                  <a:cubicBezTo>
                    <a:pt x="101" y="85"/>
                    <a:pt x="96" y="84"/>
                    <a:pt x="92" y="86"/>
                  </a:cubicBezTo>
                  <a:cubicBezTo>
                    <a:pt x="91" y="86"/>
                    <a:pt x="90" y="87"/>
                    <a:pt x="89" y="88"/>
                  </a:cubicBezTo>
                  <a:cubicBezTo>
                    <a:pt x="88" y="89"/>
                    <a:pt x="87" y="90"/>
                    <a:pt x="87" y="92"/>
                  </a:cubicBezTo>
                  <a:cubicBezTo>
                    <a:pt x="86" y="93"/>
                    <a:pt x="86" y="94"/>
                    <a:pt x="86" y="96"/>
                  </a:cubicBezTo>
                  <a:cubicBezTo>
                    <a:pt x="86" y="99"/>
                    <a:pt x="87" y="101"/>
                    <a:pt x="89" y="103"/>
                  </a:cubicBezTo>
                  <a:cubicBezTo>
                    <a:pt x="90" y="104"/>
                    <a:pt x="91" y="105"/>
                    <a:pt x="92" y="105"/>
                  </a:cubicBezTo>
                  <a:close/>
                  <a:moveTo>
                    <a:pt x="96" y="64"/>
                  </a:moveTo>
                  <a:cubicBezTo>
                    <a:pt x="98" y="64"/>
                    <a:pt x="99" y="63"/>
                    <a:pt x="100" y="63"/>
                  </a:cubicBezTo>
                  <a:cubicBezTo>
                    <a:pt x="102" y="62"/>
                    <a:pt x="103" y="62"/>
                    <a:pt x="104" y="61"/>
                  </a:cubicBezTo>
                  <a:cubicBezTo>
                    <a:pt x="105" y="59"/>
                    <a:pt x="106" y="58"/>
                    <a:pt x="106" y="57"/>
                  </a:cubicBezTo>
                  <a:cubicBezTo>
                    <a:pt x="107" y="56"/>
                    <a:pt x="107" y="54"/>
                    <a:pt x="107" y="53"/>
                  </a:cubicBezTo>
                  <a:cubicBezTo>
                    <a:pt x="107" y="52"/>
                    <a:pt x="107" y="50"/>
                    <a:pt x="106" y="49"/>
                  </a:cubicBezTo>
                  <a:cubicBezTo>
                    <a:pt x="106" y="48"/>
                    <a:pt x="105" y="46"/>
                    <a:pt x="104" y="45"/>
                  </a:cubicBezTo>
                  <a:cubicBezTo>
                    <a:pt x="103" y="44"/>
                    <a:pt x="102" y="44"/>
                    <a:pt x="100" y="43"/>
                  </a:cubicBezTo>
                  <a:cubicBezTo>
                    <a:pt x="97" y="41"/>
                    <a:pt x="92" y="42"/>
                    <a:pt x="89" y="45"/>
                  </a:cubicBezTo>
                  <a:cubicBezTo>
                    <a:pt x="88" y="46"/>
                    <a:pt x="87" y="48"/>
                    <a:pt x="87" y="49"/>
                  </a:cubicBezTo>
                  <a:cubicBezTo>
                    <a:pt x="86" y="50"/>
                    <a:pt x="86" y="52"/>
                    <a:pt x="86" y="53"/>
                  </a:cubicBezTo>
                  <a:cubicBezTo>
                    <a:pt x="86" y="56"/>
                    <a:pt x="87" y="59"/>
                    <a:pt x="89" y="61"/>
                  </a:cubicBezTo>
                  <a:cubicBezTo>
                    <a:pt x="91" y="63"/>
                    <a:pt x="93" y="64"/>
                    <a:pt x="96" y="64"/>
                  </a:cubicBezTo>
                  <a:close/>
                  <a:moveTo>
                    <a:pt x="50" y="63"/>
                  </a:moveTo>
                  <a:cubicBezTo>
                    <a:pt x="51" y="63"/>
                    <a:pt x="52" y="64"/>
                    <a:pt x="54" y="64"/>
                  </a:cubicBezTo>
                  <a:cubicBezTo>
                    <a:pt x="57" y="64"/>
                    <a:pt x="59" y="63"/>
                    <a:pt x="61" y="61"/>
                  </a:cubicBezTo>
                  <a:cubicBezTo>
                    <a:pt x="63" y="59"/>
                    <a:pt x="64" y="56"/>
                    <a:pt x="64" y="53"/>
                  </a:cubicBezTo>
                  <a:cubicBezTo>
                    <a:pt x="64" y="52"/>
                    <a:pt x="64" y="50"/>
                    <a:pt x="63" y="49"/>
                  </a:cubicBezTo>
                  <a:cubicBezTo>
                    <a:pt x="63" y="48"/>
                    <a:pt x="62" y="46"/>
                    <a:pt x="61" y="45"/>
                  </a:cubicBezTo>
                  <a:cubicBezTo>
                    <a:pt x="57" y="41"/>
                    <a:pt x="50" y="41"/>
                    <a:pt x="46" y="45"/>
                  </a:cubicBezTo>
                  <a:cubicBezTo>
                    <a:pt x="45" y="46"/>
                    <a:pt x="44" y="48"/>
                    <a:pt x="44" y="49"/>
                  </a:cubicBezTo>
                  <a:cubicBezTo>
                    <a:pt x="43" y="50"/>
                    <a:pt x="43" y="52"/>
                    <a:pt x="43" y="53"/>
                  </a:cubicBezTo>
                  <a:cubicBezTo>
                    <a:pt x="43" y="56"/>
                    <a:pt x="44" y="59"/>
                    <a:pt x="46" y="61"/>
                  </a:cubicBezTo>
                  <a:cubicBezTo>
                    <a:pt x="47" y="62"/>
                    <a:pt x="48" y="62"/>
                    <a:pt x="50" y="63"/>
                  </a:cubicBezTo>
                  <a:close/>
                  <a:moveTo>
                    <a:pt x="174" y="231"/>
                  </a:moveTo>
                  <a:cubicBezTo>
                    <a:pt x="176" y="233"/>
                    <a:pt x="179" y="234"/>
                    <a:pt x="182" y="234"/>
                  </a:cubicBezTo>
                  <a:cubicBezTo>
                    <a:pt x="184" y="234"/>
                    <a:pt x="187" y="233"/>
                    <a:pt x="189" y="231"/>
                  </a:cubicBezTo>
                  <a:cubicBezTo>
                    <a:pt x="190" y="230"/>
                    <a:pt x="191" y="229"/>
                    <a:pt x="191" y="228"/>
                  </a:cubicBezTo>
                  <a:cubicBezTo>
                    <a:pt x="192" y="226"/>
                    <a:pt x="192" y="225"/>
                    <a:pt x="192" y="224"/>
                  </a:cubicBezTo>
                  <a:cubicBezTo>
                    <a:pt x="192" y="222"/>
                    <a:pt x="192" y="221"/>
                    <a:pt x="191" y="220"/>
                  </a:cubicBezTo>
                  <a:cubicBezTo>
                    <a:pt x="191" y="218"/>
                    <a:pt x="190" y="217"/>
                    <a:pt x="189" y="216"/>
                  </a:cubicBezTo>
                  <a:cubicBezTo>
                    <a:pt x="189" y="216"/>
                    <a:pt x="188" y="215"/>
                    <a:pt x="188" y="215"/>
                  </a:cubicBezTo>
                  <a:cubicBezTo>
                    <a:pt x="187" y="214"/>
                    <a:pt x="186" y="214"/>
                    <a:pt x="186" y="214"/>
                  </a:cubicBezTo>
                  <a:cubicBezTo>
                    <a:pt x="185" y="214"/>
                    <a:pt x="184" y="213"/>
                    <a:pt x="184" y="213"/>
                  </a:cubicBezTo>
                  <a:cubicBezTo>
                    <a:pt x="182" y="213"/>
                    <a:pt x="181" y="213"/>
                    <a:pt x="180" y="213"/>
                  </a:cubicBezTo>
                  <a:cubicBezTo>
                    <a:pt x="179" y="213"/>
                    <a:pt x="178" y="214"/>
                    <a:pt x="178" y="214"/>
                  </a:cubicBezTo>
                  <a:cubicBezTo>
                    <a:pt x="177" y="214"/>
                    <a:pt x="176" y="214"/>
                    <a:pt x="176" y="215"/>
                  </a:cubicBezTo>
                  <a:cubicBezTo>
                    <a:pt x="175" y="215"/>
                    <a:pt x="175" y="216"/>
                    <a:pt x="174" y="216"/>
                  </a:cubicBezTo>
                  <a:cubicBezTo>
                    <a:pt x="173" y="217"/>
                    <a:pt x="172" y="218"/>
                    <a:pt x="172" y="220"/>
                  </a:cubicBezTo>
                  <a:cubicBezTo>
                    <a:pt x="171" y="221"/>
                    <a:pt x="171" y="222"/>
                    <a:pt x="171" y="224"/>
                  </a:cubicBezTo>
                  <a:cubicBezTo>
                    <a:pt x="171" y="225"/>
                    <a:pt x="171" y="226"/>
                    <a:pt x="172" y="228"/>
                  </a:cubicBezTo>
                  <a:cubicBezTo>
                    <a:pt x="172" y="229"/>
                    <a:pt x="173" y="230"/>
                    <a:pt x="174" y="231"/>
                  </a:cubicBezTo>
                  <a:close/>
                  <a:moveTo>
                    <a:pt x="174" y="189"/>
                  </a:moveTo>
                  <a:cubicBezTo>
                    <a:pt x="175" y="190"/>
                    <a:pt x="176" y="190"/>
                    <a:pt x="178" y="191"/>
                  </a:cubicBezTo>
                  <a:cubicBezTo>
                    <a:pt x="179" y="191"/>
                    <a:pt x="180" y="192"/>
                    <a:pt x="182" y="192"/>
                  </a:cubicBezTo>
                  <a:cubicBezTo>
                    <a:pt x="183" y="192"/>
                    <a:pt x="184" y="191"/>
                    <a:pt x="186" y="191"/>
                  </a:cubicBezTo>
                  <a:cubicBezTo>
                    <a:pt x="187" y="190"/>
                    <a:pt x="188" y="190"/>
                    <a:pt x="189" y="189"/>
                  </a:cubicBezTo>
                  <a:cubicBezTo>
                    <a:pt x="190" y="188"/>
                    <a:pt x="191" y="186"/>
                    <a:pt x="191" y="185"/>
                  </a:cubicBezTo>
                  <a:cubicBezTo>
                    <a:pt x="192" y="184"/>
                    <a:pt x="192" y="182"/>
                    <a:pt x="192" y="181"/>
                  </a:cubicBezTo>
                  <a:cubicBezTo>
                    <a:pt x="192" y="180"/>
                    <a:pt x="192" y="178"/>
                    <a:pt x="191" y="177"/>
                  </a:cubicBezTo>
                  <a:cubicBezTo>
                    <a:pt x="191" y="176"/>
                    <a:pt x="190" y="174"/>
                    <a:pt x="189" y="173"/>
                  </a:cubicBezTo>
                  <a:cubicBezTo>
                    <a:pt x="188" y="172"/>
                    <a:pt x="187" y="172"/>
                    <a:pt x="186" y="171"/>
                  </a:cubicBezTo>
                  <a:cubicBezTo>
                    <a:pt x="183" y="170"/>
                    <a:pt x="180" y="170"/>
                    <a:pt x="178" y="171"/>
                  </a:cubicBezTo>
                  <a:cubicBezTo>
                    <a:pt x="176" y="172"/>
                    <a:pt x="175" y="172"/>
                    <a:pt x="174" y="173"/>
                  </a:cubicBezTo>
                  <a:cubicBezTo>
                    <a:pt x="173" y="174"/>
                    <a:pt x="172" y="176"/>
                    <a:pt x="172" y="177"/>
                  </a:cubicBezTo>
                  <a:cubicBezTo>
                    <a:pt x="171" y="178"/>
                    <a:pt x="171" y="180"/>
                    <a:pt x="171" y="181"/>
                  </a:cubicBezTo>
                  <a:cubicBezTo>
                    <a:pt x="171" y="182"/>
                    <a:pt x="171" y="184"/>
                    <a:pt x="172" y="185"/>
                  </a:cubicBezTo>
                  <a:cubicBezTo>
                    <a:pt x="172" y="186"/>
                    <a:pt x="173" y="188"/>
                    <a:pt x="174" y="189"/>
                  </a:cubicBezTo>
                  <a:close/>
                  <a:moveTo>
                    <a:pt x="174" y="146"/>
                  </a:moveTo>
                  <a:cubicBezTo>
                    <a:pt x="175" y="147"/>
                    <a:pt x="176" y="148"/>
                    <a:pt x="178" y="148"/>
                  </a:cubicBezTo>
                  <a:cubicBezTo>
                    <a:pt x="179" y="149"/>
                    <a:pt x="180" y="149"/>
                    <a:pt x="182" y="149"/>
                  </a:cubicBezTo>
                  <a:cubicBezTo>
                    <a:pt x="183" y="149"/>
                    <a:pt x="184" y="149"/>
                    <a:pt x="186" y="148"/>
                  </a:cubicBezTo>
                  <a:cubicBezTo>
                    <a:pt x="187" y="148"/>
                    <a:pt x="188" y="147"/>
                    <a:pt x="189" y="146"/>
                  </a:cubicBezTo>
                  <a:cubicBezTo>
                    <a:pt x="190" y="145"/>
                    <a:pt x="191" y="144"/>
                    <a:pt x="191" y="142"/>
                  </a:cubicBezTo>
                  <a:cubicBezTo>
                    <a:pt x="192" y="141"/>
                    <a:pt x="192" y="140"/>
                    <a:pt x="192" y="138"/>
                  </a:cubicBezTo>
                  <a:cubicBezTo>
                    <a:pt x="192" y="136"/>
                    <a:pt x="191" y="133"/>
                    <a:pt x="189" y="131"/>
                  </a:cubicBezTo>
                  <a:cubicBezTo>
                    <a:pt x="187" y="128"/>
                    <a:pt x="183" y="127"/>
                    <a:pt x="180" y="128"/>
                  </a:cubicBezTo>
                  <a:cubicBezTo>
                    <a:pt x="179" y="128"/>
                    <a:pt x="178" y="128"/>
                    <a:pt x="178" y="129"/>
                  </a:cubicBezTo>
                  <a:cubicBezTo>
                    <a:pt x="177" y="129"/>
                    <a:pt x="176" y="129"/>
                    <a:pt x="176" y="129"/>
                  </a:cubicBezTo>
                  <a:cubicBezTo>
                    <a:pt x="175" y="130"/>
                    <a:pt x="175" y="130"/>
                    <a:pt x="174" y="131"/>
                  </a:cubicBezTo>
                  <a:cubicBezTo>
                    <a:pt x="172" y="133"/>
                    <a:pt x="171" y="136"/>
                    <a:pt x="171" y="138"/>
                  </a:cubicBezTo>
                  <a:cubicBezTo>
                    <a:pt x="171" y="140"/>
                    <a:pt x="171" y="141"/>
                    <a:pt x="172" y="142"/>
                  </a:cubicBezTo>
                  <a:cubicBezTo>
                    <a:pt x="172" y="144"/>
                    <a:pt x="173" y="145"/>
                    <a:pt x="174" y="146"/>
                  </a:cubicBezTo>
                  <a:close/>
                  <a:moveTo>
                    <a:pt x="235" y="96"/>
                  </a:moveTo>
                  <a:cubicBezTo>
                    <a:pt x="235" y="309"/>
                    <a:pt x="235" y="309"/>
                    <a:pt x="235" y="309"/>
                  </a:cubicBezTo>
                  <a:cubicBezTo>
                    <a:pt x="235" y="315"/>
                    <a:pt x="230" y="320"/>
                    <a:pt x="224" y="320"/>
                  </a:cubicBezTo>
                  <a:cubicBezTo>
                    <a:pt x="11" y="320"/>
                    <a:pt x="11" y="320"/>
                    <a:pt x="11" y="320"/>
                  </a:cubicBezTo>
                  <a:cubicBezTo>
                    <a:pt x="5" y="320"/>
                    <a:pt x="0" y="315"/>
                    <a:pt x="0" y="309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5" y="0"/>
                    <a:pt x="11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5" y="0"/>
                    <a:pt x="150" y="4"/>
                    <a:pt x="150" y="10"/>
                  </a:cubicBezTo>
                  <a:cubicBezTo>
                    <a:pt x="150" y="85"/>
                    <a:pt x="150" y="85"/>
                    <a:pt x="150" y="85"/>
                  </a:cubicBezTo>
                  <a:cubicBezTo>
                    <a:pt x="224" y="85"/>
                    <a:pt x="224" y="85"/>
                    <a:pt x="224" y="85"/>
                  </a:cubicBezTo>
                  <a:cubicBezTo>
                    <a:pt x="230" y="85"/>
                    <a:pt x="235" y="90"/>
                    <a:pt x="235" y="96"/>
                  </a:cubicBezTo>
                  <a:close/>
                  <a:moveTo>
                    <a:pt x="22" y="298"/>
                  </a:moveTo>
                  <a:cubicBezTo>
                    <a:pt x="43" y="298"/>
                    <a:pt x="43" y="298"/>
                    <a:pt x="43" y="298"/>
                  </a:cubicBezTo>
                  <a:cubicBezTo>
                    <a:pt x="43" y="266"/>
                    <a:pt x="43" y="266"/>
                    <a:pt x="43" y="266"/>
                  </a:cubicBezTo>
                  <a:cubicBezTo>
                    <a:pt x="43" y="260"/>
                    <a:pt x="48" y="256"/>
                    <a:pt x="54" y="256"/>
                  </a:cubicBezTo>
                  <a:cubicBezTo>
                    <a:pt x="60" y="256"/>
                    <a:pt x="64" y="260"/>
                    <a:pt x="64" y="266"/>
                  </a:cubicBezTo>
                  <a:cubicBezTo>
                    <a:pt x="64" y="298"/>
                    <a:pt x="64" y="298"/>
                    <a:pt x="64" y="298"/>
                  </a:cubicBezTo>
                  <a:cubicBezTo>
                    <a:pt x="128" y="298"/>
                    <a:pt x="128" y="298"/>
                    <a:pt x="128" y="298"/>
                  </a:cubicBezTo>
                  <a:cubicBezTo>
                    <a:pt x="128" y="21"/>
                    <a:pt x="128" y="21"/>
                    <a:pt x="128" y="21"/>
                  </a:cubicBezTo>
                  <a:cubicBezTo>
                    <a:pt x="22" y="21"/>
                    <a:pt x="22" y="21"/>
                    <a:pt x="22" y="21"/>
                  </a:cubicBezTo>
                  <a:lnTo>
                    <a:pt x="22" y="298"/>
                  </a:lnTo>
                  <a:close/>
                  <a:moveTo>
                    <a:pt x="214" y="106"/>
                  </a:moveTo>
                  <a:cubicBezTo>
                    <a:pt x="150" y="106"/>
                    <a:pt x="150" y="106"/>
                    <a:pt x="150" y="106"/>
                  </a:cubicBezTo>
                  <a:cubicBezTo>
                    <a:pt x="150" y="298"/>
                    <a:pt x="150" y="298"/>
                    <a:pt x="150" y="298"/>
                  </a:cubicBezTo>
                  <a:cubicBezTo>
                    <a:pt x="171" y="298"/>
                    <a:pt x="171" y="298"/>
                    <a:pt x="171" y="298"/>
                  </a:cubicBezTo>
                  <a:cubicBezTo>
                    <a:pt x="171" y="266"/>
                    <a:pt x="171" y="266"/>
                    <a:pt x="171" y="266"/>
                  </a:cubicBezTo>
                  <a:cubicBezTo>
                    <a:pt x="171" y="260"/>
                    <a:pt x="176" y="256"/>
                    <a:pt x="182" y="256"/>
                  </a:cubicBezTo>
                  <a:cubicBezTo>
                    <a:pt x="188" y="256"/>
                    <a:pt x="192" y="260"/>
                    <a:pt x="192" y="266"/>
                  </a:cubicBezTo>
                  <a:cubicBezTo>
                    <a:pt x="192" y="298"/>
                    <a:pt x="192" y="298"/>
                    <a:pt x="192" y="298"/>
                  </a:cubicBezTo>
                  <a:cubicBezTo>
                    <a:pt x="214" y="298"/>
                    <a:pt x="214" y="298"/>
                    <a:pt x="214" y="298"/>
                  </a:cubicBezTo>
                  <a:lnTo>
                    <a:pt x="214" y="10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14" name="Freeform 13"/>
            <p:cNvSpPr>
              <a:spLocks noEditPoints="1"/>
            </p:cNvSpPr>
            <p:nvPr/>
          </p:nvSpPr>
          <p:spPr bwMode="auto">
            <a:xfrm>
              <a:off x="8362546" y="1333833"/>
              <a:ext cx="294061" cy="294061"/>
            </a:xfrm>
            <a:custGeom>
              <a:avLst/>
              <a:gdLst>
                <a:gd name="T0" fmla="*/ 256 w 512"/>
                <a:gd name="T1" fmla="*/ 21 h 512"/>
                <a:gd name="T2" fmla="*/ 490 w 512"/>
                <a:gd name="T3" fmla="*/ 256 h 512"/>
                <a:gd name="T4" fmla="*/ 256 w 512"/>
                <a:gd name="T5" fmla="*/ 490 h 512"/>
                <a:gd name="T6" fmla="*/ 21 w 512"/>
                <a:gd name="T7" fmla="*/ 256 h 512"/>
                <a:gd name="T8" fmla="*/ 256 w 512"/>
                <a:gd name="T9" fmla="*/ 21 h 512"/>
                <a:gd name="T10" fmla="*/ 256 w 512"/>
                <a:gd name="T11" fmla="*/ 0 h 512"/>
                <a:gd name="T12" fmla="*/ 0 w 512"/>
                <a:gd name="T13" fmla="*/ 256 h 512"/>
                <a:gd name="T14" fmla="*/ 256 w 512"/>
                <a:gd name="T15" fmla="*/ 512 h 512"/>
                <a:gd name="T16" fmla="*/ 512 w 512"/>
                <a:gd name="T17" fmla="*/ 256 h 512"/>
                <a:gd name="T18" fmla="*/ 256 w 512"/>
                <a:gd name="T19" fmla="*/ 0 h 5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12" h="512">
                  <a:moveTo>
                    <a:pt x="256" y="21"/>
                  </a:moveTo>
                  <a:cubicBezTo>
                    <a:pt x="385" y="21"/>
                    <a:pt x="490" y="126"/>
                    <a:pt x="490" y="256"/>
                  </a:cubicBezTo>
                  <a:cubicBezTo>
                    <a:pt x="490" y="385"/>
                    <a:pt x="385" y="490"/>
                    <a:pt x="256" y="490"/>
                  </a:cubicBezTo>
                  <a:cubicBezTo>
                    <a:pt x="126" y="490"/>
                    <a:pt x="21" y="385"/>
                    <a:pt x="21" y="256"/>
                  </a:cubicBezTo>
                  <a:cubicBezTo>
                    <a:pt x="21" y="126"/>
                    <a:pt x="126" y="21"/>
                    <a:pt x="256" y="21"/>
                  </a:cubicBezTo>
                  <a:moveTo>
                    <a:pt x="256" y="0"/>
                  </a:moveTo>
                  <a:cubicBezTo>
                    <a:pt x="114" y="0"/>
                    <a:pt x="0" y="114"/>
                    <a:pt x="0" y="256"/>
                  </a:cubicBezTo>
                  <a:cubicBezTo>
                    <a:pt x="0" y="397"/>
                    <a:pt x="114" y="512"/>
                    <a:pt x="256" y="512"/>
                  </a:cubicBezTo>
                  <a:cubicBezTo>
                    <a:pt x="397" y="512"/>
                    <a:pt x="512" y="397"/>
                    <a:pt x="512" y="256"/>
                  </a:cubicBezTo>
                  <a:cubicBezTo>
                    <a:pt x="512" y="114"/>
                    <a:pt x="397" y="0"/>
                    <a:pt x="2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6" name="Group 382"/>
          <p:cNvGrpSpPr>
            <a:grpSpLocks noChangeAspect="1"/>
          </p:cNvGrpSpPr>
          <p:nvPr/>
        </p:nvGrpSpPr>
        <p:grpSpPr bwMode="auto">
          <a:xfrm>
            <a:off x="3386069" y="2435622"/>
            <a:ext cx="369021" cy="369021"/>
            <a:chOff x="390" y="1196"/>
            <a:chExt cx="340" cy="340"/>
          </a:xfrm>
          <a:solidFill>
            <a:schemeClr val="accent1"/>
          </a:solidFill>
        </p:grpSpPr>
        <p:sp>
          <p:nvSpPr>
            <p:cNvPr id="17" name="Freeform 383"/>
            <p:cNvSpPr>
              <a:spLocks noEditPoints="1"/>
            </p:cNvSpPr>
            <p:nvPr/>
          </p:nvSpPr>
          <p:spPr bwMode="auto">
            <a:xfrm>
              <a:off x="465" y="1266"/>
              <a:ext cx="195" cy="192"/>
            </a:xfrm>
            <a:custGeom>
              <a:avLst/>
              <a:gdLst>
                <a:gd name="T0" fmla="*/ 238 w 293"/>
                <a:gd name="T1" fmla="*/ 288 h 288"/>
                <a:gd name="T2" fmla="*/ 225 w 293"/>
                <a:gd name="T3" fmla="*/ 287 h 288"/>
                <a:gd name="T4" fmla="*/ 82 w 293"/>
                <a:gd name="T5" fmla="*/ 210 h 288"/>
                <a:gd name="T6" fmla="*/ 6 w 293"/>
                <a:gd name="T7" fmla="*/ 67 h 288"/>
                <a:gd name="T8" fmla="*/ 18 w 293"/>
                <a:gd name="T9" fmla="*/ 26 h 288"/>
                <a:gd name="T10" fmla="*/ 20 w 293"/>
                <a:gd name="T11" fmla="*/ 23 h 288"/>
                <a:gd name="T12" fmla="*/ 47 w 293"/>
                <a:gd name="T13" fmla="*/ 1 h 288"/>
                <a:gd name="T14" fmla="*/ 47 w 293"/>
                <a:gd name="T15" fmla="*/ 1 h 288"/>
                <a:gd name="T16" fmla="*/ 76 w 293"/>
                <a:gd name="T17" fmla="*/ 9 h 288"/>
                <a:gd name="T18" fmla="*/ 125 w 293"/>
                <a:gd name="T19" fmla="*/ 71 h 288"/>
                <a:gd name="T20" fmla="*/ 123 w 293"/>
                <a:gd name="T21" fmla="*/ 80 h 288"/>
                <a:gd name="T22" fmla="*/ 99 w 293"/>
                <a:gd name="T23" fmla="*/ 104 h 288"/>
                <a:gd name="T24" fmla="*/ 106 w 293"/>
                <a:gd name="T25" fmla="*/ 116 h 288"/>
                <a:gd name="T26" fmla="*/ 138 w 293"/>
                <a:gd name="T27" fmla="*/ 155 h 288"/>
                <a:gd name="T28" fmla="*/ 177 w 293"/>
                <a:gd name="T29" fmla="*/ 186 h 288"/>
                <a:gd name="T30" fmla="*/ 189 w 293"/>
                <a:gd name="T31" fmla="*/ 193 h 288"/>
                <a:gd name="T32" fmla="*/ 213 w 293"/>
                <a:gd name="T33" fmla="*/ 170 h 288"/>
                <a:gd name="T34" fmla="*/ 222 w 293"/>
                <a:gd name="T35" fmla="*/ 167 h 288"/>
                <a:gd name="T36" fmla="*/ 284 w 293"/>
                <a:gd name="T37" fmla="*/ 216 h 288"/>
                <a:gd name="T38" fmla="*/ 291 w 293"/>
                <a:gd name="T39" fmla="*/ 244 h 288"/>
                <a:gd name="T40" fmla="*/ 291 w 293"/>
                <a:gd name="T41" fmla="*/ 244 h 288"/>
                <a:gd name="T42" fmla="*/ 269 w 293"/>
                <a:gd name="T43" fmla="*/ 272 h 288"/>
                <a:gd name="T44" fmla="*/ 266 w 293"/>
                <a:gd name="T45" fmla="*/ 275 h 288"/>
                <a:gd name="T46" fmla="*/ 238 w 293"/>
                <a:gd name="T47" fmla="*/ 288 h 288"/>
                <a:gd name="T48" fmla="*/ 53 w 293"/>
                <a:gd name="T49" fmla="*/ 22 h 288"/>
                <a:gd name="T50" fmla="*/ 36 w 293"/>
                <a:gd name="T51" fmla="*/ 38 h 288"/>
                <a:gd name="T52" fmla="*/ 33 w 293"/>
                <a:gd name="T53" fmla="*/ 41 h 288"/>
                <a:gd name="T54" fmla="*/ 27 w 293"/>
                <a:gd name="T55" fmla="*/ 63 h 288"/>
                <a:gd name="T56" fmla="*/ 27 w 293"/>
                <a:gd name="T57" fmla="*/ 65 h 288"/>
                <a:gd name="T58" fmla="*/ 97 w 293"/>
                <a:gd name="T59" fmla="*/ 195 h 288"/>
                <a:gd name="T60" fmla="*/ 228 w 293"/>
                <a:gd name="T61" fmla="*/ 266 h 288"/>
                <a:gd name="T62" fmla="*/ 229 w 293"/>
                <a:gd name="T63" fmla="*/ 266 h 288"/>
                <a:gd name="T64" fmla="*/ 251 w 293"/>
                <a:gd name="T65" fmla="*/ 259 h 288"/>
                <a:gd name="T66" fmla="*/ 255 w 293"/>
                <a:gd name="T67" fmla="*/ 256 h 288"/>
                <a:gd name="T68" fmla="*/ 270 w 293"/>
                <a:gd name="T69" fmla="*/ 240 h 288"/>
                <a:gd name="T70" fmla="*/ 224 w 293"/>
                <a:gd name="T71" fmla="*/ 189 h 288"/>
                <a:gd name="T72" fmla="*/ 198 w 293"/>
                <a:gd name="T73" fmla="*/ 215 h 288"/>
                <a:gd name="T74" fmla="*/ 184 w 293"/>
                <a:gd name="T75" fmla="*/ 216 h 288"/>
                <a:gd name="T76" fmla="*/ 166 w 293"/>
                <a:gd name="T77" fmla="*/ 204 h 288"/>
                <a:gd name="T78" fmla="*/ 122 w 293"/>
                <a:gd name="T79" fmla="*/ 170 h 288"/>
                <a:gd name="T80" fmla="*/ 88 w 293"/>
                <a:gd name="T81" fmla="*/ 127 h 288"/>
                <a:gd name="T82" fmla="*/ 76 w 293"/>
                <a:gd name="T83" fmla="*/ 108 h 288"/>
                <a:gd name="T84" fmla="*/ 78 w 293"/>
                <a:gd name="T85" fmla="*/ 95 h 288"/>
                <a:gd name="T86" fmla="*/ 104 w 293"/>
                <a:gd name="T87" fmla="*/ 69 h 288"/>
                <a:gd name="T88" fmla="*/ 53 w 293"/>
                <a:gd name="T89" fmla="*/ 22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93" h="288">
                  <a:moveTo>
                    <a:pt x="238" y="288"/>
                  </a:moveTo>
                  <a:cubicBezTo>
                    <a:pt x="234" y="288"/>
                    <a:pt x="230" y="288"/>
                    <a:pt x="225" y="287"/>
                  </a:cubicBezTo>
                  <a:cubicBezTo>
                    <a:pt x="216" y="286"/>
                    <a:pt x="144" y="275"/>
                    <a:pt x="82" y="210"/>
                  </a:cubicBezTo>
                  <a:cubicBezTo>
                    <a:pt x="17" y="148"/>
                    <a:pt x="7" y="76"/>
                    <a:pt x="6" y="67"/>
                  </a:cubicBezTo>
                  <a:cubicBezTo>
                    <a:pt x="0" y="44"/>
                    <a:pt x="9" y="35"/>
                    <a:pt x="18" y="26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30" y="13"/>
                    <a:pt x="36" y="4"/>
                    <a:pt x="47" y="1"/>
                  </a:cubicBezTo>
                  <a:cubicBezTo>
                    <a:pt x="47" y="1"/>
                    <a:pt x="47" y="1"/>
                    <a:pt x="47" y="1"/>
                  </a:cubicBezTo>
                  <a:cubicBezTo>
                    <a:pt x="47" y="0"/>
                    <a:pt x="58" y="0"/>
                    <a:pt x="76" y="9"/>
                  </a:cubicBezTo>
                  <a:cubicBezTo>
                    <a:pt x="103" y="23"/>
                    <a:pt x="121" y="45"/>
                    <a:pt x="125" y="71"/>
                  </a:cubicBezTo>
                  <a:cubicBezTo>
                    <a:pt x="126" y="74"/>
                    <a:pt x="125" y="77"/>
                    <a:pt x="123" y="80"/>
                  </a:cubicBezTo>
                  <a:cubicBezTo>
                    <a:pt x="99" y="104"/>
                    <a:pt x="99" y="104"/>
                    <a:pt x="99" y="104"/>
                  </a:cubicBezTo>
                  <a:cubicBezTo>
                    <a:pt x="102" y="108"/>
                    <a:pt x="104" y="112"/>
                    <a:pt x="106" y="116"/>
                  </a:cubicBezTo>
                  <a:cubicBezTo>
                    <a:pt x="114" y="127"/>
                    <a:pt x="119" y="136"/>
                    <a:pt x="138" y="155"/>
                  </a:cubicBezTo>
                  <a:cubicBezTo>
                    <a:pt x="156" y="174"/>
                    <a:pt x="165" y="179"/>
                    <a:pt x="177" y="186"/>
                  </a:cubicBezTo>
                  <a:cubicBezTo>
                    <a:pt x="180" y="188"/>
                    <a:pt x="184" y="191"/>
                    <a:pt x="189" y="193"/>
                  </a:cubicBezTo>
                  <a:cubicBezTo>
                    <a:pt x="213" y="170"/>
                    <a:pt x="213" y="170"/>
                    <a:pt x="213" y="170"/>
                  </a:cubicBezTo>
                  <a:cubicBezTo>
                    <a:pt x="215" y="167"/>
                    <a:pt x="218" y="166"/>
                    <a:pt x="222" y="167"/>
                  </a:cubicBezTo>
                  <a:cubicBezTo>
                    <a:pt x="248" y="170"/>
                    <a:pt x="270" y="188"/>
                    <a:pt x="284" y="216"/>
                  </a:cubicBezTo>
                  <a:cubicBezTo>
                    <a:pt x="290" y="229"/>
                    <a:pt x="293" y="239"/>
                    <a:pt x="291" y="244"/>
                  </a:cubicBezTo>
                  <a:cubicBezTo>
                    <a:pt x="291" y="244"/>
                    <a:pt x="291" y="244"/>
                    <a:pt x="291" y="244"/>
                  </a:cubicBezTo>
                  <a:cubicBezTo>
                    <a:pt x="289" y="253"/>
                    <a:pt x="280" y="262"/>
                    <a:pt x="269" y="272"/>
                  </a:cubicBezTo>
                  <a:cubicBezTo>
                    <a:pt x="266" y="275"/>
                    <a:pt x="266" y="275"/>
                    <a:pt x="266" y="275"/>
                  </a:cubicBezTo>
                  <a:cubicBezTo>
                    <a:pt x="259" y="281"/>
                    <a:pt x="252" y="288"/>
                    <a:pt x="238" y="288"/>
                  </a:cubicBezTo>
                  <a:close/>
                  <a:moveTo>
                    <a:pt x="53" y="22"/>
                  </a:moveTo>
                  <a:cubicBezTo>
                    <a:pt x="48" y="25"/>
                    <a:pt x="40" y="34"/>
                    <a:pt x="36" y="38"/>
                  </a:cubicBezTo>
                  <a:cubicBezTo>
                    <a:pt x="33" y="41"/>
                    <a:pt x="33" y="41"/>
                    <a:pt x="33" y="41"/>
                  </a:cubicBezTo>
                  <a:cubicBezTo>
                    <a:pt x="26" y="49"/>
                    <a:pt x="24" y="51"/>
                    <a:pt x="27" y="63"/>
                  </a:cubicBezTo>
                  <a:cubicBezTo>
                    <a:pt x="27" y="64"/>
                    <a:pt x="27" y="64"/>
                    <a:pt x="27" y="65"/>
                  </a:cubicBezTo>
                  <a:cubicBezTo>
                    <a:pt x="27" y="65"/>
                    <a:pt x="35" y="136"/>
                    <a:pt x="97" y="195"/>
                  </a:cubicBezTo>
                  <a:cubicBezTo>
                    <a:pt x="157" y="258"/>
                    <a:pt x="227" y="265"/>
                    <a:pt x="228" y="266"/>
                  </a:cubicBezTo>
                  <a:cubicBezTo>
                    <a:pt x="228" y="266"/>
                    <a:pt x="229" y="266"/>
                    <a:pt x="229" y="266"/>
                  </a:cubicBezTo>
                  <a:cubicBezTo>
                    <a:pt x="242" y="269"/>
                    <a:pt x="244" y="267"/>
                    <a:pt x="251" y="259"/>
                  </a:cubicBezTo>
                  <a:cubicBezTo>
                    <a:pt x="255" y="256"/>
                    <a:pt x="255" y="256"/>
                    <a:pt x="255" y="256"/>
                  </a:cubicBezTo>
                  <a:cubicBezTo>
                    <a:pt x="258" y="253"/>
                    <a:pt x="267" y="244"/>
                    <a:pt x="270" y="240"/>
                  </a:cubicBezTo>
                  <a:cubicBezTo>
                    <a:pt x="267" y="230"/>
                    <a:pt x="255" y="197"/>
                    <a:pt x="224" y="189"/>
                  </a:cubicBezTo>
                  <a:cubicBezTo>
                    <a:pt x="198" y="215"/>
                    <a:pt x="198" y="215"/>
                    <a:pt x="198" y="215"/>
                  </a:cubicBezTo>
                  <a:cubicBezTo>
                    <a:pt x="194" y="218"/>
                    <a:pt x="188" y="219"/>
                    <a:pt x="184" y="216"/>
                  </a:cubicBezTo>
                  <a:cubicBezTo>
                    <a:pt x="177" y="211"/>
                    <a:pt x="171" y="207"/>
                    <a:pt x="166" y="204"/>
                  </a:cubicBezTo>
                  <a:cubicBezTo>
                    <a:pt x="154" y="197"/>
                    <a:pt x="143" y="190"/>
                    <a:pt x="122" y="170"/>
                  </a:cubicBezTo>
                  <a:cubicBezTo>
                    <a:pt x="102" y="149"/>
                    <a:pt x="96" y="139"/>
                    <a:pt x="88" y="127"/>
                  </a:cubicBezTo>
                  <a:cubicBezTo>
                    <a:pt x="85" y="121"/>
                    <a:pt x="81" y="116"/>
                    <a:pt x="76" y="108"/>
                  </a:cubicBezTo>
                  <a:cubicBezTo>
                    <a:pt x="73" y="104"/>
                    <a:pt x="74" y="98"/>
                    <a:pt x="78" y="95"/>
                  </a:cubicBezTo>
                  <a:cubicBezTo>
                    <a:pt x="104" y="69"/>
                    <a:pt x="104" y="69"/>
                    <a:pt x="104" y="69"/>
                  </a:cubicBezTo>
                  <a:cubicBezTo>
                    <a:pt x="96" y="38"/>
                    <a:pt x="62" y="25"/>
                    <a:pt x="53" y="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MX" dirty="0">
                <a:solidFill>
                  <a:prstClr val="black"/>
                </a:solidFill>
              </a:endParaRPr>
            </a:p>
          </p:txBody>
        </p:sp>
        <p:sp>
          <p:nvSpPr>
            <p:cNvPr id="18" name="Freeform 384"/>
            <p:cNvSpPr>
              <a:spLocks noEditPoints="1"/>
            </p:cNvSpPr>
            <p:nvPr/>
          </p:nvSpPr>
          <p:spPr bwMode="auto">
            <a:xfrm>
              <a:off x="390" y="1196"/>
              <a:ext cx="340" cy="340"/>
            </a:xfrm>
            <a:custGeom>
              <a:avLst/>
              <a:gdLst>
                <a:gd name="T0" fmla="*/ 256 w 512"/>
                <a:gd name="T1" fmla="*/ 21 h 512"/>
                <a:gd name="T2" fmla="*/ 490 w 512"/>
                <a:gd name="T3" fmla="*/ 256 h 512"/>
                <a:gd name="T4" fmla="*/ 256 w 512"/>
                <a:gd name="T5" fmla="*/ 490 h 512"/>
                <a:gd name="T6" fmla="*/ 21 w 512"/>
                <a:gd name="T7" fmla="*/ 256 h 512"/>
                <a:gd name="T8" fmla="*/ 256 w 512"/>
                <a:gd name="T9" fmla="*/ 21 h 512"/>
                <a:gd name="T10" fmla="*/ 256 w 512"/>
                <a:gd name="T11" fmla="*/ 0 h 512"/>
                <a:gd name="T12" fmla="*/ 0 w 512"/>
                <a:gd name="T13" fmla="*/ 256 h 512"/>
                <a:gd name="T14" fmla="*/ 256 w 512"/>
                <a:gd name="T15" fmla="*/ 512 h 512"/>
                <a:gd name="T16" fmla="*/ 512 w 512"/>
                <a:gd name="T17" fmla="*/ 256 h 512"/>
                <a:gd name="T18" fmla="*/ 256 w 512"/>
                <a:gd name="T19" fmla="*/ 0 h 5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12" h="512">
                  <a:moveTo>
                    <a:pt x="256" y="21"/>
                  </a:moveTo>
                  <a:cubicBezTo>
                    <a:pt x="385" y="21"/>
                    <a:pt x="490" y="126"/>
                    <a:pt x="490" y="256"/>
                  </a:cubicBezTo>
                  <a:cubicBezTo>
                    <a:pt x="490" y="385"/>
                    <a:pt x="385" y="490"/>
                    <a:pt x="256" y="490"/>
                  </a:cubicBezTo>
                  <a:cubicBezTo>
                    <a:pt x="126" y="490"/>
                    <a:pt x="21" y="385"/>
                    <a:pt x="21" y="256"/>
                  </a:cubicBezTo>
                  <a:cubicBezTo>
                    <a:pt x="21" y="126"/>
                    <a:pt x="126" y="21"/>
                    <a:pt x="256" y="21"/>
                  </a:cubicBezTo>
                  <a:moveTo>
                    <a:pt x="256" y="0"/>
                  </a:moveTo>
                  <a:cubicBezTo>
                    <a:pt x="114" y="0"/>
                    <a:pt x="0" y="114"/>
                    <a:pt x="0" y="256"/>
                  </a:cubicBezTo>
                  <a:cubicBezTo>
                    <a:pt x="0" y="397"/>
                    <a:pt x="114" y="512"/>
                    <a:pt x="256" y="512"/>
                  </a:cubicBezTo>
                  <a:cubicBezTo>
                    <a:pt x="397" y="512"/>
                    <a:pt x="512" y="397"/>
                    <a:pt x="512" y="256"/>
                  </a:cubicBezTo>
                  <a:cubicBezTo>
                    <a:pt x="512" y="114"/>
                    <a:pt x="397" y="0"/>
                    <a:pt x="25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MX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9" name="Group 713"/>
          <p:cNvGrpSpPr>
            <a:grpSpLocks noChangeAspect="1"/>
          </p:cNvGrpSpPr>
          <p:nvPr/>
        </p:nvGrpSpPr>
        <p:grpSpPr bwMode="auto">
          <a:xfrm>
            <a:off x="5442428" y="2435622"/>
            <a:ext cx="367041" cy="367041"/>
            <a:chOff x="3986" y="3055"/>
            <a:chExt cx="340" cy="340"/>
          </a:xfrm>
          <a:solidFill>
            <a:schemeClr val="accent1"/>
          </a:solidFill>
        </p:grpSpPr>
        <p:sp>
          <p:nvSpPr>
            <p:cNvPr id="20" name="Freeform 714"/>
            <p:cNvSpPr>
              <a:spLocks noEditPoints="1"/>
            </p:cNvSpPr>
            <p:nvPr/>
          </p:nvSpPr>
          <p:spPr bwMode="auto">
            <a:xfrm>
              <a:off x="3986" y="3055"/>
              <a:ext cx="340" cy="340"/>
            </a:xfrm>
            <a:custGeom>
              <a:avLst/>
              <a:gdLst>
                <a:gd name="T0" fmla="*/ 256 w 512"/>
                <a:gd name="T1" fmla="*/ 21 h 512"/>
                <a:gd name="T2" fmla="*/ 490 w 512"/>
                <a:gd name="T3" fmla="*/ 256 h 512"/>
                <a:gd name="T4" fmla="*/ 256 w 512"/>
                <a:gd name="T5" fmla="*/ 490 h 512"/>
                <a:gd name="T6" fmla="*/ 21 w 512"/>
                <a:gd name="T7" fmla="*/ 256 h 512"/>
                <a:gd name="T8" fmla="*/ 256 w 512"/>
                <a:gd name="T9" fmla="*/ 21 h 512"/>
                <a:gd name="T10" fmla="*/ 256 w 512"/>
                <a:gd name="T11" fmla="*/ 0 h 512"/>
                <a:gd name="T12" fmla="*/ 0 w 512"/>
                <a:gd name="T13" fmla="*/ 256 h 512"/>
                <a:gd name="T14" fmla="*/ 256 w 512"/>
                <a:gd name="T15" fmla="*/ 512 h 512"/>
                <a:gd name="T16" fmla="*/ 512 w 512"/>
                <a:gd name="T17" fmla="*/ 256 h 512"/>
                <a:gd name="T18" fmla="*/ 256 w 512"/>
                <a:gd name="T19" fmla="*/ 0 h 5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12" h="512">
                  <a:moveTo>
                    <a:pt x="256" y="21"/>
                  </a:moveTo>
                  <a:cubicBezTo>
                    <a:pt x="385" y="21"/>
                    <a:pt x="490" y="126"/>
                    <a:pt x="490" y="256"/>
                  </a:cubicBezTo>
                  <a:cubicBezTo>
                    <a:pt x="490" y="385"/>
                    <a:pt x="385" y="490"/>
                    <a:pt x="256" y="490"/>
                  </a:cubicBezTo>
                  <a:cubicBezTo>
                    <a:pt x="126" y="490"/>
                    <a:pt x="21" y="385"/>
                    <a:pt x="21" y="256"/>
                  </a:cubicBezTo>
                  <a:cubicBezTo>
                    <a:pt x="21" y="126"/>
                    <a:pt x="126" y="21"/>
                    <a:pt x="256" y="21"/>
                  </a:cubicBezTo>
                  <a:moveTo>
                    <a:pt x="256" y="0"/>
                  </a:moveTo>
                  <a:cubicBezTo>
                    <a:pt x="114" y="0"/>
                    <a:pt x="0" y="114"/>
                    <a:pt x="0" y="256"/>
                  </a:cubicBezTo>
                  <a:cubicBezTo>
                    <a:pt x="0" y="397"/>
                    <a:pt x="114" y="512"/>
                    <a:pt x="256" y="512"/>
                  </a:cubicBezTo>
                  <a:cubicBezTo>
                    <a:pt x="397" y="512"/>
                    <a:pt x="512" y="397"/>
                    <a:pt x="512" y="256"/>
                  </a:cubicBezTo>
                  <a:cubicBezTo>
                    <a:pt x="512" y="114"/>
                    <a:pt x="397" y="0"/>
                    <a:pt x="25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MX" dirty="0">
                <a:solidFill>
                  <a:prstClr val="black"/>
                </a:solidFill>
              </a:endParaRPr>
            </a:p>
          </p:txBody>
        </p:sp>
        <p:sp>
          <p:nvSpPr>
            <p:cNvPr id="21" name="Freeform 715"/>
            <p:cNvSpPr>
              <a:spLocks noEditPoints="1"/>
            </p:cNvSpPr>
            <p:nvPr/>
          </p:nvSpPr>
          <p:spPr bwMode="auto">
            <a:xfrm>
              <a:off x="4050" y="3147"/>
              <a:ext cx="212" cy="156"/>
            </a:xfrm>
            <a:custGeom>
              <a:avLst/>
              <a:gdLst>
                <a:gd name="T0" fmla="*/ 309 w 320"/>
                <a:gd name="T1" fmla="*/ 0 h 235"/>
                <a:gd name="T2" fmla="*/ 10 w 320"/>
                <a:gd name="T3" fmla="*/ 0 h 235"/>
                <a:gd name="T4" fmla="*/ 0 w 320"/>
                <a:gd name="T5" fmla="*/ 11 h 235"/>
                <a:gd name="T6" fmla="*/ 0 w 320"/>
                <a:gd name="T7" fmla="*/ 224 h 235"/>
                <a:gd name="T8" fmla="*/ 10 w 320"/>
                <a:gd name="T9" fmla="*/ 235 h 235"/>
                <a:gd name="T10" fmla="*/ 309 w 320"/>
                <a:gd name="T11" fmla="*/ 235 h 235"/>
                <a:gd name="T12" fmla="*/ 320 w 320"/>
                <a:gd name="T13" fmla="*/ 224 h 235"/>
                <a:gd name="T14" fmla="*/ 320 w 320"/>
                <a:gd name="T15" fmla="*/ 11 h 235"/>
                <a:gd name="T16" fmla="*/ 309 w 320"/>
                <a:gd name="T17" fmla="*/ 0 h 235"/>
                <a:gd name="T18" fmla="*/ 298 w 320"/>
                <a:gd name="T19" fmla="*/ 199 h 235"/>
                <a:gd name="T20" fmla="*/ 214 w 320"/>
                <a:gd name="T21" fmla="*/ 114 h 235"/>
                <a:gd name="T22" fmla="*/ 298 w 320"/>
                <a:gd name="T23" fmla="*/ 35 h 235"/>
                <a:gd name="T24" fmla="*/ 298 w 320"/>
                <a:gd name="T25" fmla="*/ 199 h 235"/>
                <a:gd name="T26" fmla="*/ 282 w 320"/>
                <a:gd name="T27" fmla="*/ 22 h 235"/>
                <a:gd name="T28" fmla="*/ 160 w 320"/>
                <a:gd name="T29" fmla="*/ 135 h 235"/>
                <a:gd name="T30" fmla="*/ 37 w 320"/>
                <a:gd name="T31" fmla="*/ 22 h 235"/>
                <a:gd name="T32" fmla="*/ 282 w 320"/>
                <a:gd name="T33" fmla="*/ 22 h 235"/>
                <a:gd name="T34" fmla="*/ 21 w 320"/>
                <a:gd name="T35" fmla="*/ 35 h 235"/>
                <a:gd name="T36" fmla="*/ 106 w 320"/>
                <a:gd name="T37" fmla="*/ 114 h 235"/>
                <a:gd name="T38" fmla="*/ 21 w 320"/>
                <a:gd name="T39" fmla="*/ 199 h 235"/>
                <a:gd name="T40" fmla="*/ 21 w 320"/>
                <a:gd name="T41" fmla="*/ 35 h 235"/>
                <a:gd name="T42" fmla="*/ 121 w 320"/>
                <a:gd name="T43" fmla="*/ 129 h 235"/>
                <a:gd name="T44" fmla="*/ 152 w 320"/>
                <a:gd name="T45" fmla="*/ 157 h 235"/>
                <a:gd name="T46" fmla="*/ 160 w 320"/>
                <a:gd name="T47" fmla="*/ 160 h 235"/>
                <a:gd name="T48" fmla="*/ 167 w 320"/>
                <a:gd name="T49" fmla="*/ 157 h 235"/>
                <a:gd name="T50" fmla="*/ 198 w 320"/>
                <a:gd name="T51" fmla="*/ 129 h 235"/>
                <a:gd name="T52" fmla="*/ 283 w 320"/>
                <a:gd name="T53" fmla="*/ 214 h 235"/>
                <a:gd name="T54" fmla="*/ 36 w 320"/>
                <a:gd name="T55" fmla="*/ 214 h 235"/>
                <a:gd name="T56" fmla="*/ 121 w 320"/>
                <a:gd name="T57" fmla="*/ 129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20" h="235">
                  <a:moveTo>
                    <a:pt x="309" y="0"/>
                  </a:moveTo>
                  <a:cubicBezTo>
                    <a:pt x="10" y="0"/>
                    <a:pt x="10" y="0"/>
                    <a:pt x="10" y="0"/>
                  </a:cubicBezTo>
                  <a:cubicBezTo>
                    <a:pt x="4" y="0"/>
                    <a:pt x="0" y="5"/>
                    <a:pt x="0" y="11"/>
                  </a:cubicBezTo>
                  <a:cubicBezTo>
                    <a:pt x="0" y="224"/>
                    <a:pt x="0" y="224"/>
                    <a:pt x="0" y="224"/>
                  </a:cubicBezTo>
                  <a:cubicBezTo>
                    <a:pt x="0" y="230"/>
                    <a:pt x="4" y="235"/>
                    <a:pt x="10" y="235"/>
                  </a:cubicBezTo>
                  <a:cubicBezTo>
                    <a:pt x="309" y="235"/>
                    <a:pt x="309" y="235"/>
                    <a:pt x="309" y="235"/>
                  </a:cubicBezTo>
                  <a:cubicBezTo>
                    <a:pt x="315" y="235"/>
                    <a:pt x="320" y="230"/>
                    <a:pt x="320" y="224"/>
                  </a:cubicBezTo>
                  <a:cubicBezTo>
                    <a:pt x="320" y="11"/>
                    <a:pt x="320" y="11"/>
                    <a:pt x="320" y="11"/>
                  </a:cubicBezTo>
                  <a:cubicBezTo>
                    <a:pt x="320" y="5"/>
                    <a:pt x="315" y="0"/>
                    <a:pt x="309" y="0"/>
                  </a:cubicBezTo>
                  <a:close/>
                  <a:moveTo>
                    <a:pt x="298" y="199"/>
                  </a:moveTo>
                  <a:cubicBezTo>
                    <a:pt x="214" y="114"/>
                    <a:pt x="214" y="114"/>
                    <a:pt x="214" y="114"/>
                  </a:cubicBezTo>
                  <a:cubicBezTo>
                    <a:pt x="298" y="35"/>
                    <a:pt x="298" y="35"/>
                    <a:pt x="298" y="35"/>
                  </a:cubicBezTo>
                  <a:lnTo>
                    <a:pt x="298" y="199"/>
                  </a:lnTo>
                  <a:close/>
                  <a:moveTo>
                    <a:pt x="282" y="22"/>
                  </a:moveTo>
                  <a:cubicBezTo>
                    <a:pt x="160" y="135"/>
                    <a:pt x="160" y="135"/>
                    <a:pt x="160" y="135"/>
                  </a:cubicBezTo>
                  <a:cubicBezTo>
                    <a:pt x="37" y="22"/>
                    <a:pt x="37" y="22"/>
                    <a:pt x="37" y="22"/>
                  </a:cubicBezTo>
                  <a:lnTo>
                    <a:pt x="282" y="22"/>
                  </a:lnTo>
                  <a:close/>
                  <a:moveTo>
                    <a:pt x="21" y="35"/>
                  </a:moveTo>
                  <a:cubicBezTo>
                    <a:pt x="106" y="114"/>
                    <a:pt x="106" y="114"/>
                    <a:pt x="106" y="114"/>
                  </a:cubicBezTo>
                  <a:cubicBezTo>
                    <a:pt x="21" y="199"/>
                    <a:pt x="21" y="199"/>
                    <a:pt x="21" y="199"/>
                  </a:cubicBezTo>
                  <a:lnTo>
                    <a:pt x="21" y="35"/>
                  </a:lnTo>
                  <a:close/>
                  <a:moveTo>
                    <a:pt x="121" y="129"/>
                  </a:moveTo>
                  <a:cubicBezTo>
                    <a:pt x="152" y="157"/>
                    <a:pt x="152" y="157"/>
                    <a:pt x="152" y="157"/>
                  </a:cubicBezTo>
                  <a:cubicBezTo>
                    <a:pt x="154" y="159"/>
                    <a:pt x="157" y="160"/>
                    <a:pt x="160" y="160"/>
                  </a:cubicBezTo>
                  <a:cubicBezTo>
                    <a:pt x="162" y="160"/>
                    <a:pt x="165" y="159"/>
                    <a:pt x="167" y="157"/>
                  </a:cubicBezTo>
                  <a:cubicBezTo>
                    <a:pt x="198" y="129"/>
                    <a:pt x="198" y="129"/>
                    <a:pt x="198" y="129"/>
                  </a:cubicBezTo>
                  <a:cubicBezTo>
                    <a:pt x="283" y="214"/>
                    <a:pt x="283" y="214"/>
                    <a:pt x="283" y="214"/>
                  </a:cubicBezTo>
                  <a:cubicBezTo>
                    <a:pt x="36" y="214"/>
                    <a:pt x="36" y="214"/>
                    <a:pt x="36" y="214"/>
                  </a:cubicBezTo>
                  <a:lnTo>
                    <a:pt x="121" y="1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MX" dirty="0">
                <a:solidFill>
                  <a:prstClr val="black"/>
                </a:solidFill>
              </a:endParaRP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369777" y="6673348"/>
            <a:ext cx="5355168" cy="10002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600"/>
              </a:spcBef>
              <a:buSzPct val="100000"/>
              <a:buFont typeface="Arial"/>
              <a:buNone/>
            </a:pPr>
            <a:r>
              <a:rPr lang="es-MX" sz="650" dirty="0">
                <a:solidFill>
                  <a:prstClr val="white"/>
                </a:solidFill>
              </a:rPr>
              <a:t>© 2018 Galaz, Yamazaki, Ruiz Urquiza, S.C.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8037307" y="3245094"/>
            <a:ext cx="35674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0097A9"/>
                </a:solidFill>
              </a:rPr>
              <a:t>Macro-project participation:</a:t>
            </a:r>
          </a:p>
        </p:txBody>
      </p:sp>
      <p:sp>
        <p:nvSpPr>
          <p:cNvPr id="33" name="Rectangle 32"/>
          <p:cNvSpPr/>
          <p:nvPr/>
        </p:nvSpPr>
        <p:spPr>
          <a:xfrm>
            <a:off x="8037307" y="3514765"/>
            <a:ext cx="3948061" cy="1615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prstClr val="white"/>
                </a:solidFill>
              </a:rPr>
              <a:t>Consulting services for Strategic Plan for Real Estate, Mortgage and Urban Development in Mexico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prstClr val="white"/>
                </a:solidFill>
              </a:rPr>
              <a:t>Advisory for the Development of the Strategic Plan for the Urban Developments related with The FONATUR </a:t>
            </a:r>
            <a:r>
              <a:rPr lang="en-US" sz="1100" dirty="0" err="1">
                <a:solidFill>
                  <a:prstClr val="white"/>
                </a:solidFill>
              </a:rPr>
              <a:t>Tren</a:t>
            </a:r>
            <a:r>
              <a:rPr lang="en-US" sz="1100" dirty="0">
                <a:solidFill>
                  <a:prstClr val="white"/>
                </a:solidFill>
              </a:rPr>
              <a:t> MAYA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prstClr val="white"/>
                </a:solidFill>
              </a:rPr>
              <a:t>Consulting and conceptualization The Strategic Plan for Medical Tourism in Mexico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prstClr val="white"/>
                </a:solidFill>
              </a:rPr>
              <a:t>Financial Feasibility and market studies for Housing, Industrial and Commercial Real estate for more than 300 projects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DA341D8-7EC0-B84C-C935-73975813DBE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796121" y="1788297"/>
            <a:ext cx="2084112" cy="2000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670920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61"/>
          <a:stretch/>
        </p:blipFill>
        <p:spPr>
          <a:xfrm flipH="1">
            <a:off x="-1" y="0"/>
            <a:ext cx="12192000" cy="6858000"/>
          </a:xfrm>
          <a:prstGeom prst="rect">
            <a:avLst/>
          </a:prstGeom>
        </p:spPr>
      </p:pic>
      <p:sp>
        <p:nvSpPr>
          <p:cNvPr id="3" name="Flowchart: Delay 2"/>
          <p:cNvSpPr/>
          <p:nvPr/>
        </p:nvSpPr>
        <p:spPr bwMode="gray">
          <a:xfrm>
            <a:off x="-1" y="0"/>
            <a:ext cx="8109527" cy="6858000"/>
          </a:xfrm>
          <a:prstGeom prst="flowChartDelay">
            <a:avLst/>
          </a:prstGeom>
          <a:solidFill>
            <a:srgbClr val="FFFFFF">
              <a:alpha val="69804"/>
            </a:srgbClr>
          </a:solidFill>
          <a:ln w="19050" algn="ctr">
            <a:noFill/>
            <a:miter lim="800000"/>
            <a:headEnd/>
            <a:tailEnd/>
          </a:ln>
        </p:spPr>
        <p:txBody>
          <a:bodyPr wrap="square" lIns="88900" tIns="88900" rIns="88900" bIns="88900" rtlCol="0" anchor="ctr"/>
          <a:lstStyle/>
          <a:p>
            <a:pPr algn="ctr">
              <a:lnSpc>
                <a:spcPct val="106000"/>
              </a:lnSpc>
              <a:buFont typeface="Wingdings 2" pitchFamily="18" charset="2"/>
              <a:buNone/>
            </a:pPr>
            <a:endParaRPr lang="es-MX" sz="1600" b="1" dirty="0">
              <a:solidFill>
                <a:prstClr val="white"/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769506" y="2498782"/>
            <a:ext cx="6647294" cy="69341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2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sz="3200" b="1" dirty="0">
                <a:solidFill>
                  <a:prstClr val="black"/>
                </a:solidFill>
              </a:rPr>
              <a:t>Final </a:t>
            </a:r>
            <a:r>
              <a:rPr lang="es-ES_tradnl" sz="3200" b="1" dirty="0" err="1">
                <a:solidFill>
                  <a:prstClr val="black"/>
                </a:solidFill>
              </a:rPr>
              <a:t>Remarks</a:t>
            </a:r>
            <a:endParaRPr lang="es-MX" sz="2400" dirty="0">
              <a:solidFill>
                <a:prstClr val="black"/>
              </a:solidFill>
            </a:endParaRPr>
          </a:p>
        </p:txBody>
      </p:sp>
      <p:pic>
        <p:nvPicPr>
          <p:cNvPr id="2" name="Picture 2" descr="IUHF">
            <a:hlinkClick r:id="rId3"/>
            <a:extLst>
              <a:ext uri="{FF2B5EF4-FFF2-40B4-BE49-F238E27FC236}">
                <a16:creationId xmlns:a16="http://schemas.microsoft.com/office/drawing/2014/main" id="{1C740537-F5EB-8DE3-37BA-80649F9BD0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9266" y="159587"/>
            <a:ext cx="543976" cy="870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22610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798477" y="290080"/>
            <a:ext cx="2033155" cy="82162"/>
          </a:xfrm>
          <a:prstGeom prst="rect">
            <a:avLst/>
          </a:prstGeom>
        </p:spPr>
        <p:txBody>
          <a:bodyPr vert="horz" wrap="square" lIns="0" tIns="8659" rIns="0" bIns="0" rtlCol="0">
            <a:spAutoFit/>
          </a:bodyPr>
          <a:lstStyle/>
          <a:p>
            <a:pPr marL="8659">
              <a:spcBef>
                <a:spcPts val="68"/>
              </a:spcBef>
            </a:pPr>
            <a:r>
              <a:rPr sz="477" b="1" dirty="0">
                <a:latin typeface="Arial"/>
                <a:cs typeface="Arial"/>
              </a:rPr>
              <a:t>Market</a:t>
            </a:r>
            <a:r>
              <a:rPr sz="477" b="1" spc="44" dirty="0">
                <a:latin typeface="Arial"/>
                <a:cs typeface="Arial"/>
              </a:rPr>
              <a:t> </a:t>
            </a:r>
            <a:r>
              <a:rPr sz="477" b="1" dirty="0">
                <a:latin typeface="Arial"/>
                <a:cs typeface="Arial"/>
              </a:rPr>
              <a:t>Opportunities</a:t>
            </a:r>
            <a:r>
              <a:rPr sz="477" b="1" spc="44" dirty="0">
                <a:latin typeface="Arial"/>
                <a:cs typeface="Arial"/>
              </a:rPr>
              <a:t> </a:t>
            </a:r>
            <a:r>
              <a:rPr sz="477" b="1" dirty="0">
                <a:latin typeface="Arial"/>
                <a:cs typeface="Arial"/>
              </a:rPr>
              <a:t>and</a:t>
            </a:r>
            <a:r>
              <a:rPr sz="477" b="1" spc="44" dirty="0">
                <a:latin typeface="Arial"/>
                <a:cs typeface="Arial"/>
              </a:rPr>
              <a:t> </a:t>
            </a:r>
            <a:r>
              <a:rPr sz="477" b="1" spc="-7" dirty="0">
                <a:latin typeface="Arial"/>
                <a:cs typeface="Arial"/>
              </a:rPr>
              <a:t>Perspectives</a:t>
            </a:r>
            <a:r>
              <a:rPr sz="477" b="1" spc="44" dirty="0">
                <a:latin typeface="Arial"/>
                <a:cs typeface="Arial"/>
              </a:rPr>
              <a:t> </a:t>
            </a:r>
            <a:r>
              <a:rPr sz="477" b="1" dirty="0">
                <a:latin typeface="Arial"/>
                <a:cs typeface="Arial"/>
              </a:rPr>
              <a:t>of</a:t>
            </a:r>
            <a:r>
              <a:rPr sz="477" b="1" spc="48" dirty="0">
                <a:latin typeface="Arial"/>
                <a:cs typeface="Arial"/>
              </a:rPr>
              <a:t> </a:t>
            </a:r>
            <a:r>
              <a:rPr sz="477" b="1" dirty="0">
                <a:latin typeface="Arial"/>
                <a:cs typeface="Arial"/>
              </a:rPr>
              <a:t>Health</a:t>
            </a:r>
            <a:r>
              <a:rPr sz="477" b="1" spc="44" dirty="0">
                <a:latin typeface="Arial"/>
                <a:cs typeface="Arial"/>
              </a:rPr>
              <a:t> </a:t>
            </a:r>
            <a:r>
              <a:rPr sz="477" b="1" dirty="0">
                <a:latin typeface="Arial"/>
                <a:cs typeface="Arial"/>
              </a:rPr>
              <a:t>Tourism</a:t>
            </a:r>
            <a:r>
              <a:rPr sz="477" b="1" spc="44" dirty="0">
                <a:latin typeface="Arial"/>
                <a:cs typeface="Arial"/>
              </a:rPr>
              <a:t> </a:t>
            </a:r>
            <a:r>
              <a:rPr sz="477" b="1" dirty="0">
                <a:latin typeface="Arial"/>
                <a:cs typeface="Arial"/>
              </a:rPr>
              <a:t>in</a:t>
            </a:r>
            <a:r>
              <a:rPr sz="477" b="1" spc="44" dirty="0">
                <a:latin typeface="Arial"/>
                <a:cs typeface="Arial"/>
              </a:rPr>
              <a:t> </a:t>
            </a:r>
            <a:r>
              <a:rPr sz="477" b="1" spc="-7" dirty="0">
                <a:latin typeface="Arial"/>
                <a:cs typeface="Arial"/>
              </a:rPr>
              <a:t>Mexico</a:t>
            </a:r>
            <a:endParaRPr sz="477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795425" y="6523378"/>
            <a:ext cx="85725" cy="82162"/>
          </a:xfrm>
          <a:prstGeom prst="rect">
            <a:avLst/>
          </a:prstGeom>
        </p:spPr>
        <p:txBody>
          <a:bodyPr vert="horz" wrap="square" lIns="0" tIns="8659" rIns="0" bIns="0" rtlCol="0">
            <a:spAutoFit/>
          </a:bodyPr>
          <a:lstStyle/>
          <a:p>
            <a:pPr marL="8659">
              <a:spcBef>
                <a:spcPts val="68"/>
              </a:spcBef>
            </a:pPr>
            <a:r>
              <a:rPr sz="477" b="1" spc="-17" dirty="0">
                <a:latin typeface="Arial"/>
                <a:cs typeface="Arial"/>
              </a:rPr>
              <a:t>33</a:t>
            </a:r>
            <a:endParaRPr sz="477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06867" y="618088"/>
            <a:ext cx="9736476" cy="641737"/>
          </a:xfrm>
          <a:prstGeom prst="rect">
            <a:avLst/>
          </a:prstGeom>
        </p:spPr>
        <p:txBody>
          <a:bodyPr vert="horz" wrap="square" lIns="0" tIns="8659" rIns="0" bIns="0" rtlCol="0">
            <a:spAutoFit/>
          </a:bodyPr>
          <a:lstStyle/>
          <a:p>
            <a:pPr marL="8659" marR="3464">
              <a:lnSpc>
                <a:spcPct val="117600"/>
              </a:lnSpc>
              <a:spcBef>
                <a:spcPts val="68"/>
              </a:spcBef>
            </a:pPr>
            <a:r>
              <a:rPr spc="7" dirty="0">
                <a:latin typeface="Calibri"/>
                <a:cs typeface="Calibri"/>
              </a:rPr>
              <a:t>To</a:t>
            </a:r>
            <a:r>
              <a:rPr spc="20" dirty="0">
                <a:latin typeface="Calibri"/>
                <a:cs typeface="Calibri"/>
              </a:rPr>
              <a:t> </a:t>
            </a:r>
            <a:r>
              <a:rPr spc="7" dirty="0">
                <a:latin typeface="Calibri"/>
                <a:cs typeface="Calibri"/>
              </a:rPr>
              <a:t>reach</a:t>
            </a:r>
            <a:r>
              <a:rPr spc="27" dirty="0">
                <a:latin typeface="Calibri"/>
                <a:cs typeface="Calibri"/>
              </a:rPr>
              <a:t> </a:t>
            </a:r>
            <a:r>
              <a:rPr spc="7" dirty="0">
                <a:latin typeface="Calibri"/>
                <a:cs typeface="Calibri"/>
              </a:rPr>
              <a:t>the</a:t>
            </a:r>
            <a:r>
              <a:rPr spc="27" dirty="0">
                <a:latin typeface="Calibri"/>
                <a:cs typeface="Calibri"/>
              </a:rPr>
              <a:t> </a:t>
            </a:r>
            <a:r>
              <a:rPr spc="7" dirty="0">
                <a:latin typeface="Calibri"/>
                <a:cs typeface="Calibri"/>
              </a:rPr>
              <a:t>markets</a:t>
            </a:r>
            <a:r>
              <a:rPr spc="27" dirty="0">
                <a:latin typeface="Calibri"/>
                <a:cs typeface="Calibri"/>
              </a:rPr>
              <a:t> </a:t>
            </a:r>
            <a:r>
              <a:rPr lang="es-MX" spc="27" dirty="0">
                <a:latin typeface="Calibri"/>
                <a:cs typeface="Calibri"/>
              </a:rPr>
              <a:t> and </a:t>
            </a:r>
            <a:r>
              <a:rPr lang="es-MX" spc="27" dirty="0" err="1">
                <a:latin typeface="Calibri"/>
                <a:cs typeface="Calibri"/>
              </a:rPr>
              <a:t>migrant</a:t>
            </a:r>
            <a:r>
              <a:rPr lang="es-MX" spc="27" dirty="0">
                <a:latin typeface="Calibri"/>
                <a:cs typeface="Calibri"/>
              </a:rPr>
              <a:t> </a:t>
            </a:r>
            <a:r>
              <a:rPr lang="es-MX" spc="27" dirty="0" err="1">
                <a:latin typeface="Calibri"/>
                <a:cs typeface="Calibri"/>
              </a:rPr>
              <a:t>segment</a:t>
            </a:r>
            <a:r>
              <a:rPr spc="7" dirty="0">
                <a:latin typeface="Calibri"/>
                <a:cs typeface="Calibri"/>
              </a:rPr>
              <a:t>,</a:t>
            </a:r>
            <a:r>
              <a:rPr spc="27" dirty="0">
                <a:latin typeface="Calibri"/>
                <a:cs typeface="Calibri"/>
              </a:rPr>
              <a:t> </a:t>
            </a:r>
            <a:r>
              <a:rPr spc="7" dirty="0">
                <a:latin typeface="Calibri"/>
                <a:cs typeface="Calibri"/>
              </a:rPr>
              <a:t>we</a:t>
            </a:r>
            <a:r>
              <a:rPr spc="24" dirty="0">
                <a:latin typeface="Calibri"/>
                <a:cs typeface="Calibri"/>
              </a:rPr>
              <a:t> </a:t>
            </a:r>
            <a:r>
              <a:rPr spc="7" dirty="0">
                <a:latin typeface="Calibri"/>
                <a:cs typeface="Calibri"/>
              </a:rPr>
              <a:t>have</a:t>
            </a:r>
            <a:r>
              <a:rPr spc="27" dirty="0">
                <a:latin typeface="Calibri"/>
                <a:cs typeface="Calibri"/>
              </a:rPr>
              <a:t> </a:t>
            </a:r>
            <a:r>
              <a:rPr lang="es-MX" spc="27" dirty="0">
                <a:latin typeface="Calibri"/>
                <a:cs typeface="Calibri"/>
              </a:rPr>
              <a:t> </a:t>
            </a:r>
            <a:r>
              <a:rPr lang="es-MX" spc="27" dirty="0" err="1">
                <a:latin typeface="Calibri"/>
                <a:cs typeface="Calibri"/>
              </a:rPr>
              <a:t>been</a:t>
            </a:r>
            <a:r>
              <a:rPr lang="es-MX" spc="27" dirty="0">
                <a:latin typeface="Calibri"/>
                <a:cs typeface="Calibri"/>
              </a:rPr>
              <a:t> </a:t>
            </a:r>
            <a:r>
              <a:rPr lang="es-MX" spc="27" dirty="0" err="1">
                <a:latin typeface="Calibri"/>
                <a:cs typeface="Calibri"/>
              </a:rPr>
              <a:t>working</a:t>
            </a:r>
            <a:r>
              <a:rPr lang="es-MX" spc="27" dirty="0">
                <a:latin typeface="Calibri"/>
                <a:cs typeface="Calibri"/>
              </a:rPr>
              <a:t> </a:t>
            </a:r>
            <a:r>
              <a:rPr lang="es-MX" spc="7" dirty="0" err="1">
                <a:latin typeface="Calibri"/>
                <a:cs typeface="Calibri"/>
              </a:rPr>
              <a:t>suggesting</a:t>
            </a:r>
            <a:r>
              <a:rPr lang="es-MX" spc="7" dirty="0">
                <a:latin typeface="Calibri"/>
                <a:cs typeface="Calibri"/>
              </a:rPr>
              <a:t> </a:t>
            </a:r>
            <a:r>
              <a:rPr spc="-34" dirty="0">
                <a:latin typeface="Calibri"/>
                <a:cs typeface="Calibri"/>
              </a:rPr>
              <a:t>a</a:t>
            </a:r>
            <a:r>
              <a:rPr spc="341" dirty="0">
                <a:latin typeface="Calibri"/>
                <a:cs typeface="Calibri"/>
              </a:rPr>
              <a:t> </a:t>
            </a:r>
            <a:r>
              <a:rPr spc="7" dirty="0">
                <a:latin typeface="Calibri"/>
                <a:cs typeface="Calibri"/>
              </a:rPr>
              <a:t>portfolio</a:t>
            </a:r>
            <a:r>
              <a:rPr spc="14" dirty="0">
                <a:latin typeface="Calibri"/>
                <a:cs typeface="Calibri"/>
              </a:rPr>
              <a:t> </a:t>
            </a:r>
            <a:r>
              <a:rPr lang="es-MX" spc="7" dirty="0" err="1">
                <a:latin typeface="Calibri"/>
                <a:cs typeface="Calibri"/>
              </a:rPr>
              <a:t>with</a:t>
            </a:r>
            <a:r>
              <a:rPr lang="es-MX" spc="7" dirty="0">
                <a:latin typeface="Calibri"/>
                <a:cs typeface="Calibri"/>
              </a:rPr>
              <a:t> </a:t>
            </a:r>
            <a:r>
              <a:rPr spc="20" dirty="0">
                <a:latin typeface="Calibri"/>
                <a:cs typeface="Calibri"/>
              </a:rPr>
              <a:t> </a:t>
            </a:r>
            <a:r>
              <a:rPr spc="37" dirty="0">
                <a:latin typeface="Calibri"/>
                <a:cs typeface="Calibri"/>
              </a:rPr>
              <a:t>7</a:t>
            </a:r>
            <a:r>
              <a:rPr spc="20" dirty="0">
                <a:latin typeface="Calibri"/>
                <a:cs typeface="Calibri"/>
              </a:rPr>
              <a:t> </a:t>
            </a:r>
            <a:r>
              <a:rPr spc="-7" dirty="0">
                <a:latin typeface="Calibri"/>
                <a:cs typeface="Calibri"/>
              </a:rPr>
              <a:t>initiatives.</a:t>
            </a:r>
            <a:endParaRPr dirty="0">
              <a:latin typeface="Calibri"/>
              <a:cs typeface="Calibri"/>
            </a:endParaRPr>
          </a:p>
        </p:txBody>
      </p:sp>
      <p:graphicFrame>
        <p:nvGraphicFramePr>
          <p:cNvPr id="5" name="object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0315693"/>
              </p:ext>
            </p:extLst>
          </p:nvPr>
        </p:nvGraphicFramePr>
        <p:xfrm>
          <a:off x="1571946" y="1281563"/>
          <a:ext cx="9565240" cy="358675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213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9438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97453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85"/>
                        </a:spcBef>
                      </a:pPr>
                      <a:r>
                        <a:rPr sz="1000" b="1" spc="10" dirty="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Initiatives</a:t>
                      </a:r>
                      <a:r>
                        <a:rPr sz="1000" b="1" spc="65" dirty="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000" b="1" spc="10" dirty="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selected</a:t>
                      </a:r>
                      <a:r>
                        <a:rPr sz="1000" b="1" spc="70" dirty="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000" b="1" dirty="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according</a:t>
                      </a:r>
                      <a:r>
                        <a:rPr sz="1000" b="1" spc="70" dirty="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s-MX" sz="1000" b="1" spc="10" dirty="0" err="1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segments</a:t>
                      </a:r>
                      <a:r>
                        <a:rPr lang="es-MX" sz="1000" b="1" spc="10" dirty="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and </a:t>
                      </a:r>
                      <a:r>
                        <a:rPr lang="es-MX" sz="1000" b="1" spc="10" dirty="0" err="1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opportunities</a:t>
                      </a:r>
                      <a:endParaRPr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67974" marB="0">
                    <a:solidFill>
                      <a:srgbClr val="004F5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7453">
                <a:tc gridSpan="2">
                  <a:txBody>
                    <a:bodyPr/>
                    <a:lstStyle/>
                    <a:p>
                      <a:pPr marL="615315">
                        <a:lnSpc>
                          <a:spcPct val="100000"/>
                        </a:lnSpc>
                        <a:spcBef>
                          <a:spcPts val="785"/>
                        </a:spcBef>
                      </a:pPr>
                      <a:r>
                        <a:rPr sz="1000" b="1" dirty="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Result</a:t>
                      </a:r>
                      <a:r>
                        <a:rPr sz="1000" b="1" spc="95" dirty="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000" b="1" dirty="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of</a:t>
                      </a:r>
                      <a:r>
                        <a:rPr sz="1000" b="1" spc="100" dirty="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000" b="1" dirty="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the</a:t>
                      </a:r>
                      <a:r>
                        <a:rPr sz="1000" b="1" spc="100" dirty="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000" b="1" dirty="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analysis</a:t>
                      </a:r>
                      <a:r>
                        <a:rPr sz="1000" b="1" spc="100" dirty="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000" b="1" dirty="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and</a:t>
                      </a:r>
                      <a:r>
                        <a:rPr sz="1000" b="1" spc="100" dirty="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000" b="1" dirty="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the</a:t>
                      </a:r>
                      <a:r>
                        <a:rPr sz="1000" b="1" spc="100" dirty="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000" b="1" dirty="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results</a:t>
                      </a:r>
                      <a:r>
                        <a:rPr sz="1000" b="1" spc="95" dirty="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000" b="1" dirty="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obtained</a:t>
                      </a:r>
                      <a:r>
                        <a:rPr sz="1000" b="1" spc="100" dirty="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000" b="1" dirty="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from</a:t>
                      </a:r>
                      <a:r>
                        <a:rPr sz="1000" b="1" spc="100" dirty="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000" b="1" dirty="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the</a:t>
                      </a:r>
                      <a:r>
                        <a:rPr sz="1000" b="1" spc="100" dirty="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s-MX" sz="1000" b="1" spc="100" dirty="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s-MX" sz="1000" b="1" spc="100" dirty="0" err="1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suggestions</a:t>
                      </a:r>
                      <a:r>
                        <a:rPr lang="es-MX" sz="1000" b="1" spc="100" dirty="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and </a:t>
                      </a:r>
                      <a:r>
                        <a:rPr lang="es-MX" sz="1000" b="1" spc="100" dirty="0" err="1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pilot</a:t>
                      </a:r>
                      <a:r>
                        <a:rPr lang="es-MX" sz="1000" b="1" spc="100" dirty="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s-MX" sz="1000" b="1" spc="100" dirty="0" err="1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schemes</a:t>
                      </a:r>
                      <a:endParaRPr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67974" marB="0">
                    <a:solidFill>
                      <a:srgbClr val="0076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836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5"/>
                        </a:spcBef>
                      </a:pPr>
                      <a:r>
                        <a:rPr sz="2400" b="1" spc="-50" dirty="0">
                          <a:latin typeface="Arial"/>
                          <a:cs typeface="Arial"/>
                        </a:rPr>
                        <a:t>1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52387" marB="0">
                    <a:lnB w="6350">
                      <a:solidFill>
                        <a:srgbClr val="5F636A"/>
                      </a:solidFill>
                      <a:prstDash val="solid"/>
                    </a:lnB>
                    <a:solidFill>
                      <a:srgbClr val="DDEFE8"/>
                    </a:solidFill>
                  </a:tcPr>
                </a:tc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715"/>
                        </a:spcBef>
                      </a:pPr>
                      <a:r>
                        <a:rPr lang="es-MX" sz="10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Development</a:t>
                      </a:r>
                      <a:r>
                        <a:rPr lang="es-MX" sz="1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000" spc="125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of</a:t>
                      </a:r>
                      <a:r>
                        <a:rPr sz="1000" spc="13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</a:t>
                      </a:r>
                      <a:r>
                        <a:rPr sz="1000" spc="13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0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campaign</a:t>
                      </a:r>
                      <a:r>
                        <a:rPr sz="1000" b="1" spc="85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000" b="1" spc="55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that</a:t>
                      </a:r>
                      <a:r>
                        <a:rPr sz="1000" b="1" spc="9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0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positions</a:t>
                      </a:r>
                      <a:r>
                        <a:rPr sz="1000" b="1" spc="85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s-MX" sz="1000" b="1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the</a:t>
                      </a:r>
                      <a:r>
                        <a:rPr lang="es-MX" sz="10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</a:t>
                      </a:r>
                      <a:r>
                        <a:rPr lang="es-MX" sz="1000" b="1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opportunities</a:t>
                      </a:r>
                      <a:r>
                        <a:rPr lang="es-MX" sz="10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</a:t>
                      </a:r>
                      <a:r>
                        <a:rPr lang="es-MX" sz="1000" b="1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to</a:t>
                      </a:r>
                      <a:r>
                        <a:rPr lang="es-MX" sz="10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s-MX" sz="1000" b="1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buy</a:t>
                      </a:r>
                      <a:r>
                        <a:rPr lang="es-MX" sz="10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and Finance  </a:t>
                      </a:r>
                      <a:r>
                        <a:rPr lang="es-MX" sz="1000" b="1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homes</a:t>
                      </a:r>
                      <a:r>
                        <a:rPr lang="es-MX" sz="10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in Mexico</a:t>
                      </a:r>
                      <a:r>
                        <a:rPr sz="10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</a:t>
                      </a:r>
                      <a:r>
                        <a:rPr sz="1000" b="1" spc="9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highlighting</a:t>
                      </a:r>
                      <a:r>
                        <a:rPr sz="1000" spc="125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its</a:t>
                      </a:r>
                      <a:r>
                        <a:rPr sz="1000" spc="13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factors</a:t>
                      </a:r>
                      <a:r>
                        <a:rPr sz="1000" spc="13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000" spc="-25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of</a:t>
                      </a:r>
                      <a:endParaRPr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50800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10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competitiveness</a:t>
                      </a:r>
                      <a:r>
                        <a:rPr sz="1000" b="1" spc="9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0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</a:t>
                      </a:r>
                      <a:r>
                        <a:rPr sz="1000" b="1" spc="95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000" b="1" spc="-1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costs,</a:t>
                      </a:r>
                      <a:r>
                        <a:rPr sz="1000" b="1" spc="95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0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times,</a:t>
                      </a:r>
                      <a:r>
                        <a:rPr sz="1000" b="1" spc="95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000" b="1" spc="55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warmth</a:t>
                      </a:r>
                      <a:r>
                        <a:rPr sz="1000" b="1" spc="95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0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</a:t>
                      </a:r>
                      <a:r>
                        <a:rPr sz="1000" b="1" spc="95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0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attention</a:t>
                      </a:r>
                      <a:r>
                        <a:rPr sz="1000" b="1" spc="95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0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and</a:t>
                      </a:r>
                      <a:r>
                        <a:rPr sz="1000" b="1" spc="95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000" b="1" spc="-1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experience</a:t>
                      </a:r>
                      <a:endParaRPr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61912" marB="0">
                    <a:lnB w="6350">
                      <a:solidFill>
                        <a:srgbClr val="5F636A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836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5"/>
                        </a:spcBef>
                      </a:pPr>
                      <a:r>
                        <a:rPr sz="2400" b="1" spc="-50" dirty="0">
                          <a:latin typeface="Arial"/>
                          <a:cs typeface="Arial"/>
                        </a:rPr>
                        <a:t>2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52387" marB="0">
                    <a:lnT w="6350">
                      <a:solidFill>
                        <a:srgbClr val="5F636A"/>
                      </a:solidFill>
                      <a:prstDash val="solid"/>
                    </a:lnT>
                    <a:lnB w="6350">
                      <a:solidFill>
                        <a:srgbClr val="5F636A"/>
                      </a:solidFill>
                      <a:prstDash val="solid"/>
                    </a:lnB>
                    <a:solidFill>
                      <a:srgbClr val="DDEFE8"/>
                    </a:solidFill>
                  </a:tcPr>
                </a:tc>
                <a:tc>
                  <a:txBody>
                    <a:bodyPr/>
                    <a:lstStyle/>
                    <a:p>
                      <a:pPr marL="50800" marR="113664">
                        <a:lnSpc>
                          <a:spcPct val="117600"/>
                        </a:lnSpc>
                        <a:spcBef>
                          <a:spcPts val="535"/>
                        </a:spcBef>
                      </a:pPr>
                      <a:r>
                        <a:rPr sz="1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Creation</a:t>
                      </a:r>
                      <a:r>
                        <a:rPr sz="1000" spc="145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of</a:t>
                      </a:r>
                      <a:r>
                        <a:rPr sz="1000" spc="15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000" b="1" spc="-1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processes</a:t>
                      </a:r>
                      <a:r>
                        <a:rPr sz="1000" b="1" spc="105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0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and</a:t>
                      </a:r>
                      <a:r>
                        <a:rPr sz="1000" b="1" spc="105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s-MX" sz="1000" b="1" spc="105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specialised</a:t>
                      </a:r>
                      <a:r>
                        <a:rPr lang="es-MX" sz="1000" b="1" spc="105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s-MX" sz="1000" b="1" spc="105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attention</a:t>
                      </a:r>
                      <a:r>
                        <a:rPr lang="es-MX" sz="1000" b="1" spc="105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s-MX" sz="1000" b="1" spc="105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to</a:t>
                      </a:r>
                      <a:r>
                        <a:rPr lang="es-MX" sz="1000" b="1" spc="105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s-MX" sz="1000" b="1" spc="105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inmigrants</a:t>
                      </a:r>
                      <a:r>
                        <a:rPr lang="es-MX" sz="1000" b="1" spc="105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</a:t>
                      </a:r>
                      <a:r>
                        <a:rPr lang="es-MX" sz="1000" b="1" spc="105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with</a:t>
                      </a:r>
                      <a:r>
                        <a:rPr lang="es-MX" sz="1000" b="1" spc="105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0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programs</a:t>
                      </a:r>
                      <a:r>
                        <a:rPr sz="1000" b="1" spc="11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s-MX" sz="1000" b="1" spc="5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promote</a:t>
                      </a:r>
                      <a:r>
                        <a:rPr lang="es-MX" sz="1000" b="1" spc="5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s-MX" sz="1000" b="1" spc="5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the</a:t>
                      </a:r>
                      <a:r>
                        <a:rPr lang="es-MX" sz="1000" b="1" spc="5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s-MX" sz="1000" b="1" spc="5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financial</a:t>
                      </a:r>
                      <a:r>
                        <a:rPr lang="es-MX" sz="1000" b="1" spc="5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inclusión </a:t>
                      </a:r>
                      <a:r>
                        <a:rPr lang="es-MX" sz="1000" b="1" spc="5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through</a:t>
                      </a:r>
                      <a:r>
                        <a:rPr lang="es-MX" sz="1000" b="1" spc="5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s-MX" sz="1000" b="1" spc="5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saving</a:t>
                      </a:r>
                      <a:r>
                        <a:rPr lang="es-MX" sz="1000" b="1" spc="5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and loan  </a:t>
                      </a:r>
                      <a:r>
                        <a:rPr lang="es-MX" sz="1000" b="1" spc="5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programs</a:t>
                      </a:r>
                      <a:r>
                        <a:rPr lang="es-MX" sz="1000" b="1" spc="5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in </a:t>
                      </a:r>
                      <a:r>
                        <a:rPr lang="es-MX" sz="1000" b="1" spc="5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the</a:t>
                      </a:r>
                      <a:r>
                        <a:rPr lang="es-MX" sz="1000" b="1" spc="5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USA</a:t>
                      </a:r>
                      <a:endParaRPr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46326" marB="0">
                    <a:lnT w="6350">
                      <a:solidFill>
                        <a:srgbClr val="5F636A"/>
                      </a:solidFill>
                      <a:prstDash val="solid"/>
                    </a:lnT>
                    <a:lnB w="6350">
                      <a:solidFill>
                        <a:srgbClr val="5F636A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836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5"/>
                        </a:spcBef>
                      </a:pPr>
                      <a:r>
                        <a:rPr sz="2400" b="1" spc="-50" dirty="0">
                          <a:latin typeface="Arial"/>
                          <a:cs typeface="Arial"/>
                        </a:rPr>
                        <a:t>3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52387" marB="0">
                    <a:lnT w="6350">
                      <a:solidFill>
                        <a:srgbClr val="5F636A"/>
                      </a:solidFill>
                      <a:prstDash val="solid"/>
                    </a:lnT>
                    <a:lnB w="6350">
                      <a:solidFill>
                        <a:srgbClr val="5F636A"/>
                      </a:solidFill>
                      <a:prstDash val="solid"/>
                    </a:lnB>
                    <a:solidFill>
                      <a:srgbClr val="DDEFE8"/>
                    </a:solidFill>
                  </a:tcPr>
                </a:tc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715"/>
                        </a:spcBef>
                      </a:pPr>
                      <a:r>
                        <a:rPr sz="1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Synergies</a:t>
                      </a:r>
                      <a:r>
                        <a:rPr sz="1000" spc="16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and</a:t>
                      </a:r>
                      <a:r>
                        <a:rPr sz="1000" spc="165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0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strategic</a:t>
                      </a:r>
                      <a:r>
                        <a:rPr sz="1000" b="1" spc="125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0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alliances</a:t>
                      </a:r>
                      <a:r>
                        <a:rPr sz="1000" b="1" spc="12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0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with</a:t>
                      </a:r>
                      <a:r>
                        <a:rPr sz="1000" b="1" spc="125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0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other</a:t>
                      </a:r>
                      <a:r>
                        <a:rPr sz="1000" b="1" spc="125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s-MX" sz="1000" b="1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financial</a:t>
                      </a:r>
                      <a:r>
                        <a:rPr lang="es-MX" sz="10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s-MX" sz="1000" b="1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institutions</a:t>
                      </a:r>
                      <a:r>
                        <a:rPr lang="es-MX" sz="10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s-MX" sz="1000" b="1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specialised</a:t>
                      </a:r>
                      <a:r>
                        <a:rPr lang="es-MX" sz="10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in </a:t>
                      </a:r>
                      <a:r>
                        <a:rPr lang="es-MX" sz="1000" b="1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mortgages</a:t>
                      </a:r>
                      <a:r>
                        <a:rPr lang="es-MX" sz="10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in Mexico and </a:t>
                      </a:r>
                      <a:r>
                        <a:rPr lang="es-MX" sz="1000" b="1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Remmitances</a:t>
                      </a:r>
                      <a:r>
                        <a:rPr lang="es-MX" sz="10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in </a:t>
                      </a:r>
                      <a:r>
                        <a:rPr lang="es-MX" sz="1000" b="1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the</a:t>
                      </a:r>
                      <a:r>
                        <a:rPr lang="es-MX" sz="10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USA </a:t>
                      </a:r>
                      <a:r>
                        <a:rPr sz="1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to</a:t>
                      </a:r>
                      <a:r>
                        <a:rPr sz="1000" spc="165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be</a:t>
                      </a:r>
                      <a:r>
                        <a:rPr sz="1000" spc="165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able</a:t>
                      </a:r>
                      <a:r>
                        <a:rPr sz="1000" spc="165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to</a:t>
                      </a:r>
                      <a:r>
                        <a:rPr sz="1000" spc="165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make</a:t>
                      </a:r>
                      <a:r>
                        <a:rPr sz="1000" spc="165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s-MX" sz="1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 more </a:t>
                      </a:r>
                      <a:r>
                        <a:rPr lang="es-MX" sz="10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efficient</a:t>
                      </a:r>
                      <a:r>
                        <a:rPr lang="es-MX" sz="1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and </a:t>
                      </a:r>
                      <a:r>
                        <a:rPr lang="es-MX" sz="10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less</a:t>
                      </a:r>
                      <a:r>
                        <a:rPr lang="es-MX" sz="1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s-MX" sz="10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expensive</a:t>
                      </a:r>
                      <a:r>
                        <a:rPr lang="es-MX" sz="1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s-MX" sz="10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the</a:t>
                      </a:r>
                      <a:r>
                        <a:rPr lang="es-MX" sz="1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s-MX" sz="10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process</a:t>
                      </a:r>
                      <a:r>
                        <a:rPr lang="es-MX" sz="1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s-MX" sz="10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of</a:t>
                      </a:r>
                      <a:r>
                        <a:rPr lang="es-MX" sz="1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s-MX" sz="10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tranfering</a:t>
                      </a:r>
                      <a:r>
                        <a:rPr lang="es-MX" sz="1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s-MX" sz="10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resources</a:t>
                      </a:r>
                      <a:r>
                        <a:rPr lang="es-MX" sz="1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in </a:t>
                      </a:r>
                      <a:r>
                        <a:rPr lang="es-MX" sz="10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the</a:t>
                      </a:r>
                      <a:r>
                        <a:rPr lang="es-MX" sz="1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s-MX" sz="10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cross</a:t>
                      </a:r>
                      <a:r>
                        <a:rPr lang="es-MX" sz="1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s-MX" sz="10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border</a:t>
                      </a:r>
                      <a:r>
                        <a:rPr lang="es-MX" sz="1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s-MX" sz="10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schemes</a:t>
                      </a:r>
                      <a:r>
                        <a:rPr lang="es-MX" sz="1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and </a:t>
                      </a:r>
                      <a:r>
                        <a:rPr sz="1000" spc="-1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allow</a:t>
                      </a:r>
                      <a:r>
                        <a:rPr lang="es-MX" sz="1000" spc="-1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ing</a:t>
                      </a:r>
                      <a:r>
                        <a:rPr sz="1000" spc="-25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greater</a:t>
                      </a:r>
                      <a:r>
                        <a:rPr sz="1000" spc="-2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000" spc="-1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flexibility</a:t>
                      </a:r>
                      <a:r>
                        <a:rPr sz="1000" spc="-2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and</a:t>
                      </a:r>
                      <a:r>
                        <a:rPr sz="1000" spc="-2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mobility</a:t>
                      </a:r>
                      <a:r>
                        <a:rPr sz="1000" spc="-25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of</a:t>
                      </a:r>
                      <a:r>
                        <a:rPr sz="1000" spc="-2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000" spc="-1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</a:t>
                      </a:r>
                      <a:r>
                        <a:rPr lang="es-MX" sz="1000" spc="-1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households</a:t>
                      </a:r>
                      <a:endParaRPr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61912" marB="0">
                    <a:lnT w="6350">
                      <a:solidFill>
                        <a:srgbClr val="5F636A"/>
                      </a:solidFill>
                      <a:prstDash val="solid"/>
                    </a:lnT>
                    <a:lnB w="6350">
                      <a:solidFill>
                        <a:srgbClr val="5F636A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836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5"/>
                        </a:spcBef>
                      </a:pPr>
                      <a:r>
                        <a:rPr sz="2400" b="1" spc="-50" dirty="0">
                          <a:latin typeface="Arial"/>
                          <a:cs typeface="Arial"/>
                        </a:rPr>
                        <a:t>4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52387" marB="0">
                    <a:lnT w="6350">
                      <a:solidFill>
                        <a:srgbClr val="5F636A"/>
                      </a:solidFill>
                      <a:prstDash val="solid"/>
                    </a:lnT>
                    <a:lnB w="6350">
                      <a:solidFill>
                        <a:srgbClr val="5F636A"/>
                      </a:solidFill>
                      <a:prstDash val="solid"/>
                    </a:lnB>
                    <a:solidFill>
                      <a:srgbClr val="DDEFE8"/>
                    </a:solidFill>
                  </a:tcPr>
                </a:tc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715"/>
                        </a:spcBef>
                      </a:pPr>
                      <a:r>
                        <a:rPr sz="1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Synergies</a:t>
                      </a:r>
                      <a:r>
                        <a:rPr sz="1000" spc="95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and</a:t>
                      </a:r>
                      <a:r>
                        <a:rPr sz="1000" spc="95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0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strategic</a:t>
                      </a:r>
                      <a:r>
                        <a:rPr sz="1000" b="1" spc="55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0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alliances</a:t>
                      </a:r>
                      <a:r>
                        <a:rPr sz="1000" b="1" spc="55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0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with</a:t>
                      </a:r>
                      <a:r>
                        <a:rPr sz="1000" b="1" spc="55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s-MX" sz="10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real estate </a:t>
                      </a:r>
                      <a:r>
                        <a:rPr lang="es-MX" sz="1000" b="1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brockers</a:t>
                      </a:r>
                      <a:r>
                        <a:rPr lang="es-MX" sz="10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</a:t>
                      </a:r>
                      <a:r>
                        <a:rPr lang="es-MX" sz="1000" b="1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to</a:t>
                      </a:r>
                      <a:r>
                        <a:rPr lang="es-MX" sz="10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</a:t>
                      </a:r>
                      <a:r>
                        <a:rPr lang="es-MX" sz="1000" b="1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facilitate</a:t>
                      </a:r>
                      <a:r>
                        <a:rPr lang="es-MX" sz="10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and expedite  </a:t>
                      </a:r>
                      <a:r>
                        <a:rPr lang="es-MX" sz="1000" b="1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house</a:t>
                      </a:r>
                      <a:r>
                        <a:rPr lang="es-MX" sz="10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s-MX" sz="1000" b="1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transactions</a:t>
                      </a:r>
                      <a:r>
                        <a:rPr lang="es-MX" sz="10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s-MX" sz="1000" b="1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with</a:t>
                      </a:r>
                      <a:r>
                        <a:rPr lang="es-MX" sz="10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s-MX" sz="1000" b="1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information</a:t>
                      </a:r>
                      <a:r>
                        <a:rPr lang="es-MX" sz="10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and </a:t>
                      </a:r>
                      <a:r>
                        <a:rPr lang="es-MX" sz="1000" b="1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counseling</a:t>
                      </a:r>
                      <a:endParaRPr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61912" marB="0">
                    <a:lnT w="6350">
                      <a:solidFill>
                        <a:srgbClr val="5F636A"/>
                      </a:solidFill>
                      <a:prstDash val="solid"/>
                    </a:lnT>
                    <a:lnB w="6350">
                      <a:solidFill>
                        <a:srgbClr val="5F636A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140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50"/>
                        </a:spcBef>
                      </a:pPr>
                      <a:r>
                        <a:rPr sz="2400" b="1" spc="-50" dirty="0">
                          <a:latin typeface="Arial"/>
                          <a:cs typeface="Arial"/>
                        </a:rPr>
                        <a:t>5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47625" marB="0">
                    <a:lnT w="6350">
                      <a:solidFill>
                        <a:srgbClr val="5F636A"/>
                      </a:solidFill>
                      <a:prstDash val="solid"/>
                    </a:lnT>
                    <a:lnB w="6350">
                      <a:solidFill>
                        <a:srgbClr val="5F636A"/>
                      </a:solidFill>
                      <a:prstDash val="solid"/>
                    </a:lnB>
                    <a:solidFill>
                      <a:srgbClr val="DDEFE8"/>
                    </a:solidFill>
                  </a:tcPr>
                </a:tc>
                <a:tc>
                  <a:txBody>
                    <a:bodyPr/>
                    <a:lstStyle/>
                    <a:p>
                      <a:pPr marL="50800" marR="47625">
                        <a:lnSpc>
                          <a:spcPct val="117600"/>
                        </a:lnSpc>
                        <a:spcBef>
                          <a:spcPts val="480"/>
                        </a:spcBef>
                      </a:pPr>
                      <a:r>
                        <a:rPr sz="1000" spc="2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Strategies</a:t>
                      </a:r>
                      <a:r>
                        <a:rPr sz="1000" spc="55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000" spc="2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for</a:t>
                      </a:r>
                      <a:r>
                        <a:rPr sz="1000" spc="55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000" spc="2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the</a:t>
                      </a:r>
                      <a:r>
                        <a:rPr sz="1000" spc="55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s-MX" sz="1000" b="1" spc="2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low</a:t>
                      </a:r>
                      <a:r>
                        <a:rPr lang="es-MX" sz="1000" b="1" spc="2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s-MX" sz="1000" b="1" spc="2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income</a:t>
                      </a:r>
                      <a:r>
                        <a:rPr lang="es-MX" sz="1000" b="1" spc="2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s-MX" sz="1000" b="1" spc="2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inmigrants</a:t>
                      </a:r>
                      <a:r>
                        <a:rPr lang="es-MX" sz="1000" b="1" spc="2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000" b="1" spc="2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and</a:t>
                      </a:r>
                      <a:r>
                        <a:rPr sz="1000" b="1" spc="15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000" b="1" spc="2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their</a:t>
                      </a:r>
                      <a:r>
                        <a:rPr sz="1000" b="1" spc="1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000" b="1" spc="2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productive</a:t>
                      </a:r>
                      <a:r>
                        <a:rPr sz="1000" b="1" spc="1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000" b="1" spc="2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insertion</a:t>
                      </a:r>
                      <a:r>
                        <a:rPr sz="1000" b="1" spc="1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000" b="1" spc="2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</a:t>
                      </a:r>
                      <a:r>
                        <a:rPr sz="1000" b="1" spc="15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000" b="1" spc="2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the</a:t>
                      </a:r>
                      <a:r>
                        <a:rPr sz="1000" b="1" spc="1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000" b="1" spc="2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community</a:t>
                      </a:r>
                      <a:r>
                        <a:rPr sz="1000" spc="2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</a:t>
                      </a:r>
                      <a:r>
                        <a:rPr sz="1000" spc="55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000" spc="2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looking</a:t>
                      </a:r>
                      <a:r>
                        <a:rPr sz="1000" spc="55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000" spc="2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for</a:t>
                      </a:r>
                      <a:r>
                        <a:rPr sz="1000" spc="55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000" spc="2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solutions</a:t>
                      </a:r>
                      <a:r>
                        <a:rPr sz="1000" spc="55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000" spc="2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that</a:t>
                      </a:r>
                      <a:r>
                        <a:rPr sz="1000" spc="55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000" spc="-1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improve</a:t>
                      </a:r>
                      <a:r>
                        <a:rPr sz="1000" spc="5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their</a:t>
                      </a:r>
                      <a:r>
                        <a:rPr sz="1000" spc="155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s-MX" sz="10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access</a:t>
                      </a:r>
                      <a:r>
                        <a:rPr lang="es-MX" sz="1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s-MX" sz="10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to</a:t>
                      </a:r>
                      <a:r>
                        <a:rPr lang="es-MX" sz="1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s-MX" sz="10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housing</a:t>
                      </a:r>
                      <a:r>
                        <a:rPr lang="es-MX" sz="1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s-MX" sz="10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either</a:t>
                      </a:r>
                      <a:r>
                        <a:rPr lang="es-MX" sz="1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in </a:t>
                      </a:r>
                      <a:r>
                        <a:rPr lang="es-MX" sz="10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rent</a:t>
                      </a:r>
                      <a:r>
                        <a:rPr lang="es-MX" sz="1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s-MX" sz="10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or</a:t>
                      </a:r>
                      <a:r>
                        <a:rPr lang="es-MX" sz="1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s-MX" sz="10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buy</a:t>
                      </a:r>
                      <a:r>
                        <a:rPr lang="es-MX" sz="1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s-MX" sz="10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options</a:t>
                      </a:r>
                      <a:endParaRPr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41564" marB="0">
                    <a:lnT w="6350">
                      <a:solidFill>
                        <a:srgbClr val="5F636A"/>
                      </a:solidFill>
                      <a:prstDash val="solid"/>
                    </a:lnT>
                    <a:lnB w="6350">
                      <a:solidFill>
                        <a:srgbClr val="5F636A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1836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5"/>
                        </a:spcBef>
                      </a:pPr>
                      <a:r>
                        <a:rPr sz="2400" b="1" spc="-50" dirty="0">
                          <a:latin typeface="Arial"/>
                          <a:cs typeface="Arial"/>
                        </a:rPr>
                        <a:t>6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52387" marB="0">
                    <a:lnT w="6350">
                      <a:solidFill>
                        <a:srgbClr val="5F636A"/>
                      </a:solidFill>
                      <a:prstDash val="solid"/>
                    </a:lnT>
                    <a:lnB w="6350">
                      <a:solidFill>
                        <a:srgbClr val="5F636A"/>
                      </a:solidFill>
                      <a:prstDash val="solid"/>
                    </a:lnB>
                    <a:solidFill>
                      <a:srgbClr val="DDEF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endParaRPr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50800">
                        <a:lnSpc>
                          <a:spcPct val="100000"/>
                        </a:lnSpc>
                      </a:pPr>
                      <a:r>
                        <a:rPr sz="1000" spc="2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Elaboration</a:t>
                      </a:r>
                      <a:r>
                        <a:rPr sz="1000" spc="7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000" spc="2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of</a:t>
                      </a:r>
                      <a:r>
                        <a:rPr sz="1000" spc="7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000" spc="2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</a:t>
                      </a:r>
                      <a:r>
                        <a:rPr sz="1000" spc="7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000" spc="2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deep</a:t>
                      </a:r>
                      <a:r>
                        <a:rPr sz="1000" spc="7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000" spc="2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analysis</a:t>
                      </a:r>
                      <a:r>
                        <a:rPr sz="1000" spc="7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000" spc="2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on</a:t>
                      </a:r>
                      <a:r>
                        <a:rPr sz="1000" spc="7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000" b="1" spc="1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specific</a:t>
                      </a:r>
                      <a:r>
                        <a:rPr sz="1000" b="1" spc="5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000" b="1" spc="2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market</a:t>
                      </a:r>
                      <a:r>
                        <a:rPr sz="1000" b="1" spc="5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000" b="1" spc="2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niches</a:t>
                      </a:r>
                      <a:r>
                        <a:rPr sz="1000" b="1" spc="5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000" b="1" spc="2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of</a:t>
                      </a:r>
                      <a:r>
                        <a:rPr sz="1000" b="1" spc="5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s-MX" sz="1000" b="1" spc="2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inmigrants</a:t>
                      </a:r>
                      <a:r>
                        <a:rPr lang="es-MX" sz="1000" b="1" spc="2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s-MX" sz="1000" b="1" spc="2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of</a:t>
                      </a:r>
                      <a:r>
                        <a:rPr lang="es-MX" sz="1000" b="1" spc="2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s-MX" sz="1000" b="1" spc="2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all</a:t>
                      </a:r>
                      <a:r>
                        <a:rPr lang="es-MX" sz="1000" b="1" spc="2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s-MX" sz="1000" b="1" spc="2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the</a:t>
                      </a:r>
                      <a:r>
                        <a:rPr lang="es-MX" sz="1000" b="1" spc="2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s-MX" sz="1000" b="1" spc="2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market</a:t>
                      </a:r>
                      <a:r>
                        <a:rPr lang="es-MX" sz="1000" b="1" spc="2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s-MX" sz="1000" b="1" spc="2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segments</a:t>
                      </a:r>
                      <a:r>
                        <a:rPr sz="1000" b="1" spc="5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000" spc="2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that</a:t>
                      </a:r>
                      <a:r>
                        <a:rPr sz="1000" spc="7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000" spc="2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could</a:t>
                      </a:r>
                      <a:r>
                        <a:rPr sz="1000" spc="7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s-MX" sz="1000" spc="2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be </a:t>
                      </a:r>
                      <a:r>
                        <a:rPr lang="es-MX" sz="1000" spc="2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attacted</a:t>
                      </a:r>
                      <a:r>
                        <a:rPr lang="es-MX" sz="1000" spc="2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s-MX" sz="1000" spc="2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to</a:t>
                      </a:r>
                      <a:r>
                        <a:rPr lang="es-MX" sz="1000" spc="2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s-MX" sz="1000" spc="2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specialised</a:t>
                      </a:r>
                      <a:r>
                        <a:rPr lang="es-MX" sz="1000" spc="2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s-MX" sz="1000" spc="2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attention</a:t>
                      </a:r>
                      <a:r>
                        <a:rPr lang="es-MX" sz="1000" spc="2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s-MX" sz="1000" spc="2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for</a:t>
                      </a:r>
                      <a:r>
                        <a:rPr lang="es-MX" sz="1000" spc="2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s-MX" sz="1000" spc="2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housing</a:t>
                      </a:r>
                      <a:r>
                        <a:rPr lang="es-MX" sz="1000" spc="2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s-MX" sz="1000" spc="2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solutions</a:t>
                      </a:r>
                      <a:r>
                        <a:rPr lang="es-MX" sz="1000" spc="2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in </a:t>
                      </a:r>
                      <a:r>
                        <a:rPr lang="es-MX" sz="1000" spc="2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the</a:t>
                      </a:r>
                      <a:r>
                        <a:rPr lang="es-MX" sz="1000" spc="2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USA and Mexico</a:t>
                      </a:r>
                      <a:endParaRPr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29441" marB="0">
                    <a:lnT w="6350">
                      <a:solidFill>
                        <a:srgbClr val="5F636A"/>
                      </a:solidFill>
                      <a:prstDash val="solid"/>
                    </a:lnT>
                    <a:lnB w="6350">
                      <a:solidFill>
                        <a:srgbClr val="5F636A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1836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5"/>
                        </a:spcBef>
                      </a:pPr>
                      <a:r>
                        <a:rPr sz="2400" b="1" spc="-50" dirty="0">
                          <a:latin typeface="Arial"/>
                          <a:cs typeface="Arial"/>
                        </a:rPr>
                        <a:t>7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52387" marB="0">
                    <a:lnT w="6350">
                      <a:solidFill>
                        <a:srgbClr val="5F636A"/>
                      </a:solidFill>
                      <a:prstDash val="solid"/>
                    </a:lnT>
                    <a:lnB w="6350">
                      <a:solidFill>
                        <a:srgbClr val="5F636A"/>
                      </a:solidFill>
                      <a:prstDash val="solid"/>
                    </a:lnB>
                    <a:solidFill>
                      <a:srgbClr val="DDEF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endParaRPr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50800">
                        <a:lnSpc>
                          <a:spcPct val="100000"/>
                        </a:lnSpc>
                      </a:pPr>
                      <a:r>
                        <a:rPr sz="1000" spc="3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Generate</a:t>
                      </a:r>
                      <a:r>
                        <a:rPr sz="1000" spc="35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000" spc="3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</a:t>
                      </a:r>
                      <a:r>
                        <a:rPr sz="1000" spc="35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000" b="1" spc="5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mechanism</a:t>
                      </a:r>
                      <a:r>
                        <a:rPr sz="1000" b="1" spc="-3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000" b="1" spc="3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of</a:t>
                      </a:r>
                      <a:r>
                        <a:rPr sz="1000" b="1" spc="-3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000" b="1" spc="2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facilitation,</a:t>
                      </a:r>
                      <a:r>
                        <a:rPr sz="1000" b="1" spc="-25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000" b="1" spc="3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information</a:t>
                      </a:r>
                      <a:r>
                        <a:rPr sz="1000" b="1" spc="-3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000" b="1" spc="5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and</a:t>
                      </a:r>
                      <a:r>
                        <a:rPr sz="1000" b="1" spc="-3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000" b="1" spc="2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profiling</a:t>
                      </a:r>
                      <a:r>
                        <a:rPr sz="1000" b="1" spc="-3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000" b="1" spc="3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for</a:t>
                      </a:r>
                      <a:r>
                        <a:rPr sz="1000" b="1" spc="-3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000" b="1" spc="3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possible</a:t>
                      </a:r>
                      <a:r>
                        <a:rPr sz="1000" b="1" spc="-25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s-MX" sz="1000" b="1" spc="-25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USA </a:t>
                      </a:r>
                      <a:r>
                        <a:rPr lang="es-MX" sz="1000" b="1" spc="-25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emigrants</a:t>
                      </a:r>
                      <a:r>
                        <a:rPr lang="es-MX" sz="1000" b="1" spc="-25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</a:t>
                      </a:r>
                      <a:r>
                        <a:rPr sz="1000" b="1" spc="3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interested</a:t>
                      </a:r>
                      <a:r>
                        <a:rPr sz="1000" b="1" spc="-3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000" b="1" spc="3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</a:t>
                      </a:r>
                      <a:r>
                        <a:rPr sz="1000" b="1" spc="-3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000" b="1" spc="2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retiring</a:t>
                      </a:r>
                      <a:r>
                        <a:rPr sz="1000" b="1" spc="-3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000" b="1" spc="3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</a:t>
                      </a:r>
                      <a:r>
                        <a:rPr sz="1000" b="1" spc="-3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000" b="1" spc="-1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Mexico</a:t>
                      </a:r>
                      <a:endParaRPr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29441" marB="0">
                    <a:lnT w="6350">
                      <a:solidFill>
                        <a:srgbClr val="5F636A"/>
                      </a:solidFill>
                      <a:prstDash val="solid"/>
                    </a:lnT>
                    <a:lnB w="6350">
                      <a:solidFill>
                        <a:srgbClr val="5F636A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7" name="Picture 2" descr="IUHF">
            <a:hlinkClick r:id="rId2"/>
            <a:extLst>
              <a:ext uri="{FF2B5EF4-FFF2-40B4-BE49-F238E27FC236}">
                <a16:creationId xmlns:a16="http://schemas.microsoft.com/office/drawing/2014/main" id="{11B63A14-A253-CA48-E5CE-FFB060A2B6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9266" y="159587"/>
            <a:ext cx="543976" cy="870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3"/>
          <p:cNvSpPr txBox="1">
            <a:spLocks/>
          </p:cNvSpPr>
          <p:nvPr/>
        </p:nvSpPr>
        <p:spPr>
          <a:xfrm>
            <a:off x="8140984" y="6130651"/>
            <a:ext cx="3586506" cy="25456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1000"/>
              </a:spcAft>
              <a:buSzPct val="100000"/>
              <a:buFont typeface="Arial" panose="020B0604020202020204" pitchFamily="34" charset="0"/>
              <a:buNone/>
              <a:defRPr sz="11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Tx/>
              <a:buSzPct val="100000"/>
              <a:buFont typeface="Arial"/>
              <a:buNone/>
              <a:defRPr lang="en-US" sz="11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400" indent="-1764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Tx/>
              <a:buSzPct val="100000"/>
              <a:buFont typeface="Arial" panose="020B0604020202020204" pitchFamily="34" charset="0"/>
              <a:buChar char="•"/>
              <a:defRPr lang="en-US" sz="11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56400" indent="-1764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Tx/>
              <a:buSzPct val="100000"/>
              <a:buFont typeface="Verdana" panose="020B0604030504040204" pitchFamily="34" charset="0"/>
              <a:buChar char="−"/>
              <a:defRPr lang="en-US" sz="11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32800" indent="-176400" algn="l" defTabSz="798513" rtl="0" eaLnBrk="1" latinLnBrk="0" hangingPunct="1">
              <a:spcBef>
                <a:spcPts val="0"/>
              </a:spcBef>
              <a:spcAft>
                <a:spcPts val="1000"/>
              </a:spcAft>
              <a:buClrTx/>
              <a:buSzPct val="100000"/>
              <a:buFont typeface="Verdana" panose="020B0604030504040204" pitchFamily="34" charset="0"/>
              <a:buChar char="−"/>
              <a:tabLst/>
              <a:defRPr lang="en-US" sz="11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32800" indent="-1764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Font typeface="Verdana" panose="020B0604030504040204" pitchFamily="34" charset="0"/>
              <a:buChar char="−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2800" indent="-1764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Font typeface="Verdana" panose="020B0604030504040204" pitchFamily="34" charset="0"/>
              <a:buChar char="−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32800" indent="-1764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Font typeface="Verdana" panose="020B0604030504040204" pitchFamily="34" charset="0"/>
              <a:buChar char="−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800" indent="-1764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Font typeface="Verdana" panose="020B0604030504040204" pitchFamily="34" charset="0"/>
              <a:buChar char="−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s-ES_tradnl" i="1" dirty="0">
                <a:solidFill>
                  <a:prstClr val="black"/>
                </a:solidFill>
              </a:rPr>
              <a:t>Septiembre 2023</a:t>
            </a:r>
          </a:p>
        </p:txBody>
      </p:sp>
      <p:sp>
        <p:nvSpPr>
          <p:cNvPr id="6" name="Subtitle 3"/>
          <p:cNvSpPr txBox="1">
            <a:spLocks/>
          </p:cNvSpPr>
          <p:nvPr/>
        </p:nvSpPr>
        <p:spPr>
          <a:xfrm>
            <a:off x="412242" y="5573486"/>
            <a:ext cx="4157889" cy="532210"/>
          </a:xfrm>
          <a:prstGeom prst="rect">
            <a:avLst/>
          </a:prstGeom>
        </p:spPr>
        <p:txBody>
          <a:bodyPr anchor="b"/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1000"/>
              </a:spcAft>
              <a:buSzPct val="100000"/>
              <a:buFont typeface="Arial" panose="020B0604020202020204" pitchFamily="34" charset="0"/>
              <a:buNone/>
              <a:defRPr sz="11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Tx/>
              <a:buSzPct val="100000"/>
              <a:buFont typeface="Arial"/>
              <a:buNone/>
              <a:defRPr lang="en-US" sz="11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400" indent="-1764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Tx/>
              <a:buSzPct val="100000"/>
              <a:buFont typeface="Arial" panose="020B0604020202020204" pitchFamily="34" charset="0"/>
              <a:buChar char="•"/>
              <a:defRPr lang="en-US" sz="11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56400" indent="-1764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Tx/>
              <a:buSzPct val="100000"/>
              <a:buFont typeface="Verdana" panose="020B0604030504040204" pitchFamily="34" charset="0"/>
              <a:buChar char="−"/>
              <a:defRPr lang="en-US" sz="11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32800" indent="-176400" algn="l" defTabSz="798513" rtl="0" eaLnBrk="1" latinLnBrk="0" hangingPunct="1">
              <a:spcBef>
                <a:spcPts val="0"/>
              </a:spcBef>
              <a:spcAft>
                <a:spcPts val="1000"/>
              </a:spcAft>
              <a:buClrTx/>
              <a:buSzPct val="100000"/>
              <a:buFont typeface="Verdana" panose="020B0604030504040204" pitchFamily="34" charset="0"/>
              <a:buChar char="−"/>
              <a:tabLst/>
              <a:defRPr lang="en-US" sz="11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32800" indent="-1764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Font typeface="Verdana" panose="020B0604030504040204" pitchFamily="34" charset="0"/>
              <a:buChar char="−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2800" indent="-1764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Font typeface="Verdana" panose="020B0604030504040204" pitchFamily="34" charset="0"/>
              <a:buChar char="−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32800" indent="-1764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Font typeface="Verdana" panose="020B0604030504040204" pitchFamily="34" charset="0"/>
              <a:buChar char="−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800" indent="-1764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Font typeface="Verdana" panose="020B0604030504040204" pitchFamily="34" charset="0"/>
              <a:buChar char="−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es-ES_tradnl" b="0" dirty="0">
              <a:solidFill>
                <a:prstClr val="black"/>
              </a:solidFill>
            </a:endParaRPr>
          </a:p>
        </p:txBody>
      </p:sp>
      <p:sp>
        <p:nvSpPr>
          <p:cNvPr id="8" name="Text Placeholder 3"/>
          <p:cNvSpPr txBox="1">
            <a:spLocks/>
          </p:cNvSpPr>
          <p:nvPr/>
        </p:nvSpPr>
        <p:spPr>
          <a:xfrm>
            <a:off x="1411357" y="5573486"/>
            <a:ext cx="9529268" cy="266105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1000"/>
              </a:spcAft>
              <a:buSzPct val="100000"/>
              <a:buFont typeface="Arial" panose="020B0604020202020204" pitchFamily="34" charset="0"/>
              <a:buNone/>
              <a:defRPr sz="11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Tx/>
              <a:buSzPct val="100000"/>
              <a:buFont typeface="Arial"/>
              <a:buNone/>
              <a:defRPr lang="en-US" sz="11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400" indent="-1764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Tx/>
              <a:buSzPct val="100000"/>
              <a:buFont typeface="Arial" panose="020B0604020202020204" pitchFamily="34" charset="0"/>
              <a:buChar char="•"/>
              <a:defRPr lang="en-US" sz="11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56400" indent="-1764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Tx/>
              <a:buSzPct val="100000"/>
              <a:buFont typeface="Verdana" panose="020B0604030504040204" pitchFamily="34" charset="0"/>
              <a:buChar char="−"/>
              <a:defRPr lang="en-US" sz="11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32800" indent="-176400" algn="l" defTabSz="798513" rtl="0" eaLnBrk="1" latinLnBrk="0" hangingPunct="1">
              <a:spcBef>
                <a:spcPts val="0"/>
              </a:spcBef>
              <a:spcAft>
                <a:spcPts val="1000"/>
              </a:spcAft>
              <a:buClrTx/>
              <a:buSzPct val="100000"/>
              <a:buFont typeface="Verdana" panose="020B0604030504040204" pitchFamily="34" charset="0"/>
              <a:buChar char="−"/>
              <a:tabLst/>
              <a:defRPr lang="en-US" sz="11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32800" indent="-1764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Font typeface="Verdana" panose="020B0604030504040204" pitchFamily="34" charset="0"/>
              <a:buChar char="−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2800" indent="-1764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Font typeface="Verdana" panose="020B0604030504040204" pitchFamily="34" charset="0"/>
              <a:buChar char="−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32800" indent="-1764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Font typeface="Verdana" panose="020B0604030504040204" pitchFamily="34" charset="0"/>
              <a:buChar char="−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800" indent="-1764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Font typeface="Verdana" panose="020B0604030504040204" pitchFamily="34" charset="0"/>
              <a:buChar char="−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_tradnl" sz="4400" dirty="0" err="1">
                <a:solidFill>
                  <a:schemeClr val="accent5"/>
                </a:solidFill>
              </a:rPr>
              <a:t>Solutions</a:t>
            </a:r>
            <a:r>
              <a:rPr lang="es-ES_tradnl" sz="4400" dirty="0">
                <a:solidFill>
                  <a:schemeClr val="accent5"/>
                </a:solidFill>
              </a:rPr>
              <a:t>: </a:t>
            </a:r>
            <a:r>
              <a:rPr lang="es-ES_tradnl" sz="4400" dirty="0" err="1">
                <a:solidFill>
                  <a:schemeClr val="accent5"/>
                </a:solidFill>
              </a:rPr>
              <a:t>Three</a:t>
            </a:r>
            <a:r>
              <a:rPr lang="es-ES_tradnl" sz="4400" dirty="0">
                <a:solidFill>
                  <a:schemeClr val="accent5"/>
                </a:solidFill>
              </a:rPr>
              <a:t> </a:t>
            </a:r>
            <a:r>
              <a:rPr lang="es-ES_tradnl" sz="4400" dirty="0" err="1">
                <a:solidFill>
                  <a:schemeClr val="accent5"/>
                </a:solidFill>
              </a:rPr>
              <a:t>key</a:t>
            </a:r>
            <a:r>
              <a:rPr lang="es-ES_tradnl" sz="4400" dirty="0">
                <a:solidFill>
                  <a:schemeClr val="accent5"/>
                </a:solidFill>
              </a:rPr>
              <a:t>  </a:t>
            </a:r>
            <a:r>
              <a:rPr lang="es-ES_tradnl" sz="4400" dirty="0" err="1">
                <a:solidFill>
                  <a:schemeClr val="accent5"/>
                </a:solidFill>
              </a:rPr>
              <a:t>Conditions</a:t>
            </a:r>
            <a:endParaRPr lang="es-ES_tradnl" sz="4400" dirty="0">
              <a:solidFill>
                <a:schemeClr val="accent5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" r="39596"/>
          <a:stretch/>
        </p:blipFill>
        <p:spPr>
          <a:xfrm>
            <a:off x="4139664" y="1252631"/>
            <a:ext cx="4001320" cy="4001320"/>
          </a:xfrm>
          <a:prstGeom prst="ellipse">
            <a:avLst/>
          </a:prstGeom>
        </p:spPr>
      </p:pic>
      <p:pic>
        <p:nvPicPr>
          <p:cNvPr id="2" name="Picture 2" descr="IUHF">
            <a:hlinkClick r:id="rId3"/>
            <a:extLst>
              <a:ext uri="{FF2B5EF4-FFF2-40B4-BE49-F238E27FC236}">
                <a16:creationId xmlns:a16="http://schemas.microsoft.com/office/drawing/2014/main" id="{655B8F6C-6780-174C-F037-46A23DD069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9266" y="159587"/>
            <a:ext cx="543976" cy="870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27184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3" name="Text Placeholder 14342"/>
          <p:cNvSpPr>
            <a:spLocks noGrp="1"/>
          </p:cNvSpPr>
          <p:nvPr>
            <p:ph type="body" sz="quarter" idx="13"/>
          </p:nvPr>
        </p:nvSpPr>
        <p:spPr>
          <a:xfrm>
            <a:off x="494657" y="999390"/>
            <a:ext cx="11188700" cy="757255"/>
          </a:xfrm>
        </p:spPr>
        <p:txBody>
          <a:bodyPr/>
          <a:lstStyle/>
          <a:p>
            <a:r>
              <a:rPr lang="en-US" sz="1600" dirty="0"/>
              <a:t>Para </a:t>
            </a:r>
            <a:r>
              <a:rPr lang="en-US" sz="1600" dirty="0" err="1"/>
              <a:t>los</a:t>
            </a:r>
            <a:r>
              <a:rPr lang="en-US" sz="1600" dirty="0"/>
              <a:t> </a:t>
            </a:r>
            <a:r>
              <a:rPr lang="en-US" sz="1600" dirty="0" err="1"/>
              <a:t>próximos</a:t>
            </a:r>
            <a:r>
              <a:rPr lang="en-US" sz="1600" dirty="0"/>
              <a:t> 20 </a:t>
            </a:r>
            <a:r>
              <a:rPr lang="en-US" sz="1600" dirty="0" err="1"/>
              <a:t>años</a:t>
            </a:r>
            <a:r>
              <a:rPr lang="en-US" sz="1600" dirty="0"/>
              <a:t>, México </a:t>
            </a:r>
            <a:r>
              <a:rPr lang="en-US" sz="1600" dirty="0" err="1"/>
              <a:t>tiene</a:t>
            </a:r>
            <a:r>
              <a:rPr lang="en-US" sz="1600" dirty="0"/>
              <a:t> el </a:t>
            </a:r>
            <a:r>
              <a:rPr lang="en-US" sz="1600" dirty="0" err="1"/>
              <a:t>reto</a:t>
            </a:r>
            <a:r>
              <a:rPr lang="en-US" sz="1600" dirty="0"/>
              <a:t> de  </a:t>
            </a:r>
            <a:r>
              <a:rPr lang="en-US" sz="1600" dirty="0" err="1"/>
              <a:t>generar</a:t>
            </a:r>
            <a:r>
              <a:rPr lang="en-US" sz="1600" dirty="0"/>
              <a:t> </a:t>
            </a:r>
            <a:r>
              <a:rPr lang="en-US" sz="1600" dirty="0" err="1"/>
              <a:t>procesos</a:t>
            </a:r>
            <a:r>
              <a:rPr lang="en-US" sz="1600" dirty="0"/>
              <a:t> para </a:t>
            </a:r>
            <a:r>
              <a:rPr lang="en-US" sz="1600" dirty="0" err="1"/>
              <a:t>ampliar</a:t>
            </a:r>
            <a:r>
              <a:rPr lang="en-US" sz="1600" dirty="0"/>
              <a:t> la base de </a:t>
            </a:r>
            <a:r>
              <a:rPr lang="en-US" sz="1600" dirty="0" err="1"/>
              <a:t>bancarización</a:t>
            </a:r>
            <a:r>
              <a:rPr lang="en-US" sz="1600" dirty="0"/>
              <a:t> </a:t>
            </a:r>
            <a:r>
              <a:rPr lang="en-US" sz="1600" dirty="0" err="1"/>
              <a:t>tato</a:t>
            </a:r>
            <a:r>
              <a:rPr lang="en-US" sz="1600" dirty="0"/>
              <a:t> </a:t>
            </a:r>
            <a:r>
              <a:rPr lang="en-US" sz="1600" dirty="0" err="1"/>
              <a:t>en</a:t>
            </a:r>
            <a:r>
              <a:rPr lang="en-US" sz="1600" dirty="0"/>
              <a:t> el </a:t>
            </a:r>
            <a:r>
              <a:rPr lang="en-US" sz="1600" dirty="0" err="1"/>
              <a:t>modelo</a:t>
            </a:r>
            <a:r>
              <a:rPr lang="en-US" sz="1600" dirty="0"/>
              <a:t> </a:t>
            </a:r>
            <a:r>
              <a:rPr lang="en-US" sz="1600" dirty="0" err="1"/>
              <a:t>tradicional</a:t>
            </a:r>
            <a:r>
              <a:rPr lang="en-US" sz="1600" dirty="0"/>
              <a:t> (</a:t>
            </a:r>
            <a:r>
              <a:rPr lang="en-US" sz="1600" dirty="0" err="1"/>
              <a:t>relacional</a:t>
            </a:r>
            <a:r>
              <a:rPr lang="en-US" sz="1600" dirty="0"/>
              <a:t>) </a:t>
            </a:r>
            <a:r>
              <a:rPr lang="en-US" sz="1600" dirty="0" err="1"/>
              <a:t>como</a:t>
            </a:r>
            <a:r>
              <a:rPr lang="en-US" sz="1600" dirty="0"/>
              <a:t> con </a:t>
            </a:r>
            <a:r>
              <a:rPr lang="en-US" sz="1600" dirty="0" err="1"/>
              <a:t>esquemas</a:t>
            </a:r>
            <a:r>
              <a:rPr lang="en-US" sz="1600" dirty="0"/>
              <a:t>  </a:t>
            </a:r>
            <a:r>
              <a:rPr lang="en-US" sz="1600" dirty="0" err="1"/>
              <a:t>nuevos</a:t>
            </a:r>
            <a:r>
              <a:rPr lang="en-US" sz="1600" dirty="0"/>
              <a:t> </a:t>
            </a:r>
            <a:r>
              <a:rPr lang="en-US" sz="1600" dirty="0" err="1"/>
              <a:t>digitales</a:t>
            </a:r>
            <a:r>
              <a:rPr lang="en-US" sz="1600" dirty="0"/>
              <a:t> y </a:t>
            </a:r>
            <a:r>
              <a:rPr lang="en-US" sz="1600" dirty="0" err="1"/>
              <a:t>disrruptivos</a:t>
            </a:r>
            <a:r>
              <a:rPr lang="en-US" sz="1600" dirty="0"/>
              <a:t>. </a:t>
            </a:r>
            <a:r>
              <a:rPr lang="en-US" sz="1600" dirty="0" err="1"/>
              <a:t>Esto</a:t>
            </a:r>
            <a:r>
              <a:rPr lang="en-US" sz="1600" dirty="0"/>
              <a:t> </a:t>
            </a:r>
            <a:r>
              <a:rPr lang="en-US" sz="1600" dirty="0" err="1"/>
              <a:t>implicará</a:t>
            </a:r>
            <a:r>
              <a:rPr lang="en-US" sz="1600" dirty="0"/>
              <a:t>  </a:t>
            </a:r>
            <a:r>
              <a:rPr lang="en-US" sz="1600" dirty="0" err="1"/>
              <a:t>revisiones</a:t>
            </a:r>
            <a:r>
              <a:rPr lang="en-US" sz="1600" dirty="0"/>
              <a:t> </a:t>
            </a:r>
            <a:r>
              <a:rPr lang="en-US" sz="1600" dirty="0" err="1"/>
              <a:t>regulatorias</a:t>
            </a:r>
            <a:r>
              <a:rPr lang="en-US" sz="1600" dirty="0"/>
              <a:t>, </a:t>
            </a:r>
            <a:r>
              <a:rPr lang="en-US" sz="1600" dirty="0" err="1"/>
              <a:t>nuevos</a:t>
            </a:r>
            <a:r>
              <a:rPr lang="en-US" sz="1600" dirty="0"/>
              <a:t> </a:t>
            </a:r>
            <a:r>
              <a:rPr lang="en-US" sz="1600" dirty="0" err="1"/>
              <a:t>modelos</a:t>
            </a:r>
            <a:r>
              <a:rPr lang="en-US" sz="1600" dirty="0"/>
              <a:t> de </a:t>
            </a:r>
            <a:r>
              <a:rPr lang="en-US" sz="1600" dirty="0" err="1"/>
              <a:t>negocios</a:t>
            </a:r>
            <a:r>
              <a:rPr lang="en-US" sz="1600" dirty="0"/>
              <a:t> </a:t>
            </a:r>
            <a:r>
              <a:rPr lang="en-US" sz="1600" dirty="0" err="1"/>
              <a:t>en</a:t>
            </a:r>
            <a:r>
              <a:rPr lang="en-US" sz="1600" dirty="0"/>
              <a:t> </a:t>
            </a:r>
            <a:r>
              <a:rPr lang="en-US" sz="1600" dirty="0" err="1"/>
              <a:t>toda</a:t>
            </a:r>
            <a:r>
              <a:rPr lang="en-US" sz="1600" dirty="0"/>
              <a:t> la </a:t>
            </a:r>
            <a:r>
              <a:rPr lang="en-US" sz="1600" dirty="0" err="1"/>
              <a:t>cadena</a:t>
            </a:r>
            <a:r>
              <a:rPr lang="en-US" sz="1600" dirty="0"/>
              <a:t> de valor, mayor </a:t>
            </a:r>
            <a:r>
              <a:rPr lang="en-US" sz="1600" dirty="0" err="1"/>
              <a:t>fondeo</a:t>
            </a:r>
            <a:r>
              <a:rPr lang="en-US" sz="1600" dirty="0"/>
              <a:t> de </a:t>
            </a:r>
            <a:r>
              <a:rPr lang="en-US" sz="1600" dirty="0" err="1"/>
              <a:t>recursos</a:t>
            </a:r>
            <a:r>
              <a:rPr lang="en-US" sz="1600" dirty="0"/>
              <a:t>, y </a:t>
            </a:r>
            <a:r>
              <a:rPr lang="en-US" sz="1600" dirty="0" err="1"/>
              <a:t>adecuaciones</a:t>
            </a:r>
            <a:r>
              <a:rPr lang="en-US" sz="1600" dirty="0"/>
              <a:t> al </a:t>
            </a:r>
            <a:r>
              <a:rPr lang="en-US" sz="1600" dirty="0" err="1"/>
              <a:t>marco</a:t>
            </a:r>
            <a:r>
              <a:rPr lang="en-US" sz="1600" dirty="0"/>
              <a:t> legal.</a:t>
            </a:r>
            <a:endParaRPr lang="es-MX" sz="1600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/>
              <a:t>Retos</a:t>
            </a:r>
            <a:r>
              <a:rPr lang="en-US" b="1" dirty="0"/>
              <a:t> </a:t>
            </a:r>
            <a:r>
              <a:rPr lang="en-US" b="1" dirty="0" err="1"/>
              <a:t>en</a:t>
            </a:r>
            <a:r>
              <a:rPr lang="en-US" b="1" dirty="0"/>
              <a:t> la </a:t>
            </a:r>
            <a:r>
              <a:rPr lang="en-US" b="1" dirty="0" err="1"/>
              <a:t>Bancarización</a:t>
            </a:r>
            <a:endParaRPr lang="en-US" b="1" dirty="0"/>
          </a:p>
        </p:txBody>
      </p:sp>
      <p:sp>
        <p:nvSpPr>
          <p:cNvPr id="43" name="Rectangle 42"/>
          <p:cNvSpPr/>
          <p:nvPr/>
        </p:nvSpPr>
        <p:spPr bwMode="gray">
          <a:xfrm>
            <a:off x="971136" y="2762420"/>
            <a:ext cx="10359373" cy="2860431"/>
          </a:xfrm>
          <a:prstGeom prst="rect">
            <a:avLst/>
          </a:prstGeom>
          <a:solidFill>
            <a:srgbClr val="F2F2F2"/>
          </a:solidFill>
          <a:ln w="19050" algn="ctr">
            <a:noFill/>
            <a:miter lim="800000"/>
            <a:headEnd/>
            <a:tailEnd/>
          </a:ln>
        </p:spPr>
        <p:txBody>
          <a:bodyPr wrap="square" lIns="88900" tIns="88900" rIns="88900" bIns="88900" rtlCol="0" anchor="ctr"/>
          <a:lstStyle/>
          <a:p>
            <a:pPr algn="ctr">
              <a:lnSpc>
                <a:spcPct val="106000"/>
              </a:lnSpc>
              <a:buFont typeface="Wingdings 2" pitchFamily="18" charset="2"/>
              <a:buNone/>
            </a:pPr>
            <a:endParaRPr lang="es-MX" sz="1600" b="1" dirty="0">
              <a:solidFill>
                <a:schemeClr val="bg1"/>
              </a:solidFill>
            </a:endParaRPr>
          </a:p>
        </p:txBody>
      </p:sp>
      <p:cxnSp>
        <p:nvCxnSpPr>
          <p:cNvPr id="14337" name="Straight Arrow Connector 14336"/>
          <p:cNvCxnSpPr/>
          <p:nvPr/>
        </p:nvCxnSpPr>
        <p:spPr>
          <a:xfrm flipV="1">
            <a:off x="989608" y="2934132"/>
            <a:ext cx="10321547" cy="2149611"/>
          </a:xfrm>
          <a:prstGeom prst="straightConnector1">
            <a:avLst/>
          </a:prstGeom>
          <a:ln w="1270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Rectangle 60"/>
          <p:cNvSpPr/>
          <p:nvPr/>
        </p:nvSpPr>
        <p:spPr bwMode="gray">
          <a:xfrm>
            <a:off x="971136" y="2411008"/>
            <a:ext cx="10359373" cy="298282"/>
          </a:xfrm>
          <a:prstGeom prst="rect">
            <a:avLst/>
          </a:prstGeom>
          <a:solidFill>
            <a:srgbClr val="F2F2F2"/>
          </a:solidFill>
          <a:ln w="19050" algn="ctr">
            <a:noFill/>
            <a:miter lim="800000"/>
            <a:headEnd/>
            <a:tailEnd/>
          </a:ln>
        </p:spPr>
        <p:txBody>
          <a:bodyPr wrap="square" lIns="88900" tIns="88900" rIns="88900" bIns="88900" rtlCol="0" anchor="ctr"/>
          <a:lstStyle/>
          <a:p>
            <a:pPr algn="ctr">
              <a:lnSpc>
                <a:spcPct val="106000"/>
              </a:lnSpc>
              <a:buFont typeface="Wingdings 2" pitchFamily="18" charset="2"/>
              <a:buNone/>
            </a:pPr>
            <a:endParaRPr lang="es-MX" sz="1600" b="1" dirty="0">
              <a:solidFill>
                <a:schemeClr val="bg1"/>
              </a:solidFill>
            </a:endParaRPr>
          </a:p>
        </p:txBody>
      </p:sp>
      <p:sp>
        <p:nvSpPr>
          <p:cNvPr id="7" name="Text Box 77"/>
          <p:cNvSpPr txBox="1">
            <a:spLocks noChangeArrowheads="1"/>
          </p:cNvSpPr>
          <p:nvPr/>
        </p:nvSpPr>
        <p:spPr bwMode="auto">
          <a:xfrm>
            <a:off x="9914391" y="2424373"/>
            <a:ext cx="822322" cy="283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prstDash val="dash"/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s-MX" sz="1400" b="1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Mature</a:t>
            </a:r>
          </a:p>
        </p:txBody>
      </p:sp>
      <p:sp>
        <p:nvSpPr>
          <p:cNvPr id="8" name="Text Box 77"/>
          <p:cNvSpPr txBox="1">
            <a:spLocks noChangeArrowheads="1"/>
          </p:cNvSpPr>
          <p:nvPr/>
        </p:nvSpPr>
        <p:spPr bwMode="auto">
          <a:xfrm>
            <a:off x="2819251" y="2418471"/>
            <a:ext cx="1623251" cy="283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prstDash val="dash"/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s-MX" sz="1400" b="1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Developing</a:t>
            </a:r>
          </a:p>
        </p:txBody>
      </p:sp>
      <p:sp>
        <p:nvSpPr>
          <p:cNvPr id="10" name="Text Box 77"/>
          <p:cNvSpPr txBox="1">
            <a:spLocks noChangeArrowheads="1"/>
          </p:cNvSpPr>
          <p:nvPr/>
        </p:nvSpPr>
        <p:spPr bwMode="auto">
          <a:xfrm>
            <a:off x="7091824" y="2425939"/>
            <a:ext cx="1369847" cy="283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prstDash val="dash"/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s-MX" sz="1400" b="1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Consolidated</a:t>
            </a:r>
          </a:p>
        </p:txBody>
      </p:sp>
      <p:sp>
        <p:nvSpPr>
          <p:cNvPr id="19" name="Line 6"/>
          <p:cNvSpPr>
            <a:spLocks noChangeShapeType="1"/>
          </p:cNvSpPr>
          <p:nvPr/>
        </p:nvSpPr>
        <p:spPr bwMode="auto">
          <a:xfrm>
            <a:off x="971136" y="5622841"/>
            <a:ext cx="10404157" cy="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MX" sz="1350" dirty="0">
              <a:latin typeface="+mj-lt"/>
            </a:endParaRPr>
          </a:p>
        </p:txBody>
      </p:sp>
      <p:cxnSp>
        <p:nvCxnSpPr>
          <p:cNvPr id="21" name="Straight Connector 20"/>
          <p:cNvCxnSpPr>
            <a:endCxn id="43" idx="0"/>
          </p:cNvCxnSpPr>
          <p:nvPr/>
        </p:nvCxnSpPr>
        <p:spPr>
          <a:xfrm flipH="1" flipV="1">
            <a:off x="6150823" y="2762420"/>
            <a:ext cx="12377" cy="2860422"/>
          </a:xfrm>
          <a:prstGeom prst="line">
            <a:avLst/>
          </a:prstGeom>
          <a:ln w="127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 flipV="1">
            <a:off x="9356638" y="2762420"/>
            <a:ext cx="0" cy="2860422"/>
          </a:xfrm>
          <a:prstGeom prst="line">
            <a:avLst/>
          </a:prstGeom>
          <a:ln w="127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6" name="Picture 4" descr="Bandera del Perú">
            <a:hlinkClick r:id="rId2" tooltip="Bandera del Perú"/>
          </p:cNvPr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2683" y="5022160"/>
            <a:ext cx="397722" cy="397719"/>
          </a:xfrm>
          <a:prstGeom prst="ellipse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3" descr="BRASIL">
            <a:hlinkClick r:id="rId4"/>
          </p:cNvPr>
          <p:cNvPicPr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226" y="3418561"/>
            <a:ext cx="397722" cy="397719"/>
          </a:xfrm>
          <a:prstGeom prst="ellipse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5" descr="Colombia">
            <a:hlinkClick r:id="rId6"/>
          </p:cNvPr>
          <p:cNvPicPr>
            <a:picLocks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4372" y="4319870"/>
            <a:ext cx="397722" cy="397719"/>
          </a:xfrm>
          <a:prstGeom prst="ellipse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4" descr="Chile">
            <a:hlinkClick r:id="rId8"/>
          </p:cNvPr>
          <p:cNvPicPr>
            <a:picLocks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8533" y="3915759"/>
            <a:ext cx="397722" cy="397719"/>
          </a:xfrm>
          <a:prstGeom prst="ellipse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C:\Users\Dr Yarza\Pictures\bandera.gif"/>
          <p:cNvPicPr>
            <a:picLocks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649" y="4466920"/>
            <a:ext cx="397722" cy="397719"/>
          </a:xfrm>
          <a:prstGeom prst="ellipse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6" descr="UK+Flagge"/>
          <p:cNvPicPr>
            <a:picLocks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2243" y="4576890"/>
            <a:ext cx="397722" cy="397719"/>
          </a:xfrm>
          <a:prstGeom prst="ellipse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Box 35"/>
          <p:cNvSpPr txBox="1"/>
          <p:nvPr/>
        </p:nvSpPr>
        <p:spPr>
          <a:xfrm>
            <a:off x="1789272" y="4153435"/>
            <a:ext cx="737904" cy="17001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spcBef>
                <a:spcPts val="600"/>
              </a:spcBef>
              <a:buSzPct val="100000"/>
            </a:pPr>
            <a:r>
              <a:rPr lang="es-MX" sz="1200" b="1" dirty="0">
                <a:solidFill>
                  <a:srgbClr val="313131"/>
                </a:solidFill>
              </a:rPr>
              <a:t>Colombia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5959598" y="3224381"/>
            <a:ext cx="454549" cy="17001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spcBef>
                <a:spcPts val="600"/>
              </a:spcBef>
              <a:buSzPct val="100000"/>
            </a:pPr>
            <a:r>
              <a:rPr lang="es-MX" sz="1200" b="1" dirty="0" err="1">
                <a:solidFill>
                  <a:srgbClr val="313131"/>
                </a:solidFill>
              </a:rPr>
              <a:t>Brazil</a:t>
            </a:r>
            <a:endParaRPr lang="es-MX" sz="1200" b="1" dirty="0">
              <a:solidFill>
                <a:srgbClr val="313131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124561" y="4262790"/>
            <a:ext cx="551953" cy="17001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spcBef>
                <a:spcPts val="600"/>
              </a:spcBef>
              <a:buSzPct val="100000"/>
            </a:pPr>
            <a:r>
              <a:rPr lang="es-MX" sz="1200" b="1" dirty="0">
                <a:solidFill>
                  <a:srgbClr val="313131"/>
                </a:solidFill>
              </a:rPr>
              <a:t>Mexico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7018867" y="4372272"/>
            <a:ext cx="394041" cy="17001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spcBef>
                <a:spcPts val="600"/>
              </a:spcBef>
              <a:buSzPct val="100000"/>
            </a:pPr>
            <a:r>
              <a:rPr lang="es-MX" sz="1200" b="1" dirty="0">
                <a:solidFill>
                  <a:srgbClr val="313131"/>
                </a:solidFill>
              </a:rPr>
              <a:t>Chile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334581" y="4263278"/>
            <a:ext cx="717243" cy="17001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spcBef>
                <a:spcPts val="600"/>
              </a:spcBef>
              <a:buSzPct val="100000"/>
            </a:pPr>
            <a:r>
              <a:rPr lang="es-MX" sz="1200" b="1" dirty="0" err="1">
                <a:solidFill>
                  <a:srgbClr val="313131"/>
                </a:solidFill>
              </a:rPr>
              <a:t>Germany</a:t>
            </a:r>
            <a:endParaRPr lang="es-MX" sz="1200" b="1" dirty="0">
              <a:solidFill>
                <a:srgbClr val="313131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0668942" y="4981867"/>
            <a:ext cx="224323" cy="17001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spcBef>
                <a:spcPts val="600"/>
              </a:spcBef>
              <a:buSzPct val="100000"/>
            </a:pPr>
            <a:r>
              <a:rPr lang="es-MX" sz="1200" b="1" dirty="0">
                <a:solidFill>
                  <a:srgbClr val="313131"/>
                </a:solidFill>
              </a:rPr>
              <a:t>UK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1433279" y="5394471"/>
            <a:ext cx="368953" cy="17001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spcBef>
                <a:spcPts val="600"/>
              </a:spcBef>
              <a:buSzPct val="100000"/>
            </a:pPr>
            <a:r>
              <a:rPr lang="es-MX" sz="1200" b="1" dirty="0" err="1">
                <a:solidFill>
                  <a:srgbClr val="313131"/>
                </a:solidFill>
              </a:rPr>
              <a:t>Peru</a:t>
            </a:r>
            <a:endParaRPr lang="es-MX" sz="1200" b="1" dirty="0">
              <a:solidFill>
                <a:srgbClr val="313131"/>
              </a:solidFill>
            </a:endParaRPr>
          </a:p>
        </p:txBody>
      </p:sp>
      <p:pic>
        <p:nvPicPr>
          <p:cNvPr id="14338" name="Picture 2" descr="Image result for united states round fla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6242" y="3308326"/>
            <a:ext cx="397722" cy="397722"/>
          </a:xfrm>
          <a:prstGeom prst="ellipse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10064678" y="3706706"/>
            <a:ext cx="326154" cy="17001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spcBef>
                <a:spcPts val="600"/>
              </a:spcBef>
              <a:buSzPct val="100000"/>
            </a:pPr>
            <a:r>
              <a:rPr lang="es-MX" sz="1200" b="1" dirty="0">
                <a:solidFill>
                  <a:srgbClr val="313131"/>
                </a:solidFill>
              </a:rPr>
              <a:t>USA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9074630" y="5705579"/>
            <a:ext cx="637550" cy="28335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spcBef>
                <a:spcPts val="600"/>
              </a:spcBef>
              <a:buSzPct val="100000"/>
            </a:pPr>
            <a:r>
              <a:rPr lang="es-MX" sz="2000" b="1" dirty="0">
                <a:solidFill>
                  <a:srgbClr val="313131"/>
                </a:solidFill>
              </a:rPr>
              <a:t>90%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5959598" y="5716870"/>
            <a:ext cx="637550" cy="28335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spcBef>
                <a:spcPts val="600"/>
              </a:spcBef>
              <a:buSzPct val="100000"/>
            </a:pPr>
            <a:r>
              <a:rPr lang="es-MX" sz="2000" b="1" dirty="0">
                <a:solidFill>
                  <a:srgbClr val="313131"/>
                </a:solidFill>
              </a:rPr>
              <a:t>70%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790357" y="5676685"/>
            <a:ext cx="637550" cy="28335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spcBef>
                <a:spcPts val="600"/>
              </a:spcBef>
              <a:buSzPct val="100000"/>
            </a:pPr>
            <a:r>
              <a:rPr lang="es-MX" sz="2000" b="1" dirty="0">
                <a:solidFill>
                  <a:srgbClr val="313131"/>
                </a:solidFill>
              </a:rPr>
              <a:t>40%</a:t>
            </a:r>
          </a:p>
        </p:txBody>
      </p:sp>
      <p:sp>
        <p:nvSpPr>
          <p:cNvPr id="76" name="Rectangle 75"/>
          <p:cNvSpPr/>
          <p:nvPr/>
        </p:nvSpPr>
        <p:spPr bwMode="gray">
          <a:xfrm>
            <a:off x="507833" y="1899762"/>
            <a:ext cx="11162349" cy="4507345"/>
          </a:xfrm>
          <a:prstGeom prst="rect">
            <a:avLst/>
          </a:prstGeom>
          <a:noFill/>
          <a:ln w="3175" algn="ctr">
            <a:solidFill>
              <a:schemeClr val="tx1"/>
            </a:solidFill>
            <a:miter lim="800000"/>
            <a:headEnd/>
            <a:tailEnd/>
          </a:ln>
        </p:spPr>
        <p:txBody>
          <a:bodyPr wrap="square" lIns="88900" tIns="88900" rIns="88900" bIns="88900" rtlCol="0" anchor="ctr"/>
          <a:lstStyle/>
          <a:p>
            <a:pPr algn="ctr">
              <a:lnSpc>
                <a:spcPct val="106000"/>
              </a:lnSpc>
              <a:buFont typeface="Wingdings 2" pitchFamily="18" charset="2"/>
              <a:buNone/>
            </a:pPr>
            <a:endParaRPr lang="es-MX" sz="1600" b="1" dirty="0">
              <a:solidFill>
                <a:schemeClr val="bg1"/>
              </a:solidFill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544503" y="1930300"/>
            <a:ext cx="3153107" cy="184666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pPr>
              <a:spcBef>
                <a:spcPts val="600"/>
              </a:spcBef>
              <a:buSzPct val="100000"/>
            </a:pPr>
            <a:r>
              <a:rPr lang="en-US" sz="1200" b="1" dirty="0">
                <a:solidFill>
                  <a:srgbClr val="313131"/>
                </a:solidFill>
              </a:rPr>
              <a:t>Maturity model of financial inclusion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2303242" y="2145504"/>
            <a:ext cx="8132034" cy="184666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pPr>
              <a:spcBef>
                <a:spcPts val="600"/>
              </a:spcBef>
              <a:buSzPct val="100000"/>
            </a:pPr>
            <a:r>
              <a:rPr lang="en-US" sz="1200" b="1" dirty="0">
                <a:solidFill>
                  <a:srgbClr val="313131"/>
                </a:solidFill>
              </a:rPr>
              <a:t>Financial Inclusion: Percentage of people (15+) who have an account in a financial institution</a:t>
            </a:r>
          </a:p>
        </p:txBody>
      </p:sp>
      <p:pic>
        <p:nvPicPr>
          <p:cNvPr id="14351" name="Picture 8" descr="Related image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2046" y="4727005"/>
            <a:ext cx="396000" cy="396000"/>
          </a:xfrm>
          <a:prstGeom prst="ellipse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" name="TextBox 82"/>
          <p:cNvSpPr txBox="1"/>
          <p:nvPr/>
        </p:nvSpPr>
        <p:spPr>
          <a:xfrm>
            <a:off x="2877150" y="5176130"/>
            <a:ext cx="729367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spcBef>
                <a:spcPts val="600"/>
              </a:spcBef>
              <a:buSzPct val="100000"/>
            </a:pPr>
            <a:r>
              <a:rPr lang="es-MX" sz="1200" b="1" dirty="0">
                <a:solidFill>
                  <a:srgbClr val="313131"/>
                </a:solidFill>
              </a:rPr>
              <a:t>Uruguay</a:t>
            </a:r>
          </a:p>
        </p:txBody>
      </p:sp>
      <p:pic>
        <p:nvPicPr>
          <p:cNvPr id="14352" name="Picture 10" descr="Related image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3814" y="3619501"/>
            <a:ext cx="396000" cy="390744"/>
          </a:xfrm>
          <a:prstGeom prst="ellipse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5" name="TextBox 84"/>
          <p:cNvSpPr txBox="1"/>
          <p:nvPr/>
        </p:nvSpPr>
        <p:spPr>
          <a:xfrm>
            <a:off x="5141830" y="3432926"/>
            <a:ext cx="516167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spcBef>
                <a:spcPts val="600"/>
              </a:spcBef>
              <a:buSzPct val="100000"/>
            </a:pPr>
            <a:r>
              <a:rPr lang="es-MX" sz="1200" b="1" dirty="0" err="1">
                <a:solidFill>
                  <a:srgbClr val="313131"/>
                </a:solidFill>
              </a:rPr>
              <a:t>World</a:t>
            </a:r>
            <a:endParaRPr lang="es-MX" sz="1200" b="1" dirty="0">
              <a:solidFill>
                <a:srgbClr val="313131"/>
              </a:solidFill>
            </a:endParaRPr>
          </a:p>
        </p:txBody>
      </p:sp>
      <p:sp>
        <p:nvSpPr>
          <p:cNvPr id="14354" name="Down Arrow 14353"/>
          <p:cNvSpPr/>
          <p:nvPr/>
        </p:nvSpPr>
        <p:spPr bwMode="gray">
          <a:xfrm>
            <a:off x="1171897" y="2773594"/>
            <a:ext cx="484632" cy="1428879"/>
          </a:xfrm>
          <a:prstGeom prst="downArrow">
            <a:avLst/>
          </a:prstGeom>
          <a:solidFill>
            <a:schemeClr val="tx2"/>
          </a:solidFill>
          <a:ln w="19050" algn="ctr">
            <a:noFill/>
            <a:miter lim="800000"/>
            <a:headEnd/>
            <a:tailEnd/>
          </a:ln>
        </p:spPr>
        <p:txBody>
          <a:bodyPr wrap="square" lIns="88900" tIns="88900" rIns="88900" bIns="88900" rtlCol="0" anchor="ctr"/>
          <a:lstStyle/>
          <a:p>
            <a:pPr algn="ctr">
              <a:lnSpc>
                <a:spcPct val="106000"/>
              </a:lnSpc>
              <a:buFont typeface="Wingdings 2" pitchFamily="18" charset="2"/>
              <a:buNone/>
            </a:pPr>
            <a:endParaRPr lang="es-MX" sz="1600" b="1" dirty="0">
              <a:solidFill>
                <a:schemeClr val="bg1"/>
              </a:solidFill>
            </a:endParaRPr>
          </a:p>
        </p:txBody>
      </p:sp>
      <p:sp>
        <p:nvSpPr>
          <p:cNvPr id="14355" name="Rectangle 14354"/>
          <p:cNvSpPr/>
          <p:nvPr/>
        </p:nvSpPr>
        <p:spPr bwMode="gray">
          <a:xfrm>
            <a:off x="1520961" y="2773414"/>
            <a:ext cx="3329005" cy="914400"/>
          </a:xfrm>
          <a:prstGeom prst="rect">
            <a:avLst/>
          </a:prstGeom>
          <a:solidFill>
            <a:srgbClr val="F2F2F2"/>
          </a:solidFill>
          <a:ln w="3175" algn="ctr">
            <a:solidFill>
              <a:schemeClr val="tx2"/>
            </a:solidFill>
            <a:miter lim="800000"/>
            <a:headEnd/>
            <a:tailEnd/>
          </a:ln>
        </p:spPr>
        <p:txBody>
          <a:bodyPr wrap="square" lIns="88900" tIns="88900" rIns="88900" bIns="88900" rtlCol="0" anchor="ctr"/>
          <a:lstStyle/>
          <a:p>
            <a:pPr marL="171450" indent="-171450">
              <a:lnSpc>
                <a:spcPct val="106000"/>
              </a:lnSpc>
              <a:buFont typeface="Arial" panose="020B0604020202020204" pitchFamily="34" charset="0"/>
              <a:buChar char="•"/>
            </a:pPr>
            <a:r>
              <a:rPr lang="en-US" sz="800" b="1" dirty="0"/>
              <a:t>Poorest 40% (% ages 15+): 25% </a:t>
            </a:r>
          </a:p>
          <a:p>
            <a:pPr marL="171450" indent="-171450">
              <a:lnSpc>
                <a:spcPct val="106000"/>
              </a:lnSpc>
              <a:buFont typeface="Arial" panose="020B0604020202020204" pitchFamily="34" charset="0"/>
              <a:buChar char="•"/>
            </a:pPr>
            <a:r>
              <a:rPr lang="en-US" sz="800" b="1" dirty="0"/>
              <a:t>Richest 60% (% ages 15+): 42%</a:t>
            </a:r>
          </a:p>
          <a:p>
            <a:pPr marL="171450" indent="-171450">
              <a:lnSpc>
                <a:spcPct val="106000"/>
              </a:lnSpc>
              <a:buFont typeface="Arial" panose="020B0604020202020204" pitchFamily="34" charset="0"/>
              <a:buChar char="•"/>
            </a:pPr>
            <a:r>
              <a:rPr lang="en-US" sz="800" b="1" dirty="0"/>
              <a:t>No account because financial institutions are too far away (% age 15+): 21%</a:t>
            </a:r>
          </a:p>
          <a:p>
            <a:pPr marL="171450" indent="-171450">
              <a:lnSpc>
                <a:spcPct val="106000"/>
              </a:lnSpc>
              <a:buFont typeface="Arial" panose="020B0604020202020204" pitchFamily="34" charset="0"/>
              <a:buChar char="•"/>
            </a:pPr>
            <a:r>
              <a:rPr lang="en-US" sz="800" b="1" dirty="0"/>
              <a:t>Used the internet to pay bills or to buy something online in the past year (% age 15+): 13% </a:t>
            </a:r>
            <a:endParaRPr lang="es-MX" sz="800" b="1" dirty="0"/>
          </a:p>
        </p:txBody>
      </p:sp>
      <p:sp>
        <p:nvSpPr>
          <p:cNvPr id="14356" name="Oval 14355"/>
          <p:cNvSpPr/>
          <p:nvPr/>
        </p:nvSpPr>
        <p:spPr bwMode="gray">
          <a:xfrm>
            <a:off x="1345681" y="4954164"/>
            <a:ext cx="91712" cy="91712"/>
          </a:xfrm>
          <a:prstGeom prst="ellipse">
            <a:avLst/>
          </a:prstGeom>
          <a:solidFill>
            <a:schemeClr val="tx2"/>
          </a:solidFill>
          <a:ln w="19050" algn="ctr">
            <a:noFill/>
            <a:miter lim="800000"/>
            <a:headEnd/>
            <a:tailEnd/>
          </a:ln>
        </p:spPr>
        <p:txBody>
          <a:bodyPr wrap="square" lIns="88900" tIns="88900" rIns="88900" bIns="88900" rtlCol="0" anchor="ctr"/>
          <a:lstStyle/>
          <a:p>
            <a:pPr algn="ctr">
              <a:lnSpc>
                <a:spcPct val="106000"/>
              </a:lnSpc>
              <a:buFont typeface="Wingdings 2" pitchFamily="18" charset="2"/>
              <a:buNone/>
            </a:pPr>
            <a:endParaRPr lang="es-MX" sz="1600" b="1" dirty="0">
              <a:solidFill>
                <a:schemeClr val="bg1"/>
              </a:solidFill>
            </a:endParaRPr>
          </a:p>
        </p:txBody>
      </p:sp>
      <p:sp>
        <p:nvSpPr>
          <p:cNvPr id="90" name="Oval 89"/>
          <p:cNvSpPr/>
          <p:nvPr/>
        </p:nvSpPr>
        <p:spPr bwMode="gray">
          <a:xfrm>
            <a:off x="1584126" y="4902726"/>
            <a:ext cx="91712" cy="91712"/>
          </a:xfrm>
          <a:prstGeom prst="ellipse">
            <a:avLst/>
          </a:prstGeom>
          <a:solidFill>
            <a:schemeClr val="tx2"/>
          </a:solidFill>
          <a:ln w="19050" algn="ctr">
            <a:noFill/>
            <a:miter lim="800000"/>
            <a:headEnd/>
            <a:tailEnd/>
          </a:ln>
        </p:spPr>
        <p:txBody>
          <a:bodyPr wrap="square" lIns="88900" tIns="88900" rIns="88900" bIns="88900" rtlCol="0" anchor="ctr"/>
          <a:lstStyle/>
          <a:p>
            <a:pPr algn="ctr">
              <a:lnSpc>
                <a:spcPct val="106000"/>
              </a:lnSpc>
              <a:buFont typeface="Wingdings 2" pitchFamily="18" charset="2"/>
              <a:buNone/>
            </a:pPr>
            <a:endParaRPr lang="es-MX" sz="1600" b="1" dirty="0">
              <a:solidFill>
                <a:schemeClr val="bg1"/>
              </a:solidFill>
            </a:endParaRPr>
          </a:p>
        </p:txBody>
      </p:sp>
      <p:sp>
        <p:nvSpPr>
          <p:cNvPr id="91" name="Oval 90"/>
          <p:cNvSpPr/>
          <p:nvPr/>
        </p:nvSpPr>
        <p:spPr bwMode="gray">
          <a:xfrm>
            <a:off x="2121057" y="4801840"/>
            <a:ext cx="91712" cy="91712"/>
          </a:xfrm>
          <a:prstGeom prst="ellipse">
            <a:avLst/>
          </a:prstGeom>
          <a:solidFill>
            <a:schemeClr val="tx2"/>
          </a:solidFill>
          <a:ln w="19050" algn="ctr">
            <a:noFill/>
            <a:miter lim="800000"/>
            <a:headEnd/>
            <a:tailEnd/>
          </a:ln>
        </p:spPr>
        <p:txBody>
          <a:bodyPr wrap="square" lIns="88900" tIns="88900" rIns="88900" bIns="88900" rtlCol="0" anchor="ctr"/>
          <a:lstStyle/>
          <a:p>
            <a:pPr algn="ctr">
              <a:lnSpc>
                <a:spcPct val="106000"/>
              </a:lnSpc>
              <a:buFont typeface="Wingdings 2" pitchFamily="18" charset="2"/>
              <a:buNone/>
            </a:pPr>
            <a:endParaRPr lang="es-MX" sz="1600" b="1" dirty="0">
              <a:solidFill>
                <a:schemeClr val="bg1"/>
              </a:solidFill>
            </a:endParaRPr>
          </a:p>
        </p:txBody>
      </p:sp>
      <p:sp>
        <p:nvSpPr>
          <p:cNvPr id="92" name="Oval 91"/>
          <p:cNvSpPr/>
          <p:nvPr/>
        </p:nvSpPr>
        <p:spPr bwMode="gray">
          <a:xfrm>
            <a:off x="3192955" y="4584716"/>
            <a:ext cx="91712" cy="91712"/>
          </a:xfrm>
          <a:prstGeom prst="ellipse">
            <a:avLst/>
          </a:prstGeom>
          <a:solidFill>
            <a:schemeClr val="tx2"/>
          </a:solidFill>
          <a:ln w="19050" algn="ctr">
            <a:noFill/>
            <a:miter lim="800000"/>
            <a:headEnd/>
            <a:tailEnd/>
          </a:ln>
        </p:spPr>
        <p:txBody>
          <a:bodyPr wrap="square" lIns="88900" tIns="88900" rIns="88900" bIns="88900" rtlCol="0" anchor="ctr"/>
          <a:lstStyle/>
          <a:p>
            <a:pPr algn="ctr">
              <a:lnSpc>
                <a:spcPct val="106000"/>
              </a:lnSpc>
              <a:buFont typeface="Wingdings 2" pitchFamily="18" charset="2"/>
              <a:buNone/>
            </a:pPr>
            <a:endParaRPr lang="es-MX" sz="1600" b="1" dirty="0">
              <a:solidFill>
                <a:schemeClr val="bg1"/>
              </a:solidFill>
            </a:endParaRPr>
          </a:p>
        </p:txBody>
      </p:sp>
      <p:sp>
        <p:nvSpPr>
          <p:cNvPr id="93" name="Oval 92"/>
          <p:cNvSpPr/>
          <p:nvPr/>
        </p:nvSpPr>
        <p:spPr bwMode="gray">
          <a:xfrm>
            <a:off x="5354263" y="4132128"/>
            <a:ext cx="91712" cy="91712"/>
          </a:xfrm>
          <a:prstGeom prst="ellipse">
            <a:avLst/>
          </a:prstGeom>
          <a:solidFill>
            <a:schemeClr val="tx2"/>
          </a:solidFill>
          <a:ln w="19050" algn="ctr">
            <a:noFill/>
            <a:miter lim="800000"/>
            <a:headEnd/>
            <a:tailEnd/>
          </a:ln>
        </p:spPr>
        <p:txBody>
          <a:bodyPr wrap="square" lIns="88900" tIns="88900" rIns="88900" bIns="88900" rtlCol="0" anchor="ctr"/>
          <a:lstStyle/>
          <a:p>
            <a:pPr algn="ctr">
              <a:lnSpc>
                <a:spcPct val="106000"/>
              </a:lnSpc>
              <a:buFont typeface="Wingdings 2" pitchFamily="18" charset="2"/>
              <a:buNone/>
            </a:pPr>
            <a:endParaRPr lang="es-MX" sz="1600" b="1" dirty="0">
              <a:solidFill>
                <a:schemeClr val="bg1"/>
              </a:solidFill>
            </a:endParaRPr>
          </a:p>
        </p:txBody>
      </p:sp>
      <p:sp>
        <p:nvSpPr>
          <p:cNvPr id="94" name="Oval 93"/>
          <p:cNvSpPr/>
          <p:nvPr/>
        </p:nvSpPr>
        <p:spPr bwMode="gray">
          <a:xfrm>
            <a:off x="6153208" y="3952023"/>
            <a:ext cx="91712" cy="91712"/>
          </a:xfrm>
          <a:prstGeom prst="ellipse">
            <a:avLst/>
          </a:prstGeom>
          <a:solidFill>
            <a:schemeClr val="tx2"/>
          </a:solidFill>
          <a:ln w="19050" algn="ctr">
            <a:noFill/>
            <a:miter lim="800000"/>
            <a:headEnd/>
            <a:tailEnd/>
          </a:ln>
        </p:spPr>
        <p:txBody>
          <a:bodyPr wrap="square" lIns="88900" tIns="88900" rIns="88900" bIns="88900" rtlCol="0" anchor="ctr"/>
          <a:lstStyle/>
          <a:p>
            <a:pPr algn="ctr">
              <a:lnSpc>
                <a:spcPct val="106000"/>
              </a:lnSpc>
              <a:buFont typeface="Wingdings 2" pitchFamily="18" charset="2"/>
              <a:buNone/>
            </a:pPr>
            <a:endParaRPr lang="es-MX" sz="1600" b="1" dirty="0">
              <a:solidFill>
                <a:schemeClr val="bg1"/>
              </a:solidFill>
            </a:endParaRPr>
          </a:p>
        </p:txBody>
      </p:sp>
      <p:sp>
        <p:nvSpPr>
          <p:cNvPr id="95" name="Oval 94"/>
          <p:cNvSpPr/>
          <p:nvPr/>
        </p:nvSpPr>
        <p:spPr bwMode="gray">
          <a:xfrm>
            <a:off x="7150739" y="3748825"/>
            <a:ext cx="91712" cy="91712"/>
          </a:xfrm>
          <a:prstGeom prst="ellipse">
            <a:avLst/>
          </a:prstGeom>
          <a:solidFill>
            <a:schemeClr val="tx2"/>
          </a:solidFill>
          <a:ln w="19050" algn="ctr">
            <a:noFill/>
            <a:miter lim="800000"/>
            <a:headEnd/>
            <a:tailEnd/>
          </a:ln>
        </p:spPr>
        <p:txBody>
          <a:bodyPr wrap="square" lIns="88900" tIns="88900" rIns="88900" bIns="88900" rtlCol="0" anchor="ctr"/>
          <a:lstStyle/>
          <a:p>
            <a:pPr algn="ctr">
              <a:lnSpc>
                <a:spcPct val="106000"/>
              </a:lnSpc>
              <a:buFont typeface="Wingdings 2" pitchFamily="18" charset="2"/>
              <a:buNone/>
            </a:pPr>
            <a:endParaRPr lang="es-MX" sz="1600" b="1" dirty="0">
              <a:solidFill>
                <a:schemeClr val="bg1"/>
              </a:solidFill>
            </a:endParaRPr>
          </a:p>
        </p:txBody>
      </p:sp>
      <p:sp>
        <p:nvSpPr>
          <p:cNvPr id="96" name="Oval 95"/>
          <p:cNvSpPr/>
          <p:nvPr/>
        </p:nvSpPr>
        <p:spPr bwMode="gray">
          <a:xfrm>
            <a:off x="10180268" y="3120744"/>
            <a:ext cx="91712" cy="91712"/>
          </a:xfrm>
          <a:prstGeom prst="ellipse">
            <a:avLst/>
          </a:prstGeom>
          <a:solidFill>
            <a:schemeClr val="tx2"/>
          </a:solidFill>
          <a:ln w="19050" algn="ctr">
            <a:noFill/>
            <a:miter lim="800000"/>
            <a:headEnd/>
            <a:tailEnd/>
          </a:ln>
        </p:spPr>
        <p:txBody>
          <a:bodyPr wrap="square" lIns="88900" tIns="88900" rIns="88900" bIns="88900" rtlCol="0" anchor="ctr"/>
          <a:lstStyle/>
          <a:p>
            <a:pPr algn="ctr">
              <a:lnSpc>
                <a:spcPct val="106000"/>
              </a:lnSpc>
              <a:buFont typeface="Wingdings 2" pitchFamily="18" charset="2"/>
              <a:buNone/>
            </a:pPr>
            <a:endParaRPr lang="es-MX" sz="1600" b="1" dirty="0">
              <a:solidFill>
                <a:schemeClr val="bg1"/>
              </a:solidFill>
            </a:endParaRPr>
          </a:p>
        </p:txBody>
      </p:sp>
      <p:sp>
        <p:nvSpPr>
          <p:cNvPr id="97" name="Oval 96"/>
          <p:cNvSpPr/>
          <p:nvPr/>
        </p:nvSpPr>
        <p:spPr bwMode="gray">
          <a:xfrm>
            <a:off x="10817587" y="2982206"/>
            <a:ext cx="91712" cy="91712"/>
          </a:xfrm>
          <a:prstGeom prst="ellipse">
            <a:avLst/>
          </a:prstGeom>
          <a:solidFill>
            <a:schemeClr val="tx2"/>
          </a:solidFill>
          <a:ln w="19050" algn="ctr">
            <a:noFill/>
            <a:miter lim="800000"/>
            <a:headEnd/>
            <a:tailEnd/>
          </a:ln>
        </p:spPr>
        <p:txBody>
          <a:bodyPr wrap="square" lIns="88900" tIns="88900" rIns="88900" bIns="88900" rtlCol="0" anchor="ctr"/>
          <a:lstStyle/>
          <a:p>
            <a:pPr algn="ctr">
              <a:lnSpc>
                <a:spcPct val="106000"/>
              </a:lnSpc>
              <a:buFont typeface="Wingdings 2" pitchFamily="18" charset="2"/>
              <a:buNone/>
            </a:pPr>
            <a:endParaRPr lang="es-MX" sz="1600" b="1" dirty="0">
              <a:solidFill>
                <a:schemeClr val="bg1"/>
              </a:solidFill>
            </a:endParaRPr>
          </a:p>
        </p:txBody>
      </p:sp>
      <p:sp>
        <p:nvSpPr>
          <p:cNvPr id="98" name="Oval 97"/>
          <p:cNvSpPr/>
          <p:nvPr/>
        </p:nvSpPr>
        <p:spPr bwMode="gray">
          <a:xfrm>
            <a:off x="10655954" y="3023772"/>
            <a:ext cx="91712" cy="91712"/>
          </a:xfrm>
          <a:prstGeom prst="ellipse">
            <a:avLst/>
          </a:prstGeom>
          <a:solidFill>
            <a:schemeClr val="tx2"/>
          </a:solidFill>
          <a:ln w="19050" algn="ctr">
            <a:noFill/>
            <a:miter lim="800000"/>
            <a:headEnd/>
            <a:tailEnd/>
          </a:ln>
        </p:spPr>
        <p:txBody>
          <a:bodyPr wrap="square" lIns="88900" tIns="88900" rIns="88900" bIns="88900" rtlCol="0" anchor="ctr"/>
          <a:lstStyle/>
          <a:p>
            <a:pPr algn="ctr">
              <a:lnSpc>
                <a:spcPct val="106000"/>
              </a:lnSpc>
              <a:buFont typeface="Wingdings 2" pitchFamily="18" charset="2"/>
              <a:buNone/>
            </a:pPr>
            <a:endParaRPr lang="es-MX" sz="1600" b="1" dirty="0">
              <a:solidFill>
                <a:schemeClr val="bg1"/>
              </a:solidFill>
            </a:endParaRPr>
          </a:p>
        </p:txBody>
      </p:sp>
      <p:sp>
        <p:nvSpPr>
          <p:cNvPr id="99" name="Oval 98"/>
          <p:cNvSpPr/>
          <p:nvPr/>
        </p:nvSpPr>
        <p:spPr bwMode="gray">
          <a:xfrm>
            <a:off x="10739079" y="3002269"/>
            <a:ext cx="91712" cy="91712"/>
          </a:xfrm>
          <a:prstGeom prst="ellipse">
            <a:avLst/>
          </a:prstGeom>
          <a:solidFill>
            <a:schemeClr val="tx2"/>
          </a:solidFill>
          <a:ln w="19050" algn="ctr">
            <a:noFill/>
            <a:miter lim="800000"/>
            <a:headEnd/>
            <a:tailEnd/>
          </a:ln>
        </p:spPr>
        <p:txBody>
          <a:bodyPr wrap="square" lIns="88900" tIns="88900" rIns="88900" bIns="88900" rtlCol="0" anchor="ctr"/>
          <a:lstStyle/>
          <a:p>
            <a:pPr algn="ctr">
              <a:lnSpc>
                <a:spcPct val="106000"/>
              </a:lnSpc>
              <a:buFont typeface="Wingdings 2" pitchFamily="18" charset="2"/>
              <a:buNone/>
            </a:pPr>
            <a:endParaRPr lang="es-MX" sz="1600" b="1" dirty="0">
              <a:solidFill>
                <a:schemeClr val="bg1"/>
              </a:solidFill>
            </a:endParaRPr>
          </a:p>
        </p:txBody>
      </p:sp>
      <p:cxnSp>
        <p:nvCxnSpPr>
          <p:cNvPr id="14358" name="Straight Connector 14357"/>
          <p:cNvCxnSpPr>
            <a:stCxn id="30" idx="4"/>
            <a:endCxn id="14356" idx="0"/>
          </p:cNvCxnSpPr>
          <p:nvPr/>
        </p:nvCxnSpPr>
        <p:spPr>
          <a:xfrm flipH="1">
            <a:off x="1391537" y="4864639"/>
            <a:ext cx="973" cy="89525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60" name="Straight Connector 14359"/>
          <p:cNvCxnSpPr>
            <a:stCxn id="90" idx="4"/>
            <a:endCxn id="26" idx="0"/>
          </p:cNvCxnSpPr>
          <p:nvPr/>
        </p:nvCxnSpPr>
        <p:spPr>
          <a:xfrm>
            <a:off x="1629982" y="4994438"/>
            <a:ext cx="1562" cy="27722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62" name="Straight Connector 14361"/>
          <p:cNvCxnSpPr>
            <a:stCxn id="91" idx="0"/>
            <a:endCxn id="28" idx="4"/>
          </p:cNvCxnSpPr>
          <p:nvPr/>
        </p:nvCxnSpPr>
        <p:spPr>
          <a:xfrm flipH="1" flipV="1">
            <a:off x="2163233" y="4717589"/>
            <a:ext cx="3680" cy="84251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110"/>
          <p:cNvCxnSpPr>
            <a:stCxn id="14351" idx="0"/>
            <a:endCxn id="92" idx="4"/>
          </p:cNvCxnSpPr>
          <p:nvPr/>
        </p:nvCxnSpPr>
        <p:spPr>
          <a:xfrm flipH="1" flipV="1">
            <a:off x="3238811" y="4676428"/>
            <a:ext cx="1235" cy="50577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Connector 113"/>
          <p:cNvCxnSpPr>
            <a:stCxn id="93" idx="0"/>
            <a:endCxn id="14352" idx="4"/>
          </p:cNvCxnSpPr>
          <p:nvPr/>
        </p:nvCxnSpPr>
        <p:spPr>
          <a:xfrm flipV="1">
            <a:off x="5400119" y="4010245"/>
            <a:ext cx="1695" cy="121883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116"/>
          <p:cNvCxnSpPr>
            <a:stCxn id="94" idx="0"/>
            <a:endCxn id="27" idx="4"/>
          </p:cNvCxnSpPr>
          <p:nvPr/>
        </p:nvCxnSpPr>
        <p:spPr>
          <a:xfrm flipV="1">
            <a:off x="6199064" y="3816280"/>
            <a:ext cx="23" cy="135743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Connector 122"/>
          <p:cNvCxnSpPr>
            <a:stCxn id="29" idx="0"/>
            <a:endCxn id="95" idx="4"/>
          </p:cNvCxnSpPr>
          <p:nvPr/>
        </p:nvCxnSpPr>
        <p:spPr>
          <a:xfrm flipH="1" flipV="1">
            <a:off x="7196595" y="3840537"/>
            <a:ext cx="799" cy="75222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/>
          <p:cNvCxnSpPr>
            <a:stCxn id="14338" idx="0"/>
            <a:endCxn id="96" idx="4"/>
          </p:cNvCxnSpPr>
          <p:nvPr/>
        </p:nvCxnSpPr>
        <p:spPr>
          <a:xfrm flipV="1">
            <a:off x="10225103" y="3212456"/>
            <a:ext cx="1021" cy="9587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Connector 128"/>
          <p:cNvCxnSpPr>
            <a:stCxn id="31" idx="0"/>
            <a:endCxn id="98" idx="4"/>
          </p:cNvCxnSpPr>
          <p:nvPr/>
        </p:nvCxnSpPr>
        <p:spPr>
          <a:xfrm flipH="1" flipV="1">
            <a:off x="10701810" y="3115484"/>
            <a:ext cx="0" cy="781288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Connector 131"/>
          <p:cNvCxnSpPr>
            <a:stCxn id="32" idx="0"/>
            <a:endCxn id="99" idx="4"/>
          </p:cNvCxnSpPr>
          <p:nvPr/>
        </p:nvCxnSpPr>
        <p:spPr>
          <a:xfrm flipV="1">
            <a:off x="10781104" y="3093981"/>
            <a:ext cx="3831" cy="1482909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/>
          <p:cNvCxnSpPr>
            <a:stCxn id="3" idx="0"/>
            <a:endCxn id="97" idx="4"/>
          </p:cNvCxnSpPr>
          <p:nvPr/>
        </p:nvCxnSpPr>
        <p:spPr>
          <a:xfrm flipH="1" flipV="1">
            <a:off x="10863443" y="3073918"/>
            <a:ext cx="520" cy="125535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1" name="Group 100"/>
          <p:cNvGrpSpPr/>
          <p:nvPr/>
        </p:nvGrpSpPr>
        <p:grpSpPr>
          <a:xfrm>
            <a:off x="10665102" y="3199453"/>
            <a:ext cx="397722" cy="397722"/>
            <a:chOff x="10665102" y="3199453"/>
            <a:chExt cx="397722" cy="397722"/>
          </a:xfrm>
        </p:grpSpPr>
        <p:sp>
          <p:nvSpPr>
            <p:cNvPr id="3" name="Oval 2"/>
            <p:cNvSpPr/>
            <p:nvPr/>
          </p:nvSpPr>
          <p:spPr bwMode="gray">
            <a:xfrm>
              <a:off x="10665102" y="3199453"/>
              <a:ext cx="397722" cy="397722"/>
            </a:xfrm>
            <a:prstGeom prst="ellipse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 lIns="88900" tIns="88900" rIns="88900" bIns="88900" rtlCol="0" anchor="ctr"/>
            <a:lstStyle/>
            <a:p>
              <a:pPr algn="ctr">
                <a:lnSpc>
                  <a:spcPct val="106000"/>
                </a:lnSpc>
                <a:buFont typeface="Wingdings 2" pitchFamily="18" charset="2"/>
                <a:buNone/>
              </a:pPr>
              <a:endParaRPr lang="es-MX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34" name="Oval 33"/>
            <p:cNvSpPr/>
            <p:nvPr/>
          </p:nvSpPr>
          <p:spPr bwMode="gray">
            <a:xfrm>
              <a:off x="10781104" y="3315455"/>
              <a:ext cx="165718" cy="165718"/>
            </a:xfrm>
            <a:prstGeom prst="ellipse">
              <a:avLst/>
            </a:prstGeom>
            <a:solidFill>
              <a:srgbClr val="C00000"/>
            </a:solidFill>
            <a:ln w="3175" algn="ctr">
              <a:noFill/>
              <a:miter lim="800000"/>
              <a:headEnd/>
              <a:tailEnd/>
            </a:ln>
          </p:spPr>
          <p:txBody>
            <a:bodyPr wrap="square" lIns="88900" tIns="88900" rIns="88900" bIns="88900" rtlCol="0" anchor="ctr"/>
            <a:lstStyle/>
            <a:p>
              <a:pPr algn="ctr">
                <a:lnSpc>
                  <a:spcPct val="106000"/>
                </a:lnSpc>
                <a:buFont typeface="Wingdings 2" pitchFamily="18" charset="2"/>
                <a:buNone/>
              </a:pPr>
              <a:endParaRPr lang="es-MX" sz="16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31" name="Picture 10" descr="flagge-deutschland"/>
          <p:cNvPicPr>
            <a:picLocks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6631" y="3896772"/>
            <a:ext cx="397722" cy="397719"/>
          </a:xfrm>
          <a:prstGeom prst="ellipse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Box 40"/>
          <p:cNvSpPr txBox="1"/>
          <p:nvPr/>
        </p:nvSpPr>
        <p:spPr>
          <a:xfrm>
            <a:off x="10640330" y="3585561"/>
            <a:ext cx="466356" cy="17001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spcBef>
                <a:spcPts val="600"/>
              </a:spcBef>
              <a:buSzPct val="100000"/>
            </a:pPr>
            <a:r>
              <a:rPr lang="es-MX" sz="1200" b="1" dirty="0" err="1">
                <a:solidFill>
                  <a:srgbClr val="313131"/>
                </a:solidFill>
              </a:rPr>
              <a:t>Japan</a:t>
            </a:r>
            <a:endParaRPr lang="es-MX" sz="1200" b="1" dirty="0">
              <a:solidFill>
                <a:srgbClr val="31313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49966" y="6496493"/>
            <a:ext cx="1293624" cy="1692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203200" indent="-203200">
              <a:spcBef>
                <a:spcPts val="600"/>
              </a:spcBef>
              <a:buSzPct val="100000"/>
              <a:buFont typeface="Arial"/>
              <a:buChar char="•"/>
            </a:pPr>
            <a:r>
              <a:rPr lang="es-MX" sz="1100" dirty="0" err="1">
                <a:solidFill>
                  <a:srgbClr val="313131"/>
                </a:solidFill>
              </a:rPr>
              <a:t>Source</a:t>
            </a:r>
            <a:r>
              <a:rPr lang="es-MX" sz="1100" dirty="0">
                <a:solidFill>
                  <a:srgbClr val="313131"/>
                </a:solidFill>
              </a:rPr>
              <a:t> </a:t>
            </a:r>
            <a:r>
              <a:rPr lang="es-MX" sz="1100" dirty="0" err="1">
                <a:solidFill>
                  <a:srgbClr val="313131"/>
                </a:solidFill>
              </a:rPr>
              <a:t>Deloitte</a:t>
            </a:r>
            <a:endParaRPr lang="es-MX" sz="1100" dirty="0">
              <a:solidFill>
                <a:srgbClr val="313131"/>
              </a:solidFill>
            </a:endParaRPr>
          </a:p>
        </p:txBody>
      </p:sp>
      <p:pic>
        <p:nvPicPr>
          <p:cNvPr id="68" name="Picture 67"/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42" t="36092" r="59613" b="35851"/>
          <a:stretch/>
        </p:blipFill>
        <p:spPr>
          <a:xfrm>
            <a:off x="9859215" y="124957"/>
            <a:ext cx="1754995" cy="489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063121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859676" y="290080"/>
            <a:ext cx="6750122" cy="254965"/>
          </a:xfrm>
          <a:prstGeom prst="rect">
            <a:avLst/>
          </a:prstGeom>
        </p:spPr>
        <p:txBody>
          <a:bodyPr vert="horz" wrap="square" lIns="0" tIns="8659" rIns="0" bIns="0" rtlCol="0">
            <a:spAutoFit/>
          </a:bodyPr>
          <a:lstStyle/>
          <a:p>
            <a:pPr marL="8659">
              <a:spcBef>
                <a:spcPts val="68"/>
              </a:spcBef>
            </a:pPr>
            <a:r>
              <a:rPr lang="es-MX" sz="1600" b="1" dirty="0" err="1">
                <a:latin typeface="Arial"/>
                <a:cs typeface="Arial"/>
              </a:rPr>
              <a:t>Life</a:t>
            </a:r>
            <a:r>
              <a:rPr lang="es-MX" sz="1600" b="1" dirty="0">
                <a:latin typeface="Arial"/>
                <a:cs typeface="Arial"/>
              </a:rPr>
              <a:t> </a:t>
            </a:r>
            <a:r>
              <a:rPr lang="es-MX" sz="1600" b="1" dirty="0" err="1">
                <a:latin typeface="Arial"/>
                <a:cs typeface="Arial"/>
              </a:rPr>
              <a:t>Cycle</a:t>
            </a:r>
            <a:r>
              <a:rPr lang="es-MX" sz="1600" b="1" dirty="0">
                <a:latin typeface="Arial"/>
                <a:cs typeface="Arial"/>
              </a:rPr>
              <a:t> </a:t>
            </a:r>
            <a:r>
              <a:rPr sz="1600" b="1" dirty="0">
                <a:latin typeface="Arial"/>
                <a:cs typeface="Arial"/>
              </a:rPr>
              <a:t>Market</a:t>
            </a:r>
            <a:r>
              <a:rPr sz="1600" b="1" spc="44" dirty="0">
                <a:latin typeface="Arial"/>
                <a:cs typeface="Arial"/>
              </a:rPr>
              <a:t> </a:t>
            </a:r>
            <a:r>
              <a:rPr sz="1600" b="1" dirty="0">
                <a:latin typeface="Arial"/>
                <a:cs typeface="Arial"/>
              </a:rPr>
              <a:t>Opportunities</a:t>
            </a:r>
            <a:r>
              <a:rPr sz="1600" b="1" spc="44" dirty="0">
                <a:latin typeface="Arial"/>
                <a:cs typeface="Arial"/>
              </a:rPr>
              <a:t> </a:t>
            </a:r>
            <a:r>
              <a:rPr lang="es-MX" sz="1600" b="1" dirty="0" err="1">
                <a:latin typeface="Arial"/>
                <a:cs typeface="Arial"/>
              </a:rPr>
              <a:t>for</a:t>
            </a:r>
            <a:r>
              <a:rPr lang="es-MX" sz="1600" b="1" dirty="0">
                <a:latin typeface="Arial"/>
                <a:cs typeface="Arial"/>
              </a:rPr>
              <a:t> </a:t>
            </a:r>
            <a:r>
              <a:rPr lang="es-MX" sz="1600" b="1" dirty="0" err="1">
                <a:latin typeface="Arial"/>
                <a:cs typeface="Arial"/>
              </a:rPr>
              <a:t>Households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309140" y="6523378"/>
            <a:ext cx="85725" cy="82162"/>
          </a:xfrm>
          <a:prstGeom prst="rect">
            <a:avLst/>
          </a:prstGeom>
        </p:spPr>
        <p:txBody>
          <a:bodyPr vert="horz" wrap="square" lIns="0" tIns="8659" rIns="0" bIns="0" rtlCol="0">
            <a:spAutoFit/>
          </a:bodyPr>
          <a:lstStyle/>
          <a:p>
            <a:pPr marL="8659">
              <a:spcBef>
                <a:spcPts val="68"/>
              </a:spcBef>
            </a:pPr>
            <a:r>
              <a:rPr sz="477" b="1" spc="-17" dirty="0">
                <a:latin typeface="Arial"/>
                <a:cs typeface="Arial"/>
              </a:rPr>
              <a:t>26</a:t>
            </a:r>
            <a:endParaRPr sz="477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083000" y="6351102"/>
            <a:ext cx="466725" cy="97999"/>
          </a:xfrm>
          <a:prstGeom prst="rect">
            <a:avLst/>
          </a:prstGeom>
        </p:spPr>
        <p:txBody>
          <a:bodyPr vert="horz" wrap="square" lIns="0" tIns="8659" rIns="0" bIns="0" rtlCol="0">
            <a:spAutoFit/>
          </a:bodyPr>
          <a:lstStyle/>
          <a:p>
            <a:pPr marL="8659">
              <a:spcBef>
                <a:spcPts val="68"/>
              </a:spcBef>
            </a:pPr>
            <a:r>
              <a:rPr sz="580" spc="7" dirty="0">
                <a:latin typeface="Calibri"/>
                <a:cs typeface="Calibri"/>
              </a:rPr>
              <a:t>Income</a:t>
            </a:r>
            <a:r>
              <a:rPr sz="580" spc="119" dirty="0">
                <a:latin typeface="Calibri"/>
                <a:cs typeface="Calibri"/>
              </a:rPr>
              <a:t> </a:t>
            </a:r>
            <a:r>
              <a:rPr sz="580" spc="-7" dirty="0">
                <a:latin typeface="Calibri"/>
                <a:cs typeface="Calibri"/>
              </a:rPr>
              <a:t>curve</a:t>
            </a:r>
            <a:endParaRPr sz="58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251364" y="6351102"/>
            <a:ext cx="472353" cy="97999"/>
          </a:xfrm>
          <a:prstGeom prst="rect">
            <a:avLst/>
          </a:prstGeom>
        </p:spPr>
        <p:txBody>
          <a:bodyPr vert="horz" wrap="square" lIns="0" tIns="8659" rIns="0" bIns="0" rtlCol="0">
            <a:spAutoFit/>
          </a:bodyPr>
          <a:lstStyle/>
          <a:p>
            <a:pPr marL="8659">
              <a:spcBef>
                <a:spcPts val="68"/>
              </a:spcBef>
            </a:pPr>
            <a:r>
              <a:rPr sz="580" dirty="0">
                <a:latin typeface="Calibri"/>
                <a:cs typeface="Calibri"/>
              </a:rPr>
              <a:t>Target</a:t>
            </a:r>
            <a:r>
              <a:rPr sz="580" spc="82" dirty="0">
                <a:latin typeface="Calibri"/>
                <a:cs typeface="Calibri"/>
              </a:rPr>
              <a:t> </a:t>
            </a:r>
            <a:r>
              <a:rPr sz="580" spc="-7" dirty="0">
                <a:latin typeface="Calibri"/>
                <a:cs typeface="Calibri"/>
              </a:rPr>
              <a:t>Market</a:t>
            </a:r>
            <a:endParaRPr sz="580">
              <a:latin typeface="Calibri"/>
              <a:cs typeface="Calibri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3758041" y="6396548"/>
            <a:ext cx="271463" cy="17318"/>
            <a:chOff x="457194" y="9381604"/>
            <a:chExt cx="398145" cy="25400"/>
          </a:xfrm>
        </p:grpSpPr>
        <p:sp>
          <p:nvSpPr>
            <p:cNvPr id="12" name="object 12"/>
            <p:cNvSpPr/>
            <p:nvPr/>
          </p:nvSpPr>
          <p:spPr>
            <a:xfrm>
              <a:off x="496505" y="9394304"/>
              <a:ext cx="292735" cy="0"/>
            </a:xfrm>
            <a:custGeom>
              <a:avLst/>
              <a:gdLst/>
              <a:ahLst/>
              <a:cxnLst/>
              <a:rect l="l" t="t" r="r" b="b"/>
              <a:pathLst>
                <a:path w="292734">
                  <a:moveTo>
                    <a:pt x="292646" y="0"/>
                  </a:moveTo>
                  <a:lnTo>
                    <a:pt x="0" y="0"/>
                  </a:lnTo>
                </a:path>
              </a:pathLst>
            </a:custGeom>
            <a:ln w="25400">
              <a:solidFill>
                <a:srgbClr val="C4D600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 sz="1227"/>
            </a:p>
          </p:txBody>
        </p:sp>
        <p:sp>
          <p:nvSpPr>
            <p:cNvPr id="13" name="object 13"/>
            <p:cNvSpPr/>
            <p:nvPr/>
          </p:nvSpPr>
          <p:spPr>
            <a:xfrm>
              <a:off x="457187" y="9381604"/>
              <a:ext cx="398145" cy="25400"/>
            </a:xfrm>
            <a:custGeom>
              <a:avLst/>
              <a:gdLst/>
              <a:ahLst/>
              <a:cxnLst/>
              <a:rect l="l" t="t" r="r" b="b"/>
              <a:pathLst>
                <a:path w="398144" h="25400">
                  <a:moveTo>
                    <a:pt x="25400" y="12700"/>
                  </a:moveTo>
                  <a:lnTo>
                    <a:pt x="21678" y="3721"/>
                  </a:lnTo>
                  <a:lnTo>
                    <a:pt x="12700" y="0"/>
                  </a:lnTo>
                  <a:lnTo>
                    <a:pt x="3721" y="3721"/>
                  </a:lnTo>
                  <a:lnTo>
                    <a:pt x="0" y="12700"/>
                  </a:lnTo>
                  <a:lnTo>
                    <a:pt x="3721" y="21691"/>
                  </a:lnTo>
                  <a:lnTo>
                    <a:pt x="12700" y="25400"/>
                  </a:lnTo>
                  <a:lnTo>
                    <a:pt x="21678" y="21691"/>
                  </a:lnTo>
                  <a:lnTo>
                    <a:pt x="25400" y="12700"/>
                  </a:lnTo>
                  <a:close/>
                </a:path>
                <a:path w="398144" h="25400">
                  <a:moveTo>
                    <a:pt x="397865" y="12700"/>
                  </a:moveTo>
                  <a:lnTo>
                    <a:pt x="394144" y="3721"/>
                  </a:lnTo>
                  <a:lnTo>
                    <a:pt x="385165" y="0"/>
                  </a:lnTo>
                  <a:lnTo>
                    <a:pt x="376186" y="3721"/>
                  </a:lnTo>
                  <a:lnTo>
                    <a:pt x="372465" y="12700"/>
                  </a:lnTo>
                  <a:lnTo>
                    <a:pt x="376186" y="21691"/>
                  </a:lnTo>
                  <a:lnTo>
                    <a:pt x="385165" y="25400"/>
                  </a:lnTo>
                  <a:lnTo>
                    <a:pt x="394144" y="21691"/>
                  </a:lnTo>
                  <a:lnTo>
                    <a:pt x="397865" y="12700"/>
                  </a:lnTo>
                  <a:close/>
                </a:path>
              </a:pathLst>
            </a:custGeom>
            <a:solidFill>
              <a:srgbClr val="C4D600"/>
            </a:solidFill>
          </p:spPr>
          <p:txBody>
            <a:bodyPr wrap="square" lIns="0" tIns="0" rIns="0" bIns="0" rtlCol="0"/>
            <a:lstStyle/>
            <a:p>
              <a:endParaRPr sz="1227"/>
            </a:p>
          </p:txBody>
        </p:sp>
      </p:grpSp>
      <p:sp>
        <p:nvSpPr>
          <p:cNvPr id="14" name="object 14"/>
          <p:cNvSpPr/>
          <p:nvPr/>
        </p:nvSpPr>
        <p:spPr>
          <a:xfrm>
            <a:off x="4945926" y="6330272"/>
            <a:ext cx="271463" cy="103476"/>
          </a:xfrm>
          <a:custGeom>
            <a:avLst/>
            <a:gdLst/>
            <a:ahLst/>
            <a:cxnLst/>
            <a:rect l="l" t="t" r="r" b="b"/>
            <a:pathLst>
              <a:path w="398144" h="151765">
                <a:moveTo>
                  <a:pt x="0" y="151206"/>
                </a:moveTo>
                <a:lnTo>
                  <a:pt x="397865" y="151206"/>
                </a:lnTo>
                <a:lnTo>
                  <a:pt x="397865" y="0"/>
                </a:lnTo>
                <a:lnTo>
                  <a:pt x="0" y="0"/>
                </a:lnTo>
                <a:lnTo>
                  <a:pt x="0" y="151206"/>
                </a:lnTo>
                <a:close/>
              </a:path>
            </a:pathLst>
          </a:custGeom>
          <a:ln w="25400">
            <a:solidFill>
              <a:srgbClr val="0097A9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graphicFrame>
        <p:nvGraphicFramePr>
          <p:cNvPr id="15" name="object 15"/>
          <p:cNvGraphicFramePr>
            <a:graphicFrameLocks noGrp="1"/>
          </p:cNvGraphicFramePr>
          <p:nvPr/>
        </p:nvGraphicFramePr>
        <p:xfrm>
          <a:off x="819311" y="1427266"/>
          <a:ext cx="11144682" cy="464227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484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577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5779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6718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4944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86405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73182">
                <a:tc gridSpan="6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75"/>
                        </a:spcBef>
                      </a:pPr>
                      <a:r>
                        <a:rPr sz="800" b="1" spc="-10" dirty="0">
                          <a:latin typeface="Arial"/>
                          <a:cs typeface="Arial"/>
                        </a:rPr>
                        <a:t>Lifestyle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41131" marB="0">
                    <a:lnB w="28575">
                      <a:solidFill>
                        <a:srgbClr val="0097A9"/>
                      </a:solidFill>
                      <a:prstDash val="solid"/>
                    </a:lnB>
                    <a:solidFill>
                      <a:srgbClr val="43B02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2732">
                <a:tc>
                  <a:txBody>
                    <a:bodyPr/>
                    <a:lstStyle/>
                    <a:p>
                      <a:pPr marL="234315" marR="220345" indent="78740">
                        <a:lnSpc>
                          <a:spcPct val="117600"/>
                        </a:lnSpc>
                        <a:spcBef>
                          <a:spcPts val="905"/>
                        </a:spcBef>
                      </a:pPr>
                      <a:r>
                        <a:rPr sz="800" b="1" dirty="0">
                          <a:solidFill>
                            <a:srgbClr val="2CB34A"/>
                          </a:solidFill>
                          <a:latin typeface="Arial"/>
                          <a:cs typeface="Arial"/>
                        </a:rPr>
                        <a:t>&lt;18</a:t>
                      </a:r>
                      <a:r>
                        <a:rPr sz="800" b="1" spc="-40" dirty="0">
                          <a:solidFill>
                            <a:srgbClr val="2CB34A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2CB34A"/>
                          </a:solidFill>
                          <a:latin typeface="Arial"/>
                          <a:cs typeface="Arial"/>
                        </a:rPr>
                        <a:t>years </a:t>
                      </a:r>
                      <a:r>
                        <a:rPr sz="800" b="1" dirty="0">
                          <a:solidFill>
                            <a:srgbClr val="2CB34A"/>
                          </a:solidFill>
                          <a:latin typeface="Arial"/>
                          <a:cs typeface="Arial"/>
                        </a:rPr>
                        <a:t>Youth</a:t>
                      </a:r>
                      <a:r>
                        <a:rPr sz="800" b="1" spc="30" dirty="0">
                          <a:solidFill>
                            <a:srgbClr val="2CB34A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2CB34A"/>
                          </a:solidFill>
                          <a:latin typeface="Arial"/>
                          <a:cs typeface="Arial"/>
                        </a:rPr>
                        <a:t>travel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78365" marB="0">
                    <a:lnT w="28575" cap="flat" cmpd="sng" algn="ctr">
                      <a:solidFill>
                        <a:srgbClr val="0097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>
                      <a:solidFill>
                        <a:srgbClr val="5F636A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5095" marR="105410" algn="ctr">
                        <a:lnSpc>
                          <a:spcPct val="117600"/>
                        </a:lnSpc>
                        <a:spcBef>
                          <a:spcPts val="305"/>
                        </a:spcBef>
                      </a:pPr>
                      <a:r>
                        <a:rPr sz="800" b="1" dirty="0">
                          <a:solidFill>
                            <a:srgbClr val="2CB34A"/>
                          </a:solidFill>
                          <a:latin typeface="Arial"/>
                          <a:cs typeface="Arial"/>
                        </a:rPr>
                        <a:t>18</a:t>
                      </a:r>
                      <a:r>
                        <a:rPr sz="800" b="1" spc="-20" dirty="0">
                          <a:solidFill>
                            <a:srgbClr val="2CB34A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b="1" spc="-60" dirty="0">
                          <a:solidFill>
                            <a:srgbClr val="2CB34A"/>
                          </a:solidFill>
                          <a:latin typeface="Arial"/>
                          <a:cs typeface="Arial"/>
                        </a:rPr>
                        <a:t>–</a:t>
                      </a:r>
                      <a:r>
                        <a:rPr sz="800" b="1" spc="-20" dirty="0">
                          <a:solidFill>
                            <a:srgbClr val="2CB34A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b="1" dirty="0">
                          <a:solidFill>
                            <a:srgbClr val="2CB34A"/>
                          </a:solidFill>
                          <a:latin typeface="Arial"/>
                          <a:cs typeface="Arial"/>
                        </a:rPr>
                        <a:t>20</a:t>
                      </a:r>
                      <a:r>
                        <a:rPr sz="800" b="1" spc="-20" dirty="0">
                          <a:solidFill>
                            <a:srgbClr val="2CB34A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2CB34A"/>
                          </a:solidFill>
                          <a:latin typeface="Arial"/>
                          <a:cs typeface="Arial"/>
                        </a:rPr>
                        <a:t>years </a:t>
                      </a:r>
                      <a:r>
                        <a:rPr sz="800" b="1" spc="10" dirty="0">
                          <a:solidFill>
                            <a:srgbClr val="2CB34A"/>
                          </a:solidFill>
                          <a:latin typeface="Arial"/>
                          <a:cs typeface="Arial"/>
                        </a:rPr>
                        <a:t>Youth</a:t>
                      </a:r>
                      <a:r>
                        <a:rPr sz="800" b="1" spc="45" dirty="0">
                          <a:solidFill>
                            <a:srgbClr val="2CB34A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b="1" spc="10" dirty="0">
                          <a:solidFill>
                            <a:srgbClr val="2CB34A"/>
                          </a:solidFill>
                          <a:latin typeface="Arial"/>
                          <a:cs typeface="Arial"/>
                        </a:rPr>
                        <a:t>travel</a:t>
                      </a:r>
                      <a:r>
                        <a:rPr sz="800" b="1" spc="45" dirty="0">
                          <a:solidFill>
                            <a:srgbClr val="2CB34A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b="1" spc="-25" dirty="0">
                          <a:solidFill>
                            <a:srgbClr val="2CB34A"/>
                          </a:solidFill>
                          <a:latin typeface="Arial"/>
                          <a:cs typeface="Arial"/>
                        </a:rPr>
                        <a:t>and </a:t>
                      </a:r>
                      <a:r>
                        <a:rPr sz="800" b="1" dirty="0">
                          <a:solidFill>
                            <a:srgbClr val="2CB34A"/>
                          </a:solidFill>
                          <a:latin typeface="Arial"/>
                          <a:cs typeface="Arial"/>
                        </a:rPr>
                        <a:t>Spring</a:t>
                      </a:r>
                      <a:r>
                        <a:rPr sz="800" b="1" spc="-60" dirty="0">
                          <a:solidFill>
                            <a:srgbClr val="2CB34A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2CB34A"/>
                          </a:solidFill>
                          <a:latin typeface="Arial"/>
                          <a:cs typeface="Arial"/>
                        </a:rPr>
                        <a:t>Breakers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26410" marB="0">
                    <a:lnT w="6350">
                      <a:solidFill>
                        <a:srgbClr val="5F636A"/>
                      </a:solidFill>
                      <a:prstDash val="solid"/>
                    </a:lnT>
                    <a:lnB w="6350">
                      <a:solidFill>
                        <a:srgbClr val="5F636A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2390" marR="53340" indent="194945">
                        <a:lnSpc>
                          <a:spcPct val="117600"/>
                        </a:lnSpc>
                        <a:spcBef>
                          <a:spcPts val="905"/>
                        </a:spcBef>
                      </a:pPr>
                      <a:r>
                        <a:rPr sz="800" b="1" dirty="0">
                          <a:solidFill>
                            <a:srgbClr val="2CB34A"/>
                          </a:solidFill>
                          <a:latin typeface="Arial"/>
                          <a:cs typeface="Arial"/>
                        </a:rPr>
                        <a:t>21-35</a:t>
                      </a:r>
                      <a:r>
                        <a:rPr sz="800" b="1" spc="20" dirty="0">
                          <a:solidFill>
                            <a:srgbClr val="2CB34A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2CB34A"/>
                          </a:solidFill>
                          <a:latin typeface="Arial"/>
                          <a:cs typeface="Arial"/>
                        </a:rPr>
                        <a:t>years </a:t>
                      </a:r>
                      <a:r>
                        <a:rPr sz="800" b="1" spc="30" dirty="0">
                          <a:solidFill>
                            <a:srgbClr val="2CB34A"/>
                          </a:solidFill>
                          <a:latin typeface="Arial"/>
                          <a:cs typeface="Arial"/>
                        </a:rPr>
                        <a:t>International</a:t>
                      </a:r>
                      <a:r>
                        <a:rPr sz="800" b="1" spc="40" dirty="0">
                          <a:solidFill>
                            <a:srgbClr val="2CB34A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b="1" spc="-20" dirty="0">
                          <a:solidFill>
                            <a:srgbClr val="2CB34A"/>
                          </a:solidFill>
                          <a:latin typeface="Arial"/>
                          <a:cs typeface="Arial"/>
                        </a:rPr>
                        <a:t>trips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78365" marB="0">
                    <a:lnT w="6350">
                      <a:solidFill>
                        <a:srgbClr val="5F636A"/>
                      </a:solidFill>
                      <a:prstDash val="solid"/>
                    </a:lnT>
                    <a:lnB w="6350">
                      <a:solidFill>
                        <a:srgbClr val="5F636A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3365" marR="230504" indent="-9525">
                        <a:lnSpc>
                          <a:spcPct val="117600"/>
                        </a:lnSpc>
                        <a:spcBef>
                          <a:spcPts val="905"/>
                        </a:spcBef>
                      </a:pPr>
                      <a:r>
                        <a:rPr sz="800" b="1" dirty="0">
                          <a:solidFill>
                            <a:srgbClr val="2CB34A"/>
                          </a:solidFill>
                          <a:latin typeface="Arial"/>
                          <a:cs typeface="Arial"/>
                        </a:rPr>
                        <a:t>35</a:t>
                      </a:r>
                      <a:r>
                        <a:rPr sz="800" b="1" spc="-20" dirty="0">
                          <a:solidFill>
                            <a:srgbClr val="2CB34A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b="1" dirty="0">
                          <a:solidFill>
                            <a:srgbClr val="2CB34A"/>
                          </a:solidFill>
                          <a:latin typeface="Arial"/>
                          <a:cs typeface="Arial"/>
                        </a:rPr>
                        <a:t>–50</a:t>
                      </a:r>
                      <a:r>
                        <a:rPr sz="800" b="1" spc="-15" dirty="0">
                          <a:solidFill>
                            <a:srgbClr val="2CB34A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2CB34A"/>
                          </a:solidFill>
                          <a:latin typeface="Arial"/>
                          <a:cs typeface="Arial"/>
                        </a:rPr>
                        <a:t>years </a:t>
                      </a:r>
                      <a:r>
                        <a:rPr sz="800" b="1" dirty="0">
                          <a:solidFill>
                            <a:srgbClr val="2CB34A"/>
                          </a:solidFill>
                          <a:latin typeface="Arial"/>
                          <a:cs typeface="Arial"/>
                        </a:rPr>
                        <a:t>Family</a:t>
                      </a:r>
                      <a:r>
                        <a:rPr sz="800" b="1" spc="30" dirty="0">
                          <a:solidFill>
                            <a:srgbClr val="2CB34A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2CB34A"/>
                          </a:solidFill>
                          <a:latin typeface="Arial"/>
                          <a:cs typeface="Arial"/>
                        </a:rPr>
                        <a:t>trips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78365" marB="0">
                    <a:lnR w="28575">
                      <a:solidFill>
                        <a:srgbClr val="0097A9"/>
                      </a:solidFill>
                      <a:prstDash val="solid"/>
                    </a:lnR>
                    <a:lnT w="6350">
                      <a:solidFill>
                        <a:srgbClr val="5F636A"/>
                      </a:solidFill>
                      <a:prstDash val="solid"/>
                    </a:lnT>
                    <a:lnB w="6350">
                      <a:solidFill>
                        <a:srgbClr val="5F636A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47650" marR="217170" indent="-18415">
                        <a:lnSpc>
                          <a:spcPct val="117600"/>
                        </a:lnSpc>
                        <a:spcBef>
                          <a:spcPts val="905"/>
                        </a:spcBef>
                      </a:pPr>
                      <a:r>
                        <a:rPr sz="800" b="1" dirty="0">
                          <a:solidFill>
                            <a:srgbClr val="006B35"/>
                          </a:solidFill>
                          <a:latin typeface="Arial"/>
                          <a:cs typeface="Arial"/>
                        </a:rPr>
                        <a:t>51</a:t>
                      </a:r>
                      <a:r>
                        <a:rPr sz="800" b="1" spc="-25" dirty="0">
                          <a:solidFill>
                            <a:srgbClr val="006B35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b="1" spc="-60" dirty="0">
                          <a:solidFill>
                            <a:srgbClr val="006B35"/>
                          </a:solidFill>
                          <a:latin typeface="Arial"/>
                          <a:cs typeface="Arial"/>
                        </a:rPr>
                        <a:t>–</a:t>
                      </a:r>
                      <a:r>
                        <a:rPr sz="800" b="1" spc="-25" dirty="0">
                          <a:solidFill>
                            <a:srgbClr val="006B35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b="1" dirty="0">
                          <a:solidFill>
                            <a:srgbClr val="006B35"/>
                          </a:solidFill>
                          <a:latin typeface="Arial"/>
                          <a:cs typeface="Arial"/>
                        </a:rPr>
                        <a:t>65</a:t>
                      </a:r>
                      <a:r>
                        <a:rPr sz="800" b="1" spc="-20" dirty="0">
                          <a:solidFill>
                            <a:srgbClr val="006B35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6B35"/>
                          </a:solidFill>
                          <a:latin typeface="Arial"/>
                          <a:cs typeface="Arial"/>
                        </a:rPr>
                        <a:t>years </a:t>
                      </a:r>
                      <a:r>
                        <a:rPr sz="800" b="1" dirty="0">
                          <a:solidFill>
                            <a:srgbClr val="006B35"/>
                          </a:solidFill>
                          <a:latin typeface="Arial"/>
                          <a:cs typeface="Arial"/>
                        </a:rPr>
                        <a:t>Family</a:t>
                      </a:r>
                      <a:r>
                        <a:rPr sz="800" b="1" spc="30" dirty="0">
                          <a:solidFill>
                            <a:srgbClr val="006B35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6B35"/>
                          </a:solidFill>
                          <a:latin typeface="Arial"/>
                          <a:cs typeface="Arial"/>
                        </a:rPr>
                        <a:t>trips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78365" marB="0">
                    <a:lnL w="28575">
                      <a:solidFill>
                        <a:srgbClr val="0097A9"/>
                      </a:solidFill>
                      <a:prstDash val="solid"/>
                    </a:lnL>
                    <a:lnT w="28575">
                      <a:solidFill>
                        <a:srgbClr val="0097A9"/>
                      </a:solidFill>
                      <a:prstDash val="solid"/>
                    </a:lnT>
                    <a:lnB w="6350">
                      <a:solidFill>
                        <a:srgbClr val="5F636A"/>
                      </a:solidFill>
                      <a:prstDash val="solid"/>
                    </a:lnB>
                    <a:solidFill>
                      <a:srgbClr val="F3F9F7"/>
                    </a:solidFill>
                  </a:tcPr>
                </a:tc>
                <a:tc>
                  <a:txBody>
                    <a:bodyPr/>
                    <a:lstStyle/>
                    <a:p>
                      <a:pPr marL="139700" marR="127635" indent="174625">
                        <a:lnSpc>
                          <a:spcPct val="117600"/>
                        </a:lnSpc>
                        <a:spcBef>
                          <a:spcPts val="905"/>
                        </a:spcBef>
                      </a:pPr>
                      <a:r>
                        <a:rPr sz="800" b="1" dirty="0">
                          <a:solidFill>
                            <a:srgbClr val="006B35"/>
                          </a:solidFill>
                          <a:latin typeface="Arial"/>
                          <a:cs typeface="Arial"/>
                        </a:rPr>
                        <a:t>&gt;65 </a:t>
                      </a:r>
                      <a:r>
                        <a:rPr sz="800" b="1" spc="-10" dirty="0">
                          <a:solidFill>
                            <a:srgbClr val="006B35"/>
                          </a:solidFill>
                          <a:latin typeface="Arial"/>
                          <a:cs typeface="Arial"/>
                        </a:rPr>
                        <a:t>years </a:t>
                      </a:r>
                      <a:r>
                        <a:rPr sz="800" b="1" spc="-20" dirty="0">
                          <a:solidFill>
                            <a:srgbClr val="006B35"/>
                          </a:solidFill>
                          <a:latin typeface="Arial"/>
                          <a:cs typeface="Arial"/>
                        </a:rPr>
                        <a:t>Long</a:t>
                      </a:r>
                      <a:r>
                        <a:rPr sz="800" b="1" spc="5" dirty="0">
                          <a:solidFill>
                            <a:srgbClr val="006B35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b="1" dirty="0">
                          <a:solidFill>
                            <a:srgbClr val="006B35"/>
                          </a:solidFill>
                          <a:latin typeface="Arial"/>
                          <a:cs typeface="Arial"/>
                        </a:rPr>
                        <a:t>stay</a:t>
                      </a:r>
                      <a:r>
                        <a:rPr sz="800" b="1" spc="10" dirty="0">
                          <a:solidFill>
                            <a:srgbClr val="006B35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6B35"/>
                          </a:solidFill>
                          <a:latin typeface="Arial"/>
                          <a:cs typeface="Arial"/>
                        </a:rPr>
                        <a:t>travel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78365" marB="0">
                    <a:lnR w="28575">
                      <a:solidFill>
                        <a:srgbClr val="0097A9"/>
                      </a:solidFill>
                      <a:prstDash val="solid"/>
                    </a:lnR>
                    <a:lnT w="28575">
                      <a:solidFill>
                        <a:srgbClr val="0097A9"/>
                      </a:solidFill>
                      <a:prstDash val="solid"/>
                    </a:lnT>
                    <a:lnB w="6350">
                      <a:solidFill>
                        <a:srgbClr val="5F636A"/>
                      </a:solidFill>
                      <a:prstDash val="solid"/>
                    </a:lnB>
                    <a:solidFill>
                      <a:srgbClr val="F3F9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20586">
                <a:tc>
                  <a:txBody>
                    <a:bodyPr/>
                    <a:lstStyle/>
                    <a:p>
                      <a:pPr marL="140335" marR="283210" indent="-90170">
                        <a:lnSpc>
                          <a:spcPct val="117600"/>
                        </a:lnSpc>
                        <a:spcBef>
                          <a:spcPts val="185"/>
                        </a:spcBef>
                        <a:buFont typeface="Arial"/>
                        <a:buChar char="•"/>
                        <a:tabLst>
                          <a:tab pos="140335" algn="l"/>
                        </a:tabLst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Family</a:t>
                      </a:r>
                      <a:r>
                        <a:rPr sz="800" spc="1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latin typeface="Calibri"/>
                          <a:cs typeface="Calibri"/>
                        </a:rPr>
                        <a:t>trips</a:t>
                      </a:r>
                      <a:r>
                        <a:rPr sz="800" spc="5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with</a:t>
                      </a:r>
                      <a:r>
                        <a:rPr sz="800" spc="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latin typeface="Calibri"/>
                          <a:cs typeface="Calibri"/>
                        </a:rPr>
                        <a:t>children’s</a:t>
                      </a:r>
                      <a:r>
                        <a:rPr sz="800" spc="5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latin typeface="Calibri"/>
                          <a:cs typeface="Calibri"/>
                        </a:rPr>
                        <a:t>attractions</a:t>
                      </a:r>
                      <a:r>
                        <a:rPr sz="800" spc="5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and</a:t>
                      </a:r>
                      <a:r>
                        <a:rPr sz="800" spc="1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latin typeface="Calibri"/>
                          <a:cs typeface="Calibri"/>
                        </a:rPr>
                        <a:t>family</a:t>
                      </a:r>
                      <a:endParaRPr sz="800" dirty="0">
                        <a:latin typeface="Calibri"/>
                        <a:cs typeface="Calibri"/>
                      </a:endParaRPr>
                    </a:p>
                    <a:p>
                      <a:pPr marL="140335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800" spc="-10" dirty="0">
                          <a:latin typeface="Calibri"/>
                          <a:cs typeface="Calibri"/>
                        </a:rPr>
                        <a:t>accommodations</a:t>
                      </a:r>
                      <a:endParaRPr sz="800" dirty="0">
                        <a:latin typeface="Calibri"/>
                        <a:cs typeface="Calibri"/>
                      </a:endParaRPr>
                    </a:p>
                    <a:p>
                      <a:pPr marL="140335" marR="225425" indent="-90170">
                        <a:lnSpc>
                          <a:spcPct val="117600"/>
                        </a:lnSpc>
                        <a:spcBef>
                          <a:spcPts val="600"/>
                        </a:spcBef>
                        <a:buFont typeface="Arial"/>
                        <a:buChar char="•"/>
                        <a:tabLst>
                          <a:tab pos="140335" algn="l"/>
                        </a:tabLst>
                      </a:pPr>
                      <a:r>
                        <a:rPr sz="800" spc="-10" dirty="0">
                          <a:latin typeface="Calibri"/>
                          <a:cs typeface="Calibri"/>
                        </a:rPr>
                        <a:t>Beach</a:t>
                      </a:r>
                      <a:r>
                        <a:rPr sz="800" spc="5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latin typeface="Calibri"/>
                          <a:cs typeface="Calibri"/>
                        </a:rPr>
                        <a:t>destinations,</a:t>
                      </a:r>
                      <a:r>
                        <a:rPr sz="800" spc="5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10" dirty="0">
                          <a:latin typeface="Calibri"/>
                          <a:cs typeface="Calibri"/>
                        </a:rPr>
                        <a:t>theme</a:t>
                      </a:r>
                      <a:r>
                        <a:rPr sz="800" spc="1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latin typeface="Calibri"/>
                          <a:cs typeface="Calibri"/>
                        </a:rPr>
                        <a:t>parks,</a:t>
                      </a:r>
                      <a:r>
                        <a:rPr sz="800" spc="20" dirty="0">
                          <a:latin typeface="Calibri"/>
                          <a:cs typeface="Calibri"/>
                        </a:rPr>
                        <a:t> themed</a:t>
                      </a:r>
                      <a:r>
                        <a:rPr sz="800" spc="1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latin typeface="Calibri"/>
                          <a:cs typeface="Calibri"/>
                        </a:rPr>
                        <a:t>cruises</a:t>
                      </a:r>
                      <a:endParaRPr sz="800" dirty="0">
                        <a:latin typeface="Calibri"/>
                        <a:cs typeface="Calibri"/>
                      </a:endParaRPr>
                    </a:p>
                  </a:txBody>
                  <a:tcPr marL="0" marR="0" marT="16019" marB="0">
                    <a:lnT w="6350">
                      <a:solidFill>
                        <a:srgbClr val="5F636A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146050" indent="-89535">
                        <a:lnSpc>
                          <a:spcPct val="100000"/>
                        </a:lnSpc>
                        <a:spcBef>
                          <a:spcPts val="365"/>
                        </a:spcBef>
                        <a:buFont typeface="Arial"/>
                        <a:buChar char="•"/>
                        <a:tabLst>
                          <a:tab pos="146050" algn="l"/>
                        </a:tabLst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Travel</a:t>
                      </a:r>
                      <a:r>
                        <a:rPr sz="800" spc="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with</a:t>
                      </a:r>
                      <a:r>
                        <a:rPr sz="800" spc="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latin typeface="Calibri"/>
                          <a:cs typeface="Calibri"/>
                        </a:rPr>
                        <a:t>friends</a:t>
                      </a:r>
                      <a:endParaRPr sz="800" dirty="0">
                        <a:latin typeface="Calibri"/>
                        <a:cs typeface="Calibri"/>
                      </a:endParaRPr>
                    </a:p>
                    <a:p>
                      <a:pPr marL="146685" marR="413384" indent="-90170" algn="just">
                        <a:lnSpc>
                          <a:spcPct val="117600"/>
                        </a:lnSpc>
                        <a:spcBef>
                          <a:spcPts val="600"/>
                        </a:spcBef>
                        <a:buFont typeface="Arial"/>
                        <a:buChar char="•"/>
                        <a:tabLst>
                          <a:tab pos="146685" algn="l"/>
                        </a:tabLst>
                      </a:pPr>
                      <a:r>
                        <a:rPr sz="800" spc="20" dirty="0">
                          <a:latin typeface="Calibri"/>
                          <a:cs typeface="Calibri"/>
                        </a:rPr>
                        <a:t>Looking</a:t>
                      </a:r>
                      <a:r>
                        <a:rPr sz="800" spc="1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latin typeface="Calibri"/>
                          <a:cs typeface="Calibri"/>
                        </a:rPr>
                        <a:t>for</a:t>
                      </a:r>
                      <a:r>
                        <a:rPr sz="800" spc="5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latin typeface="Calibri"/>
                          <a:cs typeface="Calibri"/>
                        </a:rPr>
                        <a:t>experience,</a:t>
                      </a:r>
                      <a:r>
                        <a:rPr sz="800" spc="5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latin typeface="Calibri"/>
                          <a:cs typeface="Calibri"/>
                        </a:rPr>
                        <a:t>ecotourism</a:t>
                      </a:r>
                      <a:endParaRPr sz="800" dirty="0">
                        <a:latin typeface="Calibri"/>
                        <a:cs typeface="Calibri"/>
                      </a:endParaRPr>
                    </a:p>
                    <a:p>
                      <a:pPr marL="146685" marR="169545" indent="-90170">
                        <a:lnSpc>
                          <a:spcPct val="117600"/>
                        </a:lnSpc>
                        <a:spcBef>
                          <a:spcPts val="600"/>
                        </a:spcBef>
                        <a:buFont typeface="Arial"/>
                        <a:buChar char="•"/>
                        <a:tabLst>
                          <a:tab pos="146685" algn="l"/>
                        </a:tabLst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Low</a:t>
                      </a:r>
                      <a:r>
                        <a:rPr sz="800" spc="1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cost</a:t>
                      </a:r>
                      <a:r>
                        <a:rPr sz="800" spc="1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latin typeface="Calibri"/>
                          <a:cs typeface="Calibri"/>
                        </a:rPr>
                        <a:t>lodging</a:t>
                      </a:r>
                      <a:r>
                        <a:rPr sz="800" spc="5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and</a:t>
                      </a:r>
                      <a:r>
                        <a:rPr sz="800" spc="1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latin typeface="Calibri"/>
                          <a:cs typeface="Calibri"/>
                        </a:rPr>
                        <a:t>services</a:t>
                      </a:r>
                      <a:endParaRPr sz="800" dirty="0">
                        <a:latin typeface="Calibri"/>
                        <a:cs typeface="Calibri"/>
                      </a:endParaRPr>
                    </a:p>
                  </a:txBody>
                  <a:tcPr marL="0" marR="0" marT="31606" marB="0">
                    <a:lnT w="6350">
                      <a:solidFill>
                        <a:srgbClr val="5F636A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146685" marR="403860" indent="-90170">
                        <a:lnSpc>
                          <a:spcPct val="117600"/>
                        </a:lnSpc>
                        <a:spcBef>
                          <a:spcPts val="185"/>
                        </a:spcBef>
                        <a:buFont typeface="Arial"/>
                        <a:buChar char="•"/>
                        <a:tabLst>
                          <a:tab pos="146685" algn="l"/>
                        </a:tabLst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Families</a:t>
                      </a:r>
                      <a:r>
                        <a:rPr sz="800" spc="2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latin typeface="Calibri"/>
                          <a:cs typeface="Calibri"/>
                        </a:rPr>
                        <a:t>are</a:t>
                      </a:r>
                      <a:r>
                        <a:rPr sz="800" spc="5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latin typeface="Calibri"/>
                          <a:cs typeface="Calibri"/>
                        </a:rPr>
                        <a:t>formed</a:t>
                      </a:r>
                      <a:endParaRPr sz="800" dirty="0">
                        <a:latin typeface="Calibri"/>
                        <a:cs typeface="Calibri"/>
                      </a:endParaRPr>
                    </a:p>
                    <a:p>
                      <a:pPr marL="146685" marR="94615" indent="-90170">
                        <a:lnSpc>
                          <a:spcPct val="117600"/>
                        </a:lnSpc>
                        <a:spcBef>
                          <a:spcPts val="600"/>
                        </a:spcBef>
                        <a:buFont typeface="Arial"/>
                        <a:buChar char="•"/>
                        <a:tabLst>
                          <a:tab pos="146685" algn="l"/>
                        </a:tabLst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Travel</a:t>
                      </a:r>
                      <a:r>
                        <a:rPr sz="800" spc="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with</a:t>
                      </a:r>
                      <a:r>
                        <a:rPr sz="800" spc="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latin typeface="Calibri"/>
                          <a:cs typeface="Calibri"/>
                        </a:rPr>
                        <a:t>friends</a:t>
                      </a:r>
                      <a:r>
                        <a:rPr sz="800" spc="5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and/or</a:t>
                      </a:r>
                      <a:r>
                        <a:rPr sz="800" spc="1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latin typeface="Calibri"/>
                          <a:cs typeface="Calibri"/>
                        </a:rPr>
                        <a:t>partner</a:t>
                      </a:r>
                      <a:endParaRPr sz="800" dirty="0">
                        <a:latin typeface="Calibri"/>
                        <a:cs typeface="Calibri"/>
                      </a:endParaRPr>
                    </a:p>
                    <a:p>
                      <a:pPr marL="146685" marR="108585" indent="-90170">
                        <a:lnSpc>
                          <a:spcPct val="117600"/>
                        </a:lnSpc>
                        <a:spcBef>
                          <a:spcPts val="600"/>
                        </a:spcBef>
                        <a:buFont typeface="Arial"/>
                        <a:buChar char="•"/>
                        <a:tabLst>
                          <a:tab pos="146685" algn="l"/>
                        </a:tabLst>
                      </a:pPr>
                      <a:r>
                        <a:rPr sz="800" spc="20" dirty="0">
                          <a:latin typeface="Calibri"/>
                          <a:cs typeface="Calibri"/>
                        </a:rPr>
                        <a:t>Plannng</a:t>
                      </a:r>
                      <a:r>
                        <a:rPr sz="800" spc="1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20" dirty="0">
                          <a:latin typeface="Calibri"/>
                          <a:cs typeface="Calibri"/>
                        </a:rPr>
                        <a:t>starts</a:t>
                      </a:r>
                      <a:r>
                        <a:rPr sz="800" spc="1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latin typeface="Calibri"/>
                          <a:cs typeface="Calibri"/>
                        </a:rPr>
                        <a:t>for</a:t>
                      </a:r>
                      <a:r>
                        <a:rPr sz="800" spc="5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family</a:t>
                      </a:r>
                      <a:r>
                        <a:rPr sz="800" spc="1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latin typeface="Calibri"/>
                          <a:cs typeface="Calibri"/>
                        </a:rPr>
                        <a:t>expansion</a:t>
                      </a:r>
                      <a:endParaRPr sz="800" dirty="0">
                        <a:latin typeface="Calibri"/>
                        <a:cs typeface="Calibri"/>
                      </a:endParaRPr>
                    </a:p>
                    <a:p>
                      <a:pPr marL="146685" marR="116839" indent="-90170">
                        <a:lnSpc>
                          <a:spcPct val="117600"/>
                        </a:lnSpc>
                        <a:spcBef>
                          <a:spcPts val="605"/>
                        </a:spcBef>
                        <a:buFont typeface="Arial"/>
                        <a:buChar char="•"/>
                        <a:tabLst>
                          <a:tab pos="146685" algn="l"/>
                        </a:tabLst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First</a:t>
                      </a:r>
                      <a:r>
                        <a:rPr sz="800" spc="1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jobs</a:t>
                      </a:r>
                      <a:r>
                        <a:rPr sz="800" spc="1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latin typeface="Calibri"/>
                          <a:cs typeface="Calibri"/>
                        </a:rPr>
                        <a:t>(Income</a:t>
                      </a:r>
                      <a:r>
                        <a:rPr sz="800" spc="5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latin typeface="Calibri"/>
                          <a:cs typeface="Calibri"/>
                        </a:rPr>
                        <a:t>rising)</a:t>
                      </a:r>
                      <a:endParaRPr sz="800" dirty="0">
                        <a:latin typeface="Calibri"/>
                        <a:cs typeface="Calibri"/>
                      </a:endParaRPr>
                    </a:p>
                    <a:p>
                      <a:pPr marL="146685" marR="133985" indent="-90170">
                        <a:lnSpc>
                          <a:spcPct val="117600"/>
                        </a:lnSpc>
                        <a:spcBef>
                          <a:spcPts val="600"/>
                        </a:spcBef>
                        <a:buFont typeface="Arial"/>
                        <a:buChar char="•"/>
                        <a:tabLst>
                          <a:tab pos="146685" algn="l"/>
                        </a:tabLst>
                      </a:pPr>
                      <a:r>
                        <a:rPr sz="800" spc="50" dirty="0">
                          <a:latin typeface="Calibri"/>
                          <a:cs typeface="Calibri"/>
                        </a:rPr>
                        <a:t>Sports</a:t>
                      </a:r>
                      <a:r>
                        <a:rPr sz="8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latin typeface="Calibri"/>
                          <a:cs typeface="Calibri"/>
                        </a:rPr>
                        <a:t>and</a:t>
                      </a:r>
                      <a:r>
                        <a:rPr sz="800" spc="5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10" dirty="0">
                          <a:latin typeface="Calibri"/>
                          <a:cs typeface="Calibri"/>
                        </a:rPr>
                        <a:t>physical</a:t>
                      </a:r>
                      <a:r>
                        <a:rPr sz="800" spc="1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latin typeface="Calibri"/>
                          <a:cs typeface="Calibri"/>
                        </a:rPr>
                        <a:t>activities</a:t>
                      </a:r>
                      <a:endParaRPr sz="800" dirty="0">
                        <a:latin typeface="Calibri"/>
                        <a:cs typeface="Calibri"/>
                      </a:endParaRPr>
                    </a:p>
                  </a:txBody>
                  <a:tcPr marL="0" marR="0" marT="16019" marB="0">
                    <a:lnT w="6350">
                      <a:solidFill>
                        <a:srgbClr val="5F636A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146050" indent="-89535">
                        <a:lnSpc>
                          <a:spcPct val="100000"/>
                        </a:lnSpc>
                        <a:spcBef>
                          <a:spcPts val="365"/>
                        </a:spcBef>
                        <a:buFont typeface="Arial"/>
                        <a:buChar char="•"/>
                        <a:tabLst>
                          <a:tab pos="146050" algn="l"/>
                        </a:tabLst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Tuition</a:t>
                      </a:r>
                      <a:r>
                        <a:rPr sz="800" spc="1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latin typeface="Calibri"/>
                          <a:cs typeface="Calibri"/>
                        </a:rPr>
                        <a:t>payments</a:t>
                      </a:r>
                      <a:endParaRPr sz="800" dirty="0">
                        <a:latin typeface="Calibri"/>
                        <a:cs typeface="Calibri"/>
                      </a:endParaRPr>
                    </a:p>
                    <a:p>
                      <a:pPr marL="146050" indent="-89535">
                        <a:lnSpc>
                          <a:spcPct val="100000"/>
                        </a:lnSpc>
                        <a:spcBef>
                          <a:spcPts val="780"/>
                        </a:spcBef>
                        <a:buFont typeface="Arial"/>
                        <a:buChar char="•"/>
                        <a:tabLst>
                          <a:tab pos="146050" algn="l"/>
                        </a:tabLst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Family</a:t>
                      </a:r>
                      <a:r>
                        <a:rPr sz="800" spc="1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latin typeface="Calibri"/>
                          <a:cs typeface="Calibri"/>
                        </a:rPr>
                        <a:t>vacations</a:t>
                      </a:r>
                      <a:endParaRPr sz="800" dirty="0">
                        <a:latin typeface="Calibri"/>
                        <a:cs typeface="Calibri"/>
                      </a:endParaRPr>
                    </a:p>
                    <a:p>
                      <a:pPr marL="146685" marR="327660" indent="-90170">
                        <a:lnSpc>
                          <a:spcPct val="117600"/>
                        </a:lnSpc>
                        <a:spcBef>
                          <a:spcPts val="600"/>
                        </a:spcBef>
                        <a:buFont typeface="Arial"/>
                        <a:buChar char="•"/>
                        <a:tabLst>
                          <a:tab pos="146685" algn="l"/>
                        </a:tabLst>
                      </a:pPr>
                      <a:r>
                        <a:rPr sz="800" spc="-10" dirty="0">
                          <a:latin typeface="Calibri"/>
                          <a:cs typeface="Calibri"/>
                        </a:rPr>
                        <a:t>Entrepreneur</a:t>
                      </a:r>
                      <a:r>
                        <a:rPr sz="800" spc="5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latin typeface="Calibri"/>
                          <a:cs typeface="Calibri"/>
                        </a:rPr>
                        <a:t>possibilities</a:t>
                      </a:r>
                      <a:endParaRPr sz="800" dirty="0">
                        <a:latin typeface="Calibri"/>
                        <a:cs typeface="Calibri"/>
                      </a:endParaRPr>
                    </a:p>
                    <a:p>
                      <a:pPr marL="146685" marR="400685" indent="-90170">
                        <a:lnSpc>
                          <a:spcPct val="117600"/>
                        </a:lnSpc>
                        <a:spcBef>
                          <a:spcPts val="600"/>
                        </a:spcBef>
                        <a:buFont typeface="Arial"/>
                        <a:buChar char="•"/>
                        <a:tabLst>
                          <a:tab pos="146685" algn="l"/>
                        </a:tabLst>
                      </a:pPr>
                      <a:r>
                        <a:rPr sz="800" spc="50" dirty="0">
                          <a:latin typeface="Calibri"/>
                          <a:cs typeface="Calibri"/>
                        </a:rPr>
                        <a:t>Sports</a:t>
                      </a:r>
                      <a:r>
                        <a:rPr sz="8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latin typeface="Calibri"/>
                          <a:cs typeface="Calibri"/>
                        </a:rPr>
                        <a:t>and</a:t>
                      </a:r>
                      <a:r>
                        <a:rPr sz="800" spc="5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latin typeface="Calibri"/>
                          <a:cs typeface="Calibri"/>
                        </a:rPr>
                        <a:t>recreational</a:t>
                      </a:r>
                      <a:r>
                        <a:rPr sz="800" spc="5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latin typeface="Calibri"/>
                          <a:cs typeface="Calibri"/>
                        </a:rPr>
                        <a:t>activities</a:t>
                      </a:r>
                      <a:endParaRPr sz="800" dirty="0">
                        <a:latin typeface="Calibri"/>
                        <a:cs typeface="Calibri"/>
                      </a:endParaRPr>
                    </a:p>
                  </a:txBody>
                  <a:tcPr marL="0" marR="0" marT="31606" marB="0">
                    <a:lnR w="28575">
                      <a:solidFill>
                        <a:srgbClr val="0097A9"/>
                      </a:solidFill>
                      <a:prstDash val="solid"/>
                    </a:lnR>
                    <a:lnT w="6350">
                      <a:solidFill>
                        <a:srgbClr val="5F636A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140335" marR="94615" indent="-90170">
                        <a:lnSpc>
                          <a:spcPct val="117600"/>
                        </a:lnSpc>
                        <a:spcBef>
                          <a:spcPts val="185"/>
                        </a:spcBef>
                        <a:buFont typeface="Arial"/>
                        <a:buChar char="•"/>
                        <a:tabLst>
                          <a:tab pos="140335" algn="l"/>
                        </a:tabLst>
                      </a:pPr>
                      <a:r>
                        <a:rPr sz="800" spc="10" dirty="0">
                          <a:latin typeface="Calibri"/>
                          <a:cs typeface="Calibri"/>
                        </a:rPr>
                        <a:t>Children</a:t>
                      </a:r>
                      <a:r>
                        <a:rPr sz="800" spc="19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latin typeface="Calibri"/>
                          <a:cs typeface="Calibri"/>
                        </a:rPr>
                        <a:t>grow,</a:t>
                      </a:r>
                      <a:r>
                        <a:rPr sz="800" spc="5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study</a:t>
                      </a:r>
                      <a:r>
                        <a:rPr sz="800" spc="1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in</a:t>
                      </a:r>
                      <a:r>
                        <a:rPr sz="800" spc="1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latin typeface="Calibri"/>
                          <a:cs typeface="Calibri"/>
                        </a:rPr>
                        <a:t>university</a:t>
                      </a:r>
                      <a:r>
                        <a:rPr sz="800" spc="5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and</a:t>
                      </a:r>
                      <a:r>
                        <a:rPr sz="800" spc="1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start</a:t>
                      </a:r>
                      <a:r>
                        <a:rPr sz="800" spc="1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latin typeface="Calibri"/>
                          <a:cs typeface="Calibri"/>
                        </a:rPr>
                        <a:t>working</a:t>
                      </a:r>
                      <a:endParaRPr sz="800">
                        <a:latin typeface="Calibri"/>
                        <a:cs typeface="Calibri"/>
                      </a:endParaRPr>
                    </a:p>
                    <a:p>
                      <a:pPr marL="140335" marR="47625" indent="-90170">
                        <a:lnSpc>
                          <a:spcPct val="117600"/>
                        </a:lnSpc>
                        <a:spcBef>
                          <a:spcPts val="600"/>
                        </a:spcBef>
                        <a:buFont typeface="Arial"/>
                        <a:buChar char="•"/>
                        <a:tabLst>
                          <a:tab pos="140335" algn="l"/>
                        </a:tabLst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Families</a:t>
                      </a:r>
                      <a:r>
                        <a:rPr sz="800" spc="1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look</a:t>
                      </a:r>
                      <a:r>
                        <a:rPr sz="800" spc="1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latin typeface="Calibri"/>
                          <a:cs typeface="Calibri"/>
                        </a:rPr>
                        <a:t>for</a:t>
                      </a:r>
                      <a:r>
                        <a:rPr sz="800" spc="5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yearly</a:t>
                      </a:r>
                      <a:r>
                        <a:rPr sz="800" spc="1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trips,</a:t>
                      </a:r>
                      <a:r>
                        <a:rPr sz="800" spc="1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latin typeface="Calibri"/>
                          <a:cs typeface="Calibri"/>
                        </a:rPr>
                        <a:t>holiday</a:t>
                      </a:r>
                      <a:r>
                        <a:rPr sz="800" spc="40" dirty="0">
                          <a:latin typeface="Calibri"/>
                          <a:cs typeface="Calibri"/>
                        </a:rPr>
                        <a:t> homes</a:t>
                      </a:r>
                      <a:endParaRPr sz="800">
                        <a:latin typeface="Calibri"/>
                        <a:cs typeface="Calibri"/>
                      </a:endParaRPr>
                    </a:p>
                    <a:p>
                      <a:pPr marL="140335" indent="-89535">
                        <a:lnSpc>
                          <a:spcPct val="100000"/>
                        </a:lnSpc>
                        <a:spcBef>
                          <a:spcPts val="780"/>
                        </a:spcBef>
                        <a:buFont typeface="Arial"/>
                        <a:buChar char="•"/>
                        <a:tabLst>
                          <a:tab pos="140335" algn="l"/>
                        </a:tabLst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Tuition</a:t>
                      </a:r>
                      <a:r>
                        <a:rPr sz="800" spc="1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latin typeface="Calibri"/>
                          <a:cs typeface="Calibri"/>
                        </a:rPr>
                        <a:t>payment</a:t>
                      </a:r>
                      <a:endParaRPr sz="800">
                        <a:latin typeface="Calibri"/>
                        <a:cs typeface="Calibri"/>
                      </a:endParaRPr>
                    </a:p>
                    <a:p>
                      <a:pPr marL="140335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800" spc="-10" dirty="0">
                          <a:latin typeface="Tahoma"/>
                          <a:cs typeface="Tahoma"/>
                        </a:rPr>
                        <a:t>end,</a:t>
                      </a:r>
                      <a:r>
                        <a:rPr sz="800" spc="-3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800" dirty="0">
                          <a:latin typeface="Tahoma"/>
                          <a:cs typeface="Tahoma"/>
                        </a:rPr>
                        <a:t>first</a:t>
                      </a:r>
                      <a:r>
                        <a:rPr sz="800" spc="-3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800" spc="-10" dirty="0">
                          <a:latin typeface="Tahoma"/>
                          <a:cs typeface="Tahoma"/>
                        </a:rPr>
                        <a:t>mortgage</a:t>
                      </a:r>
                      <a:endParaRPr sz="800">
                        <a:latin typeface="Tahoma"/>
                        <a:cs typeface="Tahoma"/>
                      </a:endParaRPr>
                    </a:p>
                    <a:p>
                      <a:pPr marL="140335" marR="233045" indent="-90170">
                        <a:lnSpc>
                          <a:spcPct val="117600"/>
                        </a:lnSpc>
                        <a:spcBef>
                          <a:spcPts val="600"/>
                        </a:spcBef>
                        <a:buFont typeface="Arial"/>
                        <a:buChar char="•"/>
                        <a:tabLst>
                          <a:tab pos="140335" algn="l"/>
                        </a:tabLst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You</a:t>
                      </a:r>
                      <a:r>
                        <a:rPr sz="800" spc="1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need</a:t>
                      </a:r>
                      <a:r>
                        <a:rPr sz="800" spc="1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50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800" spc="20" dirty="0">
                          <a:latin typeface="Calibri"/>
                          <a:cs typeface="Calibri"/>
                        </a:rPr>
                        <a:t> house</a:t>
                      </a:r>
                      <a:r>
                        <a:rPr sz="800" spc="1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20" dirty="0">
                          <a:latin typeface="Calibri"/>
                          <a:cs typeface="Calibri"/>
                        </a:rPr>
                        <a:t>closer</a:t>
                      </a:r>
                      <a:r>
                        <a:rPr sz="800" spc="1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latin typeface="Calibri"/>
                          <a:cs typeface="Calibri"/>
                        </a:rPr>
                        <a:t>to</a:t>
                      </a:r>
                      <a:endParaRPr sz="800">
                        <a:latin typeface="Calibri"/>
                        <a:cs typeface="Calibri"/>
                      </a:endParaRPr>
                    </a:p>
                    <a:p>
                      <a:pPr marL="140335" marR="62230">
                        <a:lnSpc>
                          <a:spcPct val="117600"/>
                        </a:lnSpc>
                        <a:spcBef>
                          <a:spcPts val="5"/>
                        </a:spcBef>
                      </a:pPr>
                      <a:r>
                        <a:rPr sz="800" spc="20" dirty="0">
                          <a:latin typeface="Calibri"/>
                          <a:cs typeface="Calibri"/>
                        </a:rPr>
                        <a:t>entertainment</a:t>
                      </a:r>
                      <a:r>
                        <a:rPr sz="800" spc="1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latin typeface="Calibri"/>
                          <a:cs typeface="Calibri"/>
                        </a:rPr>
                        <a:t>and</a:t>
                      </a:r>
                      <a:r>
                        <a:rPr sz="800" spc="5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health</a:t>
                      </a:r>
                      <a:r>
                        <a:rPr sz="800" spc="1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latin typeface="Calibri"/>
                          <a:cs typeface="Calibri"/>
                        </a:rPr>
                        <a:t>centers</a:t>
                      </a:r>
                      <a:endParaRPr sz="800">
                        <a:latin typeface="Calibri"/>
                        <a:cs typeface="Calibri"/>
                      </a:endParaRPr>
                    </a:p>
                    <a:p>
                      <a:pPr marL="140335" marR="239395" indent="-90170">
                        <a:lnSpc>
                          <a:spcPct val="117600"/>
                        </a:lnSpc>
                        <a:spcBef>
                          <a:spcPts val="600"/>
                        </a:spcBef>
                        <a:buFont typeface="Arial"/>
                        <a:buChar char="•"/>
                        <a:tabLst>
                          <a:tab pos="140335" algn="l"/>
                        </a:tabLst>
                      </a:pPr>
                      <a:r>
                        <a:rPr sz="800" spc="20" dirty="0">
                          <a:latin typeface="Calibri"/>
                          <a:cs typeface="Calibri"/>
                        </a:rPr>
                        <a:t>Preparation</a:t>
                      </a:r>
                      <a:r>
                        <a:rPr sz="800" spc="1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latin typeface="Calibri"/>
                          <a:cs typeface="Calibri"/>
                        </a:rPr>
                        <a:t>for</a:t>
                      </a:r>
                      <a:r>
                        <a:rPr sz="800" spc="5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10" dirty="0">
                          <a:latin typeface="Calibri"/>
                          <a:cs typeface="Calibri"/>
                        </a:rPr>
                        <a:t>retirement</a:t>
                      </a:r>
                      <a:r>
                        <a:rPr sz="800" spc="1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50" dirty="0">
                          <a:latin typeface="Calibri"/>
                          <a:cs typeface="Calibri"/>
                        </a:rPr>
                        <a:t>-</a:t>
                      </a:r>
                      <a:r>
                        <a:rPr sz="800" spc="5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10" dirty="0">
                          <a:latin typeface="Calibri"/>
                          <a:cs typeface="Calibri"/>
                        </a:rPr>
                        <a:t>possibility</a:t>
                      </a:r>
                      <a:r>
                        <a:rPr sz="800" spc="9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10" dirty="0">
                          <a:latin typeface="Calibri"/>
                          <a:cs typeface="Calibri"/>
                        </a:rPr>
                        <a:t>of</a:t>
                      </a:r>
                      <a:r>
                        <a:rPr sz="800" spc="9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50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800" spc="5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latin typeface="Calibri"/>
                          <a:cs typeface="Calibri"/>
                        </a:rPr>
                        <a:t>business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16019" marB="0">
                    <a:lnL w="28575">
                      <a:solidFill>
                        <a:srgbClr val="0097A9"/>
                      </a:solidFill>
                      <a:prstDash val="solid"/>
                    </a:lnL>
                    <a:lnT w="6350">
                      <a:solidFill>
                        <a:srgbClr val="5F636A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144780" marR="323850" indent="-90170">
                        <a:lnSpc>
                          <a:spcPct val="117600"/>
                        </a:lnSpc>
                        <a:spcBef>
                          <a:spcPts val="185"/>
                        </a:spcBef>
                        <a:buFont typeface="Arial"/>
                        <a:buChar char="•"/>
                        <a:tabLst>
                          <a:tab pos="144780" algn="l"/>
                        </a:tabLst>
                      </a:pPr>
                      <a:r>
                        <a:rPr sz="800" spc="10" dirty="0">
                          <a:latin typeface="Calibri"/>
                          <a:cs typeface="Calibri"/>
                        </a:rPr>
                        <a:t>Higher</a:t>
                      </a:r>
                      <a:r>
                        <a:rPr sz="800" spc="18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latin typeface="Calibri"/>
                          <a:cs typeface="Calibri"/>
                        </a:rPr>
                        <a:t>health</a:t>
                      </a:r>
                      <a:r>
                        <a:rPr sz="800" spc="5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latin typeface="Calibri"/>
                          <a:cs typeface="Calibri"/>
                        </a:rPr>
                        <a:t>spending</a:t>
                      </a:r>
                      <a:endParaRPr sz="800">
                        <a:latin typeface="Calibri"/>
                        <a:cs typeface="Calibri"/>
                      </a:endParaRPr>
                    </a:p>
                    <a:p>
                      <a:pPr marL="144780" marR="341630" indent="-90170">
                        <a:lnSpc>
                          <a:spcPct val="117600"/>
                        </a:lnSpc>
                        <a:spcBef>
                          <a:spcPts val="600"/>
                        </a:spcBef>
                        <a:buFont typeface="Arial"/>
                        <a:buChar char="•"/>
                        <a:tabLst>
                          <a:tab pos="144780" algn="l"/>
                        </a:tabLst>
                      </a:pPr>
                      <a:r>
                        <a:rPr sz="800" spc="20" dirty="0">
                          <a:latin typeface="Calibri"/>
                          <a:cs typeface="Calibri"/>
                        </a:rPr>
                        <a:t>Search</a:t>
                      </a:r>
                      <a:r>
                        <a:rPr sz="800" spc="1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latin typeface="Calibri"/>
                          <a:cs typeface="Calibri"/>
                        </a:rPr>
                        <a:t>for</a:t>
                      </a:r>
                      <a:r>
                        <a:rPr sz="800" spc="20" dirty="0">
                          <a:latin typeface="Calibri"/>
                          <a:cs typeface="Calibri"/>
                        </a:rPr>
                        <a:t> increased</a:t>
                      </a:r>
                      <a:r>
                        <a:rPr sz="800" spc="1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0" dirty="0">
                          <a:latin typeface="Calibri"/>
                          <a:cs typeface="Calibri"/>
                        </a:rPr>
                        <a:t>life</a:t>
                      </a:r>
                      <a:r>
                        <a:rPr sz="800" spc="5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latin typeface="Calibri"/>
                          <a:cs typeface="Calibri"/>
                        </a:rPr>
                        <a:t>quality</a:t>
                      </a:r>
                      <a:endParaRPr sz="800">
                        <a:latin typeface="Calibri"/>
                        <a:cs typeface="Calibri"/>
                      </a:endParaRPr>
                    </a:p>
                    <a:p>
                      <a:pPr marL="144780" marR="78740" indent="-90170">
                        <a:lnSpc>
                          <a:spcPct val="117600"/>
                        </a:lnSpc>
                        <a:spcBef>
                          <a:spcPts val="600"/>
                        </a:spcBef>
                        <a:buFont typeface="Arial"/>
                        <a:buChar char="•"/>
                        <a:tabLst>
                          <a:tab pos="144780" algn="l"/>
                        </a:tabLst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Long-term</a:t>
                      </a:r>
                      <a:r>
                        <a:rPr sz="800" spc="3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latin typeface="Calibri"/>
                          <a:cs typeface="Calibri"/>
                        </a:rPr>
                        <a:t>trips</a:t>
                      </a:r>
                      <a:r>
                        <a:rPr sz="800" spc="5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with</a:t>
                      </a:r>
                      <a:r>
                        <a:rPr sz="800" spc="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latin typeface="Calibri"/>
                          <a:cs typeface="Calibri"/>
                        </a:rPr>
                        <a:t>greater</a:t>
                      </a:r>
                      <a:r>
                        <a:rPr sz="800" spc="20" dirty="0">
                          <a:latin typeface="Calibri"/>
                          <a:cs typeface="Calibri"/>
                        </a:rPr>
                        <a:t> spending</a:t>
                      </a:r>
                      <a:r>
                        <a:rPr sz="800" spc="1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latin typeface="Calibri"/>
                          <a:cs typeface="Calibri"/>
                        </a:rPr>
                        <a:t>potential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16019" marB="0">
                    <a:lnR w="28575">
                      <a:solidFill>
                        <a:srgbClr val="0097A9"/>
                      </a:solidFill>
                      <a:prstDash val="solid"/>
                    </a:lnR>
                    <a:lnT w="6350">
                      <a:solidFill>
                        <a:srgbClr val="5F636A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6688">
                <a:tc gridSpan="6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34"/>
                        </a:spcBef>
                      </a:pPr>
                      <a:r>
                        <a:rPr sz="800" b="1" dirty="0">
                          <a:latin typeface="Arial"/>
                          <a:cs typeface="Arial"/>
                        </a:rPr>
                        <a:t>Tourism</a:t>
                      </a:r>
                      <a:r>
                        <a:rPr sz="800" b="1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b="1" spc="-10" dirty="0">
                          <a:latin typeface="Arial"/>
                          <a:cs typeface="Arial"/>
                        </a:rPr>
                        <a:t>solutions</a:t>
                      </a:r>
                      <a:endParaRPr sz="800" dirty="0">
                        <a:latin typeface="Arial"/>
                        <a:cs typeface="Arial"/>
                      </a:endParaRPr>
                    </a:p>
                  </a:txBody>
                  <a:tcPr marL="0" marR="0" marT="37666" marB="0">
                    <a:lnR w="28575">
                      <a:solidFill>
                        <a:srgbClr val="0097A9"/>
                      </a:solidFill>
                      <a:prstDash val="solid"/>
                    </a:lnR>
                    <a:lnB w="6350">
                      <a:solidFill>
                        <a:srgbClr val="5F636A"/>
                      </a:solidFill>
                      <a:prstDash val="solid"/>
                    </a:lnB>
                    <a:solidFill>
                      <a:srgbClr val="43B02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16677">
                <a:tc>
                  <a:txBody>
                    <a:bodyPr/>
                    <a:lstStyle/>
                    <a:p>
                      <a:pPr marL="140335" marR="48895" indent="-90170">
                        <a:lnSpc>
                          <a:spcPct val="117600"/>
                        </a:lnSpc>
                        <a:spcBef>
                          <a:spcPts val="185"/>
                        </a:spcBef>
                        <a:buFont typeface="Arial"/>
                        <a:buChar char="•"/>
                        <a:tabLst>
                          <a:tab pos="140335" algn="l"/>
                        </a:tabLst>
                      </a:pPr>
                      <a:r>
                        <a:rPr sz="800" spc="10" dirty="0">
                          <a:latin typeface="Calibri"/>
                          <a:cs typeface="Calibri"/>
                        </a:rPr>
                        <a:t>Beach</a:t>
                      </a:r>
                      <a:r>
                        <a:rPr sz="800" spc="19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latin typeface="Calibri"/>
                          <a:cs typeface="Calibri"/>
                        </a:rPr>
                        <a:t>destinations</a:t>
                      </a:r>
                      <a:r>
                        <a:rPr sz="800" spc="5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or</a:t>
                      </a:r>
                      <a:r>
                        <a:rPr sz="800" spc="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with</a:t>
                      </a:r>
                      <a:r>
                        <a:rPr sz="800" spc="8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latin typeface="Calibri"/>
                          <a:cs typeface="Calibri"/>
                        </a:rPr>
                        <a:t>attractions</a:t>
                      </a:r>
                      <a:r>
                        <a:rPr sz="800" spc="5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for</a:t>
                      </a:r>
                      <a:r>
                        <a:rPr sz="800" spc="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latin typeface="Calibri"/>
                          <a:cs typeface="Calibri"/>
                        </a:rPr>
                        <a:t>children</a:t>
                      </a:r>
                      <a:endParaRPr sz="800">
                        <a:latin typeface="Calibri"/>
                        <a:cs typeface="Calibri"/>
                      </a:endParaRPr>
                    </a:p>
                    <a:p>
                      <a:pPr marL="140335" indent="-89535">
                        <a:lnSpc>
                          <a:spcPct val="100000"/>
                        </a:lnSpc>
                        <a:spcBef>
                          <a:spcPts val="780"/>
                        </a:spcBef>
                        <a:buFont typeface="Arial"/>
                        <a:buChar char="•"/>
                        <a:tabLst>
                          <a:tab pos="140335" algn="l"/>
                        </a:tabLst>
                      </a:pPr>
                      <a:r>
                        <a:rPr sz="800" spc="10" dirty="0">
                          <a:latin typeface="Calibri"/>
                          <a:cs typeface="Calibri"/>
                        </a:rPr>
                        <a:t>Theme</a:t>
                      </a:r>
                      <a:r>
                        <a:rPr sz="800" spc="2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latin typeface="Calibri"/>
                          <a:cs typeface="Calibri"/>
                        </a:rPr>
                        <a:t>parks</a:t>
                      </a:r>
                      <a:endParaRPr sz="800">
                        <a:latin typeface="Calibri"/>
                        <a:cs typeface="Calibri"/>
                      </a:endParaRPr>
                    </a:p>
                    <a:p>
                      <a:pPr marL="140335" indent="-89535">
                        <a:lnSpc>
                          <a:spcPct val="100000"/>
                        </a:lnSpc>
                        <a:spcBef>
                          <a:spcPts val="780"/>
                        </a:spcBef>
                        <a:buFont typeface="Arial"/>
                        <a:buChar char="•"/>
                        <a:tabLst>
                          <a:tab pos="140335" algn="l"/>
                        </a:tabLst>
                      </a:pPr>
                      <a:r>
                        <a:rPr sz="800" spc="10" dirty="0">
                          <a:latin typeface="Calibri"/>
                          <a:cs typeface="Calibri"/>
                        </a:rPr>
                        <a:t>Theme</a:t>
                      </a:r>
                      <a:r>
                        <a:rPr sz="800" spc="2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latin typeface="Calibri"/>
                          <a:cs typeface="Calibri"/>
                        </a:rPr>
                        <a:t>cruises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16019" marB="0">
                    <a:lnT w="6350">
                      <a:solidFill>
                        <a:srgbClr val="5F636A"/>
                      </a:solidFill>
                      <a:prstDash val="solid"/>
                    </a:lnT>
                    <a:lnB w="6350">
                      <a:solidFill>
                        <a:srgbClr val="5F636A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46050" indent="-89535">
                        <a:lnSpc>
                          <a:spcPct val="100000"/>
                        </a:lnSpc>
                        <a:spcBef>
                          <a:spcPts val="365"/>
                        </a:spcBef>
                        <a:buFont typeface="Arial"/>
                        <a:buChar char="•"/>
                        <a:tabLst>
                          <a:tab pos="146050" algn="l"/>
                        </a:tabLst>
                      </a:pPr>
                      <a:r>
                        <a:rPr sz="800" spc="10" dirty="0">
                          <a:latin typeface="Calibri"/>
                          <a:cs typeface="Calibri"/>
                        </a:rPr>
                        <a:t>Beach</a:t>
                      </a:r>
                      <a:r>
                        <a:rPr sz="800" spc="19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latin typeface="Calibri"/>
                          <a:cs typeface="Calibri"/>
                        </a:rPr>
                        <a:t>destinations</a:t>
                      </a:r>
                      <a:endParaRPr sz="800" dirty="0">
                        <a:latin typeface="Calibri"/>
                        <a:cs typeface="Calibri"/>
                      </a:endParaRPr>
                    </a:p>
                    <a:p>
                      <a:pPr marL="146685" marR="375285" indent="-90170">
                        <a:lnSpc>
                          <a:spcPct val="117600"/>
                        </a:lnSpc>
                        <a:spcBef>
                          <a:spcPts val="600"/>
                        </a:spcBef>
                        <a:buFont typeface="Arial"/>
                        <a:buChar char="•"/>
                        <a:tabLst>
                          <a:tab pos="146685" algn="l"/>
                        </a:tabLst>
                      </a:pPr>
                      <a:r>
                        <a:rPr sz="800" spc="-10" dirty="0">
                          <a:latin typeface="Calibri"/>
                          <a:cs typeface="Calibri"/>
                        </a:rPr>
                        <a:t>Ecotourism</a:t>
                      </a:r>
                      <a:r>
                        <a:rPr sz="800" spc="5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latin typeface="Calibri"/>
                          <a:cs typeface="Calibri"/>
                        </a:rPr>
                        <a:t>destinations</a:t>
                      </a:r>
                      <a:endParaRPr sz="800" dirty="0">
                        <a:latin typeface="Calibri"/>
                        <a:cs typeface="Calibri"/>
                      </a:endParaRPr>
                    </a:p>
                    <a:p>
                      <a:pPr marL="146050" indent="-89535">
                        <a:lnSpc>
                          <a:spcPct val="100000"/>
                        </a:lnSpc>
                        <a:spcBef>
                          <a:spcPts val="780"/>
                        </a:spcBef>
                        <a:buFont typeface="Arial"/>
                        <a:buChar char="•"/>
                        <a:tabLst>
                          <a:tab pos="146050" algn="l"/>
                        </a:tabLst>
                      </a:pPr>
                      <a:r>
                        <a:rPr sz="800" spc="10" dirty="0">
                          <a:latin typeface="Calibri"/>
                          <a:cs typeface="Calibri"/>
                        </a:rPr>
                        <a:t>Theme</a:t>
                      </a:r>
                      <a:r>
                        <a:rPr sz="800" spc="2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latin typeface="Calibri"/>
                          <a:cs typeface="Calibri"/>
                        </a:rPr>
                        <a:t>parks</a:t>
                      </a:r>
                      <a:endParaRPr sz="800" dirty="0">
                        <a:latin typeface="Calibri"/>
                        <a:cs typeface="Calibri"/>
                      </a:endParaRPr>
                    </a:p>
                    <a:p>
                      <a:pPr marL="146050" indent="-89535">
                        <a:lnSpc>
                          <a:spcPct val="100000"/>
                        </a:lnSpc>
                        <a:spcBef>
                          <a:spcPts val="780"/>
                        </a:spcBef>
                        <a:buFont typeface="Arial"/>
                        <a:buChar char="•"/>
                        <a:tabLst>
                          <a:tab pos="146050" algn="l"/>
                        </a:tabLst>
                      </a:pPr>
                      <a:r>
                        <a:rPr sz="800" spc="10" dirty="0">
                          <a:latin typeface="Calibri"/>
                          <a:cs typeface="Calibri"/>
                        </a:rPr>
                        <a:t>Theme</a:t>
                      </a:r>
                      <a:r>
                        <a:rPr sz="800" spc="2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latin typeface="Calibri"/>
                          <a:cs typeface="Calibri"/>
                        </a:rPr>
                        <a:t>cruises</a:t>
                      </a:r>
                      <a:endParaRPr sz="800" dirty="0">
                        <a:latin typeface="Calibri"/>
                        <a:cs typeface="Calibri"/>
                      </a:endParaRPr>
                    </a:p>
                  </a:txBody>
                  <a:tcPr marL="0" marR="0" marT="31606" marB="0">
                    <a:lnT w="6350">
                      <a:solidFill>
                        <a:srgbClr val="5F636A"/>
                      </a:solidFill>
                      <a:prstDash val="solid"/>
                    </a:lnT>
                    <a:lnB w="6350">
                      <a:solidFill>
                        <a:srgbClr val="5F636A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46050" indent="-89535">
                        <a:lnSpc>
                          <a:spcPct val="100000"/>
                        </a:lnSpc>
                        <a:spcBef>
                          <a:spcPts val="365"/>
                        </a:spcBef>
                        <a:buFont typeface="Arial"/>
                        <a:buChar char="•"/>
                        <a:tabLst>
                          <a:tab pos="146050" algn="l"/>
                        </a:tabLst>
                      </a:pPr>
                      <a:r>
                        <a:rPr sz="800" spc="35" dirty="0">
                          <a:latin typeface="Calibri"/>
                          <a:cs typeface="Calibri"/>
                        </a:rPr>
                        <a:t>Honeymoon</a:t>
                      </a:r>
                      <a:endParaRPr sz="800" dirty="0">
                        <a:latin typeface="Calibri"/>
                        <a:cs typeface="Calibri"/>
                      </a:endParaRPr>
                    </a:p>
                    <a:p>
                      <a:pPr marL="146050" indent="-89535">
                        <a:lnSpc>
                          <a:spcPct val="100000"/>
                        </a:lnSpc>
                        <a:spcBef>
                          <a:spcPts val="780"/>
                        </a:spcBef>
                        <a:buFont typeface="Arial"/>
                        <a:buChar char="•"/>
                        <a:tabLst>
                          <a:tab pos="146050" algn="l"/>
                        </a:tabLst>
                      </a:pPr>
                      <a:r>
                        <a:rPr sz="800" spc="10" dirty="0">
                          <a:latin typeface="Calibri"/>
                          <a:cs typeface="Calibri"/>
                        </a:rPr>
                        <a:t>International</a:t>
                      </a:r>
                      <a:r>
                        <a:rPr sz="800" spc="18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latin typeface="Calibri"/>
                          <a:cs typeface="Calibri"/>
                        </a:rPr>
                        <a:t>travel</a:t>
                      </a:r>
                      <a:endParaRPr sz="800" dirty="0">
                        <a:latin typeface="Calibri"/>
                        <a:cs typeface="Calibri"/>
                      </a:endParaRPr>
                    </a:p>
                    <a:p>
                      <a:pPr marL="146685" marR="48895" indent="-90170">
                        <a:lnSpc>
                          <a:spcPct val="117600"/>
                        </a:lnSpc>
                        <a:spcBef>
                          <a:spcPts val="600"/>
                        </a:spcBef>
                        <a:buFont typeface="Arial"/>
                        <a:buChar char="•"/>
                        <a:tabLst>
                          <a:tab pos="146685" algn="l"/>
                        </a:tabLst>
                      </a:pPr>
                      <a:r>
                        <a:rPr sz="800" spc="10" dirty="0">
                          <a:latin typeface="Calibri"/>
                          <a:cs typeface="Calibri"/>
                        </a:rPr>
                        <a:t>Beach</a:t>
                      </a:r>
                      <a:r>
                        <a:rPr sz="800" spc="19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latin typeface="Calibri"/>
                          <a:cs typeface="Calibri"/>
                        </a:rPr>
                        <a:t>destinations</a:t>
                      </a:r>
                      <a:r>
                        <a:rPr sz="800" spc="5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with</a:t>
                      </a:r>
                      <a:r>
                        <a:rPr sz="800" spc="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latin typeface="Calibri"/>
                          <a:cs typeface="Calibri"/>
                        </a:rPr>
                        <a:t>integrated</a:t>
                      </a:r>
                      <a:r>
                        <a:rPr sz="800" spc="5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latin typeface="Calibri"/>
                          <a:cs typeface="Calibri"/>
                        </a:rPr>
                        <a:t>services</a:t>
                      </a:r>
                      <a:endParaRPr sz="800" dirty="0">
                        <a:latin typeface="Calibri"/>
                        <a:cs typeface="Calibri"/>
                      </a:endParaRPr>
                    </a:p>
                    <a:p>
                      <a:pPr marL="146050" indent="-89535">
                        <a:lnSpc>
                          <a:spcPct val="100000"/>
                        </a:lnSpc>
                        <a:spcBef>
                          <a:spcPts val="780"/>
                        </a:spcBef>
                        <a:buFont typeface="Arial"/>
                        <a:buChar char="•"/>
                        <a:tabLst>
                          <a:tab pos="146050" algn="l"/>
                        </a:tabLst>
                      </a:pPr>
                      <a:r>
                        <a:rPr sz="800" spc="-10" dirty="0">
                          <a:latin typeface="Calibri"/>
                          <a:cs typeface="Calibri"/>
                        </a:rPr>
                        <a:t>Cruises</a:t>
                      </a:r>
                      <a:endParaRPr sz="800" dirty="0">
                        <a:latin typeface="Calibri"/>
                        <a:cs typeface="Calibri"/>
                      </a:endParaRPr>
                    </a:p>
                    <a:p>
                      <a:pPr marL="146050" indent="-89535">
                        <a:lnSpc>
                          <a:spcPct val="100000"/>
                        </a:lnSpc>
                        <a:spcBef>
                          <a:spcPts val="780"/>
                        </a:spcBef>
                        <a:buFont typeface="Arial"/>
                        <a:buChar char="•"/>
                        <a:tabLst>
                          <a:tab pos="146050" algn="l"/>
                        </a:tabLst>
                      </a:pPr>
                      <a:r>
                        <a:rPr sz="800" spc="10" dirty="0">
                          <a:latin typeface="Calibri"/>
                          <a:cs typeface="Calibri"/>
                        </a:rPr>
                        <a:t>Wellness</a:t>
                      </a:r>
                      <a:r>
                        <a:rPr sz="800" spc="1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latin typeface="Calibri"/>
                          <a:cs typeface="Calibri"/>
                        </a:rPr>
                        <a:t>retreats</a:t>
                      </a:r>
                      <a:endParaRPr sz="800" dirty="0">
                        <a:latin typeface="Calibri"/>
                        <a:cs typeface="Calibri"/>
                      </a:endParaRPr>
                    </a:p>
                    <a:p>
                      <a:pPr marL="146050" indent="-89535">
                        <a:lnSpc>
                          <a:spcPct val="100000"/>
                        </a:lnSpc>
                        <a:spcBef>
                          <a:spcPts val="780"/>
                        </a:spcBef>
                        <a:buFont typeface="Arial"/>
                        <a:buChar char="•"/>
                        <a:tabLst>
                          <a:tab pos="146050" algn="l"/>
                        </a:tabLst>
                      </a:pPr>
                      <a:r>
                        <a:rPr sz="800" spc="20" dirty="0">
                          <a:latin typeface="Calibri"/>
                          <a:cs typeface="Calibri"/>
                        </a:rPr>
                        <a:t>Coaching</a:t>
                      </a:r>
                      <a:r>
                        <a:rPr sz="800" spc="1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latin typeface="Calibri"/>
                          <a:cs typeface="Calibri"/>
                        </a:rPr>
                        <a:t>retreats</a:t>
                      </a:r>
                      <a:endParaRPr sz="800" dirty="0">
                        <a:latin typeface="Calibri"/>
                        <a:cs typeface="Calibri"/>
                      </a:endParaRPr>
                    </a:p>
                    <a:p>
                      <a:pPr marL="146685" marR="375285" indent="-90170">
                        <a:lnSpc>
                          <a:spcPct val="117600"/>
                        </a:lnSpc>
                        <a:spcBef>
                          <a:spcPts val="600"/>
                        </a:spcBef>
                        <a:buFont typeface="Arial"/>
                        <a:buChar char="•"/>
                        <a:tabLst>
                          <a:tab pos="146685" algn="l"/>
                        </a:tabLst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Yoga</a:t>
                      </a:r>
                      <a:r>
                        <a:rPr sz="800" spc="1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latin typeface="Calibri"/>
                          <a:cs typeface="Calibri"/>
                        </a:rPr>
                        <a:t>and</a:t>
                      </a:r>
                      <a:r>
                        <a:rPr sz="800" spc="5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latin typeface="Calibri"/>
                          <a:cs typeface="Calibri"/>
                        </a:rPr>
                        <a:t>Mindfulness</a:t>
                      </a:r>
                      <a:r>
                        <a:rPr sz="800" spc="5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latin typeface="Calibri"/>
                          <a:cs typeface="Calibri"/>
                        </a:rPr>
                        <a:t>destinations</a:t>
                      </a:r>
                      <a:endParaRPr sz="800" dirty="0">
                        <a:latin typeface="Calibri"/>
                        <a:cs typeface="Calibri"/>
                      </a:endParaRPr>
                    </a:p>
                    <a:p>
                      <a:pPr marL="146050" indent="-89535">
                        <a:lnSpc>
                          <a:spcPct val="100000"/>
                        </a:lnSpc>
                        <a:spcBef>
                          <a:spcPts val="780"/>
                        </a:spcBef>
                        <a:buFont typeface="Arial"/>
                        <a:buChar char="•"/>
                        <a:tabLst>
                          <a:tab pos="146050" algn="l"/>
                        </a:tabLst>
                      </a:pPr>
                      <a:r>
                        <a:rPr sz="800" spc="-10" dirty="0">
                          <a:latin typeface="Calibri"/>
                          <a:cs typeface="Calibri"/>
                        </a:rPr>
                        <a:t>Training</a:t>
                      </a:r>
                      <a:endParaRPr sz="800" dirty="0">
                        <a:latin typeface="Calibri"/>
                        <a:cs typeface="Calibri"/>
                      </a:endParaRPr>
                    </a:p>
                  </a:txBody>
                  <a:tcPr marL="0" marR="0" marT="31606" marB="0">
                    <a:lnT w="6350">
                      <a:solidFill>
                        <a:srgbClr val="5F636A"/>
                      </a:solidFill>
                      <a:prstDash val="solid"/>
                    </a:lnT>
                    <a:lnB w="6350">
                      <a:solidFill>
                        <a:srgbClr val="5F636A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46050" indent="-89535">
                        <a:lnSpc>
                          <a:spcPct val="100000"/>
                        </a:lnSpc>
                        <a:spcBef>
                          <a:spcPts val="365"/>
                        </a:spcBef>
                        <a:buFont typeface="Arial"/>
                        <a:buChar char="•"/>
                        <a:tabLst>
                          <a:tab pos="146050" algn="l"/>
                        </a:tabLst>
                      </a:pPr>
                      <a:r>
                        <a:rPr sz="800" spc="10" dirty="0">
                          <a:latin typeface="Calibri"/>
                          <a:cs typeface="Calibri"/>
                        </a:rPr>
                        <a:t>International</a:t>
                      </a:r>
                      <a:r>
                        <a:rPr sz="800" spc="18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latin typeface="Calibri"/>
                          <a:cs typeface="Calibri"/>
                        </a:rPr>
                        <a:t>travel</a:t>
                      </a:r>
                      <a:endParaRPr sz="800">
                        <a:latin typeface="Calibri"/>
                        <a:cs typeface="Calibri"/>
                      </a:endParaRPr>
                    </a:p>
                    <a:p>
                      <a:pPr marL="146685" marR="54610" indent="-90170">
                        <a:lnSpc>
                          <a:spcPct val="117600"/>
                        </a:lnSpc>
                        <a:spcBef>
                          <a:spcPts val="600"/>
                        </a:spcBef>
                        <a:buFont typeface="Arial"/>
                        <a:buChar char="•"/>
                        <a:tabLst>
                          <a:tab pos="146685" algn="l"/>
                        </a:tabLst>
                      </a:pPr>
                      <a:r>
                        <a:rPr sz="800" spc="10" dirty="0">
                          <a:latin typeface="Calibri"/>
                          <a:cs typeface="Calibri"/>
                        </a:rPr>
                        <a:t>Beach</a:t>
                      </a:r>
                      <a:r>
                        <a:rPr sz="800" spc="19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latin typeface="Calibri"/>
                          <a:cs typeface="Calibri"/>
                        </a:rPr>
                        <a:t>destinations</a:t>
                      </a:r>
                      <a:r>
                        <a:rPr sz="800" spc="5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with</a:t>
                      </a:r>
                      <a:r>
                        <a:rPr sz="800" spc="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latin typeface="Calibri"/>
                          <a:cs typeface="Calibri"/>
                        </a:rPr>
                        <a:t>integrated</a:t>
                      </a:r>
                      <a:r>
                        <a:rPr sz="800" spc="5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latin typeface="Calibri"/>
                          <a:cs typeface="Calibri"/>
                        </a:rPr>
                        <a:t>services</a:t>
                      </a:r>
                      <a:endParaRPr sz="800">
                        <a:latin typeface="Calibri"/>
                        <a:cs typeface="Calibri"/>
                      </a:endParaRPr>
                    </a:p>
                    <a:p>
                      <a:pPr marL="146050" indent="-89535">
                        <a:lnSpc>
                          <a:spcPct val="100000"/>
                        </a:lnSpc>
                        <a:spcBef>
                          <a:spcPts val="780"/>
                        </a:spcBef>
                        <a:buFont typeface="Arial"/>
                        <a:buChar char="•"/>
                        <a:tabLst>
                          <a:tab pos="146050" algn="l"/>
                        </a:tabLst>
                      </a:pPr>
                      <a:r>
                        <a:rPr sz="800" spc="-10" dirty="0">
                          <a:latin typeface="Calibri"/>
                          <a:cs typeface="Calibri"/>
                        </a:rPr>
                        <a:t>Cruises</a:t>
                      </a:r>
                      <a:endParaRPr sz="800">
                        <a:latin typeface="Calibri"/>
                        <a:cs typeface="Calibri"/>
                      </a:endParaRPr>
                    </a:p>
                    <a:p>
                      <a:pPr marL="146050" indent="-89535">
                        <a:lnSpc>
                          <a:spcPct val="100000"/>
                        </a:lnSpc>
                        <a:spcBef>
                          <a:spcPts val="780"/>
                        </a:spcBef>
                        <a:buFont typeface="Arial"/>
                        <a:buChar char="•"/>
                        <a:tabLst>
                          <a:tab pos="146050" algn="l"/>
                        </a:tabLst>
                      </a:pPr>
                      <a:r>
                        <a:rPr sz="800" spc="10" dirty="0">
                          <a:latin typeface="Calibri"/>
                          <a:cs typeface="Calibri"/>
                        </a:rPr>
                        <a:t>Wellness</a:t>
                      </a:r>
                      <a:r>
                        <a:rPr sz="800" spc="1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latin typeface="Calibri"/>
                          <a:cs typeface="Calibri"/>
                        </a:rPr>
                        <a:t>retreats</a:t>
                      </a:r>
                      <a:endParaRPr sz="800">
                        <a:latin typeface="Calibri"/>
                        <a:cs typeface="Calibri"/>
                      </a:endParaRPr>
                    </a:p>
                    <a:p>
                      <a:pPr marL="146050" indent="-89535">
                        <a:lnSpc>
                          <a:spcPct val="100000"/>
                        </a:lnSpc>
                        <a:spcBef>
                          <a:spcPts val="780"/>
                        </a:spcBef>
                        <a:buFont typeface="Arial"/>
                        <a:buChar char="•"/>
                        <a:tabLst>
                          <a:tab pos="146050" algn="l"/>
                        </a:tabLst>
                      </a:pPr>
                      <a:r>
                        <a:rPr sz="800" spc="20" dirty="0">
                          <a:latin typeface="Calibri"/>
                          <a:cs typeface="Calibri"/>
                        </a:rPr>
                        <a:t>Coaching</a:t>
                      </a:r>
                      <a:r>
                        <a:rPr sz="800" spc="1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latin typeface="Calibri"/>
                          <a:cs typeface="Calibri"/>
                        </a:rPr>
                        <a:t>retreats</a:t>
                      </a:r>
                      <a:endParaRPr sz="800">
                        <a:latin typeface="Calibri"/>
                        <a:cs typeface="Calibri"/>
                      </a:endParaRPr>
                    </a:p>
                    <a:p>
                      <a:pPr marL="146685" marR="381635" indent="-90170">
                        <a:lnSpc>
                          <a:spcPct val="117600"/>
                        </a:lnSpc>
                        <a:spcBef>
                          <a:spcPts val="600"/>
                        </a:spcBef>
                        <a:buFont typeface="Arial"/>
                        <a:buChar char="•"/>
                        <a:tabLst>
                          <a:tab pos="146685" algn="l"/>
                        </a:tabLst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Yoga</a:t>
                      </a:r>
                      <a:r>
                        <a:rPr sz="800" spc="1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latin typeface="Calibri"/>
                          <a:cs typeface="Calibri"/>
                        </a:rPr>
                        <a:t>and</a:t>
                      </a:r>
                      <a:r>
                        <a:rPr sz="800" spc="5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latin typeface="Calibri"/>
                          <a:cs typeface="Calibri"/>
                        </a:rPr>
                        <a:t>Mindfulness</a:t>
                      </a:r>
                      <a:r>
                        <a:rPr sz="800" spc="5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latin typeface="Calibri"/>
                          <a:cs typeface="Calibri"/>
                        </a:rPr>
                        <a:t>destinations</a:t>
                      </a:r>
                      <a:endParaRPr sz="800">
                        <a:latin typeface="Calibri"/>
                        <a:cs typeface="Calibri"/>
                      </a:endParaRPr>
                    </a:p>
                    <a:p>
                      <a:pPr marL="146050" indent="-89535">
                        <a:lnSpc>
                          <a:spcPct val="100000"/>
                        </a:lnSpc>
                        <a:spcBef>
                          <a:spcPts val="780"/>
                        </a:spcBef>
                        <a:buFont typeface="Arial"/>
                        <a:buChar char="•"/>
                        <a:tabLst>
                          <a:tab pos="146050" algn="l"/>
                        </a:tabLst>
                      </a:pPr>
                      <a:r>
                        <a:rPr sz="800" spc="-10" dirty="0">
                          <a:latin typeface="Calibri"/>
                          <a:cs typeface="Calibri"/>
                        </a:rPr>
                        <a:t>Training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1606" marB="0">
                    <a:lnR w="28575">
                      <a:solidFill>
                        <a:srgbClr val="0097A9"/>
                      </a:solidFill>
                      <a:prstDash val="solid"/>
                    </a:lnR>
                    <a:lnT w="6350">
                      <a:solidFill>
                        <a:srgbClr val="5F636A"/>
                      </a:solidFill>
                      <a:prstDash val="solid"/>
                    </a:lnT>
                    <a:lnB w="6350">
                      <a:solidFill>
                        <a:srgbClr val="5F636A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40335" indent="-89535">
                        <a:lnSpc>
                          <a:spcPct val="100000"/>
                        </a:lnSpc>
                        <a:spcBef>
                          <a:spcPts val="365"/>
                        </a:spcBef>
                        <a:buFont typeface="Arial"/>
                        <a:buChar char="•"/>
                        <a:tabLst>
                          <a:tab pos="140335" algn="l"/>
                        </a:tabLst>
                      </a:pPr>
                      <a:r>
                        <a:rPr sz="800" spc="10" dirty="0">
                          <a:latin typeface="Calibri"/>
                          <a:cs typeface="Calibri"/>
                        </a:rPr>
                        <a:t>International</a:t>
                      </a:r>
                      <a:r>
                        <a:rPr sz="800" spc="18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latin typeface="Calibri"/>
                          <a:cs typeface="Calibri"/>
                        </a:rPr>
                        <a:t>travel</a:t>
                      </a:r>
                      <a:endParaRPr sz="800">
                        <a:latin typeface="Calibri"/>
                        <a:cs typeface="Calibri"/>
                      </a:endParaRPr>
                    </a:p>
                    <a:p>
                      <a:pPr marL="140335" marR="50165" indent="-90170">
                        <a:lnSpc>
                          <a:spcPct val="117600"/>
                        </a:lnSpc>
                        <a:spcBef>
                          <a:spcPts val="600"/>
                        </a:spcBef>
                        <a:buFont typeface="Arial"/>
                        <a:buChar char="•"/>
                        <a:tabLst>
                          <a:tab pos="140335" algn="l"/>
                        </a:tabLst>
                      </a:pPr>
                      <a:r>
                        <a:rPr sz="800" spc="10" dirty="0">
                          <a:latin typeface="Calibri"/>
                          <a:cs typeface="Calibri"/>
                        </a:rPr>
                        <a:t>Beach</a:t>
                      </a:r>
                      <a:r>
                        <a:rPr sz="800" spc="19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latin typeface="Calibri"/>
                          <a:cs typeface="Calibri"/>
                        </a:rPr>
                        <a:t>destinations</a:t>
                      </a:r>
                      <a:r>
                        <a:rPr sz="800" spc="5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with</a:t>
                      </a:r>
                      <a:r>
                        <a:rPr sz="800" spc="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latin typeface="Calibri"/>
                          <a:cs typeface="Calibri"/>
                        </a:rPr>
                        <a:t>integrated</a:t>
                      </a:r>
                      <a:r>
                        <a:rPr sz="800" spc="5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latin typeface="Calibri"/>
                          <a:cs typeface="Calibri"/>
                        </a:rPr>
                        <a:t>services</a:t>
                      </a:r>
                      <a:endParaRPr sz="800">
                        <a:latin typeface="Calibri"/>
                        <a:cs typeface="Calibri"/>
                      </a:endParaRPr>
                    </a:p>
                    <a:p>
                      <a:pPr marL="140335" indent="-89535">
                        <a:lnSpc>
                          <a:spcPct val="100000"/>
                        </a:lnSpc>
                        <a:spcBef>
                          <a:spcPts val="780"/>
                        </a:spcBef>
                        <a:buFont typeface="Arial"/>
                        <a:buChar char="•"/>
                        <a:tabLst>
                          <a:tab pos="140335" algn="l"/>
                        </a:tabLst>
                      </a:pPr>
                      <a:r>
                        <a:rPr sz="800" spc="-10" dirty="0">
                          <a:latin typeface="Calibri"/>
                          <a:cs typeface="Calibri"/>
                        </a:rPr>
                        <a:t>Cruises</a:t>
                      </a:r>
                      <a:endParaRPr sz="800">
                        <a:latin typeface="Calibri"/>
                        <a:cs typeface="Calibri"/>
                      </a:endParaRPr>
                    </a:p>
                    <a:p>
                      <a:pPr marL="140335" indent="-89535">
                        <a:lnSpc>
                          <a:spcPct val="100000"/>
                        </a:lnSpc>
                        <a:spcBef>
                          <a:spcPts val="780"/>
                        </a:spcBef>
                        <a:buFont typeface="Arial"/>
                        <a:buChar char="•"/>
                        <a:tabLst>
                          <a:tab pos="140335" algn="l"/>
                        </a:tabLst>
                      </a:pPr>
                      <a:r>
                        <a:rPr sz="800" spc="10" dirty="0">
                          <a:latin typeface="Calibri"/>
                          <a:cs typeface="Calibri"/>
                        </a:rPr>
                        <a:t>Wellness</a:t>
                      </a:r>
                      <a:r>
                        <a:rPr sz="800" spc="1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latin typeface="Calibri"/>
                          <a:cs typeface="Calibri"/>
                        </a:rPr>
                        <a:t>retreats</a:t>
                      </a:r>
                      <a:endParaRPr sz="800">
                        <a:latin typeface="Calibri"/>
                        <a:cs typeface="Calibri"/>
                      </a:endParaRPr>
                    </a:p>
                    <a:p>
                      <a:pPr marL="140335" indent="-89535">
                        <a:lnSpc>
                          <a:spcPct val="100000"/>
                        </a:lnSpc>
                        <a:spcBef>
                          <a:spcPts val="780"/>
                        </a:spcBef>
                        <a:buFont typeface="Arial"/>
                        <a:buChar char="•"/>
                        <a:tabLst>
                          <a:tab pos="140335" algn="l"/>
                        </a:tabLst>
                      </a:pPr>
                      <a:r>
                        <a:rPr sz="800" spc="20" dirty="0">
                          <a:latin typeface="Calibri"/>
                          <a:cs typeface="Calibri"/>
                        </a:rPr>
                        <a:t>Coaching</a:t>
                      </a:r>
                      <a:r>
                        <a:rPr sz="800" spc="1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latin typeface="Calibri"/>
                          <a:cs typeface="Calibri"/>
                        </a:rPr>
                        <a:t>retreats</a:t>
                      </a:r>
                      <a:endParaRPr sz="800">
                        <a:latin typeface="Calibri"/>
                        <a:cs typeface="Calibri"/>
                      </a:endParaRPr>
                    </a:p>
                    <a:p>
                      <a:pPr marL="140335" marR="377190" indent="-90170">
                        <a:lnSpc>
                          <a:spcPct val="117600"/>
                        </a:lnSpc>
                        <a:spcBef>
                          <a:spcPts val="600"/>
                        </a:spcBef>
                        <a:buFont typeface="Arial"/>
                        <a:buChar char="•"/>
                        <a:tabLst>
                          <a:tab pos="140335" algn="l"/>
                        </a:tabLst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Yoga</a:t>
                      </a:r>
                      <a:r>
                        <a:rPr sz="800" spc="1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latin typeface="Calibri"/>
                          <a:cs typeface="Calibri"/>
                        </a:rPr>
                        <a:t>and</a:t>
                      </a:r>
                      <a:r>
                        <a:rPr sz="800" spc="5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latin typeface="Calibri"/>
                          <a:cs typeface="Calibri"/>
                        </a:rPr>
                        <a:t>Mindfulness</a:t>
                      </a:r>
                      <a:r>
                        <a:rPr sz="800" spc="5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latin typeface="Calibri"/>
                          <a:cs typeface="Calibri"/>
                        </a:rPr>
                        <a:t>destinations</a:t>
                      </a:r>
                      <a:endParaRPr sz="800">
                        <a:latin typeface="Calibri"/>
                        <a:cs typeface="Calibri"/>
                      </a:endParaRPr>
                    </a:p>
                    <a:p>
                      <a:pPr marL="140335" marR="261620" indent="-90170">
                        <a:lnSpc>
                          <a:spcPct val="117600"/>
                        </a:lnSpc>
                        <a:spcBef>
                          <a:spcPts val="600"/>
                        </a:spcBef>
                        <a:buFont typeface="Arial"/>
                        <a:buChar char="•"/>
                        <a:tabLst>
                          <a:tab pos="140335" algn="l"/>
                        </a:tabLst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Trips</a:t>
                      </a:r>
                      <a:r>
                        <a:rPr sz="800" spc="8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in</a:t>
                      </a:r>
                      <a:r>
                        <a:rPr sz="800" spc="8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latin typeface="Calibri"/>
                          <a:cs typeface="Calibri"/>
                        </a:rPr>
                        <a:t>search</a:t>
                      </a:r>
                      <a:r>
                        <a:rPr sz="800" spc="5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of</a:t>
                      </a:r>
                      <a:r>
                        <a:rPr sz="800" spc="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latin typeface="Calibri"/>
                          <a:cs typeface="Calibri"/>
                        </a:rPr>
                        <a:t>retirement</a:t>
                      </a:r>
                      <a:r>
                        <a:rPr sz="800" spc="5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latin typeface="Calibri"/>
                          <a:cs typeface="Calibri"/>
                        </a:rPr>
                        <a:t>destination</a:t>
                      </a:r>
                      <a:r>
                        <a:rPr sz="800" spc="5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10" dirty="0">
                          <a:latin typeface="Calibri"/>
                          <a:cs typeface="Calibri"/>
                        </a:rPr>
                        <a:t>(second</a:t>
                      </a:r>
                      <a:r>
                        <a:rPr sz="800" spc="18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latin typeface="Calibri"/>
                          <a:cs typeface="Calibri"/>
                        </a:rPr>
                        <a:t>home)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1606" marB="0">
                    <a:lnL w="28575">
                      <a:solidFill>
                        <a:srgbClr val="0097A9"/>
                      </a:solidFill>
                      <a:prstDash val="solid"/>
                    </a:lnL>
                    <a:lnT w="6350">
                      <a:solidFill>
                        <a:srgbClr val="5F636A"/>
                      </a:solidFill>
                      <a:prstDash val="solid"/>
                    </a:lnT>
                    <a:lnB w="28575">
                      <a:solidFill>
                        <a:srgbClr val="0097A9"/>
                      </a:solidFill>
                      <a:prstDash val="solid"/>
                    </a:lnB>
                    <a:solidFill>
                      <a:srgbClr val="F2FAFF"/>
                    </a:solidFill>
                  </a:tcPr>
                </a:tc>
                <a:tc>
                  <a:txBody>
                    <a:bodyPr/>
                    <a:lstStyle/>
                    <a:p>
                      <a:pPr marL="144780" indent="-89535">
                        <a:lnSpc>
                          <a:spcPct val="100000"/>
                        </a:lnSpc>
                        <a:spcBef>
                          <a:spcPts val="365"/>
                        </a:spcBef>
                        <a:buFont typeface="Arial"/>
                        <a:buChar char="•"/>
                        <a:tabLst>
                          <a:tab pos="144780" algn="l"/>
                        </a:tabLst>
                      </a:pPr>
                      <a:r>
                        <a:rPr sz="800" spc="-10" dirty="0">
                          <a:latin typeface="Calibri"/>
                          <a:cs typeface="Calibri"/>
                        </a:rPr>
                        <a:t>Cruises</a:t>
                      </a:r>
                      <a:endParaRPr sz="800" dirty="0">
                        <a:latin typeface="Calibri"/>
                        <a:cs typeface="Calibri"/>
                      </a:endParaRPr>
                    </a:p>
                    <a:p>
                      <a:pPr marL="144780" indent="-89535">
                        <a:lnSpc>
                          <a:spcPct val="100000"/>
                        </a:lnSpc>
                        <a:spcBef>
                          <a:spcPts val="780"/>
                        </a:spcBef>
                        <a:buFont typeface="Arial"/>
                        <a:buChar char="•"/>
                        <a:tabLst>
                          <a:tab pos="144780" algn="l"/>
                        </a:tabLst>
                      </a:pPr>
                      <a:r>
                        <a:rPr sz="800" spc="10" dirty="0">
                          <a:latin typeface="Calibri"/>
                          <a:cs typeface="Calibri"/>
                        </a:rPr>
                        <a:t>Wellness</a:t>
                      </a:r>
                      <a:r>
                        <a:rPr sz="800" spc="1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0" dirty="0">
                          <a:latin typeface="Calibri"/>
                          <a:cs typeface="Calibri"/>
                        </a:rPr>
                        <a:t>trip</a:t>
                      </a:r>
                      <a:endParaRPr sz="800" dirty="0">
                        <a:latin typeface="Calibri"/>
                        <a:cs typeface="Calibri"/>
                      </a:endParaRPr>
                    </a:p>
                    <a:p>
                      <a:pPr marL="144780" marR="119380" indent="-90170">
                        <a:lnSpc>
                          <a:spcPct val="117600"/>
                        </a:lnSpc>
                        <a:spcBef>
                          <a:spcPts val="600"/>
                        </a:spcBef>
                        <a:buFont typeface="Arial"/>
                        <a:buChar char="•"/>
                        <a:tabLst>
                          <a:tab pos="144780" algn="l"/>
                        </a:tabLst>
                      </a:pPr>
                      <a:r>
                        <a:rPr sz="800" spc="20" dirty="0">
                          <a:latin typeface="Calibri"/>
                          <a:cs typeface="Calibri"/>
                        </a:rPr>
                        <a:t>Change</a:t>
                      </a:r>
                      <a:r>
                        <a:rPr sz="800" spc="1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latin typeface="Calibri"/>
                          <a:cs typeface="Calibri"/>
                        </a:rPr>
                        <a:t>of</a:t>
                      </a:r>
                      <a:r>
                        <a:rPr sz="800" spc="20" dirty="0">
                          <a:latin typeface="Calibri"/>
                          <a:cs typeface="Calibri"/>
                        </a:rPr>
                        <a:t> residence</a:t>
                      </a:r>
                      <a:r>
                        <a:rPr sz="800" spc="9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20" dirty="0">
                          <a:latin typeface="Calibri"/>
                          <a:cs typeface="Calibri"/>
                        </a:rPr>
                        <a:t>or</a:t>
                      </a:r>
                      <a:r>
                        <a:rPr sz="800" spc="9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0" dirty="0">
                          <a:latin typeface="Calibri"/>
                          <a:cs typeface="Calibri"/>
                        </a:rPr>
                        <a:t>long</a:t>
                      </a:r>
                      <a:r>
                        <a:rPr sz="800" spc="20" dirty="0">
                          <a:latin typeface="Calibri"/>
                          <a:cs typeface="Calibri"/>
                        </a:rPr>
                        <a:t> stay</a:t>
                      </a:r>
                      <a:r>
                        <a:rPr sz="800" spc="114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20" dirty="0">
                          <a:latin typeface="Calibri"/>
                          <a:cs typeface="Calibri"/>
                        </a:rPr>
                        <a:t>residences</a:t>
                      </a:r>
                      <a:r>
                        <a:rPr sz="800" spc="114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latin typeface="Calibri"/>
                          <a:cs typeface="Calibri"/>
                        </a:rPr>
                        <a:t>in</a:t>
                      </a:r>
                      <a:r>
                        <a:rPr sz="800" spc="5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latin typeface="Calibri"/>
                          <a:cs typeface="Calibri"/>
                        </a:rPr>
                        <a:t>retirement</a:t>
                      </a:r>
                      <a:endParaRPr sz="800" dirty="0">
                        <a:latin typeface="Calibri"/>
                        <a:cs typeface="Calibri"/>
                      </a:endParaRPr>
                    </a:p>
                    <a:p>
                      <a:pPr marL="144780" marR="311150" indent="-90170">
                        <a:lnSpc>
                          <a:spcPct val="117600"/>
                        </a:lnSpc>
                        <a:spcBef>
                          <a:spcPts val="600"/>
                        </a:spcBef>
                        <a:buFont typeface="Arial"/>
                        <a:buChar char="•"/>
                        <a:tabLst>
                          <a:tab pos="144780" algn="l"/>
                        </a:tabLst>
                      </a:pPr>
                      <a:r>
                        <a:rPr sz="800" spc="50" dirty="0">
                          <a:latin typeface="Calibri"/>
                          <a:cs typeface="Calibri"/>
                        </a:rPr>
                        <a:t>Second</a:t>
                      </a:r>
                      <a:r>
                        <a:rPr sz="8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30" dirty="0">
                          <a:latin typeface="Calibri"/>
                          <a:cs typeface="Calibri"/>
                        </a:rPr>
                        <a:t>home </a:t>
                      </a:r>
                      <a:r>
                        <a:rPr sz="800" spc="20" dirty="0">
                          <a:latin typeface="Calibri"/>
                          <a:cs typeface="Calibri"/>
                        </a:rPr>
                        <a:t>purchase</a:t>
                      </a:r>
                      <a:r>
                        <a:rPr sz="800" spc="19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latin typeface="Calibri"/>
                          <a:cs typeface="Calibri"/>
                        </a:rPr>
                        <a:t>for</a:t>
                      </a:r>
                      <a:r>
                        <a:rPr sz="800" spc="5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latin typeface="Calibri"/>
                          <a:cs typeface="Calibri"/>
                        </a:rPr>
                        <a:t>retirement</a:t>
                      </a:r>
                      <a:endParaRPr sz="800" dirty="0">
                        <a:latin typeface="Calibri"/>
                        <a:cs typeface="Calibri"/>
                      </a:endParaRPr>
                    </a:p>
                  </a:txBody>
                  <a:tcPr marL="0" marR="0" marT="31606" marB="0">
                    <a:lnR w="28575">
                      <a:solidFill>
                        <a:srgbClr val="0097A9"/>
                      </a:solidFill>
                      <a:prstDash val="solid"/>
                    </a:lnR>
                    <a:lnT w="6350">
                      <a:solidFill>
                        <a:srgbClr val="5F636A"/>
                      </a:solidFill>
                      <a:prstDash val="solid"/>
                    </a:lnT>
                    <a:lnB w="28575">
                      <a:solidFill>
                        <a:srgbClr val="0097A9"/>
                      </a:solidFill>
                      <a:prstDash val="solid"/>
                    </a:lnB>
                    <a:solidFill>
                      <a:srgbClr val="F2FA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pSp>
        <p:nvGrpSpPr>
          <p:cNvPr id="16" name="object 16"/>
          <p:cNvGrpSpPr/>
          <p:nvPr/>
        </p:nvGrpSpPr>
        <p:grpSpPr>
          <a:xfrm>
            <a:off x="11123094" y="961058"/>
            <a:ext cx="296141" cy="293110"/>
            <a:chOff x="6994812" y="2877642"/>
            <a:chExt cx="434340" cy="429895"/>
          </a:xfrm>
        </p:grpSpPr>
        <p:sp>
          <p:nvSpPr>
            <p:cNvPr id="17" name="object 17"/>
            <p:cNvSpPr/>
            <p:nvPr/>
          </p:nvSpPr>
          <p:spPr>
            <a:xfrm>
              <a:off x="7029785" y="2912303"/>
              <a:ext cx="363855" cy="360680"/>
            </a:xfrm>
            <a:custGeom>
              <a:avLst/>
              <a:gdLst/>
              <a:ahLst/>
              <a:cxnLst/>
              <a:rect l="l" t="t" r="r" b="b"/>
              <a:pathLst>
                <a:path w="363854" h="360679">
                  <a:moveTo>
                    <a:pt x="181902" y="0"/>
                  </a:moveTo>
                  <a:lnTo>
                    <a:pt x="133542" y="6439"/>
                  </a:lnTo>
                  <a:lnTo>
                    <a:pt x="90089" y="24611"/>
                  </a:lnTo>
                  <a:lnTo>
                    <a:pt x="53274" y="52797"/>
                  </a:lnTo>
                  <a:lnTo>
                    <a:pt x="24833" y="89278"/>
                  </a:lnTo>
                  <a:lnTo>
                    <a:pt x="6497" y="132335"/>
                  </a:lnTo>
                  <a:lnTo>
                    <a:pt x="0" y="180251"/>
                  </a:lnTo>
                  <a:lnTo>
                    <a:pt x="6497" y="228170"/>
                  </a:lnTo>
                  <a:lnTo>
                    <a:pt x="24833" y="271229"/>
                  </a:lnTo>
                  <a:lnTo>
                    <a:pt x="53274" y="307709"/>
                  </a:lnTo>
                  <a:lnTo>
                    <a:pt x="90089" y="335893"/>
                  </a:lnTo>
                  <a:lnTo>
                    <a:pt x="133542" y="354063"/>
                  </a:lnTo>
                  <a:lnTo>
                    <a:pt x="181902" y="360502"/>
                  </a:lnTo>
                  <a:lnTo>
                    <a:pt x="230257" y="354063"/>
                  </a:lnTo>
                  <a:lnTo>
                    <a:pt x="273709" y="335893"/>
                  </a:lnTo>
                  <a:lnTo>
                    <a:pt x="310524" y="307709"/>
                  </a:lnTo>
                  <a:lnTo>
                    <a:pt x="338968" y="271229"/>
                  </a:lnTo>
                  <a:lnTo>
                    <a:pt x="357306" y="228170"/>
                  </a:lnTo>
                  <a:lnTo>
                    <a:pt x="363804" y="180251"/>
                  </a:lnTo>
                  <a:lnTo>
                    <a:pt x="357306" y="132335"/>
                  </a:lnTo>
                  <a:lnTo>
                    <a:pt x="338968" y="89278"/>
                  </a:lnTo>
                  <a:lnTo>
                    <a:pt x="310524" y="52797"/>
                  </a:lnTo>
                  <a:lnTo>
                    <a:pt x="273709" y="24611"/>
                  </a:lnTo>
                  <a:lnTo>
                    <a:pt x="230257" y="6439"/>
                  </a:lnTo>
                  <a:lnTo>
                    <a:pt x="18190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227"/>
            </a:p>
          </p:txBody>
        </p:sp>
        <p:sp>
          <p:nvSpPr>
            <p:cNvPr id="18" name="object 18"/>
            <p:cNvSpPr/>
            <p:nvPr/>
          </p:nvSpPr>
          <p:spPr>
            <a:xfrm>
              <a:off x="6994812" y="2877642"/>
              <a:ext cx="434340" cy="429895"/>
            </a:xfrm>
            <a:custGeom>
              <a:avLst/>
              <a:gdLst/>
              <a:ahLst/>
              <a:cxnLst/>
              <a:rect l="l" t="t" r="r" b="b"/>
              <a:pathLst>
                <a:path w="434340" h="429895">
                  <a:moveTo>
                    <a:pt x="216871" y="0"/>
                  </a:moveTo>
                  <a:lnTo>
                    <a:pt x="167145" y="5676"/>
                  </a:lnTo>
                  <a:lnTo>
                    <a:pt x="121496" y="21845"/>
                  </a:lnTo>
                  <a:lnTo>
                    <a:pt x="81227" y="47217"/>
                  </a:lnTo>
                  <a:lnTo>
                    <a:pt x="47641" y="80500"/>
                  </a:lnTo>
                  <a:lnTo>
                    <a:pt x="22038" y="120406"/>
                  </a:lnTo>
                  <a:lnTo>
                    <a:pt x="5722" y="165643"/>
                  </a:lnTo>
                  <a:lnTo>
                    <a:pt x="0" y="214972"/>
                  </a:lnTo>
                  <a:lnTo>
                    <a:pt x="5722" y="264195"/>
                  </a:lnTo>
                  <a:lnTo>
                    <a:pt x="22038" y="309429"/>
                  </a:lnTo>
                  <a:lnTo>
                    <a:pt x="47641" y="349332"/>
                  </a:lnTo>
                  <a:lnTo>
                    <a:pt x="81227" y="382615"/>
                  </a:lnTo>
                  <a:lnTo>
                    <a:pt x="121496" y="407986"/>
                  </a:lnTo>
                  <a:lnTo>
                    <a:pt x="167145" y="424155"/>
                  </a:lnTo>
                  <a:lnTo>
                    <a:pt x="216871" y="429831"/>
                  </a:lnTo>
                  <a:lnTo>
                    <a:pt x="266603" y="424155"/>
                  </a:lnTo>
                  <a:lnTo>
                    <a:pt x="312255" y="407986"/>
                  </a:lnTo>
                  <a:lnTo>
                    <a:pt x="352526" y="382615"/>
                  </a:lnTo>
                  <a:lnTo>
                    <a:pt x="386114" y="349332"/>
                  </a:lnTo>
                  <a:lnTo>
                    <a:pt x="397665" y="331330"/>
                  </a:lnTo>
                  <a:lnTo>
                    <a:pt x="123399" y="331330"/>
                  </a:lnTo>
                  <a:lnTo>
                    <a:pt x="120517" y="329755"/>
                  </a:lnTo>
                  <a:lnTo>
                    <a:pt x="117202" y="324548"/>
                  </a:lnTo>
                  <a:lnTo>
                    <a:pt x="117011" y="321284"/>
                  </a:lnTo>
                  <a:lnTo>
                    <a:pt x="118345" y="318516"/>
                  </a:lnTo>
                  <a:lnTo>
                    <a:pt x="123552" y="307021"/>
                  </a:lnTo>
                  <a:lnTo>
                    <a:pt x="128914" y="293685"/>
                  </a:lnTo>
                  <a:lnTo>
                    <a:pt x="133272" y="280709"/>
                  </a:lnTo>
                  <a:lnTo>
                    <a:pt x="135438" y="270417"/>
                  </a:lnTo>
                  <a:lnTo>
                    <a:pt x="135411" y="270103"/>
                  </a:lnTo>
                  <a:lnTo>
                    <a:pt x="130158" y="251232"/>
                  </a:lnTo>
                  <a:lnTo>
                    <a:pt x="130034" y="245783"/>
                  </a:lnTo>
                  <a:lnTo>
                    <a:pt x="129950" y="242100"/>
                  </a:lnTo>
                  <a:lnTo>
                    <a:pt x="129833" y="236969"/>
                  </a:lnTo>
                  <a:lnTo>
                    <a:pt x="129757" y="233629"/>
                  </a:lnTo>
                  <a:lnTo>
                    <a:pt x="129663" y="229539"/>
                  </a:lnTo>
                  <a:lnTo>
                    <a:pt x="129600" y="226758"/>
                  </a:lnTo>
                  <a:lnTo>
                    <a:pt x="129495" y="222161"/>
                  </a:lnTo>
                  <a:lnTo>
                    <a:pt x="129386" y="217411"/>
                  </a:lnTo>
                  <a:lnTo>
                    <a:pt x="130129" y="214972"/>
                  </a:lnTo>
                  <a:lnTo>
                    <a:pt x="143735" y="173390"/>
                  </a:lnTo>
                  <a:lnTo>
                    <a:pt x="183813" y="124675"/>
                  </a:lnTo>
                  <a:lnTo>
                    <a:pt x="153943" y="93459"/>
                  </a:lnTo>
                  <a:lnTo>
                    <a:pt x="175431" y="71550"/>
                  </a:lnTo>
                  <a:lnTo>
                    <a:pt x="377081" y="71550"/>
                  </a:lnTo>
                  <a:lnTo>
                    <a:pt x="352526" y="47217"/>
                  </a:lnTo>
                  <a:lnTo>
                    <a:pt x="312255" y="21845"/>
                  </a:lnTo>
                  <a:lnTo>
                    <a:pt x="266603" y="5676"/>
                  </a:lnTo>
                  <a:lnTo>
                    <a:pt x="216871" y="0"/>
                  </a:lnTo>
                  <a:close/>
                </a:path>
                <a:path w="434340" h="429895">
                  <a:moveTo>
                    <a:pt x="377081" y="71550"/>
                  </a:moveTo>
                  <a:lnTo>
                    <a:pt x="258324" y="71550"/>
                  </a:lnTo>
                  <a:lnTo>
                    <a:pt x="268098" y="74334"/>
                  </a:lnTo>
                  <a:lnTo>
                    <a:pt x="277146" y="78651"/>
                  </a:lnTo>
                  <a:lnTo>
                    <a:pt x="279457" y="85864"/>
                  </a:lnTo>
                  <a:lnTo>
                    <a:pt x="280625" y="90271"/>
                  </a:lnTo>
                  <a:lnTo>
                    <a:pt x="279813" y="93459"/>
                  </a:lnTo>
                  <a:lnTo>
                    <a:pt x="249930" y="124675"/>
                  </a:lnTo>
                  <a:lnTo>
                    <a:pt x="290013" y="173390"/>
                  </a:lnTo>
                  <a:lnTo>
                    <a:pt x="303619" y="214972"/>
                  </a:lnTo>
                  <a:lnTo>
                    <a:pt x="304361" y="217411"/>
                  </a:lnTo>
                  <a:lnTo>
                    <a:pt x="304253" y="222161"/>
                  </a:lnTo>
                  <a:lnTo>
                    <a:pt x="304147" y="226758"/>
                  </a:lnTo>
                  <a:lnTo>
                    <a:pt x="304083" y="229539"/>
                  </a:lnTo>
                  <a:lnTo>
                    <a:pt x="303990" y="233629"/>
                  </a:lnTo>
                  <a:lnTo>
                    <a:pt x="303913" y="236969"/>
                  </a:lnTo>
                  <a:lnTo>
                    <a:pt x="303796" y="242100"/>
                  </a:lnTo>
                  <a:lnTo>
                    <a:pt x="303711" y="245783"/>
                  </a:lnTo>
                  <a:lnTo>
                    <a:pt x="303586" y="251232"/>
                  </a:lnTo>
                  <a:lnTo>
                    <a:pt x="298332" y="270103"/>
                  </a:lnTo>
                  <a:lnTo>
                    <a:pt x="298305" y="270417"/>
                  </a:lnTo>
                  <a:lnTo>
                    <a:pt x="300473" y="280709"/>
                  </a:lnTo>
                  <a:lnTo>
                    <a:pt x="304833" y="293685"/>
                  </a:lnTo>
                  <a:lnTo>
                    <a:pt x="310196" y="307021"/>
                  </a:lnTo>
                  <a:lnTo>
                    <a:pt x="315398" y="318516"/>
                  </a:lnTo>
                  <a:lnTo>
                    <a:pt x="316732" y="321284"/>
                  </a:lnTo>
                  <a:lnTo>
                    <a:pt x="316541" y="324548"/>
                  </a:lnTo>
                  <a:lnTo>
                    <a:pt x="313226" y="329755"/>
                  </a:lnTo>
                  <a:lnTo>
                    <a:pt x="310343" y="331330"/>
                  </a:lnTo>
                  <a:lnTo>
                    <a:pt x="397665" y="331330"/>
                  </a:lnTo>
                  <a:lnTo>
                    <a:pt x="411717" y="309429"/>
                  </a:lnTo>
                  <a:lnTo>
                    <a:pt x="428034" y="264195"/>
                  </a:lnTo>
                  <a:lnTo>
                    <a:pt x="433756" y="214972"/>
                  </a:lnTo>
                  <a:lnTo>
                    <a:pt x="428034" y="165643"/>
                  </a:lnTo>
                  <a:lnTo>
                    <a:pt x="411717" y="120406"/>
                  </a:lnTo>
                  <a:lnTo>
                    <a:pt x="386114" y="80500"/>
                  </a:lnTo>
                  <a:lnTo>
                    <a:pt x="377081" y="71550"/>
                  </a:lnTo>
                  <a:close/>
                </a:path>
                <a:path w="434340" h="429895">
                  <a:moveTo>
                    <a:pt x="233559" y="134327"/>
                  </a:moveTo>
                  <a:lnTo>
                    <a:pt x="200196" y="134327"/>
                  </a:lnTo>
                  <a:lnTo>
                    <a:pt x="159468" y="181816"/>
                  </a:lnTo>
                  <a:lnTo>
                    <a:pt x="146502" y="222943"/>
                  </a:lnTo>
                  <a:lnTo>
                    <a:pt x="147805" y="242100"/>
                  </a:lnTo>
                  <a:lnTo>
                    <a:pt x="147896" y="243433"/>
                  </a:lnTo>
                  <a:lnTo>
                    <a:pt x="147983" y="244716"/>
                  </a:lnTo>
                  <a:lnTo>
                    <a:pt x="148056" y="245783"/>
                  </a:lnTo>
                  <a:lnTo>
                    <a:pt x="148153" y="247205"/>
                  </a:lnTo>
                  <a:lnTo>
                    <a:pt x="148256" y="248729"/>
                  </a:lnTo>
                  <a:lnTo>
                    <a:pt x="148312" y="249555"/>
                  </a:lnTo>
                  <a:lnTo>
                    <a:pt x="148427" y="251232"/>
                  </a:lnTo>
                  <a:lnTo>
                    <a:pt x="148502" y="252348"/>
                  </a:lnTo>
                  <a:lnTo>
                    <a:pt x="152673" y="264668"/>
                  </a:lnTo>
                  <a:lnTo>
                    <a:pt x="153283" y="265887"/>
                  </a:lnTo>
                  <a:lnTo>
                    <a:pt x="153613" y="267284"/>
                  </a:lnTo>
                  <a:lnTo>
                    <a:pt x="153613" y="268643"/>
                  </a:lnTo>
                  <a:lnTo>
                    <a:pt x="152346" y="278783"/>
                  </a:lnTo>
                  <a:lnTo>
                    <a:pt x="149139" y="290547"/>
                  </a:lnTo>
                  <a:lnTo>
                    <a:pt x="144880" y="302554"/>
                  </a:lnTo>
                  <a:lnTo>
                    <a:pt x="140456" y="313423"/>
                  </a:lnTo>
                  <a:lnTo>
                    <a:pt x="293300" y="313423"/>
                  </a:lnTo>
                  <a:lnTo>
                    <a:pt x="288874" y="302554"/>
                  </a:lnTo>
                  <a:lnTo>
                    <a:pt x="284610" y="290547"/>
                  </a:lnTo>
                  <a:lnTo>
                    <a:pt x="283519" y="286550"/>
                  </a:lnTo>
                  <a:lnTo>
                    <a:pt x="212185" y="286550"/>
                  </a:lnTo>
                  <a:lnTo>
                    <a:pt x="212185" y="273646"/>
                  </a:lnTo>
                  <a:lnTo>
                    <a:pt x="204501" y="273180"/>
                  </a:lnTo>
                  <a:lnTo>
                    <a:pt x="197301" y="272103"/>
                  </a:lnTo>
                  <a:lnTo>
                    <a:pt x="190586" y="270417"/>
                  </a:lnTo>
                  <a:lnTo>
                    <a:pt x="184359" y="268122"/>
                  </a:lnTo>
                  <a:lnTo>
                    <a:pt x="184359" y="251232"/>
                  </a:lnTo>
                  <a:lnTo>
                    <a:pt x="229940" y="251232"/>
                  </a:lnTo>
                  <a:lnTo>
                    <a:pt x="229940" y="248729"/>
                  </a:lnTo>
                  <a:lnTo>
                    <a:pt x="199244" y="233629"/>
                  </a:lnTo>
                  <a:lnTo>
                    <a:pt x="193173" y="229997"/>
                  </a:lnTo>
                  <a:lnTo>
                    <a:pt x="186010" y="222161"/>
                  </a:lnTo>
                  <a:lnTo>
                    <a:pt x="184270" y="217411"/>
                  </a:lnTo>
                  <a:lnTo>
                    <a:pt x="184232" y="205320"/>
                  </a:lnTo>
                  <a:lnTo>
                    <a:pt x="186684" y="200215"/>
                  </a:lnTo>
                  <a:lnTo>
                    <a:pt x="196502" y="192234"/>
                  </a:lnTo>
                  <a:lnTo>
                    <a:pt x="203397" y="189788"/>
                  </a:lnTo>
                  <a:lnTo>
                    <a:pt x="212185" y="188925"/>
                  </a:lnTo>
                  <a:lnTo>
                    <a:pt x="212185" y="179095"/>
                  </a:lnTo>
                  <a:lnTo>
                    <a:pt x="271953" y="179095"/>
                  </a:lnTo>
                  <a:lnTo>
                    <a:pt x="233559" y="134327"/>
                  </a:lnTo>
                  <a:close/>
                </a:path>
                <a:path w="434340" h="429895">
                  <a:moveTo>
                    <a:pt x="221101" y="204597"/>
                  </a:moveTo>
                  <a:lnTo>
                    <a:pt x="213849" y="204597"/>
                  </a:lnTo>
                  <a:lnTo>
                    <a:pt x="206597" y="205663"/>
                  </a:lnTo>
                  <a:lnTo>
                    <a:pt x="203803" y="207899"/>
                  </a:lnTo>
                  <a:lnTo>
                    <a:pt x="203803" y="213423"/>
                  </a:lnTo>
                  <a:lnTo>
                    <a:pt x="229559" y="226758"/>
                  </a:lnTo>
                  <a:lnTo>
                    <a:pt x="235566" y="229539"/>
                  </a:lnTo>
                  <a:lnTo>
                    <a:pt x="242729" y="234251"/>
                  </a:lnTo>
                  <a:lnTo>
                    <a:pt x="245420" y="236969"/>
                  </a:lnTo>
                  <a:lnTo>
                    <a:pt x="248685" y="242493"/>
                  </a:lnTo>
                  <a:lnTo>
                    <a:pt x="249523" y="245783"/>
                  </a:lnTo>
                  <a:lnTo>
                    <a:pt x="249523" y="256362"/>
                  </a:lnTo>
                  <a:lnTo>
                    <a:pt x="247034" y="261835"/>
                  </a:lnTo>
                  <a:lnTo>
                    <a:pt x="237052" y="270103"/>
                  </a:lnTo>
                  <a:lnTo>
                    <a:pt x="230079" y="272567"/>
                  </a:lnTo>
                  <a:lnTo>
                    <a:pt x="221101" y="273392"/>
                  </a:lnTo>
                  <a:lnTo>
                    <a:pt x="221101" y="286550"/>
                  </a:lnTo>
                  <a:lnTo>
                    <a:pt x="283519" y="286550"/>
                  </a:lnTo>
                  <a:lnTo>
                    <a:pt x="281399" y="278783"/>
                  </a:lnTo>
                  <a:lnTo>
                    <a:pt x="280130" y="268643"/>
                  </a:lnTo>
                  <a:lnTo>
                    <a:pt x="280130" y="267284"/>
                  </a:lnTo>
                  <a:lnTo>
                    <a:pt x="280457" y="265887"/>
                  </a:lnTo>
                  <a:lnTo>
                    <a:pt x="281070" y="264668"/>
                  </a:lnTo>
                  <a:lnTo>
                    <a:pt x="285246" y="252348"/>
                  </a:lnTo>
                  <a:lnTo>
                    <a:pt x="287209" y="223545"/>
                  </a:lnTo>
                  <a:lnTo>
                    <a:pt x="287250" y="222943"/>
                  </a:lnTo>
                  <a:lnTo>
                    <a:pt x="283049" y="209613"/>
                  </a:lnTo>
                  <a:lnTo>
                    <a:pt x="241916" y="209613"/>
                  </a:lnTo>
                  <a:lnTo>
                    <a:pt x="235147" y="206870"/>
                  </a:lnTo>
                  <a:lnTo>
                    <a:pt x="228738" y="205320"/>
                  </a:lnTo>
                  <a:lnTo>
                    <a:pt x="229726" y="205320"/>
                  </a:lnTo>
                  <a:lnTo>
                    <a:pt x="221101" y="204597"/>
                  </a:lnTo>
                  <a:close/>
                </a:path>
                <a:path w="434340" h="429895">
                  <a:moveTo>
                    <a:pt x="229940" y="251232"/>
                  </a:moveTo>
                  <a:lnTo>
                    <a:pt x="184492" y="251232"/>
                  </a:lnTo>
                  <a:lnTo>
                    <a:pt x="188131" y="253009"/>
                  </a:lnTo>
                  <a:lnTo>
                    <a:pt x="192665" y="254635"/>
                  </a:lnTo>
                  <a:lnTo>
                    <a:pt x="203295" y="257454"/>
                  </a:lnTo>
                  <a:lnTo>
                    <a:pt x="208032" y="258292"/>
                  </a:lnTo>
                  <a:lnTo>
                    <a:pt x="214687" y="258699"/>
                  </a:lnTo>
                  <a:lnTo>
                    <a:pt x="217986" y="258699"/>
                  </a:lnTo>
                  <a:lnTo>
                    <a:pt x="221101" y="258102"/>
                  </a:lnTo>
                  <a:lnTo>
                    <a:pt x="226993" y="257111"/>
                  </a:lnTo>
                  <a:lnTo>
                    <a:pt x="229881" y="254635"/>
                  </a:lnTo>
                  <a:lnTo>
                    <a:pt x="229940" y="251232"/>
                  </a:lnTo>
                  <a:close/>
                </a:path>
                <a:path w="434340" h="429895">
                  <a:moveTo>
                    <a:pt x="271953" y="179095"/>
                  </a:moveTo>
                  <a:lnTo>
                    <a:pt x="221101" y="179095"/>
                  </a:lnTo>
                  <a:lnTo>
                    <a:pt x="221101" y="188671"/>
                  </a:lnTo>
                  <a:lnTo>
                    <a:pt x="228370" y="189277"/>
                  </a:lnTo>
                  <a:lnTo>
                    <a:pt x="235282" y="190466"/>
                  </a:lnTo>
                  <a:lnTo>
                    <a:pt x="241834" y="192234"/>
                  </a:lnTo>
                  <a:lnTo>
                    <a:pt x="248025" y="194576"/>
                  </a:lnTo>
                  <a:lnTo>
                    <a:pt x="241916" y="209613"/>
                  </a:lnTo>
                  <a:lnTo>
                    <a:pt x="283049" y="209613"/>
                  </a:lnTo>
                  <a:lnTo>
                    <a:pt x="274286" y="181816"/>
                  </a:lnTo>
                  <a:lnTo>
                    <a:pt x="271953" y="179095"/>
                  </a:lnTo>
                  <a:close/>
                </a:path>
                <a:path w="434340" h="429895">
                  <a:moveTo>
                    <a:pt x="180047" y="89072"/>
                  </a:moveTo>
                  <a:lnTo>
                    <a:pt x="175317" y="89776"/>
                  </a:lnTo>
                  <a:lnTo>
                    <a:pt x="200831" y="116420"/>
                  </a:lnTo>
                  <a:lnTo>
                    <a:pt x="232924" y="116420"/>
                  </a:lnTo>
                  <a:lnTo>
                    <a:pt x="249804" y="98780"/>
                  </a:lnTo>
                  <a:lnTo>
                    <a:pt x="215601" y="98780"/>
                  </a:lnTo>
                  <a:lnTo>
                    <a:pt x="213227" y="97739"/>
                  </a:lnTo>
                  <a:lnTo>
                    <a:pt x="198495" y="92164"/>
                  </a:lnTo>
                  <a:lnTo>
                    <a:pt x="188465" y="89776"/>
                  </a:lnTo>
                  <a:lnTo>
                    <a:pt x="190703" y="89776"/>
                  </a:lnTo>
                  <a:lnTo>
                    <a:pt x="180047" y="89072"/>
                  </a:lnTo>
                  <a:close/>
                </a:path>
                <a:path w="434340" h="429895">
                  <a:moveTo>
                    <a:pt x="258420" y="89776"/>
                  </a:moveTo>
                  <a:lnTo>
                    <a:pt x="245017" y="89776"/>
                  </a:lnTo>
                  <a:lnTo>
                    <a:pt x="234664" y="92351"/>
                  </a:lnTo>
                  <a:lnTo>
                    <a:pt x="220529" y="97739"/>
                  </a:lnTo>
                  <a:lnTo>
                    <a:pt x="220359" y="97739"/>
                  </a:lnTo>
                  <a:lnTo>
                    <a:pt x="217897" y="98780"/>
                  </a:lnTo>
                  <a:lnTo>
                    <a:pt x="249804" y="98780"/>
                  </a:lnTo>
                  <a:lnTo>
                    <a:pt x="258420" y="89776"/>
                  </a:lnTo>
                  <a:close/>
                </a:path>
                <a:path w="434340" h="429895">
                  <a:moveTo>
                    <a:pt x="254128" y="89072"/>
                  </a:moveTo>
                  <a:lnTo>
                    <a:pt x="252241" y="89072"/>
                  </a:lnTo>
                  <a:lnTo>
                    <a:pt x="244123" y="89776"/>
                  </a:lnTo>
                  <a:lnTo>
                    <a:pt x="259791" y="89776"/>
                  </a:lnTo>
                  <a:lnTo>
                    <a:pt x="254128" y="89072"/>
                  </a:lnTo>
                  <a:close/>
                </a:path>
                <a:path w="434340" h="429895">
                  <a:moveTo>
                    <a:pt x="246369" y="71550"/>
                  </a:moveTo>
                  <a:lnTo>
                    <a:pt x="187314" y="71550"/>
                  </a:lnTo>
                  <a:lnTo>
                    <a:pt x="201105" y="74334"/>
                  </a:lnTo>
                  <a:lnTo>
                    <a:pt x="216833" y="79857"/>
                  </a:lnTo>
                  <a:lnTo>
                    <a:pt x="232574" y="74334"/>
                  </a:lnTo>
                  <a:lnTo>
                    <a:pt x="246369" y="71550"/>
                  </a:lnTo>
                  <a:close/>
                </a:path>
              </a:pathLst>
            </a:custGeom>
            <a:solidFill>
              <a:srgbClr val="C4D600"/>
            </a:solidFill>
          </p:spPr>
          <p:txBody>
            <a:bodyPr wrap="square" lIns="0" tIns="0" rIns="0" bIns="0" rtlCol="0"/>
            <a:lstStyle/>
            <a:p>
              <a:endParaRPr sz="1227"/>
            </a:p>
          </p:txBody>
        </p:sp>
      </p:grpSp>
      <p:grpSp>
        <p:nvGrpSpPr>
          <p:cNvPr id="19" name="object 19"/>
          <p:cNvGrpSpPr/>
          <p:nvPr/>
        </p:nvGrpSpPr>
        <p:grpSpPr>
          <a:xfrm rot="19753926">
            <a:off x="931634" y="2934436"/>
            <a:ext cx="10328733" cy="1132433"/>
            <a:chOff x="4983162" y="2877650"/>
            <a:chExt cx="2100580" cy="233045"/>
          </a:xfrm>
        </p:grpSpPr>
        <p:sp>
          <p:nvSpPr>
            <p:cNvPr id="20" name="object 20"/>
            <p:cNvSpPr/>
            <p:nvPr/>
          </p:nvSpPr>
          <p:spPr>
            <a:xfrm>
              <a:off x="5046202" y="2890350"/>
              <a:ext cx="2025014" cy="207645"/>
            </a:xfrm>
            <a:custGeom>
              <a:avLst/>
              <a:gdLst/>
              <a:ahLst/>
              <a:cxnLst/>
              <a:rect l="l" t="t" r="r" b="b"/>
              <a:pathLst>
                <a:path w="2025015" h="207644">
                  <a:moveTo>
                    <a:pt x="0" y="4182"/>
                  </a:moveTo>
                  <a:lnTo>
                    <a:pt x="45137" y="2736"/>
                  </a:lnTo>
                  <a:lnTo>
                    <a:pt x="90547" y="1592"/>
                  </a:lnTo>
                  <a:lnTo>
                    <a:pt x="136230" y="753"/>
                  </a:lnTo>
                  <a:lnTo>
                    <a:pt x="182187" y="221"/>
                  </a:lnTo>
                  <a:lnTo>
                    <a:pt x="228418" y="0"/>
                  </a:lnTo>
                  <a:lnTo>
                    <a:pt x="274924" y="90"/>
                  </a:lnTo>
                  <a:lnTo>
                    <a:pt x="321706" y="496"/>
                  </a:lnTo>
                  <a:lnTo>
                    <a:pt x="368765" y="1220"/>
                  </a:lnTo>
                  <a:lnTo>
                    <a:pt x="416101" y="2263"/>
                  </a:lnTo>
                  <a:lnTo>
                    <a:pt x="463714" y="3630"/>
                  </a:lnTo>
                  <a:lnTo>
                    <a:pt x="511607" y="5321"/>
                  </a:lnTo>
                  <a:lnTo>
                    <a:pt x="559778" y="7341"/>
                  </a:lnTo>
                  <a:lnTo>
                    <a:pt x="608230" y="9691"/>
                  </a:lnTo>
                  <a:lnTo>
                    <a:pt x="656962" y="12374"/>
                  </a:lnTo>
                  <a:lnTo>
                    <a:pt x="705975" y="15393"/>
                  </a:lnTo>
                  <a:lnTo>
                    <a:pt x="755271" y="18749"/>
                  </a:lnTo>
                  <a:lnTo>
                    <a:pt x="804850" y="22447"/>
                  </a:lnTo>
                  <a:lnTo>
                    <a:pt x="854712" y="26487"/>
                  </a:lnTo>
                  <a:lnTo>
                    <a:pt x="904858" y="30873"/>
                  </a:lnTo>
                  <a:lnTo>
                    <a:pt x="955289" y="35608"/>
                  </a:lnTo>
                  <a:lnTo>
                    <a:pt x="1006005" y="40694"/>
                  </a:lnTo>
                  <a:lnTo>
                    <a:pt x="1057008" y="46133"/>
                  </a:lnTo>
                  <a:lnTo>
                    <a:pt x="1108298" y="51928"/>
                  </a:lnTo>
                  <a:lnTo>
                    <a:pt x="1159876" y="58081"/>
                  </a:lnTo>
                  <a:lnTo>
                    <a:pt x="1211742" y="64596"/>
                  </a:lnTo>
                  <a:lnTo>
                    <a:pt x="1263897" y="71474"/>
                  </a:lnTo>
                  <a:lnTo>
                    <a:pt x="1316341" y="78719"/>
                  </a:lnTo>
                  <a:lnTo>
                    <a:pt x="1369077" y="86333"/>
                  </a:lnTo>
                  <a:lnTo>
                    <a:pt x="1422103" y="94317"/>
                  </a:lnTo>
                  <a:lnTo>
                    <a:pt x="1475421" y="102676"/>
                  </a:lnTo>
                  <a:lnTo>
                    <a:pt x="1529032" y="111412"/>
                  </a:lnTo>
                  <a:lnTo>
                    <a:pt x="1582936" y="120526"/>
                  </a:lnTo>
                  <a:lnTo>
                    <a:pt x="1637135" y="130022"/>
                  </a:lnTo>
                  <a:lnTo>
                    <a:pt x="1691627" y="139902"/>
                  </a:lnTo>
                  <a:lnTo>
                    <a:pt x="1746416" y="150169"/>
                  </a:lnTo>
                  <a:lnTo>
                    <a:pt x="1801500" y="160825"/>
                  </a:lnTo>
                  <a:lnTo>
                    <a:pt x="1856881" y="171873"/>
                  </a:lnTo>
                  <a:lnTo>
                    <a:pt x="1912559" y="183316"/>
                  </a:lnTo>
                  <a:lnTo>
                    <a:pt x="1968536" y="195155"/>
                  </a:lnTo>
                  <a:lnTo>
                    <a:pt x="2024811" y="207395"/>
                  </a:lnTo>
                </a:path>
              </a:pathLst>
            </a:custGeom>
            <a:ln w="38100">
              <a:solidFill>
                <a:srgbClr val="C4D600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 sz="1227">
                <a:highlight>
                  <a:srgbClr val="FF0000"/>
                </a:highlight>
              </a:endParaRPr>
            </a:p>
          </p:txBody>
        </p:sp>
        <p:sp>
          <p:nvSpPr>
            <p:cNvPr id="21" name="object 21"/>
            <p:cNvSpPr/>
            <p:nvPr/>
          </p:nvSpPr>
          <p:spPr>
            <a:xfrm>
              <a:off x="4983162" y="2883818"/>
              <a:ext cx="25400" cy="25400"/>
            </a:xfrm>
            <a:custGeom>
              <a:avLst/>
              <a:gdLst/>
              <a:ahLst/>
              <a:cxnLst/>
              <a:rect l="l" t="t" r="r" b="b"/>
              <a:pathLst>
                <a:path w="25400" h="25400">
                  <a:moveTo>
                    <a:pt x="0" y="12700"/>
                  </a:moveTo>
                  <a:lnTo>
                    <a:pt x="3719" y="3719"/>
                  </a:lnTo>
                  <a:lnTo>
                    <a:pt x="12700" y="0"/>
                  </a:lnTo>
                  <a:lnTo>
                    <a:pt x="21680" y="3719"/>
                  </a:lnTo>
                  <a:lnTo>
                    <a:pt x="25400" y="12700"/>
                  </a:lnTo>
                  <a:lnTo>
                    <a:pt x="21680" y="21680"/>
                  </a:lnTo>
                  <a:lnTo>
                    <a:pt x="12700" y="25400"/>
                  </a:lnTo>
                  <a:lnTo>
                    <a:pt x="3719" y="21680"/>
                  </a:lnTo>
                  <a:lnTo>
                    <a:pt x="0" y="12700"/>
                  </a:lnTo>
                  <a:close/>
                </a:path>
              </a:pathLst>
            </a:custGeom>
            <a:solidFill>
              <a:srgbClr val="C4D600">
                <a:alpha val="55999"/>
              </a:srgbClr>
            </a:solidFill>
            <a:ln w="38100">
              <a:solidFill>
                <a:schemeClr val="tx1"/>
              </a:solidFill>
            </a:ln>
          </p:spPr>
          <p:txBody>
            <a:bodyPr wrap="square" lIns="0" tIns="0" rIns="0" bIns="0" rtlCol="0"/>
            <a:lstStyle/>
            <a:p>
              <a:endParaRPr sz="1227">
                <a:highlight>
                  <a:srgbClr val="FF0000"/>
                </a:highlight>
              </a:endParaRPr>
            </a:p>
          </p:txBody>
        </p:sp>
      </p:grpSp>
      <p:sp>
        <p:nvSpPr>
          <p:cNvPr id="22" name="object 22"/>
          <p:cNvSpPr/>
          <p:nvPr/>
        </p:nvSpPr>
        <p:spPr>
          <a:xfrm>
            <a:off x="8275571" y="2107157"/>
            <a:ext cx="17318" cy="17318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0" y="12700"/>
                </a:moveTo>
                <a:lnTo>
                  <a:pt x="3719" y="3719"/>
                </a:lnTo>
                <a:lnTo>
                  <a:pt x="12699" y="0"/>
                </a:lnTo>
                <a:lnTo>
                  <a:pt x="21680" y="3719"/>
                </a:lnTo>
                <a:lnTo>
                  <a:pt x="25399" y="12700"/>
                </a:lnTo>
                <a:lnTo>
                  <a:pt x="21680" y="21680"/>
                </a:lnTo>
                <a:lnTo>
                  <a:pt x="12699" y="25400"/>
                </a:lnTo>
                <a:lnTo>
                  <a:pt x="3719" y="21680"/>
                </a:lnTo>
                <a:lnTo>
                  <a:pt x="0" y="12700"/>
                </a:lnTo>
                <a:close/>
              </a:path>
            </a:pathLst>
          </a:custGeom>
          <a:solidFill>
            <a:srgbClr val="C4D600">
              <a:alpha val="55999"/>
            </a:srgbClr>
          </a:solidFill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4" name="object 4"/>
          <p:cNvSpPr txBox="1"/>
          <p:nvPr/>
        </p:nvSpPr>
        <p:spPr>
          <a:xfrm>
            <a:off x="6003531" y="3167645"/>
            <a:ext cx="1783189" cy="580760"/>
          </a:xfrm>
          <a:prstGeom prst="rect">
            <a:avLst/>
          </a:prstGeom>
        </p:spPr>
        <p:txBody>
          <a:bodyPr vert="horz" wrap="square" lIns="0" tIns="8659" rIns="0" bIns="0" rtlCol="0">
            <a:spAutoFit/>
          </a:bodyPr>
          <a:lstStyle/>
          <a:p>
            <a:pPr marL="8659" marR="3464">
              <a:lnSpc>
                <a:spcPct val="117600"/>
              </a:lnSpc>
              <a:spcBef>
                <a:spcPts val="68"/>
              </a:spcBef>
            </a:pPr>
            <a:r>
              <a:rPr sz="800" spc="7" dirty="0">
                <a:latin typeface="Calibri"/>
                <a:cs typeface="Calibri"/>
              </a:rPr>
              <a:t>The</a:t>
            </a:r>
            <a:r>
              <a:rPr sz="800" spc="44" dirty="0">
                <a:latin typeface="Calibri"/>
                <a:cs typeface="Calibri"/>
              </a:rPr>
              <a:t> </a:t>
            </a:r>
            <a:r>
              <a:rPr sz="800" spc="7" dirty="0">
                <a:latin typeface="Calibri"/>
                <a:cs typeface="Calibri"/>
              </a:rPr>
              <a:t>search</a:t>
            </a:r>
            <a:r>
              <a:rPr sz="800" spc="48" dirty="0">
                <a:latin typeface="Calibri"/>
                <a:cs typeface="Calibri"/>
              </a:rPr>
              <a:t> </a:t>
            </a:r>
            <a:r>
              <a:rPr sz="800" spc="7" dirty="0">
                <a:latin typeface="Calibri"/>
                <a:cs typeface="Calibri"/>
              </a:rPr>
              <a:t>for</a:t>
            </a:r>
            <a:r>
              <a:rPr sz="800" spc="41" dirty="0">
                <a:latin typeface="Calibri"/>
                <a:cs typeface="Calibri"/>
              </a:rPr>
              <a:t> </a:t>
            </a:r>
            <a:r>
              <a:rPr sz="800" spc="7" dirty="0">
                <a:latin typeface="Calibri"/>
                <a:cs typeface="Calibri"/>
              </a:rPr>
              <a:t>a</a:t>
            </a:r>
            <a:r>
              <a:rPr sz="800" spc="48" dirty="0">
                <a:latin typeface="Calibri"/>
                <a:cs typeface="Calibri"/>
              </a:rPr>
              <a:t> </a:t>
            </a:r>
            <a:r>
              <a:rPr sz="800" spc="7" dirty="0">
                <a:latin typeface="Calibri"/>
                <a:cs typeface="Calibri"/>
              </a:rPr>
              <a:t>long</a:t>
            </a:r>
            <a:r>
              <a:rPr sz="800" spc="41" dirty="0">
                <a:latin typeface="Calibri"/>
                <a:cs typeface="Calibri"/>
              </a:rPr>
              <a:t> </a:t>
            </a:r>
            <a:r>
              <a:rPr sz="800" spc="7" dirty="0">
                <a:latin typeface="Calibri"/>
                <a:cs typeface="Calibri"/>
              </a:rPr>
              <a:t>stay</a:t>
            </a:r>
            <a:r>
              <a:rPr sz="800" spc="44" dirty="0">
                <a:latin typeface="Calibri"/>
                <a:cs typeface="Calibri"/>
              </a:rPr>
              <a:t> </a:t>
            </a:r>
            <a:r>
              <a:rPr sz="800" spc="7" dirty="0">
                <a:latin typeface="Calibri"/>
                <a:cs typeface="Calibri"/>
              </a:rPr>
              <a:t>home</a:t>
            </a:r>
            <a:r>
              <a:rPr sz="800" spc="48" dirty="0">
                <a:latin typeface="Calibri"/>
                <a:cs typeface="Calibri"/>
              </a:rPr>
              <a:t> </a:t>
            </a:r>
            <a:r>
              <a:rPr sz="800" spc="7" dirty="0">
                <a:latin typeface="Calibri"/>
                <a:cs typeface="Calibri"/>
              </a:rPr>
              <a:t>for</a:t>
            </a:r>
            <a:r>
              <a:rPr sz="800" spc="41" dirty="0">
                <a:latin typeface="Calibri"/>
                <a:cs typeface="Calibri"/>
              </a:rPr>
              <a:t> </a:t>
            </a:r>
            <a:r>
              <a:rPr sz="800" spc="7" dirty="0">
                <a:latin typeface="Calibri"/>
                <a:cs typeface="Calibri"/>
              </a:rPr>
              <a:t>retirement,</a:t>
            </a:r>
            <a:r>
              <a:rPr sz="800" spc="48" dirty="0">
                <a:latin typeface="Calibri"/>
                <a:cs typeface="Calibri"/>
              </a:rPr>
              <a:t> </a:t>
            </a:r>
            <a:r>
              <a:rPr sz="800" spc="7" dirty="0">
                <a:latin typeface="Calibri"/>
                <a:cs typeface="Calibri"/>
              </a:rPr>
              <a:t>or</a:t>
            </a:r>
            <a:r>
              <a:rPr sz="800" spc="41" dirty="0">
                <a:latin typeface="Calibri"/>
                <a:cs typeface="Calibri"/>
              </a:rPr>
              <a:t> </a:t>
            </a:r>
            <a:r>
              <a:rPr sz="800" spc="7" dirty="0">
                <a:latin typeface="Calibri"/>
                <a:cs typeface="Calibri"/>
              </a:rPr>
              <a:t>some</a:t>
            </a:r>
            <a:r>
              <a:rPr sz="800" spc="48" dirty="0">
                <a:latin typeface="Calibri"/>
                <a:cs typeface="Calibri"/>
              </a:rPr>
              <a:t> </a:t>
            </a:r>
            <a:r>
              <a:rPr sz="800" spc="-7" dirty="0">
                <a:latin typeface="Calibri"/>
                <a:cs typeface="Calibri"/>
              </a:rPr>
              <a:t>residence</a:t>
            </a:r>
            <a:r>
              <a:rPr sz="800" spc="341" dirty="0">
                <a:latin typeface="Calibri"/>
                <a:cs typeface="Calibri"/>
              </a:rPr>
              <a:t> </a:t>
            </a:r>
            <a:r>
              <a:rPr sz="800" spc="7" dirty="0">
                <a:latin typeface="Calibri"/>
                <a:cs typeface="Calibri"/>
              </a:rPr>
              <a:t>for</a:t>
            </a:r>
            <a:r>
              <a:rPr sz="800" spc="34" dirty="0">
                <a:latin typeface="Calibri"/>
                <a:cs typeface="Calibri"/>
              </a:rPr>
              <a:t> </a:t>
            </a:r>
            <a:r>
              <a:rPr sz="800" spc="7" dirty="0">
                <a:latin typeface="Calibri"/>
                <a:cs typeface="Calibri"/>
              </a:rPr>
              <a:t>older</a:t>
            </a:r>
            <a:r>
              <a:rPr sz="800" spc="34" dirty="0">
                <a:latin typeface="Calibri"/>
                <a:cs typeface="Calibri"/>
              </a:rPr>
              <a:t> </a:t>
            </a:r>
            <a:r>
              <a:rPr sz="800" spc="7" dirty="0">
                <a:latin typeface="Calibri"/>
                <a:cs typeface="Calibri"/>
              </a:rPr>
              <a:t>adults,</a:t>
            </a:r>
            <a:r>
              <a:rPr sz="800" spc="41" dirty="0">
                <a:latin typeface="Calibri"/>
                <a:cs typeface="Calibri"/>
              </a:rPr>
              <a:t> </a:t>
            </a:r>
            <a:r>
              <a:rPr sz="800" spc="7" dirty="0">
                <a:latin typeface="Calibri"/>
                <a:cs typeface="Calibri"/>
              </a:rPr>
              <a:t>begins</a:t>
            </a:r>
            <a:r>
              <a:rPr sz="800" spc="41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well</a:t>
            </a:r>
            <a:r>
              <a:rPr sz="800" spc="34" dirty="0">
                <a:latin typeface="Calibri"/>
                <a:cs typeface="Calibri"/>
              </a:rPr>
              <a:t> </a:t>
            </a:r>
            <a:r>
              <a:rPr sz="800" spc="7" dirty="0">
                <a:latin typeface="Calibri"/>
                <a:cs typeface="Calibri"/>
              </a:rPr>
              <a:t>before</a:t>
            </a:r>
            <a:r>
              <a:rPr sz="800" spc="41" dirty="0">
                <a:latin typeface="Calibri"/>
                <a:cs typeface="Calibri"/>
              </a:rPr>
              <a:t> </a:t>
            </a:r>
            <a:r>
              <a:rPr sz="800" spc="7" dirty="0">
                <a:latin typeface="Calibri"/>
                <a:cs typeface="Calibri"/>
              </a:rPr>
              <a:t>the</a:t>
            </a:r>
            <a:r>
              <a:rPr sz="800" spc="37" dirty="0">
                <a:latin typeface="Calibri"/>
                <a:cs typeface="Calibri"/>
              </a:rPr>
              <a:t> </a:t>
            </a:r>
            <a:r>
              <a:rPr sz="800" spc="7" dirty="0">
                <a:latin typeface="Calibri"/>
                <a:cs typeface="Calibri"/>
              </a:rPr>
              <a:t>age</a:t>
            </a:r>
            <a:r>
              <a:rPr sz="800" spc="41" dirty="0">
                <a:latin typeface="Calibri"/>
                <a:cs typeface="Calibri"/>
              </a:rPr>
              <a:t> </a:t>
            </a:r>
            <a:r>
              <a:rPr sz="800" spc="7" dirty="0">
                <a:latin typeface="Calibri"/>
                <a:cs typeface="Calibri"/>
              </a:rPr>
              <a:t>of</a:t>
            </a:r>
            <a:r>
              <a:rPr sz="800" spc="41" dirty="0">
                <a:latin typeface="Calibri"/>
                <a:cs typeface="Calibri"/>
              </a:rPr>
              <a:t> </a:t>
            </a:r>
            <a:r>
              <a:rPr sz="800" spc="7" dirty="0">
                <a:latin typeface="Calibri"/>
                <a:cs typeface="Calibri"/>
              </a:rPr>
              <a:t>retirement,</a:t>
            </a:r>
            <a:r>
              <a:rPr sz="800" spc="41" dirty="0">
                <a:latin typeface="Calibri"/>
                <a:cs typeface="Calibri"/>
              </a:rPr>
              <a:t> </a:t>
            </a:r>
            <a:r>
              <a:rPr sz="800" spc="7" dirty="0">
                <a:latin typeface="Calibri"/>
                <a:cs typeface="Calibri"/>
              </a:rPr>
              <a:t>around</a:t>
            </a:r>
            <a:r>
              <a:rPr sz="800" spc="34" dirty="0">
                <a:latin typeface="Calibri"/>
                <a:cs typeface="Calibri"/>
              </a:rPr>
              <a:t> </a:t>
            </a:r>
            <a:r>
              <a:rPr sz="800" spc="20" dirty="0">
                <a:latin typeface="Calibri"/>
                <a:cs typeface="Calibri"/>
              </a:rPr>
              <a:t>50 </a:t>
            </a:r>
            <a:r>
              <a:rPr sz="800" dirty="0">
                <a:latin typeface="Calibri"/>
                <a:cs typeface="Calibri"/>
              </a:rPr>
              <a:t>years</a:t>
            </a:r>
            <a:r>
              <a:rPr sz="800" spc="48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of</a:t>
            </a:r>
            <a:r>
              <a:rPr sz="800" spc="48" dirty="0">
                <a:latin typeface="Calibri"/>
                <a:cs typeface="Calibri"/>
              </a:rPr>
              <a:t> </a:t>
            </a:r>
            <a:r>
              <a:rPr sz="800" spc="-14" dirty="0">
                <a:latin typeface="Calibri"/>
                <a:cs typeface="Calibri"/>
              </a:rPr>
              <a:t>age.</a:t>
            </a:r>
            <a:endParaRPr sz="8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>
          <a:xfrm>
            <a:off x="2152650" y="365126"/>
            <a:ext cx="7886700" cy="58102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s-MX" altLang="es-MX"/>
              <a:t>Desarrollo y evolución del sector</a:t>
            </a:r>
          </a:p>
        </p:txBody>
      </p:sp>
      <p:graphicFrame>
        <p:nvGraphicFramePr>
          <p:cNvPr id="5" name="Group 1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5649969"/>
              </p:ext>
            </p:extLst>
          </p:nvPr>
        </p:nvGraphicFramePr>
        <p:xfrm>
          <a:off x="1617663" y="3729039"/>
          <a:ext cx="1496748" cy="2808288"/>
        </p:xfrm>
        <a:graphic>
          <a:graphicData uri="http://schemas.openxmlformats.org/drawingml/2006/table">
            <a:tbl>
              <a:tblPr/>
              <a:tblGrid>
                <a:gridCol w="14967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93086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altLang="es-MX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Estrategia</a:t>
                      </a:r>
                      <a:endParaRPr kumimoji="0" lang="es-ES" altLang="es-MX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1438" marR="91438" marT="45675" marB="45675" horzOverflow="overflow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023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altLang="es-MX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Mercado Inmobiliario</a:t>
                      </a:r>
                      <a:endParaRPr kumimoji="0" lang="es-ES" altLang="es-MX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1438" marR="91438" marT="45675" marB="45675" horzOverflow="overflow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65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altLang="es-MX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Producción</a:t>
                      </a:r>
                      <a:endParaRPr kumimoji="0" lang="es-ES" altLang="es-MX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1438" marR="91438" marT="45675" marB="45675" horzOverflow="overflow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3086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altLang="es-MX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Mercado Hipotecario</a:t>
                      </a:r>
                      <a:endParaRPr kumimoji="0" lang="es-ES" altLang="es-MX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1438" marR="91438" marT="45675" marB="45675" horzOverflow="overflow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3086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altLang="es-MX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Fondeo</a:t>
                      </a:r>
                      <a:endParaRPr kumimoji="0" lang="es-ES" altLang="es-MX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1438" marR="91438" marT="45675" marB="45675" horzOverflow="overflow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280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altLang="es-MX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Desarrollo Urbano</a:t>
                      </a:r>
                      <a:endParaRPr kumimoji="0" lang="es-ES" altLang="es-MX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1438" marR="91438" marT="45675" marB="45675" horzOverflow="overflow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30329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altLang="es-MX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Impacto Económico</a:t>
                      </a:r>
                      <a:endParaRPr kumimoji="0" lang="es-ES" altLang="es-MX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1438" marR="91438" marT="45675" marB="45675" horzOverflow="overflow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1565" name="Text Box 77"/>
          <p:cNvSpPr txBox="1">
            <a:spLocks noChangeArrowheads="1"/>
          </p:cNvSpPr>
          <p:nvPr/>
        </p:nvSpPr>
        <p:spPr bwMode="auto">
          <a:xfrm>
            <a:off x="9404350" y="3452814"/>
            <a:ext cx="9207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prstDash val="dash"/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MX" altLang="es-MX" sz="12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Madurez</a:t>
            </a:r>
            <a:endParaRPr lang="es-ES" altLang="es-MX" sz="1200" b="1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1566" name="Text Box 77"/>
          <p:cNvSpPr txBox="1">
            <a:spLocks noChangeArrowheads="1"/>
          </p:cNvSpPr>
          <p:nvPr/>
        </p:nvSpPr>
        <p:spPr bwMode="auto">
          <a:xfrm>
            <a:off x="3309938" y="3459163"/>
            <a:ext cx="134620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prstDash val="dash"/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MX" altLang="es-MX" sz="12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Introducción </a:t>
            </a:r>
            <a:endParaRPr lang="es-ES" altLang="es-MX" sz="1200" b="1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1567" name="Text Box 77"/>
          <p:cNvSpPr txBox="1">
            <a:spLocks noChangeArrowheads="1"/>
          </p:cNvSpPr>
          <p:nvPr/>
        </p:nvSpPr>
        <p:spPr bwMode="auto">
          <a:xfrm>
            <a:off x="4960938" y="3459163"/>
            <a:ext cx="900112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prstDash val="dash"/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MX" altLang="es-MX" sz="12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Infancia</a:t>
            </a:r>
            <a:endParaRPr lang="es-ES" altLang="es-MX" sz="1200" b="1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1568" name="Text Box 77"/>
          <p:cNvSpPr txBox="1">
            <a:spLocks noChangeArrowheads="1"/>
          </p:cNvSpPr>
          <p:nvPr/>
        </p:nvSpPr>
        <p:spPr bwMode="auto">
          <a:xfrm>
            <a:off x="6227764" y="3459163"/>
            <a:ext cx="1222375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prstDash val="dash"/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MX" altLang="es-MX" sz="12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Crecimiento</a:t>
            </a:r>
            <a:endParaRPr lang="es-ES" altLang="es-MX" sz="1200" b="1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1569" name="Text Box 77"/>
          <p:cNvSpPr txBox="1">
            <a:spLocks noChangeArrowheads="1"/>
          </p:cNvSpPr>
          <p:nvPr/>
        </p:nvSpPr>
        <p:spPr bwMode="auto">
          <a:xfrm>
            <a:off x="7816851" y="3452814"/>
            <a:ext cx="10128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prstDash val="dash"/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MX" altLang="es-MX" sz="12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Movilidad</a:t>
            </a:r>
            <a:endParaRPr lang="es-ES" altLang="es-MX" sz="1200" b="1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7" name="Text Box 89"/>
          <p:cNvSpPr txBox="1">
            <a:spLocks noChangeArrowheads="1"/>
          </p:cNvSpPr>
          <p:nvPr/>
        </p:nvSpPr>
        <p:spPr bwMode="auto">
          <a:xfrm rot="10800000">
            <a:off x="2518847" y="1723908"/>
            <a:ext cx="369332" cy="1606787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eaVert"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s-MX" sz="1200" dirty="0">
                <a:latin typeface="+mj-lt"/>
                <a:cs typeface="Arial" charset="0"/>
              </a:rPr>
              <a:t>% del PIB (Avance)</a:t>
            </a:r>
            <a:endParaRPr lang="es-ES" sz="1200" dirty="0">
              <a:latin typeface="+mj-lt"/>
              <a:cs typeface="Arial" charset="0"/>
            </a:endParaRPr>
          </a:p>
        </p:txBody>
      </p:sp>
      <p:grpSp>
        <p:nvGrpSpPr>
          <p:cNvPr id="21571" name="Group 17"/>
          <p:cNvGrpSpPr>
            <a:grpSpLocks/>
          </p:cNvGrpSpPr>
          <p:nvPr/>
        </p:nvGrpSpPr>
        <p:grpSpPr bwMode="auto">
          <a:xfrm>
            <a:off x="3040063" y="1552575"/>
            <a:ext cx="7378700" cy="1690688"/>
            <a:chOff x="1629418" y="550221"/>
            <a:chExt cx="7267647" cy="2707330"/>
          </a:xfrm>
        </p:grpSpPr>
        <p:sp>
          <p:nvSpPr>
            <p:cNvPr id="21593" name="Rectangle 2"/>
            <p:cNvSpPr>
              <a:spLocks noChangeArrowheads="1"/>
            </p:cNvSpPr>
            <p:nvPr/>
          </p:nvSpPr>
          <p:spPr bwMode="auto">
            <a:xfrm>
              <a:off x="1658064" y="971550"/>
              <a:ext cx="7239001" cy="2286001"/>
            </a:xfrm>
            <a:prstGeom prst="rect">
              <a:avLst/>
            </a:prstGeom>
            <a:solidFill>
              <a:srgbClr val="DDEFE8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s-MX" sz="1600">
                <a:latin typeface="Arial" panose="020B0604020202020204" pitchFamily="34" charset="0"/>
              </a:endParaRPr>
            </a:p>
          </p:txBody>
        </p:sp>
        <p:sp>
          <p:nvSpPr>
            <p:cNvPr id="21594" name="Line 5"/>
            <p:cNvSpPr>
              <a:spLocks noChangeShapeType="1"/>
            </p:cNvSpPr>
            <p:nvPr/>
          </p:nvSpPr>
          <p:spPr bwMode="auto">
            <a:xfrm>
              <a:off x="1629418" y="550221"/>
              <a:ext cx="0" cy="26670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stealth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MX"/>
            </a:p>
          </p:txBody>
        </p:sp>
        <p:sp>
          <p:nvSpPr>
            <p:cNvPr id="47" name="2 Forma libre"/>
            <p:cNvSpPr/>
            <p:nvPr/>
          </p:nvSpPr>
          <p:spPr>
            <a:xfrm>
              <a:off x="1668508" y="1284887"/>
              <a:ext cx="7159759" cy="1784549"/>
            </a:xfrm>
            <a:custGeom>
              <a:avLst/>
              <a:gdLst>
                <a:gd name="connsiteX0" fmla="*/ 0 w 7220607"/>
                <a:gd name="connsiteY0" fmla="*/ 1655379 h 1655379"/>
                <a:gd name="connsiteX1" fmla="*/ 662151 w 7220607"/>
                <a:gd name="connsiteY1" fmla="*/ 1576552 h 1655379"/>
                <a:gd name="connsiteX2" fmla="*/ 1072055 w 7220607"/>
                <a:gd name="connsiteY2" fmla="*/ 1513489 h 1655379"/>
                <a:gd name="connsiteX3" fmla="*/ 1686910 w 7220607"/>
                <a:gd name="connsiteY3" fmla="*/ 1087821 h 1655379"/>
                <a:gd name="connsiteX4" fmla="*/ 2128345 w 7220607"/>
                <a:gd name="connsiteY4" fmla="*/ 1024758 h 1655379"/>
                <a:gd name="connsiteX5" fmla="*/ 2632841 w 7220607"/>
                <a:gd name="connsiteY5" fmla="*/ 1466193 h 1655379"/>
                <a:gd name="connsiteX6" fmla="*/ 3168869 w 7220607"/>
                <a:gd name="connsiteY6" fmla="*/ 1308538 h 1655379"/>
                <a:gd name="connsiteX7" fmla="*/ 3563007 w 7220607"/>
                <a:gd name="connsiteY7" fmla="*/ 930165 h 1655379"/>
                <a:gd name="connsiteX8" fmla="*/ 3925614 w 7220607"/>
                <a:gd name="connsiteY8" fmla="*/ 709448 h 1655379"/>
                <a:gd name="connsiteX9" fmla="*/ 4288220 w 7220607"/>
                <a:gd name="connsiteY9" fmla="*/ 930165 h 1655379"/>
                <a:gd name="connsiteX10" fmla="*/ 4635062 w 7220607"/>
                <a:gd name="connsiteY10" fmla="*/ 1056289 h 1655379"/>
                <a:gd name="connsiteX11" fmla="*/ 5297214 w 7220607"/>
                <a:gd name="connsiteY11" fmla="*/ 488731 h 1655379"/>
                <a:gd name="connsiteX12" fmla="*/ 5754414 w 7220607"/>
                <a:gd name="connsiteY12" fmla="*/ 283779 h 1655379"/>
                <a:gd name="connsiteX13" fmla="*/ 6385034 w 7220607"/>
                <a:gd name="connsiteY13" fmla="*/ 299545 h 1655379"/>
                <a:gd name="connsiteX14" fmla="*/ 7220607 w 7220607"/>
                <a:gd name="connsiteY14" fmla="*/ 0 h 1655379"/>
                <a:gd name="connsiteX15" fmla="*/ 7220607 w 7220607"/>
                <a:gd name="connsiteY15" fmla="*/ 0 h 1655379"/>
                <a:gd name="connsiteX0" fmla="*/ 0 w 7220607"/>
                <a:gd name="connsiteY0" fmla="*/ 1655379 h 1655379"/>
                <a:gd name="connsiteX1" fmla="*/ 619617 w 7220607"/>
                <a:gd name="connsiteY1" fmla="*/ 1606145 h 1655379"/>
                <a:gd name="connsiteX2" fmla="*/ 1072055 w 7220607"/>
                <a:gd name="connsiteY2" fmla="*/ 1513489 h 1655379"/>
                <a:gd name="connsiteX3" fmla="*/ 1686910 w 7220607"/>
                <a:gd name="connsiteY3" fmla="*/ 1087821 h 1655379"/>
                <a:gd name="connsiteX4" fmla="*/ 2128345 w 7220607"/>
                <a:gd name="connsiteY4" fmla="*/ 1024758 h 1655379"/>
                <a:gd name="connsiteX5" fmla="*/ 2632841 w 7220607"/>
                <a:gd name="connsiteY5" fmla="*/ 1466193 h 1655379"/>
                <a:gd name="connsiteX6" fmla="*/ 3168869 w 7220607"/>
                <a:gd name="connsiteY6" fmla="*/ 1308538 h 1655379"/>
                <a:gd name="connsiteX7" fmla="*/ 3563007 w 7220607"/>
                <a:gd name="connsiteY7" fmla="*/ 930165 h 1655379"/>
                <a:gd name="connsiteX8" fmla="*/ 3925614 w 7220607"/>
                <a:gd name="connsiteY8" fmla="*/ 709448 h 1655379"/>
                <a:gd name="connsiteX9" fmla="*/ 4288220 w 7220607"/>
                <a:gd name="connsiteY9" fmla="*/ 930165 h 1655379"/>
                <a:gd name="connsiteX10" fmla="*/ 4635062 w 7220607"/>
                <a:gd name="connsiteY10" fmla="*/ 1056289 h 1655379"/>
                <a:gd name="connsiteX11" fmla="*/ 5297214 w 7220607"/>
                <a:gd name="connsiteY11" fmla="*/ 488731 h 1655379"/>
                <a:gd name="connsiteX12" fmla="*/ 5754414 w 7220607"/>
                <a:gd name="connsiteY12" fmla="*/ 283779 h 1655379"/>
                <a:gd name="connsiteX13" fmla="*/ 6385034 w 7220607"/>
                <a:gd name="connsiteY13" fmla="*/ 299545 h 1655379"/>
                <a:gd name="connsiteX14" fmla="*/ 7220607 w 7220607"/>
                <a:gd name="connsiteY14" fmla="*/ 0 h 1655379"/>
                <a:gd name="connsiteX15" fmla="*/ 7220607 w 7220607"/>
                <a:gd name="connsiteY15" fmla="*/ 0 h 1655379"/>
                <a:gd name="connsiteX0" fmla="*/ 0 w 7220607"/>
                <a:gd name="connsiteY0" fmla="*/ 1655379 h 1655379"/>
                <a:gd name="connsiteX1" fmla="*/ 619617 w 7220607"/>
                <a:gd name="connsiteY1" fmla="*/ 1635737 h 1655379"/>
                <a:gd name="connsiteX2" fmla="*/ 1072055 w 7220607"/>
                <a:gd name="connsiteY2" fmla="*/ 1513489 h 1655379"/>
                <a:gd name="connsiteX3" fmla="*/ 1686910 w 7220607"/>
                <a:gd name="connsiteY3" fmla="*/ 1087821 h 1655379"/>
                <a:gd name="connsiteX4" fmla="*/ 2128345 w 7220607"/>
                <a:gd name="connsiteY4" fmla="*/ 1024758 h 1655379"/>
                <a:gd name="connsiteX5" fmla="*/ 2632841 w 7220607"/>
                <a:gd name="connsiteY5" fmla="*/ 1466193 h 1655379"/>
                <a:gd name="connsiteX6" fmla="*/ 3168869 w 7220607"/>
                <a:gd name="connsiteY6" fmla="*/ 1308538 h 1655379"/>
                <a:gd name="connsiteX7" fmla="*/ 3563007 w 7220607"/>
                <a:gd name="connsiteY7" fmla="*/ 930165 h 1655379"/>
                <a:gd name="connsiteX8" fmla="*/ 3925614 w 7220607"/>
                <a:gd name="connsiteY8" fmla="*/ 709448 h 1655379"/>
                <a:gd name="connsiteX9" fmla="*/ 4288220 w 7220607"/>
                <a:gd name="connsiteY9" fmla="*/ 930165 h 1655379"/>
                <a:gd name="connsiteX10" fmla="*/ 4635062 w 7220607"/>
                <a:gd name="connsiteY10" fmla="*/ 1056289 h 1655379"/>
                <a:gd name="connsiteX11" fmla="*/ 5297214 w 7220607"/>
                <a:gd name="connsiteY11" fmla="*/ 488731 h 1655379"/>
                <a:gd name="connsiteX12" fmla="*/ 5754414 w 7220607"/>
                <a:gd name="connsiteY12" fmla="*/ 283779 h 1655379"/>
                <a:gd name="connsiteX13" fmla="*/ 6385034 w 7220607"/>
                <a:gd name="connsiteY13" fmla="*/ 299545 h 1655379"/>
                <a:gd name="connsiteX14" fmla="*/ 7220607 w 7220607"/>
                <a:gd name="connsiteY14" fmla="*/ 0 h 1655379"/>
                <a:gd name="connsiteX15" fmla="*/ 7220607 w 7220607"/>
                <a:gd name="connsiteY15" fmla="*/ 0 h 1655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7220607" h="1655379">
                  <a:moveTo>
                    <a:pt x="0" y="1655379"/>
                  </a:moveTo>
                  <a:cubicBezTo>
                    <a:pt x="220717" y="1629103"/>
                    <a:pt x="398900" y="1662013"/>
                    <a:pt x="619617" y="1635737"/>
                  </a:cubicBezTo>
                  <a:cubicBezTo>
                    <a:pt x="798293" y="1612089"/>
                    <a:pt x="894173" y="1604808"/>
                    <a:pt x="1072055" y="1513489"/>
                  </a:cubicBezTo>
                  <a:cubicBezTo>
                    <a:pt x="1249937" y="1422170"/>
                    <a:pt x="1510862" y="1169276"/>
                    <a:pt x="1686910" y="1087821"/>
                  </a:cubicBezTo>
                  <a:cubicBezTo>
                    <a:pt x="1862958" y="1006366"/>
                    <a:pt x="1970690" y="961696"/>
                    <a:pt x="2128345" y="1024758"/>
                  </a:cubicBezTo>
                  <a:cubicBezTo>
                    <a:pt x="2286000" y="1087820"/>
                    <a:pt x="2459420" y="1418896"/>
                    <a:pt x="2632841" y="1466193"/>
                  </a:cubicBezTo>
                  <a:cubicBezTo>
                    <a:pt x="2806262" y="1513490"/>
                    <a:pt x="3013841" y="1397876"/>
                    <a:pt x="3168869" y="1308538"/>
                  </a:cubicBezTo>
                  <a:cubicBezTo>
                    <a:pt x="3323897" y="1219200"/>
                    <a:pt x="3436883" y="1030013"/>
                    <a:pt x="3563007" y="930165"/>
                  </a:cubicBezTo>
                  <a:cubicBezTo>
                    <a:pt x="3689131" y="830317"/>
                    <a:pt x="3804745" y="709448"/>
                    <a:pt x="3925614" y="709448"/>
                  </a:cubicBezTo>
                  <a:cubicBezTo>
                    <a:pt x="4046483" y="709448"/>
                    <a:pt x="4169979" y="872358"/>
                    <a:pt x="4288220" y="930165"/>
                  </a:cubicBezTo>
                  <a:cubicBezTo>
                    <a:pt x="4406461" y="987972"/>
                    <a:pt x="4466896" y="1129861"/>
                    <a:pt x="4635062" y="1056289"/>
                  </a:cubicBezTo>
                  <a:cubicBezTo>
                    <a:pt x="4803228" y="982717"/>
                    <a:pt x="5110655" y="617483"/>
                    <a:pt x="5297214" y="488731"/>
                  </a:cubicBezTo>
                  <a:cubicBezTo>
                    <a:pt x="5483773" y="359979"/>
                    <a:pt x="5573111" y="315310"/>
                    <a:pt x="5754414" y="283779"/>
                  </a:cubicBezTo>
                  <a:cubicBezTo>
                    <a:pt x="5935717" y="252248"/>
                    <a:pt x="6140669" y="346841"/>
                    <a:pt x="6385034" y="299545"/>
                  </a:cubicBezTo>
                  <a:cubicBezTo>
                    <a:pt x="6629399" y="252249"/>
                    <a:pt x="7220607" y="0"/>
                    <a:pt x="7220607" y="0"/>
                  </a:cubicBezTo>
                  <a:lnTo>
                    <a:pt x="7220607" y="0"/>
                  </a:lnTo>
                </a:path>
              </a:pathLst>
            </a:custGeom>
            <a:noFill/>
            <a:ln w="381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s-MX" sz="1600" dirty="0"/>
            </a:p>
          </p:txBody>
        </p:sp>
      </p:grpSp>
      <p:sp>
        <p:nvSpPr>
          <p:cNvPr id="21572" name="Line 6"/>
          <p:cNvSpPr>
            <a:spLocks noChangeShapeType="1"/>
          </p:cNvSpPr>
          <p:nvPr/>
        </p:nvSpPr>
        <p:spPr bwMode="auto">
          <a:xfrm>
            <a:off x="3014664" y="3211513"/>
            <a:ext cx="743267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MX"/>
          </a:p>
        </p:txBody>
      </p:sp>
      <p:sp>
        <p:nvSpPr>
          <p:cNvPr id="21573" name="Oval 34"/>
          <p:cNvSpPr>
            <a:spLocks noChangeAspect="1"/>
          </p:cNvSpPr>
          <p:nvPr/>
        </p:nvSpPr>
        <p:spPr bwMode="gray">
          <a:xfrm>
            <a:off x="4391026" y="1355726"/>
            <a:ext cx="530225" cy="398463"/>
          </a:xfrm>
          <a:prstGeom prst="ellipse">
            <a:avLst/>
          </a:prstGeom>
          <a:noFill/>
          <a:ln w="19050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88900" rIns="0" bIns="88900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6000"/>
              </a:lnSpc>
              <a:spcBef>
                <a:spcPct val="0"/>
              </a:spcBef>
              <a:buFont typeface="Wingdings 2" panose="05020102010507070707" pitchFamily="18" charset="2"/>
              <a:buNone/>
            </a:pPr>
            <a:r>
              <a:rPr lang="es-MX" altLang="es-MX" sz="1000" b="1"/>
              <a:t>1990</a:t>
            </a:r>
          </a:p>
        </p:txBody>
      </p:sp>
      <p:sp>
        <p:nvSpPr>
          <p:cNvPr id="21574" name="Oval 35"/>
          <p:cNvSpPr>
            <a:spLocks noChangeAspect="1"/>
          </p:cNvSpPr>
          <p:nvPr/>
        </p:nvSpPr>
        <p:spPr bwMode="gray">
          <a:xfrm>
            <a:off x="5843589" y="1368425"/>
            <a:ext cx="530225" cy="400050"/>
          </a:xfrm>
          <a:prstGeom prst="ellipse">
            <a:avLst/>
          </a:prstGeom>
          <a:noFill/>
          <a:ln w="19050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88900" rIns="0" bIns="88900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6000"/>
              </a:lnSpc>
              <a:spcBef>
                <a:spcPct val="0"/>
              </a:spcBef>
              <a:buFont typeface="Wingdings 2" panose="05020102010507070707" pitchFamily="18" charset="2"/>
              <a:buNone/>
            </a:pPr>
            <a:r>
              <a:rPr lang="es-MX" altLang="es-MX" sz="1000" b="1"/>
              <a:t>2000</a:t>
            </a:r>
          </a:p>
        </p:txBody>
      </p:sp>
      <p:sp>
        <p:nvSpPr>
          <p:cNvPr id="21575" name="Oval 36"/>
          <p:cNvSpPr>
            <a:spLocks noChangeAspect="1"/>
          </p:cNvSpPr>
          <p:nvPr/>
        </p:nvSpPr>
        <p:spPr bwMode="gray">
          <a:xfrm>
            <a:off x="7329489" y="1374776"/>
            <a:ext cx="528637" cy="398463"/>
          </a:xfrm>
          <a:prstGeom prst="ellipse">
            <a:avLst/>
          </a:prstGeom>
          <a:noFill/>
          <a:ln w="19050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88900" rIns="0" bIns="88900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6000"/>
              </a:lnSpc>
              <a:spcBef>
                <a:spcPct val="0"/>
              </a:spcBef>
              <a:buFont typeface="Wingdings 2" panose="05020102010507070707" pitchFamily="18" charset="2"/>
              <a:buNone/>
            </a:pPr>
            <a:r>
              <a:rPr lang="es-MX" altLang="es-MX" sz="1000" b="1"/>
              <a:t>2010</a:t>
            </a:r>
          </a:p>
        </p:txBody>
      </p:sp>
      <p:sp>
        <p:nvSpPr>
          <p:cNvPr id="21576" name="Oval 37"/>
          <p:cNvSpPr>
            <a:spLocks noChangeAspect="1"/>
          </p:cNvSpPr>
          <p:nvPr/>
        </p:nvSpPr>
        <p:spPr bwMode="gray">
          <a:xfrm>
            <a:off x="8809039" y="1360488"/>
            <a:ext cx="530225" cy="400050"/>
          </a:xfrm>
          <a:prstGeom prst="ellipse">
            <a:avLst/>
          </a:prstGeom>
          <a:noFill/>
          <a:ln w="19050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88900" rIns="0" bIns="88900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6000"/>
              </a:lnSpc>
              <a:spcBef>
                <a:spcPct val="0"/>
              </a:spcBef>
              <a:buFont typeface="Wingdings 2" panose="05020102010507070707" pitchFamily="18" charset="2"/>
              <a:buNone/>
            </a:pPr>
            <a:r>
              <a:rPr lang="es-MX" altLang="es-MX" sz="1000" b="1"/>
              <a:t>2020</a:t>
            </a:r>
          </a:p>
        </p:txBody>
      </p:sp>
      <p:sp>
        <p:nvSpPr>
          <p:cNvPr id="21577" name="Oval 38"/>
          <p:cNvSpPr>
            <a:spLocks noChangeAspect="1"/>
          </p:cNvSpPr>
          <p:nvPr/>
        </p:nvSpPr>
        <p:spPr bwMode="gray">
          <a:xfrm>
            <a:off x="10039351" y="1357313"/>
            <a:ext cx="530225" cy="398462"/>
          </a:xfrm>
          <a:prstGeom prst="ellipse">
            <a:avLst/>
          </a:prstGeom>
          <a:noFill/>
          <a:ln w="19050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88900" rIns="0" bIns="88900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6000"/>
              </a:lnSpc>
              <a:spcBef>
                <a:spcPct val="0"/>
              </a:spcBef>
              <a:buFont typeface="Wingdings 2" panose="05020102010507070707" pitchFamily="18" charset="2"/>
              <a:buNone/>
            </a:pPr>
            <a:r>
              <a:rPr lang="es-MX" altLang="es-MX" sz="1000" b="1"/>
              <a:t>2030</a:t>
            </a:r>
          </a:p>
        </p:txBody>
      </p:sp>
      <p:cxnSp>
        <p:nvCxnSpPr>
          <p:cNvPr id="49" name="Straight Connector 48"/>
          <p:cNvCxnSpPr/>
          <p:nvPr/>
        </p:nvCxnSpPr>
        <p:spPr>
          <a:xfrm flipV="1">
            <a:off x="4673600" y="1844675"/>
            <a:ext cx="0" cy="1366838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 flipV="1">
            <a:off x="6110288" y="1844675"/>
            <a:ext cx="0" cy="1366838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 flipV="1">
            <a:off x="7604125" y="1844675"/>
            <a:ext cx="0" cy="1366838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 flipV="1">
            <a:off x="9074150" y="1844675"/>
            <a:ext cx="0" cy="1366838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flipV="1">
            <a:off x="10391775" y="1812926"/>
            <a:ext cx="0" cy="1368425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1583" name="Marcador de contenido 3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62" b="8762"/>
          <a:stretch>
            <a:fillRect/>
          </a:stretch>
        </p:blipFill>
        <p:spPr bwMode="auto">
          <a:xfrm>
            <a:off x="4960939" y="2835276"/>
            <a:ext cx="282575" cy="19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84" name="Picture 4" descr="Bandera del Perú">
            <a:hlinkClick r:id="rId3" tooltip="Bandera del Perú"/>
          </p:cNvPr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1451" y="2825751"/>
            <a:ext cx="309563" cy="17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85" name="Picture 63" descr="BRASIL">
            <a:hlinkClick r:id="rId5"/>
          </p:cNvPr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9238" y="2265363"/>
            <a:ext cx="309562" cy="17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86" name="Picture 65" descr="Colombia">
            <a:hlinkClick r:id="rId7"/>
          </p:cNvPr>
          <p:cNvPicPr>
            <a:picLocks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4076" y="2336801"/>
            <a:ext cx="309563" cy="17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87" name="Picture 64" descr="Chile">
            <a:hlinkClick r:id="rId9"/>
          </p:cNvPr>
          <p:cNvPicPr>
            <a:picLocks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7238" y="2016126"/>
            <a:ext cx="311150" cy="19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88" name="Picture 2" descr="C:\Users\Dr Yarza\Pictures\bandera.gif"/>
          <p:cNvPicPr>
            <a:picLocks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4976" y="2571751"/>
            <a:ext cx="309563" cy="19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89" name="Picture 10" descr="flagge-deutschland"/>
          <p:cNvPicPr>
            <a:picLocks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0838" y="2336801"/>
            <a:ext cx="309562" cy="17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90" name="Picture 16" descr="UK+Flagge"/>
          <p:cNvPicPr>
            <a:picLocks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3775" y="1890713"/>
            <a:ext cx="311150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91" name="Marcador de contenido 3"/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62" b="8762"/>
          <a:stretch>
            <a:fillRect/>
          </a:stretch>
        </p:blipFill>
        <p:spPr bwMode="auto">
          <a:xfrm>
            <a:off x="9785351" y="2306638"/>
            <a:ext cx="309563" cy="177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592" name="TextBox 1"/>
          <p:cNvSpPr txBox="1">
            <a:spLocks noChangeArrowheads="1"/>
          </p:cNvSpPr>
          <p:nvPr/>
        </p:nvSpPr>
        <p:spPr bwMode="auto">
          <a:xfrm>
            <a:off x="1595438" y="6577014"/>
            <a:ext cx="2584450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MX" altLang="es-MX" sz="900"/>
              <a:t>J Yarza, IUHF  International Conference Viena, 2015</a:t>
            </a:r>
          </a:p>
        </p:txBody>
      </p:sp>
      <p:pic>
        <p:nvPicPr>
          <p:cNvPr id="3" name="Picture 2" descr="Image result for united states round flag">
            <a:extLst>
              <a:ext uri="{FF2B5EF4-FFF2-40B4-BE49-F238E27FC236}">
                <a16:creationId xmlns:a16="http://schemas.microsoft.com/office/drawing/2014/main" id="{D0F65254-BDD5-5727-4E34-59227C367D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1904" y="2087140"/>
            <a:ext cx="240135" cy="240135"/>
          </a:xfrm>
          <a:prstGeom prst="ellipse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70663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36"/>
          <a:stretch/>
        </p:blipFill>
        <p:spPr>
          <a:xfrm flipH="1">
            <a:off x="-4" y="0"/>
            <a:ext cx="12192001" cy="6858000"/>
          </a:xfrm>
          <a:prstGeom prst="rect">
            <a:avLst/>
          </a:prstGeom>
        </p:spPr>
      </p:pic>
      <p:sp>
        <p:nvSpPr>
          <p:cNvPr id="3" name="Flowchart: Delay 2"/>
          <p:cNvSpPr/>
          <p:nvPr/>
        </p:nvSpPr>
        <p:spPr bwMode="gray">
          <a:xfrm>
            <a:off x="-1" y="0"/>
            <a:ext cx="8109527" cy="6858000"/>
          </a:xfrm>
          <a:prstGeom prst="flowChartDelay">
            <a:avLst/>
          </a:prstGeom>
          <a:solidFill>
            <a:srgbClr val="FFFFFF">
              <a:alpha val="69804"/>
            </a:srgbClr>
          </a:solidFill>
          <a:ln w="19050" algn="ctr">
            <a:noFill/>
            <a:miter lim="800000"/>
            <a:headEnd/>
            <a:tailEnd/>
          </a:ln>
        </p:spPr>
        <p:txBody>
          <a:bodyPr wrap="square" lIns="88900" tIns="88900" rIns="88900" bIns="88900" rtlCol="0" anchor="ctr"/>
          <a:lstStyle/>
          <a:p>
            <a:pPr algn="ctr">
              <a:lnSpc>
                <a:spcPct val="106000"/>
              </a:lnSpc>
              <a:buFont typeface="Wingdings 2" pitchFamily="18" charset="2"/>
              <a:buNone/>
            </a:pPr>
            <a:endParaRPr lang="es-MX" sz="1600" b="1" dirty="0">
              <a:solidFill>
                <a:prstClr val="white"/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85628" y="1448656"/>
            <a:ext cx="6690040" cy="71458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2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sz="3600" b="1" i="1" dirty="0" err="1">
                <a:solidFill>
                  <a:prstClr val="black"/>
                </a:solidFill>
              </a:rPr>
              <a:t>Overview</a:t>
            </a:r>
            <a:endParaRPr lang="es-ES_tradnl" sz="3600" b="1" i="1" dirty="0">
              <a:solidFill>
                <a:prstClr val="black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_tradnl" sz="3200" dirty="0" err="1">
                <a:solidFill>
                  <a:prstClr val="black"/>
                </a:solidFill>
              </a:rPr>
              <a:t>Migration</a:t>
            </a:r>
            <a:endParaRPr lang="es-ES_tradnl" sz="3200" dirty="0">
              <a:solidFill>
                <a:prstClr val="black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_tradnl" sz="3200" dirty="0">
                <a:solidFill>
                  <a:prstClr val="black"/>
                </a:solidFill>
              </a:rPr>
              <a:t>USA and Mexico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_tradnl" sz="3200" dirty="0" err="1">
                <a:solidFill>
                  <a:prstClr val="black"/>
                </a:solidFill>
              </a:rPr>
              <a:t>The</a:t>
            </a:r>
            <a:r>
              <a:rPr lang="es-ES_tradnl" sz="3200" dirty="0">
                <a:solidFill>
                  <a:prstClr val="black"/>
                </a:solidFill>
              </a:rPr>
              <a:t> </a:t>
            </a:r>
            <a:r>
              <a:rPr lang="es-ES_tradnl" sz="3200" dirty="0" err="1">
                <a:solidFill>
                  <a:prstClr val="black"/>
                </a:solidFill>
              </a:rPr>
              <a:t>structure</a:t>
            </a:r>
            <a:r>
              <a:rPr lang="es-ES_tradnl" sz="3200" dirty="0">
                <a:solidFill>
                  <a:prstClr val="black"/>
                </a:solidFill>
              </a:rPr>
              <a:t> </a:t>
            </a:r>
            <a:r>
              <a:rPr lang="es-ES_tradnl" sz="3200" dirty="0" err="1">
                <a:solidFill>
                  <a:prstClr val="black"/>
                </a:solidFill>
              </a:rPr>
              <a:t>of</a:t>
            </a:r>
            <a:r>
              <a:rPr lang="es-ES_tradnl" sz="3200" dirty="0">
                <a:solidFill>
                  <a:prstClr val="black"/>
                </a:solidFill>
              </a:rPr>
              <a:t> </a:t>
            </a:r>
            <a:r>
              <a:rPr lang="es-ES_tradnl" sz="3200" dirty="0" err="1">
                <a:solidFill>
                  <a:prstClr val="black"/>
                </a:solidFill>
              </a:rPr>
              <a:t>Families</a:t>
            </a:r>
            <a:r>
              <a:rPr lang="es-ES_tradnl" sz="3200" dirty="0">
                <a:solidFill>
                  <a:prstClr val="black"/>
                </a:solidFill>
              </a:rPr>
              <a:t> and </a:t>
            </a:r>
            <a:r>
              <a:rPr lang="es-ES_tradnl" sz="3200" dirty="0" err="1">
                <a:solidFill>
                  <a:prstClr val="black"/>
                </a:solidFill>
              </a:rPr>
              <a:t>Segmentation</a:t>
            </a:r>
            <a:endParaRPr lang="es-ES_tradnl" sz="3200" dirty="0">
              <a:solidFill>
                <a:prstClr val="black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_tradnl" sz="3200" dirty="0" err="1">
                <a:solidFill>
                  <a:prstClr val="black"/>
                </a:solidFill>
              </a:rPr>
              <a:t>Inmigrants</a:t>
            </a:r>
            <a:r>
              <a:rPr lang="es-ES_tradnl" sz="3200" dirty="0">
                <a:solidFill>
                  <a:prstClr val="black"/>
                </a:solidFill>
              </a:rPr>
              <a:t> </a:t>
            </a:r>
            <a:r>
              <a:rPr lang="es-ES_tradnl" sz="3200" dirty="0" err="1">
                <a:solidFill>
                  <a:prstClr val="black"/>
                </a:solidFill>
              </a:rPr>
              <a:t>Insertion</a:t>
            </a:r>
            <a:r>
              <a:rPr lang="es-ES_tradnl" sz="3200" dirty="0">
                <a:solidFill>
                  <a:prstClr val="black"/>
                </a:solidFill>
              </a:rPr>
              <a:t> and </a:t>
            </a:r>
            <a:r>
              <a:rPr lang="es-ES_tradnl" sz="3200" dirty="0" err="1">
                <a:solidFill>
                  <a:prstClr val="black"/>
                </a:solidFill>
              </a:rPr>
              <a:t>Evolution</a:t>
            </a:r>
            <a:endParaRPr lang="es-ES_tradnl" sz="3200" dirty="0">
              <a:solidFill>
                <a:prstClr val="black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_tradnl" sz="3200" dirty="0" err="1">
                <a:solidFill>
                  <a:prstClr val="black"/>
                </a:solidFill>
              </a:rPr>
              <a:t>Financing</a:t>
            </a:r>
            <a:r>
              <a:rPr lang="es-ES_tradnl" sz="3200" dirty="0">
                <a:solidFill>
                  <a:prstClr val="black"/>
                </a:solidFill>
              </a:rPr>
              <a:t> </a:t>
            </a:r>
            <a:r>
              <a:rPr lang="es-ES_tradnl" sz="3200" dirty="0" err="1">
                <a:solidFill>
                  <a:prstClr val="black"/>
                </a:solidFill>
              </a:rPr>
              <a:t>across</a:t>
            </a:r>
            <a:r>
              <a:rPr lang="es-ES_tradnl" sz="3200" dirty="0">
                <a:solidFill>
                  <a:prstClr val="black"/>
                </a:solidFill>
              </a:rPr>
              <a:t> </a:t>
            </a:r>
            <a:r>
              <a:rPr lang="es-ES_tradnl" sz="3200" dirty="0" err="1">
                <a:solidFill>
                  <a:prstClr val="black"/>
                </a:solidFill>
              </a:rPr>
              <a:t>borders</a:t>
            </a:r>
            <a:endParaRPr lang="es-ES_tradnl" sz="3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3657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roup 55">
            <a:extLst>
              <a:ext uri="{FF2B5EF4-FFF2-40B4-BE49-F238E27FC236}">
                <a16:creationId xmlns:a16="http://schemas.microsoft.com/office/drawing/2014/main" id="{5EFD70CF-8547-412D-B3BE-150F846BD39A}"/>
              </a:ext>
            </a:extLst>
          </p:cNvPr>
          <p:cNvGrpSpPr/>
          <p:nvPr/>
        </p:nvGrpSpPr>
        <p:grpSpPr>
          <a:xfrm>
            <a:off x="514102" y="1071443"/>
            <a:ext cx="8014789" cy="4691500"/>
            <a:chOff x="731686" y="2234776"/>
            <a:chExt cx="4039602" cy="2524682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20E4265C-90CE-4CF1-B2C0-47608961E6A3}"/>
                </a:ext>
              </a:extLst>
            </p:cNvPr>
            <p:cNvGrpSpPr/>
            <p:nvPr/>
          </p:nvGrpSpPr>
          <p:grpSpPr>
            <a:xfrm>
              <a:off x="2226064" y="2234776"/>
              <a:ext cx="2292913" cy="2411472"/>
              <a:chOff x="2523776" y="2234776"/>
              <a:chExt cx="2671805" cy="2411472"/>
            </a:xfrm>
          </p:grpSpPr>
          <p:sp>
            <p:nvSpPr>
              <p:cNvPr id="6" name="Freeform 5">
                <a:extLst>
                  <a:ext uri="{FF2B5EF4-FFF2-40B4-BE49-F238E27FC236}">
                    <a16:creationId xmlns:a16="http://schemas.microsoft.com/office/drawing/2014/main" id="{D5FAF460-2731-404A-8AD6-A6D5B67A49D8}"/>
                  </a:ext>
                </a:extLst>
              </p:cNvPr>
              <p:cNvSpPr>
                <a:spLocks/>
              </p:cNvSpPr>
              <p:nvPr/>
            </p:nvSpPr>
            <p:spPr bwMode="auto">
              <a:xfrm flipV="1">
                <a:off x="3314805" y="4201841"/>
                <a:ext cx="718104" cy="444407"/>
              </a:xfrm>
              <a:custGeom>
                <a:avLst/>
                <a:gdLst>
                  <a:gd name="T0" fmla="*/ 837 w 837"/>
                  <a:gd name="T1" fmla="*/ 373 h 373"/>
                  <a:gd name="T2" fmla="*/ 0 w 837"/>
                  <a:gd name="T3" fmla="*/ 373 h 373"/>
                  <a:gd name="T4" fmla="*/ 200 w 837"/>
                  <a:gd name="T5" fmla="*/ 0 h 373"/>
                  <a:gd name="T6" fmla="*/ 837 w 837"/>
                  <a:gd name="T7" fmla="*/ 0 h 373"/>
                  <a:gd name="T8" fmla="*/ 837 w 837"/>
                  <a:gd name="T9" fmla="*/ 373 h 3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7" h="373">
                    <a:moveTo>
                      <a:pt x="837" y="373"/>
                    </a:moveTo>
                    <a:lnTo>
                      <a:pt x="0" y="373"/>
                    </a:lnTo>
                    <a:lnTo>
                      <a:pt x="200" y="0"/>
                    </a:lnTo>
                    <a:lnTo>
                      <a:pt x="837" y="0"/>
                    </a:lnTo>
                    <a:lnTo>
                      <a:pt x="837" y="37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Montserrat" panose="00000500000000000000" pitchFamily="2" charset="0"/>
                </a:endParaRPr>
              </a:p>
            </p:txBody>
          </p:sp>
          <p:sp>
            <p:nvSpPr>
              <p:cNvPr id="7" name="Freeform 6">
                <a:extLst>
                  <a:ext uri="{FF2B5EF4-FFF2-40B4-BE49-F238E27FC236}">
                    <a16:creationId xmlns:a16="http://schemas.microsoft.com/office/drawing/2014/main" id="{55A37636-1890-4E87-A2A4-C944A90CE21F}"/>
                  </a:ext>
                </a:extLst>
              </p:cNvPr>
              <p:cNvSpPr>
                <a:spLocks/>
              </p:cNvSpPr>
              <p:nvPr/>
            </p:nvSpPr>
            <p:spPr bwMode="auto">
              <a:xfrm flipV="1">
                <a:off x="3122624" y="3718117"/>
                <a:ext cx="576542" cy="442024"/>
              </a:xfrm>
              <a:custGeom>
                <a:avLst/>
                <a:gdLst>
                  <a:gd name="T0" fmla="*/ 672 w 672"/>
                  <a:gd name="T1" fmla="*/ 371 h 371"/>
                  <a:gd name="T2" fmla="*/ 0 w 672"/>
                  <a:gd name="T3" fmla="*/ 371 h 371"/>
                  <a:gd name="T4" fmla="*/ 211 w 672"/>
                  <a:gd name="T5" fmla="*/ 0 h 371"/>
                  <a:gd name="T6" fmla="*/ 672 w 672"/>
                  <a:gd name="T7" fmla="*/ 0 h 371"/>
                  <a:gd name="T8" fmla="*/ 672 w 672"/>
                  <a:gd name="T9" fmla="*/ 371 h 3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72" h="371">
                    <a:moveTo>
                      <a:pt x="672" y="371"/>
                    </a:moveTo>
                    <a:lnTo>
                      <a:pt x="0" y="371"/>
                    </a:lnTo>
                    <a:lnTo>
                      <a:pt x="211" y="0"/>
                    </a:lnTo>
                    <a:lnTo>
                      <a:pt x="672" y="0"/>
                    </a:lnTo>
                    <a:lnTo>
                      <a:pt x="672" y="37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Montserrat" panose="00000500000000000000" pitchFamily="2" charset="0"/>
                </a:endParaRPr>
              </a:p>
            </p:txBody>
          </p:sp>
          <p:sp>
            <p:nvSpPr>
              <p:cNvPr id="8" name="Freeform 7">
                <a:extLst>
                  <a:ext uri="{FF2B5EF4-FFF2-40B4-BE49-F238E27FC236}">
                    <a16:creationId xmlns:a16="http://schemas.microsoft.com/office/drawing/2014/main" id="{0E5A1B3B-F8DC-4588-8EA0-B5A44B1733B4}"/>
                  </a:ext>
                </a:extLst>
              </p:cNvPr>
              <p:cNvSpPr>
                <a:spLocks/>
              </p:cNvSpPr>
              <p:nvPr/>
            </p:nvSpPr>
            <p:spPr bwMode="auto">
              <a:xfrm flipV="1">
                <a:off x="2924438" y="3232010"/>
                <a:ext cx="760144" cy="442024"/>
              </a:xfrm>
              <a:custGeom>
                <a:avLst/>
                <a:gdLst>
                  <a:gd name="T0" fmla="*/ 886 w 886"/>
                  <a:gd name="T1" fmla="*/ 371 h 371"/>
                  <a:gd name="T2" fmla="*/ 0 w 886"/>
                  <a:gd name="T3" fmla="*/ 371 h 371"/>
                  <a:gd name="T4" fmla="*/ 213 w 886"/>
                  <a:gd name="T5" fmla="*/ 0 h 371"/>
                  <a:gd name="T6" fmla="*/ 886 w 886"/>
                  <a:gd name="T7" fmla="*/ 0 h 371"/>
                  <a:gd name="T8" fmla="*/ 886 w 886"/>
                  <a:gd name="T9" fmla="*/ 371 h 3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86" h="371">
                    <a:moveTo>
                      <a:pt x="886" y="371"/>
                    </a:moveTo>
                    <a:lnTo>
                      <a:pt x="0" y="371"/>
                    </a:lnTo>
                    <a:lnTo>
                      <a:pt x="213" y="0"/>
                    </a:lnTo>
                    <a:lnTo>
                      <a:pt x="886" y="0"/>
                    </a:lnTo>
                    <a:lnTo>
                      <a:pt x="886" y="37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Montserrat" panose="00000500000000000000" pitchFamily="2" charset="0"/>
                </a:endParaRPr>
              </a:p>
            </p:txBody>
          </p:sp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CBCC6EA3-4C94-4CF2-AB99-F64C7E04CE39}"/>
                  </a:ext>
                </a:extLst>
              </p:cNvPr>
              <p:cNvSpPr>
                <a:spLocks/>
              </p:cNvSpPr>
              <p:nvPr/>
            </p:nvSpPr>
            <p:spPr bwMode="auto">
              <a:xfrm flipV="1">
                <a:off x="2715956" y="2729223"/>
                <a:ext cx="1451650" cy="458705"/>
              </a:xfrm>
              <a:custGeom>
                <a:avLst/>
                <a:gdLst>
                  <a:gd name="T0" fmla="*/ 1692 w 1692"/>
                  <a:gd name="T1" fmla="*/ 385 h 385"/>
                  <a:gd name="T2" fmla="*/ 0 w 1692"/>
                  <a:gd name="T3" fmla="*/ 385 h 385"/>
                  <a:gd name="T4" fmla="*/ 212 w 1692"/>
                  <a:gd name="T5" fmla="*/ 0 h 385"/>
                  <a:gd name="T6" fmla="*/ 1692 w 1692"/>
                  <a:gd name="T7" fmla="*/ 0 h 385"/>
                  <a:gd name="T8" fmla="*/ 1692 w 1692"/>
                  <a:gd name="T9" fmla="*/ 385 h 3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92" h="385">
                    <a:moveTo>
                      <a:pt x="1692" y="385"/>
                    </a:moveTo>
                    <a:lnTo>
                      <a:pt x="0" y="385"/>
                    </a:lnTo>
                    <a:lnTo>
                      <a:pt x="212" y="0"/>
                    </a:lnTo>
                    <a:lnTo>
                      <a:pt x="1692" y="0"/>
                    </a:lnTo>
                    <a:lnTo>
                      <a:pt x="1692" y="385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Montserrat" panose="00000500000000000000" pitchFamily="2" charset="0"/>
                </a:endParaRPr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4309A976-308B-4FDE-8FA3-90A964380A3E}"/>
                  </a:ext>
                </a:extLst>
              </p:cNvPr>
              <p:cNvSpPr>
                <a:spLocks/>
              </p:cNvSpPr>
              <p:nvPr/>
            </p:nvSpPr>
            <p:spPr bwMode="auto">
              <a:xfrm flipV="1">
                <a:off x="2523776" y="2234776"/>
                <a:ext cx="1511707" cy="452746"/>
              </a:xfrm>
              <a:custGeom>
                <a:avLst/>
                <a:gdLst>
                  <a:gd name="T0" fmla="*/ 1762 w 1762"/>
                  <a:gd name="T1" fmla="*/ 380 h 380"/>
                  <a:gd name="T2" fmla="*/ 0 w 1762"/>
                  <a:gd name="T3" fmla="*/ 380 h 380"/>
                  <a:gd name="T4" fmla="*/ 218 w 1762"/>
                  <a:gd name="T5" fmla="*/ 0 h 380"/>
                  <a:gd name="T6" fmla="*/ 1762 w 1762"/>
                  <a:gd name="T7" fmla="*/ 0 h 380"/>
                  <a:gd name="T8" fmla="*/ 1762 w 1762"/>
                  <a:gd name="T9" fmla="*/ 380 h 3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62" h="380">
                    <a:moveTo>
                      <a:pt x="1762" y="380"/>
                    </a:moveTo>
                    <a:lnTo>
                      <a:pt x="0" y="380"/>
                    </a:lnTo>
                    <a:lnTo>
                      <a:pt x="218" y="0"/>
                    </a:lnTo>
                    <a:lnTo>
                      <a:pt x="1762" y="0"/>
                    </a:lnTo>
                    <a:lnTo>
                      <a:pt x="1762" y="38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Montserrat" panose="00000500000000000000" pitchFamily="2" charset="0"/>
                </a:endParaRPr>
              </a:p>
            </p:txBody>
          </p:sp>
          <p:sp>
            <p:nvSpPr>
              <p:cNvPr id="11" name="Freeform 16">
                <a:extLst>
                  <a:ext uri="{FF2B5EF4-FFF2-40B4-BE49-F238E27FC236}">
                    <a16:creationId xmlns:a16="http://schemas.microsoft.com/office/drawing/2014/main" id="{C477987D-7A08-41DD-9A6F-90EE04801A5B}"/>
                  </a:ext>
                </a:extLst>
              </p:cNvPr>
              <p:cNvSpPr>
                <a:spLocks/>
              </p:cNvSpPr>
              <p:nvPr/>
            </p:nvSpPr>
            <p:spPr bwMode="auto">
              <a:xfrm flipV="1">
                <a:off x="2897134" y="2729223"/>
                <a:ext cx="2106266" cy="458705"/>
              </a:xfrm>
              <a:custGeom>
                <a:avLst/>
                <a:gdLst>
                  <a:gd name="T0" fmla="*/ 2241 w 2455"/>
                  <a:gd name="T1" fmla="*/ 0 h 385"/>
                  <a:gd name="T2" fmla="*/ 214 w 2455"/>
                  <a:gd name="T3" fmla="*/ 0 h 385"/>
                  <a:gd name="T4" fmla="*/ 0 w 2455"/>
                  <a:gd name="T5" fmla="*/ 385 h 385"/>
                  <a:gd name="T6" fmla="*/ 2455 w 2455"/>
                  <a:gd name="T7" fmla="*/ 385 h 385"/>
                  <a:gd name="T8" fmla="*/ 2241 w 2455"/>
                  <a:gd name="T9" fmla="*/ 0 h 3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55" h="385">
                    <a:moveTo>
                      <a:pt x="2241" y="0"/>
                    </a:moveTo>
                    <a:lnTo>
                      <a:pt x="214" y="0"/>
                    </a:lnTo>
                    <a:lnTo>
                      <a:pt x="0" y="385"/>
                    </a:lnTo>
                    <a:lnTo>
                      <a:pt x="2455" y="385"/>
                    </a:lnTo>
                    <a:lnTo>
                      <a:pt x="224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Montserrat" panose="00000500000000000000" pitchFamily="2" charset="0"/>
                </a:endParaRPr>
              </a:p>
            </p:txBody>
          </p:sp>
          <p:sp>
            <p:nvSpPr>
              <p:cNvPr id="12" name="Freeform 17">
                <a:extLst>
                  <a:ext uri="{FF2B5EF4-FFF2-40B4-BE49-F238E27FC236}">
                    <a16:creationId xmlns:a16="http://schemas.microsoft.com/office/drawing/2014/main" id="{6BDC8D12-3B54-4635-8845-D135EE644851}"/>
                  </a:ext>
                </a:extLst>
              </p:cNvPr>
              <p:cNvSpPr>
                <a:spLocks/>
              </p:cNvSpPr>
              <p:nvPr/>
            </p:nvSpPr>
            <p:spPr bwMode="auto">
              <a:xfrm flipV="1">
                <a:off x="3104758" y="3232010"/>
                <a:ext cx="1691019" cy="442024"/>
              </a:xfrm>
              <a:custGeom>
                <a:avLst/>
                <a:gdLst>
                  <a:gd name="T0" fmla="*/ 1757 w 1971"/>
                  <a:gd name="T1" fmla="*/ 0 h 371"/>
                  <a:gd name="T2" fmla="*/ 214 w 1971"/>
                  <a:gd name="T3" fmla="*/ 0 h 371"/>
                  <a:gd name="T4" fmla="*/ 0 w 1971"/>
                  <a:gd name="T5" fmla="*/ 371 h 371"/>
                  <a:gd name="T6" fmla="*/ 1971 w 1971"/>
                  <a:gd name="T7" fmla="*/ 371 h 371"/>
                  <a:gd name="T8" fmla="*/ 1757 w 1971"/>
                  <a:gd name="T9" fmla="*/ 0 h 3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71" h="371">
                    <a:moveTo>
                      <a:pt x="1757" y="0"/>
                    </a:moveTo>
                    <a:lnTo>
                      <a:pt x="214" y="0"/>
                    </a:lnTo>
                    <a:lnTo>
                      <a:pt x="0" y="371"/>
                    </a:lnTo>
                    <a:lnTo>
                      <a:pt x="1971" y="371"/>
                    </a:lnTo>
                    <a:lnTo>
                      <a:pt x="1757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Montserrat" panose="00000500000000000000" pitchFamily="2" charset="0"/>
                </a:endParaRPr>
              </a:p>
            </p:txBody>
          </p:sp>
          <p:sp>
            <p:nvSpPr>
              <p:cNvPr id="13" name="Freeform 18">
                <a:extLst>
                  <a:ext uri="{FF2B5EF4-FFF2-40B4-BE49-F238E27FC236}">
                    <a16:creationId xmlns:a16="http://schemas.microsoft.com/office/drawing/2014/main" id="{79A60388-26E9-42B2-84AA-01E451578617}"/>
                  </a:ext>
                </a:extLst>
              </p:cNvPr>
              <p:cNvSpPr>
                <a:spLocks/>
              </p:cNvSpPr>
              <p:nvPr/>
            </p:nvSpPr>
            <p:spPr bwMode="auto">
              <a:xfrm flipV="1">
                <a:off x="3302943" y="3718117"/>
                <a:ext cx="1300651" cy="442024"/>
              </a:xfrm>
              <a:custGeom>
                <a:avLst/>
                <a:gdLst>
                  <a:gd name="T0" fmla="*/ 1302 w 1516"/>
                  <a:gd name="T1" fmla="*/ 0 h 371"/>
                  <a:gd name="T2" fmla="*/ 214 w 1516"/>
                  <a:gd name="T3" fmla="*/ 0 h 371"/>
                  <a:gd name="T4" fmla="*/ 0 w 1516"/>
                  <a:gd name="T5" fmla="*/ 371 h 371"/>
                  <a:gd name="T6" fmla="*/ 1516 w 1516"/>
                  <a:gd name="T7" fmla="*/ 371 h 371"/>
                  <a:gd name="T8" fmla="*/ 1302 w 1516"/>
                  <a:gd name="T9" fmla="*/ 0 h 3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16" h="371">
                    <a:moveTo>
                      <a:pt x="1302" y="0"/>
                    </a:moveTo>
                    <a:lnTo>
                      <a:pt x="214" y="0"/>
                    </a:lnTo>
                    <a:lnTo>
                      <a:pt x="0" y="371"/>
                    </a:lnTo>
                    <a:lnTo>
                      <a:pt x="1516" y="371"/>
                    </a:lnTo>
                    <a:lnTo>
                      <a:pt x="130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Montserrat" panose="00000500000000000000" pitchFamily="2" charset="0"/>
                </a:endParaRPr>
              </a:p>
            </p:txBody>
          </p:sp>
          <p:sp>
            <p:nvSpPr>
              <p:cNvPr id="14" name="Freeform 19">
                <a:extLst>
                  <a:ext uri="{FF2B5EF4-FFF2-40B4-BE49-F238E27FC236}">
                    <a16:creationId xmlns:a16="http://schemas.microsoft.com/office/drawing/2014/main" id="{B6BDB917-E10D-4FD1-9DC0-82B9D0A11479}"/>
                  </a:ext>
                </a:extLst>
              </p:cNvPr>
              <p:cNvSpPr>
                <a:spLocks/>
              </p:cNvSpPr>
              <p:nvPr/>
            </p:nvSpPr>
            <p:spPr bwMode="auto">
              <a:xfrm flipV="1">
                <a:off x="3495983" y="4201841"/>
                <a:ext cx="914574" cy="444407"/>
              </a:xfrm>
              <a:custGeom>
                <a:avLst/>
                <a:gdLst>
                  <a:gd name="T0" fmla="*/ 858 w 1066"/>
                  <a:gd name="T1" fmla="*/ 0 h 373"/>
                  <a:gd name="T2" fmla="*/ 200 w 1066"/>
                  <a:gd name="T3" fmla="*/ 0 h 373"/>
                  <a:gd name="T4" fmla="*/ 0 w 1066"/>
                  <a:gd name="T5" fmla="*/ 373 h 373"/>
                  <a:gd name="T6" fmla="*/ 1066 w 1066"/>
                  <a:gd name="T7" fmla="*/ 373 h 373"/>
                  <a:gd name="T8" fmla="*/ 858 w 1066"/>
                  <a:gd name="T9" fmla="*/ 0 h 3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6" h="373">
                    <a:moveTo>
                      <a:pt x="858" y="0"/>
                    </a:moveTo>
                    <a:lnTo>
                      <a:pt x="200" y="0"/>
                    </a:lnTo>
                    <a:lnTo>
                      <a:pt x="0" y="373"/>
                    </a:lnTo>
                    <a:lnTo>
                      <a:pt x="1066" y="373"/>
                    </a:lnTo>
                    <a:lnTo>
                      <a:pt x="85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Montserrat" panose="00000500000000000000" pitchFamily="2" charset="0"/>
                </a:endParaRPr>
              </a:p>
            </p:txBody>
          </p:sp>
          <p:sp>
            <p:nvSpPr>
              <p:cNvPr id="15" name="Freeform 20">
                <a:extLst>
                  <a:ext uri="{FF2B5EF4-FFF2-40B4-BE49-F238E27FC236}">
                    <a16:creationId xmlns:a16="http://schemas.microsoft.com/office/drawing/2014/main" id="{0DAC5794-8D60-405D-89EE-B4B4D26B01E3}"/>
                  </a:ext>
                </a:extLst>
              </p:cNvPr>
              <p:cNvSpPr>
                <a:spLocks/>
              </p:cNvSpPr>
              <p:nvPr/>
            </p:nvSpPr>
            <p:spPr bwMode="auto">
              <a:xfrm flipV="1">
                <a:off x="2704953" y="2234776"/>
                <a:ext cx="2490628" cy="452746"/>
              </a:xfrm>
              <a:custGeom>
                <a:avLst/>
                <a:gdLst>
                  <a:gd name="T0" fmla="*/ 2689 w 2903"/>
                  <a:gd name="T1" fmla="*/ 0 h 380"/>
                  <a:gd name="T2" fmla="*/ 214 w 2903"/>
                  <a:gd name="T3" fmla="*/ 0 h 380"/>
                  <a:gd name="T4" fmla="*/ 0 w 2903"/>
                  <a:gd name="T5" fmla="*/ 380 h 380"/>
                  <a:gd name="T6" fmla="*/ 2903 w 2903"/>
                  <a:gd name="T7" fmla="*/ 380 h 380"/>
                  <a:gd name="T8" fmla="*/ 2689 w 2903"/>
                  <a:gd name="T9" fmla="*/ 0 h 3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03" h="380">
                    <a:moveTo>
                      <a:pt x="2689" y="0"/>
                    </a:moveTo>
                    <a:lnTo>
                      <a:pt x="214" y="0"/>
                    </a:lnTo>
                    <a:lnTo>
                      <a:pt x="0" y="380"/>
                    </a:lnTo>
                    <a:lnTo>
                      <a:pt x="2903" y="380"/>
                    </a:lnTo>
                    <a:lnTo>
                      <a:pt x="268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Montserrat" panose="00000500000000000000" pitchFamily="2" charset="0"/>
                </a:endParaRP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D399E49-A993-435D-8962-A1E462203529}"/>
                  </a:ext>
                </a:extLst>
              </p:cNvPr>
              <p:cNvSpPr txBox="1"/>
              <p:nvPr/>
            </p:nvSpPr>
            <p:spPr>
              <a:xfrm>
                <a:off x="2989302" y="2325271"/>
                <a:ext cx="1906863" cy="22359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spcBef>
                    <a:spcPts val="600"/>
                  </a:spcBef>
                  <a:buSzPct val="100000"/>
                </a:pPr>
                <a:r>
                  <a:rPr lang="es-MX" sz="1100" b="1" dirty="0">
                    <a:solidFill>
                      <a:schemeClr val="bg1"/>
                    </a:solidFill>
                    <a:latin typeface="Montserrat" panose="00000500000000000000" pitchFamily="2" charset="0"/>
                    <a:cs typeface="Calibri Light" panose="020F0302020204030204" pitchFamily="34" charset="0"/>
                  </a:rPr>
                  <a:t>Global  </a:t>
                </a:r>
                <a:r>
                  <a:rPr lang="es-MX" sz="1100" b="1" dirty="0" err="1">
                    <a:solidFill>
                      <a:schemeClr val="bg1"/>
                    </a:solidFill>
                    <a:latin typeface="Montserrat" panose="00000500000000000000" pitchFamily="2" charset="0"/>
                    <a:cs typeface="Calibri Light" panose="020F0302020204030204" pitchFamily="34" charset="0"/>
                  </a:rPr>
                  <a:t>Migration</a:t>
                </a:r>
                <a:r>
                  <a:rPr lang="es-MX" sz="1100" b="1" dirty="0">
                    <a:solidFill>
                      <a:schemeClr val="bg1"/>
                    </a:solidFill>
                    <a:latin typeface="Montserrat" panose="00000500000000000000" pitchFamily="2" charset="0"/>
                    <a:cs typeface="Calibri Light" panose="020F0302020204030204" pitchFamily="34" charset="0"/>
                  </a:rPr>
                  <a:t> </a:t>
                </a:r>
              </a:p>
              <a:p>
                <a:pPr algn="ctr">
                  <a:spcBef>
                    <a:spcPts val="600"/>
                  </a:spcBef>
                  <a:buSzPct val="100000"/>
                </a:pPr>
                <a:r>
                  <a:rPr lang="es-MX" sz="1100" b="1" dirty="0" err="1">
                    <a:solidFill>
                      <a:schemeClr val="bg1"/>
                    </a:solidFill>
                    <a:latin typeface="Montserrat" panose="00000500000000000000" pitchFamily="2" charset="0"/>
                    <a:cs typeface="Calibri Light" panose="020F0302020204030204" pitchFamily="34" charset="0"/>
                  </a:rPr>
                  <a:t>Trends</a:t>
                </a:r>
                <a:r>
                  <a:rPr lang="es-MX" sz="1100" b="1" dirty="0">
                    <a:solidFill>
                      <a:schemeClr val="bg1"/>
                    </a:solidFill>
                    <a:latin typeface="Montserrat" panose="00000500000000000000" pitchFamily="2" charset="0"/>
                    <a:cs typeface="Calibri Light" panose="020F0302020204030204" pitchFamily="34" charset="0"/>
                  </a:rPr>
                  <a:t> and </a:t>
                </a:r>
                <a:r>
                  <a:rPr lang="es-MX" sz="1100" b="1" dirty="0" err="1">
                    <a:solidFill>
                      <a:schemeClr val="bg1"/>
                    </a:solidFill>
                    <a:latin typeface="Montserrat" panose="00000500000000000000" pitchFamily="2" charset="0"/>
                    <a:cs typeface="Calibri Light" panose="020F0302020204030204" pitchFamily="34" charset="0"/>
                  </a:rPr>
                  <a:t>Condition</a:t>
                </a:r>
                <a:endParaRPr lang="es-MX" sz="1100" b="1" dirty="0">
                  <a:solidFill>
                    <a:schemeClr val="bg1"/>
                  </a:solidFill>
                  <a:latin typeface="Montserrat" panose="00000500000000000000" pitchFamily="2" charset="0"/>
                  <a:cs typeface="Calibri Light" panose="020F0302020204030204" pitchFamily="34" charset="0"/>
                </a:endParaRP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A63839B-F2D4-43C2-BB27-4DDDD55CAB8D}"/>
                  </a:ext>
                </a:extLst>
              </p:cNvPr>
              <p:cNvSpPr txBox="1"/>
              <p:nvPr/>
            </p:nvSpPr>
            <p:spPr>
              <a:xfrm>
                <a:off x="3161380" y="2816462"/>
                <a:ext cx="1562708" cy="18218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spcBef>
                    <a:spcPts val="600"/>
                  </a:spcBef>
                  <a:buSzPct val="100000"/>
                </a:pPr>
                <a:r>
                  <a:rPr lang="es-MX" sz="1100" b="1" dirty="0" err="1">
                    <a:solidFill>
                      <a:schemeClr val="bg1"/>
                    </a:solidFill>
                    <a:latin typeface="Montserrat" panose="00000500000000000000" pitchFamily="2" charset="0"/>
                    <a:cs typeface="Calibri Light" panose="020F0302020204030204" pitchFamily="34" charset="0"/>
                  </a:rPr>
                  <a:t>Migration</a:t>
                </a:r>
                <a:r>
                  <a:rPr lang="es-MX" sz="1100" b="1" dirty="0">
                    <a:solidFill>
                      <a:schemeClr val="bg1"/>
                    </a:solidFill>
                    <a:latin typeface="Montserrat" panose="00000500000000000000" pitchFamily="2" charset="0"/>
                    <a:cs typeface="Calibri Light" panose="020F0302020204030204" pitchFamily="34" charset="0"/>
                  </a:rPr>
                  <a:t> </a:t>
                </a:r>
                <a:r>
                  <a:rPr lang="es-MX" sz="1100" b="1" dirty="0" err="1">
                    <a:solidFill>
                      <a:schemeClr val="bg1"/>
                    </a:solidFill>
                    <a:latin typeface="Montserrat" panose="00000500000000000000" pitchFamily="2" charset="0"/>
                    <a:cs typeface="Calibri Light" panose="020F0302020204030204" pitchFamily="34" charset="0"/>
                  </a:rPr>
                  <a:t>between</a:t>
                </a:r>
                <a:r>
                  <a:rPr lang="es-MX" sz="1100" b="1" dirty="0">
                    <a:solidFill>
                      <a:schemeClr val="bg1"/>
                    </a:solidFill>
                    <a:latin typeface="Montserrat" panose="00000500000000000000" pitchFamily="2" charset="0"/>
                    <a:cs typeface="Calibri Light" panose="020F0302020204030204" pitchFamily="34" charset="0"/>
                  </a:rPr>
                  <a:t> </a:t>
                </a:r>
                <a:r>
                  <a:rPr lang="es-MX" sz="1100" b="1" dirty="0" err="1">
                    <a:solidFill>
                      <a:schemeClr val="bg1"/>
                    </a:solidFill>
                    <a:latin typeface="Montserrat" panose="00000500000000000000" pitchFamily="2" charset="0"/>
                    <a:cs typeface="Calibri Light" panose="020F0302020204030204" pitchFamily="34" charset="0"/>
                  </a:rPr>
                  <a:t>the</a:t>
                </a:r>
                <a:r>
                  <a:rPr lang="es-MX" sz="1100" b="1" dirty="0">
                    <a:solidFill>
                      <a:schemeClr val="bg1"/>
                    </a:solidFill>
                    <a:latin typeface="Montserrat" panose="00000500000000000000" pitchFamily="2" charset="0"/>
                    <a:cs typeface="Calibri Light" panose="020F0302020204030204" pitchFamily="34" charset="0"/>
                  </a:rPr>
                  <a:t>  USA and Mexico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2879500-CB35-4E29-B1C6-DF5FB96C8D1E}"/>
                  </a:ext>
                </a:extLst>
              </p:cNvPr>
              <p:cNvSpPr txBox="1"/>
              <p:nvPr/>
            </p:nvSpPr>
            <p:spPr>
              <a:xfrm>
                <a:off x="3302943" y="3275035"/>
                <a:ext cx="1300651" cy="9109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spcBef>
                    <a:spcPts val="600"/>
                  </a:spcBef>
                  <a:buSzPct val="100000"/>
                </a:pPr>
                <a:r>
                  <a:rPr lang="es-MX" sz="1100" b="1" dirty="0" err="1">
                    <a:solidFill>
                      <a:schemeClr val="bg1"/>
                    </a:solidFill>
                    <a:latin typeface="Montserrat" panose="00000500000000000000" pitchFamily="2" charset="0"/>
                    <a:cs typeface="Calibri Light" panose="020F0302020204030204" pitchFamily="34" charset="0"/>
                  </a:rPr>
                  <a:t>Household</a:t>
                </a:r>
                <a:r>
                  <a:rPr lang="es-MX" sz="1100" b="1" dirty="0">
                    <a:solidFill>
                      <a:schemeClr val="bg1"/>
                    </a:solidFill>
                    <a:latin typeface="Montserrat" panose="00000500000000000000" pitchFamily="2" charset="0"/>
                    <a:cs typeface="Calibri Light" panose="020F0302020204030204" pitchFamily="34" charset="0"/>
                  </a:rPr>
                  <a:t> </a:t>
                </a:r>
                <a:r>
                  <a:rPr lang="es-MX" sz="1100" b="1" dirty="0" err="1">
                    <a:solidFill>
                      <a:schemeClr val="bg1"/>
                    </a:solidFill>
                    <a:latin typeface="Montserrat" panose="00000500000000000000" pitchFamily="2" charset="0"/>
                    <a:cs typeface="Calibri Light" panose="020F0302020204030204" pitchFamily="34" charset="0"/>
                  </a:rPr>
                  <a:t>Segmentation</a:t>
                </a:r>
                <a:endParaRPr lang="es-MX" sz="1100" b="1" dirty="0">
                  <a:solidFill>
                    <a:schemeClr val="bg1"/>
                  </a:solidFill>
                  <a:latin typeface="Montserrat" panose="00000500000000000000" pitchFamily="2" charset="0"/>
                  <a:cs typeface="Calibri Light" panose="020F0302020204030204" pitchFamily="34" charset="0"/>
                </a:endParaRP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008F461F-A226-4FF8-AABB-208896C1641C}"/>
                  </a:ext>
                </a:extLst>
              </p:cNvPr>
              <p:cNvSpPr txBox="1"/>
              <p:nvPr/>
            </p:nvSpPr>
            <p:spPr>
              <a:xfrm>
                <a:off x="3456940" y="3795077"/>
                <a:ext cx="971590" cy="27328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spcBef>
                    <a:spcPts val="600"/>
                  </a:spcBef>
                  <a:buSzPct val="100000"/>
                </a:pPr>
                <a:r>
                  <a:rPr lang="es-MX" sz="1100" b="1" dirty="0" err="1">
                    <a:solidFill>
                      <a:schemeClr val="bg1"/>
                    </a:solidFill>
                    <a:latin typeface="Montserrat" panose="00000500000000000000" pitchFamily="2" charset="0"/>
                    <a:cs typeface="Calibri Light" panose="020F0302020204030204" pitchFamily="34" charset="0"/>
                  </a:rPr>
                  <a:t>Specific</a:t>
                </a:r>
                <a:r>
                  <a:rPr lang="es-MX" sz="1100" b="1" dirty="0">
                    <a:solidFill>
                      <a:schemeClr val="bg1"/>
                    </a:solidFill>
                    <a:latin typeface="Montserrat" panose="00000500000000000000" pitchFamily="2" charset="0"/>
                    <a:cs typeface="Calibri Light" panose="020F0302020204030204" pitchFamily="34" charset="0"/>
                  </a:rPr>
                  <a:t> </a:t>
                </a:r>
                <a:r>
                  <a:rPr lang="es-MX" sz="1100" b="1" dirty="0" err="1">
                    <a:solidFill>
                      <a:schemeClr val="bg1"/>
                    </a:solidFill>
                    <a:latin typeface="Montserrat" panose="00000500000000000000" pitchFamily="2" charset="0"/>
                    <a:cs typeface="Calibri Light" panose="020F0302020204030204" pitchFamily="34" charset="0"/>
                  </a:rPr>
                  <a:t>options</a:t>
                </a:r>
                <a:r>
                  <a:rPr lang="es-MX" sz="1100" b="1" dirty="0">
                    <a:solidFill>
                      <a:schemeClr val="bg1"/>
                    </a:solidFill>
                    <a:latin typeface="Montserrat" panose="00000500000000000000" pitchFamily="2" charset="0"/>
                    <a:cs typeface="Calibri Light" panose="020F0302020204030204" pitchFamily="34" charset="0"/>
                  </a:rPr>
                  <a:t> and </a:t>
                </a:r>
                <a:r>
                  <a:rPr lang="es-MX" sz="1100" b="1" dirty="0" err="1">
                    <a:solidFill>
                      <a:schemeClr val="bg1"/>
                    </a:solidFill>
                    <a:latin typeface="Montserrat" panose="00000500000000000000" pitchFamily="2" charset="0"/>
                    <a:cs typeface="Calibri Light" panose="020F0302020204030204" pitchFamily="34" charset="0"/>
                  </a:rPr>
                  <a:t>Solutions</a:t>
                </a:r>
                <a:r>
                  <a:rPr lang="es-MX" sz="1100" b="1" dirty="0">
                    <a:solidFill>
                      <a:schemeClr val="bg1"/>
                    </a:solidFill>
                    <a:latin typeface="Montserrat" panose="00000500000000000000" pitchFamily="2" charset="0"/>
                    <a:cs typeface="Calibri Light" panose="020F0302020204030204" pitchFamily="34" charset="0"/>
                  </a:rPr>
                  <a:t> </a:t>
                </a:r>
                <a:r>
                  <a:rPr lang="es-MX" sz="1100" b="1" dirty="0" err="1">
                    <a:solidFill>
                      <a:schemeClr val="bg1"/>
                    </a:solidFill>
                    <a:latin typeface="Montserrat" panose="00000500000000000000" pitchFamily="2" charset="0"/>
                    <a:cs typeface="Calibri Light" panose="020F0302020204030204" pitchFamily="34" charset="0"/>
                  </a:rPr>
                  <a:t>for</a:t>
                </a:r>
                <a:r>
                  <a:rPr lang="es-MX" sz="1100" b="1" dirty="0">
                    <a:solidFill>
                      <a:schemeClr val="bg1"/>
                    </a:solidFill>
                    <a:latin typeface="Montserrat" panose="00000500000000000000" pitchFamily="2" charset="0"/>
                    <a:cs typeface="Calibri Light" panose="020F0302020204030204" pitchFamily="34" charset="0"/>
                  </a:rPr>
                  <a:t> </a:t>
                </a:r>
                <a:r>
                  <a:rPr lang="es-MX" sz="1100" b="1" dirty="0" err="1">
                    <a:solidFill>
                      <a:schemeClr val="bg1"/>
                    </a:solidFill>
                    <a:latin typeface="Montserrat" panose="00000500000000000000" pitchFamily="2" charset="0"/>
                    <a:cs typeface="Calibri Light" panose="020F0302020204030204" pitchFamily="34" charset="0"/>
                  </a:rPr>
                  <a:t>Mexican</a:t>
                </a:r>
                <a:r>
                  <a:rPr lang="es-MX" sz="1100" b="1" dirty="0">
                    <a:solidFill>
                      <a:schemeClr val="bg1"/>
                    </a:solidFill>
                    <a:latin typeface="Montserrat" panose="00000500000000000000" pitchFamily="2" charset="0"/>
                    <a:cs typeface="Calibri Light" panose="020F0302020204030204" pitchFamily="34" charset="0"/>
                  </a:rPr>
                  <a:t> </a:t>
                </a:r>
                <a:r>
                  <a:rPr lang="es-MX" sz="1100" b="1" dirty="0" err="1">
                    <a:solidFill>
                      <a:schemeClr val="bg1"/>
                    </a:solidFill>
                    <a:latin typeface="Montserrat" panose="00000500000000000000" pitchFamily="2" charset="0"/>
                    <a:cs typeface="Calibri Light" panose="020F0302020204030204" pitchFamily="34" charset="0"/>
                  </a:rPr>
                  <a:t>inmigrants</a:t>
                </a:r>
                <a:endParaRPr lang="es-MX" sz="1100" b="1" dirty="0">
                  <a:solidFill>
                    <a:schemeClr val="bg1"/>
                  </a:solidFill>
                  <a:latin typeface="Montserrat" panose="00000500000000000000" pitchFamily="2" charset="0"/>
                  <a:cs typeface="Calibri Light" panose="020F0302020204030204" pitchFamily="34" charset="0"/>
                </a:endParaRP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C3C96EE7-93DC-4E34-AF56-FD2A69FB4BBD}"/>
                  </a:ext>
                </a:extLst>
              </p:cNvPr>
              <p:cNvSpPr txBox="1"/>
              <p:nvPr/>
            </p:nvSpPr>
            <p:spPr>
              <a:xfrm>
                <a:off x="3586658" y="4316322"/>
                <a:ext cx="727212" cy="9109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spcBef>
                    <a:spcPts val="600"/>
                  </a:spcBef>
                  <a:buSzPct val="100000"/>
                </a:pPr>
                <a:r>
                  <a:rPr lang="es-MX" sz="1100" b="1" dirty="0">
                    <a:solidFill>
                      <a:schemeClr val="bg1"/>
                    </a:solidFill>
                    <a:latin typeface="Montserrat" panose="00000500000000000000" pitchFamily="2" charset="0"/>
                    <a:cs typeface="Calibri Light" panose="020F0302020204030204" pitchFamily="34" charset="0"/>
                  </a:rPr>
                  <a:t>Final </a:t>
                </a:r>
                <a:r>
                  <a:rPr lang="es-MX" sz="1100" b="1" dirty="0" err="1">
                    <a:solidFill>
                      <a:schemeClr val="bg1"/>
                    </a:solidFill>
                    <a:latin typeface="Montserrat" panose="00000500000000000000" pitchFamily="2" charset="0"/>
                    <a:cs typeface="Calibri Light" panose="020F0302020204030204" pitchFamily="34" charset="0"/>
                  </a:rPr>
                  <a:t>Remarks</a:t>
                </a:r>
                <a:endParaRPr lang="es-MX" sz="1100" b="1" dirty="0">
                  <a:solidFill>
                    <a:schemeClr val="bg1"/>
                  </a:solidFill>
                  <a:latin typeface="Montserrat" panose="00000500000000000000" pitchFamily="2" charset="0"/>
                  <a:cs typeface="Calibri Light" panose="020F0302020204030204" pitchFamily="34" charset="0"/>
                </a:endParaRPr>
              </a:p>
            </p:txBody>
          </p:sp>
        </p:grpSp>
        <p:sp>
          <p:nvSpPr>
            <p:cNvPr id="21" name="Left Brace 20">
              <a:extLst>
                <a:ext uri="{FF2B5EF4-FFF2-40B4-BE49-F238E27FC236}">
                  <a16:creationId xmlns:a16="http://schemas.microsoft.com/office/drawing/2014/main" id="{02FED183-F796-460A-918A-8A9A964A890F}"/>
                </a:ext>
              </a:extLst>
            </p:cNvPr>
            <p:cNvSpPr/>
            <p:nvPr/>
          </p:nvSpPr>
          <p:spPr>
            <a:xfrm>
              <a:off x="1525734" y="2240812"/>
              <a:ext cx="91845" cy="942433"/>
            </a:xfrm>
            <a:prstGeom prst="leftBrace">
              <a:avLst/>
            </a:prstGeom>
            <a:ln w="127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MX" sz="1200" dirty="0">
                <a:latin typeface="Montserrat" panose="00000500000000000000" pitchFamily="2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D1B358CE-8B3B-49AF-9950-B96599D42EDA}"/>
                </a:ext>
              </a:extLst>
            </p:cNvPr>
            <p:cNvSpPr txBox="1"/>
            <p:nvPr/>
          </p:nvSpPr>
          <p:spPr>
            <a:xfrm>
              <a:off x="742536" y="2652418"/>
              <a:ext cx="651076" cy="9109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>
                <a:spcBef>
                  <a:spcPts val="600"/>
                </a:spcBef>
                <a:buSzPct val="100000"/>
              </a:pPr>
              <a:r>
                <a:rPr lang="es-MX" sz="1100" b="1" dirty="0">
                  <a:solidFill>
                    <a:schemeClr val="accent3"/>
                  </a:solidFill>
                  <a:latin typeface="Montserrat" panose="00000500000000000000" pitchFamily="2" charset="0"/>
                  <a:cs typeface="Calibri Light" panose="020F0302020204030204" pitchFamily="34" charset="0"/>
                </a:rPr>
                <a:t>Global </a:t>
              </a:r>
              <a:r>
                <a:rPr lang="es-MX" sz="1100" b="1" dirty="0" err="1">
                  <a:solidFill>
                    <a:schemeClr val="accent3"/>
                  </a:solidFill>
                  <a:latin typeface="Montserrat" panose="00000500000000000000" pitchFamily="2" charset="0"/>
                  <a:cs typeface="Calibri Light" panose="020F0302020204030204" pitchFamily="34" charset="0"/>
                </a:rPr>
                <a:t>Context</a:t>
              </a:r>
              <a:endParaRPr lang="es-MX" sz="1100" b="1" dirty="0">
                <a:solidFill>
                  <a:schemeClr val="accent3"/>
                </a:solidFill>
                <a:latin typeface="Montserrat" panose="00000500000000000000" pitchFamily="2" charset="0"/>
                <a:cs typeface="Calibri Light" panose="020F0302020204030204" pitchFamily="34" charset="0"/>
              </a:endParaRPr>
            </a:p>
          </p:txBody>
        </p:sp>
        <p:sp>
          <p:nvSpPr>
            <p:cNvPr id="23" name="Left Brace 22">
              <a:extLst>
                <a:ext uri="{FF2B5EF4-FFF2-40B4-BE49-F238E27FC236}">
                  <a16:creationId xmlns:a16="http://schemas.microsoft.com/office/drawing/2014/main" id="{445372C7-3AE7-415D-8EF6-20FBD6B4513F}"/>
                </a:ext>
              </a:extLst>
            </p:cNvPr>
            <p:cNvSpPr/>
            <p:nvPr/>
          </p:nvSpPr>
          <p:spPr>
            <a:xfrm>
              <a:off x="1525734" y="3242217"/>
              <a:ext cx="91845" cy="425372"/>
            </a:xfrm>
            <a:prstGeom prst="leftBrace">
              <a:avLst/>
            </a:prstGeom>
            <a:ln w="127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MX" sz="1200" dirty="0">
                <a:latin typeface="Montserrat" panose="00000500000000000000" pitchFamily="2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27C6B8DD-A899-4561-9B0B-B9EC9BEC697C}"/>
                </a:ext>
              </a:extLst>
            </p:cNvPr>
            <p:cNvSpPr txBox="1"/>
            <p:nvPr/>
          </p:nvSpPr>
          <p:spPr>
            <a:xfrm>
              <a:off x="731686" y="3285192"/>
              <a:ext cx="651076" cy="18218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>
                <a:spcBef>
                  <a:spcPts val="600"/>
                </a:spcBef>
                <a:buSzPct val="100000"/>
              </a:pPr>
              <a:r>
                <a:rPr lang="es-MX" sz="1100" b="1" dirty="0">
                  <a:solidFill>
                    <a:schemeClr val="accent3"/>
                  </a:solidFill>
                  <a:latin typeface="Montserrat" panose="00000500000000000000" pitchFamily="2" charset="0"/>
                  <a:cs typeface="Calibri Light" panose="020F0302020204030204" pitchFamily="34" charset="0"/>
                </a:rPr>
                <a:t>Mexico and USA </a:t>
              </a:r>
              <a:r>
                <a:rPr lang="es-MX" sz="1100" b="1" dirty="0" err="1">
                  <a:solidFill>
                    <a:schemeClr val="accent3"/>
                  </a:solidFill>
                  <a:latin typeface="Montserrat" panose="00000500000000000000" pitchFamily="2" charset="0"/>
                  <a:cs typeface="Calibri Light" panose="020F0302020204030204" pitchFamily="34" charset="0"/>
                </a:rPr>
                <a:t>Migration</a:t>
              </a:r>
              <a:endParaRPr lang="es-MX" sz="1100" b="1" dirty="0">
                <a:solidFill>
                  <a:schemeClr val="accent3"/>
                </a:solidFill>
                <a:latin typeface="Montserrat" panose="00000500000000000000" pitchFamily="2" charset="0"/>
                <a:cs typeface="Calibri Light" panose="020F0302020204030204" pitchFamily="34" charset="0"/>
              </a:endParaRPr>
            </a:p>
          </p:txBody>
        </p:sp>
        <p:sp>
          <p:nvSpPr>
            <p:cNvPr id="25" name="Left Brace 24">
              <a:extLst>
                <a:ext uri="{FF2B5EF4-FFF2-40B4-BE49-F238E27FC236}">
                  <a16:creationId xmlns:a16="http://schemas.microsoft.com/office/drawing/2014/main" id="{431EE1C9-66BA-48F2-AE51-62231CC7AC9B}"/>
                </a:ext>
              </a:extLst>
            </p:cNvPr>
            <p:cNvSpPr/>
            <p:nvPr/>
          </p:nvSpPr>
          <p:spPr>
            <a:xfrm>
              <a:off x="1525734" y="3723717"/>
              <a:ext cx="91845" cy="425372"/>
            </a:xfrm>
            <a:prstGeom prst="leftBrace">
              <a:avLst/>
            </a:prstGeom>
            <a:ln w="127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MX" sz="1200" dirty="0">
                <a:latin typeface="Montserrat" panose="00000500000000000000" pitchFamily="2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A4E69A61-0701-427C-98A3-D519EF3FE646}"/>
                </a:ext>
              </a:extLst>
            </p:cNvPr>
            <p:cNvSpPr txBox="1"/>
            <p:nvPr/>
          </p:nvSpPr>
          <p:spPr>
            <a:xfrm>
              <a:off x="793365" y="3828681"/>
              <a:ext cx="651076" cy="18218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>
                <a:spcBef>
                  <a:spcPts val="600"/>
                </a:spcBef>
                <a:buSzPct val="100000"/>
              </a:pPr>
              <a:r>
                <a:rPr lang="es-MX" sz="1100" b="1" dirty="0" err="1">
                  <a:solidFill>
                    <a:schemeClr val="accent1"/>
                  </a:solidFill>
                  <a:latin typeface="Montserrat" panose="00000500000000000000" pitchFamily="2" charset="0"/>
                  <a:cs typeface="Calibri Light" panose="020F0302020204030204" pitchFamily="34" charset="0"/>
                </a:rPr>
                <a:t>Segmentation</a:t>
              </a:r>
              <a:r>
                <a:rPr lang="es-MX" sz="1100" b="1" dirty="0">
                  <a:solidFill>
                    <a:schemeClr val="accent1"/>
                  </a:solidFill>
                  <a:latin typeface="Montserrat" panose="00000500000000000000" pitchFamily="2" charset="0"/>
                  <a:cs typeface="Calibri Light" panose="020F0302020204030204" pitchFamily="34" charset="0"/>
                </a:rPr>
                <a:t> </a:t>
              </a:r>
              <a:r>
                <a:rPr lang="es-MX" sz="1100" b="1" dirty="0" err="1">
                  <a:solidFill>
                    <a:schemeClr val="accent1"/>
                  </a:solidFill>
                  <a:latin typeface="Montserrat" panose="00000500000000000000" pitchFamily="2" charset="0"/>
                  <a:cs typeface="Calibri Light" panose="020F0302020204030204" pitchFamily="34" charset="0"/>
                </a:rPr>
                <a:t>of</a:t>
              </a:r>
              <a:r>
                <a:rPr lang="es-MX" sz="1100" b="1" dirty="0">
                  <a:solidFill>
                    <a:schemeClr val="accent1"/>
                  </a:solidFill>
                  <a:latin typeface="Montserrat" panose="00000500000000000000" pitchFamily="2" charset="0"/>
                  <a:cs typeface="Calibri Light" panose="020F0302020204030204" pitchFamily="34" charset="0"/>
                </a:rPr>
                <a:t> </a:t>
              </a:r>
              <a:r>
                <a:rPr lang="es-MX" sz="1100" b="1" dirty="0" err="1">
                  <a:solidFill>
                    <a:schemeClr val="accent1"/>
                  </a:solidFill>
                  <a:latin typeface="Montserrat" panose="00000500000000000000" pitchFamily="2" charset="0"/>
                  <a:cs typeface="Calibri Light" panose="020F0302020204030204" pitchFamily="34" charset="0"/>
                </a:rPr>
                <a:t>the</a:t>
              </a:r>
              <a:r>
                <a:rPr lang="es-MX" sz="1100" b="1" dirty="0">
                  <a:solidFill>
                    <a:schemeClr val="accent1"/>
                  </a:solidFill>
                  <a:latin typeface="Montserrat" panose="00000500000000000000" pitchFamily="2" charset="0"/>
                  <a:cs typeface="Calibri Light" panose="020F0302020204030204" pitchFamily="34" charset="0"/>
                </a:rPr>
                <a:t> </a:t>
              </a:r>
              <a:r>
                <a:rPr lang="es-MX" sz="1100" b="1" dirty="0" err="1">
                  <a:solidFill>
                    <a:schemeClr val="accent1"/>
                  </a:solidFill>
                  <a:latin typeface="Montserrat" panose="00000500000000000000" pitchFamily="2" charset="0"/>
                  <a:cs typeface="Calibri Light" panose="020F0302020204030204" pitchFamily="34" charset="0"/>
                </a:rPr>
                <a:t>Households</a:t>
              </a:r>
              <a:endParaRPr lang="es-MX" sz="1100" b="1" dirty="0">
                <a:solidFill>
                  <a:schemeClr val="accent1"/>
                </a:solidFill>
                <a:latin typeface="Montserrat" panose="00000500000000000000" pitchFamily="2" charset="0"/>
                <a:cs typeface="Calibri Light" panose="020F0302020204030204" pitchFamily="34" charset="0"/>
              </a:endParaRPr>
            </a:p>
          </p:txBody>
        </p:sp>
        <p:sp>
          <p:nvSpPr>
            <p:cNvPr id="27" name="Left Brace 26">
              <a:extLst>
                <a:ext uri="{FF2B5EF4-FFF2-40B4-BE49-F238E27FC236}">
                  <a16:creationId xmlns:a16="http://schemas.microsoft.com/office/drawing/2014/main" id="{7B72A3EB-B758-452C-B5E7-5ADBA4D31A05}"/>
                </a:ext>
              </a:extLst>
            </p:cNvPr>
            <p:cNvSpPr/>
            <p:nvPr/>
          </p:nvSpPr>
          <p:spPr>
            <a:xfrm>
              <a:off x="1525734" y="4216192"/>
              <a:ext cx="91845" cy="425372"/>
            </a:xfrm>
            <a:prstGeom prst="leftBrace">
              <a:avLst/>
            </a:prstGeom>
            <a:ln w="127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MX" sz="1200" dirty="0">
                <a:latin typeface="Montserrat" panose="00000500000000000000" pitchFamily="2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F084BB51-636E-4366-B326-A49811244923}"/>
                </a:ext>
              </a:extLst>
            </p:cNvPr>
            <p:cNvSpPr txBox="1"/>
            <p:nvPr/>
          </p:nvSpPr>
          <p:spPr>
            <a:xfrm>
              <a:off x="793365" y="4254736"/>
              <a:ext cx="651076" cy="45547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>
                <a:spcBef>
                  <a:spcPts val="600"/>
                </a:spcBef>
                <a:buSzPct val="100000"/>
              </a:pPr>
              <a:r>
                <a:rPr lang="es-MX" sz="1100" b="1" dirty="0" err="1">
                  <a:solidFill>
                    <a:schemeClr val="accent1"/>
                  </a:solidFill>
                  <a:latin typeface="Montserrat" panose="00000500000000000000" pitchFamily="2" charset="0"/>
                  <a:cs typeface="Calibri Light" panose="020F0302020204030204" pitchFamily="34" charset="0"/>
                </a:rPr>
                <a:t>Solutions</a:t>
              </a:r>
              <a:r>
                <a:rPr lang="es-MX" sz="1100" b="1" dirty="0">
                  <a:solidFill>
                    <a:schemeClr val="accent1"/>
                  </a:solidFill>
                  <a:latin typeface="Montserrat" panose="00000500000000000000" pitchFamily="2" charset="0"/>
                  <a:cs typeface="Calibri Light" panose="020F0302020204030204" pitchFamily="34" charset="0"/>
                </a:rPr>
                <a:t> </a:t>
              </a:r>
              <a:r>
                <a:rPr lang="es-MX" sz="1100" b="1" dirty="0" err="1">
                  <a:solidFill>
                    <a:schemeClr val="accent1"/>
                  </a:solidFill>
                  <a:latin typeface="Montserrat" panose="00000500000000000000" pitchFamily="2" charset="0"/>
                  <a:cs typeface="Calibri Light" panose="020F0302020204030204" pitchFamily="34" charset="0"/>
                </a:rPr>
                <a:t>for</a:t>
              </a:r>
              <a:r>
                <a:rPr lang="es-MX" sz="1100" b="1" dirty="0">
                  <a:solidFill>
                    <a:schemeClr val="accent1"/>
                  </a:solidFill>
                  <a:latin typeface="Montserrat" panose="00000500000000000000" pitchFamily="2" charset="0"/>
                  <a:cs typeface="Calibri Light" panose="020F0302020204030204" pitchFamily="34" charset="0"/>
                </a:rPr>
                <a:t> </a:t>
              </a:r>
              <a:r>
                <a:rPr lang="es-MX" sz="1100" b="1" dirty="0" err="1">
                  <a:solidFill>
                    <a:schemeClr val="accent1"/>
                  </a:solidFill>
                  <a:latin typeface="Montserrat" panose="00000500000000000000" pitchFamily="2" charset="0"/>
                  <a:cs typeface="Calibri Light" panose="020F0302020204030204" pitchFamily="34" charset="0"/>
                </a:rPr>
                <a:t>Specific</a:t>
              </a:r>
              <a:r>
                <a:rPr lang="es-MX" sz="1100" b="1" dirty="0">
                  <a:solidFill>
                    <a:schemeClr val="accent1"/>
                  </a:solidFill>
                  <a:latin typeface="Montserrat" panose="00000500000000000000" pitchFamily="2" charset="0"/>
                  <a:cs typeface="Calibri Light" panose="020F0302020204030204" pitchFamily="34" charset="0"/>
                </a:rPr>
                <a:t> </a:t>
              </a:r>
              <a:r>
                <a:rPr lang="es-MX" sz="1100" b="1" dirty="0" err="1">
                  <a:solidFill>
                    <a:schemeClr val="accent1"/>
                  </a:solidFill>
                  <a:latin typeface="Montserrat" panose="00000500000000000000" pitchFamily="2" charset="0"/>
                  <a:cs typeface="Calibri Light" panose="020F0302020204030204" pitchFamily="34" charset="0"/>
                </a:rPr>
                <a:t>Segments</a:t>
              </a:r>
              <a:r>
                <a:rPr lang="es-MX" sz="1100" b="1" dirty="0">
                  <a:solidFill>
                    <a:schemeClr val="accent1"/>
                  </a:solidFill>
                  <a:latin typeface="Montserrat" panose="00000500000000000000" pitchFamily="2" charset="0"/>
                  <a:cs typeface="Calibri Light" panose="020F0302020204030204" pitchFamily="34" charset="0"/>
                </a:rPr>
                <a:t> </a:t>
              </a:r>
              <a:r>
                <a:rPr lang="es-MX" sz="1100" b="1" dirty="0" err="1">
                  <a:solidFill>
                    <a:schemeClr val="accent1"/>
                  </a:solidFill>
                  <a:latin typeface="Montserrat" panose="00000500000000000000" pitchFamily="2" charset="0"/>
                  <a:cs typeface="Calibri Light" panose="020F0302020204030204" pitchFamily="34" charset="0"/>
                </a:rPr>
                <a:t>of</a:t>
              </a:r>
              <a:r>
                <a:rPr lang="es-MX" sz="1100" b="1" dirty="0">
                  <a:solidFill>
                    <a:schemeClr val="accent1"/>
                  </a:solidFill>
                  <a:latin typeface="Montserrat" panose="00000500000000000000" pitchFamily="2" charset="0"/>
                  <a:cs typeface="Calibri Light" panose="020F0302020204030204" pitchFamily="34" charset="0"/>
                </a:rPr>
                <a:t> </a:t>
              </a:r>
              <a:r>
                <a:rPr lang="es-MX" sz="1100" b="1" dirty="0" err="1">
                  <a:solidFill>
                    <a:schemeClr val="accent1"/>
                  </a:solidFill>
                  <a:latin typeface="Montserrat" panose="00000500000000000000" pitchFamily="2" charset="0"/>
                  <a:cs typeface="Calibri Light" panose="020F0302020204030204" pitchFamily="34" charset="0"/>
                </a:rPr>
                <a:t>Mexican</a:t>
              </a:r>
              <a:r>
                <a:rPr lang="es-MX" sz="1100" b="1" dirty="0">
                  <a:solidFill>
                    <a:schemeClr val="accent1"/>
                  </a:solidFill>
                  <a:latin typeface="Montserrat" panose="00000500000000000000" pitchFamily="2" charset="0"/>
                  <a:cs typeface="Calibri Light" panose="020F0302020204030204" pitchFamily="34" charset="0"/>
                </a:rPr>
                <a:t> </a:t>
              </a:r>
              <a:r>
                <a:rPr lang="es-MX" sz="1100" b="1" dirty="0" err="1">
                  <a:solidFill>
                    <a:schemeClr val="accent1"/>
                  </a:solidFill>
                  <a:latin typeface="Montserrat" panose="00000500000000000000" pitchFamily="2" charset="0"/>
                  <a:cs typeface="Calibri Light" panose="020F0302020204030204" pitchFamily="34" charset="0"/>
                </a:rPr>
                <a:t>Migrants</a:t>
              </a:r>
              <a:endParaRPr lang="es-MX" sz="1100" b="1" dirty="0">
                <a:solidFill>
                  <a:schemeClr val="accent1"/>
                </a:solidFill>
                <a:latin typeface="Montserrat" panose="00000500000000000000" pitchFamily="2" charset="0"/>
                <a:cs typeface="Calibri Light" panose="020F0302020204030204" pitchFamily="34" charset="0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BCBAF151-E28F-4C5F-AE13-7E96B886D826}"/>
                </a:ext>
              </a:extLst>
            </p:cNvPr>
            <p:cNvSpPr txBox="1"/>
            <p:nvPr/>
          </p:nvSpPr>
          <p:spPr>
            <a:xfrm>
              <a:off x="1642626" y="4234272"/>
              <a:ext cx="806325" cy="40578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spcBef>
                  <a:spcPts val="600"/>
                </a:spcBef>
                <a:buSzPct val="100000"/>
              </a:pPr>
              <a:r>
                <a:rPr lang="es-MX" sz="1100" dirty="0" err="1">
                  <a:solidFill>
                    <a:schemeClr val="accent1"/>
                  </a:solidFill>
                  <a:latin typeface="Montserrat" panose="00000500000000000000" pitchFamily="2" charset="0"/>
                  <a:cs typeface="Calibri Light" panose="020F0302020204030204" pitchFamily="34" charset="0"/>
                </a:rPr>
                <a:t>Solution</a:t>
              </a:r>
              <a:r>
                <a:rPr lang="es-MX" sz="1100" dirty="0">
                  <a:solidFill>
                    <a:schemeClr val="accent1"/>
                  </a:solidFill>
                  <a:latin typeface="Montserrat" panose="00000500000000000000" pitchFamily="2" charset="0"/>
                  <a:cs typeface="Calibri Light" panose="020F0302020204030204" pitchFamily="34" charset="0"/>
                </a:rPr>
                <a:t> </a:t>
              </a:r>
              <a:r>
                <a:rPr lang="es-MX" sz="1100" dirty="0" err="1">
                  <a:solidFill>
                    <a:schemeClr val="accent1"/>
                  </a:solidFill>
                  <a:latin typeface="Montserrat" panose="00000500000000000000" pitchFamily="2" charset="0"/>
                  <a:cs typeface="Calibri Light" panose="020F0302020204030204" pitchFamily="34" charset="0"/>
                </a:rPr>
                <a:t>by</a:t>
              </a:r>
              <a:r>
                <a:rPr lang="es-MX" sz="1100" dirty="0">
                  <a:solidFill>
                    <a:schemeClr val="accent1"/>
                  </a:solidFill>
                  <a:latin typeface="Montserrat" panose="00000500000000000000" pitchFamily="2" charset="0"/>
                  <a:cs typeface="Calibri Light" panose="020F0302020204030204" pitchFamily="34" charset="0"/>
                </a:rPr>
                <a:t> </a:t>
              </a:r>
              <a:r>
                <a:rPr lang="es-MX" sz="1100" dirty="0" err="1">
                  <a:solidFill>
                    <a:schemeClr val="accent1"/>
                  </a:solidFill>
                  <a:latin typeface="Montserrat" panose="00000500000000000000" pitchFamily="2" charset="0"/>
                  <a:cs typeface="Calibri Light" panose="020F0302020204030204" pitchFamily="34" charset="0"/>
                </a:rPr>
                <a:t>segment</a:t>
              </a:r>
              <a:r>
                <a:rPr lang="es-MX" sz="1100" dirty="0">
                  <a:solidFill>
                    <a:schemeClr val="accent1"/>
                  </a:solidFill>
                  <a:latin typeface="Montserrat" panose="00000500000000000000" pitchFamily="2" charset="0"/>
                  <a:cs typeface="Calibri Light" panose="020F0302020204030204" pitchFamily="34" charset="0"/>
                </a:rPr>
                <a:t> and </a:t>
              </a:r>
              <a:r>
                <a:rPr lang="es-MX" sz="1100" dirty="0" err="1">
                  <a:solidFill>
                    <a:schemeClr val="accent1"/>
                  </a:solidFill>
                  <a:latin typeface="Montserrat" panose="00000500000000000000" pitchFamily="2" charset="0"/>
                  <a:cs typeface="Calibri Light" panose="020F0302020204030204" pitchFamily="34" charset="0"/>
                </a:rPr>
                <a:t>market</a:t>
              </a:r>
              <a:endParaRPr lang="es-MX" sz="1100" dirty="0">
                <a:solidFill>
                  <a:schemeClr val="accent1"/>
                </a:solidFill>
                <a:latin typeface="Montserrat" panose="00000500000000000000" pitchFamily="2" charset="0"/>
                <a:cs typeface="Calibri Light" panose="020F0302020204030204" pitchFamily="34" charset="0"/>
              </a:endParaRPr>
            </a:p>
            <a:p>
              <a:pPr>
                <a:spcBef>
                  <a:spcPts val="600"/>
                </a:spcBef>
                <a:buSzPct val="100000"/>
              </a:pPr>
              <a:r>
                <a:rPr lang="es-MX" sz="1100" dirty="0" err="1">
                  <a:solidFill>
                    <a:schemeClr val="accent1"/>
                  </a:solidFill>
                  <a:latin typeface="Montserrat" panose="00000500000000000000" pitchFamily="2" charset="0"/>
                  <a:cs typeface="Calibri Light" panose="020F0302020204030204" pitchFamily="34" charset="0"/>
                </a:rPr>
                <a:t>Financial</a:t>
              </a:r>
              <a:r>
                <a:rPr lang="es-MX" sz="1100" dirty="0">
                  <a:solidFill>
                    <a:schemeClr val="accent1"/>
                  </a:solidFill>
                  <a:latin typeface="Montserrat" panose="00000500000000000000" pitchFamily="2" charset="0"/>
                  <a:cs typeface="Calibri Light" panose="020F0302020204030204" pitchFamily="34" charset="0"/>
                </a:rPr>
                <a:t> </a:t>
              </a:r>
              <a:r>
                <a:rPr lang="es-MX" sz="1100" dirty="0" err="1">
                  <a:solidFill>
                    <a:schemeClr val="accent1"/>
                  </a:solidFill>
                  <a:latin typeface="Montserrat" panose="00000500000000000000" pitchFamily="2" charset="0"/>
                  <a:cs typeface="Calibri Light" panose="020F0302020204030204" pitchFamily="34" charset="0"/>
                </a:rPr>
                <a:t>institutios</a:t>
              </a:r>
              <a:r>
                <a:rPr lang="es-MX" sz="1100" dirty="0">
                  <a:solidFill>
                    <a:schemeClr val="accent1"/>
                  </a:solidFill>
                  <a:latin typeface="Montserrat" panose="00000500000000000000" pitchFamily="2" charset="0"/>
                  <a:cs typeface="Calibri Light" panose="020F0302020204030204" pitchFamily="34" charset="0"/>
                </a:rPr>
                <a:t> </a:t>
              </a:r>
              <a:r>
                <a:rPr lang="es-MX" sz="1100" dirty="0" err="1">
                  <a:solidFill>
                    <a:schemeClr val="accent1"/>
                  </a:solidFill>
                  <a:latin typeface="Montserrat" panose="00000500000000000000" pitchFamily="2" charset="0"/>
                  <a:cs typeface="Calibri Light" panose="020F0302020204030204" pitchFamily="34" charset="0"/>
                </a:rPr>
                <a:t>development</a:t>
              </a:r>
              <a:endParaRPr lang="es-MX" sz="1100" dirty="0">
                <a:solidFill>
                  <a:schemeClr val="accent1"/>
                </a:solidFill>
                <a:latin typeface="Montserrat" panose="00000500000000000000" pitchFamily="2" charset="0"/>
                <a:cs typeface="Calibri Light" panose="020F0302020204030204" pitchFamily="34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AA69F37E-0656-4F55-AF09-1B4A2C6FC879}"/>
                </a:ext>
              </a:extLst>
            </p:cNvPr>
            <p:cNvSpPr txBox="1"/>
            <p:nvPr/>
          </p:nvSpPr>
          <p:spPr>
            <a:xfrm>
              <a:off x="1642626" y="3754895"/>
              <a:ext cx="912384" cy="27328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spcBef>
                  <a:spcPts val="600"/>
                </a:spcBef>
                <a:buSzPct val="100000"/>
              </a:pPr>
              <a:r>
                <a:rPr lang="es-MX" sz="1100" dirty="0" err="1">
                  <a:solidFill>
                    <a:schemeClr val="accent1"/>
                  </a:solidFill>
                  <a:latin typeface="Montserrat" panose="00000500000000000000" pitchFamily="2" charset="0"/>
                  <a:cs typeface="Calibri Light" panose="020F0302020204030204" pitchFamily="34" charset="0"/>
                </a:rPr>
                <a:t>Migrant</a:t>
              </a:r>
              <a:r>
                <a:rPr lang="es-MX" sz="1100" dirty="0">
                  <a:solidFill>
                    <a:schemeClr val="accent1"/>
                  </a:solidFill>
                  <a:latin typeface="Montserrat" panose="00000500000000000000" pitchFamily="2" charset="0"/>
                  <a:cs typeface="Calibri Light" panose="020F0302020204030204" pitchFamily="34" charset="0"/>
                </a:rPr>
                <a:t> </a:t>
              </a:r>
              <a:r>
                <a:rPr lang="es-MX" sz="1100" dirty="0" err="1">
                  <a:solidFill>
                    <a:schemeClr val="accent1"/>
                  </a:solidFill>
                  <a:latin typeface="Montserrat" panose="00000500000000000000" pitchFamily="2" charset="0"/>
                  <a:cs typeface="Calibri Light" panose="020F0302020204030204" pitchFamily="34" charset="0"/>
                </a:rPr>
                <a:t>needs</a:t>
              </a:r>
              <a:r>
                <a:rPr lang="es-MX" sz="1100" dirty="0">
                  <a:solidFill>
                    <a:schemeClr val="accent1"/>
                  </a:solidFill>
                  <a:latin typeface="Montserrat" panose="00000500000000000000" pitchFamily="2" charset="0"/>
                  <a:cs typeface="Calibri Light" panose="020F0302020204030204" pitchFamily="34" charset="0"/>
                </a:rPr>
                <a:t>, </a:t>
              </a:r>
              <a:r>
                <a:rPr lang="es-MX" sz="1100" dirty="0" err="1">
                  <a:solidFill>
                    <a:schemeClr val="accent1"/>
                  </a:solidFill>
                  <a:latin typeface="Montserrat" panose="00000500000000000000" pitchFamily="2" charset="0"/>
                  <a:cs typeface="Calibri Light" panose="020F0302020204030204" pitchFamily="34" charset="0"/>
                </a:rPr>
                <a:t>expectation</a:t>
              </a:r>
              <a:r>
                <a:rPr lang="es-MX" sz="1100" dirty="0">
                  <a:solidFill>
                    <a:schemeClr val="accent1"/>
                  </a:solidFill>
                  <a:latin typeface="Montserrat" panose="00000500000000000000" pitchFamily="2" charset="0"/>
                  <a:cs typeface="Calibri Light" panose="020F0302020204030204" pitchFamily="34" charset="0"/>
                </a:rPr>
                <a:t> and </a:t>
              </a:r>
              <a:r>
                <a:rPr lang="es-MX" sz="1100" dirty="0" err="1">
                  <a:solidFill>
                    <a:schemeClr val="accent1"/>
                  </a:solidFill>
                  <a:latin typeface="Montserrat" panose="00000500000000000000" pitchFamily="2" charset="0"/>
                  <a:cs typeface="Calibri Light" panose="020F0302020204030204" pitchFamily="34" charset="0"/>
                </a:rPr>
                <a:t>Lyfe</a:t>
              </a:r>
              <a:r>
                <a:rPr lang="es-MX" sz="1100" dirty="0">
                  <a:solidFill>
                    <a:schemeClr val="accent1"/>
                  </a:solidFill>
                  <a:latin typeface="Montserrat" panose="00000500000000000000" pitchFamily="2" charset="0"/>
                  <a:cs typeface="Calibri Light" panose="020F0302020204030204" pitchFamily="34" charset="0"/>
                </a:rPr>
                <a:t> </a:t>
              </a:r>
              <a:r>
                <a:rPr lang="es-MX" sz="1100" dirty="0" err="1">
                  <a:solidFill>
                    <a:schemeClr val="accent1"/>
                  </a:solidFill>
                  <a:latin typeface="Montserrat" panose="00000500000000000000" pitchFamily="2" charset="0"/>
                  <a:cs typeface="Calibri Light" panose="020F0302020204030204" pitchFamily="34" charset="0"/>
                </a:rPr>
                <a:t>cycle</a:t>
              </a:r>
              <a:endParaRPr lang="es-MX" sz="1100" dirty="0">
                <a:solidFill>
                  <a:schemeClr val="accent1"/>
                </a:solidFill>
                <a:latin typeface="Montserrat" panose="00000500000000000000" pitchFamily="2" charset="0"/>
                <a:cs typeface="Calibri Light" panose="020F0302020204030204" pitchFamily="34" charset="0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4FECAC60-DF0A-4554-8DF6-7DD4374C75F3}"/>
                </a:ext>
              </a:extLst>
            </p:cNvPr>
            <p:cNvSpPr txBox="1"/>
            <p:nvPr/>
          </p:nvSpPr>
          <p:spPr>
            <a:xfrm>
              <a:off x="1642627" y="3266635"/>
              <a:ext cx="952464" cy="18218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spcBef>
                  <a:spcPts val="600"/>
                </a:spcBef>
                <a:buSzPct val="100000"/>
              </a:pPr>
              <a:r>
                <a:rPr lang="es-MX" sz="1100" dirty="0" err="1">
                  <a:solidFill>
                    <a:schemeClr val="accent3"/>
                  </a:solidFill>
                  <a:latin typeface="Montserrat" panose="00000500000000000000" pitchFamily="2" charset="0"/>
                  <a:cs typeface="Calibri Light" panose="020F0302020204030204" pitchFamily="34" charset="0"/>
                </a:rPr>
                <a:t>Household</a:t>
              </a:r>
              <a:r>
                <a:rPr lang="es-MX" sz="1100" dirty="0">
                  <a:solidFill>
                    <a:schemeClr val="accent3"/>
                  </a:solidFill>
                  <a:latin typeface="Montserrat" panose="00000500000000000000" pitchFamily="2" charset="0"/>
                  <a:cs typeface="Calibri Light" panose="020F0302020204030204" pitchFamily="34" charset="0"/>
                </a:rPr>
                <a:t> </a:t>
              </a:r>
              <a:r>
                <a:rPr lang="es-MX" sz="1100" dirty="0" err="1">
                  <a:solidFill>
                    <a:schemeClr val="accent3"/>
                  </a:solidFill>
                  <a:latin typeface="Montserrat" panose="00000500000000000000" pitchFamily="2" charset="0"/>
                  <a:cs typeface="Calibri Light" panose="020F0302020204030204" pitchFamily="34" charset="0"/>
                </a:rPr>
                <a:t>structures</a:t>
              </a:r>
              <a:r>
                <a:rPr lang="es-MX" sz="1100" dirty="0">
                  <a:solidFill>
                    <a:schemeClr val="accent3"/>
                  </a:solidFill>
                  <a:latin typeface="Montserrat" panose="00000500000000000000" pitchFamily="2" charset="0"/>
                  <a:cs typeface="Calibri Light" panose="020F0302020204030204" pitchFamily="34" charset="0"/>
                </a:rPr>
                <a:t> and </a:t>
              </a:r>
              <a:r>
                <a:rPr lang="es-MX" sz="1100" dirty="0" err="1">
                  <a:solidFill>
                    <a:schemeClr val="accent3"/>
                  </a:solidFill>
                  <a:latin typeface="Montserrat" panose="00000500000000000000" pitchFamily="2" charset="0"/>
                  <a:cs typeface="Calibri Light" panose="020F0302020204030204" pitchFamily="34" charset="0"/>
                </a:rPr>
                <a:t>Segmentation</a:t>
              </a:r>
              <a:endParaRPr lang="es-MX" sz="1100" dirty="0">
                <a:solidFill>
                  <a:schemeClr val="accent3"/>
                </a:solidFill>
                <a:latin typeface="Montserrat" panose="00000500000000000000" pitchFamily="2" charset="0"/>
                <a:cs typeface="Calibri Light" panose="020F0302020204030204" pitchFamily="34" charset="0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7525006-EFAF-439F-8A03-95B8DA496821}"/>
                </a:ext>
              </a:extLst>
            </p:cNvPr>
            <p:cNvSpPr txBox="1"/>
            <p:nvPr/>
          </p:nvSpPr>
          <p:spPr>
            <a:xfrm>
              <a:off x="1632236" y="2575329"/>
              <a:ext cx="690841" cy="40578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spcBef>
                  <a:spcPts val="600"/>
                </a:spcBef>
                <a:buSzPct val="100000"/>
              </a:pPr>
              <a:r>
                <a:rPr lang="es-MX" sz="1100" dirty="0" err="1">
                  <a:solidFill>
                    <a:schemeClr val="accent3"/>
                  </a:solidFill>
                  <a:latin typeface="Montserrat" panose="00000500000000000000" pitchFamily="2" charset="0"/>
                  <a:cs typeface="Calibri Light" panose="020F0302020204030204" pitchFamily="34" charset="0"/>
                </a:rPr>
                <a:t>Economic</a:t>
              </a:r>
              <a:r>
                <a:rPr lang="es-MX" sz="1100" dirty="0">
                  <a:solidFill>
                    <a:schemeClr val="accent3"/>
                  </a:solidFill>
                  <a:latin typeface="Montserrat" panose="00000500000000000000" pitchFamily="2" charset="0"/>
                  <a:cs typeface="Calibri Light" panose="020F0302020204030204" pitchFamily="34" charset="0"/>
                </a:rPr>
                <a:t> and Social </a:t>
              </a:r>
              <a:r>
                <a:rPr lang="es-MX" sz="1100" dirty="0" err="1">
                  <a:solidFill>
                    <a:schemeClr val="accent3"/>
                  </a:solidFill>
                  <a:latin typeface="Montserrat" panose="00000500000000000000" pitchFamily="2" charset="0"/>
                  <a:cs typeface="Calibri Light" panose="020F0302020204030204" pitchFamily="34" charset="0"/>
                </a:rPr>
                <a:t>development</a:t>
              </a:r>
              <a:endParaRPr lang="es-MX" sz="1100" dirty="0">
                <a:solidFill>
                  <a:schemeClr val="accent3"/>
                </a:solidFill>
                <a:latin typeface="Montserrat" panose="00000500000000000000" pitchFamily="2" charset="0"/>
                <a:cs typeface="Calibri Light" panose="020F0302020204030204" pitchFamily="34" charset="0"/>
              </a:endParaRPr>
            </a:p>
            <a:p>
              <a:pPr>
                <a:spcBef>
                  <a:spcPts val="600"/>
                </a:spcBef>
                <a:buSzPct val="100000"/>
              </a:pPr>
              <a:r>
                <a:rPr lang="es-MX" sz="1100" dirty="0" err="1">
                  <a:solidFill>
                    <a:schemeClr val="accent3"/>
                  </a:solidFill>
                  <a:latin typeface="Montserrat" panose="00000500000000000000" pitchFamily="2" charset="0"/>
                  <a:cs typeface="Calibri Light" panose="020F0302020204030204" pitchFamily="34" charset="0"/>
                </a:rPr>
                <a:t>Geopolitics</a:t>
              </a:r>
              <a:endParaRPr lang="es-MX" sz="1100" dirty="0">
                <a:solidFill>
                  <a:schemeClr val="accent3"/>
                </a:solidFill>
                <a:latin typeface="Montserrat" panose="00000500000000000000" pitchFamily="2" charset="0"/>
                <a:cs typeface="Calibri Light" panose="020F0302020204030204" pitchFamily="34" charset="0"/>
              </a:endParaRPr>
            </a:p>
          </p:txBody>
        </p:sp>
        <p:sp>
          <p:nvSpPr>
            <p:cNvPr id="36" name="Pentagon 79">
              <a:extLst>
                <a:ext uri="{FF2B5EF4-FFF2-40B4-BE49-F238E27FC236}">
                  <a16:creationId xmlns:a16="http://schemas.microsoft.com/office/drawing/2014/main" id="{E5BED857-E64E-48C7-A6FF-5B34C71C29E0}"/>
                </a:ext>
              </a:extLst>
            </p:cNvPr>
            <p:cNvSpPr/>
            <p:nvPr/>
          </p:nvSpPr>
          <p:spPr bwMode="gray">
            <a:xfrm>
              <a:off x="4564864" y="4015179"/>
              <a:ext cx="206314" cy="744279"/>
            </a:xfrm>
            <a:prstGeom prst="homePlate">
              <a:avLst>
                <a:gd name="adj" fmla="val 100000"/>
              </a:avLst>
            </a:prstGeom>
            <a:solidFill>
              <a:schemeClr val="accent4"/>
            </a:solidFill>
            <a:ln w="19050" algn="ctr">
              <a:noFill/>
              <a:miter lim="800000"/>
              <a:headEnd/>
              <a:tailEnd/>
            </a:ln>
          </p:spPr>
          <p:txBody>
            <a:bodyPr wrap="square" lIns="88900" tIns="88900" rIns="88900" bIns="88900" rtlCol="0" anchor="ctr"/>
            <a:lstStyle/>
            <a:p>
              <a:pPr algn="ctr">
                <a:lnSpc>
                  <a:spcPct val="106000"/>
                </a:lnSpc>
                <a:buFont typeface="Wingdings 2" pitchFamily="18" charset="2"/>
                <a:buNone/>
              </a:pPr>
              <a:endParaRPr lang="es-MX" sz="3600" b="1" dirty="0">
                <a:solidFill>
                  <a:schemeClr val="bg1"/>
                </a:solidFill>
                <a:latin typeface="Montserrat" panose="00000500000000000000" pitchFamily="2" charset="0"/>
              </a:endParaRPr>
            </a:p>
          </p:txBody>
        </p:sp>
        <p:sp>
          <p:nvSpPr>
            <p:cNvPr id="37" name="Pentagon 80">
              <a:extLst>
                <a:ext uri="{FF2B5EF4-FFF2-40B4-BE49-F238E27FC236}">
                  <a16:creationId xmlns:a16="http://schemas.microsoft.com/office/drawing/2014/main" id="{14D381D6-2566-4078-A735-648FCC20AA57}"/>
                </a:ext>
              </a:extLst>
            </p:cNvPr>
            <p:cNvSpPr/>
            <p:nvPr/>
          </p:nvSpPr>
          <p:spPr bwMode="gray">
            <a:xfrm>
              <a:off x="4564974" y="3068422"/>
              <a:ext cx="206314" cy="744279"/>
            </a:xfrm>
            <a:prstGeom prst="homePlate">
              <a:avLst>
                <a:gd name="adj" fmla="val 100000"/>
              </a:avLst>
            </a:prstGeom>
            <a:solidFill>
              <a:schemeClr val="accent4"/>
            </a:solidFill>
            <a:ln w="19050" algn="ctr">
              <a:noFill/>
              <a:miter lim="800000"/>
              <a:headEnd/>
              <a:tailEnd/>
            </a:ln>
          </p:spPr>
          <p:txBody>
            <a:bodyPr wrap="square" lIns="88900" tIns="88900" rIns="88900" bIns="88900" rtlCol="0" anchor="ctr"/>
            <a:lstStyle/>
            <a:p>
              <a:pPr algn="ctr">
                <a:lnSpc>
                  <a:spcPct val="106000"/>
                </a:lnSpc>
                <a:buFont typeface="Wingdings 2" pitchFamily="18" charset="2"/>
                <a:buNone/>
              </a:pPr>
              <a:endParaRPr lang="es-MX" sz="3600" b="1" dirty="0">
                <a:solidFill>
                  <a:schemeClr val="bg1"/>
                </a:solidFill>
                <a:latin typeface="Montserrat" panose="00000500000000000000" pitchFamily="2" charset="0"/>
              </a:endParaRPr>
            </a:p>
          </p:txBody>
        </p:sp>
        <p:sp>
          <p:nvSpPr>
            <p:cNvPr id="38" name="Pentagon 81">
              <a:extLst>
                <a:ext uri="{FF2B5EF4-FFF2-40B4-BE49-F238E27FC236}">
                  <a16:creationId xmlns:a16="http://schemas.microsoft.com/office/drawing/2014/main" id="{0E454781-4047-463E-BFC6-DD953888FD57}"/>
                </a:ext>
              </a:extLst>
            </p:cNvPr>
            <p:cNvSpPr/>
            <p:nvPr/>
          </p:nvSpPr>
          <p:spPr bwMode="gray">
            <a:xfrm>
              <a:off x="4564864" y="2241464"/>
              <a:ext cx="206314" cy="744279"/>
            </a:xfrm>
            <a:prstGeom prst="homePlate">
              <a:avLst>
                <a:gd name="adj" fmla="val 100000"/>
              </a:avLst>
            </a:prstGeom>
            <a:solidFill>
              <a:schemeClr val="accent4"/>
            </a:solidFill>
            <a:ln w="19050" algn="ctr">
              <a:noFill/>
              <a:miter lim="800000"/>
              <a:headEnd/>
              <a:tailEnd/>
            </a:ln>
          </p:spPr>
          <p:txBody>
            <a:bodyPr wrap="square" lIns="88900" tIns="88900" rIns="88900" bIns="88900" rtlCol="0" anchor="ctr"/>
            <a:lstStyle/>
            <a:p>
              <a:pPr algn="ctr">
                <a:lnSpc>
                  <a:spcPct val="106000"/>
                </a:lnSpc>
                <a:buFont typeface="Wingdings 2" pitchFamily="18" charset="2"/>
                <a:buNone/>
              </a:pPr>
              <a:endParaRPr lang="es-MX" sz="3600" b="1" dirty="0">
                <a:solidFill>
                  <a:schemeClr val="bg1"/>
                </a:solidFill>
                <a:latin typeface="Montserrat" panose="00000500000000000000" pitchFamily="2" charset="0"/>
              </a:endParaRPr>
            </a:p>
          </p:txBody>
        </p:sp>
      </p:grpSp>
      <p:sp>
        <p:nvSpPr>
          <p:cNvPr id="54" name="Title 53">
            <a:extLst>
              <a:ext uri="{FF2B5EF4-FFF2-40B4-BE49-F238E27FC236}">
                <a16:creationId xmlns:a16="http://schemas.microsoft.com/office/drawing/2014/main" id="{9A66E65C-41FC-4B2C-A022-A14BE59D69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759" y="564893"/>
            <a:ext cx="11105594" cy="393725"/>
          </a:xfrm>
        </p:spPr>
        <p:txBody>
          <a:bodyPr/>
          <a:lstStyle/>
          <a:p>
            <a:r>
              <a:rPr lang="es-MX" sz="3200" dirty="0" err="1"/>
              <a:t>How</a:t>
            </a:r>
            <a:r>
              <a:rPr lang="es-MX" sz="3200" dirty="0"/>
              <a:t> </a:t>
            </a:r>
            <a:r>
              <a:rPr lang="es-MX" sz="3200" dirty="0" err="1"/>
              <a:t>we</a:t>
            </a:r>
            <a:r>
              <a:rPr lang="es-MX" sz="3200" dirty="0"/>
              <a:t> </a:t>
            </a:r>
            <a:r>
              <a:rPr lang="es-MX" sz="3200" dirty="0" err="1"/>
              <a:t>approached</a:t>
            </a:r>
            <a:r>
              <a:rPr lang="es-MX" sz="3200" dirty="0"/>
              <a:t> </a:t>
            </a:r>
            <a:r>
              <a:rPr lang="es-MX" sz="3200" dirty="0" err="1"/>
              <a:t>the</a:t>
            </a:r>
            <a:r>
              <a:rPr lang="es-MX" sz="3200" dirty="0"/>
              <a:t> </a:t>
            </a:r>
            <a:r>
              <a:rPr lang="es-MX" sz="3200" dirty="0" err="1"/>
              <a:t>analysis:Top</a:t>
            </a:r>
            <a:r>
              <a:rPr lang="es-MX" sz="3200" dirty="0"/>
              <a:t> Down  </a:t>
            </a:r>
            <a:r>
              <a:rPr lang="es-MX" sz="3200" dirty="0" err="1"/>
              <a:t>Scheme</a:t>
            </a:r>
            <a:endParaRPr lang="es-MX" sz="3200" dirty="0"/>
          </a:p>
        </p:txBody>
      </p:sp>
      <p:sp>
        <p:nvSpPr>
          <p:cNvPr id="55" name="Text Placeholder 54">
            <a:extLst>
              <a:ext uri="{FF2B5EF4-FFF2-40B4-BE49-F238E27FC236}">
                <a16:creationId xmlns:a16="http://schemas.microsoft.com/office/drawing/2014/main" id="{A55FF36D-2741-4EC4-A5F8-30457A100C1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s-MX" dirty="0"/>
              <a:t> 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87C0846C-4A36-4FF9-B538-74E9A59BEB66}"/>
              </a:ext>
            </a:extLst>
          </p:cNvPr>
          <p:cNvGrpSpPr/>
          <p:nvPr/>
        </p:nvGrpSpPr>
        <p:grpSpPr>
          <a:xfrm>
            <a:off x="9520126" y="2952160"/>
            <a:ext cx="1454877" cy="788526"/>
            <a:chOff x="5636527" y="1628231"/>
            <a:chExt cx="4872552" cy="4242930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BD8118AD-DABF-4C37-AB97-4A11922EE96B}"/>
                </a:ext>
              </a:extLst>
            </p:cNvPr>
            <p:cNvSpPr txBox="1"/>
            <p:nvPr/>
          </p:nvSpPr>
          <p:spPr>
            <a:xfrm>
              <a:off x="5636527" y="5465411"/>
              <a:ext cx="143891" cy="4927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>
                <a:spcBef>
                  <a:spcPts val="600"/>
                </a:spcBef>
                <a:buSzPct val="100000"/>
              </a:pPr>
              <a:r>
                <a:rPr lang="es-MX" sz="100" b="1" dirty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Informal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04F04C83-41C3-4F6B-9B02-51FA7B562847}"/>
                </a:ext>
              </a:extLst>
            </p:cNvPr>
            <p:cNvSpPr txBox="1"/>
            <p:nvPr/>
          </p:nvSpPr>
          <p:spPr>
            <a:xfrm>
              <a:off x="5760132" y="4272680"/>
              <a:ext cx="94668" cy="4927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>
                <a:spcBef>
                  <a:spcPts val="600"/>
                </a:spcBef>
                <a:buSzPct val="100000"/>
              </a:pPr>
              <a:r>
                <a:rPr lang="es-MX" sz="100" b="1" dirty="0">
                  <a:solidFill>
                    <a:srgbClr val="6FC2B4"/>
                  </a:solidFill>
                </a:rPr>
                <a:t>Mixto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F67E4BE7-C962-425D-A390-63A8489734ED}"/>
                </a:ext>
              </a:extLst>
            </p:cNvPr>
            <p:cNvSpPr txBox="1"/>
            <p:nvPr/>
          </p:nvSpPr>
          <p:spPr>
            <a:xfrm>
              <a:off x="5693104" y="2923209"/>
              <a:ext cx="113598" cy="4927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>
                <a:spcBef>
                  <a:spcPts val="600"/>
                </a:spcBef>
                <a:buSzPct val="100000"/>
              </a:pPr>
              <a:r>
                <a:rPr lang="es-MX" sz="100" b="1" dirty="0">
                  <a:solidFill>
                    <a:schemeClr val="accent5"/>
                  </a:solidFill>
                </a:rPr>
                <a:t>Formal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1C4E02A2-1701-4B0F-AFD9-A000ABC85594}"/>
                </a:ext>
              </a:extLst>
            </p:cNvPr>
            <p:cNvSpPr txBox="1"/>
            <p:nvPr/>
          </p:nvSpPr>
          <p:spPr>
            <a:xfrm>
              <a:off x="6347361" y="1628231"/>
              <a:ext cx="1303502" cy="14782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buSzPct val="100000"/>
              </a:pPr>
              <a:r>
                <a:rPr lang="es-MX" sz="100" b="1" i="1" dirty="0">
                  <a:solidFill>
                    <a:sysClr val="windowText" lastClr="000000"/>
                  </a:solidFill>
                </a:rPr>
                <a:t>Bajo NSE </a:t>
              </a:r>
              <a:br>
                <a:rPr lang="es-MX" sz="100" b="1" i="1" dirty="0">
                  <a:solidFill>
                    <a:sysClr val="windowText" lastClr="000000"/>
                  </a:solidFill>
                </a:rPr>
              </a:br>
              <a:r>
                <a:rPr lang="es-MX" sz="100" b="1" i="1" dirty="0">
                  <a:solidFill>
                    <a:sysClr val="windowText" lastClr="000000"/>
                  </a:solidFill>
                </a:rPr>
                <a:t>(E,D)</a:t>
              </a:r>
            </a:p>
            <a:p>
              <a:pPr algn="ctr">
                <a:buSzPct val="100000"/>
              </a:pPr>
              <a:r>
                <a:rPr lang="es-MX" sz="100" b="1" i="1" dirty="0">
                  <a:solidFill>
                    <a:sysClr val="windowText" lastClr="000000"/>
                  </a:solidFill>
                </a:rPr>
                <a:t>Hasta $5,876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77A2C1C0-E596-4C1A-9B42-CB29707B2DBF}"/>
                </a:ext>
              </a:extLst>
            </p:cNvPr>
            <p:cNvSpPr txBox="1"/>
            <p:nvPr/>
          </p:nvSpPr>
          <p:spPr>
            <a:xfrm>
              <a:off x="7678002" y="1628231"/>
              <a:ext cx="1580697" cy="14782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buSzPct val="100000"/>
              </a:pPr>
              <a:r>
                <a:rPr lang="es-MX" sz="100" b="1" i="1" dirty="0">
                  <a:solidFill>
                    <a:sysClr val="windowText" lastClr="000000"/>
                  </a:solidFill>
                </a:rPr>
                <a:t>Medio NSE </a:t>
              </a:r>
              <a:br>
                <a:rPr lang="es-MX" sz="100" b="1" i="1" dirty="0">
                  <a:solidFill>
                    <a:sysClr val="windowText" lastClr="000000"/>
                  </a:solidFill>
                </a:rPr>
              </a:br>
              <a:r>
                <a:rPr lang="es-MX" sz="100" b="1" i="1" dirty="0">
                  <a:solidFill>
                    <a:sysClr val="windowText" lastClr="000000"/>
                  </a:solidFill>
                </a:rPr>
                <a:t>(D+, C-,C)</a:t>
              </a:r>
            </a:p>
            <a:p>
              <a:pPr algn="ctr">
                <a:buSzPct val="100000"/>
              </a:pPr>
              <a:r>
                <a:rPr lang="es-MX" sz="100" b="1" i="1" dirty="0">
                  <a:solidFill>
                    <a:sysClr val="windowText" lastClr="000000"/>
                  </a:solidFill>
                </a:rPr>
                <a:t>$5,877 a $30,431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1B5FF069-1C8E-4E07-84E0-881552365DAC}"/>
                </a:ext>
              </a:extLst>
            </p:cNvPr>
            <p:cNvSpPr txBox="1"/>
            <p:nvPr/>
          </p:nvSpPr>
          <p:spPr>
            <a:xfrm>
              <a:off x="9267630" y="1628231"/>
              <a:ext cx="1241449" cy="14782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buSzPct val="100000"/>
              </a:pPr>
              <a:r>
                <a:rPr lang="es-MX" sz="100" b="1" i="1" dirty="0">
                  <a:solidFill>
                    <a:sysClr val="windowText" lastClr="000000"/>
                  </a:solidFill>
                </a:rPr>
                <a:t>Alto NSE </a:t>
              </a:r>
              <a:br>
                <a:rPr lang="es-MX" sz="100" b="1" i="1" dirty="0">
                  <a:solidFill>
                    <a:sysClr val="windowText" lastClr="000000"/>
                  </a:solidFill>
                </a:rPr>
              </a:br>
              <a:r>
                <a:rPr lang="es-MX" sz="100" b="1" i="1" dirty="0">
                  <a:solidFill>
                    <a:sysClr val="windowText" lastClr="000000"/>
                  </a:solidFill>
                </a:rPr>
                <a:t>(C+, A/B)</a:t>
              </a:r>
            </a:p>
            <a:p>
              <a:pPr algn="ctr">
                <a:buSzPct val="100000"/>
              </a:pPr>
              <a:r>
                <a:rPr lang="es-MX" sz="100" b="1" i="1" dirty="0">
                  <a:solidFill>
                    <a:sysClr val="windowText" lastClr="000000"/>
                  </a:solidFill>
                </a:rPr>
                <a:t>Mayor a $30,432</a:t>
              </a:r>
            </a:p>
          </p:txBody>
        </p: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C2265B2E-FAFD-432A-B4D5-CFB2DF318103}"/>
                </a:ext>
              </a:extLst>
            </p:cNvPr>
            <p:cNvGrpSpPr>
              <a:grpSpLocks/>
            </p:cNvGrpSpPr>
            <p:nvPr/>
          </p:nvGrpSpPr>
          <p:grpSpPr>
            <a:xfrm>
              <a:off x="5688727" y="2399639"/>
              <a:ext cx="506295" cy="506295"/>
              <a:chOff x="6537910" y="4611206"/>
              <a:chExt cx="1849437" cy="1838325"/>
            </a:xfrm>
            <a:solidFill>
              <a:schemeClr val="accent5"/>
            </a:solidFill>
          </p:grpSpPr>
          <p:sp>
            <p:nvSpPr>
              <p:cNvPr id="88" name="Freeform 53">
                <a:extLst>
                  <a:ext uri="{FF2B5EF4-FFF2-40B4-BE49-F238E27FC236}">
                    <a16:creationId xmlns:a16="http://schemas.microsoft.com/office/drawing/2014/main" id="{F2A987A6-B56F-411F-98E1-00E378F9231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688847" y="5262081"/>
                <a:ext cx="312737" cy="766763"/>
              </a:xfrm>
              <a:custGeom>
                <a:avLst/>
                <a:gdLst>
                  <a:gd name="T0" fmla="*/ 41 w 65"/>
                  <a:gd name="T1" fmla="*/ 0 h 160"/>
                  <a:gd name="T2" fmla="*/ 25 w 65"/>
                  <a:gd name="T3" fmla="*/ 0 h 160"/>
                  <a:gd name="T4" fmla="*/ 17 w 65"/>
                  <a:gd name="T5" fmla="*/ 6 h 160"/>
                  <a:gd name="T6" fmla="*/ 1 w 65"/>
                  <a:gd name="T7" fmla="*/ 86 h 160"/>
                  <a:gd name="T8" fmla="*/ 2 w 65"/>
                  <a:gd name="T9" fmla="*/ 93 h 160"/>
                  <a:gd name="T10" fmla="*/ 9 w 65"/>
                  <a:gd name="T11" fmla="*/ 96 h 160"/>
                  <a:gd name="T12" fmla="*/ 9 w 65"/>
                  <a:gd name="T13" fmla="*/ 152 h 160"/>
                  <a:gd name="T14" fmla="*/ 17 w 65"/>
                  <a:gd name="T15" fmla="*/ 160 h 160"/>
                  <a:gd name="T16" fmla="*/ 25 w 65"/>
                  <a:gd name="T17" fmla="*/ 152 h 160"/>
                  <a:gd name="T18" fmla="*/ 25 w 65"/>
                  <a:gd name="T19" fmla="*/ 96 h 160"/>
                  <a:gd name="T20" fmla="*/ 41 w 65"/>
                  <a:gd name="T21" fmla="*/ 96 h 160"/>
                  <a:gd name="T22" fmla="*/ 41 w 65"/>
                  <a:gd name="T23" fmla="*/ 152 h 160"/>
                  <a:gd name="T24" fmla="*/ 49 w 65"/>
                  <a:gd name="T25" fmla="*/ 160 h 160"/>
                  <a:gd name="T26" fmla="*/ 57 w 65"/>
                  <a:gd name="T27" fmla="*/ 152 h 160"/>
                  <a:gd name="T28" fmla="*/ 57 w 65"/>
                  <a:gd name="T29" fmla="*/ 96 h 160"/>
                  <a:gd name="T30" fmla="*/ 63 w 65"/>
                  <a:gd name="T31" fmla="*/ 93 h 160"/>
                  <a:gd name="T32" fmla="*/ 65 w 65"/>
                  <a:gd name="T33" fmla="*/ 86 h 160"/>
                  <a:gd name="T34" fmla="*/ 49 w 65"/>
                  <a:gd name="T35" fmla="*/ 6 h 160"/>
                  <a:gd name="T36" fmla="*/ 41 w 65"/>
                  <a:gd name="T37" fmla="*/ 0 h 160"/>
                  <a:gd name="T38" fmla="*/ 31 w 65"/>
                  <a:gd name="T39" fmla="*/ 16 h 160"/>
                  <a:gd name="T40" fmla="*/ 34 w 65"/>
                  <a:gd name="T41" fmla="*/ 16 h 160"/>
                  <a:gd name="T42" fmla="*/ 47 w 65"/>
                  <a:gd name="T43" fmla="*/ 80 h 160"/>
                  <a:gd name="T44" fmla="*/ 18 w 65"/>
                  <a:gd name="T45" fmla="*/ 80 h 160"/>
                  <a:gd name="T46" fmla="*/ 31 w 65"/>
                  <a:gd name="T47" fmla="*/ 16 h 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65" h="160">
                    <a:moveTo>
                      <a:pt x="41" y="0"/>
                    </a:moveTo>
                    <a:cubicBezTo>
                      <a:pt x="25" y="0"/>
                      <a:pt x="25" y="0"/>
                      <a:pt x="25" y="0"/>
                    </a:cubicBezTo>
                    <a:cubicBezTo>
                      <a:pt x="21" y="0"/>
                      <a:pt x="18" y="2"/>
                      <a:pt x="17" y="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0" y="88"/>
                      <a:pt x="1" y="91"/>
                      <a:pt x="2" y="93"/>
                    </a:cubicBezTo>
                    <a:cubicBezTo>
                      <a:pt x="4" y="95"/>
                      <a:pt x="6" y="96"/>
                      <a:pt x="9" y="96"/>
                    </a:cubicBezTo>
                    <a:cubicBezTo>
                      <a:pt x="9" y="152"/>
                      <a:pt x="9" y="152"/>
                      <a:pt x="9" y="152"/>
                    </a:cubicBezTo>
                    <a:cubicBezTo>
                      <a:pt x="9" y="156"/>
                      <a:pt x="12" y="160"/>
                      <a:pt x="17" y="160"/>
                    </a:cubicBezTo>
                    <a:cubicBezTo>
                      <a:pt x="21" y="160"/>
                      <a:pt x="25" y="156"/>
                      <a:pt x="25" y="152"/>
                    </a:cubicBezTo>
                    <a:cubicBezTo>
                      <a:pt x="25" y="96"/>
                      <a:pt x="25" y="96"/>
                      <a:pt x="25" y="96"/>
                    </a:cubicBezTo>
                    <a:cubicBezTo>
                      <a:pt x="41" y="96"/>
                      <a:pt x="41" y="96"/>
                      <a:pt x="41" y="96"/>
                    </a:cubicBezTo>
                    <a:cubicBezTo>
                      <a:pt x="41" y="152"/>
                      <a:pt x="41" y="152"/>
                      <a:pt x="41" y="152"/>
                    </a:cubicBezTo>
                    <a:cubicBezTo>
                      <a:pt x="41" y="156"/>
                      <a:pt x="44" y="160"/>
                      <a:pt x="49" y="160"/>
                    </a:cubicBezTo>
                    <a:cubicBezTo>
                      <a:pt x="53" y="160"/>
                      <a:pt x="57" y="156"/>
                      <a:pt x="57" y="152"/>
                    </a:cubicBezTo>
                    <a:cubicBezTo>
                      <a:pt x="57" y="96"/>
                      <a:pt x="57" y="96"/>
                      <a:pt x="57" y="96"/>
                    </a:cubicBezTo>
                    <a:cubicBezTo>
                      <a:pt x="59" y="96"/>
                      <a:pt x="61" y="95"/>
                      <a:pt x="63" y="93"/>
                    </a:cubicBezTo>
                    <a:cubicBezTo>
                      <a:pt x="64" y="91"/>
                      <a:pt x="65" y="88"/>
                      <a:pt x="65" y="86"/>
                    </a:cubicBezTo>
                    <a:cubicBezTo>
                      <a:pt x="49" y="6"/>
                      <a:pt x="49" y="6"/>
                      <a:pt x="49" y="6"/>
                    </a:cubicBezTo>
                    <a:cubicBezTo>
                      <a:pt x="48" y="2"/>
                      <a:pt x="44" y="0"/>
                      <a:pt x="41" y="0"/>
                    </a:cubicBezTo>
                    <a:close/>
                    <a:moveTo>
                      <a:pt x="31" y="16"/>
                    </a:moveTo>
                    <a:cubicBezTo>
                      <a:pt x="34" y="16"/>
                      <a:pt x="34" y="16"/>
                      <a:pt x="34" y="16"/>
                    </a:cubicBezTo>
                    <a:cubicBezTo>
                      <a:pt x="47" y="80"/>
                      <a:pt x="47" y="80"/>
                      <a:pt x="47" y="80"/>
                    </a:cubicBezTo>
                    <a:cubicBezTo>
                      <a:pt x="18" y="80"/>
                      <a:pt x="18" y="80"/>
                      <a:pt x="18" y="80"/>
                    </a:cubicBezTo>
                    <a:lnTo>
                      <a:pt x="31" y="1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0" dirty="0"/>
              </a:p>
            </p:txBody>
          </p:sp>
          <p:sp>
            <p:nvSpPr>
              <p:cNvPr id="89" name="Freeform 54">
                <a:extLst>
                  <a:ext uri="{FF2B5EF4-FFF2-40B4-BE49-F238E27FC236}">
                    <a16:creationId xmlns:a16="http://schemas.microsoft.com/office/drawing/2014/main" id="{C2A1D658-8E82-4CAE-A614-B572D143CEF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731710" y="4955694"/>
                <a:ext cx="231775" cy="230188"/>
              </a:xfrm>
              <a:custGeom>
                <a:avLst/>
                <a:gdLst>
                  <a:gd name="T0" fmla="*/ 24 w 48"/>
                  <a:gd name="T1" fmla="*/ 48 h 48"/>
                  <a:gd name="T2" fmla="*/ 48 w 48"/>
                  <a:gd name="T3" fmla="*/ 24 h 48"/>
                  <a:gd name="T4" fmla="*/ 24 w 48"/>
                  <a:gd name="T5" fmla="*/ 0 h 48"/>
                  <a:gd name="T6" fmla="*/ 0 w 48"/>
                  <a:gd name="T7" fmla="*/ 24 h 48"/>
                  <a:gd name="T8" fmla="*/ 24 w 48"/>
                  <a:gd name="T9" fmla="*/ 48 h 48"/>
                  <a:gd name="T10" fmla="*/ 24 w 48"/>
                  <a:gd name="T11" fmla="*/ 16 h 48"/>
                  <a:gd name="T12" fmla="*/ 32 w 48"/>
                  <a:gd name="T13" fmla="*/ 24 h 48"/>
                  <a:gd name="T14" fmla="*/ 24 w 48"/>
                  <a:gd name="T15" fmla="*/ 32 h 48"/>
                  <a:gd name="T16" fmla="*/ 16 w 48"/>
                  <a:gd name="T17" fmla="*/ 24 h 48"/>
                  <a:gd name="T18" fmla="*/ 24 w 48"/>
                  <a:gd name="T19" fmla="*/ 16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8" h="48">
                    <a:moveTo>
                      <a:pt x="24" y="48"/>
                    </a:moveTo>
                    <a:cubicBezTo>
                      <a:pt x="37" y="48"/>
                      <a:pt x="48" y="37"/>
                      <a:pt x="48" y="24"/>
                    </a:cubicBezTo>
                    <a:cubicBezTo>
                      <a:pt x="48" y="10"/>
                      <a:pt x="37" y="0"/>
                      <a:pt x="24" y="0"/>
                    </a:cubicBezTo>
                    <a:cubicBezTo>
                      <a:pt x="10" y="0"/>
                      <a:pt x="0" y="10"/>
                      <a:pt x="0" y="24"/>
                    </a:cubicBezTo>
                    <a:cubicBezTo>
                      <a:pt x="0" y="37"/>
                      <a:pt x="10" y="48"/>
                      <a:pt x="24" y="48"/>
                    </a:cubicBezTo>
                    <a:close/>
                    <a:moveTo>
                      <a:pt x="24" y="16"/>
                    </a:moveTo>
                    <a:cubicBezTo>
                      <a:pt x="28" y="16"/>
                      <a:pt x="32" y="19"/>
                      <a:pt x="32" y="24"/>
                    </a:cubicBezTo>
                    <a:cubicBezTo>
                      <a:pt x="32" y="28"/>
                      <a:pt x="28" y="32"/>
                      <a:pt x="24" y="32"/>
                    </a:cubicBezTo>
                    <a:cubicBezTo>
                      <a:pt x="19" y="32"/>
                      <a:pt x="16" y="28"/>
                      <a:pt x="16" y="24"/>
                    </a:cubicBezTo>
                    <a:cubicBezTo>
                      <a:pt x="16" y="19"/>
                      <a:pt x="19" y="16"/>
                      <a:pt x="24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0" dirty="0"/>
              </a:p>
            </p:txBody>
          </p:sp>
          <p:sp>
            <p:nvSpPr>
              <p:cNvPr id="90" name="Freeform 55">
                <a:extLst>
                  <a:ext uri="{FF2B5EF4-FFF2-40B4-BE49-F238E27FC236}">
                    <a16:creationId xmlns:a16="http://schemas.microsoft.com/office/drawing/2014/main" id="{21C65765-7E7D-4BFD-8696-CB9CBDD09D1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923672" y="5262081"/>
                <a:ext cx="307975" cy="766763"/>
              </a:xfrm>
              <a:custGeom>
                <a:avLst/>
                <a:gdLst>
                  <a:gd name="T0" fmla="*/ 56 w 64"/>
                  <a:gd name="T1" fmla="*/ 0 h 160"/>
                  <a:gd name="T2" fmla="*/ 8 w 64"/>
                  <a:gd name="T3" fmla="*/ 0 h 160"/>
                  <a:gd name="T4" fmla="*/ 0 w 64"/>
                  <a:gd name="T5" fmla="*/ 8 h 160"/>
                  <a:gd name="T6" fmla="*/ 0 w 64"/>
                  <a:gd name="T7" fmla="*/ 72 h 160"/>
                  <a:gd name="T8" fmla="*/ 8 w 64"/>
                  <a:gd name="T9" fmla="*/ 80 h 160"/>
                  <a:gd name="T10" fmla="*/ 8 w 64"/>
                  <a:gd name="T11" fmla="*/ 152 h 160"/>
                  <a:gd name="T12" fmla="*/ 16 w 64"/>
                  <a:gd name="T13" fmla="*/ 160 h 160"/>
                  <a:gd name="T14" fmla="*/ 24 w 64"/>
                  <a:gd name="T15" fmla="*/ 152 h 160"/>
                  <a:gd name="T16" fmla="*/ 24 w 64"/>
                  <a:gd name="T17" fmla="*/ 80 h 160"/>
                  <a:gd name="T18" fmla="*/ 40 w 64"/>
                  <a:gd name="T19" fmla="*/ 80 h 160"/>
                  <a:gd name="T20" fmla="*/ 40 w 64"/>
                  <a:gd name="T21" fmla="*/ 152 h 160"/>
                  <a:gd name="T22" fmla="*/ 48 w 64"/>
                  <a:gd name="T23" fmla="*/ 160 h 160"/>
                  <a:gd name="T24" fmla="*/ 56 w 64"/>
                  <a:gd name="T25" fmla="*/ 152 h 160"/>
                  <a:gd name="T26" fmla="*/ 56 w 64"/>
                  <a:gd name="T27" fmla="*/ 80 h 160"/>
                  <a:gd name="T28" fmla="*/ 64 w 64"/>
                  <a:gd name="T29" fmla="*/ 72 h 160"/>
                  <a:gd name="T30" fmla="*/ 64 w 64"/>
                  <a:gd name="T31" fmla="*/ 8 h 160"/>
                  <a:gd name="T32" fmla="*/ 56 w 64"/>
                  <a:gd name="T33" fmla="*/ 0 h 160"/>
                  <a:gd name="T34" fmla="*/ 16 w 64"/>
                  <a:gd name="T35" fmla="*/ 16 h 160"/>
                  <a:gd name="T36" fmla="*/ 48 w 64"/>
                  <a:gd name="T37" fmla="*/ 16 h 160"/>
                  <a:gd name="T38" fmla="*/ 48 w 64"/>
                  <a:gd name="T39" fmla="*/ 64 h 160"/>
                  <a:gd name="T40" fmla="*/ 16 w 64"/>
                  <a:gd name="T41" fmla="*/ 64 h 160"/>
                  <a:gd name="T42" fmla="*/ 16 w 64"/>
                  <a:gd name="T43" fmla="*/ 16 h 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64" h="160">
                    <a:moveTo>
                      <a:pt x="56" y="0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3" y="0"/>
                      <a:pt x="0" y="3"/>
                      <a:pt x="0" y="8"/>
                    </a:cubicBezTo>
                    <a:cubicBezTo>
                      <a:pt x="0" y="72"/>
                      <a:pt x="0" y="72"/>
                      <a:pt x="0" y="72"/>
                    </a:cubicBezTo>
                    <a:cubicBezTo>
                      <a:pt x="0" y="76"/>
                      <a:pt x="3" y="80"/>
                      <a:pt x="8" y="80"/>
                    </a:cubicBezTo>
                    <a:cubicBezTo>
                      <a:pt x="8" y="152"/>
                      <a:pt x="8" y="152"/>
                      <a:pt x="8" y="152"/>
                    </a:cubicBezTo>
                    <a:cubicBezTo>
                      <a:pt x="8" y="156"/>
                      <a:pt x="11" y="160"/>
                      <a:pt x="16" y="160"/>
                    </a:cubicBezTo>
                    <a:cubicBezTo>
                      <a:pt x="20" y="160"/>
                      <a:pt x="24" y="156"/>
                      <a:pt x="24" y="152"/>
                    </a:cubicBezTo>
                    <a:cubicBezTo>
                      <a:pt x="24" y="80"/>
                      <a:pt x="24" y="80"/>
                      <a:pt x="24" y="80"/>
                    </a:cubicBezTo>
                    <a:cubicBezTo>
                      <a:pt x="40" y="80"/>
                      <a:pt x="40" y="80"/>
                      <a:pt x="40" y="80"/>
                    </a:cubicBezTo>
                    <a:cubicBezTo>
                      <a:pt x="40" y="152"/>
                      <a:pt x="40" y="152"/>
                      <a:pt x="40" y="152"/>
                    </a:cubicBezTo>
                    <a:cubicBezTo>
                      <a:pt x="40" y="156"/>
                      <a:pt x="43" y="160"/>
                      <a:pt x="48" y="160"/>
                    </a:cubicBezTo>
                    <a:cubicBezTo>
                      <a:pt x="52" y="160"/>
                      <a:pt x="56" y="156"/>
                      <a:pt x="56" y="152"/>
                    </a:cubicBezTo>
                    <a:cubicBezTo>
                      <a:pt x="56" y="80"/>
                      <a:pt x="56" y="80"/>
                      <a:pt x="56" y="80"/>
                    </a:cubicBezTo>
                    <a:cubicBezTo>
                      <a:pt x="60" y="80"/>
                      <a:pt x="64" y="76"/>
                      <a:pt x="64" y="72"/>
                    </a:cubicBezTo>
                    <a:cubicBezTo>
                      <a:pt x="64" y="8"/>
                      <a:pt x="64" y="8"/>
                      <a:pt x="64" y="8"/>
                    </a:cubicBezTo>
                    <a:cubicBezTo>
                      <a:pt x="64" y="3"/>
                      <a:pt x="60" y="0"/>
                      <a:pt x="56" y="0"/>
                    </a:cubicBezTo>
                    <a:close/>
                    <a:moveTo>
                      <a:pt x="16" y="16"/>
                    </a:moveTo>
                    <a:cubicBezTo>
                      <a:pt x="48" y="16"/>
                      <a:pt x="48" y="16"/>
                      <a:pt x="48" y="16"/>
                    </a:cubicBezTo>
                    <a:cubicBezTo>
                      <a:pt x="48" y="64"/>
                      <a:pt x="48" y="64"/>
                      <a:pt x="48" y="64"/>
                    </a:cubicBezTo>
                    <a:cubicBezTo>
                      <a:pt x="16" y="64"/>
                      <a:pt x="16" y="64"/>
                      <a:pt x="16" y="64"/>
                    </a:cubicBezTo>
                    <a:lnTo>
                      <a:pt x="16" y="1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0" dirty="0"/>
              </a:p>
            </p:txBody>
          </p:sp>
          <p:sp>
            <p:nvSpPr>
              <p:cNvPr id="91" name="Freeform 56">
                <a:extLst>
                  <a:ext uri="{FF2B5EF4-FFF2-40B4-BE49-F238E27FC236}">
                    <a16:creationId xmlns:a16="http://schemas.microsoft.com/office/drawing/2014/main" id="{B43C31CD-65D8-475B-B29E-CC53A9CBCF6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961772" y="4955694"/>
                <a:ext cx="231775" cy="230188"/>
              </a:xfrm>
              <a:custGeom>
                <a:avLst/>
                <a:gdLst>
                  <a:gd name="T0" fmla="*/ 24 w 48"/>
                  <a:gd name="T1" fmla="*/ 48 h 48"/>
                  <a:gd name="T2" fmla="*/ 48 w 48"/>
                  <a:gd name="T3" fmla="*/ 24 h 48"/>
                  <a:gd name="T4" fmla="*/ 24 w 48"/>
                  <a:gd name="T5" fmla="*/ 0 h 48"/>
                  <a:gd name="T6" fmla="*/ 0 w 48"/>
                  <a:gd name="T7" fmla="*/ 24 h 48"/>
                  <a:gd name="T8" fmla="*/ 24 w 48"/>
                  <a:gd name="T9" fmla="*/ 48 h 48"/>
                  <a:gd name="T10" fmla="*/ 24 w 48"/>
                  <a:gd name="T11" fmla="*/ 16 h 48"/>
                  <a:gd name="T12" fmla="*/ 32 w 48"/>
                  <a:gd name="T13" fmla="*/ 24 h 48"/>
                  <a:gd name="T14" fmla="*/ 24 w 48"/>
                  <a:gd name="T15" fmla="*/ 32 h 48"/>
                  <a:gd name="T16" fmla="*/ 16 w 48"/>
                  <a:gd name="T17" fmla="*/ 24 h 48"/>
                  <a:gd name="T18" fmla="*/ 24 w 48"/>
                  <a:gd name="T19" fmla="*/ 16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8" h="48">
                    <a:moveTo>
                      <a:pt x="24" y="48"/>
                    </a:moveTo>
                    <a:cubicBezTo>
                      <a:pt x="37" y="48"/>
                      <a:pt x="48" y="37"/>
                      <a:pt x="48" y="24"/>
                    </a:cubicBezTo>
                    <a:cubicBezTo>
                      <a:pt x="48" y="10"/>
                      <a:pt x="37" y="0"/>
                      <a:pt x="24" y="0"/>
                    </a:cubicBezTo>
                    <a:cubicBezTo>
                      <a:pt x="10" y="0"/>
                      <a:pt x="0" y="10"/>
                      <a:pt x="0" y="24"/>
                    </a:cubicBezTo>
                    <a:cubicBezTo>
                      <a:pt x="0" y="37"/>
                      <a:pt x="10" y="48"/>
                      <a:pt x="24" y="48"/>
                    </a:cubicBezTo>
                    <a:close/>
                    <a:moveTo>
                      <a:pt x="24" y="16"/>
                    </a:moveTo>
                    <a:cubicBezTo>
                      <a:pt x="28" y="16"/>
                      <a:pt x="32" y="19"/>
                      <a:pt x="32" y="24"/>
                    </a:cubicBezTo>
                    <a:cubicBezTo>
                      <a:pt x="32" y="28"/>
                      <a:pt x="28" y="32"/>
                      <a:pt x="24" y="32"/>
                    </a:cubicBezTo>
                    <a:cubicBezTo>
                      <a:pt x="19" y="32"/>
                      <a:pt x="16" y="28"/>
                      <a:pt x="16" y="24"/>
                    </a:cubicBezTo>
                    <a:cubicBezTo>
                      <a:pt x="16" y="19"/>
                      <a:pt x="19" y="16"/>
                      <a:pt x="24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0" dirty="0"/>
              </a:p>
            </p:txBody>
          </p:sp>
          <p:sp>
            <p:nvSpPr>
              <p:cNvPr id="92" name="Freeform 57">
                <a:extLst>
                  <a:ext uri="{FF2B5EF4-FFF2-40B4-BE49-F238E27FC236}">
                    <a16:creationId xmlns:a16="http://schemas.microsoft.com/office/drawing/2014/main" id="{7DBBF693-571F-44F2-991E-59A488EC710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307847" y="5262081"/>
                <a:ext cx="309562" cy="766763"/>
              </a:xfrm>
              <a:custGeom>
                <a:avLst/>
                <a:gdLst>
                  <a:gd name="T0" fmla="*/ 56 w 64"/>
                  <a:gd name="T1" fmla="*/ 0 h 160"/>
                  <a:gd name="T2" fmla="*/ 8 w 64"/>
                  <a:gd name="T3" fmla="*/ 0 h 160"/>
                  <a:gd name="T4" fmla="*/ 0 w 64"/>
                  <a:gd name="T5" fmla="*/ 8 h 160"/>
                  <a:gd name="T6" fmla="*/ 0 w 64"/>
                  <a:gd name="T7" fmla="*/ 72 h 160"/>
                  <a:gd name="T8" fmla="*/ 8 w 64"/>
                  <a:gd name="T9" fmla="*/ 80 h 160"/>
                  <a:gd name="T10" fmla="*/ 8 w 64"/>
                  <a:gd name="T11" fmla="*/ 152 h 160"/>
                  <a:gd name="T12" fmla="*/ 16 w 64"/>
                  <a:gd name="T13" fmla="*/ 160 h 160"/>
                  <a:gd name="T14" fmla="*/ 24 w 64"/>
                  <a:gd name="T15" fmla="*/ 152 h 160"/>
                  <a:gd name="T16" fmla="*/ 24 w 64"/>
                  <a:gd name="T17" fmla="*/ 80 h 160"/>
                  <a:gd name="T18" fmla="*/ 40 w 64"/>
                  <a:gd name="T19" fmla="*/ 80 h 160"/>
                  <a:gd name="T20" fmla="*/ 40 w 64"/>
                  <a:gd name="T21" fmla="*/ 152 h 160"/>
                  <a:gd name="T22" fmla="*/ 48 w 64"/>
                  <a:gd name="T23" fmla="*/ 160 h 160"/>
                  <a:gd name="T24" fmla="*/ 56 w 64"/>
                  <a:gd name="T25" fmla="*/ 152 h 160"/>
                  <a:gd name="T26" fmla="*/ 56 w 64"/>
                  <a:gd name="T27" fmla="*/ 80 h 160"/>
                  <a:gd name="T28" fmla="*/ 64 w 64"/>
                  <a:gd name="T29" fmla="*/ 72 h 160"/>
                  <a:gd name="T30" fmla="*/ 64 w 64"/>
                  <a:gd name="T31" fmla="*/ 8 h 160"/>
                  <a:gd name="T32" fmla="*/ 56 w 64"/>
                  <a:gd name="T33" fmla="*/ 0 h 160"/>
                  <a:gd name="T34" fmla="*/ 16 w 64"/>
                  <a:gd name="T35" fmla="*/ 16 h 160"/>
                  <a:gd name="T36" fmla="*/ 48 w 64"/>
                  <a:gd name="T37" fmla="*/ 16 h 160"/>
                  <a:gd name="T38" fmla="*/ 48 w 64"/>
                  <a:gd name="T39" fmla="*/ 64 h 160"/>
                  <a:gd name="T40" fmla="*/ 16 w 64"/>
                  <a:gd name="T41" fmla="*/ 64 h 160"/>
                  <a:gd name="T42" fmla="*/ 16 w 64"/>
                  <a:gd name="T43" fmla="*/ 16 h 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64" h="160">
                    <a:moveTo>
                      <a:pt x="56" y="0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3" y="0"/>
                      <a:pt x="0" y="3"/>
                      <a:pt x="0" y="8"/>
                    </a:cubicBezTo>
                    <a:cubicBezTo>
                      <a:pt x="0" y="72"/>
                      <a:pt x="0" y="72"/>
                      <a:pt x="0" y="72"/>
                    </a:cubicBezTo>
                    <a:cubicBezTo>
                      <a:pt x="0" y="76"/>
                      <a:pt x="3" y="80"/>
                      <a:pt x="8" y="80"/>
                    </a:cubicBezTo>
                    <a:cubicBezTo>
                      <a:pt x="8" y="152"/>
                      <a:pt x="8" y="152"/>
                      <a:pt x="8" y="152"/>
                    </a:cubicBezTo>
                    <a:cubicBezTo>
                      <a:pt x="8" y="156"/>
                      <a:pt x="11" y="160"/>
                      <a:pt x="16" y="160"/>
                    </a:cubicBezTo>
                    <a:cubicBezTo>
                      <a:pt x="20" y="160"/>
                      <a:pt x="24" y="156"/>
                      <a:pt x="24" y="152"/>
                    </a:cubicBezTo>
                    <a:cubicBezTo>
                      <a:pt x="24" y="80"/>
                      <a:pt x="24" y="80"/>
                      <a:pt x="24" y="80"/>
                    </a:cubicBezTo>
                    <a:cubicBezTo>
                      <a:pt x="40" y="80"/>
                      <a:pt x="40" y="80"/>
                      <a:pt x="40" y="80"/>
                    </a:cubicBezTo>
                    <a:cubicBezTo>
                      <a:pt x="40" y="152"/>
                      <a:pt x="40" y="152"/>
                      <a:pt x="40" y="152"/>
                    </a:cubicBezTo>
                    <a:cubicBezTo>
                      <a:pt x="40" y="156"/>
                      <a:pt x="43" y="160"/>
                      <a:pt x="48" y="160"/>
                    </a:cubicBezTo>
                    <a:cubicBezTo>
                      <a:pt x="52" y="160"/>
                      <a:pt x="56" y="156"/>
                      <a:pt x="56" y="152"/>
                    </a:cubicBezTo>
                    <a:cubicBezTo>
                      <a:pt x="56" y="80"/>
                      <a:pt x="56" y="80"/>
                      <a:pt x="56" y="80"/>
                    </a:cubicBezTo>
                    <a:cubicBezTo>
                      <a:pt x="60" y="80"/>
                      <a:pt x="64" y="76"/>
                      <a:pt x="64" y="72"/>
                    </a:cubicBezTo>
                    <a:cubicBezTo>
                      <a:pt x="64" y="8"/>
                      <a:pt x="64" y="8"/>
                      <a:pt x="64" y="8"/>
                    </a:cubicBezTo>
                    <a:cubicBezTo>
                      <a:pt x="64" y="3"/>
                      <a:pt x="60" y="0"/>
                      <a:pt x="56" y="0"/>
                    </a:cubicBezTo>
                    <a:close/>
                    <a:moveTo>
                      <a:pt x="16" y="16"/>
                    </a:moveTo>
                    <a:cubicBezTo>
                      <a:pt x="48" y="16"/>
                      <a:pt x="48" y="16"/>
                      <a:pt x="48" y="16"/>
                    </a:cubicBezTo>
                    <a:cubicBezTo>
                      <a:pt x="48" y="64"/>
                      <a:pt x="48" y="64"/>
                      <a:pt x="48" y="64"/>
                    </a:cubicBezTo>
                    <a:cubicBezTo>
                      <a:pt x="16" y="64"/>
                      <a:pt x="16" y="64"/>
                      <a:pt x="16" y="64"/>
                    </a:cubicBezTo>
                    <a:lnTo>
                      <a:pt x="16" y="1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0" dirty="0"/>
              </a:p>
            </p:txBody>
          </p:sp>
          <p:sp>
            <p:nvSpPr>
              <p:cNvPr id="93" name="Freeform 58">
                <a:extLst>
                  <a:ext uri="{FF2B5EF4-FFF2-40B4-BE49-F238E27FC236}">
                    <a16:creationId xmlns:a16="http://schemas.microsoft.com/office/drawing/2014/main" id="{4A9993A0-2219-44B8-8C2F-C8A2ECB3682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347535" y="4955694"/>
                <a:ext cx="230187" cy="230188"/>
              </a:xfrm>
              <a:custGeom>
                <a:avLst/>
                <a:gdLst>
                  <a:gd name="T0" fmla="*/ 24 w 48"/>
                  <a:gd name="T1" fmla="*/ 48 h 48"/>
                  <a:gd name="T2" fmla="*/ 48 w 48"/>
                  <a:gd name="T3" fmla="*/ 24 h 48"/>
                  <a:gd name="T4" fmla="*/ 24 w 48"/>
                  <a:gd name="T5" fmla="*/ 0 h 48"/>
                  <a:gd name="T6" fmla="*/ 0 w 48"/>
                  <a:gd name="T7" fmla="*/ 24 h 48"/>
                  <a:gd name="T8" fmla="*/ 24 w 48"/>
                  <a:gd name="T9" fmla="*/ 48 h 48"/>
                  <a:gd name="T10" fmla="*/ 24 w 48"/>
                  <a:gd name="T11" fmla="*/ 16 h 48"/>
                  <a:gd name="T12" fmla="*/ 32 w 48"/>
                  <a:gd name="T13" fmla="*/ 24 h 48"/>
                  <a:gd name="T14" fmla="*/ 24 w 48"/>
                  <a:gd name="T15" fmla="*/ 32 h 48"/>
                  <a:gd name="T16" fmla="*/ 16 w 48"/>
                  <a:gd name="T17" fmla="*/ 24 h 48"/>
                  <a:gd name="T18" fmla="*/ 24 w 48"/>
                  <a:gd name="T19" fmla="*/ 16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8" h="48">
                    <a:moveTo>
                      <a:pt x="24" y="48"/>
                    </a:moveTo>
                    <a:cubicBezTo>
                      <a:pt x="37" y="48"/>
                      <a:pt x="48" y="37"/>
                      <a:pt x="48" y="24"/>
                    </a:cubicBezTo>
                    <a:cubicBezTo>
                      <a:pt x="48" y="10"/>
                      <a:pt x="37" y="0"/>
                      <a:pt x="24" y="0"/>
                    </a:cubicBezTo>
                    <a:cubicBezTo>
                      <a:pt x="10" y="0"/>
                      <a:pt x="0" y="10"/>
                      <a:pt x="0" y="24"/>
                    </a:cubicBezTo>
                    <a:cubicBezTo>
                      <a:pt x="0" y="37"/>
                      <a:pt x="10" y="48"/>
                      <a:pt x="24" y="48"/>
                    </a:cubicBezTo>
                    <a:close/>
                    <a:moveTo>
                      <a:pt x="24" y="16"/>
                    </a:moveTo>
                    <a:cubicBezTo>
                      <a:pt x="28" y="16"/>
                      <a:pt x="32" y="19"/>
                      <a:pt x="32" y="24"/>
                    </a:cubicBezTo>
                    <a:cubicBezTo>
                      <a:pt x="32" y="28"/>
                      <a:pt x="28" y="32"/>
                      <a:pt x="24" y="32"/>
                    </a:cubicBezTo>
                    <a:cubicBezTo>
                      <a:pt x="19" y="32"/>
                      <a:pt x="16" y="28"/>
                      <a:pt x="16" y="24"/>
                    </a:cubicBezTo>
                    <a:cubicBezTo>
                      <a:pt x="16" y="19"/>
                      <a:pt x="19" y="16"/>
                      <a:pt x="24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0" dirty="0"/>
              </a:p>
            </p:txBody>
          </p:sp>
          <p:sp>
            <p:nvSpPr>
              <p:cNvPr id="94" name="Freeform 59">
                <a:extLst>
                  <a:ext uri="{FF2B5EF4-FFF2-40B4-BE49-F238E27FC236}">
                    <a16:creationId xmlns:a16="http://schemas.microsoft.com/office/drawing/2014/main" id="{B33DB107-AE99-4301-A331-44402F43540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537910" y="4611206"/>
                <a:ext cx="1849437" cy="1838325"/>
              </a:xfrm>
              <a:custGeom>
                <a:avLst/>
                <a:gdLst>
                  <a:gd name="T0" fmla="*/ 192 w 384"/>
                  <a:gd name="T1" fmla="*/ 0 h 384"/>
                  <a:gd name="T2" fmla="*/ 0 w 384"/>
                  <a:gd name="T3" fmla="*/ 192 h 384"/>
                  <a:gd name="T4" fmla="*/ 192 w 384"/>
                  <a:gd name="T5" fmla="*/ 384 h 384"/>
                  <a:gd name="T6" fmla="*/ 384 w 384"/>
                  <a:gd name="T7" fmla="*/ 192 h 384"/>
                  <a:gd name="T8" fmla="*/ 192 w 384"/>
                  <a:gd name="T9" fmla="*/ 0 h 384"/>
                  <a:gd name="T10" fmla="*/ 192 w 384"/>
                  <a:gd name="T11" fmla="*/ 368 h 384"/>
                  <a:gd name="T12" fmla="*/ 16 w 384"/>
                  <a:gd name="T13" fmla="*/ 192 h 384"/>
                  <a:gd name="T14" fmla="*/ 192 w 384"/>
                  <a:gd name="T15" fmla="*/ 16 h 384"/>
                  <a:gd name="T16" fmla="*/ 368 w 384"/>
                  <a:gd name="T17" fmla="*/ 192 h 384"/>
                  <a:gd name="T18" fmla="*/ 192 w 384"/>
                  <a:gd name="T19" fmla="*/ 368 h 3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84" h="384">
                    <a:moveTo>
                      <a:pt x="192" y="0"/>
                    </a:moveTo>
                    <a:cubicBezTo>
                      <a:pt x="86" y="0"/>
                      <a:pt x="0" y="86"/>
                      <a:pt x="0" y="192"/>
                    </a:cubicBezTo>
                    <a:cubicBezTo>
                      <a:pt x="0" y="298"/>
                      <a:pt x="86" y="384"/>
                      <a:pt x="192" y="384"/>
                    </a:cubicBezTo>
                    <a:cubicBezTo>
                      <a:pt x="298" y="384"/>
                      <a:pt x="384" y="298"/>
                      <a:pt x="384" y="192"/>
                    </a:cubicBezTo>
                    <a:cubicBezTo>
                      <a:pt x="384" y="86"/>
                      <a:pt x="298" y="0"/>
                      <a:pt x="192" y="0"/>
                    </a:cubicBezTo>
                    <a:close/>
                    <a:moveTo>
                      <a:pt x="192" y="368"/>
                    </a:moveTo>
                    <a:cubicBezTo>
                      <a:pt x="95" y="368"/>
                      <a:pt x="16" y="289"/>
                      <a:pt x="16" y="192"/>
                    </a:cubicBezTo>
                    <a:cubicBezTo>
                      <a:pt x="16" y="95"/>
                      <a:pt x="95" y="16"/>
                      <a:pt x="192" y="16"/>
                    </a:cubicBezTo>
                    <a:cubicBezTo>
                      <a:pt x="289" y="16"/>
                      <a:pt x="368" y="95"/>
                      <a:pt x="368" y="192"/>
                    </a:cubicBezTo>
                    <a:cubicBezTo>
                      <a:pt x="368" y="289"/>
                      <a:pt x="289" y="368"/>
                      <a:pt x="192" y="36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0" dirty="0"/>
              </a:p>
            </p:txBody>
          </p:sp>
        </p:grp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433308BD-DFAF-4C2B-96B0-518663C02689}"/>
                </a:ext>
              </a:extLst>
            </p:cNvPr>
            <p:cNvGrpSpPr>
              <a:grpSpLocks/>
            </p:cNvGrpSpPr>
            <p:nvPr/>
          </p:nvGrpSpPr>
          <p:grpSpPr>
            <a:xfrm>
              <a:off x="5685339" y="3749097"/>
              <a:ext cx="506295" cy="506295"/>
              <a:chOff x="6537910" y="4611206"/>
              <a:chExt cx="1849437" cy="1838325"/>
            </a:xfrm>
            <a:solidFill>
              <a:srgbClr val="6FC2B4"/>
            </a:solidFill>
          </p:grpSpPr>
          <p:sp>
            <p:nvSpPr>
              <p:cNvPr id="81" name="Freeform 46">
                <a:extLst>
                  <a:ext uri="{FF2B5EF4-FFF2-40B4-BE49-F238E27FC236}">
                    <a16:creationId xmlns:a16="http://schemas.microsoft.com/office/drawing/2014/main" id="{ED34A589-9FC0-42B1-B676-98F87F918BB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688847" y="5262081"/>
                <a:ext cx="312737" cy="766763"/>
              </a:xfrm>
              <a:custGeom>
                <a:avLst/>
                <a:gdLst>
                  <a:gd name="T0" fmla="*/ 41 w 65"/>
                  <a:gd name="T1" fmla="*/ 0 h 160"/>
                  <a:gd name="T2" fmla="*/ 25 w 65"/>
                  <a:gd name="T3" fmla="*/ 0 h 160"/>
                  <a:gd name="T4" fmla="*/ 17 w 65"/>
                  <a:gd name="T5" fmla="*/ 6 h 160"/>
                  <a:gd name="T6" fmla="*/ 1 w 65"/>
                  <a:gd name="T7" fmla="*/ 86 h 160"/>
                  <a:gd name="T8" fmla="*/ 2 w 65"/>
                  <a:gd name="T9" fmla="*/ 93 h 160"/>
                  <a:gd name="T10" fmla="*/ 9 w 65"/>
                  <a:gd name="T11" fmla="*/ 96 h 160"/>
                  <a:gd name="T12" fmla="*/ 9 w 65"/>
                  <a:gd name="T13" fmla="*/ 152 h 160"/>
                  <a:gd name="T14" fmla="*/ 17 w 65"/>
                  <a:gd name="T15" fmla="*/ 160 h 160"/>
                  <a:gd name="T16" fmla="*/ 25 w 65"/>
                  <a:gd name="T17" fmla="*/ 152 h 160"/>
                  <a:gd name="T18" fmla="*/ 25 w 65"/>
                  <a:gd name="T19" fmla="*/ 96 h 160"/>
                  <a:gd name="T20" fmla="*/ 41 w 65"/>
                  <a:gd name="T21" fmla="*/ 96 h 160"/>
                  <a:gd name="T22" fmla="*/ 41 w 65"/>
                  <a:gd name="T23" fmla="*/ 152 h 160"/>
                  <a:gd name="T24" fmla="*/ 49 w 65"/>
                  <a:gd name="T25" fmla="*/ 160 h 160"/>
                  <a:gd name="T26" fmla="*/ 57 w 65"/>
                  <a:gd name="T27" fmla="*/ 152 h 160"/>
                  <a:gd name="T28" fmla="*/ 57 w 65"/>
                  <a:gd name="T29" fmla="*/ 96 h 160"/>
                  <a:gd name="T30" fmla="*/ 63 w 65"/>
                  <a:gd name="T31" fmla="*/ 93 h 160"/>
                  <a:gd name="T32" fmla="*/ 65 w 65"/>
                  <a:gd name="T33" fmla="*/ 86 h 160"/>
                  <a:gd name="T34" fmla="*/ 49 w 65"/>
                  <a:gd name="T35" fmla="*/ 6 h 160"/>
                  <a:gd name="T36" fmla="*/ 41 w 65"/>
                  <a:gd name="T37" fmla="*/ 0 h 160"/>
                  <a:gd name="T38" fmla="*/ 31 w 65"/>
                  <a:gd name="T39" fmla="*/ 16 h 160"/>
                  <a:gd name="T40" fmla="*/ 34 w 65"/>
                  <a:gd name="T41" fmla="*/ 16 h 160"/>
                  <a:gd name="T42" fmla="*/ 47 w 65"/>
                  <a:gd name="T43" fmla="*/ 80 h 160"/>
                  <a:gd name="T44" fmla="*/ 18 w 65"/>
                  <a:gd name="T45" fmla="*/ 80 h 160"/>
                  <a:gd name="T46" fmla="*/ 31 w 65"/>
                  <a:gd name="T47" fmla="*/ 16 h 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65" h="160">
                    <a:moveTo>
                      <a:pt x="41" y="0"/>
                    </a:moveTo>
                    <a:cubicBezTo>
                      <a:pt x="25" y="0"/>
                      <a:pt x="25" y="0"/>
                      <a:pt x="25" y="0"/>
                    </a:cubicBezTo>
                    <a:cubicBezTo>
                      <a:pt x="21" y="0"/>
                      <a:pt x="18" y="2"/>
                      <a:pt x="17" y="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0" y="88"/>
                      <a:pt x="1" y="91"/>
                      <a:pt x="2" y="93"/>
                    </a:cubicBezTo>
                    <a:cubicBezTo>
                      <a:pt x="4" y="95"/>
                      <a:pt x="6" y="96"/>
                      <a:pt x="9" y="96"/>
                    </a:cubicBezTo>
                    <a:cubicBezTo>
                      <a:pt x="9" y="152"/>
                      <a:pt x="9" y="152"/>
                      <a:pt x="9" y="152"/>
                    </a:cubicBezTo>
                    <a:cubicBezTo>
                      <a:pt x="9" y="156"/>
                      <a:pt x="12" y="160"/>
                      <a:pt x="17" y="160"/>
                    </a:cubicBezTo>
                    <a:cubicBezTo>
                      <a:pt x="21" y="160"/>
                      <a:pt x="25" y="156"/>
                      <a:pt x="25" y="152"/>
                    </a:cubicBezTo>
                    <a:cubicBezTo>
                      <a:pt x="25" y="96"/>
                      <a:pt x="25" y="96"/>
                      <a:pt x="25" y="96"/>
                    </a:cubicBezTo>
                    <a:cubicBezTo>
                      <a:pt x="41" y="96"/>
                      <a:pt x="41" y="96"/>
                      <a:pt x="41" y="96"/>
                    </a:cubicBezTo>
                    <a:cubicBezTo>
                      <a:pt x="41" y="152"/>
                      <a:pt x="41" y="152"/>
                      <a:pt x="41" y="152"/>
                    </a:cubicBezTo>
                    <a:cubicBezTo>
                      <a:pt x="41" y="156"/>
                      <a:pt x="44" y="160"/>
                      <a:pt x="49" y="160"/>
                    </a:cubicBezTo>
                    <a:cubicBezTo>
                      <a:pt x="53" y="160"/>
                      <a:pt x="57" y="156"/>
                      <a:pt x="57" y="152"/>
                    </a:cubicBezTo>
                    <a:cubicBezTo>
                      <a:pt x="57" y="96"/>
                      <a:pt x="57" y="96"/>
                      <a:pt x="57" y="96"/>
                    </a:cubicBezTo>
                    <a:cubicBezTo>
                      <a:pt x="59" y="96"/>
                      <a:pt x="61" y="95"/>
                      <a:pt x="63" y="93"/>
                    </a:cubicBezTo>
                    <a:cubicBezTo>
                      <a:pt x="64" y="91"/>
                      <a:pt x="65" y="88"/>
                      <a:pt x="65" y="86"/>
                    </a:cubicBezTo>
                    <a:cubicBezTo>
                      <a:pt x="49" y="6"/>
                      <a:pt x="49" y="6"/>
                      <a:pt x="49" y="6"/>
                    </a:cubicBezTo>
                    <a:cubicBezTo>
                      <a:pt x="48" y="2"/>
                      <a:pt x="44" y="0"/>
                      <a:pt x="41" y="0"/>
                    </a:cubicBezTo>
                    <a:close/>
                    <a:moveTo>
                      <a:pt x="31" y="16"/>
                    </a:moveTo>
                    <a:cubicBezTo>
                      <a:pt x="34" y="16"/>
                      <a:pt x="34" y="16"/>
                      <a:pt x="34" y="16"/>
                    </a:cubicBezTo>
                    <a:cubicBezTo>
                      <a:pt x="47" y="80"/>
                      <a:pt x="47" y="80"/>
                      <a:pt x="47" y="80"/>
                    </a:cubicBezTo>
                    <a:cubicBezTo>
                      <a:pt x="18" y="80"/>
                      <a:pt x="18" y="80"/>
                      <a:pt x="18" y="80"/>
                    </a:cubicBezTo>
                    <a:lnTo>
                      <a:pt x="31" y="1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0" dirty="0"/>
              </a:p>
            </p:txBody>
          </p:sp>
          <p:sp>
            <p:nvSpPr>
              <p:cNvPr id="82" name="Freeform 47">
                <a:extLst>
                  <a:ext uri="{FF2B5EF4-FFF2-40B4-BE49-F238E27FC236}">
                    <a16:creationId xmlns:a16="http://schemas.microsoft.com/office/drawing/2014/main" id="{02F7AA65-28FA-4B09-A9FF-79AE13BAD3C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731710" y="4955694"/>
                <a:ext cx="231775" cy="230188"/>
              </a:xfrm>
              <a:custGeom>
                <a:avLst/>
                <a:gdLst>
                  <a:gd name="T0" fmla="*/ 24 w 48"/>
                  <a:gd name="T1" fmla="*/ 48 h 48"/>
                  <a:gd name="T2" fmla="*/ 48 w 48"/>
                  <a:gd name="T3" fmla="*/ 24 h 48"/>
                  <a:gd name="T4" fmla="*/ 24 w 48"/>
                  <a:gd name="T5" fmla="*/ 0 h 48"/>
                  <a:gd name="T6" fmla="*/ 0 w 48"/>
                  <a:gd name="T7" fmla="*/ 24 h 48"/>
                  <a:gd name="T8" fmla="*/ 24 w 48"/>
                  <a:gd name="T9" fmla="*/ 48 h 48"/>
                  <a:gd name="T10" fmla="*/ 24 w 48"/>
                  <a:gd name="T11" fmla="*/ 16 h 48"/>
                  <a:gd name="T12" fmla="*/ 32 w 48"/>
                  <a:gd name="T13" fmla="*/ 24 h 48"/>
                  <a:gd name="T14" fmla="*/ 24 w 48"/>
                  <a:gd name="T15" fmla="*/ 32 h 48"/>
                  <a:gd name="T16" fmla="*/ 16 w 48"/>
                  <a:gd name="T17" fmla="*/ 24 h 48"/>
                  <a:gd name="T18" fmla="*/ 24 w 48"/>
                  <a:gd name="T19" fmla="*/ 16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8" h="48">
                    <a:moveTo>
                      <a:pt x="24" y="48"/>
                    </a:moveTo>
                    <a:cubicBezTo>
                      <a:pt x="37" y="48"/>
                      <a:pt x="48" y="37"/>
                      <a:pt x="48" y="24"/>
                    </a:cubicBezTo>
                    <a:cubicBezTo>
                      <a:pt x="48" y="10"/>
                      <a:pt x="37" y="0"/>
                      <a:pt x="24" y="0"/>
                    </a:cubicBezTo>
                    <a:cubicBezTo>
                      <a:pt x="10" y="0"/>
                      <a:pt x="0" y="10"/>
                      <a:pt x="0" y="24"/>
                    </a:cubicBezTo>
                    <a:cubicBezTo>
                      <a:pt x="0" y="37"/>
                      <a:pt x="10" y="48"/>
                      <a:pt x="24" y="48"/>
                    </a:cubicBezTo>
                    <a:close/>
                    <a:moveTo>
                      <a:pt x="24" y="16"/>
                    </a:moveTo>
                    <a:cubicBezTo>
                      <a:pt x="28" y="16"/>
                      <a:pt x="32" y="19"/>
                      <a:pt x="32" y="24"/>
                    </a:cubicBezTo>
                    <a:cubicBezTo>
                      <a:pt x="32" y="28"/>
                      <a:pt x="28" y="32"/>
                      <a:pt x="24" y="32"/>
                    </a:cubicBezTo>
                    <a:cubicBezTo>
                      <a:pt x="19" y="32"/>
                      <a:pt x="16" y="28"/>
                      <a:pt x="16" y="24"/>
                    </a:cubicBezTo>
                    <a:cubicBezTo>
                      <a:pt x="16" y="19"/>
                      <a:pt x="19" y="16"/>
                      <a:pt x="24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0" dirty="0"/>
              </a:p>
            </p:txBody>
          </p:sp>
          <p:sp>
            <p:nvSpPr>
              <p:cNvPr id="83" name="Freeform 48">
                <a:extLst>
                  <a:ext uri="{FF2B5EF4-FFF2-40B4-BE49-F238E27FC236}">
                    <a16:creationId xmlns:a16="http://schemas.microsoft.com/office/drawing/2014/main" id="{B496E4EC-EA2E-45C7-9577-2B61855E001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923672" y="5262081"/>
                <a:ext cx="307975" cy="766763"/>
              </a:xfrm>
              <a:custGeom>
                <a:avLst/>
                <a:gdLst>
                  <a:gd name="T0" fmla="*/ 56 w 64"/>
                  <a:gd name="T1" fmla="*/ 0 h 160"/>
                  <a:gd name="T2" fmla="*/ 8 w 64"/>
                  <a:gd name="T3" fmla="*/ 0 h 160"/>
                  <a:gd name="T4" fmla="*/ 0 w 64"/>
                  <a:gd name="T5" fmla="*/ 8 h 160"/>
                  <a:gd name="T6" fmla="*/ 0 w 64"/>
                  <a:gd name="T7" fmla="*/ 72 h 160"/>
                  <a:gd name="T8" fmla="*/ 8 w 64"/>
                  <a:gd name="T9" fmla="*/ 80 h 160"/>
                  <a:gd name="T10" fmla="*/ 8 w 64"/>
                  <a:gd name="T11" fmla="*/ 152 h 160"/>
                  <a:gd name="T12" fmla="*/ 16 w 64"/>
                  <a:gd name="T13" fmla="*/ 160 h 160"/>
                  <a:gd name="T14" fmla="*/ 24 w 64"/>
                  <a:gd name="T15" fmla="*/ 152 h 160"/>
                  <a:gd name="T16" fmla="*/ 24 w 64"/>
                  <a:gd name="T17" fmla="*/ 80 h 160"/>
                  <a:gd name="T18" fmla="*/ 40 w 64"/>
                  <a:gd name="T19" fmla="*/ 80 h 160"/>
                  <a:gd name="T20" fmla="*/ 40 w 64"/>
                  <a:gd name="T21" fmla="*/ 152 h 160"/>
                  <a:gd name="T22" fmla="*/ 48 w 64"/>
                  <a:gd name="T23" fmla="*/ 160 h 160"/>
                  <a:gd name="T24" fmla="*/ 56 w 64"/>
                  <a:gd name="T25" fmla="*/ 152 h 160"/>
                  <a:gd name="T26" fmla="*/ 56 w 64"/>
                  <a:gd name="T27" fmla="*/ 80 h 160"/>
                  <a:gd name="T28" fmla="*/ 64 w 64"/>
                  <a:gd name="T29" fmla="*/ 72 h 160"/>
                  <a:gd name="T30" fmla="*/ 64 w 64"/>
                  <a:gd name="T31" fmla="*/ 8 h 160"/>
                  <a:gd name="T32" fmla="*/ 56 w 64"/>
                  <a:gd name="T33" fmla="*/ 0 h 160"/>
                  <a:gd name="T34" fmla="*/ 16 w 64"/>
                  <a:gd name="T35" fmla="*/ 16 h 160"/>
                  <a:gd name="T36" fmla="*/ 48 w 64"/>
                  <a:gd name="T37" fmla="*/ 16 h 160"/>
                  <a:gd name="T38" fmla="*/ 48 w 64"/>
                  <a:gd name="T39" fmla="*/ 64 h 160"/>
                  <a:gd name="T40" fmla="*/ 16 w 64"/>
                  <a:gd name="T41" fmla="*/ 64 h 160"/>
                  <a:gd name="T42" fmla="*/ 16 w 64"/>
                  <a:gd name="T43" fmla="*/ 16 h 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64" h="160">
                    <a:moveTo>
                      <a:pt x="56" y="0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3" y="0"/>
                      <a:pt x="0" y="3"/>
                      <a:pt x="0" y="8"/>
                    </a:cubicBezTo>
                    <a:cubicBezTo>
                      <a:pt x="0" y="72"/>
                      <a:pt x="0" y="72"/>
                      <a:pt x="0" y="72"/>
                    </a:cubicBezTo>
                    <a:cubicBezTo>
                      <a:pt x="0" y="76"/>
                      <a:pt x="3" y="80"/>
                      <a:pt x="8" y="80"/>
                    </a:cubicBezTo>
                    <a:cubicBezTo>
                      <a:pt x="8" y="152"/>
                      <a:pt x="8" y="152"/>
                      <a:pt x="8" y="152"/>
                    </a:cubicBezTo>
                    <a:cubicBezTo>
                      <a:pt x="8" y="156"/>
                      <a:pt x="11" y="160"/>
                      <a:pt x="16" y="160"/>
                    </a:cubicBezTo>
                    <a:cubicBezTo>
                      <a:pt x="20" y="160"/>
                      <a:pt x="24" y="156"/>
                      <a:pt x="24" y="152"/>
                    </a:cubicBezTo>
                    <a:cubicBezTo>
                      <a:pt x="24" y="80"/>
                      <a:pt x="24" y="80"/>
                      <a:pt x="24" y="80"/>
                    </a:cubicBezTo>
                    <a:cubicBezTo>
                      <a:pt x="40" y="80"/>
                      <a:pt x="40" y="80"/>
                      <a:pt x="40" y="80"/>
                    </a:cubicBezTo>
                    <a:cubicBezTo>
                      <a:pt x="40" y="152"/>
                      <a:pt x="40" y="152"/>
                      <a:pt x="40" y="152"/>
                    </a:cubicBezTo>
                    <a:cubicBezTo>
                      <a:pt x="40" y="156"/>
                      <a:pt x="43" y="160"/>
                      <a:pt x="48" y="160"/>
                    </a:cubicBezTo>
                    <a:cubicBezTo>
                      <a:pt x="52" y="160"/>
                      <a:pt x="56" y="156"/>
                      <a:pt x="56" y="152"/>
                    </a:cubicBezTo>
                    <a:cubicBezTo>
                      <a:pt x="56" y="80"/>
                      <a:pt x="56" y="80"/>
                      <a:pt x="56" y="80"/>
                    </a:cubicBezTo>
                    <a:cubicBezTo>
                      <a:pt x="60" y="80"/>
                      <a:pt x="64" y="76"/>
                      <a:pt x="64" y="72"/>
                    </a:cubicBezTo>
                    <a:cubicBezTo>
                      <a:pt x="64" y="8"/>
                      <a:pt x="64" y="8"/>
                      <a:pt x="64" y="8"/>
                    </a:cubicBezTo>
                    <a:cubicBezTo>
                      <a:pt x="64" y="3"/>
                      <a:pt x="60" y="0"/>
                      <a:pt x="56" y="0"/>
                    </a:cubicBezTo>
                    <a:close/>
                    <a:moveTo>
                      <a:pt x="16" y="16"/>
                    </a:moveTo>
                    <a:cubicBezTo>
                      <a:pt x="48" y="16"/>
                      <a:pt x="48" y="16"/>
                      <a:pt x="48" y="16"/>
                    </a:cubicBezTo>
                    <a:cubicBezTo>
                      <a:pt x="48" y="64"/>
                      <a:pt x="48" y="64"/>
                      <a:pt x="48" y="64"/>
                    </a:cubicBezTo>
                    <a:cubicBezTo>
                      <a:pt x="16" y="64"/>
                      <a:pt x="16" y="64"/>
                      <a:pt x="16" y="64"/>
                    </a:cubicBezTo>
                    <a:lnTo>
                      <a:pt x="16" y="1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0" dirty="0"/>
              </a:p>
            </p:txBody>
          </p:sp>
          <p:sp>
            <p:nvSpPr>
              <p:cNvPr id="84" name="Freeform 49">
                <a:extLst>
                  <a:ext uri="{FF2B5EF4-FFF2-40B4-BE49-F238E27FC236}">
                    <a16:creationId xmlns:a16="http://schemas.microsoft.com/office/drawing/2014/main" id="{DA8CF95C-D92F-4E9F-8508-2BD4B4E2FF5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961772" y="4955694"/>
                <a:ext cx="231775" cy="230188"/>
              </a:xfrm>
              <a:custGeom>
                <a:avLst/>
                <a:gdLst>
                  <a:gd name="T0" fmla="*/ 24 w 48"/>
                  <a:gd name="T1" fmla="*/ 48 h 48"/>
                  <a:gd name="T2" fmla="*/ 48 w 48"/>
                  <a:gd name="T3" fmla="*/ 24 h 48"/>
                  <a:gd name="T4" fmla="*/ 24 w 48"/>
                  <a:gd name="T5" fmla="*/ 0 h 48"/>
                  <a:gd name="T6" fmla="*/ 0 w 48"/>
                  <a:gd name="T7" fmla="*/ 24 h 48"/>
                  <a:gd name="T8" fmla="*/ 24 w 48"/>
                  <a:gd name="T9" fmla="*/ 48 h 48"/>
                  <a:gd name="T10" fmla="*/ 24 w 48"/>
                  <a:gd name="T11" fmla="*/ 16 h 48"/>
                  <a:gd name="T12" fmla="*/ 32 w 48"/>
                  <a:gd name="T13" fmla="*/ 24 h 48"/>
                  <a:gd name="T14" fmla="*/ 24 w 48"/>
                  <a:gd name="T15" fmla="*/ 32 h 48"/>
                  <a:gd name="T16" fmla="*/ 16 w 48"/>
                  <a:gd name="T17" fmla="*/ 24 h 48"/>
                  <a:gd name="T18" fmla="*/ 24 w 48"/>
                  <a:gd name="T19" fmla="*/ 16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8" h="48">
                    <a:moveTo>
                      <a:pt x="24" y="48"/>
                    </a:moveTo>
                    <a:cubicBezTo>
                      <a:pt x="37" y="48"/>
                      <a:pt x="48" y="37"/>
                      <a:pt x="48" y="24"/>
                    </a:cubicBezTo>
                    <a:cubicBezTo>
                      <a:pt x="48" y="10"/>
                      <a:pt x="37" y="0"/>
                      <a:pt x="24" y="0"/>
                    </a:cubicBezTo>
                    <a:cubicBezTo>
                      <a:pt x="10" y="0"/>
                      <a:pt x="0" y="10"/>
                      <a:pt x="0" y="24"/>
                    </a:cubicBezTo>
                    <a:cubicBezTo>
                      <a:pt x="0" y="37"/>
                      <a:pt x="10" y="48"/>
                      <a:pt x="24" y="48"/>
                    </a:cubicBezTo>
                    <a:close/>
                    <a:moveTo>
                      <a:pt x="24" y="16"/>
                    </a:moveTo>
                    <a:cubicBezTo>
                      <a:pt x="28" y="16"/>
                      <a:pt x="32" y="19"/>
                      <a:pt x="32" y="24"/>
                    </a:cubicBezTo>
                    <a:cubicBezTo>
                      <a:pt x="32" y="28"/>
                      <a:pt x="28" y="32"/>
                      <a:pt x="24" y="32"/>
                    </a:cubicBezTo>
                    <a:cubicBezTo>
                      <a:pt x="19" y="32"/>
                      <a:pt x="16" y="28"/>
                      <a:pt x="16" y="24"/>
                    </a:cubicBezTo>
                    <a:cubicBezTo>
                      <a:pt x="16" y="19"/>
                      <a:pt x="19" y="16"/>
                      <a:pt x="24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0" dirty="0"/>
              </a:p>
            </p:txBody>
          </p:sp>
          <p:sp>
            <p:nvSpPr>
              <p:cNvPr id="85" name="Freeform 50">
                <a:extLst>
                  <a:ext uri="{FF2B5EF4-FFF2-40B4-BE49-F238E27FC236}">
                    <a16:creationId xmlns:a16="http://schemas.microsoft.com/office/drawing/2014/main" id="{B78D222E-0FB5-40A7-AB4A-02888D35489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307847" y="5262081"/>
                <a:ext cx="309562" cy="766763"/>
              </a:xfrm>
              <a:custGeom>
                <a:avLst/>
                <a:gdLst>
                  <a:gd name="T0" fmla="*/ 56 w 64"/>
                  <a:gd name="T1" fmla="*/ 0 h 160"/>
                  <a:gd name="T2" fmla="*/ 8 w 64"/>
                  <a:gd name="T3" fmla="*/ 0 h 160"/>
                  <a:gd name="T4" fmla="*/ 0 w 64"/>
                  <a:gd name="T5" fmla="*/ 8 h 160"/>
                  <a:gd name="T6" fmla="*/ 0 w 64"/>
                  <a:gd name="T7" fmla="*/ 72 h 160"/>
                  <a:gd name="T8" fmla="*/ 8 w 64"/>
                  <a:gd name="T9" fmla="*/ 80 h 160"/>
                  <a:gd name="T10" fmla="*/ 8 w 64"/>
                  <a:gd name="T11" fmla="*/ 152 h 160"/>
                  <a:gd name="T12" fmla="*/ 16 w 64"/>
                  <a:gd name="T13" fmla="*/ 160 h 160"/>
                  <a:gd name="T14" fmla="*/ 24 w 64"/>
                  <a:gd name="T15" fmla="*/ 152 h 160"/>
                  <a:gd name="T16" fmla="*/ 24 w 64"/>
                  <a:gd name="T17" fmla="*/ 80 h 160"/>
                  <a:gd name="T18" fmla="*/ 40 w 64"/>
                  <a:gd name="T19" fmla="*/ 80 h 160"/>
                  <a:gd name="T20" fmla="*/ 40 w 64"/>
                  <a:gd name="T21" fmla="*/ 152 h 160"/>
                  <a:gd name="T22" fmla="*/ 48 w 64"/>
                  <a:gd name="T23" fmla="*/ 160 h 160"/>
                  <a:gd name="T24" fmla="*/ 56 w 64"/>
                  <a:gd name="T25" fmla="*/ 152 h 160"/>
                  <a:gd name="T26" fmla="*/ 56 w 64"/>
                  <a:gd name="T27" fmla="*/ 80 h 160"/>
                  <a:gd name="T28" fmla="*/ 64 w 64"/>
                  <a:gd name="T29" fmla="*/ 72 h 160"/>
                  <a:gd name="T30" fmla="*/ 64 w 64"/>
                  <a:gd name="T31" fmla="*/ 8 h 160"/>
                  <a:gd name="T32" fmla="*/ 56 w 64"/>
                  <a:gd name="T33" fmla="*/ 0 h 160"/>
                  <a:gd name="T34" fmla="*/ 16 w 64"/>
                  <a:gd name="T35" fmla="*/ 16 h 160"/>
                  <a:gd name="T36" fmla="*/ 48 w 64"/>
                  <a:gd name="T37" fmla="*/ 16 h 160"/>
                  <a:gd name="T38" fmla="*/ 48 w 64"/>
                  <a:gd name="T39" fmla="*/ 64 h 160"/>
                  <a:gd name="T40" fmla="*/ 16 w 64"/>
                  <a:gd name="T41" fmla="*/ 64 h 160"/>
                  <a:gd name="T42" fmla="*/ 16 w 64"/>
                  <a:gd name="T43" fmla="*/ 16 h 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64" h="160">
                    <a:moveTo>
                      <a:pt x="56" y="0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3" y="0"/>
                      <a:pt x="0" y="3"/>
                      <a:pt x="0" y="8"/>
                    </a:cubicBezTo>
                    <a:cubicBezTo>
                      <a:pt x="0" y="72"/>
                      <a:pt x="0" y="72"/>
                      <a:pt x="0" y="72"/>
                    </a:cubicBezTo>
                    <a:cubicBezTo>
                      <a:pt x="0" y="76"/>
                      <a:pt x="3" y="80"/>
                      <a:pt x="8" y="80"/>
                    </a:cubicBezTo>
                    <a:cubicBezTo>
                      <a:pt x="8" y="152"/>
                      <a:pt x="8" y="152"/>
                      <a:pt x="8" y="152"/>
                    </a:cubicBezTo>
                    <a:cubicBezTo>
                      <a:pt x="8" y="156"/>
                      <a:pt x="11" y="160"/>
                      <a:pt x="16" y="160"/>
                    </a:cubicBezTo>
                    <a:cubicBezTo>
                      <a:pt x="20" y="160"/>
                      <a:pt x="24" y="156"/>
                      <a:pt x="24" y="152"/>
                    </a:cubicBezTo>
                    <a:cubicBezTo>
                      <a:pt x="24" y="80"/>
                      <a:pt x="24" y="80"/>
                      <a:pt x="24" y="80"/>
                    </a:cubicBezTo>
                    <a:cubicBezTo>
                      <a:pt x="40" y="80"/>
                      <a:pt x="40" y="80"/>
                      <a:pt x="40" y="80"/>
                    </a:cubicBezTo>
                    <a:cubicBezTo>
                      <a:pt x="40" y="152"/>
                      <a:pt x="40" y="152"/>
                      <a:pt x="40" y="152"/>
                    </a:cubicBezTo>
                    <a:cubicBezTo>
                      <a:pt x="40" y="156"/>
                      <a:pt x="43" y="160"/>
                      <a:pt x="48" y="160"/>
                    </a:cubicBezTo>
                    <a:cubicBezTo>
                      <a:pt x="52" y="160"/>
                      <a:pt x="56" y="156"/>
                      <a:pt x="56" y="152"/>
                    </a:cubicBezTo>
                    <a:cubicBezTo>
                      <a:pt x="56" y="80"/>
                      <a:pt x="56" y="80"/>
                      <a:pt x="56" y="80"/>
                    </a:cubicBezTo>
                    <a:cubicBezTo>
                      <a:pt x="60" y="80"/>
                      <a:pt x="64" y="76"/>
                      <a:pt x="64" y="72"/>
                    </a:cubicBezTo>
                    <a:cubicBezTo>
                      <a:pt x="64" y="8"/>
                      <a:pt x="64" y="8"/>
                      <a:pt x="64" y="8"/>
                    </a:cubicBezTo>
                    <a:cubicBezTo>
                      <a:pt x="64" y="3"/>
                      <a:pt x="60" y="0"/>
                      <a:pt x="56" y="0"/>
                    </a:cubicBezTo>
                    <a:close/>
                    <a:moveTo>
                      <a:pt x="16" y="16"/>
                    </a:moveTo>
                    <a:cubicBezTo>
                      <a:pt x="48" y="16"/>
                      <a:pt x="48" y="16"/>
                      <a:pt x="48" y="16"/>
                    </a:cubicBezTo>
                    <a:cubicBezTo>
                      <a:pt x="48" y="64"/>
                      <a:pt x="48" y="64"/>
                      <a:pt x="48" y="64"/>
                    </a:cubicBezTo>
                    <a:cubicBezTo>
                      <a:pt x="16" y="64"/>
                      <a:pt x="16" y="64"/>
                      <a:pt x="16" y="64"/>
                    </a:cubicBezTo>
                    <a:lnTo>
                      <a:pt x="16" y="1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0" dirty="0"/>
              </a:p>
            </p:txBody>
          </p:sp>
          <p:sp>
            <p:nvSpPr>
              <p:cNvPr id="86" name="Freeform 51">
                <a:extLst>
                  <a:ext uri="{FF2B5EF4-FFF2-40B4-BE49-F238E27FC236}">
                    <a16:creationId xmlns:a16="http://schemas.microsoft.com/office/drawing/2014/main" id="{50DE5CDC-642A-4DE3-B446-50F50A817D4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347535" y="4955694"/>
                <a:ext cx="230187" cy="230188"/>
              </a:xfrm>
              <a:custGeom>
                <a:avLst/>
                <a:gdLst>
                  <a:gd name="T0" fmla="*/ 24 w 48"/>
                  <a:gd name="T1" fmla="*/ 48 h 48"/>
                  <a:gd name="T2" fmla="*/ 48 w 48"/>
                  <a:gd name="T3" fmla="*/ 24 h 48"/>
                  <a:gd name="T4" fmla="*/ 24 w 48"/>
                  <a:gd name="T5" fmla="*/ 0 h 48"/>
                  <a:gd name="T6" fmla="*/ 0 w 48"/>
                  <a:gd name="T7" fmla="*/ 24 h 48"/>
                  <a:gd name="T8" fmla="*/ 24 w 48"/>
                  <a:gd name="T9" fmla="*/ 48 h 48"/>
                  <a:gd name="T10" fmla="*/ 24 w 48"/>
                  <a:gd name="T11" fmla="*/ 16 h 48"/>
                  <a:gd name="T12" fmla="*/ 32 w 48"/>
                  <a:gd name="T13" fmla="*/ 24 h 48"/>
                  <a:gd name="T14" fmla="*/ 24 w 48"/>
                  <a:gd name="T15" fmla="*/ 32 h 48"/>
                  <a:gd name="T16" fmla="*/ 16 w 48"/>
                  <a:gd name="T17" fmla="*/ 24 h 48"/>
                  <a:gd name="T18" fmla="*/ 24 w 48"/>
                  <a:gd name="T19" fmla="*/ 16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8" h="48">
                    <a:moveTo>
                      <a:pt x="24" y="48"/>
                    </a:moveTo>
                    <a:cubicBezTo>
                      <a:pt x="37" y="48"/>
                      <a:pt x="48" y="37"/>
                      <a:pt x="48" y="24"/>
                    </a:cubicBezTo>
                    <a:cubicBezTo>
                      <a:pt x="48" y="10"/>
                      <a:pt x="37" y="0"/>
                      <a:pt x="24" y="0"/>
                    </a:cubicBezTo>
                    <a:cubicBezTo>
                      <a:pt x="10" y="0"/>
                      <a:pt x="0" y="10"/>
                      <a:pt x="0" y="24"/>
                    </a:cubicBezTo>
                    <a:cubicBezTo>
                      <a:pt x="0" y="37"/>
                      <a:pt x="10" y="48"/>
                      <a:pt x="24" y="48"/>
                    </a:cubicBezTo>
                    <a:close/>
                    <a:moveTo>
                      <a:pt x="24" y="16"/>
                    </a:moveTo>
                    <a:cubicBezTo>
                      <a:pt x="28" y="16"/>
                      <a:pt x="32" y="19"/>
                      <a:pt x="32" y="24"/>
                    </a:cubicBezTo>
                    <a:cubicBezTo>
                      <a:pt x="32" y="28"/>
                      <a:pt x="28" y="32"/>
                      <a:pt x="24" y="32"/>
                    </a:cubicBezTo>
                    <a:cubicBezTo>
                      <a:pt x="19" y="32"/>
                      <a:pt x="16" y="28"/>
                      <a:pt x="16" y="24"/>
                    </a:cubicBezTo>
                    <a:cubicBezTo>
                      <a:pt x="16" y="19"/>
                      <a:pt x="19" y="16"/>
                      <a:pt x="24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0" dirty="0"/>
              </a:p>
            </p:txBody>
          </p:sp>
          <p:sp>
            <p:nvSpPr>
              <p:cNvPr id="87" name="Freeform 52">
                <a:extLst>
                  <a:ext uri="{FF2B5EF4-FFF2-40B4-BE49-F238E27FC236}">
                    <a16:creationId xmlns:a16="http://schemas.microsoft.com/office/drawing/2014/main" id="{925CAF4F-86A7-4971-9A98-D2CD03DE0BB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537910" y="4611206"/>
                <a:ext cx="1849437" cy="1838325"/>
              </a:xfrm>
              <a:custGeom>
                <a:avLst/>
                <a:gdLst>
                  <a:gd name="T0" fmla="*/ 192 w 384"/>
                  <a:gd name="T1" fmla="*/ 0 h 384"/>
                  <a:gd name="T2" fmla="*/ 0 w 384"/>
                  <a:gd name="T3" fmla="*/ 192 h 384"/>
                  <a:gd name="T4" fmla="*/ 192 w 384"/>
                  <a:gd name="T5" fmla="*/ 384 h 384"/>
                  <a:gd name="T6" fmla="*/ 384 w 384"/>
                  <a:gd name="T7" fmla="*/ 192 h 384"/>
                  <a:gd name="T8" fmla="*/ 192 w 384"/>
                  <a:gd name="T9" fmla="*/ 0 h 384"/>
                  <a:gd name="T10" fmla="*/ 192 w 384"/>
                  <a:gd name="T11" fmla="*/ 368 h 384"/>
                  <a:gd name="T12" fmla="*/ 16 w 384"/>
                  <a:gd name="T13" fmla="*/ 192 h 384"/>
                  <a:gd name="T14" fmla="*/ 192 w 384"/>
                  <a:gd name="T15" fmla="*/ 16 h 384"/>
                  <a:gd name="T16" fmla="*/ 368 w 384"/>
                  <a:gd name="T17" fmla="*/ 192 h 384"/>
                  <a:gd name="T18" fmla="*/ 192 w 384"/>
                  <a:gd name="T19" fmla="*/ 368 h 3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84" h="384">
                    <a:moveTo>
                      <a:pt x="192" y="0"/>
                    </a:moveTo>
                    <a:cubicBezTo>
                      <a:pt x="86" y="0"/>
                      <a:pt x="0" y="86"/>
                      <a:pt x="0" y="192"/>
                    </a:cubicBezTo>
                    <a:cubicBezTo>
                      <a:pt x="0" y="298"/>
                      <a:pt x="86" y="384"/>
                      <a:pt x="192" y="384"/>
                    </a:cubicBezTo>
                    <a:cubicBezTo>
                      <a:pt x="298" y="384"/>
                      <a:pt x="384" y="298"/>
                      <a:pt x="384" y="192"/>
                    </a:cubicBezTo>
                    <a:cubicBezTo>
                      <a:pt x="384" y="86"/>
                      <a:pt x="298" y="0"/>
                      <a:pt x="192" y="0"/>
                    </a:cubicBezTo>
                    <a:close/>
                    <a:moveTo>
                      <a:pt x="192" y="368"/>
                    </a:moveTo>
                    <a:cubicBezTo>
                      <a:pt x="95" y="368"/>
                      <a:pt x="16" y="289"/>
                      <a:pt x="16" y="192"/>
                    </a:cubicBezTo>
                    <a:cubicBezTo>
                      <a:pt x="16" y="95"/>
                      <a:pt x="95" y="16"/>
                      <a:pt x="192" y="16"/>
                    </a:cubicBezTo>
                    <a:cubicBezTo>
                      <a:pt x="289" y="16"/>
                      <a:pt x="368" y="95"/>
                      <a:pt x="368" y="192"/>
                    </a:cubicBezTo>
                    <a:cubicBezTo>
                      <a:pt x="368" y="289"/>
                      <a:pt x="289" y="368"/>
                      <a:pt x="192" y="36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0" dirty="0"/>
              </a:p>
            </p:txBody>
          </p:sp>
        </p:grp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DBAB06D0-9AA8-4AE5-84F0-056196E96D40}"/>
                </a:ext>
              </a:extLst>
            </p:cNvPr>
            <p:cNvGrpSpPr>
              <a:grpSpLocks/>
            </p:cNvGrpSpPr>
            <p:nvPr/>
          </p:nvGrpSpPr>
          <p:grpSpPr>
            <a:xfrm>
              <a:off x="5677353" y="4934631"/>
              <a:ext cx="506295" cy="506295"/>
              <a:chOff x="6537911" y="4611205"/>
              <a:chExt cx="1849437" cy="1838325"/>
            </a:xfrm>
            <a:solidFill>
              <a:schemeClr val="accent2">
                <a:lumMod val="60000"/>
                <a:lumOff val="40000"/>
              </a:schemeClr>
            </a:solidFill>
          </p:grpSpPr>
          <p:sp>
            <p:nvSpPr>
              <p:cNvPr id="74" name="Freeform 39">
                <a:extLst>
                  <a:ext uri="{FF2B5EF4-FFF2-40B4-BE49-F238E27FC236}">
                    <a16:creationId xmlns:a16="http://schemas.microsoft.com/office/drawing/2014/main" id="{7F6015BB-7E00-4DA4-9FE0-2395783A6EE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688847" y="5262081"/>
                <a:ext cx="312737" cy="766763"/>
              </a:xfrm>
              <a:custGeom>
                <a:avLst/>
                <a:gdLst>
                  <a:gd name="T0" fmla="*/ 41 w 65"/>
                  <a:gd name="T1" fmla="*/ 0 h 160"/>
                  <a:gd name="T2" fmla="*/ 25 w 65"/>
                  <a:gd name="T3" fmla="*/ 0 h 160"/>
                  <a:gd name="T4" fmla="*/ 17 w 65"/>
                  <a:gd name="T5" fmla="*/ 6 h 160"/>
                  <a:gd name="T6" fmla="*/ 1 w 65"/>
                  <a:gd name="T7" fmla="*/ 86 h 160"/>
                  <a:gd name="T8" fmla="*/ 2 w 65"/>
                  <a:gd name="T9" fmla="*/ 93 h 160"/>
                  <a:gd name="T10" fmla="*/ 9 w 65"/>
                  <a:gd name="T11" fmla="*/ 96 h 160"/>
                  <a:gd name="T12" fmla="*/ 9 w 65"/>
                  <a:gd name="T13" fmla="*/ 152 h 160"/>
                  <a:gd name="T14" fmla="*/ 17 w 65"/>
                  <a:gd name="T15" fmla="*/ 160 h 160"/>
                  <a:gd name="T16" fmla="*/ 25 w 65"/>
                  <a:gd name="T17" fmla="*/ 152 h 160"/>
                  <a:gd name="T18" fmla="*/ 25 w 65"/>
                  <a:gd name="T19" fmla="*/ 96 h 160"/>
                  <a:gd name="T20" fmla="*/ 41 w 65"/>
                  <a:gd name="T21" fmla="*/ 96 h 160"/>
                  <a:gd name="T22" fmla="*/ 41 w 65"/>
                  <a:gd name="T23" fmla="*/ 152 h 160"/>
                  <a:gd name="T24" fmla="*/ 49 w 65"/>
                  <a:gd name="T25" fmla="*/ 160 h 160"/>
                  <a:gd name="T26" fmla="*/ 57 w 65"/>
                  <a:gd name="T27" fmla="*/ 152 h 160"/>
                  <a:gd name="T28" fmla="*/ 57 w 65"/>
                  <a:gd name="T29" fmla="*/ 96 h 160"/>
                  <a:gd name="T30" fmla="*/ 63 w 65"/>
                  <a:gd name="T31" fmla="*/ 93 h 160"/>
                  <a:gd name="T32" fmla="*/ 65 w 65"/>
                  <a:gd name="T33" fmla="*/ 86 h 160"/>
                  <a:gd name="T34" fmla="*/ 49 w 65"/>
                  <a:gd name="T35" fmla="*/ 6 h 160"/>
                  <a:gd name="T36" fmla="*/ 41 w 65"/>
                  <a:gd name="T37" fmla="*/ 0 h 160"/>
                  <a:gd name="T38" fmla="*/ 31 w 65"/>
                  <a:gd name="T39" fmla="*/ 16 h 160"/>
                  <a:gd name="T40" fmla="*/ 34 w 65"/>
                  <a:gd name="T41" fmla="*/ 16 h 160"/>
                  <a:gd name="T42" fmla="*/ 47 w 65"/>
                  <a:gd name="T43" fmla="*/ 80 h 160"/>
                  <a:gd name="T44" fmla="*/ 18 w 65"/>
                  <a:gd name="T45" fmla="*/ 80 h 160"/>
                  <a:gd name="T46" fmla="*/ 31 w 65"/>
                  <a:gd name="T47" fmla="*/ 16 h 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65" h="160">
                    <a:moveTo>
                      <a:pt x="41" y="0"/>
                    </a:moveTo>
                    <a:cubicBezTo>
                      <a:pt x="25" y="0"/>
                      <a:pt x="25" y="0"/>
                      <a:pt x="25" y="0"/>
                    </a:cubicBezTo>
                    <a:cubicBezTo>
                      <a:pt x="21" y="0"/>
                      <a:pt x="18" y="2"/>
                      <a:pt x="17" y="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0" y="88"/>
                      <a:pt x="1" y="91"/>
                      <a:pt x="2" y="93"/>
                    </a:cubicBezTo>
                    <a:cubicBezTo>
                      <a:pt x="4" y="95"/>
                      <a:pt x="6" y="96"/>
                      <a:pt x="9" y="96"/>
                    </a:cubicBezTo>
                    <a:cubicBezTo>
                      <a:pt x="9" y="152"/>
                      <a:pt x="9" y="152"/>
                      <a:pt x="9" y="152"/>
                    </a:cubicBezTo>
                    <a:cubicBezTo>
                      <a:pt x="9" y="156"/>
                      <a:pt x="12" y="160"/>
                      <a:pt x="17" y="160"/>
                    </a:cubicBezTo>
                    <a:cubicBezTo>
                      <a:pt x="21" y="160"/>
                      <a:pt x="25" y="156"/>
                      <a:pt x="25" y="152"/>
                    </a:cubicBezTo>
                    <a:cubicBezTo>
                      <a:pt x="25" y="96"/>
                      <a:pt x="25" y="96"/>
                      <a:pt x="25" y="96"/>
                    </a:cubicBezTo>
                    <a:cubicBezTo>
                      <a:pt x="41" y="96"/>
                      <a:pt x="41" y="96"/>
                      <a:pt x="41" y="96"/>
                    </a:cubicBezTo>
                    <a:cubicBezTo>
                      <a:pt x="41" y="152"/>
                      <a:pt x="41" y="152"/>
                      <a:pt x="41" y="152"/>
                    </a:cubicBezTo>
                    <a:cubicBezTo>
                      <a:pt x="41" y="156"/>
                      <a:pt x="44" y="160"/>
                      <a:pt x="49" y="160"/>
                    </a:cubicBezTo>
                    <a:cubicBezTo>
                      <a:pt x="53" y="160"/>
                      <a:pt x="57" y="156"/>
                      <a:pt x="57" y="152"/>
                    </a:cubicBezTo>
                    <a:cubicBezTo>
                      <a:pt x="57" y="96"/>
                      <a:pt x="57" y="96"/>
                      <a:pt x="57" y="96"/>
                    </a:cubicBezTo>
                    <a:cubicBezTo>
                      <a:pt x="59" y="96"/>
                      <a:pt x="61" y="95"/>
                      <a:pt x="63" y="93"/>
                    </a:cubicBezTo>
                    <a:cubicBezTo>
                      <a:pt x="64" y="91"/>
                      <a:pt x="65" y="88"/>
                      <a:pt x="65" y="86"/>
                    </a:cubicBezTo>
                    <a:cubicBezTo>
                      <a:pt x="49" y="6"/>
                      <a:pt x="49" y="6"/>
                      <a:pt x="49" y="6"/>
                    </a:cubicBezTo>
                    <a:cubicBezTo>
                      <a:pt x="48" y="2"/>
                      <a:pt x="44" y="0"/>
                      <a:pt x="41" y="0"/>
                    </a:cubicBezTo>
                    <a:close/>
                    <a:moveTo>
                      <a:pt x="31" y="16"/>
                    </a:moveTo>
                    <a:cubicBezTo>
                      <a:pt x="34" y="16"/>
                      <a:pt x="34" y="16"/>
                      <a:pt x="34" y="16"/>
                    </a:cubicBezTo>
                    <a:cubicBezTo>
                      <a:pt x="47" y="80"/>
                      <a:pt x="47" y="80"/>
                      <a:pt x="47" y="80"/>
                    </a:cubicBezTo>
                    <a:cubicBezTo>
                      <a:pt x="18" y="80"/>
                      <a:pt x="18" y="80"/>
                      <a:pt x="18" y="80"/>
                    </a:cubicBezTo>
                    <a:lnTo>
                      <a:pt x="31" y="1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0" dirty="0"/>
              </a:p>
            </p:txBody>
          </p:sp>
          <p:sp>
            <p:nvSpPr>
              <p:cNvPr id="75" name="Freeform 40">
                <a:extLst>
                  <a:ext uri="{FF2B5EF4-FFF2-40B4-BE49-F238E27FC236}">
                    <a16:creationId xmlns:a16="http://schemas.microsoft.com/office/drawing/2014/main" id="{C51863FE-4C20-4DF0-BCE1-A66878F8A09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731710" y="4955694"/>
                <a:ext cx="231775" cy="230188"/>
              </a:xfrm>
              <a:custGeom>
                <a:avLst/>
                <a:gdLst>
                  <a:gd name="T0" fmla="*/ 24 w 48"/>
                  <a:gd name="T1" fmla="*/ 48 h 48"/>
                  <a:gd name="T2" fmla="*/ 48 w 48"/>
                  <a:gd name="T3" fmla="*/ 24 h 48"/>
                  <a:gd name="T4" fmla="*/ 24 w 48"/>
                  <a:gd name="T5" fmla="*/ 0 h 48"/>
                  <a:gd name="T6" fmla="*/ 0 w 48"/>
                  <a:gd name="T7" fmla="*/ 24 h 48"/>
                  <a:gd name="T8" fmla="*/ 24 w 48"/>
                  <a:gd name="T9" fmla="*/ 48 h 48"/>
                  <a:gd name="T10" fmla="*/ 24 w 48"/>
                  <a:gd name="T11" fmla="*/ 16 h 48"/>
                  <a:gd name="T12" fmla="*/ 32 w 48"/>
                  <a:gd name="T13" fmla="*/ 24 h 48"/>
                  <a:gd name="T14" fmla="*/ 24 w 48"/>
                  <a:gd name="T15" fmla="*/ 32 h 48"/>
                  <a:gd name="T16" fmla="*/ 16 w 48"/>
                  <a:gd name="T17" fmla="*/ 24 h 48"/>
                  <a:gd name="T18" fmla="*/ 24 w 48"/>
                  <a:gd name="T19" fmla="*/ 16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8" h="48">
                    <a:moveTo>
                      <a:pt x="24" y="48"/>
                    </a:moveTo>
                    <a:cubicBezTo>
                      <a:pt x="37" y="48"/>
                      <a:pt x="48" y="37"/>
                      <a:pt x="48" y="24"/>
                    </a:cubicBezTo>
                    <a:cubicBezTo>
                      <a:pt x="48" y="10"/>
                      <a:pt x="37" y="0"/>
                      <a:pt x="24" y="0"/>
                    </a:cubicBezTo>
                    <a:cubicBezTo>
                      <a:pt x="10" y="0"/>
                      <a:pt x="0" y="10"/>
                      <a:pt x="0" y="24"/>
                    </a:cubicBezTo>
                    <a:cubicBezTo>
                      <a:pt x="0" y="37"/>
                      <a:pt x="10" y="48"/>
                      <a:pt x="24" y="48"/>
                    </a:cubicBezTo>
                    <a:close/>
                    <a:moveTo>
                      <a:pt x="24" y="16"/>
                    </a:moveTo>
                    <a:cubicBezTo>
                      <a:pt x="28" y="16"/>
                      <a:pt x="32" y="19"/>
                      <a:pt x="32" y="24"/>
                    </a:cubicBezTo>
                    <a:cubicBezTo>
                      <a:pt x="32" y="28"/>
                      <a:pt x="28" y="32"/>
                      <a:pt x="24" y="32"/>
                    </a:cubicBezTo>
                    <a:cubicBezTo>
                      <a:pt x="19" y="32"/>
                      <a:pt x="16" y="28"/>
                      <a:pt x="16" y="24"/>
                    </a:cubicBezTo>
                    <a:cubicBezTo>
                      <a:pt x="16" y="19"/>
                      <a:pt x="19" y="16"/>
                      <a:pt x="24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0" dirty="0"/>
              </a:p>
            </p:txBody>
          </p:sp>
          <p:sp>
            <p:nvSpPr>
              <p:cNvPr id="76" name="Freeform 41">
                <a:extLst>
                  <a:ext uri="{FF2B5EF4-FFF2-40B4-BE49-F238E27FC236}">
                    <a16:creationId xmlns:a16="http://schemas.microsoft.com/office/drawing/2014/main" id="{CC3A0102-E62C-4F4B-8B32-4510D710867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923672" y="5262081"/>
                <a:ext cx="307975" cy="766763"/>
              </a:xfrm>
              <a:custGeom>
                <a:avLst/>
                <a:gdLst>
                  <a:gd name="T0" fmla="*/ 56 w 64"/>
                  <a:gd name="T1" fmla="*/ 0 h 160"/>
                  <a:gd name="T2" fmla="*/ 8 w 64"/>
                  <a:gd name="T3" fmla="*/ 0 h 160"/>
                  <a:gd name="T4" fmla="*/ 0 w 64"/>
                  <a:gd name="T5" fmla="*/ 8 h 160"/>
                  <a:gd name="T6" fmla="*/ 0 w 64"/>
                  <a:gd name="T7" fmla="*/ 72 h 160"/>
                  <a:gd name="T8" fmla="*/ 8 w 64"/>
                  <a:gd name="T9" fmla="*/ 80 h 160"/>
                  <a:gd name="T10" fmla="*/ 8 w 64"/>
                  <a:gd name="T11" fmla="*/ 152 h 160"/>
                  <a:gd name="T12" fmla="*/ 16 w 64"/>
                  <a:gd name="T13" fmla="*/ 160 h 160"/>
                  <a:gd name="T14" fmla="*/ 24 w 64"/>
                  <a:gd name="T15" fmla="*/ 152 h 160"/>
                  <a:gd name="T16" fmla="*/ 24 w 64"/>
                  <a:gd name="T17" fmla="*/ 80 h 160"/>
                  <a:gd name="T18" fmla="*/ 40 w 64"/>
                  <a:gd name="T19" fmla="*/ 80 h 160"/>
                  <a:gd name="T20" fmla="*/ 40 w 64"/>
                  <a:gd name="T21" fmla="*/ 152 h 160"/>
                  <a:gd name="T22" fmla="*/ 48 w 64"/>
                  <a:gd name="T23" fmla="*/ 160 h 160"/>
                  <a:gd name="T24" fmla="*/ 56 w 64"/>
                  <a:gd name="T25" fmla="*/ 152 h 160"/>
                  <a:gd name="T26" fmla="*/ 56 w 64"/>
                  <a:gd name="T27" fmla="*/ 80 h 160"/>
                  <a:gd name="T28" fmla="*/ 64 w 64"/>
                  <a:gd name="T29" fmla="*/ 72 h 160"/>
                  <a:gd name="T30" fmla="*/ 64 w 64"/>
                  <a:gd name="T31" fmla="*/ 8 h 160"/>
                  <a:gd name="T32" fmla="*/ 56 w 64"/>
                  <a:gd name="T33" fmla="*/ 0 h 160"/>
                  <a:gd name="T34" fmla="*/ 16 w 64"/>
                  <a:gd name="T35" fmla="*/ 16 h 160"/>
                  <a:gd name="T36" fmla="*/ 48 w 64"/>
                  <a:gd name="T37" fmla="*/ 16 h 160"/>
                  <a:gd name="T38" fmla="*/ 48 w 64"/>
                  <a:gd name="T39" fmla="*/ 64 h 160"/>
                  <a:gd name="T40" fmla="*/ 16 w 64"/>
                  <a:gd name="T41" fmla="*/ 64 h 160"/>
                  <a:gd name="T42" fmla="*/ 16 w 64"/>
                  <a:gd name="T43" fmla="*/ 16 h 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64" h="160">
                    <a:moveTo>
                      <a:pt x="56" y="0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3" y="0"/>
                      <a:pt x="0" y="3"/>
                      <a:pt x="0" y="8"/>
                    </a:cubicBezTo>
                    <a:cubicBezTo>
                      <a:pt x="0" y="72"/>
                      <a:pt x="0" y="72"/>
                      <a:pt x="0" y="72"/>
                    </a:cubicBezTo>
                    <a:cubicBezTo>
                      <a:pt x="0" y="76"/>
                      <a:pt x="3" y="80"/>
                      <a:pt x="8" y="80"/>
                    </a:cubicBezTo>
                    <a:cubicBezTo>
                      <a:pt x="8" y="152"/>
                      <a:pt x="8" y="152"/>
                      <a:pt x="8" y="152"/>
                    </a:cubicBezTo>
                    <a:cubicBezTo>
                      <a:pt x="8" y="156"/>
                      <a:pt x="11" y="160"/>
                      <a:pt x="16" y="160"/>
                    </a:cubicBezTo>
                    <a:cubicBezTo>
                      <a:pt x="20" y="160"/>
                      <a:pt x="24" y="156"/>
                      <a:pt x="24" y="152"/>
                    </a:cubicBezTo>
                    <a:cubicBezTo>
                      <a:pt x="24" y="80"/>
                      <a:pt x="24" y="80"/>
                      <a:pt x="24" y="80"/>
                    </a:cubicBezTo>
                    <a:cubicBezTo>
                      <a:pt x="40" y="80"/>
                      <a:pt x="40" y="80"/>
                      <a:pt x="40" y="80"/>
                    </a:cubicBezTo>
                    <a:cubicBezTo>
                      <a:pt x="40" y="152"/>
                      <a:pt x="40" y="152"/>
                      <a:pt x="40" y="152"/>
                    </a:cubicBezTo>
                    <a:cubicBezTo>
                      <a:pt x="40" y="156"/>
                      <a:pt x="43" y="160"/>
                      <a:pt x="48" y="160"/>
                    </a:cubicBezTo>
                    <a:cubicBezTo>
                      <a:pt x="52" y="160"/>
                      <a:pt x="56" y="156"/>
                      <a:pt x="56" y="152"/>
                    </a:cubicBezTo>
                    <a:cubicBezTo>
                      <a:pt x="56" y="80"/>
                      <a:pt x="56" y="80"/>
                      <a:pt x="56" y="80"/>
                    </a:cubicBezTo>
                    <a:cubicBezTo>
                      <a:pt x="60" y="80"/>
                      <a:pt x="64" y="76"/>
                      <a:pt x="64" y="72"/>
                    </a:cubicBezTo>
                    <a:cubicBezTo>
                      <a:pt x="64" y="8"/>
                      <a:pt x="64" y="8"/>
                      <a:pt x="64" y="8"/>
                    </a:cubicBezTo>
                    <a:cubicBezTo>
                      <a:pt x="64" y="3"/>
                      <a:pt x="60" y="0"/>
                      <a:pt x="56" y="0"/>
                    </a:cubicBezTo>
                    <a:close/>
                    <a:moveTo>
                      <a:pt x="16" y="16"/>
                    </a:moveTo>
                    <a:cubicBezTo>
                      <a:pt x="48" y="16"/>
                      <a:pt x="48" y="16"/>
                      <a:pt x="48" y="16"/>
                    </a:cubicBezTo>
                    <a:cubicBezTo>
                      <a:pt x="48" y="64"/>
                      <a:pt x="48" y="64"/>
                      <a:pt x="48" y="64"/>
                    </a:cubicBezTo>
                    <a:cubicBezTo>
                      <a:pt x="16" y="64"/>
                      <a:pt x="16" y="64"/>
                      <a:pt x="16" y="64"/>
                    </a:cubicBezTo>
                    <a:lnTo>
                      <a:pt x="16" y="1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0" dirty="0"/>
              </a:p>
            </p:txBody>
          </p:sp>
          <p:sp>
            <p:nvSpPr>
              <p:cNvPr id="77" name="Freeform 42">
                <a:extLst>
                  <a:ext uri="{FF2B5EF4-FFF2-40B4-BE49-F238E27FC236}">
                    <a16:creationId xmlns:a16="http://schemas.microsoft.com/office/drawing/2014/main" id="{D1E153AF-951F-4C12-889F-0B5F73D47A5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961772" y="4955694"/>
                <a:ext cx="231775" cy="230188"/>
              </a:xfrm>
              <a:custGeom>
                <a:avLst/>
                <a:gdLst>
                  <a:gd name="T0" fmla="*/ 24 w 48"/>
                  <a:gd name="T1" fmla="*/ 48 h 48"/>
                  <a:gd name="T2" fmla="*/ 48 w 48"/>
                  <a:gd name="T3" fmla="*/ 24 h 48"/>
                  <a:gd name="T4" fmla="*/ 24 w 48"/>
                  <a:gd name="T5" fmla="*/ 0 h 48"/>
                  <a:gd name="T6" fmla="*/ 0 w 48"/>
                  <a:gd name="T7" fmla="*/ 24 h 48"/>
                  <a:gd name="T8" fmla="*/ 24 w 48"/>
                  <a:gd name="T9" fmla="*/ 48 h 48"/>
                  <a:gd name="T10" fmla="*/ 24 w 48"/>
                  <a:gd name="T11" fmla="*/ 16 h 48"/>
                  <a:gd name="T12" fmla="*/ 32 w 48"/>
                  <a:gd name="T13" fmla="*/ 24 h 48"/>
                  <a:gd name="T14" fmla="*/ 24 w 48"/>
                  <a:gd name="T15" fmla="*/ 32 h 48"/>
                  <a:gd name="T16" fmla="*/ 16 w 48"/>
                  <a:gd name="T17" fmla="*/ 24 h 48"/>
                  <a:gd name="T18" fmla="*/ 24 w 48"/>
                  <a:gd name="T19" fmla="*/ 16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8" h="48">
                    <a:moveTo>
                      <a:pt x="24" y="48"/>
                    </a:moveTo>
                    <a:cubicBezTo>
                      <a:pt x="37" y="48"/>
                      <a:pt x="48" y="37"/>
                      <a:pt x="48" y="24"/>
                    </a:cubicBezTo>
                    <a:cubicBezTo>
                      <a:pt x="48" y="10"/>
                      <a:pt x="37" y="0"/>
                      <a:pt x="24" y="0"/>
                    </a:cubicBezTo>
                    <a:cubicBezTo>
                      <a:pt x="10" y="0"/>
                      <a:pt x="0" y="10"/>
                      <a:pt x="0" y="24"/>
                    </a:cubicBezTo>
                    <a:cubicBezTo>
                      <a:pt x="0" y="37"/>
                      <a:pt x="10" y="48"/>
                      <a:pt x="24" y="48"/>
                    </a:cubicBezTo>
                    <a:close/>
                    <a:moveTo>
                      <a:pt x="24" y="16"/>
                    </a:moveTo>
                    <a:cubicBezTo>
                      <a:pt x="28" y="16"/>
                      <a:pt x="32" y="19"/>
                      <a:pt x="32" y="24"/>
                    </a:cubicBezTo>
                    <a:cubicBezTo>
                      <a:pt x="32" y="28"/>
                      <a:pt x="28" y="32"/>
                      <a:pt x="24" y="32"/>
                    </a:cubicBezTo>
                    <a:cubicBezTo>
                      <a:pt x="19" y="32"/>
                      <a:pt x="16" y="28"/>
                      <a:pt x="16" y="24"/>
                    </a:cubicBezTo>
                    <a:cubicBezTo>
                      <a:pt x="16" y="19"/>
                      <a:pt x="19" y="16"/>
                      <a:pt x="24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0" dirty="0"/>
              </a:p>
            </p:txBody>
          </p:sp>
          <p:sp>
            <p:nvSpPr>
              <p:cNvPr id="78" name="Freeform 43">
                <a:extLst>
                  <a:ext uri="{FF2B5EF4-FFF2-40B4-BE49-F238E27FC236}">
                    <a16:creationId xmlns:a16="http://schemas.microsoft.com/office/drawing/2014/main" id="{67CEA39B-E3CA-4677-9533-C05AF3D842A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307847" y="5262081"/>
                <a:ext cx="309562" cy="766763"/>
              </a:xfrm>
              <a:custGeom>
                <a:avLst/>
                <a:gdLst>
                  <a:gd name="T0" fmla="*/ 56 w 64"/>
                  <a:gd name="T1" fmla="*/ 0 h 160"/>
                  <a:gd name="T2" fmla="*/ 8 w 64"/>
                  <a:gd name="T3" fmla="*/ 0 h 160"/>
                  <a:gd name="T4" fmla="*/ 0 w 64"/>
                  <a:gd name="T5" fmla="*/ 8 h 160"/>
                  <a:gd name="T6" fmla="*/ 0 w 64"/>
                  <a:gd name="T7" fmla="*/ 72 h 160"/>
                  <a:gd name="T8" fmla="*/ 8 w 64"/>
                  <a:gd name="T9" fmla="*/ 80 h 160"/>
                  <a:gd name="T10" fmla="*/ 8 w 64"/>
                  <a:gd name="T11" fmla="*/ 152 h 160"/>
                  <a:gd name="T12" fmla="*/ 16 w 64"/>
                  <a:gd name="T13" fmla="*/ 160 h 160"/>
                  <a:gd name="T14" fmla="*/ 24 w 64"/>
                  <a:gd name="T15" fmla="*/ 152 h 160"/>
                  <a:gd name="T16" fmla="*/ 24 w 64"/>
                  <a:gd name="T17" fmla="*/ 80 h 160"/>
                  <a:gd name="T18" fmla="*/ 40 w 64"/>
                  <a:gd name="T19" fmla="*/ 80 h 160"/>
                  <a:gd name="T20" fmla="*/ 40 w 64"/>
                  <a:gd name="T21" fmla="*/ 152 h 160"/>
                  <a:gd name="T22" fmla="*/ 48 w 64"/>
                  <a:gd name="T23" fmla="*/ 160 h 160"/>
                  <a:gd name="T24" fmla="*/ 56 w 64"/>
                  <a:gd name="T25" fmla="*/ 152 h 160"/>
                  <a:gd name="T26" fmla="*/ 56 w 64"/>
                  <a:gd name="T27" fmla="*/ 80 h 160"/>
                  <a:gd name="T28" fmla="*/ 64 w 64"/>
                  <a:gd name="T29" fmla="*/ 72 h 160"/>
                  <a:gd name="T30" fmla="*/ 64 w 64"/>
                  <a:gd name="T31" fmla="*/ 8 h 160"/>
                  <a:gd name="T32" fmla="*/ 56 w 64"/>
                  <a:gd name="T33" fmla="*/ 0 h 160"/>
                  <a:gd name="T34" fmla="*/ 16 w 64"/>
                  <a:gd name="T35" fmla="*/ 16 h 160"/>
                  <a:gd name="T36" fmla="*/ 48 w 64"/>
                  <a:gd name="T37" fmla="*/ 16 h 160"/>
                  <a:gd name="T38" fmla="*/ 48 w 64"/>
                  <a:gd name="T39" fmla="*/ 64 h 160"/>
                  <a:gd name="T40" fmla="*/ 16 w 64"/>
                  <a:gd name="T41" fmla="*/ 64 h 160"/>
                  <a:gd name="T42" fmla="*/ 16 w 64"/>
                  <a:gd name="T43" fmla="*/ 16 h 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64" h="160">
                    <a:moveTo>
                      <a:pt x="56" y="0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3" y="0"/>
                      <a:pt x="0" y="3"/>
                      <a:pt x="0" y="8"/>
                    </a:cubicBezTo>
                    <a:cubicBezTo>
                      <a:pt x="0" y="72"/>
                      <a:pt x="0" y="72"/>
                      <a:pt x="0" y="72"/>
                    </a:cubicBezTo>
                    <a:cubicBezTo>
                      <a:pt x="0" y="76"/>
                      <a:pt x="3" y="80"/>
                      <a:pt x="8" y="80"/>
                    </a:cubicBezTo>
                    <a:cubicBezTo>
                      <a:pt x="8" y="152"/>
                      <a:pt x="8" y="152"/>
                      <a:pt x="8" y="152"/>
                    </a:cubicBezTo>
                    <a:cubicBezTo>
                      <a:pt x="8" y="156"/>
                      <a:pt x="11" y="160"/>
                      <a:pt x="16" y="160"/>
                    </a:cubicBezTo>
                    <a:cubicBezTo>
                      <a:pt x="20" y="160"/>
                      <a:pt x="24" y="156"/>
                      <a:pt x="24" y="152"/>
                    </a:cubicBezTo>
                    <a:cubicBezTo>
                      <a:pt x="24" y="80"/>
                      <a:pt x="24" y="80"/>
                      <a:pt x="24" y="80"/>
                    </a:cubicBezTo>
                    <a:cubicBezTo>
                      <a:pt x="40" y="80"/>
                      <a:pt x="40" y="80"/>
                      <a:pt x="40" y="80"/>
                    </a:cubicBezTo>
                    <a:cubicBezTo>
                      <a:pt x="40" y="152"/>
                      <a:pt x="40" y="152"/>
                      <a:pt x="40" y="152"/>
                    </a:cubicBezTo>
                    <a:cubicBezTo>
                      <a:pt x="40" y="156"/>
                      <a:pt x="43" y="160"/>
                      <a:pt x="48" y="160"/>
                    </a:cubicBezTo>
                    <a:cubicBezTo>
                      <a:pt x="52" y="160"/>
                      <a:pt x="56" y="156"/>
                      <a:pt x="56" y="152"/>
                    </a:cubicBezTo>
                    <a:cubicBezTo>
                      <a:pt x="56" y="80"/>
                      <a:pt x="56" y="80"/>
                      <a:pt x="56" y="80"/>
                    </a:cubicBezTo>
                    <a:cubicBezTo>
                      <a:pt x="60" y="80"/>
                      <a:pt x="64" y="76"/>
                      <a:pt x="64" y="72"/>
                    </a:cubicBezTo>
                    <a:cubicBezTo>
                      <a:pt x="64" y="8"/>
                      <a:pt x="64" y="8"/>
                      <a:pt x="64" y="8"/>
                    </a:cubicBezTo>
                    <a:cubicBezTo>
                      <a:pt x="64" y="3"/>
                      <a:pt x="60" y="0"/>
                      <a:pt x="56" y="0"/>
                    </a:cubicBezTo>
                    <a:close/>
                    <a:moveTo>
                      <a:pt x="16" y="16"/>
                    </a:moveTo>
                    <a:cubicBezTo>
                      <a:pt x="48" y="16"/>
                      <a:pt x="48" y="16"/>
                      <a:pt x="48" y="16"/>
                    </a:cubicBezTo>
                    <a:cubicBezTo>
                      <a:pt x="48" y="64"/>
                      <a:pt x="48" y="64"/>
                      <a:pt x="48" y="64"/>
                    </a:cubicBezTo>
                    <a:cubicBezTo>
                      <a:pt x="16" y="64"/>
                      <a:pt x="16" y="64"/>
                      <a:pt x="16" y="64"/>
                    </a:cubicBezTo>
                    <a:lnTo>
                      <a:pt x="16" y="1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0" dirty="0"/>
              </a:p>
            </p:txBody>
          </p:sp>
          <p:sp>
            <p:nvSpPr>
              <p:cNvPr id="79" name="Freeform 44">
                <a:extLst>
                  <a:ext uri="{FF2B5EF4-FFF2-40B4-BE49-F238E27FC236}">
                    <a16:creationId xmlns:a16="http://schemas.microsoft.com/office/drawing/2014/main" id="{2700A93D-6FD1-4791-9F2D-3375FADF039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347535" y="4955694"/>
                <a:ext cx="230187" cy="230188"/>
              </a:xfrm>
              <a:custGeom>
                <a:avLst/>
                <a:gdLst>
                  <a:gd name="T0" fmla="*/ 24 w 48"/>
                  <a:gd name="T1" fmla="*/ 48 h 48"/>
                  <a:gd name="T2" fmla="*/ 48 w 48"/>
                  <a:gd name="T3" fmla="*/ 24 h 48"/>
                  <a:gd name="T4" fmla="*/ 24 w 48"/>
                  <a:gd name="T5" fmla="*/ 0 h 48"/>
                  <a:gd name="T6" fmla="*/ 0 w 48"/>
                  <a:gd name="T7" fmla="*/ 24 h 48"/>
                  <a:gd name="T8" fmla="*/ 24 w 48"/>
                  <a:gd name="T9" fmla="*/ 48 h 48"/>
                  <a:gd name="T10" fmla="*/ 24 w 48"/>
                  <a:gd name="T11" fmla="*/ 16 h 48"/>
                  <a:gd name="T12" fmla="*/ 32 w 48"/>
                  <a:gd name="T13" fmla="*/ 24 h 48"/>
                  <a:gd name="T14" fmla="*/ 24 w 48"/>
                  <a:gd name="T15" fmla="*/ 32 h 48"/>
                  <a:gd name="T16" fmla="*/ 16 w 48"/>
                  <a:gd name="T17" fmla="*/ 24 h 48"/>
                  <a:gd name="T18" fmla="*/ 24 w 48"/>
                  <a:gd name="T19" fmla="*/ 16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8" h="48">
                    <a:moveTo>
                      <a:pt x="24" y="48"/>
                    </a:moveTo>
                    <a:cubicBezTo>
                      <a:pt x="37" y="48"/>
                      <a:pt x="48" y="37"/>
                      <a:pt x="48" y="24"/>
                    </a:cubicBezTo>
                    <a:cubicBezTo>
                      <a:pt x="48" y="10"/>
                      <a:pt x="37" y="0"/>
                      <a:pt x="24" y="0"/>
                    </a:cubicBezTo>
                    <a:cubicBezTo>
                      <a:pt x="10" y="0"/>
                      <a:pt x="0" y="10"/>
                      <a:pt x="0" y="24"/>
                    </a:cubicBezTo>
                    <a:cubicBezTo>
                      <a:pt x="0" y="37"/>
                      <a:pt x="10" y="48"/>
                      <a:pt x="24" y="48"/>
                    </a:cubicBezTo>
                    <a:close/>
                    <a:moveTo>
                      <a:pt x="24" y="16"/>
                    </a:moveTo>
                    <a:cubicBezTo>
                      <a:pt x="28" y="16"/>
                      <a:pt x="32" y="19"/>
                      <a:pt x="32" y="24"/>
                    </a:cubicBezTo>
                    <a:cubicBezTo>
                      <a:pt x="32" y="28"/>
                      <a:pt x="28" y="32"/>
                      <a:pt x="24" y="32"/>
                    </a:cubicBezTo>
                    <a:cubicBezTo>
                      <a:pt x="19" y="32"/>
                      <a:pt x="16" y="28"/>
                      <a:pt x="16" y="24"/>
                    </a:cubicBezTo>
                    <a:cubicBezTo>
                      <a:pt x="16" y="19"/>
                      <a:pt x="19" y="16"/>
                      <a:pt x="24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0" dirty="0"/>
              </a:p>
            </p:txBody>
          </p:sp>
          <p:sp>
            <p:nvSpPr>
              <p:cNvPr id="80" name="Freeform 45">
                <a:extLst>
                  <a:ext uri="{FF2B5EF4-FFF2-40B4-BE49-F238E27FC236}">
                    <a16:creationId xmlns:a16="http://schemas.microsoft.com/office/drawing/2014/main" id="{FB2CEC54-F177-40A6-9158-33D4DA33F26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537911" y="4611205"/>
                <a:ext cx="1849437" cy="1838325"/>
              </a:xfrm>
              <a:custGeom>
                <a:avLst/>
                <a:gdLst>
                  <a:gd name="T0" fmla="*/ 192 w 384"/>
                  <a:gd name="T1" fmla="*/ 0 h 384"/>
                  <a:gd name="T2" fmla="*/ 0 w 384"/>
                  <a:gd name="T3" fmla="*/ 192 h 384"/>
                  <a:gd name="T4" fmla="*/ 192 w 384"/>
                  <a:gd name="T5" fmla="*/ 384 h 384"/>
                  <a:gd name="T6" fmla="*/ 384 w 384"/>
                  <a:gd name="T7" fmla="*/ 192 h 384"/>
                  <a:gd name="T8" fmla="*/ 192 w 384"/>
                  <a:gd name="T9" fmla="*/ 0 h 384"/>
                  <a:gd name="T10" fmla="*/ 192 w 384"/>
                  <a:gd name="T11" fmla="*/ 368 h 384"/>
                  <a:gd name="T12" fmla="*/ 16 w 384"/>
                  <a:gd name="T13" fmla="*/ 192 h 384"/>
                  <a:gd name="T14" fmla="*/ 192 w 384"/>
                  <a:gd name="T15" fmla="*/ 16 h 384"/>
                  <a:gd name="T16" fmla="*/ 368 w 384"/>
                  <a:gd name="T17" fmla="*/ 192 h 384"/>
                  <a:gd name="T18" fmla="*/ 192 w 384"/>
                  <a:gd name="T19" fmla="*/ 368 h 3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84" h="384">
                    <a:moveTo>
                      <a:pt x="192" y="0"/>
                    </a:moveTo>
                    <a:cubicBezTo>
                      <a:pt x="86" y="0"/>
                      <a:pt x="0" y="86"/>
                      <a:pt x="0" y="192"/>
                    </a:cubicBezTo>
                    <a:cubicBezTo>
                      <a:pt x="0" y="298"/>
                      <a:pt x="86" y="384"/>
                      <a:pt x="192" y="384"/>
                    </a:cubicBezTo>
                    <a:cubicBezTo>
                      <a:pt x="298" y="384"/>
                      <a:pt x="384" y="298"/>
                      <a:pt x="384" y="192"/>
                    </a:cubicBezTo>
                    <a:cubicBezTo>
                      <a:pt x="384" y="86"/>
                      <a:pt x="298" y="0"/>
                      <a:pt x="192" y="0"/>
                    </a:cubicBezTo>
                    <a:close/>
                    <a:moveTo>
                      <a:pt x="192" y="368"/>
                    </a:moveTo>
                    <a:cubicBezTo>
                      <a:pt x="95" y="368"/>
                      <a:pt x="16" y="289"/>
                      <a:pt x="16" y="192"/>
                    </a:cubicBezTo>
                    <a:cubicBezTo>
                      <a:pt x="16" y="95"/>
                      <a:pt x="95" y="16"/>
                      <a:pt x="192" y="16"/>
                    </a:cubicBezTo>
                    <a:cubicBezTo>
                      <a:pt x="289" y="16"/>
                      <a:pt x="368" y="95"/>
                      <a:pt x="368" y="192"/>
                    </a:cubicBezTo>
                    <a:cubicBezTo>
                      <a:pt x="368" y="289"/>
                      <a:pt x="289" y="368"/>
                      <a:pt x="192" y="36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0" dirty="0"/>
              </a:p>
            </p:txBody>
          </p:sp>
        </p:grpSp>
        <p:sp>
          <p:nvSpPr>
            <p:cNvPr id="51" name="Rounded Rectangle 20">
              <a:extLst>
                <a:ext uri="{FF2B5EF4-FFF2-40B4-BE49-F238E27FC236}">
                  <a16:creationId xmlns:a16="http://schemas.microsoft.com/office/drawing/2014/main" id="{3EE38C6D-226B-4213-A608-1A2195EA0431}"/>
                </a:ext>
              </a:extLst>
            </p:cNvPr>
            <p:cNvSpPr/>
            <p:nvPr/>
          </p:nvSpPr>
          <p:spPr bwMode="gray">
            <a:xfrm>
              <a:off x="6685834" y="2337592"/>
              <a:ext cx="687748" cy="687748"/>
            </a:xfrm>
            <a:prstGeom prst="roundRect">
              <a:avLst>
                <a:gd name="adj" fmla="val 0"/>
              </a:avLst>
            </a:prstGeom>
            <a:solidFill>
              <a:schemeClr val="accent6">
                <a:lumMod val="40000"/>
                <a:lumOff val="60000"/>
              </a:schemeClr>
            </a:solidFill>
            <a:ln w="19050" algn="ctr">
              <a:noFill/>
              <a:miter lim="800000"/>
              <a:headEnd/>
              <a:tailEnd/>
            </a:ln>
          </p:spPr>
          <p:txBody>
            <a:bodyPr wrap="square" lIns="88900" tIns="88900" rIns="88900" bIns="88900" rtlCol="0" anchor="ctr"/>
            <a:lstStyle/>
            <a:p>
              <a:pPr algn="ctr">
                <a:lnSpc>
                  <a:spcPct val="106000"/>
                </a:lnSpc>
                <a:buFont typeface="Wingdings 2" pitchFamily="18" charset="2"/>
                <a:buNone/>
              </a:pPr>
              <a:r>
                <a:rPr lang="es-MX" sz="300" b="1" dirty="0"/>
                <a:t>1.9</a:t>
              </a:r>
            </a:p>
          </p:txBody>
        </p:sp>
        <p:sp>
          <p:nvSpPr>
            <p:cNvPr id="52" name="Rounded Rectangle 21">
              <a:extLst>
                <a:ext uri="{FF2B5EF4-FFF2-40B4-BE49-F238E27FC236}">
                  <a16:creationId xmlns:a16="http://schemas.microsoft.com/office/drawing/2014/main" id="{FE860A25-1F0F-4E72-854C-A808C7D9AEE1}"/>
                </a:ext>
              </a:extLst>
            </p:cNvPr>
            <p:cNvSpPr/>
            <p:nvPr/>
          </p:nvSpPr>
          <p:spPr bwMode="gray">
            <a:xfrm>
              <a:off x="6486645" y="3537474"/>
              <a:ext cx="1042958" cy="1042958"/>
            </a:xfrm>
            <a:prstGeom prst="roundRect">
              <a:avLst>
                <a:gd name="adj" fmla="val 0"/>
              </a:avLst>
            </a:prstGeom>
            <a:solidFill>
              <a:schemeClr val="accent6">
                <a:lumMod val="40000"/>
                <a:lumOff val="60000"/>
              </a:schemeClr>
            </a:solidFill>
            <a:ln w="19050" algn="ctr">
              <a:noFill/>
              <a:miter lim="800000"/>
              <a:headEnd/>
              <a:tailEnd/>
            </a:ln>
          </p:spPr>
          <p:txBody>
            <a:bodyPr wrap="square" lIns="88900" tIns="88900" rIns="88900" bIns="88900" rtlCol="0" anchor="ctr"/>
            <a:lstStyle/>
            <a:p>
              <a:pPr algn="ctr">
                <a:lnSpc>
                  <a:spcPct val="106000"/>
                </a:lnSpc>
                <a:buFont typeface="Wingdings 2" pitchFamily="18" charset="2"/>
                <a:buNone/>
              </a:pPr>
              <a:r>
                <a:rPr lang="es-MX" sz="300" b="1" dirty="0"/>
                <a:t>4.4</a:t>
              </a:r>
            </a:p>
          </p:txBody>
        </p:sp>
        <p:sp>
          <p:nvSpPr>
            <p:cNvPr id="53" name="Rounded Rectangle 22">
              <a:extLst>
                <a:ext uri="{FF2B5EF4-FFF2-40B4-BE49-F238E27FC236}">
                  <a16:creationId xmlns:a16="http://schemas.microsoft.com/office/drawing/2014/main" id="{F7A9B5BA-5DD1-4E7D-9D25-D66133B74A01}"/>
                </a:ext>
              </a:extLst>
            </p:cNvPr>
            <p:cNvSpPr/>
            <p:nvPr/>
          </p:nvSpPr>
          <p:spPr bwMode="gray">
            <a:xfrm>
              <a:off x="6686526" y="5074009"/>
              <a:ext cx="612171" cy="612171"/>
            </a:xfrm>
            <a:prstGeom prst="roundRect">
              <a:avLst>
                <a:gd name="adj" fmla="val 0"/>
              </a:avLst>
            </a:prstGeom>
            <a:solidFill>
              <a:schemeClr val="accent6">
                <a:lumMod val="40000"/>
                <a:lumOff val="60000"/>
              </a:schemeClr>
            </a:solidFill>
            <a:ln w="19050" algn="ctr">
              <a:noFill/>
              <a:miter lim="800000"/>
              <a:headEnd/>
              <a:tailEnd/>
            </a:ln>
          </p:spPr>
          <p:txBody>
            <a:bodyPr wrap="square" lIns="88900" tIns="88900" rIns="88900" bIns="88900" rtlCol="0" anchor="ctr"/>
            <a:lstStyle/>
            <a:p>
              <a:pPr algn="ctr">
                <a:lnSpc>
                  <a:spcPct val="106000"/>
                </a:lnSpc>
                <a:buFont typeface="Wingdings 2" pitchFamily="18" charset="2"/>
                <a:buNone/>
              </a:pPr>
              <a:r>
                <a:rPr lang="es-MX" sz="300" b="1" dirty="0"/>
                <a:t>1.5</a:t>
              </a:r>
            </a:p>
          </p:txBody>
        </p:sp>
        <p:sp>
          <p:nvSpPr>
            <p:cNvPr id="58" name="Rounded Rectangle 23">
              <a:extLst>
                <a:ext uri="{FF2B5EF4-FFF2-40B4-BE49-F238E27FC236}">
                  <a16:creationId xmlns:a16="http://schemas.microsoft.com/office/drawing/2014/main" id="{F541ECA6-FB4E-4CFF-A206-5363AC5CC1B6}"/>
                </a:ext>
              </a:extLst>
            </p:cNvPr>
            <p:cNvSpPr/>
            <p:nvPr/>
          </p:nvSpPr>
          <p:spPr bwMode="gray">
            <a:xfrm>
              <a:off x="7985455" y="2155811"/>
              <a:ext cx="997612" cy="997612"/>
            </a:xfrm>
            <a:prstGeom prst="roundRect">
              <a:avLst>
                <a:gd name="adj" fmla="val 0"/>
              </a:avLst>
            </a:prstGeom>
            <a:solidFill>
              <a:schemeClr val="accent6">
                <a:lumMod val="40000"/>
                <a:lumOff val="60000"/>
              </a:schemeClr>
            </a:solidFill>
            <a:ln w="19050" algn="ctr">
              <a:noFill/>
              <a:miter lim="800000"/>
              <a:headEnd/>
              <a:tailEnd/>
            </a:ln>
          </p:spPr>
          <p:txBody>
            <a:bodyPr wrap="square" lIns="88900" tIns="88900" rIns="88900" bIns="88900" rtlCol="0" anchor="ctr"/>
            <a:lstStyle/>
            <a:p>
              <a:pPr algn="ctr">
                <a:lnSpc>
                  <a:spcPct val="106000"/>
                </a:lnSpc>
                <a:buFont typeface="Wingdings 2" pitchFamily="18" charset="2"/>
                <a:buNone/>
              </a:pPr>
              <a:r>
                <a:rPr lang="es-MX" sz="300" b="1" dirty="0"/>
                <a:t>4.0</a:t>
              </a:r>
            </a:p>
          </p:txBody>
        </p:sp>
        <p:sp>
          <p:nvSpPr>
            <p:cNvPr id="59" name="Rounded Rectangle 24">
              <a:extLst>
                <a:ext uri="{FF2B5EF4-FFF2-40B4-BE49-F238E27FC236}">
                  <a16:creationId xmlns:a16="http://schemas.microsoft.com/office/drawing/2014/main" id="{4A03F3A0-4C6E-42CE-A241-C6E79B68EE8A}"/>
                </a:ext>
              </a:extLst>
            </p:cNvPr>
            <p:cNvSpPr/>
            <p:nvPr/>
          </p:nvSpPr>
          <p:spPr bwMode="gray">
            <a:xfrm>
              <a:off x="8055466" y="4905356"/>
              <a:ext cx="861574" cy="861574"/>
            </a:xfrm>
            <a:prstGeom prst="roundRect">
              <a:avLst>
                <a:gd name="adj" fmla="val 0"/>
              </a:avLst>
            </a:prstGeom>
            <a:solidFill>
              <a:schemeClr val="accent6">
                <a:lumMod val="40000"/>
                <a:lumOff val="60000"/>
              </a:schemeClr>
            </a:solidFill>
            <a:ln w="19050" algn="ctr">
              <a:noFill/>
              <a:miter lim="800000"/>
              <a:headEnd/>
              <a:tailEnd/>
            </a:ln>
          </p:spPr>
          <p:txBody>
            <a:bodyPr wrap="square" lIns="88900" tIns="88900" rIns="88900" bIns="88900" rtlCol="0" anchor="ctr"/>
            <a:lstStyle/>
            <a:p>
              <a:pPr algn="ctr">
                <a:lnSpc>
                  <a:spcPct val="106000"/>
                </a:lnSpc>
                <a:buFont typeface="Wingdings 2" pitchFamily="18" charset="2"/>
                <a:buNone/>
              </a:pPr>
              <a:r>
                <a:rPr lang="es-MX" sz="300" b="1" dirty="0"/>
                <a:t>3</a:t>
              </a:r>
            </a:p>
          </p:txBody>
        </p:sp>
        <p:sp>
          <p:nvSpPr>
            <p:cNvPr id="60" name="Rounded Rectangle 25">
              <a:extLst>
                <a:ext uri="{FF2B5EF4-FFF2-40B4-BE49-F238E27FC236}">
                  <a16:creationId xmlns:a16="http://schemas.microsoft.com/office/drawing/2014/main" id="{20AABCC0-084D-4438-95AB-E28716B6BB61}"/>
                </a:ext>
              </a:extLst>
            </p:cNvPr>
            <p:cNvSpPr/>
            <p:nvPr/>
          </p:nvSpPr>
          <p:spPr bwMode="gray">
            <a:xfrm>
              <a:off x="9400765" y="2219582"/>
              <a:ext cx="929593" cy="929593"/>
            </a:xfrm>
            <a:prstGeom prst="roundRect">
              <a:avLst>
                <a:gd name="adj" fmla="val 0"/>
              </a:avLst>
            </a:prstGeom>
            <a:solidFill>
              <a:schemeClr val="accent6">
                <a:lumMod val="40000"/>
                <a:lumOff val="60000"/>
              </a:schemeClr>
            </a:solidFill>
            <a:ln w="19050" algn="ctr">
              <a:noFill/>
              <a:miter lim="800000"/>
              <a:headEnd/>
              <a:tailEnd/>
            </a:ln>
          </p:spPr>
          <p:txBody>
            <a:bodyPr wrap="square" lIns="88900" tIns="88900" rIns="88900" bIns="88900" rtlCol="0" anchor="ctr"/>
            <a:lstStyle/>
            <a:p>
              <a:pPr algn="ctr">
                <a:lnSpc>
                  <a:spcPct val="106000"/>
                </a:lnSpc>
                <a:buFont typeface="Wingdings 2" pitchFamily="18" charset="2"/>
                <a:buNone/>
              </a:pPr>
              <a:r>
                <a:rPr lang="es-MX" sz="300" b="1" dirty="0"/>
                <a:t>3.5</a:t>
              </a:r>
            </a:p>
          </p:txBody>
        </p:sp>
        <p:sp>
          <p:nvSpPr>
            <p:cNvPr id="61" name="Rounded Rectangle 26">
              <a:extLst>
                <a:ext uri="{FF2B5EF4-FFF2-40B4-BE49-F238E27FC236}">
                  <a16:creationId xmlns:a16="http://schemas.microsoft.com/office/drawing/2014/main" id="{52A849D8-BD05-4732-BCF0-812318A0B45D}"/>
                </a:ext>
              </a:extLst>
            </p:cNvPr>
            <p:cNvSpPr/>
            <p:nvPr/>
          </p:nvSpPr>
          <p:spPr bwMode="gray">
            <a:xfrm>
              <a:off x="9535088" y="3718513"/>
              <a:ext cx="649959" cy="649960"/>
            </a:xfrm>
            <a:prstGeom prst="roundRect">
              <a:avLst>
                <a:gd name="adj" fmla="val 0"/>
              </a:avLst>
            </a:prstGeom>
            <a:solidFill>
              <a:schemeClr val="accent6">
                <a:lumMod val="40000"/>
                <a:lumOff val="60000"/>
              </a:schemeClr>
            </a:solidFill>
            <a:ln w="19050" algn="ctr">
              <a:noFill/>
              <a:miter lim="800000"/>
              <a:headEnd/>
              <a:tailEnd/>
            </a:ln>
          </p:spPr>
          <p:txBody>
            <a:bodyPr wrap="square" lIns="88900" tIns="88900" rIns="88900" bIns="88900" rtlCol="0" anchor="ctr"/>
            <a:lstStyle/>
            <a:p>
              <a:pPr algn="ctr">
                <a:lnSpc>
                  <a:spcPct val="106000"/>
                </a:lnSpc>
                <a:buFont typeface="Wingdings 2" pitchFamily="18" charset="2"/>
                <a:buNone/>
              </a:pPr>
              <a:r>
                <a:rPr lang="es-MX" sz="300" b="1" dirty="0"/>
                <a:t>1.7</a:t>
              </a:r>
            </a:p>
          </p:txBody>
        </p:sp>
        <p:sp>
          <p:nvSpPr>
            <p:cNvPr id="62" name="Rounded Rectangle 27">
              <a:extLst>
                <a:ext uri="{FF2B5EF4-FFF2-40B4-BE49-F238E27FC236}">
                  <a16:creationId xmlns:a16="http://schemas.microsoft.com/office/drawing/2014/main" id="{9AAD2B70-8B72-4AAD-9DBF-5FD6A2C7738F}"/>
                </a:ext>
              </a:extLst>
            </p:cNvPr>
            <p:cNvSpPr/>
            <p:nvPr/>
          </p:nvSpPr>
          <p:spPr bwMode="gray">
            <a:xfrm>
              <a:off x="9585805" y="5077820"/>
              <a:ext cx="642090" cy="532397"/>
            </a:xfrm>
            <a:prstGeom prst="roundRect">
              <a:avLst>
                <a:gd name="adj" fmla="val 0"/>
              </a:avLst>
            </a:prstGeom>
            <a:solidFill>
              <a:schemeClr val="accent6">
                <a:lumMod val="40000"/>
                <a:lumOff val="60000"/>
              </a:schemeClr>
            </a:solidFill>
            <a:ln w="19050" algn="ctr">
              <a:noFill/>
              <a:miter lim="800000"/>
              <a:headEnd/>
              <a:tailEnd/>
            </a:ln>
          </p:spPr>
          <p:txBody>
            <a:bodyPr wrap="square" lIns="88900" tIns="88900" rIns="88900" bIns="88900" rtlCol="0" anchor="ctr"/>
            <a:lstStyle/>
            <a:p>
              <a:pPr algn="ctr">
                <a:lnSpc>
                  <a:spcPct val="106000"/>
                </a:lnSpc>
                <a:buFont typeface="Wingdings 2" pitchFamily="18" charset="2"/>
                <a:buNone/>
              </a:pPr>
              <a:r>
                <a:rPr lang="es-MX" sz="300" b="1" dirty="0"/>
                <a:t>1.2</a:t>
              </a:r>
            </a:p>
          </p:txBody>
        </p:sp>
        <p:sp>
          <p:nvSpPr>
            <p:cNvPr id="63" name="Rounded Rectangle 28">
              <a:extLst>
                <a:ext uri="{FF2B5EF4-FFF2-40B4-BE49-F238E27FC236}">
                  <a16:creationId xmlns:a16="http://schemas.microsoft.com/office/drawing/2014/main" id="{04FD3CD8-BFB3-4F77-9C2A-A95C790B972A}"/>
                </a:ext>
              </a:extLst>
            </p:cNvPr>
            <p:cNvSpPr/>
            <p:nvPr/>
          </p:nvSpPr>
          <p:spPr bwMode="gray">
            <a:xfrm>
              <a:off x="7735698" y="3284987"/>
              <a:ext cx="1473744" cy="1473745"/>
            </a:xfrm>
            <a:prstGeom prst="roundRect">
              <a:avLst>
                <a:gd name="adj" fmla="val 0"/>
              </a:avLst>
            </a:prstGeom>
            <a:solidFill>
              <a:schemeClr val="accent6">
                <a:lumMod val="40000"/>
                <a:lumOff val="60000"/>
              </a:schemeClr>
            </a:solidFill>
            <a:ln w="19050" algn="ctr">
              <a:noFill/>
              <a:miter lim="800000"/>
              <a:headEnd/>
              <a:tailEnd/>
            </a:ln>
          </p:spPr>
          <p:txBody>
            <a:bodyPr wrap="square" lIns="88900" tIns="88900" rIns="88900" bIns="88900" rtlCol="0" anchor="ctr"/>
            <a:lstStyle/>
            <a:p>
              <a:pPr algn="ctr">
                <a:lnSpc>
                  <a:spcPct val="106000"/>
                </a:lnSpc>
                <a:buFont typeface="Wingdings 2" pitchFamily="18" charset="2"/>
                <a:buNone/>
              </a:pPr>
              <a:r>
                <a:rPr lang="es-MX" sz="300" b="1" dirty="0"/>
                <a:t>8.8</a:t>
              </a:r>
            </a:p>
          </p:txBody>
        </p: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AD0F0529-D8E1-4155-B5DB-558CEA1CEA14}"/>
                </a:ext>
              </a:extLst>
            </p:cNvPr>
            <p:cNvCxnSpPr/>
            <p:nvPr/>
          </p:nvCxnSpPr>
          <p:spPr>
            <a:xfrm rot="5400000">
              <a:off x="4262619" y="3786420"/>
              <a:ext cx="4151623" cy="0"/>
            </a:xfrm>
            <a:prstGeom prst="line">
              <a:avLst/>
            </a:prstGeom>
            <a:ln w="31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E20CD10F-199A-4272-9D6E-8F97BB946891}"/>
                </a:ext>
              </a:extLst>
            </p:cNvPr>
            <p:cNvCxnSpPr/>
            <p:nvPr/>
          </p:nvCxnSpPr>
          <p:spPr>
            <a:xfrm rot="5400000">
              <a:off x="5584331" y="3777489"/>
              <a:ext cx="4151623" cy="0"/>
            </a:xfrm>
            <a:prstGeom prst="line">
              <a:avLst/>
            </a:prstGeom>
            <a:ln w="31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DB749FCF-5345-406A-9DDC-A73F187F391D}"/>
                </a:ext>
              </a:extLst>
            </p:cNvPr>
            <p:cNvCxnSpPr/>
            <p:nvPr/>
          </p:nvCxnSpPr>
          <p:spPr>
            <a:xfrm rot="5400000">
              <a:off x="7191819" y="3795350"/>
              <a:ext cx="4151623" cy="0"/>
            </a:xfrm>
            <a:prstGeom prst="line">
              <a:avLst/>
            </a:prstGeom>
            <a:ln w="31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1F5CFCD0-AAD5-473F-96DD-3E82515687C7}"/>
                </a:ext>
              </a:extLst>
            </p:cNvPr>
            <p:cNvCxnSpPr/>
            <p:nvPr/>
          </p:nvCxnSpPr>
          <p:spPr>
            <a:xfrm rot="5400000">
              <a:off x="8379574" y="3795350"/>
              <a:ext cx="4151623" cy="0"/>
            </a:xfrm>
            <a:prstGeom prst="line">
              <a:avLst/>
            </a:prstGeom>
            <a:ln w="31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Freeform 33">
              <a:extLst>
                <a:ext uri="{FF2B5EF4-FFF2-40B4-BE49-F238E27FC236}">
                  <a16:creationId xmlns:a16="http://schemas.microsoft.com/office/drawing/2014/main" id="{F3F5F044-2228-4ADB-B6AA-BF8DE418DF20}"/>
                </a:ext>
              </a:extLst>
            </p:cNvPr>
            <p:cNvSpPr/>
            <p:nvPr/>
          </p:nvSpPr>
          <p:spPr bwMode="gray">
            <a:xfrm>
              <a:off x="7157485" y="2113717"/>
              <a:ext cx="3306831" cy="1880017"/>
            </a:xfrm>
            <a:custGeom>
              <a:avLst/>
              <a:gdLst>
                <a:gd name="connsiteX0" fmla="*/ 0 w 3526970"/>
                <a:gd name="connsiteY0" fmla="*/ 0 h 1961629"/>
                <a:gd name="connsiteX1" fmla="*/ 3526970 w 3526970"/>
                <a:gd name="connsiteY1" fmla="*/ 24177 h 1961629"/>
                <a:gd name="connsiteX2" fmla="*/ 3526970 w 3526970"/>
                <a:gd name="connsiteY2" fmla="*/ 1537086 h 1961629"/>
                <a:gd name="connsiteX3" fmla="*/ 3526970 w 3526970"/>
                <a:gd name="connsiteY3" fmla="*/ 1837428 h 1961629"/>
                <a:gd name="connsiteX4" fmla="*/ 3526970 w 3526970"/>
                <a:gd name="connsiteY4" fmla="*/ 1961629 h 1961629"/>
                <a:gd name="connsiteX5" fmla="*/ 2253342 w 3526970"/>
                <a:gd name="connsiteY5" fmla="*/ 1961629 h 1961629"/>
                <a:gd name="connsiteX6" fmla="*/ 2253342 w 3526970"/>
                <a:gd name="connsiteY6" fmla="*/ 1837428 h 1961629"/>
                <a:gd name="connsiteX7" fmla="*/ 433026 w 3526970"/>
                <a:gd name="connsiteY7" fmla="*/ 1837428 h 1961629"/>
                <a:gd name="connsiteX8" fmla="*/ 433026 w 3526970"/>
                <a:gd name="connsiteY8" fmla="*/ 1269276 h 1961629"/>
                <a:gd name="connsiteX9" fmla="*/ 0 w 3526970"/>
                <a:gd name="connsiteY9" fmla="*/ 1269276 h 1961629"/>
                <a:gd name="connsiteX0" fmla="*/ 0 w 3526970"/>
                <a:gd name="connsiteY0" fmla="*/ 0 h 1961629"/>
                <a:gd name="connsiteX1" fmla="*/ 3526970 w 3526970"/>
                <a:gd name="connsiteY1" fmla="*/ 2405 h 1961629"/>
                <a:gd name="connsiteX2" fmla="*/ 3526970 w 3526970"/>
                <a:gd name="connsiteY2" fmla="*/ 1537086 h 1961629"/>
                <a:gd name="connsiteX3" fmla="*/ 3526970 w 3526970"/>
                <a:gd name="connsiteY3" fmla="*/ 1837428 h 1961629"/>
                <a:gd name="connsiteX4" fmla="*/ 3526970 w 3526970"/>
                <a:gd name="connsiteY4" fmla="*/ 1961629 h 1961629"/>
                <a:gd name="connsiteX5" fmla="*/ 2253342 w 3526970"/>
                <a:gd name="connsiteY5" fmla="*/ 1961629 h 1961629"/>
                <a:gd name="connsiteX6" fmla="*/ 2253342 w 3526970"/>
                <a:gd name="connsiteY6" fmla="*/ 1837428 h 1961629"/>
                <a:gd name="connsiteX7" fmla="*/ 433026 w 3526970"/>
                <a:gd name="connsiteY7" fmla="*/ 1837428 h 1961629"/>
                <a:gd name="connsiteX8" fmla="*/ 433026 w 3526970"/>
                <a:gd name="connsiteY8" fmla="*/ 1269276 h 1961629"/>
                <a:gd name="connsiteX9" fmla="*/ 0 w 3526970"/>
                <a:gd name="connsiteY9" fmla="*/ 1269276 h 1961629"/>
                <a:gd name="connsiteX10" fmla="*/ 0 w 3526970"/>
                <a:gd name="connsiteY10" fmla="*/ 0 h 1961629"/>
                <a:gd name="connsiteX0" fmla="*/ 0 w 3526970"/>
                <a:gd name="connsiteY0" fmla="*/ 0 h 1961629"/>
                <a:gd name="connsiteX1" fmla="*/ 3526970 w 3526970"/>
                <a:gd name="connsiteY1" fmla="*/ 2405 h 1961629"/>
                <a:gd name="connsiteX2" fmla="*/ 3526970 w 3526970"/>
                <a:gd name="connsiteY2" fmla="*/ 1537086 h 1961629"/>
                <a:gd name="connsiteX3" fmla="*/ 3526970 w 3526970"/>
                <a:gd name="connsiteY3" fmla="*/ 1837428 h 1961629"/>
                <a:gd name="connsiteX4" fmla="*/ 3526970 w 3526970"/>
                <a:gd name="connsiteY4" fmla="*/ 1961629 h 1961629"/>
                <a:gd name="connsiteX5" fmla="*/ 2253342 w 3526970"/>
                <a:gd name="connsiteY5" fmla="*/ 1961629 h 1961629"/>
                <a:gd name="connsiteX6" fmla="*/ 2253342 w 3526970"/>
                <a:gd name="connsiteY6" fmla="*/ 1837428 h 1961629"/>
                <a:gd name="connsiteX7" fmla="*/ 433026 w 3526970"/>
                <a:gd name="connsiteY7" fmla="*/ 1837428 h 1961629"/>
                <a:gd name="connsiteX8" fmla="*/ 433026 w 3526970"/>
                <a:gd name="connsiteY8" fmla="*/ 1269276 h 1961629"/>
                <a:gd name="connsiteX9" fmla="*/ 0 w 3526970"/>
                <a:gd name="connsiteY9" fmla="*/ 1182190 h 1961629"/>
                <a:gd name="connsiteX10" fmla="*/ 0 w 3526970"/>
                <a:gd name="connsiteY10" fmla="*/ 0 h 1961629"/>
                <a:gd name="connsiteX0" fmla="*/ 0 w 3526970"/>
                <a:gd name="connsiteY0" fmla="*/ 0 h 1961629"/>
                <a:gd name="connsiteX1" fmla="*/ 3526970 w 3526970"/>
                <a:gd name="connsiteY1" fmla="*/ 2405 h 1961629"/>
                <a:gd name="connsiteX2" fmla="*/ 3526970 w 3526970"/>
                <a:gd name="connsiteY2" fmla="*/ 1537086 h 1961629"/>
                <a:gd name="connsiteX3" fmla="*/ 3526970 w 3526970"/>
                <a:gd name="connsiteY3" fmla="*/ 1837428 h 1961629"/>
                <a:gd name="connsiteX4" fmla="*/ 3526970 w 3526970"/>
                <a:gd name="connsiteY4" fmla="*/ 1961629 h 1961629"/>
                <a:gd name="connsiteX5" fmla="*/ 2253342 w 3526970"/>
                <a:gd name="connsiteY5" fmla="*/ 1961629 h 1961629"/>
                <a:gd name="connsiteX6" fmla="*/ 2253342 w 3526970"/>
                <a:gd name="connsiteY6" fmla="*/ 1837428 h 1961629"/>
                <a:gd name="connsiteX7" fmla="*/ 433026 w 3526970"/>
                <a:gd name="connsiteY7" fmla="*/ 1837428 h 1961629"/>
                <a:gd name="connsiteX8" fmla="*/ 443912 w 3526970"/>
                <a:gd name="connsiteY8" fmla="*/ 1182191 h 1961629"/>
                <a:gd name="connsiteX9" fmla="*/ 0 w 3526970"/>
                <a:gd name="connsiteY9" fmla="*/ 1182190 h 1961629"/>
                <a:gd name="connsiteX10" fmla="*/ 0 w 3526970"/>
                <a:gd name="connsiteY10" fmla="*/ 0 h 1961629"/>
                <a:gd name="connsiteX0" fmla="*/ 0 w 3526970"/>
                <a:gd name="connsiteY0" fmla="*/ 0 h 1961629"/>
                <a:gd name="connsiteX1" fmla="*/ 3526970 w 3526970"/>
                <a:gd name="connsiteY1" fmla="*/ 2405 h 1961629"/>
                <a:gd name="connsiteX2" fmla="*/ 3526970 w 3526970"/>
                <a:gd name="connsiteY2" fmla="*/ 1537086 h 1961629"/>
                <a:gd name="connsiteX3" fmla="*/ 3526970 w 3526970"/>
                <a:gd name="connsiteY3" fmla="*/ 1837428 h 1961629"/>
                <a:gd name="connsiteX4" fmla="*/ 3526970 w 3526970"/>
                <a:gd name="connsiteY4" fmla="*/ 1961629 h 1961629"/>
                <a:gd name="connsiteX5" fmla="*/ 2253342 w 3526970"/>
                <a:gd name="connsiteY5" fmla="*/ 1961629 h 1961629"/>
                <a:gd name="connsiteX6" fmla="*/ 2253342 w 3526970"/>
                <a:gd name="connsiteY6" fmla="*/ 1837428 h 1961629"/>
                <a:gd name="connsiteX7" fmla="*/ 433026 w 3526970"/>
                <a:gd name="connsiteY7" fmla="*/ 1837428 h 1961629"/>
                <a:gd name="connsiteX8" fmla="*/ 443912 w 3526970"/>
                <a:gd name="connsiteY8" fmla="*/ 1182191 h 1961629"/>
                <a:gd name="connsiteX9" fmla="*/ 0 w 3526970"/>
                <a:gd name="connsiteY9" fmla="*/ 1182190 h 1961629"/>
                <a:gd name="connsiteX10" fmla="*/ 0 w 3526970"/>
                <a:gd name="connsiteY10" fmla="*/ 0 h 1961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526970" h="1961629">
                  <a:moveTo>
                    <a:pt x="0" y="0"/>
                  </a:moveTo>
                  <a:lnTo>
                    <a:pt x="3526970" y="2405"/>
                  </a:lnTo>
                  <a:lnTo>
                    <a:pt x="3526970" y="1537086"/>
                  </a:lnTo>
                  <a:lnTo>
                    <a:pt x="3526970" y="1837428"/>
                  </a:lnTo>
                  <a:lnTo>
                    <a:pt x="3526970" y="1961629"/>
                  </a:lnTo>
                  <a:lnTo>
                    <a:pt x="2253342" y="1961629"/>
                  </a:lnTo>
                  <a:lnTo>
                    <a:pt x="2253342" y="1837428"/>
                  </a:lnTo>
                  <a:lnTo>
                    <a:pt x="433026" y="1837428"/>
                  </a:lnTo>
                  <a:lnTo>
                    <a:pt x="443912" y="1182191"/>
                  </a:lnTo>
                  <a:lnTo>
                    <a:pt x="0" y="11821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30196"/>
              </a:schemeClr>
            </a:solidFill>
            <a:ln w="19050" algn="ctr">
              <a:solidFill>
                <a:schemeClr val="accent1"/>
              </a:solidFill>
              <a:prstDash val="sysDash"/>
              <a:miter lim="800000"/>
              <a:headEnd/>
              <a:tailEnd/>
            </a:ln>
          </p:spPr>
          <p:txBody>
            <a:bodyPr wrap="square" lIns="88900" tIns="88900" rIns="88900" bIns="88900" rtlCol="0" anchor="ctr"/>
            <a:lstStyle/>
            <a:p>
              <a:pPr algn="ctr">
                <a:lnSpc>
                  <a:spcPct val="106000"/>
                </a:lnSpc>
                <a:buFont typeface="Wingdings 2" pitchFamily="18" charset="2"/>
                <a:buNone/>
              </a:pPr>
              <a:endParaRPr lang="es-MX" sz="300" b="1" dirty="0">
                <a:solidFill>
                  <a:schemeClr val="bg1"/>
                </a:solidFill>
              </a:endParaRPr>
            </a:p>
          </p:txBody>
        </p:sp>
        <p:sp>
          <p:nvSpPr>
            <p:cNvPr id="69" name="Freeform 34">
              <a:extLst>
                <a:ext uri="{FF2B5EF4-FFF2-40B4-BE49-F238E27FC236}">
                  <a16:creationId xmlns:a16="http://schemas.microsoft.com/office/drawing/2014/main" id="{66FBDA5D-E4BA-4FC0-9719-54CCF75F03E6}"/>
                </a:ext>
              </a:extLst>
            </p:cNvPr>
            <p:cNvSpPr/>
            <p:nvPr/>
          </p:nvSpPr>
          <p:spPr bwMode="gray">
            <a:xfrm>
              <a:off x="6747363" y="2085689"/>
              <a:ext cx="3654073" cy="2708197"/>
            </a:xfrm>
            <a:custGeom>
              <a:avLst/>
              <a:gdLst>
                <a:gd name="connsiteX0" fmla="*/ 0 w 3897329"/>
                <a:gd name="connsiteY0" fmla="*/ 0 h 2851538"/>
                <a:gd name="connsiteX1" fmla="*/ 370877 w 3897329"/>
                <a:gd name="connsiteY1" fmla="*/ 0 h 2851538"/>
                <a:gd name="connsiteX2" fmla="*/ 370877 w 3897329"/>
                <a:gd name="connsiteY2" fmla="*/ 1189774 h 2851538"/>
                <a:gd name="connsiteX3" fmla="*/ 811319 w 3897329"/>
                <a:gd name="connsiteY3" fmla="*/ 1189774 h 2851538"/>
                <a:gd name="connsiteX4" fmla="*/ 811319 w 3897329"/>
                <a:gd name="connsiteY4" fmla="*/ 1807862 h 2851538"/>
                <a:gd name="connsiteX5" fmla="*/ 823020 w 3897329"/>
                <a:gd name="connsiteY5" fmla="*/ 1807862 h 2851538"/>
                <a:gd name="connsiteX6" fmla="*/ 823020 w 3897329"/>
                <a:gd name="connsiteY6" fmla="*/ 1869962 h 2851538"/>
                <a:gd name="connsiteX7" fmla="*/ 2628029 w 3897329"/>
                <a:gd name="connsiteY7" fmla="*/ 1869962 h 2851538"/>
                <a:gd name="connsiteX8" fmla="*/ 2628029 w 3897329"/>
                <a:gd name="connsiteY8" fmla="*/ 1976900 h 2851538"/>
                <a:gd name="connsiteX9" fmla="*/ 3897329 w 3897329"/>
                <a:gd name="connsiteY9" fmla="*/ 1976900 h 2851538"/>
                <a:gd name="connsiteX10" fmla="*/ 3897329 w 3897329"/>
                <a:gd name="connsiteY10" fmla="*/ 2851538 h 2851538"/>
                <a:gd name="connsiteX11" fmla="*/ 756299 w 3897329"/>
                <a:gd name="connsiteY11" fmla="*/ 2851538 h 2851538"/>
                <a:gd name="connsiteX12" fmla="*/ 756299 w 3897329"/>
                <a:gd name="connsiteY12" fmla="*/ 2091963 h 2851538"/>
                <a:gd name="connsiteX13" fmla="*/ 370877 w 3897329"/>
                <a:gd name="connsiteY13" fmla="*/ 2091963 h 2851538"/>
                <a:gd name="connsiteX14" fmla="*/ 370877 w 3897329"/>
                <a:gd name="connsiteY14" fmla="*/ 2105825 h 2851538"/>
                <a:gd name="connsiteX15" fmla="*/ 0 w 3897329"/>
                <a:gd name="connsiteY15" fmla="*/ 2105825 h 2851538"/>
                <a:gd name="connsiteX0" fmla="*/ 0 w 3897329"/>
                <a:gd name="connsiteY0" fmla="*/ 55418 h 2906956"/>
                <a:gd name="connsiteX1" fmla="*/ 370877 w 3897329"/>
                <a:gd name="connsiteY1" fmla="*/ 0 h 2906956"/>
                <a:gd name="connsiteX2" fmla="*/ 370877 w 3897329"/>
                <a:gd name="connsiteY2" fmla="*/ 1245192 h 2906956"/>
                <a:gd name="connsiteX3" fmla="*/ 811319 w 3897329"/>
                <a:gd name="connsiteY3" fmla="*/ 1245192 h 2906956"/>
                <a:gd name="connsiteX4" fmla="*/ 811319 w 3897329"/>
                <a:gd name="connsiteY4" fmla="*/ 1863280 h 2906956"/>
                <a:gd name="connsiteX5" fmla="*/ 823020 w 3897329"/>
                <a:gd name="connsiteY5" fmla="*/ 1863280 h 2906956"/>
                <a:gd name="connsiteX6" fmla="*/ 823020 w 3897329"/>
                <a:gd name="connsiteY6" fmla="*/ 1925380 h 2906956"/>
                <a:gd name="connsiteX7" fmla="*/ 2628029 w 3897329"/>
                <a:gd name="connsiteY7" fmla="*/ 1925380 h 2906956"/>
                <a:gd name="connsiteX8" fmla="*/ 2628029 w 3897329"/>
                <a:gd name="connsiteY8" fmla="*/ 2032318 h 2906956"/>
                <a:gd name="connsiteX9" fmla="*/ 3897329 w 3897329"/>
                <a:gd name="connsiteY9" fmla="*/ 2032318 h 2906956"/>
                <a:gd name="connsiteX10" fmla="*/ 3897329 w 3897329"/>
                <a:gd name="connsiteY10" fmla="*/ 2906956 h 2906956"/>
                <a:gd name="connsiteX11" fmla="*/ 756299 w 3897329"/>
                <a:gd name="connsiteY11" fmla="*/ 2906956 h 2906956"/>
                <a:gd name="connsiteX12" fmla="*/ 756299 w 3897329"/>
                <a:gd name="connsiteY12" fmla="*/ 2147381 h 2906956"/>
                <a:gd name="connsiteX13" fmla="*/ 370877 w 3897329"/>
                <a:gd name="connsiteY13" fmla="*/ 2147381 h 2906956"/>
                <a:gd name="connsiteX14" fmla="*/ 370877 w 3897329"/>
                <a:gd name="connsiteY14" fmla="*/ 2161243 h 2906956"/>
                <a:gd name="connsiteX15" fmla="*/ 0 w 3897329"/>
                <a:gd name="connsiteY15" fmla="*/ 2161243 h 2906956"/>
                <a:gd name="connsiteX16" fmla="*/ 0 w 3897329"/>
                <a:gd name="connsiteY16" fmla="*/ 55418 h 2906956"/>
                <a:gd name="connsiteX0" fmla="*/ 0 w 3897329"/>
                <a:gd name="connsiteY0" fmla="*/ 18473 h 2906956"/>
                <a:gd name="connsiteX1" fmla="*/ 370877 w 3897329"/>
                <a:gd name="connsiteY1" fmla="*/ 0 h 2906956"/>
                <a:gd name="connsiteX2" fmla="*/ 370877 w 3897329"/>
                <a:gd name="connsiteY2" fmla="*/ 1245192 h 2906956"/>
                <a:gd name="connsiteX3" fmla="*/ 811319 w 3897329"/>
                <a:gd name="connsiteY3" fmla="*/ 1245192 h 2906956"/>
                <a:gd name="connsiteX4" fmla="*/ 811319 w 3897329"/>
                <a:gd name="connsiteY4" fmla="*/ 1863280 h 2906956"/>
                <a:gd name="connsiteX5" fmla="*/ 823020 w 3897329"/>
                <a:gd name="connsiteY5" fmla="*/ 1863280 h 2906956"/>
                <a:gd name="connsiteX6" fmla="*/ 823020 w 3897329"/>
                <a:gd name="connsiteY6" fmla="*/ 1925380 h 2906956"/>
                <a:gd name="connsiteX7" fmla="*/ 2628029 w 3897329"/>
                <a:gd name="connsiteY7" fmla="*/ 1925380 h 2906956"/>
                <a:gd name="connsiteX8" fmla="*/ 2628029 w 3897329"/>
                <a:gd name="connsiteY8" fmla="*/ 2032318 h 2906956"/>
                <a:gd name="connsiteX9" fmla="*/ 3897329 w 3897329"/>
                <a:gd name="connsiteY9" fmla="*/ 2032318 h 2906956"/>
                <a:gd name="connsiteX10" fmla="*/ 3897329 w 3897329"/>
                <a:gd name="connsiteY10" fmla="*/ 2906956 h 2906956"/>
                <a:gd name="connsiteX11" fmla="*/ 756299 w 3897329"/>
                <a:gd name="connsiteY11" fmla="*/ 2906956 h 2906956"/>
                <a:gd name="connsiteX12" fmla="*/ 756299 w 3897329"/>
                <a:gd name="connsiteY12" fmla="*/ 2147381 h 2906956"/>
                <a:gd name="connsiteX13" fmla="*/ 370877 w 3897329"/>
                <a:gd name="connsiteY13" fmla="*/ 2147381 h 2906956"/>
                <a:gd name="connsiteX14" fmla="*/ 370877 w 3897329"/>
                <a:gd name="connsiteY14" fmla="*/ 2161243 h 2906956"/>
                <a:gd name="connsiteX15" fmla="*/ 0 w 3897329"/>
                <a:gd name="connsiteY15" fmla="*/ 2161243 h 2906956"/>
                <a:gd name="connsiteX16" fmla="*/ 0 w 3897329"/>
                <a:gd name="connsiteY16" fmla="*/ 18473 h 2906956"/>
                <a:gd name="connsiteX0" fmla="*/ 0 w 3897329"/>
                <a:gd name="connsiteY0" fmla="*/ 0 h 2888483"/>
                <a:gd name="connsiteX1" fmla="*/ 370877 w 3897329"/>
                <a:gd name="connsiteY1" fmla="*/ 9236 h 2888483"/>
                <a:gd name="connsiteX2" fmla="*/ 370877 w 3897329"/>
                <a:gd name="connsiteY2" fmla="*/ 1226719 h 2888483"/>
                <a:gd name="connsiteX3" fmla="*/ 811319 w 3897329"/>
                <a:gd name="connsiteY3" fmla="*/ 1226719 h 2888483"/>
                <a:gd name="connsiteX4" fmla="*/ 811319 w 3897329"/>
                <a:gd name="connsiteY4" fmla="*/ 1844807 h 2888483"/>
                <a:gd name="connsiteX5" fmla="*/ 823020 w 3897329"/>
                <a:gd name="connsiteY5" fmla="*/ 1844807 h 2888483"/>
                <a:gd name="connsiteX6" fmla="*/ 823020 w 3897329"/>
                <a:gd name="connsiteY6" fmla="*/ 1906907 h 2888483"/>
                <a:gd name="connsiteX7" fmla="*/ 2628029 w 3897329"/>
                <a:gd name="connsiteY7" fmla="*/ 1906907 h 2888483"/>
                <a:gd name="connsiteX8" fmla="*/ 2628029 w 3897329"/>
                <a:gd name="connsiteY8" fmla="*/ 2013845 h 2888483"/>
                <a:gd name="connsiteX9" fmla="*/ 3897329 w 3897329"/>
                <a:gd name="connsiteY9" fmla="*/ 2013845 h 2888483"/>
                <a:gd name="connsiteX10" fmla="*/ 3897329 w 3897329"/>
                <a:gd name="connsiteY10" fmla="*/ 2888483 h 2888483"/>
                <a:gd name="connsiteX11" fmla="*/ 756299 w 3897329"/>
                <a:gd name="connsiteY11" fmla="*/ 2888483 h 2888483"/>
                <a:gd name="connsiteX12" fmla="*/ 756299 w 3897329"/>
                <a:gd name="connsiteY12" fmla="*/ 2128908 h 2888483"/>
                <a:gd name="connsiteX13" fmla="*/ 370877 w 3897329"/>
                <a:gd name="connsiteY13" fmla="*/ 2128908 h 2888483"/>
                <a:gd name="connsiteX14" fmla="*/ 370877 w 3897329"/>
                <a:gd name="connsiteY14" fmla="*/ 2142770 h 2888483"/>
                <a:gd name="connsiteX15" fmla="*/ 0 w 3897329"/>
                <a:gd name="connsiteY15" fmla="*/ 2142770 h 2888483"/>
                <a:gd name="connsiteX16" fmla="*/ 0 w 3897329"/>
                <a:gd name="connsiteY16" fmla="*/ 0 h 2888483"/>
                <a:gd name="connsiteX0" fmla="*/ 0 w 3897329"/>
                <a:gd name="connsiteY0" fmla="*/ 0 h 2888483"/>
                <a:gd name="connsiteX1" fmla="*/ 370877 w 3897329"/>
                <a:gd name="connsiteY1" fmla="*/ 0 h 2888483"/>
                <a:gd name="connsiteX2" fmla="*/ 370877 w 3897329"/>
                <a:gd name="connsiteY2" fmla="*/ 1226719 h 2888483"/>
                <a:gd name="connsiteX3" fmla="*/ 811319 w 3897329"/>
                <a:gd name="connsiteY3" fmla="*/ 1226719 h 2888483"/>
                <a:gd name="connsiteX4" fmla="*/ 811319 w 3897329"/>
                <a:gd name="connsiteY4" fmla="*/ 1844807 h 2888483"/>
                <a:gd name="connsiteX5" fmla="*/ 823020 w 3897329"/>
                <a:gd name="connsiteY5" fmla="*/ 1844807 h 2888483"/>
                <a:gd name="connsiteX6" fmla="*/ 823020 w 3897329"/>
                <a:gd name="connsiteY6" fmla="*/ 1906907 h 2888483"/>
                <a:gd name="connsiteX7" fmla="*/ 2628029 w 3897329"/>
                <a:gd name="connsiteY7" fmla="*/ 1906907 h 2888483"/>
                <a:gd name="connsiteX8" fmla="*/ 2628029 w 3897329"/>
                <a:gd name="connsiteY8" fmla="*/ 2013845 h 2888483"/>
                <a:gd name="connsiteX9" fmla="*/ 3897329 w 3897329"/>
                <a:gd name="connsiteY9" fmla="*/ 2013845 h 2888483"/>
                <a:gd name="connsiteX10" fmla="*/ 3897329 w 3897329"/>
                <a:gd name="connsiteY10" fmla="*/ 2888483 h 2888483"/>
                <a:gd name="connsiteX11" fmla="*/ 756299 w 3897329"/>
                <a:gd name="connsiteY11" fmla="*/ 2888483 h 2888483"/>
                <a:gd name="connsiteX12" fmla="*/ 756299 w 3897329"/>
                <a:gd name="connsiteY12" fmla="*/ 2128908 h 2888483"/>
                <a:gd name="connsiteX13" fmla="*/ 370877 w 3897329"/>
                <a:gd name="connsiteY13" fmla="*/ 2128908 h 2888483"/>
                <a:gd name="connsiteX14" fmla="*/ 370877 w 3897329"/>
                <a:gd name="connsiteY14" fmla="*/ 2142770 h 2888483"/>
                <a:gd name="connsiteX15" fmla="*/ 0 w 3897329"/>
                <a:gd name="connsiteY15" fmla="*/ 2142770 h 2888483"/>
                <a:gd name="connsiteX16" fmla="*/ 0 w 3897329"/>
                <a:gd name="connsiteY16" fmla="*/ 0 h 2888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897329" h="2888483">
                  <a:moveTo>
                    <a:pt x="0" y="0"/>
                  </a:moveTo>
                  <a:lnTo>
                    <a:pt x="370877" y="0"/>
                  </a:lnTo>
                  <a:lnTo>
                    <a:pt x="370877" y="1226719"/>
                  </a:lnTo>
                  <a:lnTo>
                    <a:pt x="811319" y="1226719"/>
                  </a:lnTo>
                  <a:lnTo>
                    <a:pt x="811319" y="1844807"/>
                  </a:lnTo>
                  <a:lnTo>
                    <a:pt x="823020" y="1844807"/>
                  </a:lnTo>
                  <a:lnTo>
                    <a:pt x="823020" y="1906907"/>
                  </a:lnTo>
                  <a:lnTo>
                    <a:pt x="2628029" y="1906907"/>
                  </a:lnTo>
                  <a:lnTo>
                    <a:pt x="2628029" y="2013845"/>
                  </a:lnTo>
                  <a:lnTo>
                    <a:pt x="3897329" y="2013845"/>
                  </a:lnTo>
                  <a:lnTo>
                    <a:pt x="3897329" y="2888483"/>
                  </a:lnTo>
                  <a:lnTo>
                    <a:pt x="756299" y="2888483"/>
                  </a:lnTo>
                  <a:lnTo>
                    <a:pt x="756299" y="2128908"/>
                  </a:lnTo>
                  <a:lnTo>
                    <a:pt x="370877" y="2128908"/>
                  </a:lnTo>
                  <a:lnTo>
                    <a:pt x="370877" y="2142770"/>
                  </a:lnTo>
                  <a:lnTo>
                    <a:pt x="0" y="21427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D00">
                <a:alpha val="50196"/>
              </a:srgbClr>
            </a:solidFill>
            <a:ln w="19050" algn="ctr">
              <a:solidFill>
                <a:srgbClr val="FFCD00"/>
              </a:solidFill>
              <a:prstDash val="sysDash"/>
              <a:miter lim="800000"/>
              <a:headEnd/>
              <a:tailEnd/>
            </a:ln>
          </p:spPr>
          <p:txBody>
            <a:bodyPr wrap="square" lIns="88900" tIns="88900" rIns="88900" bIns="88900" rtlCol="0" anchor="ctr"/>
            <a:lstStyle/>
            <a:p>
              <a:pPr algn="ctr">
                <a:lnSpc>
                  <a:spcPct val="106000"/>
                </a:lnSpc>
                <a:buFont typeface="Wingdings 2" pitchFamily="18" charset="2"/>
                <a:buNone/>
              </a:pPr>
              <a:endParaRPr lang="es-MX" sz="300" b="1" dirty="0">
                <a:solidFill>
                  <a:schemeClr val="bg1"/>
                </a:solidFill>
              </a:endParaRPr>
            </a:p>
          </p:txBody>
        </p:sp>
        <p:sp>
          <p:nvSpPr>
            <p:cNvPr id="70" name="Right Arrow 35">
              <a:extLst>
                <a:ext uri="{FF2B5EF4-FFF2-40B4-BE49-F238E27FC236}">
                  <a16:creationId xmlns:a16="http://schemas.microsoft.com/office/drawing/2014/main" id="{F19B415A-905C-4355-A2BB-8B31705C86CB}"/>
                </a:ext>
              </a:extLst>
            </p:cNvPr>
            <p:cNvSpPr/>
            <p:nvPr/>
          </p:nvSpPr>
          <p:spPr bwMode="gray">
            <a:xfrm>
              <a:off x="7434329" y="2479881"/>
              <a:ext cx="377632" cy="409439"/>
            </a:xfrm>
            <a:prstGeom prst="rightArrow">
              <a:avLst/>
            </a:prstGeom>
            <a:solidFill>
              <a:schemeClr val="tx1"/>
            </a:solidFill>
            <a:ln w="19050" algn="ctr">
              <a:noFill/>
              <a:miter lim="800000"/>
              <a:headEnd/>
              <a:tailEnd/>
            </a:ln>
          </p:spPr>
          <p:txBody>
            <a:bodyPr rot="0" spcFirstLastPara="0" vertOverflow="overflow" horzOverflow="overflow" vert="horz" wrap="square" lIns="66675" tIns="66675" rIns="66675" bIns="6667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6000"/>
                </a:lnSpc>
                <a:buFont typeface="Wingdings 2" pitchFamily="18" charset="2"/>
                <a:buNone/>
              </a:pPr>
              <a:endParaRPr lang="es-MX" sz="100" b="1" dirty="0">
                <a:solidFill>
                  <a:schemeClr val="bg1"/>
                </a:solidFill>
              </a:endParaRPr>
            </a:p>
          </p:txBody>
        </p:sp>
        <p:sp>
          <p:nvSpPr>
            <p:cNvPr id="71" name="Right Arrow 36">
              <a:extLst>
                <a:ext uri="{FF2B5EF4-FFF2-40B4-BE49-F238E27FC236}">
                  <a16:creationId xmlns:a16="http://schemas.microsoft.com/office/drawing/2014/main" id="{62A12E3A-3185-4932-8089-AC2487A828C8}"/>
                </a:ext>
              </a:extLst>
            </p:cNvPr>
            <p:cNvSpPr/>
            <p:nvPr/>
          </p:nvSpPr>
          <p:spPr bwMode="gray">
            <a:xfrm>
              <a:off x="7434329" y="3699758"/>
              <a:ext cx="377632" cy="409439"/>
            </a:xfrm>
            <a:prstGeom prst="rightArrow">
              <a:avLst/>
            </a:prstGeom>
            <a:solidFill>
              <a:schemeClr val="tx1"/>
            </a:solidFill>
            <a:ln w="19050" algn="ctr">
              <a:noFill/>
              <a:miter lim="800000"/>
              <a:headEnd/>
              <a:tailEnd/>
            </a:ln>
          </p:spPr>
          <p:txBody>
            <a:bodyPr rot="0" spcFirstLastPara="0" vertOverflow="overflow" horzOverflow="overflow" vert="horz" wrap="square" lIns="66675" tIns="66675" rIns="66675" bIns="6667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6000"/>
                </a:lnSpc>
                <a:buFont typeface="Wingdings 2" pitchFamily="18" charset="2"/>
                <a:buNone/>
              </a:pPr>
              <a:endParaRPr lang="es-MX" sz="1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6A358C7A-C782-F19D-4EDB-403CDB7AD54C}"/>
              </a:ext>
            </a:extLst>
          </p:cNvPr>
          <p:cNvGrpSpPr/>
          <p:nvPr/>
        </p:nvGrpSpPr>
        <p:grpSpPr>
          <a:xfrm>
            <a:off x="9542054" y="1347437"/>
            <a:ext cx="1889741" cy="1270719"/>
            <a:chOff x="6927940" y="1780810"/>
            <a:chExt cx="5178971" cy="4197006"/>
          </a:xfrm>
        </p:grpSpPr>
        <p:grpSp>
          <p:nvGrpSpPr>
            <p:cNvPr id="98" name="States">
              <a:extLst>
                <a:ext uri="{FF2B5EF4-FFF2-40B4-BE49-F238E27FC236}">
                  <a16:creationId xmlns:a16="http://schemas.microsoft.com/office/drawing/2014/main" id="{F852809F-3C85-FECA-BE2F-EEE5999EE27F}"/>
                </a:ext>
              </a:extLst>
            </p:cNvPr>
            <p:cNvGrpSpPr/>
            <p:nvPr/>
          </p:nvGrpSpPr>
          <p:grpSpPr>
            <a:xfrm>
              <a:off x="6960892" y="1959750"/>
              <a:ext cx="4609651" cy="2862120"/>
              <a:chOff x="1609720" y="1588926"/>
              <a:chExt cx="7157612" cy="4444142"/>
            </a:xfrm>
            <a:solidFill>
              <a:srgbClr val="D0D0CE"/>
            </a:solidFill>
          </p:grpSpPr>
          <p:sp>
            <p:nvSpPr>
              <p:cNvPr id="254" name="Freeform 6">
                <a:extLst>
                  <a:ext uri="{FF2B5EF4-FFF2-40B4-BE49-F238E27FC236}">
                    <a16:creationId xmlns:a16="http://schemas.microsoft.com/office/drawing/2014/main" id="{2145C368-473E-0D01-15B0-6DDAEA53B867}"/>
                  </a:ext>
                </a:extLst>
              </p:cNvPr>
              <p:cNvSpPr>
                <a:spLocks noEditPoints="1"/>
              </p:cNvSpPr>
              <p:nvPr/>
            </p:nvSpPr>
            <p:spPr bwMode="gray">
              <a:xfrm>
                <a:off x="1944654" y="1588926"/>
                <a:ext cx="919460" cy="668259"/>
              </a:xfrm>
              <a:custGeom>
                <a:avLst/>
                <a:gdLst/>
                <a:ahLst/>
                <a:cxnLst>
                  <a:cxn ang="0">
                    <a:pos x="166" y="92"/>
                  </a:cxn>
                  <a:cxn ang="0">
                    <a:pos x="171" y="63"/>
                  </a:cxn>
                  <a:cxn ang="0">
                    <a:pos x="180" y="60"/>
                  </a:cxn>
                  <a:cxn ang="0">
                    <a:pos x="185" y="29"/>
                  </a:cxn>
                  <a:cxn ang="0">
                    <a:pos x="175" y="0"/>
                  </a:cxn>
                  <a:cxn ang="0">
                    <a:pos x="571" y="101"/>
                  </a:cxn>
                  <a:cxn ang="0">
                    <a:pos x="530" y="282"/>
                  </a:cxn>
                  <a:cxn ang="0">
                    <a:pos x="508" y="376"/>
                  </a:cxn>
                  <a:cxn ang="0">
                    <a:pos x="513" y="398"/>
                  </a:cxn>
                  <a:cxn ang="0">
                    <a:pos x="469" y="405"/>
                  </a:cxn>
                  <a:cxn ang="0">
                    <a:pos x="354" y="383"/>
                  </a:cxn>
                  <a:cxn ang="0">
                    <a:pos x="324" y="380"/>
                  </a:cxn>
                  <a:cxn ang="0">
                    <a:pos x="293" y="381"/>
                  </a:cxn>
                  <a:cxn ang="0">
                    <a:pos x="264" y="386"/>
                  </a:cxn>
                  <a:cxn ang="0">
                    <a:pos x="233" y="376"/>
                  </a:cxn>
                  <a:cxn ang="0">
                    <a:pos x="207" y="380"/>
                  </a:cxn>
                  <a:cxn ang="0">
                    <a:pos x="190" y="380"/>
                  </a:cxn>
                  <a:cxn ang="0">
                    <a:pos x="182" y="368"/>
                  </a:cxn>
                  <a:cxn ang="0">
                    <a:pos x="154" y="361"/>
                  </a:cxn>
                  <a:cxn ang="0">
                    <a:pos x="132" y="361"/>
                  </a:cxn>
                  <a:cxn ang="0">
                    <a:pos x="103" y="359"/>
                  </a:cxn>
                  <a:cxn ang="0">
                    <a:pos x="76" y="342"/>
                  </a:cxn>
                  <a:cxn ang="0">
                    <a:pos x="81" y="320"/>
                  </a:cxn>
                  <a:cxn ang="0">
                    <a:pos x="74" y="291"/>
                  </a:cxn>
                  <a:cxn ang="0">
                    <a:pos x="55" y="282"/>
                  </a:cxn>
                  <a:cxn ang="0">
                    <a:pos x="14" y="258"/>
                  </a:cxn>
                  <a:cxn ang="0">
                    <a:pos x="9" y="241"/>
                  </a:cxn>
                  <a:cxn ang="0">
                    <a:pos x="24" y="212"/>
                  </a:cxn>
                  <a:cxn ang="0">
                    <a:pos x="14" y="197"/>
                  </a:cxn>
                  <a:cxn ang="0">
                    <a:pos x="23" y="188"/>
                  </a:cxn>
                  <a:cxn ang="0">
                    <a:pos x="16" y="181"/>
                  </a:cxn>
                  <a:cxn ang="0">
                    <a:pos x="23" y="104"/>
                  </a:cxn>
                  <a:cxn ang="0">
                    <a:pos x="23" y="22"/>
                  </a:cxn>
                  <a:cxn ang="0">
                    <a:pos x="137" y="89"/>
                  </a:cxn>
                  <a:cxn ang="0">
                    <a:pos x="151" y="111"/>
                  </a:cxn>
                  <a:cxn ang="0">
                    <a:pos x="134" y="116"/>
                  </a:cxn>
                  <a:cxn ang="0">
                    <a:pos x="110" y="163"/>
                  </a:cxn>
                  <a:cxn ang="0">
                    <a:pos x="124" y="139"/>
                  </a:cxn>
                  <a:cxn ang="0">
                    <a:pos x="159" y="115"/>
                  </a:cxn>
                  <a:cxn ang="0">
                    <a:pos x="147" y="154"/>
                  </a:cxn>
                  <a:cxn ang="0">
                    <a:pos x="139" y="180"/>
                  </a:cxn>
                  <a:cxn ang="0">
                    <a:pos x="137" y="166"/>
                  </a:cxn>
                  <a:cxn ang="0">
                    <a:pos x="122" y="186"/>
                  </a:cxn>
                  <a:cxn ang="0">
                    <a:pos x="98" y="174"/>
                  </a:cxn>
                  <a:cxn ang="0">
                    <a:pos x="122" y="197"/>
                  </a:cxn>
                  <a:cxn ang="0">
                    <a:pos x="147" y="185"/>
                  </a:cxn>
                  <a:cxn ang="0">
                    <a:pos x="159" y="173"/>
                  </a:cxn>
                  <a:cxn ang="0">
                    <a:pos x="177" y="116"/>
                  </a:cxn>
                  <a:cxn ang="0">
                    <a:pos x="144" y="51"/>
                  </a:cxn>
                  <a:cxn ang="0">
                    <a:pos x="141" y="33"/>
                  </a:cxn>
                  <a:cxn ang="0">
                    <a:pos x="142" y="46"/>
                  </a:cxn>
                  <a:cxn ang="0">
                    <a:pos x="171" y="74"/>
                  </a:cxn>
                  <a:cxn ang="0">
                    <a:pos x="163" y="98"/>
                  </a:cxn>
                  <a:cxn ang="0">
                    <a:pos x="166" y="116"/>
                  </a:cxn>
                  <a:cxn ang="0">
                    <a:pos x="153" y="79"/>
                  </a:cxn>
                </a:cxnLst>
                <a:rect l="0" t="0" r="r" b="b"/>
                <a:pathLst>
                  <a:path w="571" h="415">
                    <a:moveTo>
                      <a:pt x="178" y="86"/>
                    </a:moveTo>
                    <a:lnTo>
                      <a:pt x="173" y="84"/>
                    </a:lnTo>
                    <a:lnTo>
                      <a:pt x="171" y="94"/>
                    </a:lnTo>
                    <a:lnTo>
                      <a:pt x="175" y="103"/>
                    </a:lnTo>
                    <a:lnTo>
                      <a:pt x="166" y="92"/>
                    </a:lnTo>
                    <a:lnTo>
                      <a:pt x="168" y="84"/>
                    </a:lnTo>
                    <a:lnTo>
                      <a:pt x="171" y="80"/>
                    </a:lnTo>
                    <a:lnTo>
                      <a:pt x="178" y="84"/>
                    </a:lnTo>
                    <a:lnTo>
                      <a:pt x="182" y="79"/>
                    </a:lnTo>
                    <a:lnTo>
                      <a:pt x="171" y="63"/>
                    </a:lnTo>
                    <a:lnTo>
                      <a:pt x="165" y="62"/>
                    </a:lnTo>
                    <a:lnTo>
                      <a:pt x="165" y="53"/>
                    </a:lnTo>
                    <a:lnTo>
                      <a:pt x="171" y="51"/>
                    </a:lnTo>
                    <a:lnTo>
                      <a:pt x="177" y="60"/>
                    </a:lnTo>
                    <a:lnTo>
                      <a:pt x="180" y="60"/>
                    </a:lnTo>
                    <a:lnTo>
                      <a:pt x="180" y="50"/>
                    </a:lnTo>
                    <a:lnTo>
                      <a:pt x="187" y="46"/>
                    </a:lnTo>
                    <a:lnTo>
                      <a:pt x="183" y="41"/>
                    </a:lnTo>
                    <a:lnTo>
                      <a:pt x="183" y="34"/>
                    </a:lnTo>
                    <a:lnTo>
                      <a:pt x="185" y="29"/>
                    </a:lnTo>
                    <a:lnTo>
                      <a:pt x="173" y="21"/>
                    </a:lnTo>
                    <a:lnTo>
                      <a:pt x="173" y="9"/>
                    </a:lnTo>
                    <a:lnTo>
                      <a:pt x="170" y="4"/>
                    </a:lnTo>
                    <a:lnTo>
                      <a:pt x="175" y="5"/>
                    </a:lnTo>
                    <a:lnTo>
                      <a:pt x="175" y="0"/>
                    </a:lnTo>
                    <a:lnTo>
                      <a:pt x="306" y="36"/>
                    </a:lnTo>
                    <a:lnTo>
                      <a:pt x="445" y="72"/>
                    </a:lnTo>
                    <a:lnTo>
                      <a:pt x="491" y="82"/>
                    </a:lnTo>
                    <a:lnTo>
                      <a:pt x="544" y="94"/>
                    </a:lnTo>
                    <a:lnTo>
                      <a:pt x="571" y="101"/>
                    </a:lnTo>
                    <a:lnTo>
                      <a:pt x="568" y="118"/>
                    </a:lnTo>
                    <a:lnTo>
                      <a:pt x="549" y="200"/>
                    </a:lnTo>
                    <a:lnTo>
                      <a:pt x="547" y="209"/>
                    </a:lnTo>
                    <a:lnTo>
                      <a:pt x="532" y="272"/>
                    </a:lnTo>
                    <a:lnTo>
                      <a:pt x="530" y="282"/>
                    </a:lnTo>
                    <a:lnTo>
                      <a:pt x="527" y="296"/>
                    </a:lnTo>
                    <a:lnTo>
                      <a:pt x="513" y="357"/>
                    </a:lnTo>
                    <a:lnTo>
                      <a:pt x="512" y="368"/>
                    </a:lnTo>
                    <a:lnTo>
                      <a:pt x="510" y="373"/>
                    </a:lnTo>
                    <a:lnTo>
                      <a:pt x="508" y="376"/>
                    </a:lnTo>
                    <a:lnTo>
                      <a:pt x="510" y="378"/>
                    </a:lnTo>
                    <a:lnTo>
                      <a:pt x="512" y="381"/>
                    </a:lnTo>
                    <a:lnTo>
                      <a:pt x="512" y="388"/>
                    </a:lnTo>
                    <a:lnTo>
                      <a:pt x="512" y="393"/>
                    </a:lnTo>
                    <a:lnTo>
                      <a:pt x="513" y="398"/>
                    </a:lnTo>
                    <a:lnTo>
                      <a:pt x="508" y="403"/>
                    </a:lnTo>
                    <a:lnTo>
                      <a:pt x="506" y="405"/>
                    </a:lnTo>
                    <a:lnTo>
                      <a:pt x="508" y="407"/>
                    </a:lnTo>
                    <a:lnTo>
                      <a:pt x="510" y="415"/>
                    </a:lnTo>
                    <a:lnTo>
                      <a:pt x="469" y="405"/>
                    </a:lnTo>
                    <a:lnTo>
                      <a:pt x="460" y="403"/>
                    </a:lnTo>
                    <a:lnTo>
                      <a:pt x="433" y="397"/>
                    </a:lnTo>
                    <a:lnTo>
                      <a:pt x="431" y="397"/>
                    </a:lnTo>
                    <a:lnTo>
                      <a:pt x="359" y="380"/>
                    </a:lnTo>
                    <a:lnTo>
                      <a:pt x="354" y="383"/>
                    </a:lnTo>
                    <a:lnTo>
                      <a:pt x="346" y="385"/>
                    </a:lnTo>
                    <a:lnTo>
                      <a:pt x="344" y="385"/>
                    </a:lnTo>
                    <a:lnTo>
                      <a:pt x="334" y="381"/>
                    </a:lnTo>
                    <a:lnTo>
                      <a:pt x="329" y="381"/>
                    </a:lnTo>
                    <a:lnTo>
                      <a:pt x="324" y="380"/>
                    </a:lnTo>
                    <a:lnTo>
                      <a:pt x="318" y="381"/>
                    </a:lnTo>
                    <a:lnTo>
                      <a:pt x="313" y="378"/>
                    </a:lnTo>
                    <a:lnTo>
                      <a:pt x="310" y="378"/>
                    </a:lnTo>
                    <a:lnTo>
                      <a:pt x="305" y="383"/>
                    </a:lnTo>
                    <a:lnTo>
                      <a:pt x="293" y="381"/>
                    </a:lnTo>
                    <a:lnTo>
                      <a:pt x="291" y="381"/>
                    </a:lnTo>
                    <a:lnTo>
                      <a:pt x="281" y="381"/>
                    </a:lnTo>
                    <a:lnTo>
                      <a:pt x="276" y="383"/>
                    </a:lnTo>
                    <a:lnTo>
                      <a:pt x="269" y="383"/>
                    </a:lnTo>
                    <a:lnTo>
                      <a:pt x="264" y="386"/>
                    </a:lnTo>
                    <a:lnTo>
                      <a:pt x="257" y="385"/>
                    </a:lnTo>
                    <a:lnTo>
                      <a:pt x="245" y="385"/>
                    </a:lnTo>
                    <a:lnTo>
                      <a:pt x="241" y="383"/>
                    </a:lnTo>
                    <a:lnTo>
                      <a:pt x="238" y="378"/>
                    </a:lnTo>
                    <a:lnTo>
                      <a:pt x="233" y="376"/>
                    </a:lnTo>
                    <a:lnTo>
                      <a:pt x="231" y="376"/>
                    </a:lnTo>
                    <a:lnTo>
                      <a:pt x="228" y="378"/>
                    </a:lnTo>
                    <a:lnTo>
                      <a:pt x="214" y="380"/>
                    </a:lnTo>
                    <a:lnTo>
                      <a:pt x="211" y="381"/>
                    </a:lnTo>
                    <a:lnTo>
                      <a:pt x="207" y="380"/>
                    </a:lnTo>
                    <a:lnTo>
                      <a:pt x="206" y="380"/>
                    </a:lnTo>
                    <a:lnTo>
                      <a:pt x="202" y="378"/>
                    </a:lnTo>
                    <a:lnTo>
                      <a:pt x="199" y="378"/>
                    </a:lnTo>
                    <a:lnTo>
                      <a:pt x="194" y="380"/>
                    </a:lnTo>
                    <a:lnTo>
                      <a:pt x="190" y="380"/>
                    </a:lnTo>
                    <a:lnTo>
                      <a:pt x="188" y="378"/>
                    </a:lnTo>
                    <a:lnTo>
                      <a:pt x="188" y="373"/>
                    </a:lnTo>
                    <a:lnTo>
                      <a:pt x="188" y="373"/>
                    </a:lnTo>
                    <a:lnTo>
                      <a:pt x="185" y="369"/>
                    </a:lnTo>
                    <a:lnTo>
                      <a:pt x="182" y="368"/>
                    </a:lnTo>
                    <a:lnTo>
                      <a:pt x="178" y="366"/>
                    </a:lnTo>
                    <a:lnTo>
                      <a:pt x="175" y="366"/>
                    </a:lnTo>
                    <a:lnTo>
                      <a:pt x="173" y="364"/>
                    </a:lnTo>
                    <a:lnTo>
                      <a:pt x="168" y="361"/>
                    </a:lnTo>
                    <a:lnTo>
                      <a:pt x="154" y="361"/>
                    </a:lnTo>
                    <a:lnTo>
                      <a:pt x="149" y="359"/>
                    </a:lnTo>
                    <a:lnTo>
                      <a:pt x="146" y="357"/>
                    </a:lnTo>
                    <a:lnTo>
                      <a:pt x="141" y="357"/>
                    </a:lnTo>
                    <a:lnTo>
                      <a:pt x="136" y="361"/>
                    </a:lnTo>
                    <a:lnTo>
                      <a:pt x="132" y="361"/>
                    </a:lnTo>
                    <a:lnTo>
                      <a:pt x="130" y="361"/>
                    </a:lnTo>
                    <a:lnTo>
                      <a:pt x="124" y="362"/>
                    </a:lnTo>
                    <a:lnTo>
                      <a:pt x="110" y="364"/>
                    </a:lnTo>
                    <a:lnTo>
                      <a:pt x="106" y="362"/>
                    </a:lnTo>
                    <a:lnTo>
                      <a:pt x="103" y="359"/>
                    </a:lnTo>
                    <a:lnTo>
                      <a:pt x="96" y="357"/>
                    </a:lnTo>
                    <a:lnTo>
                      <a:pt x="89" y="352"/>
                    </a:lnTo>
                    <a:lnTo>
                      <a:pt x="83" y="349"/>
                    </a:lnTo>
                    <a:lnTo>
                      <a:pt x="81" y="345"/>
                    </a:lnTo>
                    <a:lnTo>
                      <a:pt x="76" y="342"/>
                    </a:lnTo>
                    <a:lnTo>
                      <a:pt x="77" y="335"/>
                    </a:lnTo>
                    <a:lnTo>
                      <a:pt x="79" y="332"/>
                    </a:lnTo>
                    <a:lnTo>
                      <a:pt x="79" y="327"/>
                    </a:lnTo>
                    <a:lnTo>
                      <a:pt x="81" y="321"/>
                    </a:lnTo>
                    <a:lnTo>
                      <a:pt x="81" y="320"/>
                    </a:lnTo>
                    <a:lnTo>
                      <a:pt x="81" y="315"/>
                    </a:lnTo>
                    <a:lnTo>
                      <a:pt x="81" y="311"/>
                    </a:lnTo>
                    <a:lnTo>
                      <a:pt x="79" y="301"/>
                    </a:lnTo>
                    <a:lnTo>
                      <a:pt x="79" y="296"/>
                    </a:lnTo>
                    <a:lnTo>
                      <a:pt x="74" y="291"/>
                    </a:lnTo>
                    <a:lnTo>
                      <a:pt x="71" y="284"/>
                    </a:lnTo>
                    <a:lnTo>
                      <a:pt x="65" y="280"/>
                    </a:lnTo>
                    <a:lnTo>
                      <a:pt x="62" y="279"/>
                    </a:lnTo>
                    <a:lnTo>
                      <a:pt x="59" y="280"/>
                    </a:lnTo>
                    <a:lnTo>
                      <a:pt x="55" y="282"/>
                    </a:lnTo>
                    <a:lnTo>
                      <a:pt x="52" y="280"/>
                    </a:lnTo>
                    <a:lnTo>
                      <a:pt x="43" y="263"/>
                    </a:lnTo>
                    <a:lnTo>
                      <a:pt x="33" y="262"/>
                    </a:lnTo>
                    <a:lnTo>
                      <a:pt x="26" y="257"/>
                    </a:lnTo>
                    <a:lnTo>
                      <a:pt x="14" y="258"/>
                    </a:lnTo>
                    <a:lnTo>
                      <a:pt x="7" y="248"/>
                    </a:lnTo>
                    <a:lnTo>
                      <a:pt x="0" y="251"/>
                    </a:lnTo>
                    <a:lnTo>
                      <a:pt x="12" y="214"/>
                    </a:lnTo>
                    <a:lnTo>
                      <a:pt x="14" y="221"/>
                    </a:lnTo>
                    <a:lnTo>
                      <a:pt x="9" y="241"/>
                    </a:lnTo>
                    <a:lnTo>
                      <a:pt x="21" y="243"/>
                    </a:lnTo>
                    <a:lnTo>
                      <a:pt x="18" y="233"/>
                    </a:lnTo>
                    <a:lnTo>
                      <a:pt x="21" y="231"/>
                    </a:lnTo>
                    <a:lnTo>
                      <a:pt x="19" y="217"/>
                    </a:lnTo>
                    <a:lnTo>
                      <a:pt x="24" y="212"/>
                    </a:lnTo>
                    <a:lnTo>
                      <a:pt x="31" y="210"/>
                    </a:lnTo>
                    <a:lnTo>
                      <a:pt x="28" y="207"/>
                    </a:lnTo>
                    <a:lnTo>
                      <a:pt x="18" y="205"/>
                    </a:lnTo>
                    <a:lnTo>
                      <a:pt x="14" y="204"/>
                    </a:lnTo>
                    <a:lnTo>
                      <a:pt x="14" y="197"/>
                    </a:lnTo>
                    <a:lnTo>
                      <a:pt x="16" y="185"/>
                    </a:lnTo>
                    <a:lnTo>
                      <a:pt x="18" y="185"/>
                    </a:lnTo>
                    <a:lnTo>
                      <a:pt x="18" y="188"/>
                    </a:lnTo>
                    <a:lnTo>
                      <a:pt x="21" y="195"/>
                    </a:lnTo>
                    <a:lnTo>
                      <a:pt x="23" y="188"/>
                    </a:lnTo>
                    <a:lnTo>
                      <a:pt x="42" y="186"/>
                    </a:lnTo>
                    <a:lnTo>
                      <a:pt x="28" y="180"/>
                    </a:lnTo>
                    <a:lnTo>
                      <a:pt x="28" y="174"/>
                    </a:lnTo>
                    <a:lnTo>
                      <a:pt x="23" y="171"/>
                    </a:lnTo>
                    <a:lnTo>
                      <a:pt x="16" y="181"/>
                    </a:lnTo>
                    <a:lnTo>
                      <a:pt x="21" y="157"/>
                    </a:lnTo>
                    <a:lnTo>
                      <a:pt x="21" y="145"/>
                    </a:lnTo>
                    <a:lnTo>
                      <a:pt x="18" y="135"/>
                    </a:lnTo>
                    <a:lnTo>
                      <a:pt x="21" y="116"/>
                    </a:lnTo>
                    <a:lnTo>
                      <a:pt x="23" y="104"/>
                    </a:lnTo>
                    <a:lnTo>
                      <a:pt x="19" y="86"/>
                    </a:lnTo>
                    <a:lnTo>
                      <a:pt x="14" y="75"/>
                    </a:lnTo>
                    <a:lnTo>
                      <a:pt x="14" y="45"/>
                    </a:lnTo>
                    <a:lnTo>
                      <a:pt x="18" y="38"/>
                    </a:lnTo>
                    <a:lnTo>
                      <a:pt x="23" y="22"/>
                    </a:lnTo>
                    <a:lnTo>
                      <a:pt x="31" y="28"/>
                    </a:lnTo>
                    <a:lnTo>
                      <a:pt x="65" y="60"/>
                    </a:lnTo>
                    <a:lnTo>
                      <a:pt x="105" y="77"/>
                    </a:lnTo>
                    <a:lnTo>
                      <a:pt x="125" y="79"/>
                    </a:lnTo>
                    <a:lnTo>
                      <a:pt x="137" y="89"/>
                    </a:lnTo>
                    <a:lnTo>
                      <a:pt x="137" y="91"/>
                    </a:lnTo>
                    <a:lnTo>
                      <a:pt x="144" y="86"/>
                    </a:lnTo>
                    <a:lnTo>
                      <a:pt x="149" y="87"/>
                    </a:lnTo>
                    <a:lnTo>
                      <a:pt x="146" y="92"/>
                    </a:lnTo>
                    <a:lnTo>
                      <a:pt x="151" y="111"/>
                    </a:lnTo>
                    <a:lnTo>
                      <a:pt x="149" y="118"/>
                    </a:lnTo>
                    <a:lnTo>
                      <a:pt x="141" y="121"/>
                    </a:lnTo>
                    <a:lnTo>
                      <a:pt x="137" y="121"/>
                    </a:lnTo>
                    <a:lnTo>
                      <a:pt x="139" y="115"/>
                    </a:lnTo>
                    <a:lnTo>
                      <a:pt x="134" y="116"/>
                    </a:lnTo>
                    <a:lnTo>
                      <a:pt x="127" y="132"/>
                    </a:lnTo>
                    <a:lnTo>
                      <a:pt x="118" y="137"/>
                    </a:lnTo>
                    <a:lnTo>
                      <a:pt x="105" y="151"/>
                    </a:lnTo>
                    <a:lnTo>
                      <a:pt x="100" y="161"/>
                    </a:lnTo>
                    <a:lnTo>
                      <a:pt x="110" y="163"/>
                    </a:lnTo>
                    <a:lnTo>
                      <a:pt x="124" y="157"/>
                    </a:lnTo>
                    <a:lnTo>
                      <a:pt x="108" y="163"/>
                    </a:lnTo>
                    <a:lnTo>
                      <a:pt x="103" y="159"/>
                    </a:lnTo>
                    <a:lnTo>
                      <a:pt x="113" y="145"/>
                    </a:lnTo>
                    <a:lnTo>
                      <a:pt x="124" y="139"/>
                    </a:lnTo>
                    <a:lnTo>
                      <a:pt x="137" y="137"/>
                    </a:lnTo>
                    <a:lnTo>
                      <a:pt x="141" y="127"/>
                    </a:lnTo>
                    <a:lnTo>
                      <a:pt x="153" y="120"/>
                    </a:lnTo>
                    <a:lnTo>
                      <a:pt x="154" y="111"/>
                    </a:lnTo>
                    <a:lnTo>
                      <a:pt x="159" y="115"/>
                    </a:lnTo>
                    <a:lnTo>
                      <a:pt x="159" y="132"/>
                    </a:lnTo>
                    <a:lnTo>
                      <a:pt x="147" y="135"/>
                    </a:lnTo>
                    <a:lnTo>
                      <a:pt x="146" y="149"/>
                    </a:lnTo>
                    <a:lnTo>
                      <a:pt x="147" y="149"/>
                    </a:lnTo>
                    <a:lnTo>
                      <a:pt x="147" y="154"/>
                    </a:lnTo>
                    <a:lnTo>
                      <a:pt x="149" y="157"/>
                    </a:lnTo>
                    <a:lnTo>
                      <a:pt x="142" y="168"/>
                    </a:lnTo>
                    <a:lnTo>
                      <a:pt x="142" y="169"/>
                    </a:lnTo>
                    <a:lnTo>
                      <a:pt x="139" y="173"/>
                    </a:lnTo>
                    <a:lnTo>
                      <a:pt x="139" y="180"/>
                    </a:lnTo>
                    <a:lnTo>
                      <a:pt x="137" y="181"/>
                    </a:lnTo>
                    <a:lnTo>
                      <a:pt x="136" y="176"/>
                    </a:lnTo>
                    <a:lnTo>
                      <a:pt x="136" y="180"/>
                    </a:lnTo>
                    <a:lnTo>
                      <a:pt x="129" y="174"/>
                    </a:lnTo>
                    <a:lnTo>
                      <a:pt x="137" y="166"/>
                    </a:lnTo>
                    <a:lnTo>
                      <a:pt x="137" y="166"/>
                    </a:lnTo>
                    <a:lnTo>
                      <a:pt x="127" y="169"/>
                    </a:lnTo>
                    <a:lnTo>
                      <a:pt x="124" y="176"/>
                    </a:lnTo>
                    <a:lnTo>
                      <a:pt x="125" y="181"/>
                    </a:lnTo>
                    <a:lnTo>
                      <a:pt x="122" y="186"/>
                    </a:lnTo>
                    <a:lnTo>
                      <a:pt x="118" y="178"/>
                    </a:lnTo>
                    <a:lnTo>
                      <a:pt x="125" y="169"/>
                    </a:lnTo>
                    <a:lnTo>
                      <a:pt x="124" y="166"/>
                    </a:lnTo>
                    <a:lnTo>
                      <a:pt x="117" y="171"/>
                    </a:lnTo>
                    <a:lnTo>
                      <a:pt x="98" y="174"/>
                    </a:lnTo>
                    <a:lnTo>
                      <a:pt x="96" y="188"/>
                    </a:lnTo>
                    <a:lnTo>
                      <a:pt x="100" y="188"/>
                    </a:lnTo>
                    <a:lnTo>
                      <a:pt x="106" y="195"/>
                    </a:lnTo>
                    <a:lnTo>
                      <a:pt x="118" y="190"/>
                    </a:lnTo>
                    <a:lnTo>
                      <a:pt x="122" y="197"/>
                    </a:lnTo>
                    <a:lnTo>
                      <a:pt x="124" y="195"/>
                    </a:lnTo>
                    <a:lnTo>
                      <a:pt x="134" y="188"/>
                    </a:lnTo>
                    <a:lnTo>
                      <a:pt x="141" y="180"/>
                    </a:lnTo>
                    <a:lnTo>
                      <a:pt x="141" y="176"/>
                    </a:lnTo>
                    <a:lnTo>
                      <a:pt x="147" y="185"/>
                    </a:lnTo>
                    <a:lnTo>
                      <a:pt x="151" y="183"/>
                    </a:lnTo>
                    <a:lnTo>
                      <a:pt x="147" y="180"/>
                    </a:lnTo>
                    <a:lnTo>
                      <a:pt x="149" y="178"/>
                    </a:lnTo>
                    <a:lnTo>
                      <a:pt x="158" y="178"/>
                    </a:lnTo>
                    <a:lnTo>
                      <a:pt x="159" y="173"/>
                    </a:lnTo>
                    <a:lnTo>
                      <a:pt x="158" y="159"/>
                    </a:lnTo>
                    <a:lnTo>
                      <a:pt x="161" y="151"/>
                    </a:lnTo>
                    <a:lnTo>
                      <a:pt x="159" y="142"/>
                    </a:lnTo>
                    <a:lnTo>
                      <a:pt x="165" y="132"/>
                    </a:lnTo>
                    <a:lnTo>
                      <a:pt x="177" y="116"/>
                    </a:lnTo>
                    <a:lnTo>
                      <a:pt x="182" y="115"/>
                    </a:lnTo>
                    <a:lnTo>
                      <a:pt x="183" y="111"/>
                    </a:lnTo>
                    <a:lnTo>
                      <a:pt x="177" y="96"/>
                    </a:lnTo>
                    <a:lnTo>
                      <a:pt x="178" y="86"/>
                    </a:lnTo>
                    <a:close/>
                    <a:moveTo>
                      <a:pt x="144" y="51"/>
                    </a:moveTo>
                    <a:lnTo>
                      <a:pt x="137" y="46"/>
                    </a:lnTo>
                    <a:lnTo>
                      <a:pt x="134" y="39"/>
                    </a:lnTo>
                    <a:lnTo>
                      <a:pt x="134" y="36"/>
                    </a:lnTo>
                    <a:lnTo>
                      <a:pt x="137" y="31"/>
                    </a:lnTo>
                    <a:lnTo>
                      <a:pt x="141" y="33"/>
                    </a:lnTo>
                    <a:lnTo>
                      <a:pt x="146" y="39"/>
                    </a:lnTo>
                    <a:lnTo>
                      <a:pt x="144" y="43"/>
                    </a:lnTo>
                    <a:lnTo>
                      <a:pt x="147" y="43"/>
                    </a:lnTo>
                    <a:lnTo>
                      <a:pt x="142" y="45"/>
                    </a:lnTo>
                    <a:lnTo>
                      <a:pt x="142" y="46"/>
                    </a:lnTo>
                    <a:lnTo>
                      <a:pt x="144" y="51"/>
                    </a:lnTo>
                    <a:close/>
                    <a:moveTo>
                      <a:pt x="156" y="74"/>
                    </a:moveTo>
                    <a:lnTo>
                      <a:pt x="165" y="63"/>
                    </a:lnTo>
                    <a:lnTo>
                      <a:pt x="168" y="63"/>
                    </a:lnTo>
                    <a:lnTo>
                      <a:pt x="171" y="74"/>
                    </a:lnTo>
                    <a:lnTo>
                      <a:pt x="170" y="77"/>
                    </a:lnTo>
                    <a:lnTo>
                      <a:pt x="165" y="74"/>
                    </a:lnTo>
                    <a:lnTo>
                      <a:pt x="154" y="79"/>
                    </a:lnTo>
                    <a:lnTo>
                      <a:pt x="163" y="84"/>
                    </a:lnTo>
                    <a:lnTo>
                      <a:pt x="163" y="98"/>
                    </a:lnTo>
                    <a:lnTo>
                      <a:pt x="166" y="98"/>
                    </a:lnTo>
                    <a:lnTo>
                      <a:pt x="173" y="106"/>
                    </a:lnTo>
                    <a:lnTo>
                      <a:pt x="173" y="113"/>
                    </a:lnTo>
                    <a:lnTo>
                      <a:pt x="170" y="118"/>
                    </a:lnTo>
                    <a:lnTo>
                      <a:pt x="166" y="116"/>
                    </a:lnTo>
                    <a:lnTo>
                      <a:pt x="166" y="108"/>
                    </a:lnTo>
                    <a:lnTo>
                      <a:pt x="159" y="110"/>
                    </a:lnTo>
                    <a:lnTo>
                      <a:pt x="158" y="101"/>
                    </a:lnTo>
                    <a:lnTo>
                      <a:pt x="156" y="84"/>
                    </a:lnTo>
                    <a:lnTo>
                      <a:pt x="153" y="79"/>
                    </a:lnTo>
                    <a:lnTo>
                      <a:pt x="156" y="74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lIns="44450" tIns="44450" rIns="44450" bIns="4445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00" b="0" i="0" u="none" strike="noStrike" kern="1200" cap="none" spc="0" normalizeH="0" baseline="0" noProof="0" dirty="0">
                  <a:ln>
                    <a:noFill/>
                  </a:ln>
                  <a:solidFill>
                    <a:srgbClr val="53565A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5" name="Freeform 7">
                <a:extLst>
                  <a:ext uri="{FF2B5EF4-FFF2-40B4-BE49-F238E27FC236}">
                    <a16:creationId xmlns:a16="http://schemas.microsoft.com/office/drawing/2014/main" id="{1313DF53-4BEC-BFDC-8443-C04261DE9819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2938186" y="1775716"/>
                <a:ext cx="1400927" cy="888864"/>
              </a:xfrm>
              <a:custGeom>
                <a:avLst/>
                <a:gdLst/>
                <a:ahLst/>
                <a:cxnLst>
                  <a:cxn ang="0">
                    <a:pos x="269" y="520"/>
                  </a:cxn>
                  <a:cxn ang="0">
                    <a:pos x="269" y="530"/>
                  </a:cxn>
                  <a:cxn ang="0">
                    <a:pos x="257" y="528"/>
                  </a:cxn>
                  <a:cxn ang="0">
                    <a:pos x="241" y="530"/>
                  </a:cxn>
                  <a:cxn ang="0">
                    <a:pos x="224" y="525"/>
                  </a:cxn>
                  <a:cxn ang="0">
                    <a:pos x="211" y="522"/>
                  </a:cxn>
                  <a:cxn ang="0">
                    <a:pos x="200" y="525"/>
                  </a:cxn>
                  <a:cxn ang="0">
                    <a:pos x="185" y="523"/>
                  </a:cxn>
                  <a:cxn ang="0">
                    <a:pos x="166" y="523"/>
                  </a:cxn>
                  <a:cxn ang="0">
                    <a:pos x="159" y="530"/>
                  </a:cxn>
                  <a:cxn ang="0">
                    <a:pos x="151" y="520"/>
                  </a:cxn>
                  <a:cxn ang="0">
                    <a:pos x="147" y="506"/>
                  </a:cxn>
                  <a:cxn ang="0">
                    <a:pos x="146" y="489"/>
                  </a:cxn>
                  <a:cxn ang="0">
                    <a:pos x="132" y="481"/>
                  </a:cxn>
                  <a:cxn ang="0">
                    <a:pos x="124" y="462"/>
                  </a:cxn>
                  <a:cxn ang="0">
                    <a:pos x="129" y="452"/>
                  </a:cxn>
                  <a:cxn ang="0">
                    <a:pos x="122" y="443"/>
                  </a:cxn>
                  <a:cxn ang="0">
                    <a:pos x="117" y="431"/>
                  </a:cxn>
                  <a:cxn ang="0">
                    <a:pos x="112" y="409"/>
                  </a:cxn>
                  <a:cxn ang="0">
                    <a:pos x="110" y="397"/>
                  </a:cxn>
                  <a:cxn ang="0">
                    <a:pos x="106" y="383"/>
                  </a:cxn>
                  <a:cxn ang="0">
                    <a:pos x="100" y="376"/>
                  </a:cxn>
                  <a:cxn ang="0">
                    <a:pos x="93" y="385"/>
                  </a:cxn>
                  <a:cxn ang="0">
                    <a:pos x="79" y="388"/>
                  </a:cxn>
                  <a:cxn ang="0">
                    <a:pos x="69" y="392"/>
                  </a:cxn>
                  <a:cxn ang="0">
                    <a:pos x="59" y="381"/>
                  </a:cxn>
                  <a:cxn ang="0">
                    <a:pos x="62" y="369"/>
                  </a:cxn>
                  <a:cxn ang="0">
                    <a:pos x="65" y="356"/>
                  </a:cxn>
                  <a:cxn ang="0">
                    <a:pos x="76" y="351"/>
                  </a:cxn>
                  <a:cxn ang="0">
                    <a:pos x="71" y="337"/>
                  </a:cxn>
                  <a:cxn ang="0">
                    <a:pos x="74" y="325"/>
                  </a:cxn>
                  <a:cxn ang="0">
                    <a:pos x="77" y="320"/>
                  </a:cxn>
                  <a:cxn ang="0">
                    <a:pos x="84" y="296"/>
                  </a:cxn>
                  <a:cxn ang="0">
                    <a:pos x="91" y="284"/>
                  </a:cxn>
                  <a:cxn ang="0">
                    <a:pos x="88" y="269"/>
                  </a:cxn>
                  <a:cxn ang="0">
                    <a:pos x="74" y="264"/>
                  </a:cxn>
                  <a:cxn ang="0">
                    <a:pos x="64" y="258"/>
                  </a:cxn>
                  <a:cxn ang="0">
                    <a:pos x="57" y="246"/>
                  </a:cxn>
                  <a:cxn ang="0">
                    <a:pos x="53" y="228"/>
                  </a:cxn>
                  <a:cxn ang="0">
                    <a:pos x="45" y="212"/>
                  </a:cxn>
                  <a:cxn ang="0">
                    <a:pos x="35" y="192"/>
                  </a:cxn>
                  <a:cxn ang="0">
                    <a:pos x="21" y="182"/>
                  </a:cxn>
                  <a:cxn ang="0">
                    <a:pos x="9" y="168"/>
                  </a:cxn>
                  <a:cxn ang="0">
                    <a:pos x="16" y="163"/>
                  </a:cxn>
                  <a:cxn ang="0">
                    <a:pos x="16" y="146"/>
                  </a:cxn>
                  <a:cxn ang="0">
                    <a:pos x="11" y="127"/>
                  </a:cxn>
                  <a:cxn ang="0">
                    <a:pos x="2" y="108"/>
                  </a:cxn>
                  <a:cxn ang="0">
                    <a:pos x="115" y="19"/>
                  </a:cxn>
                  <a:cxn ang="0">
                    <a:pos x="484" y="82"/>
                  </a:cxn>
                  <a:cxn ang="0">
                    <a:pos x="870" y="127"/>
                  </a:cxn>
                  <a:cxn ang="0">
                    <a:pos x="855" y="303"/>
                  </a:cxn>
                  <a:cxn ang="0">
                    <a:pos x="843" y="457"/>
                  </a:cxn>
                  <a:cxn ang="0">
                    <a:pos x="756" y="546"/>
                  </a:cxn>
                  <a:cxn ang="0">
                    <a:pos x="489" y="515"/>
                  </a:cxn>
                  <a:cxn ang="0">
                    <a:pos x="306" y="487"/>
                  </a:cxn>
                  <a:cxn ang="0">
                    <a:pos x="293" y="537"/>
                  </a:cxn>
                  <a:cxn ang="0">
                    <a:pos x="288" y="525"/>
                  </a:cxn>
                  <a:cxn ang="0">
                    <a:pos x="282" y="515"/>
                  </a:cxn>
                  <a:cxn ang="0">
                    <a:pos x="276" y="515"/>
                  </a:cxn>
                </a:cxnLst>
                <a:rect l="0" t="0" r="r" b="b"/>
                <a:pathLst>
                  <a:path w="870" h="552">
                    <a:moveTo>
                      <a:pt x="271" y="513"/>
                    </a:moveTo>
                    <a:lnTo>
                      <a:pt x="269" y="515"/>
                    </a:lnTo>
                    <a:lnTo>
                      <a:pt x="271" y="516"/>
                    </a:lnTo>
                    <a:lnTo>
                      <a:pt x="271" y="520"/>
                    </a:lnTo>
                    <a:lnTo>
                      <a:pt x="269" y="520"/>
                    </a:lnTo>
                    <a:lnTo>
                      <a:pt x="267" y="520"/>
                    </a:lnTo>
                    <a:lnTo>
                      <a:pt x="267" y="523"/>
                    </a:lnTo>
                    <a:lnTo>
                      <a:pt x="265" y="525"/>
                    </a:lnTo>
                    <a:lnTo>
                      <a:pt x="265" y="530"/>
                    </a:lnTo>
                    <a:lnTo>
                      <a:pt x="269" y="530"/>
                    </a:lnTo>
                    <a:lnTo>
                      <a:pt x="269" y="532"/>
                    </a:lnTo>
                    <a:lnTo>
                      <a:pt x="267" y="532"/>
                    </a:lnTo>
                    <a:lnTo>
                      <a:pt x="265" y="532"/>
                    </a:lnTo>
                    <a:lnTo>
                      <a:pt x="260" y="528"/>
                    </a:lnTo>
                    <a:lnTo>
                      <a:pt x="257" y="528"/>
                    </a:lnTo>
                    <a:lnTo>
                      <a:pt x="252" y="527"/>
                    </a:lnTo>
                    <a:lnTo>
                      <a:pt x="248" y="528"/>
                    </a:lnTo>
                    <a:lnTo>
                      <a:pt x="245" y="530"/>
                    </a:lnTo>
                    <a:lnTo>
                      <a:pt x="243" y="528"/>
                    </a:lnTo>
                    <a:lnTo>
                      <a:pt x="241" y="530"/>
                    </a:lnTo>
                    <a:lnTo>
                      <a:pt x="238" y="525"/>
                    </a:lnTo>
                    <a:lnTo>
                      <a:pt x="233" y="523"/>
                    </a:lnTo>
                    <a:lnTo>
                      <a:pt x="229" y="525"/>
                    </a:lnTo>
                    <a:lnTo>
                      <a:pt x="226" y="525"/>
                    </a:lnTo>
                    <a:lnTo>
                      <a:pt x="224" y="525"/>
                    </a:lnTo>
                    <a:lnTo>
                      <a:pt x="223" y="525"/>
                    </a:lnTo>
                    <a:lnTo>
                      <a:pt x="219" y="525"/>
                    </a:lnTo>
                    <a:lnTo>
                      <a:pt x="218" y="523"/>
                    </a:lnTo>
                    <a:lnTo>
                      <a:pt x="212" y="523"/>
                    </a:lnTo>
                    <a:lnTo>
                      <a:pt x="211" y="522"/>
                    </a:lnTo>
                    <a:lnTo>
                      <a:pt x="211" y="520"/>
                    </a:lnTo>
                    <a:lnTo>
                      <a:pt x="209" y="518"/>
                    </a:lnTo>
                    <a:lnTo>
                      <a:pt x="206" y="520"/>
                    </a:lnTo>
                    <a:lnTo>
                      <a:pt x="202" y="522"/>
                    </a:lnTo>
                    <a:lnTo>
                      <a:pt x="200" y="525"/>
                    </a:lnTo>
                    <a:lnTo>
                      <a:pt x="199" y="528"/>
                    </a:lnTo>
                    <a:lnTo>
                      <a:pt x="194" y="528"/>
                    </a:lnTo>
                    <a:lnTo>
                      <a:pt x="192" y="525"/>
                    </a:lnTo>
                    <a:lnTo>
                      <a:pt x="188" y="527"/>
                    </a:lnTo>
                    <a:lnTo>
                      <a:pt x="185" y="523"/>
                    </a:lnTo>
                    <a:lnTo>
                      <a:pt x="177" y="522"/>
                    </a:lnTo>
                    <a:lnTo>
                      <a:pt x="173" y="520"/>
                    </a:lnTo>
                    <a:lnTo>
                      <a:pt x="171" y="520"/>
                    </a:lnTo>
                    <a:lnTo>
                      <a:pt x="168" y="522"/>
                    </a:lnTo>
                    <a:lnTo>
                      <a:pt x="166" y="523"/>
                    </a:lnTo>
                    <a:lnTo>
                      <a:pt x="163" y="527"/>
                    </a:lnTo>
                    <a:lnTo>
                      <a:pt x="163" y="528"/>
                    </a:lnTo>
                    <a:lnTo>
                      <a:pt x="163" y="532"/>
                    </a:lnTo>
                    <a:lnTo>
                      <a:pt x="161" y="534"/>
                    </a:lnTo>
                    <a:lnTo>
                      <a:pt x="159" y="530"/>
                    </a:lnTo>
                    <a:lnTo>
                      <a:pt x="158" y="528"/>
                    </a:lnTo>
                    <a:lnTo>
                      <a:pt x="154" y="527"/>
                    </a:lnTo>
                    <a:lnTo>
                      <a:pt x="151" y="522"/>
                    </a:lnTo>
                    <a:lnTo>
                      <a:pt x="149" y="522"/>
                    </a:lnTo>
                    <a:lnTo>
                      <a:pt x="151" y="520"/>
                    </a:lnTo>
                    <a:lnTo>
                      <a:pt x="149" y="516"/>
                    </a:lnTo>
                    <a:lnTo>
                      <a:pt x="151" y="515"/>
                    </a:lnTo>
                    <a:lnTo>
                      <a:pt x="149" y="511"/>
                    </a:lnTo>
                    <a:lnTo>
                      <a:pt x="149" y="510"/>
                    </a:lnTo>
                    <a:lnTo>
                      <a:pt x="147" y="506"/>
                    </a:lnTo>
                    <a:lnTo>
                      <a:pt x="149" y="501"/>
                    </a:lnTo>
                    <a:lnTo>
                      <a:pt x="149" y="496"/>
                    </a:lnTo>
                    <a:lnTo>
                      <a:pt x="147" y="493"/>
                    </a:lnTo>
                    <a:lnTo>
                      <a:pt x="147" y="491"/>
                    </a:lnTo>
                    <a:lnTo>
                      <a:pt x="146" y="489"/>
                    </a:lnTo>
                    <a:lnTo>
                      <a:pt x="146" y="486"/>
                    </a:lnTo>
                    <a:lnTo>
                      <a:pt x="139" y="479"/>
                    </a:lnTo>
                    <a:lnTo>
                      <a:pt x="139" y="479"/>
                    </a:lnTo>
                    <a:lnTo>
                      <a:pt x="134" y="481"/>
                    </a:lnTo>
                    <a:lnTo>
                      <a:pt x="132" y="481"/>
                    </a:lnTo>
                    <a:lnTo>
                      <a:pt x="130" y="477"/>
                    </a:lnTo>
                    <a:lnTo>
                      <a:pt x="127" y="474"/>
                    </a:lnTo>
                    <a:lnTo>
                      <a:pt x="125" y="472"/>
                    </a:lnTo>
                    <a:lnTo>
                      <a:pt x="122" y="463"/>
                    </a:lnTo>
                    <a:lnTo>
                      <a:pt x="124" y="462"/>
                    </a:lnTo>
                    <a:lnTo>
                      <a:pt x="125" y="462"/>
                    </a:lnTo>
                    <a:lnTo>
                      <a:pt x="127" y="462"/>
                    </a:lnTo>
                    <a:lnTo>
                      <a:pt x="129" y="457"/>
                    </a:lnTo>
                    <a:lnTo>
                      <a:pt x="127" y="453"/>
                    </a:lnTo>
                    <a:lnTo>
                      <a:pt x="129" y="452"/>
                    </a:lnTo>
                    <a:lnTo>
                      <a:pt x="125" y="450"/>
                    </a:lnTo>
                    <a:lnTo>
                      <a:pt x="125" y="448"/>
                    </a:lnTo>
                    <a:lnTo>
                      <a:pt x="124" y="446"/>
                    </a:lnTo>
                    <a:lnTo>
                      <a:pt x="125" y="445"/>
                    </a:lnTo>
                    <a:lnTo>
                      <a:pt x="122" y="443"/>
                    </a:lnTo>
                    <a:lnTo>
                      <a:pt x="120" y="443"/>
                    </a:lnTo>
                    <a:lnTo>
                      <a:pt x="122" y="441"/>
                    </a:lnTo>
                    <a:lnTo>
                      <a:pt x="120" y="438"/>
                    </a:lnTo>
                    <a:lnTo>
                      <a:pt x="120" y="434"/>
                    </a:lnTo>
                    <a:lnTo>
                      <a:pt x="117" y="431"/>
                    </a:lnTo>
                    <a:lnTo>
                      <a:pt x="115" y="426"/>
                    </a:lnTo>
                    <a:lnTo>
                      <a:pt x="115" y="424"/>
                    </a:lnTo>
                    <a:lnTo>
                      <a:pt x="112" y="419"/>
                    </a:lnTo>
                    <a:lnTo>
                      <a:pt x="113" y="412"/>
                    </a:lnTo>
                    <a:lnTo>
                      <a:pt x="112" y="409"/>
                    </a:lnTo>
                    <a:lnTo>
                      <a:pt x="112" y="405"/>
                    </a:lnTo>
                    <a:lnTo>
                      <a:pt x="113" y="402"/>
                    </a:lnTo>
                    <a:lnTo>
                      <a:pt x="113" y="399"/>
                    </a:lnTo>
                    <a:lnTo>
                      <a:pt x="113" y="397"/>
                    </a:lnTo>
                    <a:lnTo>
                      <a:pt x="110" y="397"/>
                    </a:lnTo>
                    <a:lnTo>
                      <a:pt x="113" y="390"/>
                    </a:lnTo>
                    <a:lnTo>
                      <a:pt x="112" y="388"/>
                    </a:lnTo>
                    <a:lnTo>
                      <a:pt x="110" y="387"/>
                    </a:lnTo>
                    <a:lnTo>
                      <a:pt x="106" y="385"/>
                    </a:lnTo>
                    <a:lnTo>
                      <a:pt x="106" y="383"/>
                    </a:lnTo>
                    <a:lnTo>
                      <a:pt x="105" y="381"/>
                    </a:lnTo>
                    <a:lnTo>
                      <a:pt x="105" y="380"/>
                    </a:lnTo>
                    <a:lnTo>
                      <a:pt x="103" y="378"/>
                    </a:lnTo>
                    <a:lnTo>
                      <a:pt x="103" y="376"/>
                    </a:lnTo>
                    <a:lnTo>
                      <a:pt x="100" y="376"/>
                    </a:lnTo>
                    <a:lnTo>
                      <a:pt x="98" y="378"/>
                    </a:lnTo>
                    <a:lnTo>
                      <a:pt x="98" y="380"/>
                    </a:lnTo>
                    <a:lnTo>
                      <a:pt x="98" y="381"/>
                    </a:lnTo>
                    <a:lnTo>
                      <a:pt x="94" y="381"/>
                    </a:lnTo>
                    <a:lnTo>
                      <a:pt x="93" y="385"/>
                    </a:lnTo>
                    <a:lnTo>
                      <a:pt x="89" y="387"/>
                    </a:lnTo>
                    <a:lnTo>
                      <a:pt x="88" y="388"/>
                    </a:lnTo>
                    <a:lnTo>
                      <a:pt x="84" y="388"/>
                    </a:lnTo>
                    <a:lnTo>
                      <a:pt x="83" y="390"/>
                    </a:lnTo>
                    <a:lnTo>
                      <a:pt x="79" y="388"/>
                    </a:lnTo>
                    <a:lnTo>
                      <a:pt x="77" y="392"/>
                    </a:lnTo>
                    <a:lnTo>
                      <a:pt x="77" y="393"/>
                    </a:lnTo>
                    <a:lnTo>
                      <a:pt x="72" y="395"/>
                    </a:lnTo>
                    <a:lnTo>
                      <a:pt x="71" y="395"/>
                    </a:lnTo>
                    <a:lnTo>
                      <a:pt x="69" y="392"/>
                    </a:lnTo>
                    <a:lnTo>
                      <a:pt x="65" y="390"/>
                    </a:lnTo>
                    <a:lnTo>
                      <a:pt x="65" y="387"/>
                    </a:lnTo>
                    <a:lnTo>
                      <a:pt x="64" y="385"/>
                    </a:lnTo>
                    <a:lnTo>
                      <a:pt x="60" y="383"/>
                    </a:lnTo>
                    <a:lnTo>
                      <a:pt x="59" y="381"/>
                    </a:lnTo>
                    <a:lnTo>
                      <a:pt x="55" y="383"/>
                    </a:lnTo>
                    <a:lnTo>
                      <a:pt x="59" y="378"/>
                    </a:lnTo>
                    <a:lnTo>
                      <a:pt x="57" y="375"/>
                    </a:lnTo>
                    <a:lnTo>
                      <a:pt x="62" y="373"/>
                    </a:lnTo>
                    <a:lnTo>
                      <a:pt x="62" y="369"/>
                    </a:lnTo>
                    <a:lnTo>
                      <a:pt x="64" y="368"/>
                    </a:lnTo>
                    <a:lnTo>
                      <a:pt x="62" y="364"/>
                    </a:lnTo>
                    <a:lnTo>
                      <a:pt x="62" y="363"/>
                    </a:lnTo>
                    <a:lnTo>
                      <a:pt x="60" y="361"/>
                    </a:lnTo>
                    <a:lnTo>
                      <a:pt x="65" y="356"/>
                    </a:lnTo>
                    <a:lnTo>
                      <a:pt x="67" y="352"/>
                    </a:lnTo>
                    <a:lnTo>
                      <a:pt x="69" y="354"/>
                    </a:lnTo>
                    <a:lnTo>
                      <a:pt x="71" y="352"/>
                    </a:lnTo>
                    <a:lnTo>
                      <a:pt x="74" y="354"/>
                    </a:lnTo>
                    <a:lnTo>
                      <a:pt x="76" y="351"/>
                    </a:lnTo>
                    <a:lnTo>
                      <a:pt x="74" y="347"/>
                    </a:lnTo>
                    <a:lnTo>
                      <a:pt x="74" y="346"/>
                    </a:lnTo>
                    <a:lnTo>
                      <a:pt x="76" y="342"/>
                    </a:lnTo>
                    <a:lnTo>
                      <a:pt x="76" y="340"/>
                    </a:lnTo>
                    <a:lnTo>
                      <a:pt x="71" y="337"/>
                    </a:lnTo>
                    <a:lnTo>
                      <a:pt x="72" y="335"/>
                    </a:lnTo>
                    <a:lnTo>
                      <a:pt x="71" y="334"/>
                    </a:lnTo>
                    <a:lnTo>
                      <a:pt x="74" y="332"/>
                    </a:lnTo>
                    <a:lnTo>
                      <a:pt x="74" y="328"/>
                    </a:lnTo>
                    <a:lnTo>
                      <a:pt x="74" y="325"/>
                    </a:lnTo>
                    <a:lnTo>
                      <a:pt x="72" y="323"/>
                    </a:lnTo>
                    <a:lnTo>
                      <a:pt x="71" y="322"/>
                    </a:lnTo>
                    <a:lnTo>
                      <a:pt x="72" y="320"/>
                    </a:lnTo>
                    <a:lnTo>
                      <a:pt x="76" y="320"/>
                    </a:lnTo>
                    <a:lnTo>
                      <a:pt x="77" y="320"/>
                    </a:lnTo>
                    <a:lnTo>
                      <a:pt x="79" y="313"/>
                    </a:lnTo>
                    <a:lnTo>
                      <a:pt x="77" y="311"/>
                    </a:lnTo>
                    <a:lnTo>
                      <a:pt x="77" y="310"/>
                    </a:lnTo>
                    <a:lnTo>
                      <a:pt x="81" y="308"/>
                    </a:lnTo>
                    <a:lnTo>
                      <a:pt x="84" y="296"/>
                    </a:lnTo>
                    <a:lnTo>
                      <a:pt x="86" y="296"/>
                    </a:lnTo>
                    <a:lnTo>
                      <a:pt x="88" y="293"/>
                    </a:lnTo>
                    <a:lnTo>
                      <a:pt x="86" y="286"/>
                    </a:lnTo>
                    <a:lnTo>
                      <a:pt x="91" y="286"/>
                    </a:lnTo>
                    <a:lnTo>
                      <a:pt x="91" y="284"/>
                    </a:lnTo>
                    <a:lnTo>
                      <a:pt x="93" y="277"/>
                    </a:lnTo>
                    <a:lnTo>
                      <a:pt x="96" y="274"/>
                    </a:lnTo>
                    <a:lnTo>
                      <a:pt x="96" y="270"/>
                    </a:lnTo>
                    <a:lnTo>
                      <a:pt x="93" y="269"/>
                    </a:lnTo>
                    <a:lnTo>
                      <a:pt x="88" y="269"/>
                    </a:lnTo>
                    <a:lnTo>
                      <a:pt x="84" y="270"/>
                    </a:lnTo>
                    <a:lnTo>
                      <a:pt x="81" y="269"/>
                    </a:lnTo>
                    <a:lnTo>
                      <a:pt x="74" y="269"/>
                    </a:lnTo>
                    <a:lnTo>
                      <a:pt x="72" y="265"/>
                    </a:lnTo>
                    <a:lnTo>
                      <a:pt x="74" y="264"/>
                    </a:lnTo>
                    <a:lnTo>
                      <a:pt x="76" y="262"/>
                    </a:lnTo>
                    <a:lnTo>
                      <a:pt x="72" y="257"/>
                    </a:lnTo>
                    <a:lnTo>
                      <a:pt x="71" y="257"/>
                    </a:lnTo>
                    <a:lnTo>
                      <a:pt x="65" y="260"/>
                    </a:lnTo>
                    <a:lnTo>
                      <a:pt x="64" y="258"/>
                    </a:lnTo>
                    <a:lnTo>
                      <a:pt x="65" y="253"/>
                    </a:lnTo>
                    <a:lnTo>
                      <a:pt x="64" y="252"/>
                    </a:lnTo>
                    <a:lnTo>
                      <a:pt x="62" y="250"/>
                    </a:lnTo>
                    <a:lnTo>
                      <a:pt x="60" y="248"/>
                    </a:lnTo>
                    <a:lnTo>
                      <a:pt x="57" y="246"/>
                    </a:lnTo>
                    <a:lnTo>
                      <a:pt x="55" y="240"/>
                    </a:lnTo>
                    <a:lnTo>
                      <a:pt x="57" y="236"/>
                    </a:lnTo>
                    <a:lnTo>
                      <a:pt x="59" y="234"/>
                    </a:lnTo>
                    <a:lnTo>
                      <a:pt x="55" y="233"/>
                    </a:lnTo>
                    <a:lnTo>
                      <a:pt x="53" y="228"/>
                    </a:lnTo>
                    <a:lnTo>
                      <a:pt x="52" y="228"/>
                    </a:lnTo>
                    <a:lnTo>
                      <a:pt x="50" y="226"/>
                    </a:lnTo>
                    <a:lnTo>
                      <a:pt x="48" y="221"/>
                    </a:lnTo>
                    <a:lnTo>
                      <a:pt x="47" y="216"/>
                    </a:lnTo>
                    <a:lnTo>
                      <a:pt x="45" y="212"/>
                    </a:lnTo>
                    <a:lnTo>
                      <a:pt x="43" y="211"/>
                    </a:lnTo>
                    <a:lnTo>
                      <a:pt x="43" y="209"/>
                    </a:lnTo>
                    <a:lnTo>
                      <a:pt x="36" y="200"/>
                    </a:lnTo>
                    <a:lnTo>
                      <a:pt x="36" y="193"/>
                    </a:lnTo>
                    <a:lnTo>
                      <a:pt x="35" y="192"/>
                    </a:lnTo>
                    <a:lnTo>
                      <a:pt x="31" y="190"/>
                    </a:lnTo>
                    <a:lnTo>
                      <a:pt x="30" y="188"/>
                    </a:lnTo>
                    <a:lnTo>
                      <a:pt x="24" y="187"/>
                    </a:lnTo>
                    <a:lnTo>
                      <a:pt x="23" y="187"/>
                    </a:lnTo>
                    <a:lnTo>
                      <a:pt x="21" y="182"/>
                    </a:lnTo>
                    <a:lnTo>
                      <a:pt x="19" y="176"/>
                    </a:lnTo>
                    <a:lnTo>
                      <a:pt x="16" y="175"/>
                    </a:lnTo>
                    <a:lnTo>
                      <a:pt x="16" y="173"/>
                    </a:lnTo>
                    <a:lnTo>
                      <a:pt x="9" y="170"/>
                    </a:lnTo>
                    <a:lnTo>
                      <a:pt x="9" y="168"/>
                    </a:lnTo>
                    <a:lnTo>
                      <a:pt x="11" y="166"/>
                    </a:lnTo>
                    <a:lnTo>
                      <a:pt x="18" y="168"/>
                    </a:lnTo>
                    <a:lnTo>
                      <a:pt x="18" y="166"/>
                    </a:lnTo>
                    <a:lnTo>
                      <a:pt x="19" y="164"/>
                    </a:lnTo>
                    <a:lnTo>
                      <a:pt x="16" y="163"/>
                    </a:lnTo>
                    <a:lnTo>
                      <a:pt x="16" y="159"/>
                    </a:lnTo>
                    <a:lnTo>
                      <a:pt x="12" y="158"/>
                    </a:lnTo>
                    <a:lnTo>
                      <a:pt x="18" y="152"/>
                    </a:lnTo>
                    <a:lnTo>
                      <a:pt x="18" y="149"/>
                    </a:lnTo>
                    <a:lnTo>
                      <a:pt x="16" y="146"/>
                    </a:lnTo>
                    <a:lnTo>
                      <a:pt x="18" y="141"/>
                    </a:lnTo>
                    <a:lnTo>
                      <a:pt x="14" y="139"/>
                    </a:lnTo>
                    <a:lnTo>
                      <a:pt x="14" y="135"/>
                    </a:lnTo>
                    <a:lnTo>
                      <a:pt x="11" y="132"/>
                    </a:lnTo>
                    <a:lnTo>
                      <a:pt x="11" y="127"/>
                    </a:lnTo>
                    <a:lnTo>
                      <a:pt x="11" y="125"/>
                    </a:lnTo>
                    <a:lnTo>
                      <a:pt x="7" y="123"/>
                    </a:lnTo>
                    <a:lnTo>
                      <a:pt x="6" y="120"/>
                    </a:lnTo>
                    <a:lnTo>
                      <a:pt x="2" y="113"/>
                    </a:lnTo>
                    <a:lnTo>
                      <a:pt x="2" y="108"/>
                    </a:lnTo>
                    <a:lnTo>
                      <a:pt x="0" y="106"/>
                    </a:lnTo>
                    <a:lnTo>
                      <a:pt x="6" y="82"/>
                    </a:lnTo>
                    <a:lnTo>
                      <a:pt x="12" y="52"/>
                    </a:lnTo>
                    <a:lnTo>
                      <a:pt x="23" y="0"/>
                    </a:lnTo>
                    <a:lnTo>
                      <a:pt x="115" y="19"/>
                    </a:lnTo>
                    <a:lnTo>
                      <a:pt x="163" y="29"/>
                    </a:lnTo>
                    <a:lnTo>
                      <a:pt x="294" y="53"/>
                    </a:lnTo>
                    <a:lnTo>
                      <a:pt x="358" y="64"/>
                    </a:lnTo>
                    <a:lnTo>
                      <a:pt x="395" y="69"/>
                    </a:lnTo>
                    <a:lnTo>
                      <a:pt x="484" y="82"/>
                    </a:lnTo>
                    <a:lnTo>
                      <a:pt x="571" y="94"/>
                    </a:lnTo>
                    <a:lnTo>
                      <a:pt x="648" y="105"/>
                    </a:lnTo>
                    <a:lnTo>
                      <a:pt x="723" y="113"/>
                    </a:lnTo>
                    <a:lnTo>
                      <a:pt x="799" y="120"/>
                    </a:lnTo>
                    <a:lnTo>
                      <a:pt x="870" y="127"/>
                    </a:lnTo>
                    <a:lnTo>
                      <a:pt x="867" y="164"/>
                    </a:lnTo>
                    <a:lnTo>
                      <a:pt x="865" y="192"/>
                    </a:lnTo>
                    <a:lnTo>
                      <a:pt x="862" y="233"/>
                    </a:lnTo>
                    <a:lnTo>
                      <a:pt x="857" y="296"/>
                    </a:lnTo>
                    <a:lnTo>
                      <a:pt x="855" y="303"/>
                    </a:lnTo>
                    <a:lnTo>
                      <a:pt x="850" y="376"/>
                    </a:lnTo>
                    <a:lnTo>
                      <a:pt x="848" y="387"/>
                    </a:lnTo>
                    <a:lnTo>
                      <a:pt x="846" y="416"/>
                    </a:lnTo>
                    <a:lnTo>
                      <a:pt x="843" y="452"/>
                    </a:lnTo>
                    <a:lnTo>
                      <a:pt x="843" y="457"/>
                    </a:lnTo>
                    <a:lnTo>
                      <a:pt x="836" y="528"/>
                    </a:lnTo>
                    <a:lnTo>
                      <a:pt x="835" y="552"/>
                    </a:lnTo>
                    <a:lnTo>
                      <a:pt x="833" y="552"/>
                    </a:lnTo>
                    <a:lnTo>
                      <a:pt x="759" y="546"/>
                    </a:lnTo>
                    <a:lnTo>
                      <a:pt x="756" y="546"/>
                    </a:lnTo>
                    <a:lnTo>
                      <a:pt x="686" y="539"/>
                    </a:lnTo>
                    <a:lnTo>
                      <a:pt x="667" y="535"/>
                    </a:lnTo>
                    <a:lnTo>
                      <a:pt x="544" y="522"/>
                    </a:lnTo>
                    <a:lnTo>
                      <a:pt x="517" y="518"/>
                    </a:lnTo>
                    <a:lnTo>
                      <a:pt x="489" y="515"/>
                    </a:lnTo>
                    <a:lnTo>
                      <a:pt x="400" y="501"/>
                    </a:lnTo>
                    <a:lnTo>
                      <a:pt x="387" y="499"/>
                    </a:lnTo>
                    <a:lnTo>
                      <a:pt x="356" y="496"/>
                    </a:lnTo>
                    <a:lnTo>
                      <a:pt x="353" y="496"/>
                    </a:lnTo>
                    <a:lnTo>
                      <a:pt x="306" y="487"/>
                    </a:lnTo>
                    <a:lnTo>
                      <a:pt x="301" y="523"/>
                    </a:lnTo>
                    <a:lnTo>
                      <a:pt x="298" y="544"/>
                    </a:lnTo>
                    <a:lnTo>
                      <a:pt x="294" y="542"/>
                    </a:lnTo>
                    <a:lnTo>
                      <a:pt x="293" y="539"/>
                    </a:lnTo>
                    <a:lnTo>
                      <a:pt x="293" y="537"/>
                    </a:lnTo>
                    <a:lnTo>
                      <a:pt x="291" y="534"/>
                    </a:lnTo>
                    <a:lnTo>
                      <a:pt x="289" y="532"/>
                    </a:lnTo>
                    <a:lnTo>
                      <a:pt x="288" y="530"/>
                    </a:lnTo>
                    <a:lnTo>
                      <a:pt x="286" y="527"/>
                    </a:lnTo>
                    <a:lnTo>
                      <a:pt x="288" y="525"/>
                    </a:lnTo>
                    <a:lnTo>
                      <a:pt x="288" y="525"/>
                    </a:lnTo>
                    <a:lnTo>
                      <a:pt x="284" y="523"/>
                    </a:lnTo>
                    <a:lnTo>
                      <a:pt x="284" y="520"/>
                    </a:lnTo>
                    <a:lnTo>
                      <a:pt x="282" y="518"/>
                    </a:lnTo>
                    <a:lnTo>
                      <a:pt x="282" y="515"/>
                    </a:lnTo>
                    <a:lnTo>
                      <a:pt x="282" y="513"/>
                    </a:lnTo>
                    <a:lnTo>
                      <a:pt x="279" y="513"/>
                    </a:lnTo>
                    <a:lnTo>
                      <a:pt x="279" y="510"/>
                    </a:lnTo>
                    <a:lnTo>
                      <a:pt x="277" y="511"/>
                    </a:lnTo>
                    <a:lnTo>
                      <a:pt x="276" y="515"/>
                    </a:lnTo>
                    <a:lnTo>
                      <a:pt x="272" y="513"/>
                    </a:lnTo>
                    <a:lnTo>
                      <a:pt x="271" y="513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lIns="44450" tIns="44450" rIns="44450" bIns="4445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00" b="0" i="0" u="none" strike="noStrike" kern="1200" cap="none" spc="0" normalizeH="0" baseline="0" noProof="0" dirty="0">
                  <a:ln>
                    <a:noFill/>
                  </a:ln>
                  <a:solidFill>
                    <a:srgbClr val="53565A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6" name="Freeform 8">
                <a:extLst>
                  <a:ext uri="{FF2B5EF4-FFF2-40B4-BE49-F238E27FC236}">
                    <a16:creationId xmlns:a16="http://schemas.microsoft.com/office/drawing/2014/main" id="{EA6FB33E-B243-501C-4F40-9BED1D1E9128}"/>
                  </a:ext>
                </a:extLst>
              </p:cNvPr>
              <p:cNvSpPr>
                <a:spLocks noEditPoints="1"/>
              </p:cNvSpPr>
              <p:nvPr/>
            </p:nvSpPr>
            <p:spPr bwMode="gray">
              <a:xfrm>
                <a:off x="8261710" y="1838335"/>
                <a:ext cx="505622" cy="787418"/>
              </a:xfrm>
              <a:custGeom>
                <a:avLst/>
                <a:gdLst/>
                <a:ahLst/>
                <a:cxnLst>
                  <a:cxn ang="0">
                    <a:pos x="140" y="402"/>
                  </a:cxn>
                  <a:cxn ang="0">
                    <a:pos x="133" y="395"/>
                  </a:cxn>
                  <a:cxn ang="0">
                    <a:pos x="126" y="405"/>
                  </a:cxn>
                  <a:cxn ang="0">
                    <a:pos x="120" y="398"/>
                  </a:cxn>
                  <a:cxn ang="0">
                    <a:pos x="113" y="431"/>
                  </a:cxn>
                  <a:cxn ang="0">
                    <a:pos x="102" y="458"/>
                  </a:cxn>
                  <a:cxn ang="0">
                    <a:pos x="82" y="489"/>
                  </a:cxn>
                  <a:cxn ang="0">
                    <a:pos x="70" y="475"/>
                  </a:cxn>
                  <a:cxn ang="0">
                    <a:pos x="61" y="465"/>
                  </a:cxn>
                  <a:cxn ang="0">
                    <a:pos x="60" y="451"/>
                  </a:cxn>
                  <a:cxn ang="0">
                    <a:pos x="58" y="446"/>
                  </a:cxn>
                  <a:cxn ang="0">
                    <a:pos x="34" y="373"/>
                  </a:cxn>
                  <a:cxn ang="0">
                    <a:pos x="8" y="263"/>
                  </a:cxn>
                  <a:cxn ang="0">
                    <a:pos x="19" y="258"/>
                  </a:cxn>
                  <a:cxn ang="0">
                    <a:pos x="31" y="251"/>
                  </a:cxn>
                  <a:cxn ang="0">
                    <a:pos x="39" y="212"/>
                  </a:cxn>
                  <a:cxn ang="0">
                    <a:pos x="43" y="186"/>
                  </a:cxn>
                  <a:cxn ang="0">
                    <a:pos x="36" y="174"/>
                  </a:cxn>
                  <a:cxn ang="0">
                    <a:pos x="36" y="144"/>
                  </a:cxn>
                  <a:cxn ang="0">
                    <a:pos x="41" y="104"/>
                  </a:cxn>
                  <a:cxn ang="0">
                    <a:pos x="90" y="26"/>
                  </a:cxn>
                  <a:cxn ang="0">
                    <a:pos x="137" y="10"/>
                  </a:cxn>
                  <a:cxn ang="0">
                    <a:pos x="184" y="21"/>
                  </a:cxn>
                  <a:cxn ang="0">
                    <a:pos x="222" y="142"/>
                  </a:cxn>
                  <a:cxn ang="0">
                    <a:pos x="227" y="162"/>
                  </a:cxn>
                  <a:cxn ang="0">
                    <a:pos x="243" y="166"/>
                  </a:cxn>
                  <a:cxn ang="0">
                    <a:pos x="255" y="174"/>
                  </a:cxn>
                  <a:cxn ang="0">
                    <a:pos x="268" y="203"/>
                  </a:cxn>
                  <a:cxn ang="0">
                    <a:pos x="290" y="202"/>
                  </a:cxn>
                  <a:cxn ang="0">
                    <a:pos x="299" y="226"/>
                  </a:cxn>
                  <a:cxn ang="0">
                    <a:pos x="304" y="253"/>
                  </a:cxn>
                  <a:cxn ang="0">
                    <a:pos x="278" y="267"/>
                  </a:cxn>
                  <a:cxn ang="0">
                    <a:pos x="260" y="280"/>
                  </a:cxn>
                  <a:cxn ang="0">
                    <a:pos x="253" y="286"/>
                  </a:cxn>
                  <a:cxn ang="0">
                    <a:pos x="248" y="301"/>
                  </a:cxn>
                  <a:cxn ang="0">
                    <a:pos x="225" y="303"/>
                  </a:cxn>
                  <a:cxn ang="0">
                    <a:pos x="217" y="320"/>
                  </a:cxn>
                  <a:cxn ang="0">
                    <a:pos x="195" y="323"/>
                  </a:cxn>
                  <a:cxn ang="0">
                    <a:pos x="193" y="297"/>
                  </a:cxn>
                  <a:cxn ang="0">
                    <a:pos x="183" y="294"/>
                  </a:cxn>
                  <a:cxn ang="0">
                    <a:pos x="181" y="315"/>
                  </a:cxn>
                  <a:cxn ang="0">
                    <a:pos x="184" y="356"/>
                  </a:cxn>
                  <a:cxn ang="0">
                    <a:pos x="166" y="366"/>
                  </a:cxn>
                  <a:cxn ang="0">
                    <a:pos x="152" y="390"/>
                  </a:cxn>
                  <a:cxn ang="0">
                    <a:pos x="145" y="369"/>
                  </a:cxn>
                  <a:cxn ang="0">
                    <a:pos x="143" y="398"/>
                  </a:cxn>
                  <a:cxn ang="0">
                    <a:pos x="131" y="374"/>
                  </a:cxn>
                  <a:cxn ang="0">
                    <a:pos x="225" y="308"/>
                  </a:cxn>
                  <a:cxn ang="0">
                    <a:pos x="234" y="299"/>
                  </a:cxn>
                  <a:cxn ang="0">
                    <a:pos x="234" y="323"/>
                  </a:cxn>
                </a:cxnLst>
                <a:rect l="0" t="0" r="r" b="b"/>
                <a:pathLst>
                  <a:path w="314" h="489">
                    <a:moveTo>
                      <a:pt x="131" y="369"/>
                    </a:moveTo>
                    <a:lnTo>
                      <a:pt x="128" y="380"/>
                    </a:lnTo>
                    <a:lnTo>
                      <a:pt x="140" y="402"/>
                    </a:lnTo>
                    <a:lnTo>
                      <a:pt x="138" y="407"/>
                    </a:lnTo>
                    <a:lnTo>
                      <a:pt x="137" y="405"/>
                    </a:lnTo>
                    <a:lnTo>
                      <a:pt x="133" y="395"/>
                    </a:lnTo>
                    <a:lnTo>
                      <a:pt x="130" y="391"/>
                    </a:lnTo>
                    <a:lnTo>
                      <a:pt x="131" y="402"/>
                    </a:lnTo>
                    <a:lnTo>
                      <a:pt x="126" y="405"/>
                    </a:lnTo>
                    <a:lnTo>
                      <a:pt x="123" y="403"/>
                    </a:lnTo>
                    <a:lnTo>
                      <a:pt x="123" y="397"/>
                    </a:lnTo>
                    <a:lnTo>
                      <a:pt x="120" y="398"/>
                    </a:lnTo>
                    <a:lnTo>
                      <a:pt x="113" y="407"/>
                    </a:lnTo>
                    <a:lnTo>
                      <a:pt x="109" y="419"/>
                    </a:lnTo>
                    <a:lnTo>
                      <a:pt x="113" y="431"/>
                    </a:lnTo>
                    <a:lnTo>
                      <a:pt x="106" y="438"/>
                    </a:lnTo>
                    <a:lnTo>
                      <a:pt x="106" y="448"/>
                    </a:lnTo>
                    <a:lnTo>
                      <a:pt x="102" y="458"/>
                    </a:lnTo>
                    <a:lnTo>
                      <a:pt x="96" y="462"/>
                    </a:lnTo>
                    <a:lnTo>
                      <a:pt x="94" y="489"/>
                    </a:lnTo>
                    <a:lnTo>
                      <a:pt x="82" y="489"/>
                    </a:lnTo>
                    <a:lnTo>
                      <a:pt x="80" y="485"/>
                    </a:lnTo>
                    <a:lnTo>
                      <a:pt x="78" y="477"/>
                    </a:lnTo>
                    <a:lnTo>
                      <a:pt x="70" y="475"/>
                    </a:lnTo>
                    <a:lnTo>
                      <a:pt x="70" y="474"/>
                    </a:lnTo>
                    <a:lnTo>
                      <a:pt x="63" y="467"/>
                    </a:lnTo>
                    <a:lnTo>
                      <a:pt x="61" y="465"/>
                    </a:lnTo>
                    <a:lnTo>
                      <a:pt x="61" y="460"/>
                    </a:lnTo>
                    <a:lnTo>
                      <a:pt x="60" y="456"/>
                    </a:lnTo>
                    <a:lnTo>
                      <a:pt x="60" y="451"/>
                    </a:lnTo>
                    <a:lnTo>
                      <a:pt x="60" y="450"/>
                    </a:lnTo>
                    <a:lnTo>
                      <a:pt x="60" y="448"/>
                    </a:lnTo>
                    <a:lnTo>
                      <a:pt x="58" y="446"/>
                    </a:lnTo>
                    <a:lnTo>
                      <a:pt x="56" y="446"/>
                    </a:lnTo>
                    <a:lnTo>
                      <a:pt x="49" y="424"/>
                    </a:lnTo>
                    <a:lnTo>
                      <a:pt x="34" y="373"/>
                    </a:lnTo>
                    <a:lnTo>
                      <a:pt x="22" y="333"/>
                    </a:lnTo>
                    <a:lnTo>
                      <a:pt x="0" y="268"/>
                    </a:lnTo>
                    <a:lnTo>
                      <a:pt x="8" y="263"/>
                    </a:lnTo>
                    <a:lnTo>
                      <a:pt x="19" y="272"/>
                    </a:lnTo>
                    <a:lnTo>
                      <a:pt x="19" y="267"/>
                    </a:lnTo>
                    <a:lnTo>
                      <a:pt x="19" y="258"/>
                    </a:lnTo>
                    <a:lnTo>
                      <a:pt x="17" y="255"/>
                    </a:lnTo>
                    <a:lnTo>
                      <a:pt x="19" y="250"/>
                    </a:lnTo>
                    <a:lnTo>
                      <a:pt x="31" y="251"/>
                    </a:lnTo>
                    <a:lnTo>
                      <a:pt x="22" y="239"/>
                    </a:lnTo>
                    <a:lnTo>
                      <a:pt x="29" y="221"/>
                    </a:lnTo>
                    <a:lnTo>
                      <a:pt x="39" y="212"/>
                    </a:lnTo>
                    <a:lnTo>
                      <a:pt x="36" y="205"/>
                    </a:lnTo>
                    <a:lnTo>
                      <a:pt x="44" y="190"/>
                    </a:lnTo>
                    <a:lnTo>
                      <a:pt x="43" y="186"/>
                    </a:lnTo>
                    <a:lnTo>
                      <a:pt x="37" y="185"/>
                    </a:lnTo>
                    <a:lnTo>
                      <a:pt x="37" y="174"/>
                    </a:lnTo>
                    <a:lnTo>
                      <a:pt x="36" y="174"/>
                    </a:lnTo>
                    <a:lnTo>
                      <a:pt x="39" y="166"/>
                    </a:lnTo>
                    <a:lnTo>
                      <a:pt x="34" y="161"/>
                    </a:lnTo>
                    <a:lnTo>
                      <a:pt x="36" y="144"/>
                    </a:lnTo>
                    <a:lnTo>
                      <a:pt x="44" y="132"/>
                    </a:lnTo>
                    <a:lnTo>
                      <a:pt x="43" y="116"/>
                    </a:lnTo>
                    <a:lnTo>
                      <a:pt x="41" y="104"/>
                    </a:lnTo>
                    <a:lnTo>
                      <a:pt x="72" y="10"/>
                    </a:lnTo>
                    <a:lnTo>
                      <a:pt x="85" y="10"/>
                    </a:lnTo>
                    <a:lnTo>
                      <a:pt x="90" y="26"/>
                    </a:lnTo>
                    <a:lnTo>
                      <a:pt x="104" y="31"/>
                    </a:lnTo>
                    <a:lnTo>
                      <a:pt x="126" y="12"/>
                    </a:lnTo>
                    <a:lnTo>
                      <a:pt x="137" y="10"/>
                    </a:lnTo>
                    <a:lnTo>
                      <a:pt x="138" y="2"/>
                    </a:lnTo>
                    <a:lnTo>
                      <a:pt x="145" y="0"/>
                    </a:lnTo>
                    <a:lnTo>
                      <a:pt x="184" y="21"/>
                    </a:lnTo>
                    <a:lnTo>
                      <a:pt x="220" y="133"/>
                    </a:lnTo>
                    <a:lnTo>
                      <a:pt x="224" y="137"/>
                    </a:lnTo>
                    <a:lnTo>
                      <a:pt x="222" y="142"/>
                    </a:lnTo>
                    <a:lnTo>
                      <a:pt x="225" y="145"/>
                    </a:lnTo>
                    <a:lnTo>
                      <a:pt x="224" y="151"/>
                    </a:lnTo>
                    <a:lnTo>
                      <a:pt x="227" y="162"/>
                    </a:lnTo>
                    <a:lnTo>
                      <a:pt x="232" y="162"/>
                    </a:lnTo>
                    <a:lnTo>
                      <a:pt x="234" y="159"/>
                    </a:lnTo>
                    <a:lnTo>
                      <a:pt x="243" y="166"/>
                    </a:lnTo>
                    <a:lnTo>
                      <a:pt x="256" y="162"/>
                    </a:lnTo>
                    <a:lnTo>
                      <a:pt x="261" y="171"/>
                    </a:lnTo>
                    <a:lnTo>
                      <a:pt x="255" y="174"/>
                    </a:lnTo>
                    <a:lnTo>
                      <a:pt x="265" y="185"/>
                    </a:lnTo>
                    <a:lnTo>
                      <a:pt x="263" y="195"/>
                    </a:lnTo>
                    <a:lnTo>
                      <a:pt x="268" y="203"/>
                    </a:lnTo>
                    <a:lnTo>
                      <a:pt x="278" y="209"/>
                    </a:lnTo>
                    <a:lnTo>
                      <a:pt x="282" y="200"/>
                    </a:lnTo>
                    <a:lnTo>
                      <a:pt x="290" y="202"/>
                    </a:lnTo>
                    <a:lnTo>
                      <a:pt x="292" y="203"/>
                    </a:lnTo>
                    <a:lnTo>
                      <a:pt x="304" y="219"/>
                    </a:lnTo>
                    <a:lnTo>
                      <a:pt x="299" y="226"/>
                    </a:lnTo>
                    <a:lnTo>
                      <a:pt x="314" y="231"/>
                    </a:lnTo>
                    <a:lnTo>
                      <a:pt x="313" y="236"/>
                    </a:lnTo>
                    <a:lnTo>
                      <a:pt x="304" y="253"/>
                    </a:lnTo>
                    <a:lnTo>
                      <a:pt x="296" y="256"/>
                    </a:lnTo>
                    <a:lnTo>
                      <a:pt x="289" y="253"/>
                    </a:lnTo>
                    <a:lnTo>
                      <a:pt x="278" y="267"/>
                    </a:lnTo>
                    <a:lnTo>
                      <a:pt x="277" y="275"/>
                    </a:lnTo>
                    <a:lnTo>
                      <a:pt x="261" y="277"/>
                    </a:lnTo>
                    <a:lnTo>
                      <a:pt x="260" y="280"/>
                    </a:lnTo>
                    <a:lnTo>
                      <a:pt x="258" y="289"/>
                    </a:lnTo>
                    <a:lnTo>
                      <a:pt x="253" y="289"/>
                    </a:lnTo>
                    <a:lnTo>
                      <a:pt x="253" y="286"/>
                    </a:lnTo>
                    <a:lnTo>
                      <a:pt x="251" y="289"/>
                    </a:lnTo>
                    <a:lnTo>
                      <a:pt x="253" y="299"/>
                    </a:lnTo>
                    <a:lnTo>
                      <a:pt x="248" y="301"/>
                    </a:lnTo>
                    <a:lnTo>
                      <a:pt x="241" y="292"/>
                    </a:lnTo>
                    <a:lnTo>
                      <a:pt x="232" y="294"/>
                    </a:lnTo>
                    <a:lnTo>
                      <a:pt x="225" y="303"/>
                    </a:lnTo>
                    <a:lnTo>
                      <a:pt x="219" y="301"/>
                    </a:lnTo>
                    <a:lnTo>
                      <a:pt x="212" y="309"/>
                    </a:lnTo>
                    <a:lnTo>
                      <a:pt x="217" y="320"/>
                    </a:lnTo>
                    <a:lnTo>
                      <a:pt x="217" y="325"/>
                    </a:lnTo>
                    <a:lnTo>
                      <a:pt x="200" y="320"/>
                    </a:lnTo>
                    <a:lnTo>
                      <a:pt x="195" y="323"/>
                    </a:lnTo>
                    <a:lnTo>
                      <a:pt x="193" y="315"/>
                    </a:lnTo>
                    <a:lnTo>
                      <a:pt x="195" y="303"/>
                    </a:lnTo>
                    <a:lnTo>
                      <a:pt x="193" y="297"/>
                    </a:lnTo>
                    <a:lnTo>
                      <a:pt x="186" y="294"/>
                    </a:lnTo>
                    <a:lnTo>
                      <a:pt x="184" y="289"/>
                    </a:lnTo>
                    <a:lnTo>
                      <a:pt x="183" y="294"/>
                    </a:lnTo>
                    <a:lnTo>
                      <a:pt x="188" y="297"/>
                    </a:lnTo>
                    <a:lnTo>
                      <a:pt x="191" y="306"/>
                    </a:lnTo>
                    <a:lnTo>
                      <a:pt x="181" y="315"/>
                    </a:lnTo>
                    <a:lnTo>
                      <a:pt x="184" y="332"/>
                    </a:lnTo>
                    <a:lnTo>
                      <a:pt x="183" y="335"/>
                    </a:lnTo>
                    <a:lnTo>
                      <a:pt x="184" y="356"/>
                    </a:lnTo>
                    <a:lnTo>
                      <a:pt x="178" y="371"/>
                    </a:lnTo>
                    <a:lnTo>
                      <a:pt x="171" y="373"/>
                    </a:lnTo>
                    <a:lnTo>
                      <a:pt x="166" y="366"/>
                    </a:lnTo>
                    <a:lnTo>
                      <a:pt x="162" y="366"/>
                    </a:lnTo>
                    <a:lnTo>
                      <a:pt x="159" y="383"/>
                    </a:lnTo>
                    <a:lnTo>
                      <a:pt x="152" y="390"/>
                    </a:lnTo>
                    <a:lnTo>
                      <a:pt x="147" y="390"/>
                    </a:lnTo>
                    <a:lnTo>
                      <a:pt x="143" y="376"/>
                    </a:lnTo>
                    <a:lnTo>
                      <a:pt x="145" y="369"/>
                    </a:lnTo>
                    <a:lnTo>
                      <a:pt x="140" y="383"/>
                    </a:lnTo>
                    <a:lnTo>
                      <a:pt x="140" y="388"/>
                    </a:lnTo>
                    <a:lnTo>
                      <a:pt x="143" y="398"/>
                    </a:lnTo>
                    <a:lnTo>
                      <a:pt x="143" y="402"/>
                    </a:lnTo>
                    <a:lnTo>
                      <a:pt x="140" y="398"/>
                    </a:lnTo>
                    <a:lnTo>
                      <a:pt x="131" y="374"/>
                    </a:lnTo>
                    <a:lnTo>
                      <a:pt x="133" y="373"/>
                    </a:lnTo>
                    <a:lnTo>
                      <a:pt x="131" y="369"/>
                    </a:lnTo>
                    <a:close/>
                    <a:moveTo>
                      <a:pt x="225" y="308"/>
                    </a:moveTo>
                    <a:lnTo>
                      <a:pt x="227" y="306"/>
                    </a:lnTo>
                    <a:lnTo>
                      <a:pt x="225" y="303"/>
                    </a:lnTo>
                    <a:lnTo>
                      <a:pt x="234" y="299"/>
                    </a:lnTo>
                    <a:lnTo>
                      <a:pt x="243" y="308"/>
                    </a:lnTo>
                    <a:lnTo>
                      <a:pt x="234" y="315"/>
                    </a:lnTo>
                    <a:lnTo>
                      <a:pt x="234" y="323"/>
                    </a:lnTo>
                    <a:lnTo>
                      <a:pt x="227" y="320"/>
                    </a:lnTo>
                    <a:lnTo>
                      <a:pt x="225" y="308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lIns="44450" tIns="44450" rIns="44450" bIns="4445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00" b="0" i="0" u="none" strike="noStrike" kern="1200" cap="none" spc="0" normalizeH="0" baseline="0" noProof="0" dirty="0">
                  <a:ln>
                    <a:noFill/>
                  </a:ln>
                  <a:solidFill>
                    <a:srgbClr val="53565A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7" name="Freeform 9">
                <a:extLst>
                  <a:ext uri="{FF2B5EF4-FFF2-40B4-BE49-F238E27FC236}">
                    <a16:creationId xmlns:a16="http://schemas.microsoft.com/office/drawing/2014/main" id="{73BF1054-DB02-0495-8701-2B8F4F550859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4295636" y="1992920"/>
                <a:ext cx="903357" cy="563592"/>
              </a:xfrm>
              <a:custGeom>
                <a:avLst/>
                <a:gdLst/>
                <a:ahLst/>
                <a:cxnLst>
                  <a:cxn ang="0">
                    <a:pos x="323" y="343"/>
                  </a:cxn>
                  <a:cxn ang="0">
                    <a:pos x="152" y="335"/>
                  </a:cxn>
                  <a:cxn ang="0">
                    <a:pos x="0" y="325"/>
                  </a:cxn>
                  <a:cxn ang="0">
                    <a:pos x="7" y="249"/>
                  </a:cxn>
                  <a:cxn ang="0">
                    <a:pos x="19" y="106"/>
                  </a:cxn>
                  <a:cxn ang="0">
                    <a:pos x="27" y="0"/>
                  </a:cxn>
                  <a:cxn ang="0">
                    <a:pos x="209" y="12"/>
                  </a:cxn>
                  <a:cxn ang="0">
                    <a:pos x="388" y="20"/>
                  </a:cxn>
                  <a:cxn ang="0">
                    <a:pos x="514" y="31"/>
                  </a:cxn>
                  <a:cxn ang="0">
                    <a:pos x="518" y="43"/>
                  </a:cxn>
                  <a:cxn ang="0">
                    <a:pos x="520" y="46"/>
                  </a:cxn>
                  <a:cxn ang="0">
                    <a:pos x="521" y="51"/>
                  </a:cxn>
                  <a:cxn ang="0">
                    <a:pos x="521" y="56"/>
                  </a:cxn>
                  <a:cxn ang="0">
                    <a:pos x="521" y="63"/>
                  </a:cxn>
                  <a:cxn ang="0">
                    <a:pos x="520" y="66"/>
                  </a:cxn>
                  <a:cxn ang="0">
                    <a:pos x="518" y="70"/>
                  </a:cxn>
                  <a:cxn ang="0">
                    <a:pos x="518" y="72"/>
                  </a:cxn>
                  <a:cxn ang="0">
                    <a:pos x="520" y="75"/>
                  </a:cxn>
                  <a:cxn ang="0">
                    <a:pos x="521" y="85"/>
                  </a:cxn>
                  <a:cxn ang="0">
                    <a:pos x="521" y="87"/>
                  </a:cxn>
                  <a:cxn ang="0">
                    <a:pos x="520" y="90"/>
                  </a:cxn>
                  <a:cxn ang="0">
                    <a:pos x="520" y="96"/>
                  </a:cxn>
                  <a:cxn ang="0">
                    <a:pos x="521" y="97"/>
                  </a:cxn>
                  <a:cxn ang="0">
                    <a:pos x="521" y="99"/>
                  </a:cxn>
                  <a:cxn ang="0">
                    <a:pos x="521" y="102"/>
                  </a:cxn>
                  <a:cxn ang="0">
                    <a:pos x="520" y="106"/>
                  </a:cxn>
                  <a:cxn ang="0">
                    <a:pos x="520" y="109"/>
                  </a:cxn>
                  <a:cxn ang="0">
                    <a:pos x="521" y="113"/>
                  </a:cxn>
                  <a:cxn ang="0">
                    <a:pos x="521" y="118"/>
                  </a:cxn>
                  <a:cxn ang="0">
                    <a:pos x="525" y="125"/>
                  </a:cxn>
                  <a:cxn ang="0">
                    <a:pos x="528" y="143"/>
                  </a:cxn>
                  <a:cxn ang="0">
                    <a:pos x="530" y="150"/>
                  </a:cxn>
                  <a:cxn ang="0">
                    <a:pos x="535" y="160"/>
                  </a:cxn>
                  <a:cxn ang="0">
                    <a:pos x="540" y="172"/>
                  </a:cxn>
                  <a:cxn ang="0">
                    <a:pos x="538" y="181"/>
                  </a:cxn>
                  <a:cxn ang="0">
                    <a:pos x="538" y="190"/>
                  </a:cxn>
                  <a:cxn ang="0">
                    <a:pos x="540" y="195"/>
                  </a:cxn>
                  <a:cxn ang="0">
                    <a:pos x="540" y="203"/>
                  </a:cxn>
                  <a:cxn ang="0">
                    <a:pos x="540" y="210"/>
                  </a:cxn>
                  <a:cxn ang="0">
                    <a:pos x="542" y="227"/>
                  </a:cxn>
                  <a:cxn ang="0">
                    <a:pos x="540" y="236"/>
                  </a:cxn>
                  <a:cxn ang="0">
                    <a:pos x="544" y="239"/>
                  </a:cxn>
                  <a:cxn ang="0">
                    <a:pos x="544" y="244"/>
                  </a:cxn>
                  <a:cxn ang="0">
                    <a:pos x="545" y="251"/>
                  </a:cxn>
                  <a:cxn ang="0">
                    <a:pos x="544" y="261"/>
                  </a:cxn>
                  <a:cxn ang="0">
                    <a:pos x="544" y="277"/>
                  </a:cxn>
                  <a:cxn ang="0">
                    <a:pos x="547" y="280"/>
                  </a:cxn>
                  <a:cxn ang="0">
                    <a:pos x="549" y="297"/>
                  </a:cxn>
                  <a:cxn ang="0">
                    <a:pos x="556" y="306"/>
                  </a:cxn>
                  <a:cxn ang="0">
                    <a:pos x="559" y="321"/>
                  </a:cxn>
                  <a:cxn ang="0">
                    <a:pos x="561" y="333"/>
                  </a:cxn>
                  <a:cxn ang="0">
                    <a:pos x="559" y="350"/>
                  </a:cxn>
                  <a:cxn ang="0">
                    <a:pos x="451" y="348"/>
                  </a:cxn>
                </a:cxnLst>
                <a:rect l="0" t="0" r="r" b="b"/>
                <a:pathLst>
                  <a:path w="561" h="350">
                    <a:moveTo>
                      <a:pt x="398" y="347"/>
                    </a:moveTo>
                    <a:lnTo>
                      <a:pt x="376" y="347"/>
                    </a:lnTo>
                    <a:lnTo>
                      <a:pt x="323" y="343"/>
                    </a:lnTo>
                    <a:lnTo>
                      <a:pt x="311" y="343"/>
                    </a:lnTo>
                    <a:lnTo>
                      <a:pt x="263" y="342"/>
                    </a:lnTo>
                    <a:lnTo>
                      <a:pt x="152" y="335"/>
                    </a:lnTo>
                    <a:lnTo>
                      <a:pt x="82" y="331"/>
                    </a:lnTo>
                    <a:lnTo>
                      <a:pt x="79" y="330"/>
                    </a:lnTo>
                    <a:lnTo>
                      <a:pt x="0" y="325"/>
                    </a:lnTo>
                    <a:lnTo>
                      <a:pt x="3" y="289"/>
                    </a:lnTo>
                    <a:lnTo>
                      <a:pt x="5" y="260"/>
                    </a:lnTo>
                    <a:lnTo>
                      <a:pt x="7" y="249"/>
                    </a:lnTo>
                    <a:lnTo>
                      <a:pt x="12" y="176"/>
                    </a:lnTo>
                    <a:lnTo>
                      <a:pt x="14" y="169"/>
                    </a:lnTo>
                    <a:lnTo>
                      <a:pt x="19" y="106"/>
                    </a:lnTo>
                    <a:lnTo>
                      <a:pt x="22" y="65"/>
                    </a:lnTo>
                    <a:lnTo>
                      <a:pt x="24" y="37"/>
                    </a:lnTo>
                    <a:lnTo>
                      <a:pt x="27" y="0"/>
                    </a:lnTo>
                    <a:lnTo>
                      <a:pt x="106" y="7"/>
                    </a:lnTo>
                    <a:lnTo>
                      <a:pt x="173" y="10"/>
                    </a:lnTo>
                    <a:lnTo>
                      <a:pt x="209" y="12"/>
                    </a:lnTo>
                    <a:lnTo>
                      <a:pt x="303" y="17"/>
                    </a:lnTo>
                    <a:lnTo>
                      <a:pt x="349" y="19"/>
                    </a:lnTo>
                    <a:lnTo>
                      <a:pt x="388" y="20"/>
                    </a:lnTo>
                    <a:lnTo>
                      <a:pt x="463" y="22"/>
                    </a:lnTo>
                    <a:lnTo>
                      <a:pt x="514" y="24"/>
                    </a:lnTo>
                    <a:lnTo>
                      <a:pt x="514" y="31"/>
                    </a:lnTo>
                    <a:lnTo>
                      <a:pt x="518" y="37"/>
                    </a:lnTo>
                    <a:lnTo>
                      <a:pt x="518" y="41"/>
                    </a:lnTo>
                    <a:lnTo>
                      <a:pt x="518" y="43"/>
                    </a:lnTo>
                    <a:lnTo>
                      <a:pt x="518" y="44"/>
                    </a:lnTo>
                    <a:lnTo>
                      <a:pt x="518" y="44"/>
                    </a:lnTo>
                    <a:lnTo>
                      <a:pt x="520" y="46"/>
                    </a:lnTo>
                    <a:lnTo>
                      <a:pt x="520" y="49"/>
                    </a:lnTo>
                    <a:lnTo>
                      <a:pt x="520" y="49"/>
                    </a:lnTo>
                    <a:lnTo>
                      <a:pt x="521" y="51"/>
                    </a:lnTo>
                    <a:lnTo>
                      <a:pt x="521" y="53"/>
                    </a:lnTo>
                    <a:lnTo>
                      <a:pt x="523" y="55"/>
                    </a:lnTo>
                    <a:lnTo>
                      <a:pt x="521" y="56"/>
                    </a:lnTo>
                    <a:lnTo>
                      <a:pt x="523" y="58"/>
                    </a:lnTo>
                    <a:lnTo>
                      <a:pt x="523" y="63"/>
                    </a:lnTo>
                    <a:lnTo>
                      <a:pt x="521" y="63"/>
                    </a:lnTo>
                    <a:lnTo>
                      <a:pt x="521" y="63"/>
                    </a:lnTo>
                    <a:lnTo>
                      <a:pt x="520" y="65"/>
                    </a:lnTo>
                    <a:lnTo>
                      <a:pt x="520" y="66"/>
                    </a:lnTo>
                    <a:lnTo>
                      <a:pt x="518" y="68"/>
                    </a:lnTo>
                    <a:lnTo>
                      <a:pt x="520" y="68"/>
                    </a:lnTo>
                    <a:lnTo>
                      <a:pt x="518" y="70"/>
                    </a:lnTo>
                    <a:lnTo>
                      <a:pt x="520" y="72"/>
                    </a:lnTo>
                    <a:lnTo>
                      <a:pt x="518" y="72"/>
                    </a:lnTo>
                    <a:lnTo>
                      <a:pt x="518" y="72"/>
                    </a:lnTo>
                    <a:lnTo>
                      <a:pt x="520" y="73"/>
                    </a:lnTo>
                    <a:lnTo>
                      <a:pt x="520" y="75"/>
                    </a:lnTo>
                    <a:lnTo>
                      <a:pt x="520" y="75"/>
                    </a:lnTo>
                    <a:lnTo>
                      <a:pt x="520" y="84"/>
                    </a:lnTo>
                    <a:lnTo>
                      <a:pt x="521" y="84"/>
                    </a:lnTo>
                    <a:lnTo>
                      <a:pt x="521" y="85"/>
                    </a:lnTo>
                    <a:lnTo>
                      <a:pt x="520" y="85"/>
                    </a:lnTo>
                    <a:lnTo>
                      <a:pt x="520" y="85"/>
                    </a:lnTo>
                    <a:lnTo>
                      <a:pt x="521" y="87"/>
                    </a:lnTo>
                    <a:lnTo>
                      <a:pt x="518" y="89"/>
                    </a:lnTo>
                    <a:lnTo>
                      <a:pt x="520" y="89"/>
                    </a:lnTo>
                    <a:lnTo>
                      <a:pt x="520" y="90"/>
                    </a:lnTo>
                    <a:lnTo>
                      <a:pt x="520" y="90"/>
                    </a:lnTo>
                    <a:lnTo>
                      <a:pt x="520" y="90"/>
                    </a:lnTo>
                    <a:lnTo>
                      <a:pt x="520" y="96"/>
                    </a:lnTo>
                    <a:lnTo>
                      <a:pt x="521" y="96"/>
                    </a:lnTo>
                    <a:lnTo>
                      <a:pt x="520" y="97"/>
                    </a:lnTo>
                    <a:lnTo>
                      <a:pt x="521" y="97"/>
                    </a:lnTo>
                    <a:lnTo>
                      <a:pt x="521" y="99"/>
                    </a:lnTo>
                    <a:lnTo>
                      <a:pt x="520" y="99"/>
                    </a:lnTo>
                    <a:lnTo>
                      <a:pt x="521" y="99"/>
                    </a:lnTo>
                    <a:lnTo>
                      <a:pt x="521" y="101"/>
                    </a:lnTo>
                    <a:lnTo>
                      <a:pt x="520" y="101"/>
                    </a:lnTo>
                    <a:lnTo>
                      <a:pt x="521" y="102"/>
                    </a:lnTo>
                    <a:lnTo>
                      <a:pt x="520" y="104"/>
                    </a:lnTo>
                    <a:lnTo>
                      <a:pt x="521" y="106"/>
                    </a:lnTo>
                    <a:lnTo>
                      <a:pt x="520" y="106"/>
                    </a:lnTo>
                    <a:lnTo>
                      <a:pt x="521" y="107"/>
                    </a:lnTo>
                    <a:lnTo>
                      <a:pt x="520" y="107"/>
                    </a:lnTo>
                    <a:lnTo>
                      <a:pt x="520" y="109"/>
                    </a:lnTo>
                    <a:lnTo>
                      <a:pt x="520" y="111"/>
                    </a:lnTo>
                    <a:lnTo>
                      <a:pt x="520" y="113"/>
                    </a:lnTo>
                    <a:lnTo>
                      <a:pt x="521" y="113"/>
                    </a:lnTo>
                    <a:lnTo>
                      <a:pt x="520" y="114"/>
                    </a:lnTo>
                    <a:lnTo>
                      <a:pt x="521" y="114"/>
                    </a:lnTo>
                    <a:lnTo>
                      <a:pt x="521" y="118"/>
                    </a:lnTo>
                    <a:lnTo>
                      <a:pt x="523" y="119"/>
                    </a:lnTo>
                    <a:lnTo>
                      <a:pt x="523" y="123"/>
                    </a:lnTo>
                    <a:lnTo>
                      <a:pt x="525" y="125"/>
                    </a:lnTo>
                    <a:lnTo>
                      <a:pt x="526" y="135"/>
                    </a:lnTo>
                    <a:lnTo>
                      <a:pt x="528" y="138"/>
                    </a:lnTo>
                    <a:lnTo>
                      <a:pt x="528" y="143"/>
                    </a:lnTo>
                    <a:lnTo>
                      <a:pt x="530" y="143"/>
                    </a:lnTo>
                    <a:lnTo>
                      <a:pt x="532" y="149"/>
                    </a:lnTo>
                    <a:lnTo>
                      <a:pt x="530" y="150"/>
                    </a:lnTo>
                    <a:lnTo>
                      <a:pt x="532" y="152"/>
                    </a:lnTo>
                    <a:lnTo>
                      <a:pt x="533" y="155"/>
                    </a:lnTo>
                    <a:lnTo>
                      <a:pt x="535" y="160"/>
                    </a:lnTo>
                    <a:lnTo>
                      <a:pt x="537" y="164"/>
                    </a:lnTo>
                    <a:lnTo>
                      <a:pt x="538" y="171"/>
                    </a:lnTo>
                    <a:lnTo>
                      <a:pt x="540" y="172"/>
                    </a:lnTo>
                    <a:lnTo>
                      <a:pt x="538" y="176"/>
                    </a:lnTo>
                    <a:lnTo>
                      <a:pt x="540" y="178"/>
                    </a:lnTo>
                    <a:lnTo>
                      <a:pt x="538" y="181"/>
                    </a:lnTo>
                    <a:lnTo>
                      <a:pt x="540" y="183"/>
                    </a:lnTo>
                    <a:lnTo>
                      <a:pt x="538" y="188"/>
                    </a:lnTo>
                    <a:lnTo>
                      <a:pt x="538" y="190"/>
                    </a:lnTo>
                    <a:lnTo>
                      <a:pt x="538" y="193"/>
                    </a:lnTo>
                    <a:lnTo>
                      <a:pt x="540" y="193"/>
                    </a:lnTo>
                    <a:lnTo>
                      <a:pt x="540" y="195"/>
                    </a:lnTo>
                    <a:lnTo>
                      <a:pt x="540" y="198"/>
                    </a:lnTo>
                    <a:lnTo>
                      <a:pt x="540" y="200"/>
                    </a:lnTo>
                    <a:lnTo>
                      <a:pt x="540" y="203"/>
                    </a:lnTo>
                    <a:lnTo>
                      <a:pt x="540" y="205"/>
                    </a:lnTo>
                    <a:lnTo>
                      <a:pt x="540" y="208"/>
                    </a:lnTo>
                    <a:lnTo>
                      <a:pt x="540" y="210"/>
                    </a:lnTo>
                    <a:lnTo>
                      <a:pt x="542" y="219"/>
                    </a:lnTo>
                    <a:lnTo>
                      <a:pt x="540" y="220"/>
                    </a:lnTo>
                    <a:lnTo>
                      <a:pt x="542" y="227"/>
                    </a:lnTo>
                    <a:lnTo>
                      <a:pt x="542" y="227"/>
                    </a:lnTo>
                    <a:lnTo>
                      <a:pt x="542" y="232"/>
                    </a:lnTo>
                    <a:lnTo>
                      <a:pt x="540" y="236"/>
                    </a:lnTo>
                    <a:lnTo>
                      <a:pt x="542" y="236"/>
                    </a:lnTo>
                    <a:lnTo>
                      <a:pt x="542" y="239"/>
                    </a:lnTo>
                    <a:lnTo>
                      <a:pt x="544" y="239"/>
                    </a:lnTo>
                    <a:lnTo>
                      <a:pt x="544" y="241"/>
                    </a:lnTo>
                    <a:lnTo>
                      <a:pt x="544" y="242"/>
                    </a:lnTo>
                    <a:lnTo>
                      <a:pt x="544" y="244"/>
                    </a:lnTo>
                    <a:lnTo>
                      <a:pt x="545" y="242"/>
                    </a:lnTo>
                    <a:lnTo>
                      <a:pt x="545" y="244"/>
                    </a:lnTo>
                    <a:lnTo>
                      <a:pt x="545" y="251"/>
                    </a:lnTo>
                    <a:lnTo>
                      <a:pt x="545" y="253"/>
                    </a:lnTo>
                    <a:lnTo>
                      <a:pt x="544" y="256"/>
                    </a:lnTo>
                    <a:lnTo>
                      <a:pt x="544" y="261"/>
                    </a:lnTo>
                    <a:lnTo>
                      <a:pt x="544" y="268"/>
                    </a:lnTo>
                    <a:lnTo>
                      <a:pt x="544" y="270"/>
                    </a:lnTo>
                    <a:lnTo>
                      <a:pt x="544" y="277"/>
                    </a:lnTo>
                    <a:lnTo>
                      <a:pt x="544" y="277"/>
                    </a:lnTo>
                    <a:lnTo>
                      <a:pt x="545" y="278"/>
                    </a:lnTo>
                    <a:lnTo>
                      <a:pt x="547" y="280"/>
                    </a:lnTo>
                    <a:lnTo>
                      <a:pt x="547" y="290"/>
                    </a:lnTo>
                    <a:lnTo>
                      <a:pt x="549" y="294"/>
                    </a:lnTo>
                    <a:lnTo>
                      <a:pt x="549" y="297"/>
                    </a:lnTo>
                    <a:lnTo>
                      <a:pt x="550" y="299"/>
                    </a:lnTo>
                    <a:lnTo>
                      <a:pt x="554" y="304"/>
                    </a:lnTo>
                    <a:lnTo>
                      <a:pt x="556" y="306"/>
                    </a:lnTo>
                    <a:lnTo>
                      <a:pt x="557" y="307"/>
                    </a:lnTo>
                    <a:lnTo>
                      <a:pt x="557" y="318"/>
                    </a:lnTo>
                    <a:lnTo>
                      <a:pt x="559" y="321"/>
                    </a:lnTo>
                    <a:lnTo>
                      <a:pt x="557" y="323"/>
                    </a:lnTo>
                    <a:lnTo>
                      <a:pt x="559" y="325"/>
                    </a:lnTo>
                    <a:lnTo>
                      <a:pt x="561" y="333"/>
                    </a:lnTo>
                    <a:lnTo>
                      <a:pt x="559" y="342"/>
                    </a:lnTo>
                    <a:lnTo>
                      <a:pt x="561" y="348"/>
                    </a:lnTo>
                    <a:lnTo>
                      <a:pt x="559" y="350"/>
                    </a:lnTo>
                    <a:lnTo>
                      <a:pt x="509" y="350"/>
                    </a:lnTo>
                    <a:lnTo>
                      <a:pt x="453" y="350"/>
                    </a:lnTo>
                    <a:lnTo>
                      <a:pt x="451" y="348"/>
                    </a:lnTo>
                    <a:lnTo>
                      <a:pt x="398" y="347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lIns="44450" tIns="44450" rIns="44450" bIns="4445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00" b="0" i="0" u="none" strike="noStrike" kern="1200" cap="none" spc="0" normalizeH="0" baseline="0" noProof="0" dirty="0">
                  <a:ln>
                    <a:noFill/>
                  </a:ln>
                  <a:solidFill>
                    <a:srgbClr val="53565A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8" name="Freeform 10">
                <a:extLst>
                  <a:ext uri="{FF2B5EF4-FFF2-40B4-BE49-F238E27FC236}">
                    <a16:creationId xmlns:a16="http://schemas.microsoft.com/office/drawing/2014/main" id="{7C99AC08-14B3-7C83-7A56-E39AFC352312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4252159" y="2516255"/>
                <a:ext cx="956495" cy="637664"/>
              </a:xfrm>
              <a:custGeom>
                <a:avLst/>
                <a:gdLst/>
                <a:ahLst/>
                <a:cxnLst>
                  <a:cxn ang="0">
                    <a:pos x="42" y="317"/>
                  </a:cxn>
                  <a:cxn ang="0">
                    <a:pos x="5" y="259"/>
                  </a:cxn>
                  <a:cxn ang="0">
                    <a:pos x="10" y="188"/>
                  </a:cxn>
                  <a:cxn ang="0">
                    <a:pos x="19" y="100"/>
                  </a:cxn>
                  <a:cxn ang="0">
                    <a:pos x="27" y="0"/>
                  </a:cxn>
                  <a:cxn ang="0">
                    <a:pos x="179" y="10"/>
                  </a:cxn>
                  <a:cxn ang="0">
                    <a:pos x="350" y="18"/>
                  </a:cxn>
                  <a:cxn ang="0">
                    <a:pos x="478" y="23"/>
                  </a:cxn>
                  <a:cxn ang="0">
                    <a:pos x="586" y="25"/>
                  </a:cxn>
                  <a:cxn ang="0">
                    <a:pos x="579" y="46"/>
                  </a:cxn>
                  <a:cxn ang="0">
                    <a:pos x="565" y="63"/>
                  </a:cxn>
                  <a:cxn ang="0">
                    <a:pos x="577" y="82"/>
                  </a:cxn>
                  <a:cxn ang="0">
                    <a:pos x="593" y="90"/>
                  </a:cxn>
                  <a:cxn ang="0">
                    <a:pos x="594" y="128"/>
                  </a:cxn>
                  <a:cxn ang="0">
                    <a:pos x="594" y="176"/>
                  </a:cxn>
                  <a:cxn ang="0">
                    <a:pos x="593" y="287"/>
                  </a:cxn>
                  <a:cxn ang="0">
                    <a:pos x="583" y="293"/>
                  </a:cxn>
                  <a:cxn ang="0">
                    <a:pos x="588" y="302"/>
                  </a:cxn>
                  <a:cxn ang="0">
                    <a:pos x="584" y="312"/>
                  </a:cxn>
                  <a:cxn ang="0">
                    <a:pos x="586" y="316"/>
                  </a:cxn>
                  <a:cxn ang="0">
                    <a:pos x="594" y="328"/>
                  </a:cxn>
                  <a:cxn ang="0">
                    <a:pos x="591" y="334"/>
                  </a:cxn>
                  <a:cxn ang="0">
                    <a:pos x="588" y="341"/>
                  </a:cxn>
                  <a:cxn ang="0">
                    <a:pos x="588" y="352"/>
                  </a:cxn>
                  <a:cxn ang="0">
                    <a:pos x="583" y="358"/>
                  </a:cxn>
                  <a:cxn ang="0">
                    <a:pos x="579" y="367"/>
                  </a:cxn>
                  <a:cxn ang="0">
                    <a:pos x="586" y="377"/>
                  </a:cxn>
                  <a:cxn ang="0">
                    <a:pos x="589" y="386"/>
                  </a:cxn>
                  <a:cxn ang="0">
                    <a:pos x="594" y="396"/>
                  </a:cxn>
                  <a:cxn ang="0">
                    <a:pos x="583" y="393"/>
                  </a:cxn>
                  <a:cxn ang="0">
                    <a:pos x="579" y="389"/>
                  </a:cxn>
                  <a:cxn ang="0">
                    <a:pos x="574" y="379"/>
                  </a:cxn>
                  <a:cxn ang="0">
                    <a:pos x="565" y="375"/>
                  </a:cxn>
                  <a:cxn ang="0">
                    <a:pos x="557" y="369"/>
                  </a:cxn>
                  <a:cxn ang="0">
                    <a:pos x="553" y="367"/>
                  </a:cxn>
                  <a:cxn ang="0">
                    <a:pos x="540" y="365"/>
                  </a:cxn>
                  <a:cxn ang="0">
                    <a:pos x="533" y="357"/>
                  </a:cxn>
                  <a:cxn ang="0">
                    <a:pos x="526" y="355"/>
                  </a:cxn>
                  <a:cxn ang="0">
                    <a:pos x="512" y="355"/>
                  </a:cxn>
                  <a:cxn ang="0">
                    <a:pos x="500" y="355"/>
                  </a:cxn>
                  <a:cxn ang="0">
                    <a:pos x="490" y="357"/>
                  </a:cxn>
                  <a:cxn ang="0">
                    <a:pos x="482" y="355"/>
                  </a:cxn>
                  <a:cxn ang="0">
                    <a:pos x="475" y="364"/>
                  </a:cxn>
                  <a:cxn ang="0">
                    <a:pos x="463" y="360"/>
                  </a:cxn>
                  <a:cxn ang="0">
                    <a:pos x="459" y="357"/>
                  </a:cxn>
                  <a:cxn ang="0">
                    <a:pos x="437" y="345"/>
                  </a:cxn>
                  <a:cxn ang="0">
                    <a:pos x="353" y="336"/>
                  </a:cxn>
                  <a:cxn ang="0">
                    <a:pos x="154" y="326"/>
                  </a:cxn>
                </a:cxnLst>
                <a:rect l="0" t="0" r="r" b="b"/>
                <a:pathLst>
                  <a:path w="594" h="396">
                    <a:moveTo>
                      <a:pt x="99" y="323"/>
                    </a:moveTo>
                    <a:lnTo>
                      <a:pt x="82" y="321"/>
                    </a:lnTo>
                    <a:lnTo>
                      <a:pt x="42" y="317"/>
                    </a:lnTo>
                    <a:lnTo>
                      <a:pt x="0" y="314"/>
                    </a:lnTo>
                    <a:lnTo>
                      <a:pt x="3" y="263"/>
                    </a:lnTo>
                    <a:lnTo>
                      <a:pt x="5" y="259"/>
                    </a:lnTo>
                    <a:lnTo>
                      <a:pt x="7" y="222"/>
                    </a:lnTo>
                    <a:lnTo>
                      <a:pt x="10" y="191"/>
                    </a:lnTo>
                    <a:lnTo>
                      <a:pt x="10" y="188"/>
                    </a:lnTo>
                    <a:lnTo>
                      <a:pt x="13" y="145"/>
                    </a:lnTo>
                    <a:lnTo>
                      <a:pt x="17" y="100"/>
                    </a:lnTo>
                    <a:lnTo>
                      <a:pt x="19" y="100"/>
                    </a:lnTo>
                    <a:lnTo>
                      <a:pt x="20" y="76"/>
                    </a:lnTo>
                    <a:lnTo>
                      <a:pt x="27" y="5"/>
                    </a:lnTo>
                    <a:lnTo>
                      <a:pt x="27" y="0"/>
                    </a:lnTo>
                    <a:lnTo>
                      <a:pt x="106" y="5"/>
                    </a:lnTo>
                    <a:lnTo>
                      <a:pt x="109" y="6"/>
                    </a:lnTo>
                    <a:lnTo>
                      <a:pt x="179" y="10"/>
                    </a:lnTo>
                    <a:lnTo>
                      <a:pt x="290" y="17"/>
                    </a:lnTo>
                    <a:lnTo>
                      <a:pt x="338" y="18"/>
                    </a:lnTo>
                    <a:lnTo>
                      <a:pt x="350" y="18"/>
                    </a:lnTo>
                    <a:lnTo>
                      <a:pt x="403" y="22"/>
                    </a:lnTo>
                    <a:lnTo>
                      <a:pt x="425" y="22"/>
                    </a:lnTo>
                    <a:lnTo>
                      <a:pt x="478" y="23"/>
                    </a:lnTo>
                    <a:lnTo>
                      <a:pt x="480" y="25"/>
                    </a:lnTo>
                    <a:lnTo>
                      <a:pt x="536" y="25"/>
                    </a:lnTo>
                    <a:lnTo>
                      <a:pt x="586" y="25"/>
                    </a:lnTo>
                    <a:lnTo>
                      <a:pt x="584" y="37"/>
                    </a:lnTo>
                    <a:lnTo>
                      <a:pt x="584" y="39"/>
                    </a:lnTo>
                    <a:lnTo>
                      <a:pt x="579" y="46"/>
                    </a:lnTo>
                    <a:lnTo>
                      <a:pt x="565" y="56"/>
                    </a:lnTo>
                    <a:lnTo>
                      <a:pt x="564" y="59"/>
                    </a:lnTo>
                    <a:lnTo>
                      <a:pt x="565" y="63"/>
                    </a:lnTo>
                    <a:lnTo>
                      <a:pt x="571" y="70"/>
                    </a:lnTo>
                    <a:lnTo>
                      <a:pt x="574" y="76"/>
                    </a:lnTo>
                    <a:lnTo>
                      <a:pt x="577" y="82"/>
                    </a:lnTo>
                    <a:lnTo>
                      <a:pt x="583" y="83"/>
                    </a:lnTo>
                    <a:lnTo>
                      <a:pt x="589" y="85"/>
                    </a:lnTo>
                    <a:lnTo>
                      <a:pt x="593" y="90"/>
                    </a:lnTo>
                    <a:lnTo>
                      <a:pt x="594" y="94"/>
                    </a:lnTo>
                    <a:lnTo>
                      <a:pt x="594" y="95"/>
                    </a:lnTo>
                    <a:lnTo>
                      <a:pt x="594" y="128"/>
                    </a:lnTo>
                    <a:lnTo>
                      <a:pt x="594" y="146"/>
                    </a:lnTo>
                    <a:lnTo>
                      <a:pt x="594" y="165"/>
                    </a:lnTo>
                    <a:lnTo>
                      <a:pt x="594" y="176"/>
                    </a:lnTo>
                    <a:lnTo>
                      <a:pt x="594" y="211"/>
                    </a:lnTo>
                    <a:lnTo>
                      <a:pt x="594" y="249"/>
                    </a:lnTo>
                    <a:lnTo>
                      <a:pt x="593" y="287"/>
                    </a:lnTo>
                    <a:lnTo>
                      <a:pt x="583" y="287"/>
                    </a:lnTo>
                    <a:lnTo>
                      <a:pt x="584" y="288"/>
                    </a:lnTo>
                    <a:lnTo>
                      <a:pt x="583" y="293"/>
                    </a:lnTo>
                    <a:lnTo>
                      <a:pt x="586" y="297"/>
                    </a:lnTo>
                    <a:lnTo>
                      <a:pt x="588" y="299"/>
                    </a:lnTo>
                    <a:lnTo>
                      <a:pt x="588" y="302"/>
                    </a:lnTo>
                    <a:lnTo>
                      <a:pt x="588" y="307"/>
                    </a:lnTo>
                    <a:lnTo>
                      <a:pt x="584" y="309"/>
                    </a:lnTo>
                    <a:lnTo>
                      <a:pt x="584" y="312"/>
                    </a:lnTo>
                    <a:lnTo>
                      <a:pt x="586" y="314"/>
                    </a:lnTo>
                    <a:lnTo>
                      <a:pt x="584" y="314"/>
                    </a:lnTo>
                    <a:lnTo>
                      <a:pt x="586" y="316"/>
                    </a:lnTo>
                    <a:lnTo>
                      <a:pt x="591" y="317"/>
                    </a:lnTo>
                    <a:lnTo>
                      <a:pt x="593" y="317"/>
                    </a:lnTo>
                    <a:lnTo>
                      <a:pt x="594" y="328"/>
                    </a:lnTo>
                    <a:lnTo>
                      <a:pt x="593" y="331"/>
                    </a:lnTo>
                    <a:lnTo>
                      <a:pt x="593" y="333"/>
                    </a:lnTo>
                    <a:lnTo>
                      <a:pt x="591" y="334"/>
                    </a:lnTo>
                    <a:lnTo>
                      <a:pt x="588" y="334"/>
                    </a:lnTo>
                    <a:lnTo>
                      <a:pt x="589" y="340"/>
                    </a:lnTo>
                    <a:lnTo>
                      <a:pt x="588" y="341"/>
                    </a:lnTo>
                    <a:lnTo>
                      <a:pt x="589" y="346"/>
                    </a:lnTo>
                    <a:lnTo>
                      <a:pt x="586" y="350"/>
                    </a:lnTo>
                    <a:lnTo>
                      <a:pt x="588" y="352"/>
                    </a:lnTo>
                    <a:lnTo>
                      <a:pt x="586" y="357"/>
                    </a:lnTo>
                    <a:lnTo>
                      <a:pt x="584" y="358"/>
                    </a:lnTo>
                    <a:lnTo>
                      <a:pt x="583" y="358"/>
                    </a:lnTo>
                    <a:lnTo>
                      <a:pt x="583" y="362"/>
                    </a:lnTo>
                    <a:lnTo>
                      <a:pt x="579" y="365"/>
                    </a:lnTo>
                    <a:lnTo>
                      <a:pt x="579" y="367"/>
                    </a:lnTo>
                    <a:lnTo>
                      <a:pt x="579" y="372"/>
                    </a:lnTo>
                    <a:lnTo>
                      <a:pt x="584" y="375"/>
                    </a:lnTo>
                    <a:lnTo>
                      <a:pt x="586" y="377"/>
                    </a:lnTo>
                    <a:lnTo>
                      <a:pt x="589" y="381"/>
                    </a:lnTo>
                    <a:lnTo>
                      <a:pt x="591" y="386"/>
                    </a:lnTo>
                    <a:lnTo>
                      <a:pt x="589" y="386"/>
                    </a:lnTo>
                    <a:lnTo>
                      <a:pt x="591" y="387"/>
                    </a:lnTo>
                    <a:lnTo>
                      <a:pt x="591" y="393"/>
                    </a:lnTo>
                    <a:lnTo>
                      <a:pt x="594" y="396"/>
                    </a:lnTo>
                    <a:lnTo>
                      <a:pt x="589" y="396"/>
                    </a:lnTo>
                    <a:lnTo>
                      <a:pt x="586" y="393"/>
                    </a:lnTo>
                    <a:lnTo>
                      <a:pt x="583" y="393"/>
                    </a:lnTo>
                    <a:lnTo>
                      <a:pt x="581" y="394"/>
                    </a:lnTo>
                    <a:lnTo>
                      <a:pt x="579" y="393"/>
                    </a:lnTo>
                    <a:lnTo>
                      <a:pt x="579" y="389"/>
                    </a:lnTo>
                    <a:lnTo>
                      <a:pt x="572" y="382"/>
                    </a:lnTo>
                    <a:lnTo>
                      <a:pt x="572" y="381"/>
                    </a:lnTo>
                    <a:lnTo>
                      <a:pt x="574" y="379"/>
                    </a:lnTo>
                    <a:lnTo>
                      <a:pt x="574" y="377"/>
                    </a:lnTo>
                    <a:lnTo>
                      <a:pt x="572" y="375"/>
                    </a:lnTo>
                    <a:lnTo>
                      <a:pt x="565" y="375"/>
                    </a:lnTo>
                    <a:lnTo>
                      <a:pt x="565" y="375"/>
                    </a:lnTo>
                    <a:lnTo>
                      <a:pt x="565" y="372"/>
                    </a:lnTo>
                    <a:lnTo>
                      <a:pt x="557" y="369"/>
                    </a:lnTo>
                    <a:lnTo>
                      <a:pt x="553" y="370"/>
                    </a:lnTo>
                    <a:lnTo>
                      <a:pt x="552" y="370"/>
                    </a:lnTo>
                    <a:lnTo>
                      <a:pt x="553" y="367"/>
                    </a:lnTo>
                    <a:lnTo>
                      <a:pt x="552" y="367"/>
                    </a:lnTo>
                    <a:lnTo>
                      <a:pt x="550" y="367"/>
                    </a:lnTo>
                    <a:lnTo>
                      <a:pt x="540" y="365"/>
                    </a:lnTo>
                    <a:lnTo>
                      <a:pt x="538" y="362"/>
                    </a:lnTo>
                    <a:lnTo>
                      <a:pt x="535" y="360"/>
                    </a:lnTo>
                    <a:lnTo>
                      <a:pt x="533" y="357"/>
                    </a:lnTo>
                    <a:lnTo>
                      <a:pt x="531" y="357"/>
                    </a:lnTo>
                    <a:lnTo>
                      <a:pt x="530" y="357"/>
                    </a:lnTo>
                    <a:lnTo>
                      <a:pt x="526" y="355"/>
                    </a:lnTo>
                    <a:lnTo>
                      <a:pt x="519" y="353"/>
                    </a:lnTo>
                    <a:lnTo>
                      <a:pt x="514" y="357"/>
                    </a:lnTo>
                    <a:lnTo>
                      <a:pt x="512" y="355"/>
                    </a:lnTo>
                    <a:lnTo>
                      <a:pt x="511" y="355"/>
                    </a:lnTo>
                    <a:lnTo>
                      <a:pt x="506" y="357"/>
                    </a:lnTo>
                    <a:lnTo>
                      <a:pt x="500" y="355"/>
                    </a:lnTo>
                    <a:lnTo>
                      <a:pt x="497" y="357"/>
                    </a:lnTo>
                    <a:lnTo>
                      <a:pt x="494" y="355"/>
                    </a:lnTo>
                    <a:lnTo>
                      <a:pt x="490" y="357"/>
                    </a:lnTo>
                    <a:lnTo>
                      <a:pt x="489" y="355"/>
                    </a:lnTo>
                    <a:lnTo>
                      <a:pt x="487" y="353"/>
                    </a:lnTo>
                    <a:lnTo>
                      <a:pt x="482" y="355"/>
                    </a:lnTo>
                    <a:lnTo>
                      <a:pt x="480" y="357"/>
                    </a:lnTo>
                    <a:lnTo>
                      <a:pt x="478" y="362"/>
                    </a:lnTo>
                    <a:lnTo>
                      <a:pt x="475" y="364"/>
                    </a:lnTo>
                    <a:lnTo>
                      <a:pt x="473" y="364"/>
                    </a:lnTo>
                    <a:lnTo>
                      <a:pt x="470" y="364"/>
                    </a:lnTo>
                    <a:lnTo>
                      <a:pt x="463" y="360"/>
                    </a:lnTo>
                    <a:lnTo>
                      <a:pt x="463" y="358"/>
                    </a:lnTo>
                    <a:lnTo>
                      <a:pt x="461" y="357"/>
                    </a:lnTo>
                    <a:lnTo>
                      <a:pt x="459" y="357"/>
                    </a:lnTo>
                    <a:lnTo>
                      <a:pt x="447" y="352"/>
                    </a:lnTo>
                    <a:lnTo>
                      <a:pt x="442" y="346"/>
                    </a:lnTo>
                    <a:lnTo>
                      <a:pt x="437" y="345"/>
                    </a:lnTo>
                    <a:lnTo>
                      <a:pt x="434" y="340"/>
                    </a:lnTo>
                    <a:lnTo>
                      <a:pt x="374" y="338"/>
                    </a:lnTo>
                    <a:lnTo>
                      <a:pt x="353" y="336"/>
                    </a:lnTo>
                    <a:lnTo>
                      <a:pt x="301" y="334"/>
                    </a:lnTo>
                    <a:lnTo>
                      <a:pt x="220" y="331"/>
                    </a:lnTo>
                    <a:lnTo>
                      <a:pt x="154" y="326"/>
                    </a:lnTo>
                    <a:lnTo>
                      <a:pt x="99" y="323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lIns="44450" tIns="44450" rIns="44450" bIns="4445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00" b="0" i="0" u="none" strike="noStrike" kern="1200" cap="none" spc="0" normalizeH="0" baseline="0" noProof="0" dirty="0">
                  <a:ln>
                    <a:noFill/>
                  </a:ln>
                  <a:solidFill>
                    <a:srgbClr val="53565A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9" name="Freeform 11">
                <a:extLst>
                  <a:ext uri="{FF2B5EF4-FFF2-40B4-BE49-F238E27FC236}">
                    <a16:creationId xmlns:a16="http://schemas.microsoft.com/office/drawing/2014/main" id="{785799D3-78C8-F9BB-7146-F11D62F70883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3324649" y="2572614"/>
                <a:ext cx="954885" cy="795469"/>
              </a:xfrm>
              <a:custGeom>
                <a:avLst/>
                <a:gdLst/>
                <a:ahLst/>
                <a:cxnLst>
                  <a:cxn ang="0">
                    <a:pos x="564" y="419"/>
                  </a:cxn>
                  <a:cxn ang="0">
                    <a:pos x="562" y="433"/>
                  </a:cxn>
                  <a:cxn ang="0">
                    <a:pos x="562" y="452"/>
                  </a:cxn>
                  <a:cxn ang="0">
                    <a:pos x="559" y="494"/>
                  </a:cxn>
                  <a:cxn ang="0">
                    <a:pos x="487" y="487"/>
                  </a:cxn>
                  <a:cxn ang="0">
                    <a:pos x="459" y="486"/>
                  </a:cxn>
                  <a:cxn ang="0">
                    <a:pos x="386" y="477"/>
                  </a:cxn>
                  <a:cxn ang="0">
                    <a:pos x="376" y="475"/>
                  </a:cxn>
                  <a:cxn ang="0">
                    <a:pos x="333" y="472"/>
                  </a:cxn>
                  <a:cxn ang="0">
                    <a:pos x="297" y="467"/>
                  </a:cxn>
                  <a:cxn ang="0">
                    <a:pos x="249" y="460"/>
                  </a:cxn>
                  <a:cxn ang="0">
                    <a:pos x="159" y="450"/>
                  </a:cxn>
                  <a:cxn ang="0">
                    <a:pos x="82" y="438"/>
                  </a:cxn>
                  <a:cxn ang="0">
                    <a:pos x="77" y="438"/>
                  </a:cxn>
                  <a:cxn ang="0">
                    <a:pos x="0" y="426"/>
                  </a:cxn>
                  <a:cxn ang="0">
                    <a:pos x="3" y="399"/>
                  </a:cxn>
                  <a:cxn ang="0">
                    <a:pos x="8" y="364"/>
                  </a:cxn>
                  <a:cxn ang="0">
                    <a:pos x="17" y="320"/>
                  </a:cxn>
                  <a:cxn ang="0">
                    <a:pos x="25" y="265"/>
                  </a:cxn>
                  <a:cxn ang="0">
                    <a:pos x="34" y="211"/>
                  </a:cxn>
                  <a:cxn ang="0">
                    <a:pos x="37" y="182"/>
                  </a:cxn>
                  <a:cxn ang="0">
                    <a:pos x="42" y="158"/>
                  </a:cxn>
                  <a:cxn ang="0">
                    <a:pos x="49" y="108"/>
                  </a:cxn>
                  <a:cxn ang="0">
                    <a:pos x="58" y="57"/>
                  </a:cxn>
                  <a:cxn ang="0">
                    <a:pos x="61" y="36"/>
                  </a:cxn>
                  <a:cxn ang="0">
                    <a:pos x="66" y="0"/>
                  </a:cxn>
                  <a:cxn ang="0">
                    <a:pos x="113" y="9"/>
                  </a:cxn>
                  <a:cxn ang="0">
                    <a:pos x="116" y="9"/>
                  </a:cxn>
                  <a:cxn ang="0">
                    <a:pos x="147" y="12"/>
                  </a:cxn>
                  <a:cxn ang="0">
                    <a:pos x="160" y="14"/>
                  </a:cxn>
                  <a:cxn ang="0">
                    <a:pos x="249" y="28"/>
                  </a:cxn>
                  <a:cxn ang="0">
                    <a:pos x="277" y="31"/>
                  </a:cxn>
                  <a:cxn ang="0">
                    <a:pos x="304" y="35"/>
                  </a:cxn>
                  <a:cxn ang="0">
                    <a:pos x="427" y="48"/>
                  </a:cxn>
                  <a:cxn ang="0">
                    <a:pos x="446" y="52"/>
                  </a:cxn>
                  <a:cxn ang="0">
                    <a:pos x="516" y="59"/>
                  </a:cxn>
                  <a:cxn ang="0">
                    <a:pos x="519" y="59"/>
                  </a:cxn>
                  <a:cxn ang="0">
                    <a:pos x="593" y="65"/>
                  </a:cxn>
                  <a:cxn ang="0">
                    <a:pos x="589" y="110"/>
                  </a:cxn>
                  <a:cxn ang="0">
                    <a:pos x="586" y="153"/>
                  </a:cxn>
                  <a:cxn ang="0">
                    <a:pos x="586" y="156"/>
                  </a:cxn>
                  <a:cxn ang="0">
                    <a:pos x="583" y="187"/>
                  </a:cxn>
                  <a:cxn ang="0">
                    <a:pos x="581" y="224"/>
                  </a:cxn>
                  <a:cxn ang="0">
                    <a:pos x="579" y="228"/>
                  </a:cxn>
                  <a:cxn ang="0">
                    <a:pos x="576" y="279"/>
                  </a:cxn>
                  <a:cxn ang="0">
                    <a:pos x="572" y="320"/>
                  </a:cxn>
                  <a:cxn ang="0">
                    <a:pos x="567" y="387"/>
                  </a:cxn>
                  <a:cxn ang="0">
                    <a:pos x="564" y="419"/>
                  </a:cxn>
                </a:cxnLst>
                <a:rect l="0" t="0" r="r" b="b"/>
                <a:pathLst>
                  <a:path w="593" h="494">
                    <a:moveTo>
                      <a:pt x="564" y="419"/>
                    </a:moveTo>
                    <a:lnTo>
                      <a:pt x="562" y="433"/>
                    </a:lnTo>
                    <a:lnTo>
                      <a:pt x="562" y="452"/>
                    </a:lnTo>
                    <a:lnTo>
                      <a:pt x="559" y="494"/>
                    </a:lnTo>
                    <a:lnTo>
                      <a:pt x="487" y="487"/>
                    </a:lnTo>
                    <a:lnTo>
                      <a:pt x="459" y="486"/>
                    </a:lnTo>
                    <a:lnTo>
                      <a:pt x="386" y="477"/>
                    </a:lnTo>
                    <a:lnTo>
                      <a:pt x="376" y="475"/>
                    </a:lnTo>
                    <a:lnTo>
                      <a:pt x="333" y="472"/>
                    </a:lnTo>
                    <a:lnTo>
                      <a:pt x="297" y="467"/>
                    </a:lnTo>
                    <a:lnTo>
                      <a:pt x="249" y="460"/>
                    </a:lnTo>
                    <a:lnTo>
                      <a:pt x="159" y="450"/>
                    </a:lnTo>
                    <a:lnTo>
                      <a:pt x="82" y="438"/>
                    </a:lnTo>
                    <a:lnTo>
                      <a:pt x="77" y="438"/>
                    </a:lnTo>
                    <a:lnTo>
                      <a:pt x="0" y="426"/>
                    </a:lnTo>
                    <a:lnTo>
                      <a:pt x="3" y="399"/>
                    </a:lnTo>
                    <a:lnTo>
                      <a:pt x="8" y="364"/>
                    </a:lnTo>
                    <a:lnTo>
                      <a:pt x="17" y="320"/>
                    </a:lnTo>
                    <a:lnTo>
                      <a:pt x="25" y="265"/>
                    </a:lnTo>
                    <a:lnTo>
                      <a:pt x="34" y="211"/>
                    </a:lnTo>
                    <a:lnTo>
                      <a:pt x="37" y="182"/>
                    </a:lnTo>
                    <a:lnTo>
                      <a:pt x="42" y="158"/>
                    </a:lnTo>
                    <a:lnTo>
                      <a:pt x="49" y="108"/>
                    </a:lnTo>
                    <a:lnTo>
                      <a:pt x="58" y="57"/>
                    </a:lnTo>
                    <a:lnTo>
                      <a:pt x="61" y="36"/>
                    </a:lnTo>
                    <a:lnTo>
                      <a:pt x="66" y="0"/>
                    </a:lnTo>
                    <a:lnTo>
                      <a:pt x="113" y="9"/>
                    </a:lnTo>
                    <a:lnTo>
                      <a:pt x="116" y="9"/>
                    </a:lnTo>
                    <a:lnTo>
                      <a:pt x="147" y="12"/>
                    </a:lnTo>
                    <a:lnTo>
                      <a:pt x="160" y="14"/>
                    </a:lnTo>
                    <a:lnTo>
                      <a:pt x="249" y="28"/>
                    </a:lnTo>
                    <a:lnTo>
                      <a:pt x="277" y="31"/>
                    </a:lnTo>
                    <a:lnTo>
                      <a:pt x="304" y="35"/>
                    </a:lnTo>
                    <a:lnTo>
                      <a:pt x="427" y="48"/>
                    </a:lnTo>
                    <a:lnTo>
                      <a:pt x="446" y="52"/>
                    </a:lnTo>
                    <a:lnTo>
                      <a:pt x="516" y="59"/>
                    </a:lnTo>
                    <a:lnTo>
                      <a:pt x="519" y="59"/>
                    </a:lnTo>
                    <a:lnTo>
                      <a:pt x="593" y="65"/>
                    </a:lnTo>
                    <a:lnTo>
                      <a:pt x="589" y="110"/>
                    </a:lnTo>
                    <a:lnTo>
                      <a:pt x="586" y="153"/>
                    </a:lnTo>
                    <a:lnTo>
                      <a:pt x="586" y="156"/>
                    </a:lnTo>
                    <a:lnTo>
                      <a:pt x="583" y="187"/>
                    </a:lnTo>
                    <a:lnTo>
                      <a:pt x="581" y="224"/>
                    </a:lnTo>
                    <a:lnTo>
                      <a:pt x="579" y="228"/>
                    </a:lnTo>
                    <a:lnTo>
                      <a:pt x="576" y="279"/>
                    </a:lnTo>
                    <a:lnTo>
                      <a:pt x="572" y="320"/>
                    </a:lnTo>
                    <a:lnTo>
                      <a:pt x="567" y="387"/>
                    </a:lnTo>
                    <a:lnTo>
                      <a:pt x="564" y="419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lIns="44450" tIns="44450" rIns="44450" bIns="4445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00" b="0" i="0" u="none" strike="noStrike" kern="1200" cap="none" spc="0" normalizeH="0" baseline="0" noProof="0" dirty="0">
                  <a:ln>
                    <a:noFill/>
                  </a:ln>
                  <a:solidFill>
                    <a:srgbClr val="53565A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0" name="Freeform 12">
                <a:extLst>
                  <a:ext uri="{FF2B5EF4-FFF2-40B4-BE49-F238E27FC236}">
                    <a16:creationId xmlns:a16="http://schemas.microsoft.com/office/drawing/2014/main" id="{0ECA98C9-15EF-3877-6B74-49633615DB68}"/>
                  </a:ext>
                </a:extLst>
              </p:cNvPr>
              <p:cNvSpPr>
                <a:spLocks noEditPoints="1"/>
              </p:cNvSpPr>
              <p:nvPr/>
            </p:nvSpPr>
            <p:spPr bwMode="gray">
              <a:xfrm>
                <a:off x="5641815" y="2366501"/>
                <a:ext cx="721397" cy="764875"/>
              </a:xfrm>
              <a:custGeom>
                <a:avLst/>
                <a:gdLst/>
                <a:ahLst/>
                <a:cxnLst>
                  <a:cxn ang="0">
                    <a:pos x="378" y="228"/>
                  </a:cxn>
                  <a:cxn ang="0">
                    <a:pos x="379" y="243"/>
                  </a:cxn>
                  <a:cxn ang="0">
                    <a:pos x="403" y="209"/>
                  </a:cxn>
                  <a:cxn ang="0">
                    <a:pos x="427" y="210"/>
                  </a:cxn>
                  <a:cxn ang="0">
                    <a:pos x="408" y="287"/>
                  </a:cxn>
                  <a:cxn ang="0">
                    <a:pos x="396" y="368"/>
                  </a:cxn>
                  <a:cxn ang="0">
                    <a:pos x="407" y="422"/>
                  </a:cxn>
                  <a:cxn ang="0">
                    <a:pos x="372" y="463"/>
                  </a:cxn>
                  <a:cxn ang="0">
                    <a:pos x="285" y="470"/>
                  </a:cxn>
                  <a:cxn ang="0">
                    <a:pos x="190" y="472"/>
                  </a:cxn>
                  <a:cxn ang="0">
                    <a:pos x="167" y="458"/>
                  </a:cxn>
                  <a:cxn ang="0">
                    <a:pos x="150" y="438"/>
                  </a:cxn>
                  <a:cxn ang="0">
                    <a:pos x="143" y="409"/>
                  </a:cxn>
                  <a:cxn ang="0">
                    <a:pos x="140" y="385"/>
                  </a:cxn>
                  <a:cxn ang="0">
                    <a:pos x="135" y="359"/>
                  </a:cxn>
                  <a:cxn ang="0">
                    <a:pos x="123" y="323"/>
                  </a:cxn>
                  <a:cxn ang="0">
                    <a:pos x="101" y="311"/>
                  </a:cxn>
                  <a:cxn ang="0">
                    <a:pos x="78" y="286"/>
                  </a:cxn>
                  <a:cxn ang="0">
                    <a:pos x="53" y="272"/>
                  </a:cxn>
                  <a:cxn ang="0">
                    <a:pos x="25" y="257"/>
                  </a:cxn>
                  <a:cxn ang="0">
                    <a:pos x="12" y="229"/>
                  </a:cxn>
                  <a:cxn ang="0">
                    <a:pos x="12" y="212"/>
                  </a:cxn>
                  <a:cxn ang="0">
                    <a:pos x="12" y="192"/>
                  </a:cxn>
                  <a:cxn ang="0">
                    <a:pos x="19" y="168"/>
                  </a:cxn>
                  <a:cxn ang="0">
                    <a:pos x="5" y="154"/>
                  </a:cxn>
                  <a:cxn ang="0">
                    <a:pos x="8" y="134"/>
                  </a:cxn>
                  <a:cxn ang="0">
                    <a:pos x="24" y="111"/>
                  </a:cxn>
                  <a:cxn ang="0">
                    <a:pos x="39" y="104"/>
                  </a:cxn>
                  <a:cxn ang="0">
                    <a:pos x="41" y="36"/>
                  </a:cxn>
                  <a:cxn ang="0">
                    <a:pos x="94" y="22"/>
                  </a:cxn>
                  <a:cxn ang="0">
                    <a:pos x="155" y="31"/>
                  </a:cxn>
                  <a:cxn ang="0">
                    <a:pos x="188" y="41"/>
                  </a:cxn>
                  <a:cxn ang="0">
                    <a:pos x="200" y="52"/>
                  </a:cxn>
                  <a:cxn ang="0">
                    <a:pos x="280" y="77"/>
                  </a:cxn>
                  <a:cxn ang="0">
                    <a:pos x="306" y="87"/>
                  </a:cxn>
                  <a:cxn ang="0">
                    <a:pos x="316" y="91"/>
                  </a:cxn>
                  <a:cxn ang="0">
                    <a:pos x="325" y="87"/>
                  </a:cxn>
                  <a:cxn ang="0">
                    <a:pos x="337" y="89"/>
                  </a:cxn>
                  <a:cxn ang="0">
                    <a:pos x="350" y="93"/>
                  </a:cxn>
                  <a:cxn ang="0">
                    <a:pos x="360" y="99"/>
                  </a:cxn>
                  <a:cxn ang="0">
                    <a:pos x="366" y="108"/>
                  </a:cxn>
                  <a:cxn ang="0">
                    <a:pos x="381" y="116"/>
                  </a:cxn>
                  <a:cxn ang="0">
                    <a:pos x="384" y="127"/>
                  </a:cxn>
                  <a:cxn ang="0">
                    <a:pos x="384" y="139"/>
                  </a:cxn>
                  <a:cxn ang="0">
                    <a:pos x="379" y="154"/>
                  </a:cxn>
                  <a:cxn ang="0">
                    <a:pos x="388" y="154"/>
                  </a:cxn>
                  <a:cxn ang="0">
                    <a:pos x="393" y="164"/>
                  </a:cxn>
                  <a:cxn ang="0">
                    <a:pos x="396" y="176"/>
                  </a:cxn>
                  <a:cxn ang="0">
                    <a:pos x="391" y="195"/>
                  </a:cxn>
                  <a:cxn ang="0">
                    <a:pos x="442" y="159"/>
                  </a:cxn>
                  <a:cxn ang="0">
                    <a:pos x="441" y="181"/>
                  </a:cxn>
                  <a:cxn ang="0">
                    <a:pos x="427" y="210"/>
                  </a:cxn>
                  <a:cxn ang="0">
                    <a:pos x="429" y="169"/>
                  </a:cxn>
                </a:cxnLst>
                <a:rect l="0" t="0" r="r" b="b"/>
                <a:pathLst>
                  <a:path w="448" h="475">
                    <a:moveTo>
                      <a:pt x="391" y="195"/>
                    </a:moveTo>
                    <a:lnTo>
                      <a:pt x="386" y="200"/>
                    </a:lnTo>
                    <a:lnTo>
                      <a:pt x="386" y="205"/>
                    </a:lnTo>
                    <a:lnTo>
                      <a:pt x="376" y="222"/>
                    </a:lnTo>
                    <a:lnTo>
                      <a:pt x="378" y="228"/>
                    </a:lnTo>
                    <a:lnTo>
                      <a:pt x="374" y="231"/>
                    </a:lnTo>
                    <a:lnTo>
                      <a:pt x="378" y="236"/>
                    </a:lnTo>
                    <a:lnTo>
                      <a:pt x="376" y="234"/>
                    </a:lnTo>
                    <a:lnTo>
                      <a:pt x="374" y="239"/>
                    </a:lnTo>
                    <a:lnTo>
                      <a:pt x="379" y="243"/>
                    </a:lnTo>
                    <a:lnTo>
                      <a:pt x="383" y="241"/>
                    </a:lnTo>
                    <a:lnTo>
                      <a:pt x="386" y="233"/>
                    </a:lnTo>
                    <a:lnTo>
                      <a:pt x="393" y="229"/>
                    </a:lnTo>
                    <a:lnTo>
                      <a:pt x="396" y="224"/>
                    </a:lnTo>
                    <a:lnTo>
                      <a:pt x="403" y="209"/>
                    </a:lnTo>
                    <a:lnTo>
                      <a:pt x="408" y="205"/>
                    </a:lnTo>
                    <a:lnTo>
                      <a:pt x="408" y="209"/>
                    </a:lnTo>
                    <a:lnTo>
                      <a:pt x="417" y="200"/>
                    </a:lnTo>
                    <a:lnTo>
                      <a:pt x="422" y="209"/>
                    </a:lnTo>
                    <a:lnTo>
                      <a:pt x="427" y="210"/>
                    </a:lnTo>
                    <a:lnTo>
                      <a:pt x="424" y="224"/>
                    </a:lnTo>
                    <a:lnTo>
                      <a:pt x="417" y="239"/>
                    </a:lnTo>
                    <a:lnTo>
                      <a:pt x="413" y="262"/>
                    </a:lnTo>
                    <a:lnTo>
                      <a:pt x="417" y="279"/>
                    </a:lnTo>
                    <a:lnTo>
                      <a:pt x="408" y="287"/>
                    </a:lnTo>
                    <a:lnTo>
                      <a:pt x="403" y="310"/>
                    </a:lnTo>
                    <a:lnTo>
                      <a:pt x="408" y="333"/>
                    </a:lnTo>
                    <a:lnTo>
                      <a:pt x="401" y="347"/>
                    </a:lnTo>
                    <a:lnTo>
                      <a:pt x="401" y="357"/>
                    </a:lnTo>
                    <a:lnTo>
                      <a:pt x="396" y="368"/>
                    </a:lnTo>
                    <a:lnTo>
                      <a:pt x="398" y="385"/>
                    </a:lnTo>
                    <a:lnTo>
                      <a:pt x="401" y="398"/>
                    </a:lnTo>
                    <a:lnTo>
                      <a:pt x="398" y="404"/>
                    </a:lnTo>
                    <a:lnTo>
                      <a:pt x="403" y="410"/>
                    </a:lnTo>
                    <a:lnTo>
                      <a:pt x="407" y="422"/>
                    </a:lnTo>
                    <a:lnTo>
                      <a:pt x="412" y="429"/>
                    </a:lnTo>
                    <a:lnTo>
                      <a:pt x="410" y="441"/>
                    </a:lnTo>
                    <a:lnTo>
                      <a:pt x="412" y="462"/>
                    </a:lnTo>
                    <a:lnTo>
                      <a:pt x="379" y="463"/>
                    </a:lnTo>
                    <a:lnTo>
                      <a:pt x="372" y="463"/>
                    </a:lnTo>
                    <a:lnTo>
                      <a:pt x="340" y="467"/>
                    </a:lnTo>
                    <a:lnTo>
                      <a:pt x="335" y="467"/>
                    </a:lnTo>
                    <a:lnTo>
                      <a:pt x="321" y="468"/>
                    </a:lnTo>
                    <a:lnTo>
                      <a:pt x="289" y="470"/>
                    </a:lnTo>
                    <a:lnTo>
                      <a:pt x="285" y="470"/>
                    </a:lnTo>
                    <a:lnTo>
                      <a:pt x="251" y="472"/>
                    </a:lnTo>
                    <a:lnTo>
                      <a:pt x="244" y="472"/>
                    </a:lnTo>
                    <a:lnTo>
                      <a:pt x="205" y="474"/>
                    </a:lnTo>
                    <a:lnTo>
                      <a:pt x="188" y="475"/>
                    </a:lnTo>
                    <a:lnTo>
                      <a:pt x="190" y="472"/>
                    </a:lnTo>
                    <a:lnTo>
                      <a:pt x="188" y="470"/>
                    </a:lnTo>
                    <a:lnTo>
                      <a:pt x="186" y="468"/>
                    </a:lnTo>
                    <a:lnTo>
                      <a:pt x="183" y="462"/>
                    </a:lnTo>
                    <a:lnTo>
                      <a:pt x="179" y="460"/>
                    </a:lnTo>
                    <a:lnTo>
                      <a:pt x="167" y="458"/>
                    </a:lnTo>
                    <a:lnTo>
                      <a:pt x="166" y="457"/>
                    </a:lnTo>
                    <a:lnTo>
                      <a:pt x="159" y="455"/>
                    </a:lnTo>
                    <a:lnTo>
                      <a:pt x="154" y="451"/>
                    </a:lnTo>
                    <a:lnTo>
                      <a:pt x="152" y="446"/>
                    </a:lnTo>
                    <a:lnTo>
                      <a:pt x="150" y="438"/>
                    </a:lnTo>
                    <a:lnTo>
                      <a:pt x="147" y="433"/>
                    </a:lnTo>
                    <a:lnTo>
                      <a:pt x="145" y="424"/>
                    </a:lnTo>
                    <a:lnTo>
                      <a:pt x="143" y="416"/>
                    </a:lnTo>
                    <a:lnTo>
                      <a:pt x="143" y="416"/>
                    </a:lnTo>
                    <a:lnTo>
                      <a:pt x="143" y="409"/>
                    </a:lnTo>
                    <a:lnTo>
                      <a:pt x="150" y="397"/>
                    </a:lnTo>
                    <a:lnTo>
                      <a:pt x="150" y="393"/>
                    </a:lnTo>
                    <a:lnTo>
                      <a:pt x="149" y="390"/>
                    </a:lnTo>
                    <a:lnTo>
                      <a:pt x="142" y="386"/>
                    </a:lnTo>
                    <a:lnTo>
                      <a:pt x="140" y="385"/>
                    </a:lnTo>
                    <a:lnTo>
                      <a:pt x="138" y="378"/>
                    </a:lnTo>
                    <a:lnTo>
                      <a:pt x="137" y="374"/>
                    </a:lnTo>
                    <a:lnTo>
                      <a:pt x="137" y="371"/>
                    </a:lnTo>
                    <a:lnTo>
                      <a:pt x="135" y="366"/>
                    </a:lnTo>
                    <a:lnTo>
                      <a:pt x="135" y="359"/>
                    </a:lnTo>
                    <a:lnTo>
                      <a:pt x="133" y="352"/>
                    </a:lnTo>
                    <a:lnTo>
                      <a:pt x="133" y="347"/>
                    </a:lnTo>
                    <a:lnTo>
                      <a:pt x="133" y="340"/>
                    </a:lnTo>
                    <a:lnTo>
                      <a:pt x="130" y="333"/>
                    </a:lnTo>
                    <a:lnTo>
                      <a:pt x="123" y="323"/>
                    </a:lnTo>
                    <a:lnTo>
                      <a:pt x="118" y="320"/>
                    </a:lnTo>
                    <a:lnTo>
                      <a:pt x="111" y="315"/>
                    </a:lnTo>
                    <a:lnTo>
                      <a:pt x="107" y="315"/>
                    </a:lnTo>
                    <a:lnTo>
                      <a:pt x="104" y="313"/>
                    </a:lnTo>
                    <a:lnTo>
                      <a:pt x="101" y="311"/>
                    </a:lnTo>
                    <a:lnTo>
                      <a:pt x="92" y="304"/>
                    </a:lnTo>
                    <a:lnTo>
                      <a:pt x="85" y="299"/>
                    </a:lnTo>
                    <a:lnTo>
                      <a:pt x="82" y="291"/>
                    </a:lnTo>
                    <a:lnTo>
                      <a:pt x="78" y="289"/>
                    </a:lnTo>
                    <a:lnTo>
                      <a:pt x="78" y="286"/>
                    </a:lnTo>
                    <a:lnTo>
                      <a:pt x="77" y="282"/>
                    </a:lnTo>
                    <a:lnTo>
                      <a:pt x="75" y="281"/>
                    </a:lnTo>
                    <a:lnTo>
                      <a:pt x="65" y="275"/>
                    </a:lnTo>
                    <a:lnTo>
                      <a:pt x="56" y="274"/>
                    </a:lnTo>
                    <a:lnTo>
                      <a:pt x="53" y="272"/>
                    </a:lnTo>
                    <a:lnTo>
                      <a:pt x="49" y="267"/>
                    </a:lnTo>
                    <a:lnTo>
                      <a:pt x="48" y="262"/>
                    </a:lnTo>
                    <a:lnTo>
                      <a:pt x="46" y="262"/>
                    </a:lnTo>
                    <a:lnTo>
                      <a:pt x="32" y="260"/>
                    </a:lnTo>
                    <a:lnTo>
                      <a:pt x="25" y="257"/>
                    </a:lnTo>
                    <a:lnTo>
                      <a:pt x="24" y="253"/>
                    </a:lnTo>
                    <a:lnTo>
                      <a:pt x="15" y="245"/>
                    </a:lnTo>
                    <a:lnTo>
                      <a:pt x="10" y="241"/>
                    </a:lnTo>
                    <a:lnTo>
                      <a:pt x="12" y="233"/>
                    </a:lnTo>
                    <a:lnTo>
                      <a:pt x="12" y="229"/>
                    </a:lnTo>
                    <a:lnTo>
                      <a:pt x="12" y="226"/>
                    </a:lnTo>
                    <a:lnTo>
                      <a:pt x="12" y="224"/>
                    </a:lnTo>
                    <a:lnTo>
                      <a:pt x="13" y="221"/>
                    </a:lnTo>
                    <a:lnTo>
                      <a:pt x="12" y="214"/>
                    </a:lnTo>
                    <a:lnTo>
                      <a:pt x="12" y="212"/>
                    </a:lnTo>
                    <a:lnTo>
                      <a:pt x="8" y="207"/>
                    </a:lnTo>
                    <a:lnTo>
                      <a:pt x="12" y="202"/>
                    </a:lnTo>
                    <a:lnTo>
                      <a:pt x="12" y="197"/>
                    </a:lnTo>
                    <a:lnTo>
                      <a:pt x="12" y="195"/>
                    </a:lnTo>
                    <a:lnTo>
                      <a:pt x="12" y="192"/>
                    </a:lnTo>
                    <a:lnTo>
                      <a:pt x="12" y="183"/>
                    </a:lnTo>
                    <a:lnTo>
                      <a:pt x="15" y="180"/>
                    </a:lnTo>
                    <a:lnTo>
                      <a:pt x="17" y="175"/>
                    </a:lnTo>
                    <a:lnTo>
                      <a:pt x="19" y="171"/>
                    </a:lnTo>
                    <a:lnTo>
                      <a:pt x="19" y="168"/>
                    </a:lnTo>
                    <a:lnTo>
                      <a:pt x="19" y="166"/>
                    </a:lnTo>
                    <a:lnTo>
                      <a:pt x="15" y="164"/>
                    </a:lnTo>
                    <a:lnTo>
                      <a:pt x="12" y="156"/>
                    </a:lnTo>
                    <a:lnTo>
                      <a:pt x="10" y="154"/>
                    </a:lnTo>
                    <a:lnTo>
                      <a:pt x="5" y="154"/>
                    </a:lnTo>
                    <a:lnTo>
                      <a:pt x="2" y="152"/>
                    </a:lnTo>
                    <a:lnTo>
                      <a:pt x="0" y="146"/>
                    </a:lnTo>
                    <a:lnTo>
                      <a:pt x="2" y="139"/>
                    </a:lnTo>
                    <a:lnTo>
                      <a:pt x="3" y="137"/>
                    </a:lnTo>
                    <a:lnTo>
                      <a:pt x="8" y="134"/>
                    </a:lnTo>
                    <a:lnTo>
                      <a:pt x="10" y="125"/>
                    </a:lnTo>
                    <a:lnTo>
                      <a:pt x="10" y="123"/>
                    </a:lnTo>
                    <a:lnTo>
                      <a:pt x="12" y="118"/>
                    </a:lnTo>
                    <a:lnTo>
                      <a:pt x="15" y="116"/>
                    </a:lnTo>
                    <a:lnTo>
                      <a:pt x="24" y="111"/>
                    </a:lnTo>
                    <a:lnTo>
                      <a:pt x="25" y="108"/>
                    </a:lnTo>
                    <a:lnTo>
                      <a:pt x="31" y="108"/>
                    </a:lnTo>
                    <a:lnTo>
                      <a:pt x="34" y="104"/>
                    </a:lnTo>
                    <a:lnTo>
                      <a:pt x="37" y="104"/>
                    </a:lnTo>
                    <a:lnTo>
                      <a:pt x="39" y="104"/>
                    </a:lnTo>
                    <a:lnTo>
                      <a:pt x="41" y="99"/>
                    </a:lnTo>
                    <a:lnTo>
                      <a:pt x="43" y="98"/>
                    </a:lnTo>
                    <a:lnTo>
                      <a:pt x="43" y="89"/>
                    </a:lnTo>
                    <a:lnTo>
                      <a:pt x="43" y="62"/>
                    </a:lnTo>
                    <a:lnTo>
                      <a:pt x="41" y="36"/>
                    </a:lnTo>
                    <a:lnTo>
                      <a:pt x="46" y="36"/>
                    </a:lnTo>
                    <a:lnTo>
                      <a:pt x="55" y="26"/>
                    </a:lnTo>
                    <a:lnTo>
                      <a:pt x="61" y="33"/>
                    </a:lnTo>
                    <a:lnTo>
                      <a:pt x="68" y="33"/>
                    </a:lnTo>
                    <a:lnTo>
                      <a:pt x="94" y="22"/>
                    </a:lnTo>
                    <a:lnTo>
                      <a:pt x="145" y="0"/>
                    </a:lnTo>
                    <a:lnTo>
                      <a:pt x="152" y="2"/>
                    </a:lnTo>
                    <a:lnTo>
                      <a:pt x="152" y="7"/>
                    </a:lnTo>
                    <a:lnTo>
                      <a:pt x="142" y="40"/>
                    </a:lnTo>
                    <a:lnTo>
                      <a:pt x="155" y="31"/>
                    </a:lnTo>
                    <a:lnTo>
                      <a:pt x="171" y="38"/>
                    </a:lnTo>
                    <a:lnTo>
                      <a:pt x="181" y="38"/>
                    </a:lnTo>
                    <a:lnTo>
                      <a:pt x="183" y="41"/>
                    </a:lnTo>
                    <a:lnTo>
                      <a:pt x="188" y="40"/>
                    </a:lnTo>
                    <a:lnTo>
                      <a:pt x="188" y="41"/>
                    </a:lnTo>
                    <a:lnTo>
                      <a:pt x="188" y="43"/>
                    </a:lnTo>
                    <a:lnTo>
                      <a:pt x="191" y="43"/>
                    </a:lnTo>
                    <a:lnTo>
                      <a:pt x="191" y="45"/>
                    </a:lnTo>
                    <a:lnTo>
                      <a:pt x="195" y="45"/>
                    </a:lnTo>
                    <a:lnTo>
                      <a:pt x="200" y="52"/>
                    </a:lnTo>
                    <a:lnTo>
                      <a:pt x="201" y="57"/>
                    </a:lnTo>
                    <a:lnTo>
                      <a:pt x="203" y="58"/>
                    </a:lnTo>
                    <a:lnTo>
                      <a:pt x="203" y="62"/>
                    </a:lnTo>
                    <a:lnTo>
                      <a:pt x="219" y="65"/>
                    </a:lnTo>
                    <a:lnTo>
                      <a:pt x="280" y="77"/>
                    </a:lnTo>
                    <a:lnTo>
                      <a:pt x="289" y="81"/>
                    </a:lnTo>
                    <a:lnTo>
                      <a:pt x="294" y="84"/>
                    </a:lnTo>
                    <a:lnTo>
                      <a:pt x="304" y="87"/>
                    </a:lnTo>
                    <a:lnTo>
                      <a:pt x="304" y="87"/>
                    </a:lnTo>
                    <a:lnTo>
                      <a:pt x="306" y="87"/>
                    </a:lnTo>
                    <a:lnTo>
                      <a:pt x="306" y="89"/>
                    </a:lnTo>
                    <a:lnTo>
                      <a:pt x="309" y="87"/>
                    </a:lnTo>
                    <a:lnTo>
                      <a:pt x="311" y="89"/>
                    </a:lnTo>
                    <a:lnTo>
                      <a:pt x="313" y="87"/>
                    </a:lnTo>
                    <a:lnTo>
                      <a:pt x="316" y="91"/>
                    </a:lnTo>
                    <a:lnTo>
                      <a:pt x="318" y="91"/>
                    </a:lnTo>
                    <a:lnTo>
                      <a:pt x="319" y="87"/>
                    </a:lnTo>
                    <a:lnTo>
                      <a:pt x="321" y="89"/>
                    </a:lnTo>
                    <a:lnTo>
                      <a:pt x="323" y="87"/>
                    </a:lnTo>
                    <a:lnTo>
                      <a:pt x="325" y="87"/>
                    </a:lnTo>
                    <a:lnTo>
                      <a:pt x="326" y="87"/>
                    </a:lnTo>
                    <a:lnTo>
                      <a:pt x="328" y="89"/>
                    </a:lnTo>
                    <a:lnTo>
                      <a:pt x="330" y="89"/>
                    </a:lnTo>
                    <a:lnTo>
                      <a:pt x="333" y="91"/>
                    </a:lnTo>
                    <a:lnTo>
                      <a:pt x="337" y="89"/>
                    </a:lnTo>
                    <a:lnTo>
                      <a:pt x="340" y="93"/>
                    </a:lnTo>
                    <a:lnTo>
                      <a:pt x="342" y="93"/>
                    </a:lnTo>
                    <a:lnTo>
                      <a:pt x="345" y="91"/>
                    </a:lnTo>
                    <a:lnTo>
                      <a:pt x="348" y="93"/>
                    </a:lnTo>
                    <a:lnTo>
                      <a:pt x="350" y="93"/>
                    </a:lnTo>
                    <a:lnTo>
                      <a:pt x="354" y="94"/>
                    </a:lnTo>
                    <a:lnTo>
                      <a:pt x="355" y="94"/>
                    </a:lnTo>
                    <a:lnTo>
                      <a:pt x="357" y="96"/>
                    </a:lnTo>
                    <a:lnTo>
                      <a:pt x="357" y="98"/>
                    </a:lnTo>
                    <a:lnTo>
                      <a:pt x="360" y="99"/>
                    </a:lnTo>
                    <a:lnTo>
                      <a:pt x="355" y="104"/>
                    </a:lnTo>
                    <a:lnTo>
                      <a:pt x="355" y="106"/>
                    </a:lnTo>
                    <a:lnTo>
                      <a:pt x="359" y="110"/>
                    </a:lnTo>
                    <a:lnTo>
                      <a:pt x="362" y="110"/>
                    </a:lnTo>
                    <a:lnTo>
                      <a:pt x="366" y="108"/>
                    </a:lnTo>
                    <a:lnTo>
                      <a:pt x="367" y="111"/>
                    </a:lnTo>
                    <a:lnTo>
                      <a:pt x="376" y="111"/>
                    </a:lnTo>
                    <a:lnTo>
                      <a:pt x="378" y="115"/>
                    </a:lnTo>
                    <a:lnTo>
                      <a:pt x="381" y="116"/>
                    </a:lnTo>
                    <a:lnTo>
                      <a:pt x="381" y="116"/>
                    </a:lnTo>
                    <a:lnTo>
                      <a:pt x="383" y="118"/>
                    </a:lnTo>
                    <a:lnTo>
                      <a:pt x="383" y="120"/>
                    </a:lnTo>
                    <a:lnTo>
                      <a:pt x="381" y="122"/>
                    </a:lnTo>
                    <a:lnTo>
                      <a:pt x="381" y="122"/>
                    </a:lnTo>
                    <a:lnTo>
                      <a:pt x="384" y="127"/>
                    </a:lnTo>
                    <a:lnTo>
                      <a:pt x="384" y="127"/>
                    </a:lnTo>
                    <a:lnTo>
                      <a:pt x="383" y="130"/>
                    </a:lnTo>
                    <a:lnTo>
                      <a:pt x="381" y="132"/>
                    </a:lnTo>
                    <a:lnTo>
                      <a:pt x="383" y="134"/>
                    </a:lnTo>
                    <a:lnTo>
                      <a:pt x="384" y="139"/>
                    </a:lnTo>
                    <a:lnTo>
                      <a:pt x="383" y="142"/>
                    </a:lnTo>
                    <a:lnTo>
                      <a:pt x="379" y="144"/>
                    </a:lnTo>
                    <a:lnTo>
                      <a:pt x="381" y="149"/>
                    </a:lnTo>
                    <a:lnTo>
                      <a:pt x="378" y="154"/>
                    </a:lnTo>
                    <a:lnTo>
                      <a:pt x="379" y="154"/>
                    </a:lnTo>
                    <a:lnTo>
                      <a:pt x="379" y="152"/>
                    </a:lnTo>
                    <a:lnTo>
                      <a:pt x="379" y="152"/>
                    </a:lnTo>
                    <a:lnTo>
                      <a:pt x="381" y="156"/>
                    </a:lnTo>
                    <a:lnTo>
                      <a:pt x="383" y="154"/>
                    </a:lnTo>
                    <a:lnTo>
                      <a:pt x="388" y="154"/>
                    </a:lnTo>
                    <a:lnTo>
                      <a:pt x="393" y="149"/>
                    </a:lnTo>
                    <a:lnTo>
                      <a:pt x="396" y="152"/>
                    </a:lnTo>
                    <a:lnTo>
                      <a:pt x="396" y="154"/>
                    </a:lnTo>
                    <a:lnTo>
                      <a:pt x="393" y="163"/>
                    </a:lnTo>
                    <a:lnTo>
                      <a:pt x="393" y="164"/>
                    </a:lnTo>
                    <a:lnTo>
                      <a:pt x="391" y="166"/>
                    </a:lnTo>
                    <a:lnTo>
                      <a:pt x="391" y="169"/>
                    </a:lnTo>
                    <a:lnTo>
                      <a:pt x="391" y="169"/>
                    </a:lnTo>
                    <a:lnTo>
                      <a:pt x="391" y="173"/>
                    </a:lnTo>
                    <a:lnTo>
                      <a:pt x="396" y="176"/>
                    </a:lnTo>
                    <a:lnTo>
                      <a:pt x="396" y="180"/>
                    </a:lnTo>
                    <a:lnTo>
                      <a:pt x="403" y="180"/>
                    </a:lnTo>
                    <a:lnTo>
                      <a:pt x="401" y="185"/>
                    </a:lnTo>
                    <a:lnTo>
                      <a:pt x="401" y="192"/>
                    </a:lnTo>
                    <a:lnTo>
                      <a:pt x="391" y="195"/>
                    </a:lnTo>
                    <a:close/>
                    <a:moveTo>
                      <a:pt x="442" y="156"/>
                    </a:moveTo>
                    <a:lnTo>
                      <a:pt x="446" y="154"/>
                    </a:lnTo>
                    <a:lnTo>
                      <a:pt x="448" y="161"/>
                    </a:lnTo>
                    <a:lnTo>
                      <a:pt x="446" y="163"/>
                    </a:lnTo>
                    <a:lnTo>
                      <a:pt x="442" y="159"/>
                    </a:lnTo>
                    <a:lnTo>
                      <a:pt x="444" y="171"/>
                    </a:lnTo>
                    <a:lnTo>
                      <a:pt x="441" y="171"/>
                    </a:lnTo>
                    <a:lnTo>
                      <a:pt x="444" y="176"/>
                    </a:lnTo>
                    <a:lnTo>
                      <a:pt x="441" y="176"/>
                    </a:lnTo>
                    <a:lnTo>
                      <a:pt x="441" y="181"/>
                    </a:lnTo>
                    <a:lnTo>
                      <a:pt x="439" y="180"/>
                    </a:lnTo>
                    <a:lnTo>
                      <a:pt x="436" y="190"/>
                    </a:lnTo>
                    <a:lnTo>
                      <a:pt x="436" y="195"/>
                    </a:lnTo>
                    <a:lnTo>
                      <a:pt x="434" y="202"/>
                    </a:lnTo>
                    <a:lnTo>
                      <a:pt x="427" y="210"/>
                    </a:lnTo>
                    <a:lnTo>
                      <a:pt x="422" y="207"/>
                    </a:lnTo>
                    <a:lnTo>
                      <a:pt x="419" y="198"/>
                    </a:lnTo>
                    <a:lnTo>
                      <a:pt x="422" y="187"/>
                    </a:lnTo>
                    <a:lnTo>
                      <a:pt x="427" y="183"/>
                    </a:lnTo>
                    <a:lnTo>
                      <a:pt x="429" y="169"/>
                    </a:lnTo>
                    <a:lnTo>
                      <a:pt x="434" y="171"/>
                    </a:lnTo>
                    <a:lnTo>
                      <a:pt x="441" y="156"/>
                    </a:lnTo>
                    <a:lnTo>
                      <a:pt x="442" y="156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lIns="44450" tIns="44450" rIns="44450" bIns="4445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00" b="0" i="0" u="none" strike="noStrike" kern="1200" cap="none" spc="0" normalizeH="0" baseline="0" noProof="0" dirty="0">
                  <a:ln>
                    <a:noFill/>
                  </a:ln>
                  <a:solidFill>
                    <a:srgbClr val="53565A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1" name="Freeform 13">
                <a:extLst>
                  <a:ext uri="{FF2B5EF4-FFF2-40B4-BE49-F238E27FC236}">
                    <a16:creationId xmlns:a16="http://schemas.microsoft.com/office/drawing/2014/main" id="{563A4009-250A-A2D5-14D7-AAD0F7557A8A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2600031" y="1764263"/>
                <a:ext cx="818013" cy="1323635"/>
              </a:xfrm>
              <a:custGeom>
                <a:avLst/>
                <a:gdLst/>
                <a:ahLst/>
                <a:cxnLst>
                  <a:cxn ang="0">
                    <a:pos x="45" y="537"/>
                  </a:cxn>
                  <a:cxn ang="0">
                    <a:pos x="55" y="521"/>
                  </a:cxn>
                  <a:cxn ang="0">
                    <a:pos x="57" y="501"/>
                  </a:cxn>
                  <a:cxn ang="0">
                    <a:pos x="48" y="492"/>
                  </a:cxn>
                  <a:cxn ang="0">
                    <a:pos x="43" y="484"/>
                  </a:cxn>
                  <a:cxn ang="0">
                    <a:pos x="52" y="463"/>
                  </a:cxn>
                  <a:cxn ang="0">
                    <a:pos x="72" y="441"/>
                  </a:cxn>
                  <a:cxn ang="0">
                    <a:pos x="86" y="422"/>
                  </a:cxn>
                  <a:cxn ang="0">
                    <a:pos x="91" y="414"/>
                  </a:cxn>
                  <a:cxn ang="0">
                    <a:pos x="116" y="376"/>
                  </a:cxn>
                  <a:cxn ang="0">
                    <a:pos x="123" y="347"/>
                  </a:cxn>
                  <a:cxn ang="0">
                    <a:pos x="105" y="316"/>
                  </a:cxn>
                  <a:cxn ang="0">
                    <a:pos x="105" y="292"/>
                  </a:cxn>
                  <a:cxn ang="0">
                    <a:pos x="105" y="267"/>
                  </a:cxn>
                  <a:cxn ang="0">
                    <a:pos x="142" y="99"/>
                  </a:cxn>
                  <a:cxn ang="0">
                    <a:pos x="210" y="121"/>
                  </a:cxn>
                  <a:cxn ang="0">
                    <a:pos x="221" y="142"/>
                  </a:cxn>
                  <a:cxn ang="0">
                    <a:pos x="228" y="164"/>
                  </a:cxn>
                  <a:cxn ang="0">
                    <a:pos x="228" y="181"/>
                  </a:cxn>
                  <a:cxn ang="0">
                    <a:pos x="226" y="190"/>
                  </a:cxn>
                  <a:cxn ang="0">
                    <a:pos x="241" y="205"/>
                  </a:cxn>
                  <a:cxn ang="0">
                    <a:pos x="255" y="227"/>
                  </a:cxn>
                  <a:cxn ang="0">
                    <a:pos x="265" y="248"/>
                  </a:cxn>
                  <a:cxn ang="0">
                    <a:pos x="272" y="265"/>
                  </a:cxn>
                  <a:cxn ang="0">
                    <a:pos x="282" y="272"/>
                  </a:cxn>
                  <a:cxn ang="0">
                    <a:pos x="294" y="285"/>
                  </a:cxn>
                  <a:cxn ang="0">
                    <a:pos x="301" y="299"/>
                  </a:cxn>
                  <a:cxn ang="0">
                    <a:pos x="291" y="323"/>
                  </a:cxn>
                  <a:cxn ang="0">
                    <a:pos x="282" y="335"/>
                  </a:cxn>
                  <a:cxn ang="0">
                    <a:pos x="281" y="349"/>
                  </a:cxn>
                  <a:cxn ang="0">
                    <a:pos x="284" y="362"/>
                  </a:cxn>
                  <a:cxn ang="0">
                    <a:pos x="275" y="371"/>
                  </a:cxn>
                  <a:cxn ang="0">
                    <a:pos x="272" y="388"/>
                  </a:cxn>
                  <a:cxn ang="0">
                    <a:pos x="274" y="400"/>
                  </a:cxn>
                  <a:cxn ang="0">
                    <a:pos x="287" y="408"/>
                  </a:cxn>
                  <a:cxn ang="0">
                    <a:pos x="299" y="402"/>
                  </a:cxn>
                  <a:cxn ang="0">
                    <a:pos x="310" y="391"/>
                  </a:cxn>
                  <a:cxn ang="0">
                    <a:pos x="316" y="400"/>
                  </a:cxn>
                  <a:cxn ang="0">
                    <a:pos x="323" y="414"/>
                  </a:cxn>
                  <a:cxn ang="0">
                    <a:pos x="325" y="439"/>
                  </a:cxn>
                  <a:cxn ang="0">
                    <a:pos x="330" y="458"/>
                  </a:cxn>
                  <a:cxn ang="0">
                    <a:pos x="339" y="467"/>
                  </a:cxn>
                  <a:cxn ang="0">
                    <a:pos x="332" y="478"/>
                  </a:cxn>
                  <a:cxn ang="0">
                    <a:pos x="349" y="494"/>
                  </a:cxn>
                  <a:cxn ang="0">
                    <a:pos x="359" y="511"/>
                  </a:cxn>
                  <a:cxn ang="0">
                    <a:pos x="359" y="531"/>
                  </a:cxn>
                  <a:cxn ang="0">
                    <a:pos x="369" y="545"/>
                  </a:cxn>
                  <a:cxn ang="0">
                    <a:pos x="378" y="537"/>
                  </a:cxn>
                  <a:cxn ang="0">
                    <a:pos x="402" y="540"/>
                  </a:cxn>
                  <a:cxn ang="0">
                    <a:pos x="419" y="533"/>
                  </a:cxn>
                  <a:cxn ang="0">
                    <a:pos x="433" y="540"/>
                  </a:cxn>
                  <a:cxn ang="0">
                    <a:pos x="451" y="545"/>
                  </a:cxn>
                  <a:cxn ang="0">
                    <a:pos x="470" y="543"/>
                  </a:cxn>
                  <a:cxn ang="0">
                    <a:pos x="475" y="540"/>
                  </a:cxn>
                  <a:cxn ang="0">
                    <a:pos x="479" y="530"/>
                  </a:cxn>
                  <a:cxn ang="0">
                    <a:pos x="489" y="528"/>
                  </a:cxn>
                  <a:cxn ang="0">
                    <a:pos x="498" y="540"/>
                  </a:cxn>
                  <a:cxn ang="0">
                    <a:pos x="503" y="552"/>
                  </a:cxn>
                  <a:cxn ang="0">
                    <a:pos x="487" y="684"/>
                  </a:cxn>
                  <a:cxn ang="0">
                    <a:pos x="380" y="807"/>
                  </a:cxn>
                  <a:cxn ang="0">
                    <a:pos x="4" y="733"/>
                  </a:cxn>
                </a:cxnLst>
                <a:rect l="0" t="0" r="r" b="b"/>
                <a:pathLst>
                  <a:path w="508" h="822">
                    <a:moveTo>
                      <a:pt x="40" y="555"/>
                    </a:moveTo>
                    <a:lnTo>
                      <a:pt x="43" y="547"/>
                    </a:lnTo>
                    <a:lnTo>
                      <a:pt x="43" y="542"/>
                    </a:lnTo>
                    <a:lnTo>
                      <a:pt x="43" y="540"/>
                    </a:lnTo>
                    <a:lnTo>
                      <a:pt x="45" y="538"/>
                    </a:lnTo>
                    <a:lnTo>
                      <a:pt x="45" y="537"/>
                    </a:lnTo>
                    <a:lnTo>
                      <a:pt x="48" y="537"/>
                    </a:lnTo>
                    <a:lnTo>
                      <a:pt x="48" y="535"/>
                    </a:lnTo>
                    <a:lnTo>
                      <a:pt x="50" y="533"/>
                    </a:lnTo>
                    <a:lnTo>
                      <a:pt x="52" y="530"/>
                    </a:lnTo>
                    <a:lnTo>
                      <a:pt x="52" y="526"/>
                    </a:lnTo>
                    <a:lnTo>
                      <a:pt x="55" y="521"/>
                    </a:lnTo>
                    <a:lnTo>
                      <a:pt x="53" y="514"/>
                    </a:lnTo>
                    <a:lnTo>
                      <a:pt x="55" y="513"/>
                    </a:lnTo>
                    <a:lnTo>
                      <a:pt x="57" y="513"/>
                    </a:lnTo>
                    <a:lnTo>
                      <a:pt x="60" y="508"/>
                    </a:lnTo>
                    <a:lnTo>
                      <a:pt x="60" y="504"/>
                    </a:lnTo>
                    <a:lnTo>
                      <a:pt x="57" y="501"/>
                    </a:lnTo>
                    <a:lnTo>
                      <a:pt x="57" y="499"/>
                    </a:lnTo>
                    <a:lnTo>
                      <a:pt x="57" y="496"/>
                    </a:lnTo>
                    <a:lnTo>
                      <a:pt x="53" y="496"/>
                    </a:lnTo>
                    <a:lnTo>
                      <a:pt x="52" y="497"/>
                    </a:lnTo>
                    <a:lnTo>
                      <a:pt x="50" y="496"/>
                    </a:lnTo>
                    <a:lnTo>
                      <a:pt x="48" y="492"/>
                    </a:lnTo>
                    <a:lnTo>
                      <a:pt x="48" y="492"/>
                    </a:lnTo>
                    <a:lnTo>
                      <a:pt x="45" y="494"/>
                    </a:lnTo>
                    <a:lnTo>
                      <a:pt x="43" y="492"/>
                    </a:lnTo>
                    <a:lnTo>
                      <a:pt x="41" y="489"/>
                    </a:lnTo>
                    <a:lnTo>
                      <a:pt x="41" y="487"/>
                    </a:lnTo>
                    <a:lnTo>
                      <a:pt x="43" y="484"/>
                    </a:lnTo>
                    <a:lnTo>
                      <a:pt x="41" y="477"/>
                    </a:lnTo>
                    <a:lnTo>
                      <a:pt x="43" y="473"/>
                    </a:lnTo>
                    <a:lnTo>
                      <a:pt x="45" y="468"/>
                    </a:lnTo>
                    <a:lnTo>
                      <a:pt x="46" y="468"/>
                    </a:lnTo>
                    <a:lnTo>
                      <a:pt x="48" y="465"/>
                    </a:lnTo>
                    <a:lnTo>
                      <a:pt x="52" y="463"/>
                    </a:lnTo>
                    <a:lnTo>
                      <a:pt x="52" y="461"/>
                    </a:lnTo>
                    <a:lnTo>
                      <a:pt x="53" y="460"/>
                    </a:lnTo>
                    <a:lnTo>
                      <a:pt x="60" y="448"/>
                    </a:lnTo>
                    <a:lnTo>
                      <a:pt x="62" y="448"/>
                    </a:lnTo>
                    <a:lnTo>
                      <a:pt x="65" y="443"/>
                    </a:lnTo>
                    <a:lnTo>
                      <a:pt x="72" y="441"/>
                    </a:lnTo>
                    <a:lnTo>
                      <a:pt x="75" y="436"/>
                    </a:lnTo>
                    <a:lnTo>
                      <a:pt x="77" y="434"/>
                    </a:lnTo>
                    <a:lnTo>
                      <a:pt x="81" y="432"/>
                    </a:lnTo>
                    <a:lnTo>
                      <a:pt x="84" y="429"/>
                    </a:lnTo>
                    <a:lnTo>
                      <a:pt x="84" y="424"/>
                    </a:lnTo>
                    <a:lnTo>
                      <a:pt x="86" y="422"/>
                    </a:lnTo>
                    <a:lnTo>
                      <a:pt x="84" y="422"/>
                    </a:lnTo>
                    <a:lnTo>
                      <a:pt x="84" y="422"/>
                    </a:lnTo>
                    <a:lnTo>
                      <a:pt x="84" y="420"/>
                    </a:lnTo>
                    <a:lnTo>
                      <a:pt x="84" y="417"/>
                    </a:lnTo>
                    <a:lnTo>
                      <a:pt x="89" y="415"/>
                    </a:lnTo>
                    <a:lnTo>
                      <a:pt x="91" y="414"/>
                    </a:lnTo>
                    <a:lnTo>
                      <a:pt x="93" y="410"/>
                    </a:lnTo>
                    <a:lnTo>
                      <a:pt x="94" y="410"/>
                    </a:lnTo>
                    <a:lnTo>
                      <a:pt x="96" y="407"/>
                    </a:lnTo>
                    <a:lnTo>
                      <a:pt x="103" y="395"/>
                    </a:lnTo>
                    <a:lnTo>
                      <a:pt x="106" y="388"/>
                    </a:lnTo>
                    <a:lnTo>
                      <a:pt x="116" y="376"/>
                    </a:lnTo>
                    <a:lnTo>
                      <a:pt x="118" y="373"/>
                    </a:lnTo>
                    <a:lnTo>
                      <a:pt x="125" y="366"/>
                    </a:lnTo>
                    <a:lnTo>
                      <a:pt x="127" y="362"/>
                    </a:lnTo>
                    <a:lnTo>
                      <a:pt x="125" y="355"/>
                    </a:lnTo>
                    <a:lnTo>
                      <a:pt x="125" y="350"/>
                    </a:lnTo>
                    <a:lnTo>
                      <a:pt x="123" y="347"/>
                    </a:lnTo>
                    <a:lnTo>
                      <a:pt x="116" y="342"/>
                    </a:lnTo>
                    <a:lnTo>
                      <a:pt x="115" y="337"/>
                    </a:lnTo>
                    <a:lnTo>
                      <a:pt x="110" y="335"/>
                    </a:lnTo>
                    <a:lnTo>
                      <a:pt x="108" y="332"/>
                    </a:lnTo>
                    <a:lnTo>
                      <a:pt x="105" y="325"/>
                    </a:lnTo>
                    <a:lnTo>
                      <a:pt x="105" y="316"/>
                    </a:lnTo>
                    <a:lnTo>
                      <a:pt x="103" y="314"/>
                    </a:lnTo>
                    <a:lnTo>
                      <a:pt x="101" y="306"/>
                    </a:lnTo>
                    <a:lnTo>
                      <a:pt x="99" y="304"/>
                    </a:lnTo>
                    <a:lnTo>
                      <a:pt x="101" y="302"/>
                    </a:lnTo>
                    <a:lnTo>
                      <a:pt x="106" y="297"/>
                    </a:lnTo>
                    <a:lnTo>
                      <a:pt x="105" y="292"/>
                    </a:lnTo>
                    <a:lnTo>
                      <a:pt x="105" y="287"/>
                    </a:lnTo>
                    <a:lnTo>
                      <a:pt x="105" y="280"/>
                    </a:lnTo>
                    <a:lnTo>
                      <a:pt x="103" y="277"/>
                    </a:lnTo>
                    <a:lnTo>
                      <a:pt x="101" y="275"/>
                    </a:lnTo>
                    <a:lnTo>
                      <a:pt x="103" y="272"/>
                    </a:lnTo>
                    <a:lnTo>
                      <a:pt x="105" y="267"/>
                    </a:lnTo>
                    <a:lnTo>
                      <a:pt x="106" y="256"/>
                    </a:lnTo>
                    <a:lnTo>
                      <a:pt x="120" y="195"/>
                    </a:lnTo>
                    <a:lnTo>
                      <a:pt x="123" y="181"/>
                    </a:lnTo>
                    <a:lnTo>
                      <a:pt x="125" y="171"/>
                    </a:lnTo>
                    <a:lnTo>
                      <a:pt x="140" y="108"/>
                    </a:lnTo>
                    <a:lnTo>
                      <a:pt x="142" y="99"/>
                    </a:lnTo>
                    <a:lnTo>
                      <a:pt x="161" y="17"/>
                    </a:lnTo>
                    <a:lnTo>
                      <a:pt x="164" y="0"/>
                    </a:lnTo>
                    <a:lnTo>
                      <a:pt x="233" y="15"/>
                    </a:lnTo>
                    <a:lnTo>
                      <a:pt x="222" y="67"/>
                    </a:lnTo>
                    <a:lnTo>
                      <a:pt x="216" y="97"/>
                    </a:lnTo>
                    <a:lnTo>
                      <a:pt x="210" y="121"/>
                    </a:lnTo>
                    <a:lnTo>
                      <a:pt x="212" y="123"/>
                    </a:lnTo>
                    <a:lnTo>
                      <a:pt x="212" y="128"/>
                    </a:lnTo>
                    <a:lnTo>
                      <a:pt x="216" y="135"/>
                    </a:lnTo>
                    <a:lnTo>
                      <a:pt x="217" y="138"/>
                    </a:lnTo>
                    <a:lnTo>
                      <a:pt x="221" y="140"/>
                    </a:lnTo>
                    <a:lnTo>
                      <a:pt x="221" y="142"/>
                    </a:lnTo>
                    <a:lnTo>
                      <a:pt x="221" y="147"/>
                    </a:lnTo>
                    <a:lnTo>
                      <a:pt x="224" y="150"/>
                    </a:lnTo>
                    <a:lnTo>
                      <a:pt x="224" y="154"/>
                    </a:lnTo>
                    <a:lnTo>
                      <a:pt x="228" y="156"/>
                    </a:lnTo>
                    <a:lnTo>
                      <a:pt x="226" y="161"/>
                    </a:lnTo>
                    <a:lnTo>
                      <a:pt x="228" y="164"/>
                    </a:lnTo>
                    <a:lnTo>
                      <a:pt x="228" y="167"/>
                    </a:lnTo>
                    <a:lnTo>
                      <a:pt x="222" y="173"/>
                    </a:lnTo>
                    <a:lnTo>
                      <a:pt x="226" y="174"/>
                    </a:lnTo>
                    <a:lnTo>
                      <a:pt x="226" y="178"/>
                    </a:lnTo>
                    <a:lnTo>
                      <a:pt x="229" y="179"/>
                    </a:lnTo>
                    <a:lnTo>
                      <a:pt x="228" y="181"/>
                    </a:lnTo>
                    <a:lnTo>
                      <a:pt x="228" y="183"/>
                    </a:lnTo>
                    <a:lnTo>
                      <a:pt x="221" y="181"/>
                    </a:lnTo>
                    <a:lnTo>
                      <a:pt x="219" y="183"/>
                    </a:lnTo>
                    <a:lnTo>
                      <a:pt x="219" y="185"/>
                    </a:lnTo>
                    <a:lnTo>
                      <a:pt x="226" y="188"/>
                    </a:lnTo>
                    <a:lnTo>
                      <a:pt x="226" y="190"/>
                    </a:lnTo>
                    <a:lnTo>
                      <a:pt x="229" y="191"/>
                    </a:lnTo>
                    <a:lnTo>
                      <a:pt x="231" y="197"/>
                    </a:lnTo>
                    <a:lnTo>
                      <a:pt x="233" y="202"/>
                    </a:lnTo>
                    <a:lnTo>
                      <a:pt x="234" y="202"/>
                    </a:lnTo>
                    <a:lnTo>
                      <a:pt x="240" y="203"/>
                    </a:lnTo>
                    <a:lnTo>
                      <a:pt x="241" y="205"/>
                    </a:lnTo>
                    <a:lnTo>
                      <a:pt x="245" y="207"/>
                    </a:lnTo>
                    <a:lnTo>
                      <a:pt x="246" y="208"/>
                    </a:lnTo>
                    <a:lnTo>
                      <a:pt x="246" y="215"/>
                    </a:lnTo>
                    <a:lnTo>
                      <a:pt x="253" y="224"/>
                    </a:lnTo>
                    <a:lnTo>
                      <a:pt x="253" y="226"/>
                    </a:lnTo>
                    <a:lnTo>
                      <a:pt x="255" y="227"/>
                    </a:lnTo>
                    <a:lnTo>
                      <a:pt x="257" y="231"/>
                    </a:lnTo>
                    <a:lnTo>
                      <a:pt x="258" y="236"/>
                    </a:lnTo>
                    <a:lnTo>
                      <a:pt x="260" y="241"/>
                    </a:lnTo>
                    <a:lnTo>
                      <a:pt x="262" y="243"/>
                    </a:lnTo>
                    <a:lnTo>
                      <a:pt x="263" y="243"/>
                    </a:lnTo>
                    <a:lnTo>
                      <a:pt x="265" y="248"/>
                    </a:lnTo>
                    <a:lnTo>
                      <a:pt x="269" y="249"/>
                    </a:lnTo>
                    <a:lnTo>
                      <a:pt x="267" y="251"/>
                    </a:lnTo>
                    <a:lnTo>
                      <a:pt x="265" y="255"/>
                    </a:lnTo>
                    <a:lnTo>
                      <a:pt x="267" y="261"/>
                    </a:lnTo>
                    <a:lnTo>
                      <a:pt x="270" y="263"/>
                    </a:lnTo>
                    <a:lnTo>
                      <a:pt x="272" y="265"/>
                    </a:lnTo>
                    <a:lnTo>
                      <a:pt x="274" y="267"/>
                    </a:lnTo>
                    <a:lnTo>
                      <a:pt x="275" y="268"/>
                    </a:lnTo>
                    <a:lnTo>
                      <a:pt x="274" y="273"/>
                    </a:lnTo>
                    <a:lnTo>
                      <a:pt x="275" y="275"/>
                    </a:lnTo>
                    <a:lnTo>
                      <a:pt x="281" y="272"/>
                    </a:lnTo>
                    <a:lnTo>
                      <a:pt x="282" y="272"/>
                    </a:lnTo>
                    <a:lnTo>
                      <a:pt x="286" y="277"/>
                    </a:lnTo>
                    <a:lnTo>
                      <a:pt x="284" y="279"/>
                    </a:lnTo>
                    <a:lnTo>
                      <a:pt x="282" y="280"/>
                    </a:lnTo>
                    <a:lnTo>
                      <a:pt x="284" y="284"/>
                    </a:lnTo>
                    <a:lnTo>
                      <a:pt x="291" y="284"/>
                    </a:lnTo>
                    <a:lnTo>
                      <a:pt x="294" y="285"/>
                    </a:lnTo>
                    <a:lnTo>
                      <a:pt x="298" y="284"/>
                    </a:lnTo>
                    <a:lnTo>
                      <a:pt x="303" y="284"/>
                    </a:lnTo>
                    <a:lnTo>
                      <a:pt x="306" y="285"/>
                    </a:lnTo>
                    <a:lnTo>
                      <a:pt x="306" y="289"/>
                    </a:lnTo>
                    <a:lnTo>
                      <a:pt x="303" y="292"/>
                    </a:lnTo>
                    <a:lnTo>
                      <a:pt x="301" y="299"/>
                    </a:lnTo>
                    <a:lnTo>
                      <a:pt x="301" y="301"/>
                    </a:lnTo>
                    <a:lnTo>
                      <a:pt x="296" y="301"/>
                    </a:lnTo>
                    <a:lnTo>
                      <a:pt x="298" y="308"/>
                    </a:lnTo>
                    <a:lnTo>
                      <a:pt x="296" y="311"/>
                    </a:lnTo>
                    <a:lnTo>
                      <a:pt x="294" y="311"/>
                    </a:lnTo>
                    <a:lnTo>
                      <a:pt x="291" y="323"/>
                    </a:lnTo>
                    <a:lnTo>
                      <a:pt x="287" y="325"/>
                    </a:lnTo>
                    <a:lnTo>
                      <a:pt x="287" y="326"/>
                    </a:lnTo>
                    <a:lnTo>
                      <a:pt x="289" y="328"/>
                    </a:lnTo>
                    <a:lnTo>
                      <a:pt x="287" y="335"/>
                    </a:lnTo>
                    <a:lnTo>
                      <a:pt x="286" y="335"/>
                    </a:lnTo>
                    <a:lnTo>
                      <a:pt x="282" y="335"/>
                    </a:lnTo>
                    <a:lnTo>
                      <a:pt x="281" y="337"/>
                    </a:lnTo>
                    <a:lnTo>
                      <a:pt x="282" y="338"/>
                    </a:lnTo>
                    <a:lnTo>
                      <a:pt x="284" y="340"/>
                    </a:lnTo>
                    <a:lnTo>
                      <a:pt x="284" y="343"/>
                    </a:lnTo>
                    <a:lnTo>
                      <a:pt x="284" y="347"/>
                    </a:lnTo>
                    <a:lnTo>
                      <a:pt x="281" y="349"/>
                    </a:lnTo>
                    <a:lnTo>
                      <a:pt x="282" y="350"/>
                    </a:lnTo>
                    <a:lnTo>
                      <a:pt x="281" y="352"/>
                    </a:lnTo>
                    <a:lnTo>
                      <a:pt x="286" y="355"/>
                    </a:lnTo>
                    <a:lnTo>
                      <a:pt x="286" y="357"/>
                    </a:lnTo>
                    <a:lnTo>
                      <a:pt x="284" y="361"/>
                    </a:lnTo>
                    <a:lnTo>
                      <a:pt x="284" y="362"/>
                    </a:lnTo>
                    <a:lnTo>
                      <a:pt x="286" y="366"/>
                    </a:lnTo>
                    <a:lnTo>
                      <a:pt x="284" y="369"/>
                    </a:lnTo>
                    <a:lnTo>
                      <a:pt x="281" y="367"/>
                    </a:lnTo>
                    <a:lnTo>
                      <a:pt x="279" y="369"/>
                    </a:lnTo>
                    <a:lnTo>
                      <a:pt x="277" y="367"/>
                    </a:lnTo>
                    <a:lnTo>
                      <a:pt x="275" y="371"/>
                    </a:lnTo>
                    <a:lnTo>
                      <a:pt x="270" y="376"/>
                    </a:lnTo>
                    <a:lnTo>
                      <a:pt x="272" y="378"/>
                    </a:lnTo>
                    <a:lnTo>
                      <a:pt x="272" y="379"/>
                    </a:lnTo>
                    <a:lnTo>
                      <a:pt x="274" y="383"/>
                    </a:lnTo>
                    <a:lnTo>
                      <a:pt x="272" y="384"/>
                    </a:lnTo>
                    <a:lnTo>
                      <a:pt x="272" y="388"/>
                    </a:lnTo>
                    <a:lnTo>
                      <a:pt x="267" y="390"/>
                    </a:lnTo>
                    <a:lnTo>
                      <a:pt x="269" y="393"/>
                    </a:lnTo>
                    <a:lnTo>
                      <a:pt x="265" y="398"/>
                    </a:lnTo>
                    <a:lnTo>
                      <a:pt x="269" y="396"/>
                    </a:lnTo>
                    <a:lnTo>
                      <a:pt x="270" y="398"/>
                    </a:lnTo>
                    <a:lnTo>
                      <a:pt x="274" y="400"/>
                    </a:lnTo>
                    <a:lnTo>
                      <a:pt x="275" y="402"/>
                    </a:lnTo>
                    <a:lnTo>
                      <a:pt x="275" y="405"/>
                    </a:lnTo>
                    <a:lnTo>
                      <a:pt x="279" y="407"/>
                    </a:lnTo>
                    <a:lnTo>
                      <a:pt x="281" y="410"/>
                    </a:lnTo>
                    <a:lnTo>
                      <a:pt x="282" y="410"/>
                    </a:lnTo>
                    <a:lnTo>
                      <a:pt x="287" y="408"/>
                    </a:lnTo>
                    <a:lnTo>
                      <a:pt x="287" y="407"/>
                    </a:lnTo>
                    <a:lnTo>
                      <a:pt x="289" y="403"/>
                    </a:lnTo>
                    <a:lnTo>
                      <a:pt x="293" y="405"/>
                    </a:lnTo>
                    <a:lnTo>
                      <a:pt x="294" y="403"/>
                    </a:lnTo>
                    <a:lnTo>
                      <a:pt x="298" y="403"/>
                    </a:lnTo>
                    <a:lnTo>
                      <a:pt x="299" y="402"/>
                    </a:lnTo>
                    <a:lnTo>
                      <a:pt x="303" y="400"/>
                    </a:lnTo>
                    <a:lnTo>
                      <a:pt x="304" y="396"/>
                    </a:lnTo>
                    <a:lnTo>
                      <a:pt x="308" y="396"/>
                    </a:lnTo>
                    <a:lnTo>
                      <a:pt x="308" y="395"/>
                    </a:lnTo>
                    <a:lnTo>
                      <a:pt x="308" y="393"/>
                    </a:lnTo>
                    <a:lnTo>
                      <a:pt x="310" y="391"/>
                    </a:lnTo>
                    <a:lnTo>
                      <a:pt x="313" y="391"/>
                    </a:lnTo>
                    <a:lnTo>
                      <a:pt x="313" y="393"/>
                    </a:lnTo>
                    <a:lnTo>
                      <a:pt x="315" y="395"/>
                    </a:lnTo>
                    <a:lnTo>
                      <a:pt x="315" y="396"/>
                    </a:lnTo>
                    <a:lnTo>
                      <a:pt x="316" y="398"/>
                    </a:lnTo>
                    <a:lnTo>
                      <a:pt x="316" y="400"/>
                    </a:lnTo>
                    <a:lnTo>
                      <a:pt x="320" y="402"/>
                    </a:lnTo>
                    <a:lnTo>
                      <a:pt x="322" y="403"/>
                    </a:lnTo>
                    <a:lnTo>
                      <a:pt x="323" y="405"/>
                    </a:lnTo>
                    <a:lnTo>
                      <a:pt x="320" y="412"/>
                    </a:lnTo>
                    <a:lnTo>
                      <a:pt x="323" y="412"/>
                    </a:lnTo>
                    <a:lnTo>
                      <a:pt x="323" y="414"/>
                    </a:lnTo>
                    <a:lnTo>
                      <a:pt x="323" y="417"/>
                    </a:lnTo>
                    <a:lnTo>
                      <a:pt x="322" y="420"/>
                    </a:lnTo>
                    <a:lnTo>
                      <a:pt x="322" y="424"/>
                    </a:lnTo>
                    <a:lnTo>
                      <a:pt x="323" y="427"/>
                    </a:lnTo>
                    <a:lnTo>
                      <a:pt x="322" y="434"/>
                    </a:lnTo>
                    <a:lnTo>
                      <a:pt x="325" y="439"/>
                    </a:lnTo>
                    <a:lnTo>
                      <a:pt x="325" y="441"/>
                    </a:lnTo>
                    <a:lnTo>
                      <a:pt x="327" y="446"/>
                    </a:lnTo>
                    <a:lnTo>
                      <a:pt x="330" y="449"/>
                    </a:lnTo>
                    <a:lnTo>
                      <a:pt x="330" y="453"/>
                    </a:lnTo>
                    <a:lnTo>
                      <a:pt x="332" y="456"/>
                    </a:lnTo>
                    <a:lnTo>
                      <a:pt x="330" y="458"/>
                    </a:lnTo>
                    <a:lnTo>
                      <a:pt x="332" y="458"/>
                    </a:lnTo>
                    <a:lnTo>
                      <a:pt x="335" y="460"/>
                    </a:lnTo>
                    <a:lnTo>
                      <a:pt x="334" y="461"/>
                    </a:lnTo>
                    <a:lnTo>
                      <a:pt x="335" y="463"/>
                    </a:lnTo>
                    <a:lnTo>
                      <a:pt x="335" y="465"/>
                    </a:lnTo>
                    <a:lnTo>
                      <a:pt x="339" y="467"/>
                    </a:lnTo>
                    <a:lnTo>
                      <a:pt x="337" y="468"/>
                    </a:lnTo>
                    <a:lnTo>
                      <a:pt x="339" y="472"/>
                    </a:lnTo>
                    <a:lnTo>
                      <a:pt x="337" y="477"/>
                    </a:lnTo>
                    <a:lnTo>
                      <a:pt x="335" y="477"/>
                    </a:lnTo>
                    <a:lnTo>
                      <a:pt x="334" y="477"/>
                    </a:lnTo>
                    <a:lnTo>
                      <a:pt x="332" y="478"/>
                    </a:lnTo>
                    <a:lnTo>
                      <a:pt x="335" y="487"/>
                    </a:lnTo>
                    <a:lnTo>
                      <a:pt x="337" y="489"/>
                    </a:lnTo>
                    <a:lnTo>
                      <a:pt x="340" y="492"/>
                    </a:lnTo>
                    <a:lnTo>
                      <a:pt x="342" y="496"/>
                    </a:lnTo>
                    <a:lnTo>
                      <a:pt x="344" y="496"/>
                    </a:lnTo>
                    <a:lnTo>
                      <a:pt x="349" y="494"/>
                    </a:lnTo>
                    <a:lnTo>
                      <a:pt x="349" y="494"/>
                    </a:lnTo>
                    <a:lnTo>
                      <a:pt x="356" y="501"/>
                    </a:lnTo>
                    <a:lnTo>
                      <a:pt x="356" y="504"/>
                    </a:lnTo>
                    <a:lnTo>
                      <a:pt x="357" y="506"/>
                    </a:lnTo>
                    <a:lnTo>
                      <a:pt x="357" y="508"/>
                    </a:lnTo>
                    <a:lnTo>
                      <a:pt x="359" y="511"/>
                    </a:lnTo>
                    <a:lnTo>
                      <a:pt x="359" y="516"/>
                    </a:lnTo>
                    <a:lnTo>
                      <a:pt x="357" y="521"/>
                    </a:lnTo>
                    <a:lnTo>
                      <a:pt x="359" y="525"/>
                    </a:lnTo>
                    <a:lnTo>
                      <a:pt x="359" y="526"/>
                    </a:lnTo>
                    <a:lnTo>
                      <a:pt x="361" y="530"/>
                    </a:lnTo>
                    <a:lnTo>
                      <a:pt x="359" y="531"/>
                    </a:lnTo>
                    <a:lnTo>
                      <a:pt x="361" y="535"/>
                    </a:lnTo>
                    <a:lnTo>
                      <a:pt x="359" y="537"/>
                    </a:lnTo>
                    <a:lnTo>
                      <a:pt x="361" y="537"/>
                    </a:lnTo>
                    <a:lnTo>
                      <a:pt x="364" y="542"/>
                    </a:lnTo>
                    <a:lnTo>
                      <a:pt x="368" y="543"/>
                    </a:lnTo>
                    <a:lnTo>
                      <a:pt x="369" y="545"/>
                    </a:lnTo>
                    <a:lnTo>
                      <a:pt x="371" y="549"/>
                    </a:lnTo>
                    <a:lnTo>
                      <a:pt x="373" y="547"/>
                    </a:lnTo>
                    <a:lnTo>
                      <a:pt x="373" y="543"/>
                    </a:lnTo>
                    <a:lnTo>
                      <a:pt x="373" y="542"/>
                    </a:lnTo>
                    <a:lnTo>
                      <a:pt x="376" y="538"/>
                    </a:lnTo>
                    <a:lnTo>
                      <a:pt x="378" y="537"/>
                    </a:lnTo>
                    <a:lnTo>
                      <a:pt x="381" y="535"/>
                    </a:lnTo>
                    <a:lnTo>
                      <a:pt x="383" y="535"/>
                    </a:lnTo>
                    <a:lnTo>
                      <a:pt x="387" y="537"/>
                    </a:lnTo>
                    <a:lnTo>
                      <a:pt x="395" y="538"/>
                    </a:lnTo>
                    <a:lnTo>
                      <a:pt x="398" y="542"/>
                    </a:lnTo>
                    <a:lnTo>
                      <a:pt x="402" y="540"/>
                    </a:lnTo>
                    <a:lnTo>
                      <a:pt x="404" y="543"/>
                    </a:lnTo>
                    <a:lnTo>
                      <a:pt x="409" y="543"/>
                    </a:lnTo>
                    <a:lnTo>
                      <a:pt x="410" y="540"/>
                    </a:lnTo>
                    <a:lnTo>
                      <a:pt x="412" y="537"/>
                    </a:lnTo>
                    <a:lnTo>
                      <a:pt x="416" y="535"/>
                    </a:lnTo>
                    <a:lnTo>
                      <a:pt x="419" y="533"/>
                    </a:lnTo>
                    <a:lnTo>
                      <a:pt x="421" y="535"/>
                    </a:lnTo>
                    <a:lnTo>
                      <a:pt x="421" y="537"/>
                    </a:lnTo>
                    <a:lnTo>
                      <a:pt x="422" y="538"/>
                    </a:lnTo>
                    <a:lnTo>
                      <a:pt x="428" y="538"/>
                    </a:lnTo>
                    <a:lnTo>
                      <a:pt x="429" y="540"/>
                    </a:lnTo>
                    <a:lnTo>
                      <a:pt x="433" y="540"/>
                    </a:lnTo>
                    <a:lnTo>
                      <a:pt x="434" y="540"/>
                    </a:lnTo>
                    <a:lnTo>
                      <a:pt x="436" y="540"/>
                    </a:lnTo>
                    <a:lnTo>
                      <a:pt x="439" y="540"/>
                    </a:lnTo>
                    <a:lnTo>
                      <a:pt x="443" y="538"/>
                    </a:lnTo>
                    <a:lnTo>
                      <a:pt x="448" y="540"/>
                    </a:lnTo>
                    <a:lnTo>
                      <a:pt x="451" y="545"/>
                    </a:lnTo>
                    <a:lnTo>
                      <a:pt x="453" y="543"/>
                    </a:lnTo>
                    <a:lnTo>
                      <a:pt x="455" y="545"/>
                    </a:lnTo>
                    <a:lnTo>
                      <a:pt x="458" y="543"/>
                    </a:lnTo>
                    <a:lnTo>
                      <a:pt x="462" y="542"/>
                    </a:lnTo>
                    <a:lnTo>
                      <a:pt x="467" y="543"/>
                    </a:lnTo>
                    <a:lnTo>
                      <a:pt x="470" y="543"/>
                    </a:lnTo>
                    <a:lnTo>
                      <a:pt x="475" y="547"/>
                    </a:lnTo>
                    <a:lnTo>
                      <a:pt x="477" y="547"/>
                    </a:lnTo>
                    <a:lnTo>
                      <a:pt x="479" y="547"/>
                    </a:lnTo>
                    <a:lnTo>
                      <a:pt x="479" y="545"/>
                    </a:lnTo>
                    <a:lnTo>
                      <a:pt x="475" y="545"/>
                    </a:lnTo>
                    <a:lnTo>
                      <a:pt x="475" y="540"/>
                    </a:lnTo>
                    <a:lnTo>
                      <a:pt x="477" y="538"/>
                    </a:lnTo>
                    <a:lnTo>
                      <a:pt x="477" y="535"/>
                    </a:lnTo>
                    <a:lnTo>
                      <a:pt x="479" y="535"/>
                    </a:lnTo>
                    <a:lnTo>
                      <a:pt x="481" y="535"/>
                    </a:lnTo>
                    <a:lnTo>
                      <a:pt x="481" y="531"/>
                    </a:lnTo>
                    <a:lnTo>
                      <a:pt x="479" y="530"/>
                    </a:lnTo>
                    <a:lnTo>
                      <a:pt x="481" y="528"/>
                    </a:lnTo>
                    <a:lnTo>
                      <a:pt x="482" y="528"/>
                    </a:lnTo>
                    <a:lnTo>
                      <a:pt x="486" y="530"/>
                    </a:lnTo>
                    <a:lnTo>
                      <a:pt x="487" y="526"/>
                    </a:lnTo>
                    <a:lnTo>
                      <a:pt x="489" y="525"/>
                    </a:lnTo>
                    <a:lnTo>
                      <a:pt x="489" y="528"/>
                    </a:lnTo>
                    <a:lnTo>
                      <a:pt x="492" y="528"/>
                    </a:lnTo>
                    <a:lnTo>
                      <a:pt x="492" y="530"/>
                    </a:lnTo>
                    <a:lnTo>
                      <a:pt x="492" y="533"/>
                    </a:lnTo>
                    <a:lnTo>
                      <a:pt x="494" y="535"/>
                    </a:lnTo>
                    <a:lnTo>
                      <a:pt x="494" y="538"/>
                    </a:lnTo>
                    <a:lnTo>
                      <a:pt x="498" y="540"/>
                    </a:lnTo>
                    <a:lnTo>
                      <a:pt x="498" y="540"/>
                    </a:lnTo>
                    <a:lnTo>
                      <a:pt x="496" y="542"/>
                    </a:lnTo>
                    <a:lnTo>
                      <a:pt x="498" y="545"/>
                    </a:lnTo>
                    <a:lnTo>
                      <a:pt x="499" y="547"/>
                    </a:lnTo>
                    <a:lnTo>
                      <a:pt x="501" y="549"/>
                    </a:lnTo>
                    <a:lnTo>
                      <a:pt x="503" y="552"/>
                    </a:lnTo>
                    <a:lnTo>
                      <a:pt x="503" y="554"/>
                    </a:lnTo>
                    <a:lnTo>
                      <a:pt x="504" y="557"/>
                    </a:lnTo>
                    <a:lnTo>
                      <a:pt x="508" y="559"/>
                    </a:lnTo>
                    <a:lnTo>
                      <a:pt x="499" y="610"/>
                    </a:lnTo>
                    <a:lnTo>
                      <a:pt x="492" y="660"/>
                    </a:lnTo>
                    <a:lnTo>
                      <a:pt x="487" y="684"/>
                    </a:lnTo>
                    <a:lnTo>
                      <a:pt x="484" y="713"/>
                    </a:lnTo>
                    <a:lnTo>
                      <a:pt x="475" y="767"/>
                    </a:lnTo>
                    <a:lnTo>
                      <a:pt x="467" y="822"/>
                    </a:lnTo>
                    <a:lnTo>
                      <a:pt x="431" y="815"/>
                    </a:lnTo>
                    <a:lnTo>
                      <a:pt x="383" y="807"/>
                    </a:lnTo>
                    <a:lnTo>
                      <a:pt x="380" y="807"/>
                    </a:lnTo>
                    <a:lnTo>
                      <a:pt x="315" y="795"/>
                    </a:lnTo>
                    <a:lnTo>
                      <a:pt x="233" y="781"/>
                    </a:lnTo>
                    <a:lnTo>
                      <a:pt x="214" y="778"/>
                    </a:lnTo>
                    <a:lnTo>
                      <a:pt x="156" y="766"/>
                    </a:lnTo>
                    <a:lnTo>
                      <a:pt x="84" y="750"/>
                    </a:lnTo>
                    <a:lnTo>
                      <a:pt x="4" y="733"/>
                    </a:lnTo>
                    <a:lnTo>
                      <a:pt x="0" y="733"/>
                    </a:lnTo>
                    <a:lnTo>
                      <a:pt x="40" y="555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lIns="44450" tIns="44450" rIns="44450" bIns="4445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00" b="0" i="0" u="none" strike="noStrike" kern="1200" cap="none" spc="0" normalizeH="0" baseline="0" noProof="0" dirty="0">
                  <a:ln>
                    <a:noFill/>
                  </a:ln>
                  <a:solidFill>
                    <a:srgbClr val="53565A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2" name="Freeform 14">
                <a:extLst>
                  <a:ext uri="{FF2B5EF4-FFF2-40B4-BE49-F238E27FC236}">
                    <a16:creationId xmlns:a16="http://schemas.microsoft.com/office/drawing/2014/main" id="{7828EA37-A100-A4CD-EF17-BECEF33597FA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8008900" y="2334296"/>
                <a:ext cx="233488" cy="431550"/>
              </a:xfrm>
              <a:custGeom>
                <a:avLst/>
                <a:gdLst/>
                <a:ahLst/>
                <a:cxnLst>
                  <a:cxn ang="0">
                    <a:pos x="59" y="263"/>
                  </a:cxn>
                  <a:cxn ang="0">
                    <a:pos x="49" y="210"/>
                  </a:cxn>
                  <a:cxn ang="0">
                    <a:pos x="41" y="183"/>
                  </a:cxn>
                  <a:cxn ang="0">
                    <a:pos x="37" y="177"/>
                  </a:cxn>
                  <a:cxn ang="0">
                    <a:pos x="30" y="184"/>
                  </a:cxn>
                  <a:cxn ang="0">
                    <a:pos x="30" y="164"/>
                  </a:cxn>
                  <a:cxn ang="0">
                    <a:pos x="25" y="152"/>
                  </a:cxn>
                  <a:cxn ang="0">
                    <a:pos x="20" y="138"/>
                  </a:cxn>
                  <a:cxn ang="0">
                    <a:pos x="18" y="130"/>
                  </a:cxn>
                  <a:cxn ang="0">
                    <a:pos x="18" y="118"/>
                  </a:cxn>
                  <a:cxn ang="0">
                    <a:pos x="18" y="95"/>
                  </a:cxn>
                  <a:cxn ang="0">
                    <a:pos x="12" y="82"/>
                  </a:cxn>
                  <a:cxn ang="0">
                    <a:pos x="6" y="73"/>
                  </a:cxn>
                  <a:cxn ang="0">
                    <a:pos x="5" y="65"/>
                  </a:cxn>
                  <a:cxn ang="0">
                    <a:pos x="1" y="51"/>
                  </a:cxn>
                  <a:cxn ang="0">
                    <a:pos x="0" y="34"/>
                  </a:cxn>
                  <a:cxn ang="0">
                    <a:pos x="106" y="7"/>
                  </a:cxn>
                  <a:cxn ang="0">
                    <a:pos x="136" y="7"/>
                  </a:cxn>
                  <a:cxn ang="0">
                    <a:pos x="135" y="25"/>
                  </a:cxn>
                  <a:cxn ang="0">
                    <a:pos x="138" y="37"/>
                  </a:cxn>
                  <a:cxn ang="0">
                    <a:pos x="145" y="44"/>
                  </a:cxn>
                  <a:cxn ang="0">
                    <a:pos x="143" y="51"/>
                  </a:cxn>
                  <a:cxn ang="0">
                    <a:pos x="140" y="58"/>
                  </a:cxn>
                  <a:cxn ang="0">
                    <a:pos x="138" y="63"/>
                  </a:cxn>
                  <a:cxn ang="0">
                    <a:pos x="130" y="73"/>
                  </a:cxn>
                  <a:cxn ang="0">
                    <a:pos x="121" y="78"/>
                  </a:cxn>
                  <a:cxn ang="0">
                    <a:pos x="114" y="87"/>
                  </a:cxn>
                  <a:cxn ang="0">
                    <a:pos x="118" y="99"/>
                  </a:cxn>
                  <a:cxn ang="0">
                    <a:pos x="121" y="104"/>
                  </a:cxn>
                  <a:cxn ang="0">
                    <a:pos x="119" y="114"/>
                  </a:cxn>
                  <a:cxn ang="0">
                    <a:pos x="119" y="119"/>
                  </a:cxn>
                  <a:cxn ang="0">
                    <a:pos x="116" y="130"/>
                  </a:cxn>
                  <a:cxn ang="0">
                    <a:pos x="116" y="143"/>
                  </a:cxn>
                  <a:cxn ang="0">
                    <a:pos x="111" y="162"/>
                  </a:cxn>
                  <a:cxn ang="0">
                    <a:pos x="111" y="174"/>
                  </a:cxn>
                  <a:cxn ang="0">
                    <a:pos x="112" y="189"/>
                  </a:cxn>
                  <a:cxn ang="0">
                    <a:pos x="114" y="201"/>
                  </a:cxn>
                  <a:cxn ang="0">
                    <a:pos x="118" y="218"/>
                  </a:cxn>
                  <a:cxn ang="0">
                    <a:pos x="118" y="230"/>
                  </a:cxn>
                  <a:cxn ang="0">
                    <a:pos x="116" y="237"/>
                  </a:cxn>
                  <a:cxn ang="0">
                    <a:pos x="119" y="249"/>
                  </a:cxn>
                  <a:cxn ang="0">
                    <a:pos x="124" y="253"/>
                  </a:cxn>
                  <a:cxn ang="0">
                    <a:pos x="82" y="265"/>
                  </a:cxn>
                </a:cxnLst>
                <a:rect l="0" t="0" r="r" b="b"/>
                <a:pathLst>
                  <a:path w="145" h="268">
                    <a:moveTo>
                      <a:pt x="63" y="268"/>
                    </a:moveTo>
                    <a:lnTo>
                      <a:pt x="63" y="268"/>
                    </a:lnTo>
                    <a:lnTo>
                      <a:pt x="59" y="263"/>
                    </a:lnTo>
                    <a:lnTo>
                      <a:pt x="59" y="259"/>
                    </a:lnTo>
                    <a:lnTo>
                      <a:pt x="58" y="249"/>
                    </a:lnTo>
                    <a:lnTo>
                      <a:pt x="49" y="210"/>
                    </a:lnTo>
                    <a:lnTo>
                      <a:pt x="46" y="188"/>
                    </a:lnTo>
                    <a:lnTo>
                      <a:pt x="42" y="183"/>
                    </a:lnTo>
                    <a:lnTo>
                      <a:pt x="41" y="183"/>
                    </a:lnTo>
                    <a:lnTo>
                      <a:pt x="41" y="181"/>
                    </a:lnTo>
                    <a:lnTo>
                      <a:pt x="39" y="177"/>
                    </a:lnTo>
                    <a:lnTo>
                      <a:pt x="37" y="177"/>
                    </a:lnTo>
                    <a:lnTo>
                      <a:pt x="34" y="179"/>
                    </a:lnTo>
                    <a:lnTo>
                      <a:pt x="32" y="184"/>
                    </a:lnTo>
                    <a:lnTo>
                      <a:pt x="30" y="184"/>
                    </a:lnTo>
                    <a:lnTo>
                      <a:pt x="29" y="179"/>
                    </a:lnTo>
                    <a:lnTo>
                      <a:pt x="30" y="169"/>
                    </a:lnTo>
                    <a:lnTo>
                      <a:pt x="30" y="164"/>
                    </a:lnTo>
                    <a:lnTo>
                      <a:pt x="30" y="162"/>
                    </a:lnTo>
                    <a:lnTo>
                      <a:pt x="27" y="160"/>
                    </a:lnTo>
                    <a:lnTo>
                      <a:pt x="25" y="152"/>
                    </a:lnTo>
                    <a:lnTo>
                      <a:pt x="24" y="148"/>
                    </a:lnTo>
                    <a:lnTo>
                      <a:pt x="20" y="142"/>
                    </a:lnTo>
                    <a:lnTo>
                      <a:pt x="20" y="138"/>
                    </a:lnTo>
                    <a:lnTo>
                      <a:pt x="17" y="136"/>
                    </a:lnTo>
                    <a:lnTo>
                      <a:pt x="17" y="135"/>
                    </a:lnTo>
                    <a:lnTo>
                      <a:pt x="18" y="130"/>
                    </a:lnTo>
                    <a:lnTo>
                      <a:pt x="17" y="126"/>
                    </a:lnTo>
                    <a:lnTo>
                      <a:pt x="18" y="121"/>
                    </a:lnTo>
                    <a:lnTo>
                      <a:pt x="18" y="118"/>
                    </a:lnTo>
                    <a:lnTo>
                      <a:pt x="22" y="111"/>
                    </a:lnTo>
                    <a:lnTo>
                      <a:pt x="17" y="101"/>
                    </a:lnTo>
                    <a:lnTo>
                      <a:pt x="18" y="95"/>
                    </a:lnTo>
                    <a:lnTo>
                      <a:pt x="18" y="92"/>
                    </a:lnTo>
                    <a:lnTo>
                      <a:pt x="12" y="82"/>
                    </a:lnTo>
                    <a:lnTo>
                      <a:pt x="12" y="82"/>
                    </a:lnTo>
                    <a:lnTo>
                      <a:pt x="8" y="78"/>
                    </a:lnTo>
                    <a:lnTo>
                      <a:pt x="6" y="75"/>
                    </a:lnTo>
                    <a:lnTo>
                      <a:pt x="6" y="73"/>
                    </a:lnTo>
                    <a:lnTo>
                      <a:pt x="6" y="70"/>
                    </a:lnTo>
                    <a:lnTo>
                      <a:pt x="6" y="68"/>
                    </a:lnTo>
                    <a:lnTo>
                      <a:pt x="5" y="65"/>
                    </a:lnTo>
                    <a:lnTo>
                      <a:pt x="6" y="54"/>
                    </a:lnTo>
                    <a:lnTo>
                      <a:pt x="3" y="54"/>
                    </a:lnTo>
                    <a:lnTo>
                      <a:pt x="1" y="51"/>
                    </a:lnTo>
                    <a:lnTo>
                      <a:pt x="1" y="41"/>
                    </a:lnTo>
                    <a:lnTo>
                      <a:pt x="0" y="37"/>
                    </a:lnTo>
                    <a:lnTo>
                      <a:pt x="0" y="34"/>
                    </a:lnTo>
                    <a:lnTo>
                      <a:pt x="12" y="30"/>
                    </a:lnTo>
                    <a:lnTo>
                      <a:pt x="58" y="20"/>
                    </a:lnTo>
                    <a:lnTo>
                      <a:pt x="106" y="7"/>
                    </a:lnTo>
                    <a:lnTo>
                      <a:pt x="135" y="0"/>
                    </a:lnTo>
                    <a:lnTo>
                      <a:pt x="133" y="3"/>
                    </a:lnTo>
                    <a:lnTo>
                      <a:pt x="136" y="7"/>
                    </a:lnTo>
                    <a:lnTo>
                      <a:pt x="138" y="10"/>
                    </a:lnTo>
                    <a:lnTo>
                      <a:pt x="135" y="20"/>
                    </a:lnTo>
                    <a:lnTo>
                      <a:pt x="135" y="25"/>
                    </a:lnTo>
                    <a:lnTo>
                      <a:pt x="133" y="29"/>
                    </a:lnTo>
                    <a:lnTo>
                      <a:pt x="136" y="36"/>
                    </a:lnTo>
                    <a:lnTo>
                      <a:pt x="138" y="37"/>
                    </a:lnTo>
                    <a:lnTo>
                      <a:pt x="140" y="39"/>
                    </a:lnTo>
                    <a:lnTo>
                      <a:pt x="143" y="42"/>
                    </a:lnTo>
                    <a:lnTo>
                      <a:pt x="145" y="44"/>
                    </a:lnTo>
                    <a:lnTo>
                      <a:pt x="141" y="49"/>
                    </a:lnTo>
                    <a:lnTo>
                      <a:pt x="141" y="49"/>
                    </a:lnTo>
                    <a:lnTo>
                      <a:pt x="143" y="51"/>
                    </a:lnTo>
                    <a:lnTo>
                      <a:pt x="143" y="54"/>
                    </a:lnTo>
                    <a:lnTo>
                      <a:pt x="141" y="56"/>
                    </a:lnTo>
                    <a:lnTo>
                      <a:pt x="140" y="58"/>
                    </a:lnTo>
                    <a:lnTo>
                      <a:pt x="140" y="58"/>
                    </a:lnTo>
                    <a:lnTo>
                      <a:pt x="140" y="61"/>
                    </a:lnTo>
                    <a:lnTo>
                      <a:pt x="138" y="63"/>
                    </a:lnTo>
                    <a:lnTo>
                      <a:pt x="133" y="68"/>
                    </a:lnTo>
                    <a:lnTo>
                      <a:pt x="130" y="70"/>
                    </a:lnTo>
                    <a:lnTo>
                      <a:pt x="130" y="73"/>
                    </a:lnTo>
                    <a:lnTo>
                      <a:pt x="130" y="75"/>
                    </a:lnTo>
                    <a:lnTo>
                      <a:pt x="123" y="77"/>
                    </a:lnTo>
                    <a:lnTo>
                      <a:pt x="121" y="78"/>
                    </a:lnTo>
                    <a:lnTo>
                      <a:pt x="118" y="80"/>
                    </a:lnTo>
                    <a:lnTo>
                      <a:pt x="114" y="83"/>
                    </a:lnTo>
                    <a:lnTo>
                      <a:pt x="114" y="87"/>
                    </a:lnTo>
                    <a:lnTo>
                      <a:pt x="116" y="90"/>
                    </a:lnTo>
                    <a:lnTo>
                      <a:pt x="116" y="95"/>
                    </a:lnTo>
                    <a:lnTo>
                      <a:pt x="118" y="99"/>
                    </a:lnTo>
                    <a:lnTo>
                      <a:pt x="119" y="102"/>
                    </a:lnTo>
                    <a:lnTo>
                      <a:pt x="119" y="104"/>
                    </a:lnTo>
                    <a:lnTo>
                      <a:pt x="121" y="104"/>
                    </a:lnTo>
                    <a:lnTo>
                      <a:pt x="121" y="106"/>
                    </a:lnTo>
                    <a:lnTo>
                      <a:pt x="119" y="113"/>
                    </a:lnTo>
                    <a:lnTo>
                      <a:pt x="119" y="114"/>
                    </a:lnTo>
                    <a:lnTo>
                      <a:pt x="118" y="118"/>
                    </a:lnTo>
                    <a:lnTo>
                      <a:pt x="118" y="118"/>
                    </a:lnTo>
                    <a:lnTo>
                      <a:pt x="119" y="119"/>
                    </a:lnTo>
                    <a:lnTo>
                      <a:pt x="119" y="123"/>
                    </a:lnTo>
                    <a:lnTo>
                      <a:pt x="119" y="126"/>
                    </a:lnTo>
                    <a:lnTo>
                      <a:pt x="116" y="130"/>
                    </a:lnTo>
                    <a:lnTo>
                      <a:pt x="118" y="138"/>
                    </a:lnTo>
                    <a:lnTo>
                      <a:pt x="116" y="142"/>
                    </a:lnTo>
                    <a:lnTo>
                      <a:pt x="116" y="143"/>
                    </a:lnTo>
                    <a:lnTo>
                      <a:pt x="114" y="147"/>
                    </a:lnTo>
                    <a:lnTo>
                      <a:pt x="111" y="152"/>
                    </a:lnTo>
                    <a:lnTo>
                      <a:pt x="111" y="162"/>
                    </a:lnTo>
                    <a:lnTo>
                      <a:pt x="109" y="166"/>
                    </a:lnTo>
                    <a:lnTo>
                      <a:pt x="109" y="172"/>
                    </a:lnTo>
                    <a:lnTo>
                      <a:pt x="111" y="174"/>
                    </a:lnTo>
                    <a:lnTo>
                      <a:pt x="112" y="183"/>
                    </a:lnTo>
                    <a:lnTo>
                      <a:pt x="111" y="186"/>
                    </a:lnTo>
                    <a:lnTo>
                      <a:pt x="112" y="189"/>
                    </a:lnTo>
                    <a:lnTo>
                      <a:pt x="112" y="193"/>
                    </a:lnTo>
                    <a:lnTo>
                      <a:pt x="114" y="193"/>
                    </a:lnTo>
                    <a:lnTo>
                      <a:pt x="114" y="201"/>
                    </a:lnTo>
                    <a:lnTo>
                      <a:pt x="114" y="210"/>
                    </a:lnTo>
                    <a:lnTo>
                      <a:pt x="116" y="215"/>
                    </a:lnTo>
                    <a:lnTo>
                      <a:pt x="118" y="218"/>
                    </a:lnTo>
                    <a:lnTo>
                      <a:pt x="116" y="222"/>
                    </a:lnTo>
                    <a:lnTo>
                      <a:pt x="118" y="227"/>
                    </a:lnTo>
                    <a:lnTo>
                      <a:pt x="118" y="230"/>
                    </a:lnTo>
                    <a:lnTo>
                      <a:pt x="116" y="232"/>
                    </a:lnTo>
                    <a:lnTo>
                      <a:pt x="114" y="234"/>
                    </a:lnTo>
                    <a:lnTo>
                      <a:pt x="116" y="237"/>
                    </a:lnTo>
                    <a:lnTo>
                      <a:pt x="114" y="242"/>
                    </a:lnTo>
                    <a:lnTo>
                      <a:pt x="118" y="249"/>
                    </a:lnTo>
                    <a:lnTo>
                      <a:pt x="119" y="249"/>
                    </a:lnTo>
                    <a:lnTo>
                      <a:pt x="121" y="253"/>
                    </a:lnTo>
                    <a:lnTo>
                      <a:pt x="123" y="253"/>
                    </a:lnTo>
                    <a:lnTo>
                      <a:pt x="124" y="253"/>
                    </a:lnTo>
                    <a:lnTo>
                      <a:pt x="126" y="256"/>
                    </a:lnTo>
                    <a:lnTo>
                      <a:pt x="90" y="263"/>
                    </a:lnTo>
                    <a:lnTo>
                      <a:pt x="82" y="265"/>
                    </a:lnTo>
                    <a:lnTo>
                      <a:pt x="63" y="268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lIns="44450" tIns="44450" rIns="44450" bIns="4445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00" b="0" i="0" u="none" strike="noStrike" kern="1200" cap="none" spc="0" normalizeH="0" baseline="0" noProof="0" dirty="0">
                  <a:ln>
                    <a:noFill/>
                  </a:ln>
                  <a:solidFill>
                    <a:srgbClr val="53565A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3" name="Freeform 15">
                <a:extLst>
                  <a:ext uri="{FF2B5EF4-FFF2-40B4-BE49-F238E27FC236}">
                    <a16:creationId xmlns:a16="http://schemas.microsoft.com/office/drawing/2014/main" id="{823BB70C-0067-D1D0-ADD7-BA0546FAAC05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5123311" y="1967156"/>
                <a:ext cx="898527" cy="1011243"/>
              </a:xfrm>
              <a:custGeom>
                <a:avLst/>
                <a:gdLst/>
                <a:ahLst/>
                <a:cxnLst>
                  <a:cxn ang="0">
                    <a:pos x="318" y="624"/>
                  </a:cxn>
                  <a:cxn ang="0">
                    <a:pos x="224" y="626"/>
                  </a:cxn>
                  <a:cxn ang="0">
                    <a:pos x="129" y="628"/>
                  </a:cxn>
                  <a:cxn ang="0">
                    <a:pos x="53" y="552"/>
                  </a:cxn>
                  <a:cxn ang="0">
                    <a:pos x="53" y="436"/>
                  </a:cxn>
                  <a:cxn ang="0">
                    <a:pos x="36" y="423"/>
                  </a:cxn>
                  <a:cxn ang="0">
                    <a:pos x="24" y="397"/>
                  </a:cxn>
                  <a:cxn ang="0">
                    <a:pos x="47" y="364"/>
                  </a:cxn>
                  <a:cxn ang="0">
                    <a:pos x="45" y="337"/>
                  </a:cxn>
                  <a:cxn ang="0">
                    <a:pos x="36" y="315"/>
                  </a:cxn>
                  <a:cxn ang="0">
                    <a:pos x="31" y="294"/>
                  </a:cxn>
                  <a:cxn ang="0">
                    <a:pos x="30" y="277"/>
                  </a:cxn>
                  <a:cxn ang="0">
                    <a:pos x="31" y="258"/>
                  </a:cxn>
                  <a:cxn ang="0">
                    <a:pos x="28" y="255"/>
                  </a:cxn>
                  <a:cxn ang="0">
                    <a:pos x="28" y="243"/>
                  </a:cxn>
                  <a:cxn ang="0">
                    <a:pos x="26" y="221"/>
                  </a:cxn>
                  <a:cxn ang="0">
                    <a:pos x="26" y="209"/>
                  </a:cxn>
                  <a:cxn ang="0">
                    <a:pos x="24" y="197"/>
                  </a:cxn>
                  <a:cxn ang="0">
                    <a:pos x="23" y="180"/>
                  </a:cxn>
                  <a:cxn ang="0">
                    <a:pos x="18" y="165"/>
                  </a:cxn>
                  <a:cxn ang="0">
                    <a:pos x="11" y="141"/>
                  </a:cxn>
                  <a:cxn ang="0">
                    <a:pos x="6" y="130"/>
                  </a:cxn>
                  <a:cxn ang="0">
                    <a:pos x="6" y="123"/>
                  </a:cxn>
                  <a:cxn ang="0">
                    <a:pos x="7" y="118"/>
                  </a:cxn>
                  <a:cxn ang="0">
                    <a:pos x="7" y="115"/>
                  </a:cxn>
                  <a:cxn ang="0">
                    <a:pos x="6" y="106"/>
                  </a:cxn>
                  <a:cxn ang="0">
                    <a:pos x="7" y="103"/>
                  </a:cxn>
                  <a:cxn ang="0">
                    <a:pos x="6" y="100"/>
                  </a:cxn>
                  <a:cxn ang="0">
                    <a:pos x="4" y="88"/>
                  </a:cxn>
                  <a:cxn ang="0">
                    <a:pos x="6" y="82"/>
                  </a:cxn>
                  <a:cxn ang="0">
                    <a:pos x="9" y="74"/>
                  </a:cxn>
                  <a:cxn ang="0">
                    <a:pos x="6" y="65"/>
                  </a:cxn>
                  <a:cxn ang="0">
                    <a:pos x="4" y="59"/>
                  </a:cxn>
                  <a:cxn ang="0">
                    <a:pos x="59" y="40"/>
                  </a:cxn>
                  <a:cxn ang="0">
                    <a:pos x="182" y="52"/>
                  </a:cxn>
                  <a:cxn ang="0">
                    <a:pos x="214" y="76"/>
                  </a:cxn>
                  <a:cxn ang="0">
                    <a:pos x="271" y="86"/>
                  </a:cxn>
                  <a:cxn ang="0">
                    <a:pos x="324" y="84"/>
                  </a:cxn>
                  <a:cxn ang="0">
                    <a:pos x="341" y="94"/>
                  </a:cxn>
                  <a:cxn ang="0">
                    <a:pos x="354" y="110"/>
                  </a:cxn>
                  <a:cxn ang="0">
                    <a:pos x="392" y="117"/>
                  </a:cxn>
                  <a:cxn ang="0">
                    <a:pos x="433" y="129"/>
                  </a:cxn>
                  <a:cxn ang="0">
                    <a:pos x="482" y="125"/>
                  </a:cxn>
                  <a:cxn ang="0">
                    <a:pos x="541" y="129"/>
                  </a:cxn>
                  <a:cxn ang="0">
                    <a:pos x="488" y="166"/>
                  </a:cxn>
                  <a:cxn ang="0">
                    <a:pos x="368" y="282"/>
                  </a:cxn>
                  <a:cxn ang="0">
                    <a:pos x="365" y="346"/>
                  </a:cxn>
                  <a:cxn ang="0">
                    <a:pos x="353" y="356"/>
                  </a:cxn>
                  <a:cxn ang="0">
                    <a:pos x="332" y="371"/>
                  </a:cxn>
                  <a:cxn ang="0">
                    <a:pos x="322" y="394"/>
                  </a:cxn>
                  <a:cxn ang="0">
                    <a:pos x="337" y="412"/>
                  </a:cxn>
                  <a:cxn ang="0">
                    <a:pos x="337" y="428"/>
                  </a:cxn>
                  <a:cxn ang="0">
                    <a:pos x="334" y="450"/>
                  </a:cxn>
                  <a:cxn ang="0">
                    <a:pos x="334" y="472"/>
                  </a:cxn>
                  <a:cxn ang="0">
                    <a:pos x="337" y="493"/>
                  </a:cxn>
                  <a:cxn ang="0">
                    <a:pos x="370" y="510"/>
                  </a:cxn>
                  <a:cxn ang="0">
                    <a:pos x="397" y="529"/>
                  </a:cxn>
                  <a:cxn ang="0">
                    <a:pos x="407" y="547"/>
                  </a:cxn>
                  <a:cxn ang="0">
                    <a:pos x="433" y="563"/>
                  </a:cxn>
                  <a:cxn ang="0">
                    <a:pos x="455" y="595"/>
                  </a:cxn>
                  <a:cxn ang="0">
                    <a:pos x="428" y="619"/>
                  </a:cxn>
                </a:cxnLst>
                <a:rect l="0" t="0" r="r" b="b"/>
                <a:pathLst>
                  <a:path w="558" h="628">
                    <a:moveTo>
                      <a:pt x="419" y="621"/>
                    </a:moveTo>
                    <a:lnTo>
                      <a:pt x="392" y="621"/>
                    </a:lnTo>
                    <a:lnTo>
                      <a:pt x="363" y="622"/>
                    </a:lnTo>
                    <a:lnTo>
                      <a:pt x="354" y="622"/>
                    </a:lnTo>
                    <a:lnTo>
                      <a:pt x="318" y="624"/>
                    </a:lnTo>
                    <a:lnTo>
                      <a:pt x="317" y="624"/>
                    </a:lnTo>
                    <a:lnTo>
                      <a:pt x="283" y="626"/>
                    </a:lnTo>
                    <a:lnTo>
                      <a:pt x="271" y="626"/>
                    </a:lnTo>
                    <a:lnTo>
                      <a:pt x="245" y="626"/>
                    </a:lnTo>
                    <a:lnTo>
                      <a:pt x="224" y="626"/>
                    </a:lnTo>
                    <a:lnTo>
                      <a:pt x="207" y="628"/>
                    </a:lnTo>
                    <a:lnTo>
                      <a:pt x="177" y="628"/>
                    </a:lnTo>
                    <a:lnTo>
                      <a:pt x="171" y="628"/>
                    </a:lnTo>
                    <a:lnTo>
                      <a:pt x="136" y="628"/>
                    </a:lnTo>
                    <a:lnTo>
                      <a:pt x="129" y="628"/>
                    </a:lnTo>
                    <a:lnTo>
                      <a:pt x="98" y="628"/>
                    </a:lnTo>
                    <a:lnTo>
                      <a:pt x="83" y="628"/>
                    </a:lnTo>
                    <a:lnTo>
                      <a:pt x="52" y="628"/>
                    </a:lnTo>
                    <a:lnTo>
                      <a:pt x="53" y="590"/>
                    </a:lnTo>
                    <a:lnTo>
                      <a:pt x="53" y="552"/>
                    </a:lnTo>
                    <a:lnTo>
                      <a:pt x="53" y="517"/>
                    </a:lnTo>
                    <a:lnTo>
                      <a:pt x="53" y="506"/>
                    </a:lnTo>
                    <a:lnTo>
                      <a:pt x="53" y="487"/>
                    </a:lnTo>
                    <a:lnTo>
                      <a:pt x="53" y="469"/>
                    </a:lnTo>
                    <a:lnTo>
                      <a:pt x="53" y="436"/>
                    </a:lnTo>
                    <a:lnTo>
                      <a:pt x="53" y="435"/>
                    </a:lnTo>
                    <a:lnTo>
                      <a:pt x="52" y="431"/>
                    </a:lnTo>
                    <a:lnTo>
                      <a:pt x="48" y="426"/>
                    </a:lnTo>
                    <a:lnTo>
                      <a:pt x="42" y="424"/>
                    </a:lnTo>
                    <a:lnTo>
                      <a:pt x="36" y="423"/>
                    </a:lnTo>
                    <a:lnTo>
                      <a:pt x="33" y="417"/>
                    </a:lnTo>
                    <a:lnTo>
                      <a:pt x="30" y="411"/>
                    </a:lnTo>
                    <a:lnTo>
                      <a:pt x="24" y="404"/>
                    </a:lnTo>
                    <a:lnTo>
                      <a:pt x="23" y="400"/>
                    </a:lnTo>
                    <a:lnTo>
                      <a:pt x="24" y="397"/>
                    </a:lnTo>
                    <a:lnTo>
                      <a:pt x="38" y="387"/>
                    </a:lnTo>
                    <a:lnTo>
                      <a:pt x="43" y="380"/>
                    </a:lnTo>
                    <a:lnTo>
                      <a:pt x="43" y="378"/>
                    </a:lnTo>
                    <a:lnTo>
                      <a:pt x="45" y="366"/>
                    </a:lnTo>
                    <a:lnTo>
                      <a:pt x="47" y="364"/>
                    </a:lnTo>
                    <a:lnTo>
                      <a:pt x="45" y="358"/>
                    </a:lnTo>
                    <a:lnTo>
                      <a:pt x="47" y="349"/>
                    </a:lnTo>
                    <a:lnTo>
                      <a:pt x="45" y="341"/>
                    </a:lnTo>
                    <a:lnTo>
                      <a:pt x="43" y="339"/>
                    </a:lnTo>
                    <a:lnTo>
                      <a:pt x="45" y="337"/>
                    </a:lnTo>
                    <a:lnTo>
                      <a:pt x="43" y="334"/>
                    </a:lnTo>
                    <a:lnTo>
                      <a:pt x="43" y="323"/>
                    </a:lnTo>
                    <a:lnTo>
                      <a:pt x="42" y="322"/>
                    </a:lnTo>
                    <a:lnTo>
                      <a:pt x="40" y="320"/>
                    </a:lnTo>
                    <a:lnTo>
                      <a:pt x="36" y="315"/>
                    </a:lnTo>
                    <a:lnTo>
                      <a:pt x="35" y="313"/>
                    </a:lnTo>
                    <a:lnTo>
                      <a:pt x="35" y="310"/>
                    </a:lnTo>
                    <a:lnTo>
                      <a:pt x="33" y="306"/>
                    </a:lnTo>
                    <a:lnTo>
                      <a:pt x="33" y="296"/>
                    </a:lnTo>
                    <a:lnTo>
                      <a:pt x="31" y="294"/>
                    </a:lnTo>
                    <a:lnTo>
                      <a:pt x="30" y="293"/>
                    </a:lnTo>
                    <a:lnTo>
                      <a:pt x="30" y="293"/>
                    </a:lnTo>
                    <a:lnTo>
                      <a:pt x="30" y="286"/>
                    </a:lnTo>
                    <a:lnTo>
                      <a:pt x="30" y="284"/>
                    </a:lnTo>
                    <a:lnTo>
                      <a:pt x="30" y="277"/>
                    </a:lnTo>
                    <a:lnTo>
                      <a:pt x="30" y="272"/>
                    </a:lnTo>
                    <a:lnTo>
                      <a:pt x="31" y="269"/>
                    </a:lnTo>
                    <a:lnTo>
                      <a:pt x="31" y="267"/>
                    </a:lnTo>
                    <a:lnTo>
                      <a:pt x="31" y="260"/>
                    </a:lnTo>
                    <a:lnTo>
                      <a:pt x="31" y="258"/>
                    </a:lnTo>
                    <a:lnTo>
                      <a:pt x="30" y="260"/>
                    </a:lnTo>
                    <a:lnTo>
                      <a:pt x="30" y="258"/>
                    </a:lnTo>
                    <a:lnTo>
                      <a:pt x="30" y="257"/>
                    </a:lnTo>
                    <a:lnTo>
                      <a:pt x="30" y="255"/>
                    </a:lnTo>
                    <a:lnTo>
                      <a:pt x="28" y="255"/>
                    </a:lnTo>
                    <a:lnTo>
                      <a:pt x="28" y="252"/>
                    </a:lnTo>
                    <a:lnTo>
                      <a:pt x="26" y="252"/>
                    </a:lnTo>
                    <a:lnTo>
                      <a:pt x="28" y="248"/>
                    </a:lnTo>
                    <a:lnTo>
                      <a:pt x="28" y="243"/>
                    </a:lnTo>
                    <a:lnTo>
                      <a:pt x="28" y="243"/>
                    </a:lnTo>
                    <a:lnTo>
                      <a:pt x="26" y="236"/>
                    </a:lnTo>
                    <a:lnTo>
                      <a:pt x="28" y="235"/>
                    </a:lnTo>
                    <a:lnTo>
                      <a:pt x="26" y="226"/>
                    </a:lnTo>
                    <a:lnTo>
                      <a:pt x="26" y="224"/>
                    </a:lnTo>
                    <a:lnTo>
                      <a:pt x="26" y="221"/>
                    </a:lnTo>
                    <a:lnTo>
                      <a:pt x="26" y="219"/>
                    </a:lnTo>
                    <a:lnTo>
                      <a:pt x="26" y="216"/>
                    </a:lnTo>
                    <a:lnTo>
                      <a:pt x="26" y="214"/>
                    </a:lnTo>
                    <a:lnTo>
                      <a:pt x="26" y="211"/>
                    </a:lnTo>
                    <a:lnTo>
                      <a:pt x="26" y="209"/>
                    </a:lnTo>
                    <a:lnTo>
                      <a:pt x="24" y="209"/>
                    </a:lnTo>
                    <a:lnTo>
                      <a:pt x="24" y="206"/>
                    </a:lnTo>
                    <a:lnTo>
                      <a:pt x="24" y="204"/>
                    </a:lnTo>
                    <a:lnTo>
                      <a:pt x="26" y="199"/>
                    </a:lnTo>
                    <a:lnTo>
                      <a:pt x="24" y="197"/>
                    </a:lnTo>
                    <a:lnTo>
                      <a:pt x="26" y="194"/>
                    </a:lnTo>
                    <a:lnTo>
                      <a:pt x="24" y="192"/>
                    </a:lnTo>
                    <a:lnTo>
                      <a:pt x="26" y="188"/>
                    </a:lnTo>
                    <a:lnTo>
                      <a:pt x="24" y="187"/>
                    </a:lnTo>
                    <a:lnTo>
                      <a:pt x="23" y="180"/>
                    </a:lnTo>
                    <a:lnTo>
                      <a:pt x="21" y="176"/>
                    </a:lnTo>
                    <a:lnTo>
                      <a:pt x="19" y="171"/>
                    </a:lnTo>
                    <a:lnTo>
                      <a:pt x="18" y="168"/>
                    </a:lnTo>
                    <a:lnTo>
                      <a:pt x="16" y="166"/>
                    </a:lnTo>
                    <a:lnTo>
                      <a:pt x="18" y="165"/>
                    </a:lnTo>
                    <a:lnTo>
                      <a:pt x="16" y="159"/>
                    </a:lnTo>
                    <a:lnTo>
                      <a:pt x="14" y="159"/>
                    </a:lnTo>
                    <a:lnTo>
                      <a:pt x="14" y="154"/>
                    </a:lnTo>
                    <a:lnTo>
                      <a:pt x="12" y="151"/>
                    </a:lnTo>
                    <a:lnTo>
                      <a:pt x="11" y="141"/>
                    </a:lnTo>
                    <a:lnTo>
                      <a:pt x="9" y="139"/>
                    </a:lnTo>
                    <a:lnTo>
                      <a:pt x="9" y="135"/>
                    </a:lnTo>
                    <a:lnTo>
                      <a:pt x="7" y="134"/>
                    </a:lnTo>
                    <a:lnTo>
                      <a:pt x="7" y="130"/>
                    </a:lnTo>
                    <a:lnTo>
                      <a:pt x="6" y="130"/>
                    </a:lnTo>
                    <a:lnTo>
                      <a:pt x="7" y="129"/>
                    </a:lnTo>
                    <a:lnTo>
                      <a:pt x="6" y="129"/>
                    </a:lnTo>
                    <a:lnTo>
                      <a:pt x="6" y="127"/>
                    </a:lnTo>
                    <a:lnTo>
                      <a:pt x="6" y="125"/>
                    </a:lnTo>
                    <a:lnTo>
                      <a:pt x="6" y="123"/>
                    </a:lnTo>
                    <a:lnTo>
                      <a:pt x="7" y="123"/>
                    </a:lnTo>
                    <a:lnTo>
                      <a:pt x="6" y="122"/>
                    </a:lnTo>
                    <a:lnTo>
                      <a:pt x="7" y="122"/>
                    </a:lnTo>
                    <a:lnTo>
                      <a:pt x="6" y="120"/>
                    </a:lnTo>
                    <a:lnTo>
                      <a:pt x="7" y="118"/>
                    </a:lnTo>
                    <a:lnTo>
                      <a:pt x="6" y="117"/>
                    </a:lnTo>
                    <a:lnTo>
                      <a:pt x="7" y="117"/>
                    </a:lnTo>
                    <a:lnTo>
                      <a:pt x="7" y="115"/>
                    </a:lnTo>
                    <a:lnTo>
                      <a:pt x="6" y="115"/>
                    </a:lnTo>
                    <a:lnTo>
                      <a:pt x="7" y="115"/>
                    </a:lnTo>
                    <a:lnTo>
                      <a:pt x="7" y="113"/>
                    </a:lnTo>
                    <a:lnTo>
                      <a:pt x="6" y="113"/>
                    </a:lnTo>
                    <a:lnTo>
                      <a:pt x="7" y="112"/>
                    </a:lnTo>
                    <a:lnTo>
                      <a:pt x="6" y="112"/>
                    </a:lnTo>
                    <a:lnTo>
                      <a:pt x="6" y="106"/>
                    </a:lnTo>
                    <a:lnTo>
                      <a:pt x="6" y="106"/>
                    </a:lnTo>
                    <a:lnTo>
                      <a:pt x="6" y="106"/>
                    </a:lnTo>
                    <a:lnTo>
                      <a:pt x="6" y="105"/>
                    </a:lnTo>
                    <a:lnTo>
                      <a:pt x="4" y="105"/>
                    </a:lnTo>
                    <a:lnTo>
                      <a:pt x="7" y="103"/>
                    </a:lnTo>
                    <a:lnTo>
                      <a:pt x="6" y="101"/>
                    </a:lnTo>
                    <a:lnTo>
                      <a:pt x="6" y="101"/>
                    </a:lnTo>
                    <a:lnTo>
                      <a:pt x="7" y="101"/>
                    </a:lnTo>
                    <a:lnTo>
                      <a:pt x="7" y="100"/>
                    </a:lnTo>
                    <a:lnTo>
                      <a:pt x="6" y="100"/>
                    </a:lnTo>
                    <a:lnTo>
                      <a:pt x="6" y="91"/>
                    </a:lnTo>
                    <a:lnTo>
                      <a:pt x="6" y="91"/>
                    </a:lnTo>
                    <a:lnTo>
                      <a:pt x="6" y="89"/>
                    </a:lnTo>
                    <a:lnTo>
                      <a:pt x="4" y="88"/>
                    </a:lnTo>
                    <a:lnTo>
                      <a:pt x="4" y="88"/>
                    </a:lnTo>
                    <a:lnTo>
                      <a:pt x="6" y="88"/>
                    </a:lnTo>
                    <a:lnTo>
                      <a:pt x="4" y="86"/>
                    </a:lnTo>
                    <a:lnTo>
                      <a:pt x="6" y="84"/>
                    </a:lnTo>
                    <a:lnTo>
                      <a:pt x="4" y="84"/>
                    </a:lnTo>
                    <a:lnTo>
                      <a:pt x="6" y="82"/>
                    </a:lnTo>
                    <a:lnTo>
                      <a:pt x="6" y="81"/>
                    </a:lnTo>
                    <a:lnTo>
                      <a:pt x="7" y="79"/>
                    </a:lnTo>
                    <a:lnTo>
                      <a:pt x="7" y="79"/>
                    </a:lnTo>
                    <a:lnTo>
                      <a:pt x="9" y="79"/>
                    </a:lnTo>
                    <a:lnTo>
                      <a:pt x="9" y="74"/>
                    </a:lnTo>
                    <a:lnTo>
                      <a:pt x="7" y="72"/>
                    </a:lnTo>
                    <a:lnTo>
                      <a:pt x="9" y="71"/>
                    </a:lnTo>
                    <a:lnTo>
                      <a:pt x="7" y="69"/>
                    </a:lnTo>
                    <a:lnTo>
                      <a:pt x="7" y="67"/>
                    </a:lnTo>
                    <a:lnTo>
                      <a:pt x="6" y="65"/>
                    </a:lnTo>
                    <a:lnTo>
                      <a:pt x="6" y="65"/>
                    </a:lnTo>
                    <a:lnTo>
                      <a:pt x="6" y="62"/>
                    </a:lnTo>
                    <a:lnTo>
                      <a:pt x="4" y="60"/>
                    </a:lnTo>
                    <a:lnTo>
                      <a:pt x="4" y="60"/>
                    </a:lnTo>
                    <a:lnTo>
                      <a:pt x="4" y="59"/>
                    </a:lnTo>
                    <a:lnTo>
                      <a:pt x="4" y="57"/>
                    </a:lnTo>
                    <a:lnTo>
                      <a:pt x="4" y="53"/>
                    </a:lnTo>
                    <a:lnTo>
                      <a:pt x="0" y="47"/>
                    </a:lnTo>
                    <a:lnTo>
                      <a:pt x="0" y="40"/>
                    </a:lnTo>
                    <a:lnTo>
                      <a:pt x="59" y="40"/>
                    </a:lnTo>
                    <a:lnTo>
                      <a:pt x="139" y="40"/>
                    </a:lnTo>
                    <a:lnTo>
                      <a:pt x="147" y="40"/>
                    </a:lnTo>
                    <a:lnTo>
                      <a:pt x="147" y="0"/>
                    </a:lnTo>
                    <a:lnTo>
                      <a:pt x="171" y="4"/>
                    </a:lnTo>
                    <a:lnTo>
                      <a:pt x="182" y="52"/>
                    </a:lnTo>
                    <a:lnTo>
                      <a:pt x="182" y="64"/>
                    </a:lnTo>
                    <a:lnTo>
                      <a:pt x="190" y="69"/>
                    </a:lnTo>
                    <a:lnTo>
                      <a:pt x="200" y="71"/>
                    </a:lnTo>
                    <a:lnTo>
                      <a:pt x="211" y="71"/>
                    </a:lnTo>
                    <a:lnTo>
                      <a:pt x="214" y="76"/>
                    </a:lnTo>
                    <a:lnTo>
                      <a:pt x="243" y="77"/>
                    </a:lnTo>
                    <a:lnTo>
                      <a:pt x="245" y="89"/>
                    </a:lnTo>
                    <a:lnTo>
                      <a:pt x="248" y="89"/>
                    </a:lnTo>
                    <a:lnTo>
                      <a:pt x="267" y="88"/>
                    </a:lnTo>
                    <a:lnTo>
                      <a:pt x="271" y="86"/>
                    </a:lnTo>
                    <a:lnTo>
                      <a:pt x="271" y="81"/>
                    </a:lnTo>
                    <a:lnTo>
                      <a:pt x="281" y="76"/>
                    </a:lnTo>
                    <a:lnTo>
                      <a:pt x="296" y="76"/>
                    </a:lnTo>
                    <a:lnTo>
                      <a:pt x="306" y="76"/>
                    </a:lnTo>
                    <a:lnTo>
                      <a:pt x="324" y="84"/>
                    </a:lnTo>
                    <a:lnTo>
                      <a:pt x="329" y="84"/>
                    </a:lnTo>
                    <a:lnTo>
                      <a:pt x="330" y="88"/>
                    </a:lnTo>
                    <a:lnTo>
                      <a:pt x="325" y="89"/>
                    </a:lnTo>
                    <a:lnTo>
                      <a:pt x="325" y="93"/>
                    </a:lnTo>
                    <a:lnTo>
                      <a:pt x="341" y="94"/>
                    </a:lnTo>
                    <a:lnTo>
                      <a:pt x="344" y="98"/>
                    </a:lnTo>
                    <a:lnTo>
                      <a:pt x="342" y="103"/>
                    </a:lnTo>
                    <a:lnTo>
                      <a:pt x="351" y="118"/>
                    </a:lnTo>
                    <a:lnTo>
                      <a:pt x="358" y="115"/>
                    </a:lnTo>
                    <a:lnTo>
                      <a:pt x="354" y="110"/>
                    </a:lnTo>
                    <a:lnTo>
                      <a:pt x="356" y="103"/>
                    </a:lnTo>
                    <a:lnTo>
                      <a:pt x="368" y="101"/>
                    </a:lnTo>
                    <a:lnTo>
                      <a:pt x="373" y="103"/>
                    </a:lnTo>
                    <a:lnTo>
                      <a:pt x="378" y="113"/>
                    </a:lnTo>
                    <a:lnTo>
                      <a:pt x="392" y="117"/>
                    </a:lnTo>
                    <a:lnTo>
                      <a:pt x="399" y="118"/>
                    </a:lnTo>
                    <a:lnTo>
                      <a:pt x="399" y="127"/>
                    </a:lnTo>
                    <a:lnTo>
                      <a:pt x="409" y="127"/>
                    </a:lnTo>
                    <a:lnTo>
                      <a:pt x="409" y="134"/>
                    </a:lnTo>
                    <a:lnTo>
                      <a:pt x="433" y="129"/>
                    </a:lnTo>
                    <a:lnTo>
                      <a:pt x="448" y="117"/>
                    </a:lnTo>
                    <a:lnTo>
                      <a:pt x="459" y="110"/>
                    </a:lnTo>
                    <a:lnTo>
                      <a:pt x="469" y="127"/>
                    </a:lnTo>
                    <a:lnTo>
                      <a:pt x="481" y="122"/>
                    </a:lnTo>
                    <a:lnTo>
                      <a:pt x="482" y="125"/>
                    </a:lnTo>
                    <a:lnTo>
                      <a:pt x="512" y="122"/>
                    </a:lnTo>
                    <a:lnTo>
                      <a:pt x="520" y="123"/>
                    </a:lnTo>
                    <a:lnTo>
                      <a:pt x="523" y="130"/>
                    </a:lnTo>
                    <a:lnTo>
                      <a:pt x="530" y="132"/>
                    </a:lnTo>
                    <a:lnTo>
                      <a:pt x="541" y="129"/>
                    </a:lnTo>
                    <a:lnTo>
                      <a:pt x="558" y="130"/>
                    </a:lnTo>
                    <a:lnTo>
                      <a:pt x="551" y="132"/>
                    </a:lnTo>
                    <a:lnTo>
                      <a:pt x="549" y="135"/>
                    </a:lnTo>
                    <a:lnTo>
                      <a:pt x="523" y="151"/>
                    </a:lnTo>
                    <a:lnTo>
                      <a:pt x="488" y="166"/>
                    </a:lnTo>
                    <a:lnTo>
                      <a:pt x="452" y="194"/>
                    </a:lnTo>
                    <a:lnTo>
                      <a:pt x="421" y="231"/>
                    </a:lnTo>
                    <a:lnTo>
                      <a:pt x="397" y="253"/>
                    </a:lnTo>
                    <a:lnTo>
                      <a:pt x="377" y="269"/>
                    </a:lnTo>
                    <a:lnTo>
                      <a:pt x="368" y="282"/>
                    </a:lnTo>
                    <a:lnTo>
                      <a:pt x="361" y="282"/>
                    </a:lnTo>
                    <a:lnTo>
                      <a:pt x="363" y="284"/>
                    </a:lnTo>
                    <a:lnTo>
                      <a:pt x="365" y="310"/>
                    </a:lnTo>
                    <a:lnTo>
                      <a:pt x="365" y="337"/>
                    </a:lnTo>
                    <a:lnTo>
                      <a:pt x="365" y="346"/>
                    </a:lnTo>
                    <a:lnTo>
                      <a:pt x="363" y="347"/>
                    </a:lnTo>
                    <a:lnTo>
                      <a:pt x="361" y="352"/>
                    </a:lnTo>
                    <a:lnTo>
                      <a:pt x="359" y="352"/>
                    </a:lnTo>
                    <a:lnTo>
                      <a:pt x="356" y="352"/>
                    </a:lnTo>
                    <a:lnTo>
                      <a:pt x="353" y="356"/>
                    </a:lnTo>
                    <a:lnTo>
                      <a:pt x="347" y="356"/>
                    </a:lnTo>
                    <a:lnTo>
                      <a:pt x="346" y="359"/>
                    </a:lnTo>
                    <a:lnTo>
                      <a:pt x="337" y="364"/>
                    </a:lnTo>
                    <a:lnTo>
                      <a:pt x="334" y="366"/>
                    </a:lnTo>
                    <a:lnTo>
                      <a:pt x="332" y="371"/>
                    </a:lnTo>
                    <a:lnTo>
                      <a:pt x="332" y="373"/>
                    </a:lnTo>
                    <a:lnTo>
                      <a:pt x="330" y="382"/>
                    </a:lnTo>
                    <a:lnTo>
                      <a:pt x="325" y="385"/>
                    </a:lnTo>
                    <a:lnTo>
                      <a:pt x="324" y="387"/>
                    </a:lnTo>
                    <a:lnTo>
                      <a:pt x="322" y="394"/>
                    </a:lnTo>
                    <a:lnTo>
                      <a:pt x="324" y="400"/>
                    </a:lnTo>
                    <a:lnTo>
                      <a:pt x="327" y="402"/>
                    </a:lnTo>
                    <a:lnTo>
                      <a:pt x="332" y="402"/>
                    </a:lnTo>
                    <a:lnTo>
                      <a:pt x="334" y="404"/>
                    </a:lnTo>
                    <a:lnTo>
                      <a:pt x="337" y="412"/>
                    </a:lnTo>
                    <a:lnTo>
                      <a:pt x="341" y="414"/>
                    </a:lnTo>
                    <a:lnTo>
                      <a:pt x="341" y="416"/>
                    </a:lnTo>
                    <a:lnTo>
                      <a:pt x="341" y="419"/>
                    </a:lnTo>
                    <a:lnTo>
                      <a:pt x="339" y="423"/>
                    </a:lnTo>
                    <a:lnTo>
                      <a:pt x="337" y="428"/>
                    </a:lnTo>
                    <a:lnTo>
                      <a:pt x="334" y="431"/>
                    </a:lnTo>
                    <a:lnTo>
                      <a:pt x="334" y="440"/>
                    </a:lnTo>
                    <a:lnTo>
                      <a:pt x="334" y="443"/>
                    </a:lnTo>
                    <a:lnTo>
                      <a:pt x="334" y="445"/>
                    </a:lnTo>
                    <a:lnTo>
                      <a:pt x="334" y="450"/>
                    </a:lnTo>
                    <a:lnTo>
                      <a:pt x="330" y="455"/>
                    </a:lnTo>
                    <a:lnTo>
                      <a:pt x="334" y="460"/>
                    </a:lnTo>
                    <a:lnTo>
                      <a:pt x="334" y="462"/>
                    </a:lnTo>
                    <a:lnTo>
                      <a:pt x="335" y="469"/>
                    </a:lnTo>
                    <a:lnTo>
                      <a:pt x="334" y="472"/>
                    </a:lnTo>
                    <a:lnTo>
                      <a:pt x="334" y="474"/>
                    </a:lnTo>
                    <a:lnTo>
                      <a:pt x="334" y="477"/>
                    </a:lnTo>
                    <a:lnTo>
                      <a:pt x="334" y="481"/>
                    </a:lnTo>
                    <a:lnTo>
                      <a:pt x="332" y="489"/>
                    </a:lnTo>
                    <a:lnTo>
                      <a:pt x="337" y="493"/>
                    </a:lnTo>
                    <a:lnTo>
                      <a:pt x="346" y="501"/>
                    </a:lnTo>
                    <a:lnTo>
                      <a:pt x="347" y="505"/>
                    </a:lnTo>
                    <a:lnTo>
                      <a:pt x="354" y="508"/>
                    </a:lnTo>
                    <a:lnTo>
                      <a:pt x="368" y="510"/>
                    </a:lnTo>
                    <a:lnTo>
                      <a:pt x="370" y="510"/>
                    </a:lnTo>
                    <a:lnTo>
                      <a:pt x="371" y="515"/>
                    </a:lnTo>
                    <a:lnTo>
                      <a:pt x="375" y="520"/>
                    </a:lnTo>
                    <a:lnTo>
                      <a:pt x="378" y="522"/>
                    </a:lnTo>
                    <a:lnTo>
                      <a:pt x="387" y="523"/>
                    </a:lnTo>
                    <a:lnTo>
                      <a:pt x="397" y="529"/>
                    </a:lnTo>
                    <a:lnTo>
                      <a:pt x="399" y="530"/>
                    </a:lnTo>
                    <a:lnTo>
                      <a:pt x="400" y="534"/>
                    </a:lnTo>
                    <a:lnTo>
                      <a:pt x="400" y="537"/>
                    </a:lnTo>
                    <a:lnTo>
                      <a:pt x="404" y="539"/>
                    </a:lnTo>
                    <a:lnTo>
                      <a:pt x="407" y="547"/>
                    </a:lnTo>
                    <a:lnTo>
                      <a:pt x="414" y="552"/>
                    </a:lnTo>
                    <a:lnTo>
                      <a:pt x="423" y="559"/>
                    </a:lnTo>
                    <a:lnTo>
                      <a:pt x="426" y="561"/>
                    </a:lnTo>
                    <a:lnTo>
                      <a:pt x="429" y="563"/>
                    </a:lnTo>
                    <a:lnTo>
                      <a:pt x="433" y="563"/>
                    </a:lnTo>
                    <a:lnTo>
                      <a:pt x="440" y="568"/>
                    </a:lnTo>
                    <a:lnTo>
                      <a:pt x="445" y="571"/>
                    </a:lnTo>
                    <a:lnTo>
                      <a:pt x="452" y="581"/>
                    </a:lnTo>
                    <a:lnTo>
                      <a:pt x="455" y="588"/>
                    </a:lnTo>
                    <a:lnTo>
                      <a:pt x="455" y="595"/>
                    </a:lnTo>
                    <a:lnTo>
                      <a:pt x="455" y="600"/>
                    </a:lnTo>
                    <a:lnTo>
                      <a:pt x="457" y="607"/>
                    </a:lnTo>
                    <a:lnTo>
                      <a:pt x="457" y="614"/>
                    </a:lnTo>
                    <a:lnTo>
                      <a:pt x="459" y="619"/>
                    </a:lnTo>
                    <a:lnTo>
                      <a:pt x="428" y="619"/>
                    </a:lnTo>
                    <a:lnTo>
                      <a:pt x="419" y="621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lIns="44450" tIns="44450" rIns="44450" bIns="4445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00" b="0" i="0" u="none" strike="noStrike" kern="1200" cap="none" spc="0" normalizeH="0" baseline="0" noProof="0" dirty="0">
                  <a:ln>
                    <a:noFill/>
                  </a:ln>
                  <a:solidFill>
                    <a:srgbClr val="53565A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4" name="Freeform 16">
                <a:extLst>
                  <a:ext uri="{FF2B5EF4-FFF2-40B4-BE49-F238E27FC236}">
                    <a16:creationId xmlns:a16="http://schemas.microsoft.com/office/drawing/2014/main" id="{7DA4C4F9-AE07-0C34-614B-3BE9E08F4FF3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1699895" y="2020295"/>
                <a:ext cx="1104639" cy="924290"/>
              </a:xfrm>
              <a:custGeom>
                <a:avLst/>
                <a:gdLst/>
                <a:ahLst/>
                <a:cxnLst>
                  <a:cxn ang="0">
                    <a:pos x="62" y="443"/>
                  </a:cxn>
                  <a:cxn ang="0">
                    <a:pos x="0" y="396"/>
                  </a:cxn>
                  <a:cxn ang="0">
                    <a:pos x="9" y="333"/>
                  </a:cxn>
                  <a:cxn ang="0">
                    <a:pos x="50" y="275"/>
                  </a:cxn>
                  <a:cxn ang="0">
                    <a:pos x="105" y="155"/>
                  </a:cxn>
                  <a:cxn ang="0">
                    <a:pos x="135" y="73"/>
                  </a:cxn>
                  <a:cxn ang="0">
                    <a:pos x="139" y="65"/>
                  </a:cxn>
                  <a:cxn ang="0">
                    <a:pos x="147" y="26"/>
                  </a:cxn>
                  <a:cxn ang="0">
                    <a:pos x="170" y="10"/>
                  </a:cxn>
                  <a:cxn ang="0">
                    <a:pos x="178" y="10"/>
                  </a:cxn>
                  <a:cxn ang="0">
                    <a:pos x="207" y="22"/>
                  </a:cxn>
                  <a:cxn ang="0">
                    <a:pos x="223" y="24"/>
                  </a:cxn>
                  <a:cxn ang="0">
                    <a:pos x="233" y="51"/>
                  </a:cxn>
                  <a:cxn ang="0">
                    <a:pos x="231" y="67"/>
                  </a:cxn>
                  <a:cxn ang="0">
                    <a:pos x="233" y="85"/>
                  </a:cxn>
                  <a:cxn ang="0">
                    <a:pos x="255" y="99"/>
                  </a:cxn>
                  <a:cxn ang="0">
                    <a:pos x="282" y="101"/>
                  </a:cxn>
                  <a:cxn ang="0">
                    <a:pos x="298" y="97"/>
                  </a:cxn>
                  <a:cxn ang="0">
                    <a:pos x="325" y="104"/>
                  </a:cxn>
                  <a:cxn ang="0">
                    <a:pos x="337" y="109"/>
                  </a:cxn>
                  <a:cxn ang="0">
                    <a:pos x="342" y="120"/>
                  </a:cxn>
                  <a:cxn ang="0">
                    <a:pos x="358" y="120"/>
                  </a:cxn>
                  <a:cxn ang="0">
                    <a:pos x="380" y="118"/>
                  </a:cxn>
                  <a:cxn ang="0">
                    <a:pos x="393" y="123"/>
                  </a:cxn>
                  <a:cxn ang="0">
                    <a:pos x="421" y="123"/>
                  </a:cxn>
                  <a:cxn ang="0">
                    <a:pos x="445" y="121"/>
                  </a:cxn>
                  <a:cxn ang="0">
                    <a:pos x="470" y="121"/>
                  </a:cxn>
                  <a:cxn ang="0">
                    <a:pos x="496" y="125"/>
                  </a:cxn>
                  <a:cxn ang="0">
                    <a:pos x="583" y="137"/>
                  </a:cxn>
                  <a:cxn ang="0">
                    <a:pos x="662" y="155"/>
                  </a:cxn>
                  <a:cxn ang="0">
                    <a:pos x="669" y="176"/>
                  </a:cxn>
                  <a:cxn ang="0">
                    <a:pos x="684" y="191"/>
                  </a:cxn>
                  <a:cxn ang="0">
                    <a:pos x="677" y="214"/>
                  </a:cxn>
                  <a:cxn ang="0">
                    <a:pos x="655" y="248"/>
                  </a:cxn>
                  <a:cxn ang="0">
                    <a:pos x="648" y="256"/>
                  </a:cxn>
                  <a:cxn ang="0">
                    <a:pos x="643" y="263"/>
                  </a:cxn>
                  <a:cxn ang="0">
                    <a:pos x="640" y="273"/>
                  </a:cxn>
                  <a:cxn ang="0">
                    <a:pos x="624" y="284"/>
                  </a:cxn>
                  <a:cxn ang="0">
                    <a:pos x="611" y="302"/>
                  </a:cxn>
                  <a:cxn ang="0">
                    <a:pos x="604" y="309"/>
                  </a:cxn>
                  <a:cxn ang="0">
                    <a:pos x="600" y="328"/>
                  </a:cxn>
                  <a:cxn ang="0">
                    <a:pos x="607" y="333"/>
                  </a:cxn>
                  <a:cxn ang="0">
                    <a:pos x="612" y="337"/>
                  </a:cxn>
                  <a:cxn ang="0">
                    <a:pos x="619" y="345"/>
                  </a:cxn>
                  <a:cxn ang="0">
                    <a:pos x="612" y="355"/>
                  </a:cxn>
                  <a:cxn ang="0">
                    <a:pos x="609" y="374"/>
                  </a:cxn>
                  <a:cxn ang="0">
                    <a:pos x="604" y="379"/>
                  </a:cxn>
                  <a:cxn ang="0">
                    <a:pos x="599" y="396"/>
                  </a:cxn>
                  <a:cxn ang="0">
                    <a:pos x="380" y="531"/>
                  </a:cxn>
                </a:cxnLst>
                <a:rect l="0" t="0" r="r" b="b"/>
                <a:pathLst>
                  <a:path w="686" h="574">
                    <a:moveTo>
                      <a:pt x="219" y="489"/>
                    </a:moveTo>
                    <a:lnTo>
                      <a:pt x="156" y="470"/>
                    </a:lnTo>
                    <a:lnTo>
                      <a:pt x="84" y="449"/>
                    </a:lnTo>
                    <a:lnTo>
                      <a:pt x="62" y="443"/>
                    </a:lnTo>
                    <a:lnTo>
                      <a:pt x="38" y="436"/>
                    </a:lnTo>
                    <a:lnTo>
                      <a:pt x="9" y="427"/>
                    </a:lnTo>
                    <a:lnTo>
                      <a:pt x="0" y="413"/>
                    </a:lnTo>
                    <a:lnTo>
                      <a:pt x="0" y="396"/>
                    </a:lnTo>
                    <a:lnTo>
                      <a:pt x="6" y="378"/>
                    </a:lnTo>
                    <a:lnTo>
                      <a:pt x="12" y="366"/>
                    </a:lnTo>
                    <a:lnTo>
                      <a:pt x="14" y="359"/>
                    </a:lnTo>
                    <a:lnTo>
                      <a:pt x="9" y="333"/>
                    </a:lnTo>
                    <a:lnTo>
                      <a:pt x="19" y="321"/>
                    </a:lnTo>
                    <a:lnTo>
                      <a:pt x="36" y="292"/>
                    </a:lnTo>
                    <a:lnTo>
                      <a:pt x="35" y="289"/>
                    </a:lnTo>
                    <a:lnTo>
                      <a:pt x="50" y="275"/>
                    </a:lnTo>
                    <a:lnTo>
                      <a:pt x="58" y="261"/>
                    </a:lnTo>
                    <a:lnTo>
                      <a:pt x="70" y="237"/>
                    </a:lnTo>
                    <a:lnTo>
                      <a:pt x="88" y="195"/>
                    </a:lnTo>
                    <a:lnTo>
                      <a:pt x="105" y="155"/>
                    </a:lnTo>
                    <a:lnTo>
                      <a:pt x="108" y="140"/>
                    </a:lnTo>
                    <a:lnTo>
                      <a:pt x="118" y="120"/>
                    </a:lnTo>
                    <a:lnTo>
                      <a:pt x="130" y="94"/>
                    </a:lnTo>
                    <a:lnTo>
                      <a:pt x="135" y="73"/>
                    </a:lnTo>
                    <a:lnTo>
                      <a:pt x="139" y="72"/>
                    </a:lnTo>
                    <a:lnTo>
                      <a:pt x="141" y="77"/>
                    </a:lnTo>
                    <a:lnTo>
                      <a:pt x="144" y="75"/>
                    </a:lnTo>
                    <a:lnTo>
                      <a:pt x="139" y="65"/>
                    </a:lnTo>
                    <a:lnTo>
                      <a:pt x="146" y="51"/>
                    </a:lnTo>
                    <a:lnTo>
                      <a:pt x="144" y="44"/>
                    </a:lnTo>
                    <a:lnTo>
                      <a:pt x="149" y="34"/>
                    </a:lnTo>
                    <a:lnTo>
                      <a:pt x="147" y="26"/>
                    </a:lnTo>
                    <a:lnTo>
                      <a:pt x="156" y="20"/>
                    </a:lnTo>
                    <a:lnTo>
                      <a:pt x="158" y="0"/>
                    </a:lnTo>
                    <a:lnTo>
                      <a:pt x="168" y="14"/>
                    </a:lnTo>
                    <a:lnTo>
                      <a:pt x="170" y="10"/>
                    </a:lnTo>
                    <a:lnTo>
                      <a:pt x="168" y="5"/>
                    </a:lnTo>
                    <a:lnTo>
                      <a:pt x="173" y="3"/>
                    </a:lnTo>
                    <a:lnTo>
                      <a:pt x="175" y="8"/>
                    </a:lnTo>
                    <a:lnTo>
                      <a:pt x="178" y="10"/>
                    </a:lnTo>
                    <a:lnTo>
                      <a:pt x="192" y="7"/>
                    </a:lnTo>
                    <a:lnTo>
                      <a:pt x="200" y="19"/>
                    </a:lnTo>
                    <a:lnTo>
                      <a:pt x="204" y="20"/>
                    </a:lnTo>
                    <a:lnTo>
                      <a:pt x="207" y="22"/>
                    </a:lnTo>
                    <a:lnTo>
                      <a:pt x="211" y="20"/>
                    </a:lnTo>
                    <a:lnTo>
                      <a:pt x="214" y="19"/>
                    </a:lnTo>
                    <a:lnTo>
                      <a:pt x="217" y="20"/>
                    </a:lnTo>
                    <a:lnTo>
                      <a:pt x="223" y="24"/>
                    </a:lnTo>
                    <a:lnTo>
                      <a:pt x="226" y="31"/>
                    </a:lnTo>
                    <a:lnTo>
                      <a:pt x="231" y="36"/>
                    </a:lnTo>
                    <a:lnTo>
                      <a:pt x="231" y="41"/>
                    </a:lnTo>
                    <a:lnTo>
                      <a:pt x="233" y="51"/>
                    </a:lnTo>
                    <a:lnTo>
                      <a:pt x="233" y="55"/>
                    </a:lnTo>
                    <a:lnTo>
                      <a:pt x="233" y="60"/>
                    </a:lnTo>
                    <a:lnTo>
                      <a:pt x="233" y="61"/>
                    </a:lnTo>
                    <a:lnTo>
                      <a:pt x="231" y="67"/>
                    </a:lnTo>
                    <a:lnTo>
                      <a:pt x="231" y="72"/>
                    </a:lnTo>
                    <a:lnTo>
                      <a:pt x="229" y="75"/>
                    </a:lnTo>
                    <a:lnTo>
                      <a:pt x="228" y="82"/>
                    </a:lnTo>
                    <a:lnTo>
                      <a:pt x="233" y="85"/>
                    </a:lnTo>
                    <a:lnTo>
                      <a:pt x="235" y="89"/>
                    </a:lnTo>
                    <a:lnTo>
                      <a:pt x="241" y="92"/>
                    </a:lnTo>
                    <a:lnTo>
                      <a:pt x="248" y="97"/>
                    </a:lnTo>
                    <a:lnTo>
                      <a:pt x="255" y="99"/>
                    </a:lnTo>
                    <a:lnTo>
                      <a:pt x="258" y="102"/>
                    </a:lnTo>
                    <a:lnTo>
                      <a:pt x="262" y="104"/>
                    </a:lnTo>
                    <a:lnTo>
                      <a:pt x="276" y="102"/>
                    </a:lnTo>
                    <a:lnTo>
                      <a:pt x="282" y="101"/>
                    </a:lnTo>
                    <a:lnTo>
                      <a:pt x="284" y="101"/>
                    </a:lnTo>
                    <a:lnTo>
                      <a:pt x="288" y="101"/>
                    </a:lnTo>
                    <a:lnTo>
                      <a:pt x="293" y="97"/>
                    </a:lnTo>
                    <a:lnTo>
                      <a:pt x="298" y="97"/>
                    </a:lnTo>
                    <a:lnTo>
                      <a:pt x="301" y="99"/>
                    </a:lnTo>
                    <a:lnTo>
                      <a:pt x="306" y="101"/>
                    </a:lnTo>
                    <a:lnTo>
                      <a:pt x="320" y="101"/>
                    </a:lnTo>
                    <a:lnTo>
                      <a:pt x="325" y="104"/>
                    </a:lnTo>
                    <a:lnTo>
                      <a:pt x="327" y="106"/>
                    </a:lnTo>
                    <a:lnTo>
                      <a:pt x="330" y="106"/>
                    </a:lnTo>
                    <a:lnTo>
                      <a:pt x="334" y="108"/>
                    </a:lnTo>
                    <a:lnTo>
                      <a:pt x="337" y="109"/>
                    </a:lnTo>
                    <a:lnTo>
                      <a:pt x="340" y="113"/>
                    </a:lnTo>
                    <a:lnTo>
                      <a:pt x="340" y="113"/>
                    </a:lnTo>
                    <a:lnTo>
                      <a:pt x="340" y="118"/>
                    </a:lnTo>
                    <a:lnTo>
                      <a:pt x="342" y="120"/>
                    </a:lnTo>
                    <a:lnTo>
                      <a:pt x="346" y="120"/>
                    </a:lnTo>
                    <a:lnTo>
                      <a:pt x="351" y="118"/>
                    </a:lnTo>
                    <a:lnTo>
                      <a:pt x="354" y="118"/>
                    </a:lnTo>
                    <a:lnTo>
                      <a:pt x="358" y="120"/>
                    </a:lnTo>
                    <a:lnTo>
                      <a:pt x="359" y="120"/>
                    </a:lnTo>
                    <a:lnTo>
                      <a:pt x="363" y="121"/>
                    </a:lnTo>
                    <a:lnTo>
                      <a:pt x="366" y="120"/>
                    </a:lnTo>
                    <a:lnTo>
                      <a:pt x="380" y="118"/>
                    </a:lnTo>
                    <a:lnTo>
                      <a:pt x="383" y="116"/>
                    </a:lnTo>
                    <a:lnTo>
                      <a:pt x="385" y="116"/>
                    </a:lnTo>
                    <a:lnTo>
                      <a:pt x="390" y="118"/>
                    </a:lnTo>
                    <a:lnTo>
                      <a:pt x="393" y="123"/>
                    </a:lnTo>
                    <a:lnTo>
                      <a:pt x="397" y="125"/>
                    </a:lnTo>
                    <a:lnTo>
                      <a:pt x="409" y="125"/>
                    </a:lnTo>
                    <a:lnTo>
                      <a:pt x="416" y="126"/>
                    </a:lnTo>
                    <a:lnTo>
                      <a:pt x="421" y="123"/>
                    </a:lnTo>
                    <a:lnTo>
                      <a:pt x="428" y="123"/>
                    </a:lnTo>
                    <a:lnTo>
                      <a:pt x="433" y="121"/>
                    </a:lnTo>
                    <a:lnTo>
                      <a:pt x="443" y="121"/>
                    </a:lnTo>
                    <a:lnTo>
                      <a:pt x="445" y="121"/>
                    </a:lnTo>
                    <a:lnTo>
                      <a:pt x="457" y="123"/>
                    </a:lnTo>
                    <a:lnTo>
                      <a:pt x="462" y="118"/>
                    </a:lnTo>
                    <a:lnTo>
                      <a:pt x="465" y="118"/>
                    </a:lnTo>
                    <a:lnTo>
                      <a:pt x="470" y="121"/>
                    </a:lnTo>
                    <a:lnTo>
                      <a:pt x="476" y="120"/>
                    </a:lnTo>
                    <a:lnTo>
                      <a:pt x="481" y="121"/>
                    </a:lnTo>
                    <a:lnTo>
                      <a:pt x="486" y="121"/>
                    </a:lnTo>
                    <a:lnTo>
                      <a:pt x="496" y="125"/>
                    </a:lnTo>
                    <a:lnTo>
                      <a:pt x="498" y="125"/>
                    </a:lnTo>
                    <a:lnTo>
                      <a:pt x="506" y="123"/>
                    </a:lnTo>
                    <a:lnTo>
                      <a:pt x="511" y="120"/>
                    </a:lnTo>
                    <a:lnTo>
                      <a:pt x="583" y="137"/>
                    </a:lnTo>
                    <a:lnTo>
                      <a:pt x="585" y="137"/>
                    </a:lnTo>
                    <a:lnTo>
                      <a:pt x="612" y="143"/>
                    </a:lnTo>
                    <a:lnTo>
                      <a:pt x="621" y="145"/>
                    </a:lnTo>
                    <a:lnTo>
                      <a:pt x="662" y="155"/>
                    </a:lnTo>
                    <a:lnTo>
                      <a:pt x="664" y="157"/>
                    </a:lnTo>
                    <a:lnTo>
                      <a:pt x="664" y="166"/>
                    </a:lnTo>
                    <a:lnTo>
                      <a:pt x="667" y="173"/>
                    </a:lnTo>
                    <a:lnTo>
                      <a:pt x="669" y="176"/>
                    </a:lnTo>
                    <a:lnTo>
                      <a:pt x="674" y="178"/>
                    </a:lnTo>
                    <a:lnTo>
                      <a:pt x="675" y="183"/>
                    </a:lnTo>
                    <a:lnTo>
                      <a:pt x="682" y="188"/>
                    </a:lnTo>
                    <a:lnTo>
                      <a:pt x="684" y="191"/>
                    </a:lnTo>
                    <a:lnTo>
                      <a:pt x="684" y="196"/>
                    </a:lnTo>
                    <a:lnTo>
                      <a:pt x="686" y="203"/>
                    </a:lnTo>
                    <a:lnTo>
                      <a:pt x="684" y="207"/>
                    </a:lnTo>
                    <a:lnTo>
                      <a:pt x="677" y="214"/>
                    </a:lnTo>
                    <a:lnTo>
                      <a:pt x="675" y="217"/>
                    </a:lnTo>
                    <a:lnTo>
                      <a:pt x="665" y="229"/>
                    </a:lnTo>
                    <a:lnTo>
                      <a:pt x="662" y="236"/>
                    </a:lnTo>
                    <a:lnTo>
                      <a:pt x="655" y="248"/>
                    </a:lnTo>
                    <a:lnTo>
                      <a:pt x="653" y="251"/>
                    </a:lnTo>
                    <a:lnTo>
                      <a:pt x="652" y="251"/>
                    </a:lnTo>
                    <a:lnTo>
                      <a:pt x="650" y="255"/>
                    </a:lnTo>
                    <a:lnTo>
                      <a:pt x="648" y="256"/>
                    </a:lnTo>
                    <a:lnTo>
                      <a:pt x="643" y="258"/>
                    </a:lnTo>
                    <a:lnTo>
                      <a:pt x="643" y="261"/>
                    </a:lnTo>
                    <a:lnTo>
                      <a:pt x="643" y="263"/>
                    </a:lnTo>
                    <a:lnTo>
                      <a:pt x="643" y="263"/>
                    </a:lnTo>
                    <a:lnTo>
                      <a:pt x="645" y="263"/>
                    </a:lnTo>
                    <a:lnTo>
                      <a:pt x="643" y="265"/>
                    </a:lnTo>
                    <a:lnTo>
                      <a:pt x="643" y="270"/>
                    </a:lnTo>
                    <a:lnTo>
                      <a:pt x="640" y="273"/>
                    </a:lnTo>
                    <a:lnTo>
                      <a:pt x="636" y="275"/>
                    </a:lnTo>
                    <a:lnTo>
                      <a:pt x="634" y="277"/>
                    </a:lnTo>
                    <a:lnTo>
                      <a:pt x="631" y="282"/>
                    </a:lnTo>
                    <a:lnTo>
                      <a:pt x="624" y="284"/>
                    </a:lnTo>
                    <a:lnTo>
                      <a:pt x="621" y="289"/>
                    </a:lnTo>
                    <a:lnTo>
                      <a:pt x="619" y="289"/>
                    </a:lnTo>
                    <a:lnTo>
                      <a:pt x="612" y="301"/>
                    </a:lnTo>
                    <a:lnTo>
                      <a:pt x="611" y="302"/>
                    </a:lnTo>
                    <a:lnTo>
                      <a:pt x="611" y="304"/>
                    </a:lnTo>
                    <a:lnTo>
                      <a:pt x="607" y="306"/>
                    </a:lnTo>
                    <a:lnTo>
                      <a:pt x="605" y="309"/>
                    </a:lnTo>
                    <a:lnTo>
                      <a:pt x="604" y="309"/>
                    </a:lnTo>
                    <a:lnTo>
                      <a:pt x="602" y="314"/>
                    </a:lnTo>
                    <a:lnTo>
                      <a:pt x="600" y="318"/>
                    </a:lnTo>
                    <a:lnTo>
                      <a:pt x="602" y="325"/>
                    </a:lnTo>
                    <a:lnTo>
                      <a:pt x="600" y="328"/>
                    </a:lnTo>
                    <a:lnTo>
                      <a:pt x="600" y="330"/>
                    </a:lnTo>
                    <a:lnTo>
                      <a:pt x="602" y="333"/>
                    </a:lnTo>
                    <a:lnTo>
                      <a:pt x="604" y="335"/>
                    </a:lnTo>
                    <a:lnTo>
                      <a:pt x="607" y="333"/>
                    </a:lnTo>
                    <a:lnTo>
                      <a:pt x="607" y="333"/>
                    </a:lnTo>
                    <a:lnTo>
                      <a:pt x="609" y="337"/>
                    </a:lnTo>
                    <a:lnTo>
                      <a:pt x="611" y="338"/>
                    </a:lnTo>
                    <a:lnTo>
                      <a:pt x="612" y="337"/>
                    </a:lnTo>
                    <a:lnTo>
                      <a:pt x="616" y="337"/>
                    </a:lnTo>
                    <a:lnTo>
                      <a:pt x="616" y="340"/>
                    </a:lnTo>
                    <a:lnTo>
                      <a:pt x="616" y="342"/>
                    </a:lnTo>
                    <a:lnTo>
                      <a:pt x="619" y="345"/>
                    </a:lnTo>
                    <a:lnTo>
                      <a:pt x="619" y="349"/>
                    </a:lnTo>
                    <a:lnTo>
                      <a:pt x="616" y="354"/>
                    </a:lnTo>
                    <a:lnTo>
                      <a:pt x="614" y="354"/>
                    </a:lnTo>
                    <a:lnTo>
                      <a:pt x="612" y="355"/>
                    </a:lnTo>
                    <a:lnTo>
                      <a:pt x="614" y="362"/>
                    </a:lnTo>
                    <a:lnTo>
                      <a:pt x="611" y="367"/>
                    </a:lnTo>
                    <a:lnTo>
                      <a:pt x="611" y="371"/>
                    </a:lnTo>
                    <a:lnTo>
                      <a:pt x="609" y="374"/>
                    </a:lnTo>
                    <a:lnTo>
                      <a:pt x="607" y="376"/>
                    </a:lnTo>
                    <a:lnTo>
                      <a:pt x="607" y="378"/>
                    </a:lnTo>
                    <a:lnTo>
                      <a:pt x="604" y="378"/>
                    </a:lnTo>
                    <a:lnTo>
                      <a:pt x="604" y="379"/>
                    </a:lnTo>
                    <a:lnTo>
                      <a:pt x="602" y="381"/>
                    </a:lnTo>
                    <a:lnTo>
                      <a:pt x="602" y="383"/>
                    </a:lnTo>
                    <a:lnTo>
                      <a:pt x="602" y="388"/>
                    </a:lnTo>
                    <a:lnTo>
                      <a:pt x="599" y="396"/>
                    </a:lnTo>
                    <a:lnTo>
                      <a:pt x="559" y="574"/>
                    </a:lnTo>
                    <a:lnTo>
                      <a:pt x="470" y="552"/>
                    </a:lnTo>
                    <a:lnTo>
                      <a:pt x="383" y="531"/>
                    </a:lnTo>
                    <a:lnTo>
                      <a:pt x="380" y="531"/>
                    </a:lnTo>
                    <a:lnTo>
                      <a:pt x="330" y="518"/>
                    </a:lnTo>
                    <a:lnTo>
                      <a:pt x="264" y="501"/>
                    </a:lnTo>
                    <a:lnTo>
                      <a:pt x="219" y="489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lIns="44450" tIns="44450" rIns="44450" bIns="4445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00" b="0" i="0" u="none" strike="noStrike" kern="1200" cap="none" spc="0" normalizeH="0" baseline="0" noProof="0" dirty="0">
                  <a:ln>
                    <a:noFill/>
                  </a:ln>
                  <a:solidFill>
                    <a:srgbClr val="53565A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5" name="Freeform 17">
                <a:extLst>
                  <a:ext uri="{FF2B5EF4-FFF2-40B4-BE49-F238E27FC236}">
                    <a16:creationId xmlns:a16="http://schemas.microsoft.com/office/drawing/2014/main" id="{6BBD688B-4178-62DC-9281-40FD04D40AE9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8184418" y="2269886"/>
                <a:ext cx="220606" cy="476638"/>
              </a:xfrm>
              <a:custGeom>
                <a:avLst/>
                <a:gdLst/>
                <a:ahLst/>
                <a:cxnLst>
                  <a:cxn ang="0">
                    <a:pos x="17" y="296"/>
                  </a:cxn>
                  <a:cxn ang="0">
                    <a:pos x="14" y="293"/>
                  </a:cxn>
                  <a:cxn ang="0">
                    <a:pos x="10" y="289"/>
                  </a:cxn>
                  <a:cxn ang="0">
                    <a:pos x="5" y="282"/>
                  </a:cxn>
                  <a:cxn ang="0">
                    <a:pos x="5" y="274"/>
                  </a:cxn>
                  <a:cxn ang="0">
                    <a:pos x="9" y="270"/>
                  </a:cxn>
                  <a:cxn ang="0">
                    <a:pos x="7" y="262"/>
                  </a:cxn>
                  <a:cxn ang="0">
                    <a:pos x="7" y="255"/>
                  </a:cxn>
                  <a:cxn ang="0">
                    <a:pos x="5" y="241"/>
                  </a:cxn>
                  <a:cxn ang="0">
                    <a:pos x="3" y="233"/>
                  </a:cxn>
                  <a:cxn ang="0">
                    <a:pos x="2" y="226"/>
                  </a:cxn>
                  <a:cxn ang="0">
                    <a:pos x="2" y="214"/>
                  </a:cxn>
                  <a:cxn ang="0">
                    <a:pos x="0" y="206"/>
                  </a:cxn>
                  <a:cxn ang="0">
                    <a:pos x="2" y="192"/>
                  </a:cxn>
                  <a:cxn ang="0">
                    <a:pos x="7" y="183"/>
                  </a:cxn>
                  <a:cxn ang="0">
                    <a:pos x="9" y="178"/>
                  </a:cxn>
                  <a:cxn ang="0">
                    <a:pos x="10" y="166"/>
                  </a:cxn>
                  <a:cxn ang="0">
                    <a:pos x="10" y="159"/>
                  </a:cxn>
                  <a:cxn ang="0">
                    <a:pos x="9" y="158"/>
                  </a:cxn>
                  <a:cxn ang="0">
                    <a:pos x="10" y="153"/>
                  </a:cxn>
                  <a:cxn ang="0">
                    <a:pos x="12" y="144"/>
                  </a:cxn>
                  <a:cxn ang="0">
                    <a:pos x="10" y="142"/>
                  </a:cxn>
                  <a:cxn ang="0">
                    <a:pos x="7" y="135"/>
                  </a:cxn>
                  <a:cxn ang="0">
                    <a:pos x="5" y="127"/>
                  </a:cxn>
                  <a:cxn ang="0">
                    <a:pos x="9" y="120"/>
                  </a:cxn>
                  <a:cxn ang="0">
                    <a:pos x="14" y="117"/>
                  </a:cxn>
                  <a:cxn ang="0">
                    <a:pos x="21" y="113"/>
                  </a:cxn>
                  <a:cxn ang="0">
                    <a:pos x="24" y="108"/>
                  </a:cxn>
                  <a:cxn ang="0">
                    <a:pos x="31" y="101"/>
                  </a:cxn>
                  <a:cxn ang="0">
                    <a:pos x="31" y="98"/>
                  </a:cxn>
                  <a:cxn ang="0">
                    <a:pos x="34" y="94"/>
                  </a:cxn>
                  <a:cxn ang="0">
                    <a:pos x="32" y="89"/>
                  </a:cxn>
                  <a:cxn ang="0">
                    <a:pos x="36" y="84"/>
                  </a:cxn>
                  <a:cxn ang="0">
                    <a:pos x="31" y="79"/>
                  </a:cxn>
                  <a:cxn ang="0">
                    <a:pos x="27" y="76"/>
                  </a:cxn>
                  <a:cxn ang="0">
                    <a:pos x="26" y="65"/>
                  </a:cxn>
                  <a:cxn ang="0">
                    <a:pos x="29" y="50"/>
                  </a:cxn>
                  <a:cxn ang="0">
                    <a:pos x="24" y="43"/>
                  </a:cxn>
                  <a:cxn ang="0">
                    <a:pos x="24" y="35"/>
                  </a:cxn>
                  <a:cxn ang="0">
                    <a:pos x="27" y="18"/>
                  </a:cxn>
                  <a:cxn ang="0">
                    <a:pos x="29" y="14"/>
                  </a:cxn>
                  <a:cxn ang="0">
                    <a:pos x="46" y="9"/>
                  </a:cxn>
                  <a:cxn ang="0">
                    <a:pos x="70" y="65"/>
                  </a:cxn>
                  <a:cxn ang="0">
                    <a:pos x="97" y="156"/>
                  </a:cxn>
                  <a:cxn ang="0">
                    <a:pos x="106" y="178"/>
                  </a:cxn>
                  <a:cxn ang="0">
                    <a:pos x="108" y="182"/>
                  </a:cxn>
                  <a:cxn ang="0">
                    <a:pos x="108" y="188"/>
                  </a:cxn>
                  <a:cxn ang="0">
                    <a:pos x="109" y="197"/>
                  </a:cxn>
                  <a:cxn ang="0">
                    <a:pos x="118" y="206"/>
                  </a:cxn>
                  <a:cxn ang="0">
                    <a:pos x="126" y="209"/>
                  </a:cxn>
                  <a:cxn ang="0">
                    <a:pos x="130" y="221"/>
                  </a:cxn>
                  <a:cxn ang="0">
                    <a:pos x="126" y="224"/>
                  </a:cxn>
                  <a:cxn ang="0">
                    <a:pos x="126" y="229"/>
                  </a:cxn>
                  <a:cxn ang="0">
                    <a:pos x="137" y="226"/>
                  </a:cxn>
                  <a:cxn ang="0">
                    <a:pos x="135" y="250"/>
                  </a:cxn>
                  <a:cxn ang="0">
                    <a:pos x="128" y="248"/>
                  </a:cxn>
                  <a:cxn ang="0">
                    <a:pos x="120" y="260"/>
                  </a:cxn>
                  <a:cxn ang="0">
                    <a:pos x="111" y="262"/>
                  </a:cxn>
                  <a:cxn ang="0">
                    <a:pos x="108" y="269"/>
                  </a:cxn>
                  <a:cxn ang="0">
                    <a:pos x="106" y="276"/>
                  </a:cxn>
                  <a:cxn ang="0">
                    <a:pos x="56" y="288"/>
                  </a:cxn>
                </a:cxnLst>
                <a:rect l="0" t="0" r="r" b="b"/>
                <a:pathLst>
                  <a:path w="137" h="296">
                    <a:moveTo>
                      <a:pt x="29" y="293"/>
                    </a:moveTo>
                    <a:lnTo>
                      <a:pt x="17" y="296"/>
                    </a:lnTo>
                    <a:lnTo>
                      <a:pt x="15" y="293"/>
                    </a:lnTo>
                    <a:lnTo>
                      <a:pt x="14" y="293"/>
                    </a:lnTo>
                    <a:lnTo>
                      <a:pt x="12" y="293"/>
                    </a:lnTo>
                    <a:lnTo>
                      <a:pt x="10" y="289"/>
                    </a:lnTo>
                    <a:lnTo>
                      <a:pt x="9" y="289"/>
                    </a:lnTo>
                    <a:lnTo>
                      <a:pt x="5" y="282"/>
                    </a:lnTo>
                    <a:lnTo>
                      <a:pt x="7" y="277"/>
                    </a:lnTo>
                    <a:lnTo>
                      <a:pt x="5" y="274"/>
                    </a:lnTo>
                    <a:lnTo>
                      <a:pt x="7" y="272"/>
                    </a:lnTo>
                    <a:lnTo>
                      <a:pt x="9" y="270"/>
                    </a:lnTo>
                    <a:lnTo>
                      <a:pt x="9" y="267"/>
                    </a:lnTo>
                    <a:lnTo>
                      <a:pt x="7" y="262"/>
                    </a:lnTo>
                    <a:lnTo>
                      <a:pt x="9" y="258"/>
                    </a:lnTo>
                    <a:lnTo>
                      <a:pt x="7" y="255"/>
                    </a:lnTo>
                    <a:lnTo>
                      <a:pt x="5" y="250"/>
                    </a:lnTo>
                    <a:lnTo>
                      <a:pt x="5" y="241"/>
                    </a:lnTo>
                    <a:lnTo>
                      <a:pt x="5" y="233"/>
                    </a:lnTo>
                    <a:lnTo>
                      <a:pt x="3" y="233"/>
                    </a:lnTo>
                    <a:lnTo>
                      <a:pt x="3" y="229"/>
                    </a:lnTo>
                    <a:lnTo>
                      <a:pt x="2" y="226"/>
                    </a:lnTo>
                    <a:lnTo>
                      <a:pt x="3" y="223"/>
                    </a:lnTo>
                    <a:lnTo>
                      <a:pt x="2" y="214"/>
                    </a:lnTo>
                    <a:lnTo>
                      <a:pt x="0" y="212"/>
                    </a:lnTo>
                    <a:lnTo>
                      <a:pt x="0" y="206"/>
                    </a:lnTo>
                    <a:lnTo>
                      <a:pt x="2" y="202"/>
                    </a:lnTo>
                    <a:lnTo>
                      <a:pt x="2" y="192"/>
                    </a:lnTo>
                    <a:lnTo>
                      <a:pt x="5" y="187"/>
                    </a:lnTo>
                    <a:lnTo>
                      <a:pt x="7" y="183"/>
                    </a:lnTo>
                    <a:lnTo>
                      <a:pt x="7" y="182"/>
                    </a:lnTo>
                    <a:lnTo>
                      <a:pt x="9" y="178"/>
                    </a:lnTo>
                    <a:lnTo>
                      <a:pt x="7" y="170"/>
                    </a:lnTo>
                    <a:lnTo>
                      <a:pt x="10" y="166"/>
                    </a:lnTo>
                    <a:lnTo>
                      <a:pt x="10" y="163"/>
                    </a:lnTo>
                    <a:lnTo>
                      <a:pt x="10" y="159"/>
                    </a:lnTo>
                    <a:lnTo>
                      <a:pt x="9" y="158"/>
                    </a:lnTo>
                    <a:lnTo>
                      <a:pt x="9" y="158"/>
                    </a:lnTo>
                    <a:lnTo>
                      <a:pt x="10" y="154"/>
                    </a:lnTo>
                    <a:lnTo>
                      <a:pt x="10" y="153"/>
                    </a:lnTo>
                    <a:lnTo>
                      <a:pt x="12" y="146"/>
                    </a:lnTo>
                    <a:lnTo>
                      <a:pt x="12" y="144"/>
                    </a:lnTo>
                    <a:lnTo>
                      <a:pt x="10" y="144"/>
                    </a:lnTo>
                    <a:lnTo>
                      <a:pt x="10" y="142"/>
                    </a:lnTo>
                    <a:lnTo>
                      <a:pt x="9" y="139"/>
                    </a:lnTo>
                    <a:lnTo>
                      <a:pt x="7" y="135"/>
                    </a:lnTo>
                    <a:lnTo>
                      <a:pt x="7" y="130"/>
                    </a:lnTo>
                    <a:lnTo>
                      <a:pt x="5" y="127"/>
                    </a:lnTo>
                    <a:lnTo>
                      <a:pt x="5" y="123"/>
                    </a:lnTo>
                    <a:lnTo>
                      <a:pt x="9" y="120"/>
                    </a:lnTo>
                    <a:lnTo>
                      <a:pt x="12" y="118"/>
                    </a:lnTo>
                    <a:lnTo>
                      <a:pt x="14" y="117"/>
                    </a:lnTo>
                    <a:lnTo>
                      <a:pt x="21" y="115"/>
                    </a:lnTo>
                    <a:lnTo>
                      <a:pt x="21" y="113"/>
                    </a:lnTo>
                    <a:lnTo>
                      <a:pt x="21" y="110"/>
                    </a:lnTo>
                    <a:lnTo>
                      <a:pt x="24" y="108"/>
                    </a:lnTo>
                    <a:lnTo>
                      <a:pt x="29" y="103"/>
                    </a:lnTo>
                    <a:lnTo>
                      <a:pt x="31" y="101"/>
                    </a:lnTo>
                    <a:lnTo>
                      <a:pt x="31" y="98"/>
                    </a:lnTo>
                    <a:lnTo>
                      <a:pt x="31" y="98"/>
                    </a:lnTo>
                    <a:lnTo>
                      <a:pt x="32" y="96"/>
                    </a:lnTo>
                    <a:lnTo>
                      <a:pt x="34" y="94"/>
                    </a:lnTo>
                    <a:lnTo>
                      <a:pt x="34" y="91"/>
                    </a:lnTo>
                    <a:lnTo>
                      <a:pt x="32" y="89"/>
                    </a:lnTo>
                    <a:lnTo>
                      <a:pt x="32" y="89"/>
                    </a:lnTo>
                    <a:lnTo>
                      <a:pt x="36" y="84"/>
                    </a:lnTo>
                    <a:lnTo>
                      <a:pt x="34" y="82"/>
                    </a:lnTo>
                    <a:lnTo>
                      <a:pt x="31" y="79"/>
                    </a:lnTo>
                    <a:lnTo>
                      <a:pt x="29" y="77"/>
                    </a:lnTo>
                    <a:lnTo>
                      <a:pt x="27" y="76"/>
                    </a:lnTo>
                    <a:lnTo>
                      <a:pt x="24" y="69"/>
                    </a:lnTo>
                    <a:lnTo>
                      <a:pt x="26" y="65"/>
                    </a:lnTo>
                    <a:lnTo>
                      <a:pt x="26" y="60"/>
                    </a:lnTo>
                    <a:lnTo>
                      <a:pt x="29" y="50"/>
                    </a:lnTo>
                    <a:lnTo>
                      <a:pt x="27" y="47"/>
                    </a:lnTo>
                    <a:lnTo>
                      <a:pt x="24" y="43"/>
                    </a:lnTo>
                    <a:lnTo>
                      <a:pt x="26" y="40"/>
                    </a:lnTo>
                    <a:lnTo>
                      <a:pt x="24" y="35"/>
                    </a:lnTo>
                    <a:lnTo>
                      <a:pt x="29" y="26"/>
                    </a:lnTo>
                    <a:lnTo>
                      <a:pt x="27" y="18"/>
                    </a:lnTo>
                    <a:lnTo>
                      <a:pt x="24" y="14"/>
                    </a:lnTo>
                    <a:lnTo>
                      <a:pt x="29" y="14"/>
                    </a:lnTo>
                    <a:lnTo>
                      <a:pt x="34" y="6"/>
                    </a:lnTo>
                    <a:lnTo>
                      <a:pt x="46" y="9"/>
                    </a:lnTo>
                    <a:lnTo>
                      <a:pt x="48" y="0"/>
                    </a:lnTo>
                    <a:lnTo>
                      <a:pt x="70" y="65"/>
                    </a:lnTo>
                    <a:lnTo>
                      <a:pt x="82" y="105"/>
                    </a:lnTo>
                    <a:lnTo>
                      <a:pt x="97" y="156"/>
                    </a:lnTo>
                    <a:lnTo>
                      <a:pt x="104" y="178"/>
                    </a:lnTo>
                    <a:lnTo>
                      <a:pt x="106" y="178"/>
                    </a:lnTo>
                    <a:lnTo>
                      <a:pt x="108" y="180"/>
                    </a:lnTo>
                    <a:lnTo>
                      <a:pt x="108" y="182"/>
                    </a:lnTo>
                    <a:lnTo>
                      <a:pt x="108" y="183"/>
                    </a:lnTo>
                    <a:lnTo>
                      <a:pt x="108" y="188"/>
                    </a:lnTo>
                    <a:lnTo>
                      <a:pt x="109" y="192"/>
                    </a:lnTo>
                    <a:lnTo>
                      <a:pt x="109" y="197"/>
                    </a:lnTo>
                    <a:lnTo>
                      <a:pt x="111" y="199"/>
                    </a:lnTo>
                    <a:lnTo>
                      <a:pt x="118" y="206"/>
                    </a:lnTo>
                    <a:lnTo>
                      <a:pt x="118" y="207"/>
                    </a:lnTo>
                    <a:lnTo>
                      <a:pt x="126" y="209"/>
                    </a:lnTo>
                    <a:lnTo>
                      <a:pt x="128" y="217"/>
                    </a:lnTo>
                    <a:lnTo>
                      <a:pt x="130" y="221"/>
                    </a:lnTo>
                    <a:lnTo>
                      <a:pt x="125" y="223"/>
                    </a:lnTo>
                    <a:lnTo>
                      <a:pt x="126" y="224"/>
                    </a:lnTo>
                    <a:lnTo>
                      <a:pt x="125" y="228"/>
                    </a:lnTo>
                    <a:lnTo>
                      <a:pt x="126" y="229"/>
                    </a:lnTo>
                    <a:lnTo>
                      <a:pt x="132" y="224"/>
                    </a:lnTo>
                    <a:lnTo>
                      <a:pt x="137" y="226"/>
                    </a:lnTo>
                    <a:lnTo>
                      <a:pt x="137" y="248"/>
                    </a:lnTo>
                    <a:lnTo>
                      <a:pt x="135" y="250"/>
                    </a:lnTo>
                    <a:lnTo>
                      <a:pt x="130" y="248"/>
                    </a:lnTo>
                    <a:lnTo>
                      <a:pt x="128" y="248"/>
                    </a:lnTo>
                    <a:lnTo>
                      <a:pt x="121" y="253"/>
                    </a:lnTo>
                    <a:lnTo>
                      <a:pt x="120" y="260"/>
                    </a:lnTo>
                    <a:lnTo>
                      <a:pt x="115" y="260"/>
                    </a:lnTo>
                    <a:lnTo>
                      <a:pt x="111" y="262"/>
                    </a:lnTo>
                    <a:lnTo>
                      <a:pt x="113" y="269"/>
                    </a:lnTo>
                    <a:lnTo>
                      <a:pt x="108" y="269"/>
                    </a:lnTo>
                    <a:lnTo>
                      <a:pt x="108" y="272"/>
                    </a:lnTo>
                    <a:lnTo>
                      <a:pt x="106" y="276"/>
                    </a:lnTo>
                    <a:lnTo>
                      <a:pt x="60" y="288"/>
                    </a:lnTo>
                    <a:lnTo>
                      <a:pt x="56" y="288"/>
                    </a:lnTo>
                    <a:lnTo>
                      <a:pt x="29" y="293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lIns="44450" tIns="44450" rIns="44450" bIns="4445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00" b="0" i="0" u="none" strike="noStrike" kern="1200" cap="none" spc="0" normalizeH="0" baseline="0" noProof="0" dirty="0">
                  <a:ln>
                    <a:noFill/>
                  </a:ln>
                  <a:solidFill>
                    <a:srgbClr val="53565A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6" name="Freeform 18">
                <a:extLst>
                  <a:ext uri="{FF2B5EF4-FFF2-40B4-BE49-F238E27FC236}">
                    <a16:creationId xmlns:a16="http://schemas.microsoft.com/office/drawing/2014/main" id="{B80CDF49-F115-21EA-7290-C44259465EB1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5184501" y="2963908"/>
                <a:ext cx="829285" cy="542659"/>
              </a:xfrm>
              <a:custGeom>
                <a:avLst/>
                <a:gdLst/>
                <a:ahLst/>
                <a:cxnLst>
                  <a:cxn ang="0">
                    <a:pos x="436" y="308"/>
                  </a:cxn>
                  <a:cxn ang="0">
                    <a:pos x="421" y="318"/>
                  </a:cxn>
                  <a:cxn ang="0">
                    <a:pos x="426" y="333"/>
                  </a:cxn>
                  <a:cxn ang="0">
                    <a:pos x="417" y="335"/>
                  </a:cxn>
                  <a:cxn ang="0">
                    <a:pos x="412" y="332"/>
                  </a:cxn>
                  <a:cxn ang="0">
                    <a:pos x="407" y="326"/>
                  </a:cxn>
                  <a:cxn ang="0">
                    <a:pos x="398" y="316"/>
                  </a:cxn>
                  <a:cxn ang="0">
                    <a:pos x="357" y="315"/>
                  </a:cxn>
                  <a:cxn ang="0">
                    <a:pos x="284" y="320"/>
                  </a:cxn>
                  <a:cxn ang="0">
                    <a:pos x="210" y="323"/>
                  </a:cxn>
                  <a:cxn ang="0">
                    <a:pos x="137" y="323"/>
                  </a:cxn>
                  <a:cxn ang="0">
                    <a:pos x="70" y="320"/>
                  </a:cxn>
                  <a:cxn ang="0">
                    <a:pos x="62" y="294"/>
                  </a:cxn>
                  <a:cxn ang="0">
                    <a:pos x="62" y="279"/>
                  </a:cxn>
                  <a:cxn ang="0">
                    <a:pos x="60" y="260"/>
                  </a:cxn>
                  <a:cxn ang="0">
                    <a:pos x="57" y="256"/>
                  </a:cxn>
                  <a:cxn ang="0">
                    <a:pos x="58" y="248"/>
                  </a:cxn>
                  <a:cxn ang="0">
                    <a:pos x="55" y="229"/>
                  </a:cxn>
                  <a:cxn ang="0">
                    <a:pos x="50" y="224"/>
                  </a:cxn>
                  <a:cxn ang="0">
                    <a:pos x="43" y="221"/>
                  </a:cxn>
                  <a:cxn ang="0">
                    <a:pos x="43" y="207"/>
                  </a:cxn>
                  <a:cxn ang="0">
                    <a:pos x="41" y="200"/>
                  </a:cxn>
                  <a:cxn ang="0">
                    <a:pos x="38" y="181"/>
                  </a:cxn>
                  <a:cxn ang="0">
                    <a:pos x="34" y="171"/>
                  </a:cxn>
                  <a:cxn ang="0">
                    <a:pos x="27" y="157"/>
                  </a:cxn>
                  <a:cxn ang="0">
                    <a:pos x="24" y="142"/>
                  </a:cxn>
                  <a:cxn ang="0">
                    <a:pos x="17" y="133"/>
                  </a:cxn>
                  <a:cxn ang="0">
                    <a:pos x="19" y="120"/>
                  </a:cxn>
                  <a:cxn ang="0">
                    <a:pos x="10" y="108"/>
                  </a:cxn>
                  <a:cxn ang="0">
                    <a:pos x="5" y="97"/>
                  </a:cxn>
                  <a:cxn ang="0">
                    <a:pos x="4" y="84"/>
                  </a:cxn>
                  <a:cxn ang="0">
                    <a:pos x="9" y="74"/>
                  </a:cxn>
                  <a:cxn ang="0">
                    <a:pos x="10" y="62"/>
                  </a:cxn>
                  <a:cxn ang="0">
                    <a:pos x="14" y="53"/>
                  </a:cxn>
                  <a:cxn ang="0">
                    <a:pos x="7" y="38"/>
                  </a:cxn>
                  <a:cxn ang="0">
                    <a:pos x="5" y="31"/>
                  </a:cxn>
                  <a:cxn ang="0">
                    <a:pos x="7" y="19"/>
                  </a:cxn>
                  <a:cxn ang="0">
                    <a:pos x="14" y="9"/>
                  </a:cxn>
                  <a:cxn ang="0">
                    <a:pos x="98" y="9"/>
                  </a:cxn>
                  <a:cxn ang="0">
                    <a:pos x="186" y="7"/>
                  </a:cxn>
                  <a:cxn ang="0">
                    <a:pos x="279" y="5"/>
                  </a:cxn>
                  <a:cxn ang="0">
                    <a:pos x="354" y="2"/>
                  </a:cxn>
                  <a:cxn ang="0">
                    <a:pos x="421" y="3"/>
                  </a:cxn>
                  <a:cxn ang="0">
                    <a:pos x="433" y="19"/>
                  </a:cxn>
                  <a:cxn ang="0">
                    <a:pos x="427" y="45"/>
                  </a:cxn>
                  <a:cxn ang="0">
                    <a:pos x="434" y="67"/>
                  </a:cxn>
                  <a:cxn ang="0">
                    <a:pos x="450" y="86"/>
                  </a:cxn>
                  <a:cxn ang="0">
                    <a:pos x="470" y="97"/>
                  </a:cxn>
                  <a:cxn ang="0">
                    <a:pos x="470" y="106"/>
                  </a:cxn>
                  <a:cxn ang="0">
                    <a:pos x="484" y="116"/>
                  </a:cxn>
                  <a:cxn ang="0">
                    <a:pos x="492" y="132"/>
                  </a:cxn>
                  <a:cxn ang="0">
                    <a:pos x="509" y="144"/>
                  </a:cxn>
                  <a:cxn ang="0">
                    <a:pos x="513" y="152"/>
                  </a:cxn>
                  <a:cxn ang="0">
                    <a:pos x="506" y="180"/>
                  </a:cxn>
                  <a:cxn ang="0">
                    <a:pos x="501" y="200"/>
                  </a:cxn>
                  <a:cxn ang="0">
                    <a:pos x="492" y="209"/>
                  </a:cxn>
                  <a:cxn ang="0">
                    <a:pos x="474" y="217"/>
                  </a:cxn>
                  <a:cxn ang="0">
                    <a:pos x="450" y="221"/>
                  </a:cxn>
                  <a:cxn ang="0">
                    <a:pos x="443" y="239"/>
                  </a:cxn>
                  <a:cxn ang="0">
                    <a:pos x="451" y="251"/>
                  </a:cxn>
                  <a:cxn ang="0">
                    <a:pos x="453" y="275"/>
                  </a:cxn>
                  <a:cxn ang="0">
                    <a:pos x="444" y="301"/>
                  </a:cxn>
                </a:cxnLst>
                <a:rect l="0" t="0" r="r" b="b"/>
                <a:pathLst>
                  <a:path w="515" h="337">
                    <a:moveTo>
                      <a:pt x="444" y="301"/>
                    </a:moveTo>
                    <a:lnTo>
                      <a:pt x="443" y="303"/>
                    </a:lnTo>
                    <a:lnTo>
                      <a:pt x="441" y="306"/>
                    </a:lnTo>
                    <a:lnTo>
                      <a:pt x="436" y="308"/>
                    </a:lnTo>
                    <a:lnTo>
                      <a:pt x="433" y="308"/>
                    </a:lnTo>
                    <a:lnTo>
                      <a:pt x="424" y="313"/>
                    </a:lnTo>
                    <a:lnTo>
                      <a:pt x="421" y="316"/>
                    </a:lnTo>
                    <a:lnTo>
                      <a:pt x="421" y="318"/>
                    </a:lnTo>
                    <a:lnTo>
                      <a:pt x="424" y="320"/>
                    </a:lnTo>
                    <a:lnTo>
                      <a:pt x="424" y="323"/>
                    </a:lnTo>
                    <a:lnTo>
                      <a:pt x="424" y="328"/>
                    </a:lnTo>
                    <a:lnTo>
                      <a:pt x="426" y="333"/>
                    </a:lnTo>
                    <a:lnTo>
                      <a:pt x="424" y="335"/>
                    </a:lnTo>
                    <a:lnTo>
                      <a:pt x="422" y="335"/>
                    </a:lnTo>
                    <a:lnTo>
                      <a:pt x="419" y="337"/>
                    </a:lnTo>
                    <a:lnTo>
                      <a:pt x="417" y="335"/>
                    </a:lnTo>
                    <a:lnTo>
                      <a:pt x="415" y="335"/>
                    </a:lnTo>
                    <a:lnTo>
                      <a:pt x="415" y="333"/>
                    </a:lnTo>
                    <a:lnTo>
                      <a:pt x="412" y="333"/>
                    </a:lnTo>
                    <a:lnTo>
                      <a:pt x="412" y="332"/>
                    </a:lnTo>
                    <a:lnTo>
                      <a:pt x="412" y="330"/>
                    </a:lnTo>
                    <a:lnTo>
                      <a:pt x="412" y="328"/>
                    </a:lnTo>
                    <a:lnTo>
                      <a:pt x="409" y="328"/>
                    </a:lnTo>
                    <a:lnTo>
                      <a:pt x="407" y="326"/>
                    </a:lnTo>
                    <a:lnTo>
                      <a:pt x="405" y="323"/>
                    </a:lnTo>
                    <a:lnTo>
                      <a:pt x="405" y="321"/>
                    </a:lnTo>
                    <a:lnTo>
                      <a:pt x="398" y="320"/>
                    </a:lnTo>
                    <a:lnTo>
                      <a:pt x="398" y="316"/>
                    </a:lnTo>
                    <a:lnTo>
                      <a:pt x="397" y="315"/>
                    </a:lnTo>
                    <a:lnTo>
                      <a:pt x="395" y="313"/>
                    </a:lnTo>
                    <a:lnTo>
                      <a:pt x="378" y="313"/>
                    </a:lnTo>
                    <a:lnTo>
                      <a:pt x="357" y="315"/>
                    </a:lnTo>
                    <a:lnTo>
                      <a:pt x="344" y="316"/>
                    </a:lnTo>
                    <a:lnTo>
                      <a:pt x="321" y="318"/>
                    </a:lnTo>
                    <a:lnTo>
                      <a:pt x="316" y="318"/>
                    </a:lnTo>
                    <a:lnTo>
                      <a:pt x="284" y="320"/>
                    </a:lnTo>
                    <a:lnTo>
                      <a:pt x="263" y="321"/>
                    </a:lnTo>
                    <a:lnTo>
                      <a:pt x="248" y="321"/>
                    </a:lnTo>
                    <a:lnTo>
                      <a:pt x="229" y="321"/>
                    </a:lnTo>
                    <a:lnTo>
                      <a:pt x="210" y="323"/>
                    </a:lnTo>
                    <a:lnTo>
                      <a:pt x="193" y="323"/>
                    </a:lnTo>
                    <a:lnTo>
                      <a:pt x="173" y="323"/>
                    </a:lnTo>
                    <a:lnTo>
                      <a:pt x="161" y="323"/>
                    </a:lnTo>
                    <a:lnTo>
                      <a:pt x="137" y="323"/>
                    </a:lnTo>
                    <a:lnTo>
                      <a:pt x="113" y="323"/>
                    </a:lnTo>
                    <a:lnTo>
                      <a:pt x="99" y="323"/>
                    </a:lnTo>
                    <a:lnTo>
                      <a:pt x="68" y="323"/>
                    </a:lnTo>
                    <a:lnTo>
                      <a:pt x="70" y="320"/>
                    </a:lnTo>
                    <a:lnTo>
                      <a:pt x="68" y="316"/>
                    </a:lnTo>
                    <a:lnTo>
                      <a:pt x="60" y="308"/>
                    </a:lnTo>
                    <a:lnTo>
                      <a:pt x="62" y="301"/>
                    </a:lnTo>
                    <a:lnTo>
                      <a:pt x="62" y="294"/>
                    </a:lnTo>
                    <a:lnTo>
                      <a:pt x="63" y="292"/>
                    </a:lnTo>
                    <a:lnTo>
                      <a:pt x="63" y="289"/>
                    </a:lnTo>
                    <a:lnTo>
                      <a:pt x="63" y="280"/>
                    </a:lnTo>
                    <a:lnTo>
                      <a:pt x="62" y="279"/>
                    </a:lnTo>
                    <a:lnTo>
                      <a:pt x="62" y="275"/>
                    </a:lnTo>
                    <a:lnTo>
                      <a:pt x="60" y="272"/>
                    </a:lnTo>
                    <a:lnTo>
                      <a:pt x="62" y="267"/>
                    </a:lnTo>
                    <a:lnTo>
                      <a:pt x="60" y="260"/>
                    </a:lnTo>
                    <a:lnTo>
                      <a:pt x="62" y="260"/>
                    </a:lnTo>
                    <a:lnTo>
                      <a:pt x="62" y="258"/>
                    </a:lnTo>
                    <a:lnTo>
                      <a:pt x="57" y="258"/>
                    </a:lnTo>
                    <a:lnTo>
                      <a:pt x="57" y="256"/>
                    </a:lnTo>
                    <a:lnTo>
                      <a:pt x="57" y="255"/>
                    </a:lnTo>
                    <a:lnTo>
                      <a:pt x="55" y="246"/>
                    </a:lnTo>
                    <a:lnTo>
                      <a:pt x="57" y="244"/>
                    </a:lnTo>
                    <a:lnTo>
                      <a:pt x="58" y="248"/>
                    </a:lnTo>
                    <a:lnTo>
                      <a:pt x="58" y="246"/>
                    </a:lnTo>
                    <a:lnTo>
                      <a:pt x="55" y="241"/>
                    </a:lnTo>
                    <a:lnTo>
                      <a:pt x="55" y="236"/>
                    </a:lnTo>
                    <a:lnTo>
                      <a:pt x="55" y="229"/>
                    </a:lnTo>
                    <a:lnTo>
                      <a:pt x="53" y="227"/>
                    </a:lnTo>
                    <a:lnTo>
                      <a:pt x="50" y="226"/>
                    </a:lnTo>
                    <a:lnTo>
                      <a:pt x="50" y="226"/>
                    </a:lnTo>
                    <a:lnTo>
                      <a:pt x="50" y="224"/>
                    </a:lnTo>
                    <a:lnTo>
                      <a:pt x="50" y="221"/>
                    </a:lnTo>
                    <a:lnTo>
                      <a:pt x="50" y="221"/>
                    </a:lnTo>
                    <a:lnTo>
                      <a:pt x="46" y="222"/>
                    </a:lnTo>
                    <a:lnTo>
                      <a:pt x="43" y="221"/>
                    </a:lnTo>
                    <a:lnTo>
                      <a:pt x="43" y="217"/>
                    </a:lnTo>
                    <a:lnTo>
                      <a:pt x="43" y="215"/>
                    </a:lnTo>
                    <a:lnTo>
                      <a:pt x="41" y="214"/>
                    </a:lnTo>
                    <a:lnTo>
                      <a:pt x="43" y="207"/>
                    </a:lnTo>
                    <a:lnTo>
                      <a:pt x="41" y="205"/>
                    </a:lnTo>
                    <a:lnTo>
                      <a:pt x="39" y="203"/>
                    </a:lnTo>
                    <a:lnTo>
                      <a:pt x="43" y="202"/>
                    </a:lnTo>
                    <a:lnTo>
                      <a:pt x="41" y="200"/>
                    </a:lnTo>
                    <a:lnTo>
                      <a:pt x="43" y="197"/>
                    </a:lnTo>
                    <a:lnTo>
                      <a:pt x="45" y="193"/>
                    </a:lnTo>
                    <a:lnTo>
                      <a:pt x="39" y="185"/>
                    </a:lnTo>
                    <a:lnTo>
                      <a:pt x="38" y="181"/>
                    </a:lnTo>
                    <a:lnTo>
                      <a:pt x="38" y="178"/>
                    </a:lnTo>
                    <a:lnTo>
                      <a:pt x="38" y="174"/>
                    </a:lnTo>
                    <a:lnTo>
                      <a:pt x="36" y="173"/>
                    </a:lnTo>
                    <a:lnTo>
                      <a:pt x="34" y="171"/>
                    </a:lnTo>
                    <a:lnTo>
                      <a:pt x="31" y="171"/>
                    </a:lnTo>
                    <a:lnTo>
                      <a:pt x="31" y="168"/>
                    </a:lnTo>
                    <a:lnTo>
                      <a:pt x="29" y="166"/>
                    </a:lnTo>
                    <a:lnTo>
                      <a:pt x="27" y="157"/>
                    </a:lnTo>
                    <a:lnTo>
                      <a:pt x="22" y="152"/>
                    </a:lnTo>
                    <a:lnTo>
                      <a:pt x="21" y="147"/>
                    </a:lnTo>
                    <a:lnTo>
                      <a:pt x="24" y="145"/>
                    </a:lnTo>
                    <a:lnTo>
                      <a:pt x="24" y="142"/>
                    </a:lnTo>
                    <a:lnTo>
                      <a:pt x="22" y="140"/>
                    </a:lnTo>
                    <a:lnTo>
                      <a:pt x="21" y="139"/>
                    </a:lnTo>
                    <a:lnTo>
                      <a:pt x="19" y="135"/>
                    </a:lnTo>
                    <a:lnTo>
                      <a:pt x="17" y="133"/>
                    </a:lnTo>
                    <a:lnTo>
                      <a:pt x="17" y="130"/>
                    </a:lnTo>
                    <a:lnTo>
                      <a:pt x="17" y="125"/>
                    </a:lnTo>
                    <a:lnTo>
                      <a:pt x="19" y="123"/>
                    </a:lnTo>
                    <a:lnTo>
                      <a:pt x="19" y="120"/>
                    </a:lnTo>
                    <a:lnTo>
                      <a:pt x="15" y="118"/>
                    </a:lnTo>
                    <a:lnTo>
                      <a:pt x="12" y="115"/>
                    </a:lnTo>
                    <a:lnTo>
                      <a:pt x="12" y="109"/>
                    </a:lnTo>
                    <a:lnTo>
                      <a:pt x="10" y="108"/>
                    </a:lnTo>
                    <a:lnTo>
                      <a:pt x="12" y="108"/>
                    </a:lnTo>
                    <a:lnTo>
                      <a:pt x="10" y="103"/>
                    </a:lnTo>
                    <a:lnTo>
                      <a:pt x="7" y="99"/>
                    </a:lnTo>
                    <a:lnTo>
                      <a:pt x="5" y="97"/>
                    </a:lnTo>
                    <a:lnTo>
                      <a:pt x="0" y="94"/>
                    </a:lnTo>
                    <a:lnTo>
                      <a:pt x="0" y="89"/>
                    </a:lnTo>
                    <a:lnTo>
                      <a:pt x="0" y="87"/>
                    </a:lnTo>
                    <a:lnTo>
                      <a:pt x="4" y="84"/>
                    </a:lnTo>
                    <a:lnTo>
                      <a:pt x="4" y="80"/>
                    </a:lnTo>
                    <a:lnTo>
                      <a:pt x="5" y="80"/>
                    </a:lnTo>
                    <a:lnTo>
                      <a:pt x="7" y="79"/>
                    </a:lnTo>
                    <a:lnTo>
                      <a:pt x="9" y="74"/>
                    </a:lnTo>
                    <a:lnTo>
                      <a:pt x="7" y="72"/>
                    </a:lnTo>
                    <a:lnTo>
                      <a:pt x="10" y="68"/>
                    </a:lnTo>
                    <a:lnTo>
                      <a:pt x="9" y="63"/>
                    </a:lnTo>
                    <a:lnTo>
                      <a:pt x="10" y="62"/>
                    </a:lnTo>
                    <a:lnTo>
                      <a:pt x="9" y="56"/>
                    </a:lnTo>
                    <a:lnTo>
                      <a:pt x="12" y="56"/>
                    </a:lnTo>
                    <a:lnTo>
                      <a:pt x="14" y="55"/>
                    </a:lnTo>
                    <a:lnTo>
                      <a:pt x="14" y="53"/>
                    </a:lnTo>
                    <a:lnTo>
                      <a:pt x="15" y="50"/>
                    </a:lnTo>
                    <a:lnTo>
                      <a:pt x="14" y="39"/>
                    </a:lnTo>
                    <a:lnTo>
                      <a:pt x="12" y="39"/>
                    </a:lnTo>
                    <a:lnTo>
                      <a:pt x="7" y="38"/>
                    </a:lnTo>
                    <a:lnTo>
                      <a:pt x="5" y="36"/>
                    </a:lnTo>
                    <a:lnTo>
                      <a:pt x="7" y="36"/>
                    </a:lnTo>
                    <a:lnTo>
                      <a:pt x="5" y="34"/>
                    </a:lnTo>
                    <a:lnTo>
                      <a:pt x="5" y="31"/>
                    </a:lnTo>
                    <a:lnTo>
                      <a:pt x="9" y="29"/>
                    </a:lnTo>
                    <a:lnTo>
                      <a:pt x="9" y="24"/>
                    </a:lnTo>
                    <a:lnTo>
                      <a:pt x="9" y="21"/>
                    </a:lnTo>
                    <a:lnTo>
                      <a:pt x="7" y="19"/>
                    </a:lnTo>
                    <a:lnTo>
                      <a:pt x="4" y="15"/>
                    </a:lnTo>
                    <a:lnTo>
                      <a:pt x="5" y="10"/>
                    </a:lnTo>
                    <a:lnTo>
                      <a:pt x="4" y="9"/>
                    </a:lnTo>
                    <a:lnTo>
                      <a:pt x="14" y="9"/>
                    </a:lnTo>
                    <a:lnTo>
                      <a:pt x="45" y="9"/>
                    </a:lnTo>
                    <a:lnTo>
                      <a:pt x="60" y="9"/>
                    </a:lnTo>
                    <a:lnTo>
                      <a:pt x="91" y="9"/>
                    </a:lnTo>
                    <a:lnTo>
                      <a:pt x="98" y="9"/>
                    </a:lnTo>
                    <a:lnTo>
                      <a:pt x="133" y="9"/>
                    </a:lnTo>
                    <a:lnTo>
                      <a:pt x="139" y="9"/>
                    </a:lnTo>
                    <a:lnTo>
                      <a:pt x="169" y="9"/>
                    </a:lnTo>
                    <a:lnTo>
                      <a:pt x="186" y="7"/>
                    </a:lnTo>
                    <a:lnTo>
                      <a:pt x="207" y="7"/>
                    </a:lnTo>
                    <a:lnTo>
                      <a:pt x="233" y="7"/>
                    </a:lnTo>
                    <a:lnTo>
                      <a:pt x="245" y="7"/>
                    </a:lnTo>
                    <a:lnTo>
                      <a:pt x="279" y="5"/>
                    </a:lnTo>
                    <a:lnTo>
                      <a:pt x="280" y="5"/>
                    </a:lnTo>
                    <a:lnTo>
                      <a:pt x="316" y="3"/>
                    </a:lnTo>
                    <a:lnTo>
                      <a:pt x="325" y="3"/>
                    </a:lnTo>
                    <a:lnTo>
                      <a:pt x="354" y="2"/>
                    </a:lnTo>
                    <a:lnTo>
                      <a:pt x="381" y="2"/>
                    </a:lnTo>
                    <a:lnTo>
                      <a:pt x="390" y="0"/>
                    </a:lnTo>
                    <a:lnTo>
                      <a:pt x="421" y="0"/>
                    </a:lnTo>
                    <a:lnTo>
                      <a:pt x="421" y="3"/>
                    </a:lnTo>
                    <a:lnTo>
                      <a:pt x="422" y="7"/>
                    </a:lnTo>
                    <a:lnTo>
                      <a:pt x="424" y="14"/>
                    </a:lnTo>
                    <a:lnTo>
                      <a:pt x="426" y="15"/>
                    </a:lnTo>
                    <a:lnTo>
                      <a:pt x="433" y="19"/>
                    </a:lnTo>
                    <a:lnTo>
                      <a:pt x="434" y="22"/>
                    </a:lnTo>
                    <a:lnTo>
                      <a:pt x="434" y="26"/>
                    </a:lnTo>
                    <a:lnTo>
                      <a:pt x="427" y="38"/>
                    </a:lnTo>
                    <a:lnTo>
                      <a:pt x="427" y="45"/>
                    </a:lnTo>
                    <a:lnTo>
                      <a:pt x="427" y="45"/>
                    </a:lnTo>
                    <a:lnTo>
                      <a:pt x="429" y="53"/>
                    </a:lnTo>
                    <a:lnTo>
                      <a:pt x="431" y="62"/>
                    </a:lnTo>
                    <a:lnTo>
                      <a:pt x="434" y="67"/>
                    </a:lnTo>
                    <a:lnTo>
                      <a:pt x="436" y="75"/>
                    </a:lnTo>
                    <a:lnTo>
                      <a:pt x="438" y="80"/>
                    </a:lnTo>
                    <a:lnTo>
                      <a:pt x="443" y="84"/>
                    </a:lnTo>
                    <a:lnTo>
                      <a:pt x="450" y="86"/>
                    </a:lnTo>
                    <a:lnTo>
                      <a:pt x="451" y="87"/>
                    </a:lnTo>
                    <a:lnTo>
                      <a:pt x="463" y="89"/>
                    </a:lnTo>
                    <a:lnTo>
                      <a:pt x="467" y="91"/>
                    </a:lnTo>
                    <a:lnTo>
                      <a:pt x="470" y="97"/>
                    </a:lnTo>
                    <a:lnTo>
                      <a:pt x="472" y="99"/>
                    </a:lnTo>
                    <a:lnTo>
                      <a:pt x="474" y="101"/>
                    </a:lnTo>
                    <a:lnTo>
                      <a:pt x="472" y="104"/>
                    </a:lnTo>
                    <a:lnTo>
                      <a:pt x="470" y="106"/>
                    </a:lnTo>
                    <a:lnTo>
                      <a:pt x="472" y="108"/>
                    </a:lnTo>
                    <a:lnTo>
                      <a:pt x="475" y="109"/>
                    </a:lnTo>
                    <a:lnTo>
                      <a:pt x="479" y="113"/>
                    </a:lnTo>
                    <a:lnTo>
                      <a:pt x="484" y="116"/>
                    </a:lnTo>
                    <a:lnTo>
                      <a:pt x="489" y="118"/>
                    </a:lnTo>
                    <a:lnTo>
                      <a:pt x="489" y="121"/>
                    </a:lnTo>
                    <a:lnTo>
                      <a:pt x="491" y="128"/>
                    </a:lnTo>
                    <a:lnTo>
                      <a:pt x="492" y="132"/>
                    </a:lnTo>
                    <a:lnTo>
                      <a:pt x="496" y="135"/>
                    </a:lnTo>
                    <a:lnTo>
                      <a:pt x="499" y="135"/>
                    </a:lnTo>
                    <a:lnTo>
                      <a:pt x="506" y="139"/>
                    </a:lnTo>
                    <a:lnTo>
                      <a:pt x="509" y="144"/>
                    </a:lnTo>
                    <a:lnTo>
                      <a:pt x="511" y="144"/>
                    </a:lnTo>
                    <a:lnTo>
                      <a:pt x="511" y="145"/>
                    </a:lnTo>
                    <a:lnTo>
                      <a:pt x="511" y="150"/>
                    </a:lnTo>
                    <a:lnTo>
                      <a:pt x="513" y="152"/>
                    </a:lnTo>
                    <a:lnTo>
                      <a:pt x="515" y="157"/>
                    </a:lnTo>
                    <a:lnTo>
                      <a:pt x="515" y="164"/>
                    </a:lnTo>
                    <a:lnTo>
                      <a:pt x="511" y="178"/>
                    </a:lnTo>
                    <a:lnTo>
                      <a:pt x="506" y="180"/>
                    </a:lnTo>
                    <a:lnTo>
                      <a:pt x="503" y="183"/>
                    </a:lnTo>
                    <a:lnTo>
                      <a:pt x="501" y="186"/>
                    </a:lnTo>
                    <a:lnTo>
                      <a:pt x="501" y="195"/>
                    </a:lnTo>
                    <a:lnTo>
                      <a:pt x="501" y="200"/>
                    </a:lnTo>
                    <a:lnTo>
                      <a:pt x="501" y="202"/>
                    </a:lnTo>
                    <a:lnTo>
                      <a:pt x="494" y="203"/>
                    </a:lnTo>
                    <a:lnTo>
                      <a:pt x="494" y="207"/>
                    </a:lnTo>
                    <a:lnTo>
                      <a:pt x="492" y="209"/>
                    </a:lnTo>
                    <a:lnTo>
                      <a:pt x="485" y="209"/>
                    </a:lnTo>
                    <a:lnTo>
                      <a:pt x="480" y="210"/>
                    </a:lnTo>
                    <a:lnTo>
                      <a:pt x="477" y="217"/>
                    </a:lnTo>
                    <a:lnTo>
                      <a:pt x="474" y="217"/>
                    </a:lnTo>
                    <a:lnTo>
                      <a:pt x="467" y="219"/>
                    </a:lnTo>
                    <a:lnTo>
                      <a:pt x="462" y="219"/>
                    </a:lnTo>
                    <a:lnTo>
                      <a:pt x="453" y="222"/>
                    </a:lnTo>
                    <a:lnTo>
                      <a:pt x="450" y="221"/>
                    </a:lnTo>
                    <a:lnTo>
                      <a:pt x="448" y="222"/>
                    </a:lnTo>
                    <a:lnTo>
                      <a:pt x="444" y="224"/>
                    </a:lnTo>
                    <a:lnTo>
                      <a:pt x="444" y="232"/>
                    </a:lnTo>
                    <a:lnTo>
                      <a:pt x="443" y="239"/>
                    </a:lnTo>
                    <a:lnTo>
                      <a:pt x="443" y="243"/>
                    </a:lnTo>
                    <a:lnTo>
                      <a:pt x="446" y="250"/>
                    </a:lnTo>
                    <a:lnTo>
                      <a:pt x="450" y="250"/>
                    </a:lnTo>
                    <a:lnTo>
                      <a:pt x="451" y="251"/>
                    </a:lnTo>
                    <a:lnTo>
                      <a:pt x="455" y="256"/>
                    </a:lnTo>
                    <a:lnTo>
                      <a:pt x="455" y="260"/>
                    </a:lnTo>
                    <a:lnTo>
                      <a:pt x="455" y="274"/>
                    </a:lnTo>
                    <a:lnTo>
                      <a:pt x="453" y="275"/>
                    </a:lnTo>
                    <a:lnTo>
                      <a:pt x="448" y="280"/>
                    </a:lnTo>
                    <a:lnTo>
                      <a:pt x="446" y="285"/>
                    </a:lnTo>
                    <a:lnTo>
                      <a:pt x="446" y="294"/>
                    </a:lnTo>
                    <a:lnTo>
                      <a:pt x="444" y="301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lIns="44450" tIns="44450" rIns="44450" bIns="4445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00" b="0" i="0" u="none" strike="noStrike" kern="1200" cap="none" spc="0" normalizeH="0" baseline="0" noProof="0" dirty="0">
                  <a:ln>
                    <a:noFill/>
                  </a:ln>
                  <a:solidFill>
                    <a:srgbClr val="53565A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7" name="Freeform 19">
                <a:extLst>
                  <a:ext uri="{FF2B5EF4-FFF2-40B4-BE49-F238E27FC236}">
                    <a16:creationId xmlns:a16="http://schemas.microsoft.com/office/drawing/2014/main" id="{48936382-60B6-0AC2-3C42-C3CB3BD3EDBC}"/>
                  </a:ext>
                </a:extLst>
              </p:cNvPr>
              <p:cNvSpPr>
                <a:spLocks noEditPoints="1"/>
              </p:cNvSpPr>
              <p:nvPr/>
            </p:nvSpPr>
            <p:spPr bwMode="gray">
              <a:xfrm>
                <a:off x="8110346" y="2669231"/>
                <a:ext cx="473417" cy="262473"/>
              </a:xfrm>
              <a:custGeom>
                <a:avLst/>
                <a:gdLst/>
                <a:ahLst/>
                <a:cxnLst>
                  <a:cxn ang="0">
                    <a:pos x="172" y="123"/>
                  </a:cxn>
                  <a:cxn ang="0">
                    <a:pos x="171" y="116"/>
                  </a:cxn>
                  <a:cxn ang="0">
                    <a:pos x="171" y="111"/>
                  </a:cxn>
                  <a:cxn ang="0">
                    <a:pos x="164" y="104"/>
                  </a:cxn>
                  <a:cxn ang="0">
                    <a:pos x="155" y="103"/>
                  </a:cxn>
                  <a:cxn ang="0">
                    <a:pos x="131" y="108"/>
                  </a:cxn>
                  <a:cxn ang="0">
                    <a:pos x="106" y="115"/>
                  </a:cxn>
                  <a:cxn ang="0">
                    <a:pos x="72" y="122"/>
                  </a:cxn>
                  <a:cxn ang="0">
                    <a:pos x="70" y="123"/>
                  </a:cxn>
                  <a:cxn ang="0">
                    <a:pos x="58" y="125"/>
                  </a:cxn>
                  <a:cxn ang="0">
                    <a:pos x="53" y="130"/>
                  </a:cxn>
                  <a:cxn ang="0">
                    <a:pos x="37" y="130"/>
                  </a:cxn>
                  <a:cxn ang="0">
                    <a:pos x="2" y="139"/>
                  </a:cxn>
                  <a:cxn ang="0">
                    <a:pos x="0" y="87"/>
                  </a:cxn>
                  <a:cxn ang="0">
                    <a:pos x="19" y="57"/>
                  </a:cxn>
                  <a:cxn ang="0">
                    <a:pos x="63" y="48"/>
                  </a:cxn>
                  <a:cxn ang="0">
                    <a:pos x="102" y="40"/>
                  </a:cxn>
                  <a:cxn ang="0">
                    <a:pos x="152" y="28"/>
                  </a:cxn>
                  <a:cxn ang="0">
                    <a:pos x="154" y="21"/>
                  </a:cxn>
                  <a:cxn ang="0">
                    <a:pos x="157" y="14"/>
                  </a:cxn>
                  <a:cxn ang="0">
                    <a:pos x="166" y="12"/>
                  </a:cxn>
                  <a:cxn ang="0">
                    <a:pos x="174" y="0"/>
                  </a:cxn>
                  <a:cxn ang="0">
                    <a:pos x="181" y="2"/>
                  </a:cxn>
                  <a:cxn ang="0">
                    <a:pos x="195" y="19"/>
                  </a:cxn>
                  <a:cxn ang="0">
                    <a:pos x="205" y="26"/>
                  </a:cxn>
                  <a:cxn ang="0">
                    <a:pos x="190" y="45"/>
                  </a:cxn>
                  <a:cxn ang="0">
                    <a:pos x="183" y="65"/>
                  </a:cxn>
                  <a:cxn ang="0">
                    <a:pos x="195" y="63"/>
                  </a:cxn>
                  <a:cxn ang="0">
                    <a:pos x="203" y="63"/>
                  </a:cxn>
                  <a:cxn ang="0">
                    <a:pos x="224" y="89"/>
                  </a:cxn>
                  <a:cxn ang="0">
                    <a:pos x="234" y="104"/>
                  </a:cxn>
                  <a:cxn ang="0">
                    <a:pos x="256" y="108"/>
                  </a:cxn>
                  <a:cxn ang="0">
                    <a:pos x="263" y="108"/>
                  </a:cxn>
                  <a:cxn ang="0">
                    <a:pos x="273" y="87"/>
                  </a:cxn>
                  <a:cxn ang="0">
                    <a:pos x="248" y="72"/>
                  </a:cxn>
                  <a:cxn ang="0">
                    <a:pos x="265" y="72"/>
                  </a:cxn>
                  <a:cxn ang="0">
                    <a:pos x="284" y="96"/>
                  </a:cxn>
                  <a:cxn ang="0">
                    <a:pos x="251" y="122"/>
                  </a:cxn>
                  <a:cxn ang="0">
                    <a:pos x="234" y="135"/>
                  </a:cxn>
                  <a:cxn ang="0">
                    <a:pos x="231" y="113"/>
                  </a:cxn>
                  <a:cxn ang="0">
                    <a:pos x="212" y="130"/>
                  </a:cxn>
                  <a:cxn ang="0">
                    <a:pos x="198" y="149"/>
                  </a:cxn>
                  <a:cxn ang="0">
                    <a:pos x="186" y="132"/>
                  </a:cxn>
                  <a:cxn ang="0">
                    <a:pos x="179" y="125"/>
                  </a:cxn>
                  <a:cxn ang="0">
                    <a:pos x="239" y="145"/>
                  </a:cxn>
                  <a:cxn ang="0">
                    <a:pos x="244" y="145"/>
                  </a:cxn>
                  <a:cxn ang="0">
                    <a:pos x="248" y="147"/>
                  </a:cxn>
                  <a:cxn ang="0">
                    <a:pos x="232" y="157"/>
                  </a:cxn>
                  <a:cxn ang="0">
                    <a:pos x="224" y="159"/>
                  </a:cxn>
                  <a:cxn ang="0">
                    <a:pos x="231" y="159"/>
                  </a:cxn>
                  <a:cxn ang="0">
                    <a:pos x="234" y="144"/>
                  </a:cxn>
                  <a:cxn ang="0">
                    <a:pos x="239" y="145"/>
                  </a:cxn>
                  <a:cxn ang="0">
                    <a:pos x="289" y="144"/>
                  </a:cxn>
                  <a:cxn ang="0">
                    <a:pos x="284" y="147"/>
                  </a:cxn>
                  <a:cxn ang="0">
                    <a:pos x="284" y="137"/>
                  </a:cxn>
                  <a:cxn ang="0">
                    <a:pos x="294" y="151"/>
                  </a:cxn>
                  <a:cxn ang="0">
                    <a:pos x="275" y="154"/>
                  </a:cxn>
                  <a:cxn ang="0">
                    <a:pos x="284" y="151"/>
                  </a:cxn>
                </a:cxnLst>
                <a:rect l="0" t="0" r="r" b="b"/>
                <a:pathLst>
                  <a:path w="294" h="163">
                    <a:moveTo>
                      <a:pt x="174" y="125"/>
                    </a:moveTo>
                    <a:lnTo>
                      <a:pt x="172" y="123"/>
                    </a:lnTo>
                    <a:lnTo>
                      <a:pt x="172" y="120"/>
                    </a:lnTo>
                    <a:lnTo>
                      <a:pt x="171" y="116"/>
                    </a:lnTo>
                    <a:lnTo>
                      <a:pt x="171" y="115"/>
                    </a:lnTo>
                    <a:lnTo>
                      <a:pt x="171" y="111"/>
                    </a:lnTo>
                    <a:lnTo>
                      <a:pt x="167" y="113"/>
                    </a:lnTo>
                    <a:lnTo>
                      <a:pt x="164" y="104"/>
                    </a:lnTo>
                    <a:lnTo>
                      <a:pt x="164" y="101"/>
                    </a:lnTo>
                    <a:lnTo>
                      <a:pt x="155" y="103"/>
                    </a:lnTo>
                    <a:lnTo>
                      <a:pt x="131" y="110"/>
                    </a:lnTo>
                    <a:lnTo>
                      <a:pt x="131" y="108"/>
                    </a:lnTo>
                    <a:lnTo>
                      <a:pt x="109" y="113"/>
                    </a:lnTo>
                    <a:lnTo>
                      <a:pt x="106" y="115"/>
                    </a:lnTo>
                    <a:lnTo>
                      <a:pt x="77" y="122"/>
                    </a:lnTo>
                    <a:lnTo>
                      <a:pt x="72" y="122"/>
                    </a:lnTo>
                    <a:lnTo>
                      <a:pt x="72" y="123"/>
                    </a:lnTo>
                    <a:lnTo>
                      <a:pt x="70" y="123"/>
                    </a:lnTo>
                    <a:lnTo>
                      <a:pt x="68" y="123"/>
                    </a:lnTo>
                    <a:lnTo>
                      <a:pt x="58" y="125"/>
                    </a:lnTo>
                    <a:lnTo>
                      <a:pt x="58" y="128"/>
                    </a:lnTo>
                    <a:lnTo>
                      <a:pt x="53" y="130"/>
                    </a:lnTo>
                    <a:lnTo>
                      <a:pt x="53" y="127"/>
                    </a:lnTo>
                    <a:lnTo>
                      <a:pt x="37" y="130"/>
                    </a:lnTo>
                    <a:lnTo>
                      <a:pt x="36" y="130"/>
                    </a:lnTo>
                    <a:lnTo>
                      <a:pt x="2" y="139"/>
                    </a:lnTo>
                    <a:lnTo>
                      <a:pt x="0" y="135"/>
                    </a:lnTo>
                    <a:lnTo>
                      <a:pt x="0" y="87"/>
                    </a:lnTo>
                    <a:lnTo>
                      <a:pt x="0" y="60"/>
                    </a:lnTo>
                    <a:lnTo>
                      <a:pt x="19" y="57"/>
                    </a:lnTo>
                    <a:lnTo>
                      <a:pt x="27" y="55"/>
                    </a:lnTo>
                    <a:lnTo>
                      <a:pt x="63" y="48"/>
                    </a:lnTo>
                    <a:lnTo>
                      <a:pt x="75" y="45"/>
                    </a:lnTo>
                    <a:lnTo>
                      <a:pt x="102" y="40"/>
                    </a:lnTo>
                    <a:lnTo>
                      <a:pt x="106" y="40"/>
                    </a:lnTo>
                    <a:lnTo>
                      <a:pt x="152" y="28"/>
                    </a:lnTo>
                    <a:lnTo>
                      <a:pt x="154" y="24"/>
                    </a:lnTo>
                    <a:lnTo>
                      <a:pt x="154" y="21"/>
                    </a:lnTo>
                    <a:lnTo>
                      <a:pt x="159" y="21"/>
                    </a:lnTo>
                    <a:lnTo>
                      <a:pt x="157" y="14"/>
                    </a:lnTo>
                    <a:lnTo>
                      <a:pt x="161" y="12"/>
                    </a:lnTo>
                    <a:lnTo>
                      <a:pt x="166" y="12"/>
                    </a:lnTo>
                    <a:lnTo>
                      <a:pt x="167" y="5"/>
                    </a:lnTo>
                    <a:lnTo>
                      <a:pt x="174" y="0"/>
                    </a:lnTo>
                    <a:lnTo>
                      <a:pt x="176" y="0"/>
                    </a:lnTo>
                    <a:lnTo>
                      <a:pt x="181" y="2"/>
                    </a:lnTo>
                    <a:lnTo>
                      <a:pt x="183" y="0"/>
                    </a:lnTo>
                    <a:lnTo>
                      <a:pt x="195" y="19"/>
                    </a:lnTo>
                    <a:lnTo>
                      <a:pt x="207" y="19"/>
                    </a:lnTo>
                    <a:lnTo>
                      <a:pt x="205" y="26"/>
                    </a:lnTo>
                    <a:lnTo>
                      <a:pt x="191" y="33"/>
                    </a:lnTo>
                    <a:lnTo>
                      <a:pt x="190" y="45"/>
                    </a:lnTo>
                    <a:lnTo>
                      <a:pt x="184" y="48"/>
                    </a:lnTo>
                    <a:lnTo>
                      <a:pt x="183" y="65"/>
                    </a:lnTo>
                    <a:lnTo>
                      <a:pt x="193" y="69"/>
                    </a:lnTo>
                    <a:lnTo>
                      <a:pt x="195" y="63"/>
                    </a:lnTo>
                    <a:lnTo>
                      <a:pt x="200" y="63"/>
                    </a:lnTo>
                    <a:lnTo>
                      <a:pt x="203" y="63"/>
                    </a:lnTo>
                    <a:lnTo>
                      <a:pt x="214" y="72"/>
                    </a:lnTo>
                    <a:lnTo>
                      <a:pt x="224" y="89"/>
                    </a:lnTo>
                    <a:lnTo>
                      <a:pt x="231" y="93"/>
                    </a:lnTo>
                    <a:lnTo>
                      <a:pt x="234" y="104"/>
                    </a:lnTo>
                    <a:lnTo>
                      <a:pt x="244" y="108"/>
                    </a:lnTo>
                    <a:lnTo>
                      <a:pt x="256" y="108"/>
                    </a:lnTo>
                    <a:lnTo>
                      <a:pt x="251" y="110"/>
                    </a:lnTo>
                    <a:lnTo>
                      <a:pt x="263" y="108"/>
                    </a:lnTo>
                    <a:lnTo>
                      <a:pt x="275" y="96"/>
                    </a:lnTo>
                    <a:lnTo>
                      <a:pt x="273" y="87"/>
                    </a:lnTo>
                    <a:lnTo>
                      <a:pt x="261" y="75"/>
                    </a:lnTo>
                    <a:lnTo>
                      <a:pt x="248" y="72"/>
                    </a:lnTo>
                    <a:lnTo>
                      <a:pt x="258" y="69"/>
                    </a:lnTo>
                    <a:lnTo>
                      <a:pt x="265" y="72"/>
                    </a:lnTo>
                    <a:lnTo>
                      <a:pt x="275" y="82"/>
                    </a:lnTo>
                    <a:lnTo>
                      <a:pt x="284" y="96"/>
                    </a:lnTo>
                    <a:lnTo>
                      <a:pt x="284" y="106"/>
                    </a:lnTo>
                    <a:lnTo>
                      <a:pt x="251" y="122"/>
                    </a:lnTo>
                    <a:lnTo>
                      <a:pt x="249" y="127"/>
                    </a:lnTo>
                    <a:lnTo>
                      <a:pt x="234" y="135"/>
                    </a:lnTo>
                    <a:lnTo>
                      <a:pt x="232" y="134"/>
                    </a:lnTo>
                    <a:lnTo>
                      <a:pt x="231" y="113"/>
                    </a:lnTo>
                    <a:lnTo>
                      <a:pt x="215" y="130"/>
                    </a:lnTo>
                    <a:lnTo>
                      <a:pt x="212" y="130"/>
                    </a:lnTo>
                    <a:lnTo>
                      <a:pt x="207" y="144"/>
                    </a:lnTo>
                    <a:lnTo>
                      <a:pt x="198" y="149"/>
                    </a:lnTo>
                    <a:lnTo>
                      <a:pt x="191" y="134"/>
                    </a:lnTo>
                    <a:lnTo>
                      <a:pt x="186" y="132"/>
                    </a:lnTo>
                    <a:lnTo>
                      <a:pt x="184" y="130"/>
                    </a:lnTo>
                    <a:lnTo>
                      <a:pt x="179" y="125"/>
                    </a:lnTo>
                    <a:lnTo>
                      <a:pt x="174" y="125"/>
                    </a:lnTo>
                    <a:close/>
                    <a:moveTo>
                      <a:pt x="239" y="145"/>
                    </a:moveTo>
                    <a:lnTo>
                      <a:pt x="241" y="140"/>
                    </a:lnTo>
                    <a:lnTo>
                      <a:pt x="244" y="145"/>
                    </a:lnTo>
                    <a:lnTo>
                      <a:pt x="243" y="147"/>
                    </a:lnTo>
                    <a:lnTo>
                      <a:pt x="248" y="147"/>
                    </a:lnTo>
                    <a:lnTo>
                      <a:pt x="251" y="152"/>
                    </a:lnTo>
                    <a:lnTo>
                      <a:pt x="232" y="157"/>
                    </a:lnTo>
                    <a:lnTo>
                      <a:pt x="231" y="163"/>
                    </a:lnTo>
                    <a:lnTo>
                      <a:pt x="224" y="159"/>
                    </a:lnTo>
                    <a:lnTo>
                      <a:pt x="229" y="157"/>
                    </a:lnTo>
                    <a:lnTo>
                      <a:pt x="231" y="159"/>
                    </a:lnTo>
                    <a:lnTo>
                      <a:pt x="229" y="154"/>
                    </a:lnTo>
                    <a:lnTo>
                      <a:pt x="234" y="144"/>
                    </a:lnTo>
                    <a:lnTo>
                      <a:pt x="239" y="140"/>
                    </a:lnTo>
                    <a:lnTo>
                      <a:pt x="239" y="145"/>
                    </a:lnTo>
                    <a:close/>
                    <a:moveTo>
                      <a:pt x="287" y="145"/>
                    </a:moveTo>
                    <a:lnTo>
                      <a:pt x="289" y="144"/>
                    </a:lnTo>
                    <a:lnTo>
                      <a:pt x="287" y="142"/>
                    </a:lnTo>
                    <a:lnTo>
                      <a:pt x="284" y="147"/>
                    </a:lnTo>
                    <a:lnTo>
                      <a:pt x="285" y="142"/>
                    </a:lnTo>
                    <a:lnTo>
                      <a:pt x="284" y="137"/>
                    </a:lnTo>
                    <a:lnTo>
                      <a:pt x="292" y="145"/>
                    </a:lnTo>
                    <a:lnTo>
                      <a:pt x="294" y="151"/>
                    </a:lnTo>
                    <a:lnTo>
                      <a:pt x="284" y="154"/>
                    </a:lnTo>
                    <a:lnTo>
                      <a:pt x="275" y="154"/>
                    </a:lnTo>
                    <a:lnTo>
                      <a:pt x="275" y="151"/>
                    </a:lnTo>
                    <a:lnTo>
                      <a:pt x="284" y="151"/>
                    </a:lnTo>
                    <a:lnTo>
                      <a:pt x="287" y="145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lIns="44450" tIns="44450" rIns="44450" bIns="4445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00" b="0" i="0" u="none" strike="noStrike" kern="1200" cap="none" spc="0" normalizeH="0" baseline="0" noProof="0" dirty="0">
                  <a:ln>
                    <a:noFill/>
                  </a:ln>
                  <a:solidFill>
                    <a:srgbClr val="53565A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8" name="Freeform 20">
                <a:extLst>
                  <a:ext uri="{FF2B5EF4-FFF2-40B4-BE49-F238E27FC236}">
                    <a16:creationId xmlns:a16="http://schemas.microsoft.com/office/drawing/2014/main" id="{6FF59D19-1F12-3D98-290A-1460ED06BA74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4224784" y="3021878"/>
                <a:ext cx="1130403" cy="563592"/>
              </a:xfrm>
              <a:custGeom>
                <a:avLst/>
                <a:gdLst/>
                <a:ahLst/>
                <a:cxnLst>
                  <a:cxn ang="0">
                    <a:pos x="155" y="289"/>
                  </a:cxn>
                  <a:cxn ang="0">
                    <a:pos x="114" y="224"/>
                  </a:cxn>
                  <a:cxn ang="0">
                    <a:pos x="0" y="215"/>
                  </a:cxn>
                  <a:cxn ang="0">
                    <a:pos x="8" y="108"/>
                  </a:cxn>
                  <a:cxn ang="0">
                    <a:pos x="99" y="7"/>
                  </a:cxn>
                  <a:cxn ang="0">
                    <a:pos x="318" y="20"/>
                  </a:cxn>
                  <a:cxn ang="0">
                    <a:pos x="454" y="31"/>
                  </a:cxn>
                  <a:cxn ang="0">
                    <a:pos x="478" y="43"/>
                  </a:cxn>
                  <a:cxn ang="0">
                    <a:pos x="490" y="50"/>
                  </a:cxn>
                  <a:cxn ang="0">
                    <a:pos x="499" y="41"/>
                  </a:cxn>
                  <a:cxn ang="0">
                    <a:pos x="511" y="41"/>
                  </a:cxn>
                  <a:cxn ang="0">
                    <a:pos x="528" y="41"/>
                  </a:cxn>
                  <a:cxn ang="0">
                    <a:pos x="543" y="41"/>
                  </a:cxn>
                  <a:cxn ang="0">
                    <a:pos x="552" y="46"/>
                  </a:cxn>
                  <a:cxn ang="0">
                    <a:pos x="569" y="53"/>
                  </a:cxn>
                  <a:cxn ang="0">
                    <a:pos x="574" y="55"/>
                  </a:cxn>
                  <a:cxn ang="0">
                    <a:pos x="589" y="61"/>
                  </a:cxn>
                  <a:cxn ang="0">
                    <a:pos x="589" y="68"/>
                  </a:cxn>
                  <a:cxn ang="0">
                    <a:pos x="600" y="79"/>
                  </a:cxn>
                  <a:cxn ang="0">
                    <a:pos x="615" y="84"/>
                  </a:cxn>
                  <a:cxn ang="0">
                    <a:pos x="613" y="97"/>
                  </a:cxn>
                  <a:cxn ang="0">
                    <a:pos x="620" y="106"/>
                  </a:cxn>
                  <a:cxn ang="0">
                    <a:pos x="623" y="121"/>
                  </a:cxn>
                  <a:cxn ang="0">
                    <a:pos x="630" y="135"/>
                  </a:cxn>
                  <a:cxn ang="0">
                    <a:pos x="634" y="145"/>
                  </a:cxn>
                  <a:cxn ang="0">
                    <a:pos x="637" y="164"/>
                  </a:cxn>
                  <a:cxn ang="0">
                    <a:pos x="639" y="171"/>
                  </a:cxn>
                  <a:cxn ang="0">
                    <a:pos x="639" y="185"/>
                  </a:cxn>
                  <a:cxn ang="0">
                    <a:pos x="646" y="188"/>
                  </a:cxn>
                  <a:cxn ang="0">
                    <a:pos x="651" y="193"/>
                  </a:cxn>
                  <a:cxn ang="0">
                    <a:pos x="654" y="212"/>
                  </a:cxn>
                  <a:cxn ang="0">
                    <a:pos x="653" y="220"/>
                  </a:cxn>
                  <a:cxn ang="0">
                    <a:pos x="656" y="224"/>
                  </a:cxn>
                  <a:cxn ang="0">
                    <a:pos x="658" y="243"/>
                  </a:cxn>
                  <a:cxn ang="0">
                    <a:pos x="658" y="258"/>
                  </a:cxn>
                  <a:cxn ang="0">
                    <a:pos x="666" y="284"/>
                  </a:cxn>
                  <a:cxn ang="0">
                    <a:pos x="671" y="294"/>
                  </a:cxn>
                  <a:cxn ang="0">
                    <a:pos x="673" y="292"/>
                  </a:cxn>
                  <a:cxn ang="0">
                    <a:pos x="676" y="311"/>
                  </a:cxn>
                  <a:cxn ang="0">
                    <a:pos x="675" y="316"/>
                  </a:cxn>
                  <a:cxn ang="0">
                    <a:pos x="690" y="326"/>
                  </a:cxn>
                  <a:cxn ang="0">
                    <a:pos x="695" y="340"/>
                  </a:cxn>
                  <a:cxn ang="0">
                    <a:pos x="697" y="347"/>
                  </a:cxn>
                  <a:cxn ang="0">
                    <a:pos x="664" y="350"/>
                  </a:cxn>
                  <a:cxn ang="0">
                    <a:pos x="581" y="350"/>
                  </a:cxn>
                  <a:cxn ang="0">
                    <a:pos x="488" y="349"/>
                  </a:cxn>
                  <a:cxn ang="0">
                    <a:pos x="396" y="347"/>
                  </a:cxn>
                  <a:cxn ang="0">
                    <a:pos x="304" y="343"/>
                  </a:cxn>
                  <a:cxn ang="0">
                    <a:pos x="205" y="338"/>
                  </a:cxn>
                </a:cxnLst>
                <a:rect l="0" t="0" r="r" b="b"/>
                <a:pathLst>
                  <a:path w="702" h="350">
                    <a:moveTo>
                      <a:pt x="205" y="338"/>
                    </a:moveTo>
                    <a:lnTo>
                      <a:pt x="152" y="335"/>
                    </a:lnTo>
                    <a:lnTo>
                      <a:pt x="155" y="297"/>
                    </a:lnTo>
                    <a:lnTo>
                      <a:pt x="155" y="289"/>
                    </a:lnTo>
                    <a:lnTo>
                      <a:pt x="157" y="260"/>
                    </a:lnTo>
                    <a:lnTo>
                      <a:pt x="159" y="255"/>
                    </a:lnTo>
                    <a:lnTo>
                      <a:pt x="160" y="227"/>
                    </a:lnTo>
                    <a:lnTo>
                      <a:pt x="114" y="224"/>
                    </a:lnTo>
                    <a:lnTo>
                      <a:pt x="111" y="224"/>
                    </a:lnTo>
                    <a:lnTo>
                      <a:pt x="53" y="219"/>
                    </a:lnTo>
                    <a:lnTo>
                      <a:pt x="37" y="219"/>
                    </a:lnTo>
                    <a:lnTo>
                      <a:pt x="0" y="215"/>
                    </a:lnTo>
                    <a:lnTo>
                      <a:pt x="3" y="173"/>
                    </a:lnTo>
                    <a:lnTo>
                      <a:pt x="3" y="154"/>
                    </a:lnTo>
                    <a:lnTo>
                      <a:pt x="5" y="140"/>
                    </a:lnTo>
                    <a:lnTo>
                      <a:pt x="8" y="108"/>
                    </a:lnTo>
                    <a:lnTo>
                      <a:pt x="13" y="41"/>
                    </a:lnTo>
                    <a:lnTo>
                      <a:pt x="17" y="0"/>
                    </a:lnTo>
                    <a:lnTo>
                      <a:pt x="59" y="3"/>
                    </a:lnTo>
                    <a:lnTo>
                      <a:pt x="99" y="7"/>
                    </a:lnTo>
                    <a:lnTo>
                      <a:pt x="116" y="9"/>
                    </a:lnTo>
                    <a:lnTo>
                      <a:pt x="171" y="12"/>
                    </a:lnTo>
                    <a:lnTo>
                      <a:pt x="237" y="17"/>
                    </a:lnTo>
                    <a:lnTo>
                      <a:pt x="318" y="20"/>
                    </a:lnTo>
                    <a:lnTo>
                      <a:pt x="370" y="22"/>
                    </a:lnTo>
                    <a:lnTo>
                      <a:pt x="391" y="24"/>
                    </a:lnTo>
                    <a:lnTo>
                      <a:pt x="451" y="26"/>
                    </a:lnTo>
                    <a:lnTo>
                      <a:pt x="454" y="31"/>
                    </a:lnTo>
                    <a:lnTo>
                      <a:pt x="459" y="32"/>
                    </a:lnTo>
                    <a:lnTo>
                      <a:pt x="464" y="38"/>
                    </a:lnTo>
                    <a:lnTo>
                      <a:pt x="476" y="43"/>
                    </a:lnTo>
                    <a:lnTo>
                      <a:pt x="478" y="43"/>
                    </a:lnTo>
                    <a:lnTo>
                      <a:pt x="480" y="44"/>
                    </a:lnTo>
                    <a:lnTo>
                      <a:pt x="480" y="46"/>
                    </a:lnTo>
                    <a:lnTo>
                      <a:pt x="487" y="50"/>
                    </a:lnTo>
                    <a:lnTo>
                      <a:pt x="490" y="50"/>
                    </a:lnTo>
                    <a:lnTo>
                      <a:pt x="492" y="50"/>
                    </a:lnTo>
                    <a:lnTo>
                      <a:pt x="495" y="48"/>
                    </a:lnTo>
                    <a:lnTo>
                      <a:pt x="497" y="43"/>
                    </a:lnTo>
                    <a:lnTo>
                      <a:pt x="499" y="41"/>
                    </a:lnTo>
                    <a:lnTo>
                      <a:pt x="504" y="39"/>
                    </a:lnTo>
                    <a:lnTo>
                      <a:pt x="506" y="41"/>
                    </a:lnTo>
                    <a:lnTo>
                      <a:pt x="507" y="43"/>
                    </a:lnTo>
                    <a:lnTo>
                      <a:pt x="511" y="41"/>
                    </a:lnTo>
                    <a:lnTo>
                      <a:pt x="514" y="43"/>
                    </a:lnTo>
                    <a:lnTo>
                      <a:pt x="517" y="41"/>
                    </a:lnTo>
                    <a:lnTo>
                      <a:pt x="523" y="43"/>
                    </a:lnTo>
                    <a:lnTo>
                      <a:pt x="528" y="41"/>
                    </a:lnTo>
                    <a:lnTo>
                      <a:pt x="529" y="41"/>
                    </a:lnTo>
                    <a:lnTo>
                      <a:pt x="531" y="43"/>
                    </a:lnTo>
                    <a:lnTo>
                      <a:pt x="536" y="39"/>
                    </a:lnTo>
                    <a:lnTo>
                      <a:pt x="543" y="41"/>
                    </a:lnTo>
                    <a:lnTo>
                      <a:pt x="547" y="43"/>
                    </a:lnTo>
                    <a:lnTo>
                      <a:pt x="548" y="43"/>
                    </a:lnTo>
                    <a:lnTo>
                      <a:pt x="550" y="43"/>
                    </a:lnTo>
                    <a:lnTo>
                      <a:pt x="552" y="46"/>
                    </a:lnTo>
                    <a:lnTo>
                      <a:pt x="555" y="48"/>
                    </a:lnTo>
                    <a:lnTo>
                      <a:pt x="557" y="51"/>
                    </a:lnTo>
                    <a:lnTo>
                      <a:pt x="567" y="53"/>
                    </a:lnTo>
                    <a:lnTo>
                      <a:pt x="569" y="53"/>
                    </a:lnTo>
                    <a:lnTo>
                      <a:pt x="570" y="53"/>
                    </a:lnTo>
                    <a:lnTo>
                      <a:pt x="569" y="56"/>
                    </a:lnTo>
                    <a:lnTo>
                      <a:pt x="570" y="56"/>
                    </a:lnTo>
                    <a:lnTo>
                      <a:pt x="574" y="55"/>
                    </a:lnTo>
                    <a:lnTo>
                      <a:pt x="582" y="58"/>
                    </a:lnTo>
                    <a:lnTo>
                      <a:pt x="582" y="61"/>
                    </a:lnTo>
                    <a:lnTo>
                      <a:pt x="582" y="61"/>
                    </a:lnTo>
                    <a:lnTo>
                      <a:pt x="589" y="61"/>
                    </a:lnTo>
                    <a:lnTo>
                      <a:pt x="591" y="63"/>
                    </a:lnTo>
                    <a:lnTo>
                      <a:pt x="591" y="65"/>
                    </a:lnTo>
                    <a:lnTo>
                      <a:pt x="589" y="67"/>
                    </a:lnTo>
                    <a:lnTo>
                      <a:pt x="589" y="68"/>
                    </a:lnTo>
                    <a:lnTo>
                      <a:pt x="596" y="75"/>
                    </a:lnTo>
                    <a:lnTo>
                      <a:pt x="596" y="79"/>
                    </a:lnTo>
                    <a:lnTo>
                      <a:pt x="598" y="80"/>
                    </a:lnTo>
                    <a:lnTo>
                      <a:pt x="600" y="79"/>
                    </a:lnTo>
                    <a:lnTo>
                      <a:pt x="603" y="79"/>
                    </a:lnTo>
                    <a:lnTo>
                      <a:pt x="606" y="82"/>
                    </a:lnTo>
                    <a:lnTo>
                      <a:pt x="611" y="82"/>
                    </a:lnTo>
                    <a:lnTo>
                      <a:pt x="615" y="84"/>
                    </a:lnTo>
                    <a:lnTo>
                      <a:pt x="615" y="87"/>
                    </a:lnTo>
                    <a:lnTo>
                      <a:pt x="613" y="89"/>
                    </a:lnTo>
                    <a:lnTo>
                      <a:pt x="613" y="94"/>
                    </a:lnTo>
                    <a:lnTo>
                      <a:pt x="613" y="97"/>
                    </a:lnTo>
                    <a:lnTo>
                      <a:pt x="615" y="99"/>
                    </a:lnTo>
                    <a:lnTo>
                      <a:pt x="617" y="103"/>
                    </a:lnTo>
                    <a:lnTo>
                      <a:pt x="618" y="104"/>
                    </a:lnTo>
                    <a:lnTo>
                      <a:pt x="620" y="106"/>
                    </a:lnTo>
                    <a:lnTo>
                      <a:pt x="620" y="109"/>
                    </a:lnTo>
                    <a:lnTo>
                      <a:pt x="617" y="111"/>
                    </a:lnTo>
                    <a:lnTo>
                      <a:pt x="618" y="116"/>
                    </a:lnTo>
                    <a:lnTo>
                      <a:pt x="623" y="121"/>
                    </a:lnTo>
                    <a:lnTo>
                      <a:pt x="625" y="130"/>
                    </a:lnTo>
                    <a:lnTo>
                      <a:pt x="627" y="132"/>
                    </a:lnTo>
                    <a:lnTo>
                      <a:pt x="627" y="135"/>
                    </a:lnTo>
                    <a:lnTo>
                      <a:pt x="630" y="135"/>
                    </a:lnTo>
                    <a:lnTo>
                      <a:pt x="632" y="137"/>
                    </a:lnTo>
                    <a:lnTo>
                      <a:pt x="634" y="138"/>
                    </a:lnTo>
                    <a:lnTo>
                      <a:pt x="634" y="142"/>
                    </a:lnTo>
                    <a:lnTo>
                      <a:pt x="634" y="145"/>
                    </a:lnTo>
                    <a:lnTo>
                      <a:pt x="635" y="149"/>
                    </a:lnTo>
                    <a:lnTo>
                      <a:pt x="641" y="157"/>
                    </a:lnTo>
                    <a:lnTo>
                      <a:pt x="639" y="161"/>
                    </a:lnTo>
                    <a:lnTo>
                      <a:pt x="637" y="164"/>
                    </a:lnTo>
                    <a:lnTo>
                      <a:pt x="639" y="166"/>
                    </a:lnTo>
                    <a:lnTo>
                      <a:pt x="635" y="167"/>
                    </a:lnTo>
                    <a:lnTo>
                      <a:pt x="637" y="169"/>
                    </a:lnTo>
                    <a:lnTo>
                      <a:pt x="639" y="171"/>
                    </a:lnTo>
                    <a:lnTo>
                      <a:pt x="637" y="178"/>
                    </a:lnTo>
                    <a:lnTo>
                      <a:pt x="639" y="179"/>
                    </a:lnTo>
                    <a:lnTo>
                      <a:pt x="639" y="181"/>
                    </a:lnTo>
                    <a:lnTo>
                      <a:pt x="639" y="185"/>
                    </a:lnTo>
                    <a:lnTo>
                      <a:pt x="642" y="186"/>
                    </a:lnTo>
                    <a:lnTo>
                      <a:pt x="646" y="185"/>
                    </a:lnTo>
                    <a:lnTo>
                      <a:pt x="646" y="185"/>
                    </a:lnTo>
                    <a:lnTo>
                      <a:pt x="646" y="188"/>
                    </a:lnTo>
                    <a:lnTo>
                      <a:pt x="646" y="190"/>
                    </a:lnTo>
                    <a:lnTo>
                      <a:pt x="646" y="190"/>
                    </a:lnTo>
                    <a:lnTo>
                      <a:pt x="649" y="191"/>
                    </a:lnTo>
                    <a:lnTo>
                      <a:pt x="651" y="193"/>
                    </a:lnTo>
                    <a:lnTo>
                      <a:pt x="651" y="200"/>
                    </a:lnTo>
                    <a:lnTo>
                      <a:pt x="651" y="205"/>
                    </a:lnTo>
                    <a:lnTo>
                      <a:pt x="654" y="210"/>
                    </a:lnTo>
                    <a:lnTo>
                      <a:pt x="654" y="212"/>
                    </a:lnTo>
                    <a:lnTo>
                      <a:pt x="653" y="208"/>
                    </a:lnTo>
                    <a:lnTo>
                      <a:pt x="651" y="210"/>
                    </a:lnTo>
                    <a:lnTo>
                      <a:pt x="653" y="219"/>
                    </a:lnTo>
                    <a:lnTo>
                      <a:pt x="653" y="220"/>
                    </a:lnTo>
                    <a:lnTo>
                      <a:pt x="653" y="222"/>
                    </a:lnTo>
                    <a:lnTo>
                      <a:pt x="658" y="222"/>
                    </a:lnTo>
                    <a:lnTo>
                      <a:pt x="658" y="224"/>
                    </a:lnTo>
                    <a:lnTo>
                      <a:pt x="656" y="224"/>
                    </a:lnTo>
                    <a:lnTo>
                      <a:pt x="658" y="231"/>
                    </a:lnTo>
                    <a:lnTo>
                      <a:pt x="656" y="236"/>
                    </a:lnTo>
                    <a:lnTo>
                      <a:pt x="658" y="239"/>
                    </a:lnTo>
                    <a:lnTo>
                      <a:pt x="658" y="243"/>
                    </a:lnTo>
                    <a:lnTo>
                      <a:pt x="659" y="244"/>
                    </a:lnTo>
                    <a:lnTo>
                      <a:pt x="659" y="253"/>
                    </a:lnTo>
                    <a:lnTo>
                      <a:pt x="659" y="256"/>
                    </a:lnTo>
                    <a:lnTo>
                      <a:pt x="658" y="258"/>
                    </a:lnTo>
                    <a:lnTo>
                      <a:pt x="658" y="265"/>
                    </a:lnTo>
                    <a:lnTo>
                      <a:pt x="656" y="272"/>
                    </a:lnTo>
                    <a:lnTo>
                      <a:pt x="664" y="280"/>
                    </a:lnTo>
                    <a:lnTo>
                      <a:pt x="666" y="284"/>
                    </a:lnTo>
                    <a:lnTo>
                      <a:pt x="664" y="287"/>
                    </a:lnTo>
                    <a:lnTo>
                      <a:pt x="664" y="290"/>
                    </a:lnTo>
                    <a:lnTo>
                      <a:pt x="668" y="292"/>
                    </a:lnTo>
                    <a:lnTo>
                      <a:pt x="671" y="294"/>
                    </a:lnTo>
                    <a:lnTo>
                      <a:pt x="671" y="290"/>
                    </a:lnTo>
                    <a:lnTo>
                      <a:pt x="671" y="289"/>
                    </a:lnTo>
                    <a:lnTo>
                      <a:pt x="673" y="290"/>
                    </a:lnTo>
                    <a:lnTo>
                      <a:pt x="673" y="292"/>
                    </a:lnTo>
                    <a:lnTo>
                      <a:pt x="671" y="296"/>
                    </a:lnTo>
                    <a:lnTo>
                      <a:pt x="671" y="297"/>
                    </a:lnTo>
                    <a:lnTo>
                      <a:pt x="675" y="308"/>
                    </a:lnTo>
                    <a:lnTo>
                      <a:pt x="676" y="311"/>
                    </a:lnTo>
                    <a:lnTo>
                      <a:pt x="676" y="313"/>
                    </a:lnTo>
                    <a:lnTo>
                      <a:pt x="676" y="314"/>
                    </a:lnTo>
                    <a:lnTo>
                      <a:pt x="675" y="316"/>
                    </a:lnTo>
                    <a:lnTo>
                      <a:pt x="675" y="316"/>
                    </a:lnTo>
                    <a:lnTo>
                      <a:pt x="678" y="316"/>
                    </a:lnTo>
                    <a:lnTo>
                      <a:pt x="683" y="321"/>
                    </a:lnTo>
                    <a:lnTo>
                      <a:pt x="688" y="326"/>
                    </a:lnTo>
                    <a:lnTo>
                      <a:pt x="690" y="326"/>
                    </a:lnTo>
                    <a:lnTo>
                      <a:pt x="690" y="331"/>
                    </a:lnTo>
                    <a:lnTo>
                      <a:pt x="694" y="337"/>
                    </a:lnTo>
                    <a:lnTo>
                      <a:pt x="695" y="338"/>
                    </a:lnTo>
                    <a:lnTo>
                      <a:pt x="695" y="340"/>
                    </a:lnTo>
                    <a:lnTo>
                      <a:pt x="695" y="342"/>
                    </a:lnTo>
                    <a:lnTo>
                      <a:pt x="694" y="345"/>
                    </a:lnTo>
                    <a:lnTo>
                      <a:pt x="695" y="345"/>
                    </a:lnTo>
                    <a:lnTo>
                      <a:pt x="697" y="347"/>
                    </a:lnTo>
                    <a:lnTo>
                      <a:pt x="699" y="347"/>
                    </a:lnTo>
                    <a:lnTo>
                      <a:pt x="702" y="350"/>
                    </a:lnTo>
                    <a:lnTo>
                      <a:pt x="700" y="350"/>
                    </a:lnTo>
                    <a:lnTo>
                      <a:pt x="664" y="350"/>
                    </a:lnTo>
                    <a:lnTo>
                      <a:pt x="646" y="350"/>
                    </a:lnTo>
                    <a:lnTo>
                      <a:pt x="627" y="350"/>
                    </a:lnTo>
                    <a:lnTo>
                      <a:pt x="608" y="350"/>
                    </a:lnTo>
                    <a:lnTo>
                      <a:pt x="581" y="350"/>
                    </a:lnTo>
                    <a:lnTo>
                      <a:pt x="572" y="350"/>
                    </a:lnTo>
                    <a:lnTo>
                      <a:pt x="535" y="350"/>
                    </a:lnTo>
                    <a:lnTo>
                      <a:pt x="497" y="349"/>
                    </a:lnTo>
                    <a:lnTo>
                      <a:pt x="488" y="349"/>
                    </a:lnTo>
                    <a:lnTo>
                      <a:pt x="461" y="349"/>
                    </a:lnTo>
                    <a:lnTo>
                      <a:pt x="442" y="349"/>
                    </a:lnTo>
                    <a:lnTo>
                      <a:pt x="423" y="347"/>
                    </a:lnTo>
                    <a:lnTo>
                      <a:pt x="396" y="347"/>
                    </a:lnTo>
                    <a:lnTo>
                      <a:pt x="386" y="345"/>
                    </a:lnTo>
                    <a:lnTo>
                      <a:pt x="350" y="345"/>
                    </a:lnTo>
                    <a:lnTo>
                      <a:pt x="306" y="343"/>
                    </a:lnTo>
                    <a:lnTo>
                      <a:pt x="304" y="343"/>
                    </a:lnTo>
                    <a:lnTo>
                      <a:pt x="259" y="340"/>
                    </a:lnTo>
                    <a:lnTo>
                      <a:pt x="258" y="340"/>
                    </a:lnTo>
                    <a:lnTo>
                      <a:pt x="212" y="338"/>
                    </a:lnTo>
                    <a:lnTo>
                      <a:pt x="205" y="338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lIns="44450" tIns="44450" rIns="44450" bIns="4445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00" b="0" i="0" u="none" strike="noStrike" kern="1200" cap="none" spc="0" normalizeH="0" baseline="0" noProof="0" dirty="0">
                  <a:ln>
                    <a:noFill/>
                  </a:ln>
                  <a:solidFill>
                    <a:srgbClr val="53565A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9" name="Freeform 21">
                <a:extLst>
                  <a:ext uri="{FF2B5EF4-FFF2-40B4-BE49-F238E27FC236}">
                    <a16:creationId xmlns:a16="http://schemas.microsoft.com/office/drawing/2014/main" id="{65CE746A-51D8-E589-F65D-EA0B50D07DC0}"/>
                  </a:ext>
                </a:extLst>
              </p:cNvPr>
              <p:cNvSpPr>
                <a:spLocks noEditPoints="1"/>
              </p:cNvSpPr>
              <p:nvPr/>
            </p:nvSpPr>
            <p:spPr bwMode="gray">
              <a:xfrm>
                <a:off x="7319708" y="2389045"/>
                <a:ext cx="1035399" cy="784198"/>
              </a:xfrm>
              <a:custGeom>
                <a:avLst/>
                <a:gdLst/>
                <a:ahLst/>
                <a:cxnLst>
                  <a:cxn ang="0">
                    <a:pos x="43" y="349"/>
                  </a:cxn>
                  <a:cxn ang="0">
                    <a:pos x="55" y="297"/>
                  </a:cxn>
                  <a:cxn ang="0">
                    <a:pos x="36" y="273"/>
                  </a:cxn>
                  <a:cxn ang="0">
                    <a:pos x="151" y="255"/>
                  </a:cxn>
                  <a:cxn ang="0">
                    <a:pos x="214" y="232"/>
                  </a:cxn>
                  <a:cxn ang="0">
                    <a:pos x="248" y="191"/>
                  </a:cxn>
                  <a:cxn ang="0">
                    <a:pos x="245" y="159"/>
                  </a:cxn>
                  <a:cxn ang="0">
                    <a:pos x="224" y="145"/>
                  </a:cxn>
                  <a:cxn ang="0">
                    <a:pos x="310" y="34"/>
                  </a:cxn>
                  <a:cxn ang="0">
                    <a:pos x="428" y="3"/>
                  </a:cxn>
                  <a:cxn ang="0">
                    <a:pos x="434" y="20"/>
                  </a:cxn>
                  <a:cxn ang="0">
                    <a:pos x="434" y="39"/>
                  </a:cxn>
                  <a:cxn ang="0">
                    <a:pos x="440" y="48"/>
                  </a:cxn>
                  <a:cxn ang="0">
                    <a:pos x="450" y="77"/>
                  </a:cxn>
                  <a:cxn ang="0">
                    <a:pos x="446" y="96"/>
                  </a:cxn>
                  <a:cxn ang="0">
                    <a:pos x="448" y="108"/>
                  </a:cxn>
                  <a:cxn ang="0">
                    <a:pos x="458" y="128"/>
                  </a:cxn>
                  <a:cxn ang="0">
                    <a:pos x="458" y="150"/>
                  </a:cxn>
                  <a:cxn ang="0">
                    <a:pos x="467" y="143"/>
                  </a:cxn>
                  <a:cxn ang="0">
                    <a:pos x="474" y="154"/>
                  </a:cxn>
                  <a:cxn ang="0">
                    <a:pos x="487" y="229"/>
                  </a:cxn>
                  <a:cxn ang="0">
                    <a:pos x="491" y="309"/>
                  </a:cxn>
                  <a:cxn ang="0">
                    <a:pos x="505" y="384"/>
                  </a:cxn>
                  <a:cxn ang="0">
                    <a:pos x="505" y="424"/>
                  </a:cxn>
                  <a:cxn ang="0">
                    <a:pos x="489" y="451"/>
                  </a:cxn>
                  <a:cxn ang="0">
                    <a:pos x="487" y="443"/>
                  </a:cxn>
                  <a:cxn ang="0">
                    <a:pos x="458" y="422"/>
                  </a:cxn>
                  <a:cxn ang="0">
                    <a:pos x="414" y="405"/>
                  </a:cxn>
                  <a:cxn ang="0">
                    <a:pos x="405" y="400"/>
                  </a:cxn>
                  <a:cxn ang="0">
                    <a:pos x="393" y="396"/>
                  </a:cxn>
                  <a:cxn ang="0">
                    <a:pos x="380" y="386"/>
                  </a:cxn>
                  <a:cxn ang="0">
                    <a:pos x="378" y="374"/>
                  </a:cxn>
                  <a:cxn ang="0">
                    <a:pos x="375" y="366"/>
                  </a:cxn>
                  <a:cxn ang="0">
                    <a:pos x="366" y="360"/>
                  </a:cxn>
                  <a:cxn ang="0">
                    <a:pos x="349" y="350"/>
                  </a:cxn>
                  <a:cxn ang="0">
                    <a:pos x="287" y="364"/>
                  </a:cxn>
                  <a:cxn ang="0">
                    <a:pos x="173" y="386"/>
                  </a:cxn>
                  <a:cxn ang="0">
                    <a:pos x="72" y="407"/>
                  </a:cxn>
                  <a:cxn ang="0">
                    <a:pos x="0" y="390"/>
                  </a:cxn>
                  <a:cxn ang="0">
                    <a:pos x="506" y="465"/>
                  </a:cxn>
                  <a:cxn ang="0">
                    <a:pos x="487" y="475"/>
                  </a:cxn>
                  <a:cxn ang="0">
                    <a:pos x="503" y="449"/>
                  </a:cxn>
                  <a:cxn ang="0">
                    <a:pos x="525" y="429"/>
                  </a:cxn>
                  <a:cxn ang="0">
                    <a:pos x="585" y="407"/>
                  </a:cxn>
                  <a:cxn ang="0">
                    <a:pos x="602" y="398"/>
                  </a:cxn>
                  <a:cxn ang="0">
                    <a:pos x="611" y="396"/>
                  </a:cxn>
                  <a:cxn ang="0">
                    <a:pos x="643" y="383"/>
                  </a:cxn>
                  <a:cxn ang="0">
                    <a:pos x="508" y="470"/>
                  </a:cxn>
                  <a:cxn ang="0">
                    <a:pos x="561" y="448"/>
                  </a:cxn>
                  <a:cxn ang="0">
                    <a:pos x="581" y="434"/>
                  </a:cxn>
                  <a:cxn ang="0">
                    <a:pos x="544" y="458"/>
                  </a:cxn>
                  <a:cxn ang="0">
                    <a:pos x="481" y="470"/>
                  </a:cxn>
                  <a:cxn ang="0">
                    <a:pos x="472" y="487"/>
                  </a:cxn>
                </a:cxnLst>
                <a:rect l="0" t="0" r="r" b="b"/>
                <a:pathLst>
                  <a:path w="643" h="487">
                    <a:moveTo>
                      <a:pt x="0" y="390"/>
                    </a:moveTo>
                    <a:lnTo>
                      <a:pt x="23" y="369"/>
                    </a:lnTo>
                    <a:lnTo>
                      <a:pt x="28" y="360"/>
                    </a:lnTo>
                    <a:lnTo>
                      <a:pt x="43" y="349"/>
                    </a:lnTo>
                    <a:lnTo>
                      <a:pt x="48" y="333"/>
                    </a:lnTo>
                    <a:lnTo>
                      <a:pt x="60" y="321"/>
                    </a:lnTo>
                    <a:lnTo>
                      <a:pt x="52" y="302"/>
                    </a:lnTo>
                    <a:lnTo>
                      <a:pt x="55" y="297"/>
                    </a:lnTo>
                    <a:lnTo>
                      <a:pt x="50" y="292"/>
                    </a:lnTo>
                    <a:lnTo>
                      <a:pt x="40" y="292"/>
                    </a:lnTo>
                    <a:lnTo>
                      <a:pt x="40" y="287"/>
                    </a:lnTo>
                    <a:lnTo>
                      <a:pt x="36" y="273"/>
                    </a:lnTo>
                    <a:lnTo>
                      <a:pt x="81" y="255"/>
                    </a:lnTo>
                    <a:lnTo>
                      <a:pt x="117" y="248"/>
                    </a:lnTo>
                    <a:lnTo>
                      <a:pt x="135" y="248"/>
                    </a:lnTo>
                    <a:lnTo>
                      <a:pt x="151" y="255"/>
                    </a:lnTo>
                    <a:lnTo>
                      <a:pt x="164" y="248"/>
                    </a:lnTo>
                    <a:lnTo>
                      <a:pt x="200" y="241"/>
                    </a:lnTo>
                    <a:lnTo>
                      <a:pt x="212" y="231"/>
                    </a:lnTo>
                    <a:lnTo>
                      <a:pt x="214" y="232"/>
                    </a:lnTo>
                    <a:lnTo>
                      <a:pt x="219" y="222"/>
                    </a:lnTo>
                    <a:lnTo>
                      <a:pt x="231" y="210"/>
                    </a:lnTo>
                    <a:lnTo>
                      <a:pt x="246" y="202"/>
                    </a:lnTo>
                    <a:lnTo>
                      <a:pt x="248" y="191"/>
                    </a:lnTo>
                    <a:lnTo>
                      <a:pt x="245" y="188"/>
                    </a:lnTo>
                    <a:lnTo>
                      <a:pt x="240" y="171"/>
                    </a:lnTo>
                    <a:lnTo>
                      <a:pt x="241" y="162"/>
                    </a:lnTo>
                    <a:lnTo>
                      <a:pt x="245" y="159"/>
                    </a:lnTo>
                    <a:lnTo>
                      <a:pt x="243" y="152"/>
                    </a:lnTo>
                    <a:lnTo>
                      <a:pt x="236" y="147"/>
                    </a:lnTo>
                    <a:lnTo>
                      <a:pt x="231" y="150"/>
                    </a:lnTo>
                    <a:lnTo>
                      <a:pt x="224" y="145"/>
                    </a:lnTo>
                    <a:lnTo>
                      <a:pt x="257" y="108"/>
                    </a:lnTo>
                    <a:lnTo>
                      <a:pt x="260" y="92"/>
                    </a:lnTo>
                    <a:lnTo>
                      <a:pt x="286" y="55"/>
                    </a:lnTo>
                    <a:lnTo>
                      <a:pt x="310" y="34"/>
                    </a:lnTo>
                    <a:lnTo>
                      <a:pt x="325" y="26"/>
                    </a:lnTo>
                    <a:lnTo>
                      <a:pt x="378" y="14"/>
                    </a:lnTo>
                    <a:lnTo>
                      <a:pt x="428" y="0"/>
                    </a:lnTo>
                    <a:lnTo>
                      <a:pt x="428" y="3"/>
                    </a:lnTo>
                    <a:lnTo>
                      <a:pt x="429" y="7"/>
                    </a:lnTo>
                    <a:lnTo>
                      <a:pt x="429" y="17"/>
                    </a:lnTo>
                    <a:lnTo>
                      <a:pt x="431" y="20"/>
                    </a:lnTo>
                    <a:lnTo>
                      <a:pt x="434" y="20"/>
                    </a:lnTo>
                    <a:lnTo>
                      <a:pt x="433" y="31"/>
                    </a:lnTo>
                    <a:lnTo>
                      <a:pt x="434" y="34"/>
                    </a:lnTo>
                    <a:lnTo>
                      <a:pt x="434" y="36"/>
                    </a:lnTo>
                    <a:lnTo>
                      <a:pt x="434" y="39"/>
                    </a:lnTo>
                    <a:lnTo>
                      <a:pt x="434" y="41"/>
                    </a:lnTo>
                    <a:lnTo>
                      <a:pt x="436" y="44"/>
                    </a:lnTo>
                    <a:lnTo>
                      <a:pt x="440" y="48"/>
                    </a:lnTo>
                    <a:lnTo>
                      <a:pt x="440" y="48"/>
                    </a:lnTo>
                    <a:lnTo>
                      <a:pt x="446" y="58"/>
                    </a:lnTo>
                    <a:lnTo>
                      <a:pt x="446" y="61"/>
                    </a:lnTo>
                    <a:lnTo>
                      <a:pt x="445" y="67"/>
                    </a:lnTo>
                    <a:lnTo>
                      <a:pt x="450" y="77"/>
                    </a:lnTo>
                    <a:lnTo>
                      <a:pt x="446" y="84"/>
                    </a:lnTo>
                    <a:lnTo>
                      <a:pt x="446" y="87"/>
                    </a:lnTo>
                    <a:lnTo>
                      <a:pt x="445" y="92"/>
                    </a:lnTo>
                    <a:lnTo>
                      <a:pt x="446" y="96"/>
                    </a:lnTo>
                    <a:lnTo>
                      <a:pt x="445" y="101"/>
                    </a:lnTo>
                    <a:lnTo>
                      <a:pt x="445" y="102"/>
                    </a:lnTo>
                    <a:lnTo>
                      <a:pt x="448" y="104"/>
                    </a:lnTo>
                    <a:lnTo>
                      <a:pt x="448" y="108"/>
                    </a:lnTo>
                    <a:lnTo>
                      <a:pt x="452" y="114"/>
                    </a:lnTo>
                    <a:lnTo>
                      <a:pt x="453" y="118"/>
                    </a:lnTo>
                    <a:lnTo>
                      <a:pt x="455" y="126"/>
                    </a:lnTo>
                    <a:lnTo>
                      <a:pt x="458" y="128"/>
                    </a:lnTo>
                    <a:lnTo>
                      <a:pt x="458" y="130"/>
                    </a:lnTo>
                    <a:lnTo>
                      <a:pt x="458" y="135"/>
                    </a:lnTo>
                    <a:lnTo>
                      <a:pt x="457" y="145"/>
                    </a:lnTo>
                    <a:lnTo>
                      <a:pt x="458" y="150"/>
                    </a:lnTo>
                    <a:lnTo>
                      <a:pt x="460" y="150"/>
                    </a:lnTo>
                    <a:lnTo>
                      <a:pt x="462" y="145"/>
                    </a:lnTo>
                    <a:lnTo>
                      <a:pt x="465" y="143"/>
                    </a:lnTo>
                    <a:lnTo>
                      <a:pt x="467" y="143"/>
                    </a:lnTo>
                    <a:lnTo>
                      <a:pt x="469" y="147"/>
                    </a:lnTo>
                    <a:lnTo>
                      <a:pt x="469" y="149"/>
                    </a:lnTo>
                    <a:lnTo>
                      <a:pt x="470" y="149"/>
                    </a:lnTo>
                    <a:lnTo>
                      <a:pt x="474" y="154"/>
                    </a:lnTo>
                    <a:lnTo>
                      <a:pt x="477" y="176"/>
                    </a:lnTo>
                    <a:lnTo>
                      <a:pt x="486" y="215"/>
                    </a:lnTo>
                    <a:lnTo>
                      <a:pt x="487" y="225"/>
                    </a:lnTo>
                    <a:lnTo>
                      <a:pt x="487" y="229"/>
                    </a:lnTo>
                    <a:lnTo>
                      <a:pt x="491" y="234"/>
                    </a:lnTo>
                    <a:lnTo>
                      <a:pt x="491" y="234"/>
                    </a:lnTo>
                    <a:lnTo>
                      <a:pt x="491" y="261"/>
                    </a:lnTo>
                    <a:lnTo>
                      <a:pt x="491" y="309"/>
                    </a:lnTo>
                    <a:lnTo>
                      <a:pt x="493" y="313"/>
                    </a:lnTo>
                    <a:lnTo>
                      <a:pt x="499" y="352"/>
                    </a:lnTo>
                    <a:lnTo>
                      <a:pt x="501" y="367"/>
                    </a:lnTo>
                    <a:lnTo>
                      <a:pt x="505" y="384"/>
                    </a:lnTo>
                    <a:lnTo>
                      <a:pt x="506" y="393"/>
                    </a:lnTo>
                    <a:lnTo>
                      <a:pt x="513" y="400"/>
                    </a:lnTo>
                    <a:lnTo>
                      <a:pt x="498" y="415"/>
                    </a:lnTo>
                    <a:lnTo>
                      <a:pt x="505" y="424"/>
                    </a:lnTo>
                    <a:lnTo>
                      <a:pt x="506" y="425"/>
                    </a:lnTo>
                    <a:lnTo>
                      <a:pt x="498" y="439"/>
                    </a:lnTo>
                    <a:lnTo>
                      <a:pt x="498" y="446"/>
                    </a:lnTo>
                    <a:lnTo>
                      <a:pt x="489" y="451"/>
                    </a:lnTo>
                    <a:lnTo>
                      <a:pt x="486" y="463"/>
                    </a:lnTo>
                    <a:lnTo>
                      <a:pt x="484" y="460"/>
                    </a:lnTo>
                    <a:lnTo>
                      <a:pt x="486" y="453"/>
                    </a:lnTo>
                    <a:lnTo>
                      <a:pt x="487" y="443"/>
                    </a:lnTo>
                    <a:lnTo>
                      <a:pt x="487" y="437"/>
                    </a:lnTo>
                    <a:lnTo>
                      <a:pt x="487" y="434"/>
                    </a:lnTo>
                    <a:lnTo>
                      <a:pt x="486" y="429"/>
                    </a:lnTo>
                    <a:lnTo>
                      <a:pt x="458" y="422"/>
                    </a:lnTo>
                    <a:lnTo>
                      <a:pt x="457" y="422"/>
                    </a:lnTo>
                    <a:lnTo>
                      <a:pt x="445" y="417"/>
                    </a:lnTo>
                    <a:lnTo>
                      <a:pt x="416" y="407"/>
                    </a:lnTo>
                    <a:lnTo>
                      <a:pt x="414" y="405"/>
                    </a:lnTo>
                    <a:lnTo>
                      <a:pt x="411" y="403"/>
                    </a:lnTo>
                    <a:lnTo>
                      <a:pt x="411" y="400"/>
                    </a:lnTo>
                    <a:lnTo>
                      <a:pt x="409" y="400"/>
                    </a:lnTo>
                    <a:lnTo>
                      <a:pt x="405" y="400"/>
                    </a:lnTo>
                    <a:lnTo>
                      <a:pt x="400" y="400"/>
                    </a:lnTo>
                    <a:lnTo>
                      <a:pt x="397" y="402"/>
                    </a:lnTo>
                    <a:lnTo>
                      <a:pt x="397" y="400"/>
                    </a:lnTo>
                    <a:lnTo>
                      <a:pt x="393" y="396"/>
                    </a:lnTo>
                    <a:lnTo>
                      <a:pt x="390" y="398"/>
                    </a:lnTo>
                    <a:lnTo>
                      <a:pt x="387" y="393"/>
                    </a:lnTo>
                    <a:lnTo>
                      <a:pt x="385" y="390"/>
                    </a:lnTo>
                    <a:lnTo>
                      <a:pt x="380" y="386"/>
                    </a:lnTo>
                    <a:lnTo>
                      <a:pt x="380" y="386"/>
                    </a:lnTo>
                    <a:lnTo>
                      <a:pt x="381" y="383"/>
                    </a:lnTo>
                    <a:lnTo>
                      <a:pt x="378" y="376"/>
                    </a:lnTo>
                    <a:lnTo>
                      <a:pt x="378" y="374"/>
                    </a:lnTo>
                    <a:lnTo>
                      <a:pt x="376" y="369"/>
                    </a:lnTo>
                    <a:lnTo>
                      <a:pt x="375" y="369"/>
                    </a:lnTo>
                    <a:lnTo>
                      <a:pt x="373" y="367"/>
                    </a:lnTo>
                    <a:lnTo>
                      <a:pt x="375" y="366"/>
                    </a:lnTo>
                    <a:lnTo>
                      <a:pt x="371" y="364"/>
                    </a:lnTo>
                    <a:lnTo>
                      <a:pt x="370" y="362"/>
                    </a:lnTo>
                    <a:lnTo>
                      <a:pt x="368" y="362"/>
                    </a:lnTo>
                    <a:lnTo>
                      <a:pt x="366" y="360"/>
                    </a:lnTo>
                    <a:lnTo>
                      <a:pt x="359" y="362"/>
                    </a:lnTo>
                    <a:lnTo>
                      <a:pt x="356" y="355"/>
                    </a:lnTo>
                    <a:lnTo>
                      <a:pt x="352" y="354"/>
                    </a:lnTo>
                    <a:lnTo>
                      <a:pt x="349" y="350"/>
                    </a:lnTo>
                    <a:lnTo>
                      <a:pt x="347" y="350"/>
                    </a:lnTo>
                    <a:lnTo>
                      <a:pt x="339" y="352"/>
                    </a:lnTo>
                    <a:lnTo>
                      <a:pt x="291" y="362"/>
                    </a:lnTo>
                    <a:lnTo>
                      <a:pt x="287" y="364"/>
                    </a:lnTo>
                    <a:lnTo>
                      <a:pt x="255" y="371"/>
                    </a:lnTo>
                    <a:lnTo>
                      <a:pt x="226" y="376"/>
                    </a:lnTo>
                    <a:lnTo>
                      <a:pt x="224" y="376"/>
                    </a:lnTo>
                    <a:lnTo>
                      <a:pt x="173" y="386"/>
                    </a:lnTo>
                    <a:lnTo>
                      <a:pt x="163" y="390"/>
                    </a:lnTo>
                    <a:lnTo>
                      <a:pt x="127" y="396"/>
                    </a:lnTo>
                    <a:lnTo>
                      <a:pt x="120" y="396"/>
                    </a:lnTo>
                    <a:lnTo>
                      <a:pt x="72" y="407"/>
                    </a:lnTo>
                    <a:lnTo>
                      <a:pt x="60" y="408"/>
                    </a:lnTo>
                    <a:lnTo>
                      <a:pt x="17" y="415"/>
                    </a:lnTo>
                    <a:lnTo>
                      <a:pt x="5" y="417"/>
                    </a:lnTo>
                    <a:lnTo>
                      <a:pt x="0" y="390"/>
                    </a:lnTo>
                    <a:close/>
                    <a:moveTo>
                      <a:pt x="508" y="470"/>
                    </a:moveTo>
                    <a:lnTo>
                      <a:pt x="494" y="477"/>
                    </a:lnTo>
                    <a:lnTo>
                      <a:pt x="506" y="466"/>
                    </a:lnTo>
                    <a:lnTo>
                      <a:pt x="506" y="465"/>
                    </a:lnTo>
                    <a:lnTo>
                      <a:pt x="499" y="465"/>
                    </a:lnTo>
                    <a:lnTo>
                      <a:pt x="494" y="468"/>
                    </a:lnTo>
                    <a:lnTo>
                      <a:pt x="498" y="472"/>
                    </a:lnTo>
                    <a:lnTo>
                      <a:pt x="487" y="475"/>
                    </a:lnTo>
                    <a:lnTo>
                      <a:pt x="486" y="470"/>
                    </a:lnTo>
                    <a:lnTo>
                      <a:pt x="487" y="458"/>
                    </a:lnTo>
                    <a:lnTo>
                      <a:pt x="491" y="451"/>
                    </a:lnTo>
                    <a:lnTo>
                      <a:pt x="503" y="449"/>
                    </a:lnTo>
                    <a:lnTo>
                      <a:pt x="501" y="443"/>
                    </a:lnTo>
                    <a:lnTo>
                      <a:pt x="511" y="434"/>
                    </a:lnTo>
                    <a:lnTo>
                      <a:pt x="522" y="434"/>
                    </a:lnTo>
                    <a:lnTo>
                      <a:pt x="525" y="429"/>
                    </a:lnTo>
                    <a:lnTo>
                      <a:pt x="542" y="427"/>
                    </a:lnTo>
                    <a:lnTo>
                      <a:pt x="547" y="420"/>
                    </a:lnTo>
                    <a:lnTo>
                      <a:pt x="556" y="417"/>
                    </a:lnTo>
                    <a:lnTo>
                      <a:pt x="585" y="407"/>
                    </a:lnTo>
                    <a:lnTo>
                      <a:pt x="605" y="383"/>
                    </a:lnTo>
                    <a:lnTo>
                      <a:pt x="609" y="383"/>
                    </a:lnTo>
                    <a:lnTo>
                      <a:pt x="604" y="388"/>
                    </a:lnTo>
                    <a:lnTo>
                      <a:pt x="602" y="398"/>
                    </a:lnTo>
                    <a:lnTo>
                      <a:pt x="592" y="407"/>
                    </a:lnTo>
                    <a:lnTo>
                      <a:pt x="590" y="415"/>
                    </a:lnTo>
                    <a:lnTo>
                      <a:pt x="600" y="410"/>
                    </a:lnTo>
                    <a:lnTo>
                      <a:pt x="611" y="396"/>
                    </a:lnTo>
                    <a:lnTo>
                      <a:pt x="617" y="393"/>
                    </a:lnTo>
                    <a:lnTo>
                      <a:pt x="628" y="395"/>
                    </a:lnTo>
                    <a:lnTo>
                      <a:pt x="638" y="383"/>
                    </a:lnTo>
                    <a:lnTo>
                      <a:pt x="643" y="383"/>
                    </a:lnTo>
                    <a:lnTo>
                      <a:pt x="640" y="388"/>
                    </a:lnTo>
                    <a:lnTo>
                      <a:pt x="599" y="422"/>
                    </a:lnTo>
                    <a:lnTo>
                      <a:pt x="532" y="456"/>
                    </a:lnTo>
                    <a:lnTo>
                      <a:pt x="508" y="470"/>
                    </a:lnTo>
                    <a:close/>
                    <a:moveTo>
                      <a:pt x="544" y="458"/>
                    </a:moveTo>
                    <a:lnTo>
                      <a:pt x="544" y="456"/>
                    </a:lnTo>
                    <a:lnTo>
                      <a:pt x="547" y="456"/>
                    </a:lnTo>
                    <a:lnTo>
                      <a:pt x="561" y="448"/>
                    </a:lnTo>
                    <a:lnTo>
                      <a:pt x="573" y="437"/>
                    </a:lnTo>
                    <a:lnTo>
                      <a:pt x="580" y="432"/>
                    </a:lnTo>
                    <a:lnTo>
                      <a:pt x="581" y="432"/>
                    </a:lnTo>
                    <a:lnTo>
                      <a:pt x="581" y="434"/>
                    </a:lnTo>
                    <a:lnTo>
                      <a:pt x="568" y="443"/>
                    </a:lnTo>
                    <a:lnTo>
                      <a:pt x="563" y="448"/>
                    </a:lnTo>
                    <a:lnTo>
                      <a:pt x="547" y="456"/>
                    </a:lnTo>
                    <a:lnTo>
                      <a:pt x="544" y="458"/>
                    </a:lnTo>
                    <a:close/>
                    <a:moveTo>
                      <a:pt x="472" y="487"/>
                    </a:moveTo>
                    <a:lnTo>
                      <a:pt x="470" y="484"/>
                    </a:lnTo>
                    <a:lnTo>
                      <a:pt x="474" y="473"/>
                    </a:lnTo>
                    <a:lnTo>
                      <a:pt x="481" y="470"/>
                    </a:lnTo>
                    <a:lnTo>
                      <a:pt x="484" y="475"/>
                    </a:lnTo>
                    <a:lnTo>
                      <a:pt x="481" y="482"/>
                    </a:lnTo>
                    <a:lnTo>
                      <a:pt x="475" y="487"/>
                    </a:lnTo>
                    <a:lnTo>
                      <a:pt x="472" y="487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lIns="44450" tIns="44450" rIns="44450" bIns="4445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00" b="0" i="0" u="none" strike="noStrike" kern="1200" cap="none" spc="0" normalizeH="0" baseline="0" noProof="0" dirty="0">
                  <a:ln>
                    <a:noFill/>
                  </a:ln>
                  <a:solidFill>
                    <a:srgbClr val="53565A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0" name="Freeform 22">
                <a:extLst>
                  <a:ext uri="{FF2B5EF4-FFF2-40B4-BE49-F238E27FC236}">
                    <a16:creationId xmlns:a16="http://schemas.microsoft.com/office/drawing/2014/main" id="{A58C8768-A73A-E8FC-64BA-FD5CD0E53DE8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7234363" y="2952637"/>
                <a:ext cx="795469" cy="515284"/>
              </a:xfrm>
              <a:custGeom>
                <a:avLst/>
                <a:gdLst/>
                <a:ahLst/>
                <a:cxnLst>
                  <a:cxn ang="0">
                    <a:pos x="216" y="289"/>
                  </a:cxn>
                  <a:cxn ang="0">
                    <a:pos x="168" y="298"/>
                  </a:cxn>
                  <a:cxn ang="0">
                    <a:pos x="100" y="310"/>
                  </a:cxn>
                  <a:cxn ang="0">
                    <a:pos x="40" y="320"/>
                  </a:cxn>
                  <a:cxn ang="0">
                    <a:pos x="31" y="274"/>
                  </a:cxn>
                  <a:cxn ang="0">
                    <a:pos x="23" y="222"/>
                  </a:cxn>
                  <a:cxn ang="0">
                    <a:pos x="14" y="171"/>
                  </a:cxn>
                  <a:cxn ang="0">
                    <a:pos x="2" y="94"/>
                  </a:cxn>
                  <a:cxn ang="0">
                    <a:pos x="58" y="67"/>
                  </a:cxn>
                  <a:cxn ang="0">
                    <a:pos x="125" y="57"/>
                  </a:cxn>
                  <a:cxn ang="0">
                    <a:pos x="216" y="40"/>
                  </a:cxn>
                  <a:cxn ang="0">
                    <a:pos x="279" y="26"/>
                  </a:cxn>
                  <a:cxn ang="0">
                    <a:pos x="344" y="12"/>
                  </a:cxn>
                  <a:cxn ang="0">
                    <a:pos x="402" y="0"/>
                  </a:cxn>
                  <a:cxn ang="0">
                    <a:pos x="412" y="12"/>
                  </a:cxn>
                  <a:cxn ang="0">
                    <a:pos x="423" y="12"/>
                  </a:cxn>
                  <a:cxn ang="0">
                    <a:pos x="426" y="17"/>
                  </a:cxn>
                  <a:cxn ang="0">
                    <a:pos x="431" y="24"/>
                  </a:cxn>
                  <a:cxn ang="0">
                    <a:pos x="433" y="36"/>
                  </a:cxn>
                  <a:cxn ang="0">
                    <a:pos x="440" y="43"/>
                  </a:cxn>
                  <a:cxn ang="0">
                    <a:pos x="450" y="50"/>
                  </a:cxn>
                  <a:cxn ang="0">
                    <a:pos x="458" y="50"/>
                  </a:cxn>
                  <a:cxn ang="0">
                    <a:pos x="464" y="53"/>
                  </a:cxn>
                  <a:cxn ang="0">
                    <a:pos x="462" y="63"/>
                  </a:cxn>
                  <a:cxn ang="0">
                    <a:pos x="458" y="74"/>
                  </a:cxn>
                  <a:cxn ang="0">
                    <a:pos x="453" y="87"/>
                  </a:cxn>
                  <a:cxn ang="0">
                    <a:pos x="453" y="91"/>
                  </a:cxn>
                  <a:cxn ang="0">
                    <a:pos x="446" y="99"/>
                  </a:cxn>
                  <a:cxn ang="0">
                    <a:pos x="443" y="106"/>
                  </a:cxn>
                  <a:cxn ang="0">
                    <a:pos x="452" y="113"/>
                  </a:cxn>
                  <a:cxn ang="0">
                    <a:pos x="450" y="120"/>
                  </a:cxn>
                  <a:cxn ang="0">
                    <a:pos x="445" y="127"/>
                  </a:cxn>
                  <a:cxn ang="0">
                    <a:pos x="445" y="135"/>
                  </a:cxn>
                  <a:cxn ang="0">
                    <a:pos x="446" y="142"/>
                  </a:cxn>
                  <a:cxn ang="0">
                    <a:pos x="448" y="149"/>
                  </a:cxn>
                  <a:cxn ang="0">
                    <a:pos x="457" y="149"/>
                  </a:cxn>
                  <a:cxn ang="0">
                    <a:pos x="462" y="161"/>
                  </a:cxn>
                  <a:cxn ang="0">
                    <a:pos x="469" y="161"/>
                  </a:cxn>
                  <a:cxn ang="0">
                    <a:pos x="476" y="169"/>
                  </a:cxn>
                  <a:cxn ang="0">
                    <a:pos x="493" y="181"/>
                  </a:cxn>
                  <a:cxn ang="0">
                    <a:pos x="487" y="190"/>
                  </a:cxn>
                  <a:cxn ang="0">
                    <a:pos x="477" y="200"/>
                  </a:cxn>
                  <a:cxn ang="0">
                    <a:pos x="470" y="209"/>
                  </a:cxn>
                  <a:cxn ang="0">
                    <a:pos x="467" y="214"/>
                  </a:cxn>
                  <a:cxn ang="0">
                    <a:pos x="465" y="221"/>
                  </a:cxn>
                  <a:cxn ang="0">
                    <a:pos x="453" y="228"/>
                  </a:cxn>
                  <a:cxn ang="0">
                    <a:pos x="434" y="233"/>
                  </a:cxn>
                  <a:cxn ang="0">
                    <a:pos x="423" y="241"/>
                  </a:cxn>
                  <a:cxn ang="0">
                    <a:pos x="392" y="253"/>
                  </a:cxn>
                  <a:cxn ang="0">
                    <a:pos x="340" y="265"/>
                  </a:cxn>
                  <a:cxn ang="0">
                    <a:pos x="286" y="275"/>
                  </a:cxn>
                </a:cxnLst>
                <a:rect l="0" t="0" r="r" b="b"/>
                <a:pathLst>
                  <a:path w="494" h="320">
                    <a:moveTo>
                      <a:pt x="284" y="275"/>
                    </a:moveTo>
                    <a:lnTo>
                      <a:pt x="235" y="286"/>
                    </a:lnTo>
                    <a:lnTo>
                      <a:pt x="216" y="289"/>
                    </a:lnTo>
                    <a:lnTo>
                      <a:pt x="212" y="289"/>
                    </a:lnTo>
                    <a:lnTo>
                      <a:pt x="176" y="296"/>
                    </a:lnTo>
                    <a:lnTo>
                      <a:pt x="168" y="298"/>
                    </a:lnTo>
                    <a:lnTo>
                      <a:pt x="130" y="304"/>
                    </a:lnTo>
                    <a:lnTo>
                      <a:pt x="123" y="306"/>
                    </a:lnTo>
                    <a:lnTo>
                      <a:pt x="100" y="310"/>
                    </a:lnTo>
                    <a:lnTo>
                      <a:pt x="88" y="313"/>
                    </a:lnTo>
                    <a:lnTo>
                      <a:pt x="47" y="320"/>
                    </a:lnTo>
                    <a:lnTo>
                      <a:pt x="40" y="320"/>
                    </a:lnTo>
                    <a:lnTo>
                      <a:pt x="35" y="296"/>
                    </a:lnTo>
                    <a:lnTo>
                      <a:pt x="33" y="289"/>
                    </a:lnTo>
                    <a:lnTo>
                      <a:pt x="31" y="274"/>
                    </a:lnTo>
                    <a:lnTo>
                      <a:pt x="28" y="248"/>
                    </a:lnTo>
                    <a:lnTo>
                      <a:pt x="26" y="239"/>
                    </a:lnTo>
                    <a:lnTo>
                      <a:pt x="23" y="222"/>
                    </a:lnTo>
                    <a:lnTo>
                      <a:pt x="19" y="200"/>
                    </a:lnTo>
                    <a:lnTo>
                      <a:pt x="19" y="195"/>
                    </a:lnTo>
                    <a:lnTo>
                      <a:pt x="14" y="171"/>
                    </a:lnTo>
                    <a:lnTo>
                      <a:pt x="9" y="132"/>
                    </a:lnTo>
                    <a:lnTo>
                      <a:pt x="7" y="132"/>
                    </a:lnTo>
                    <a:lnTo>
                      <a:pt x="2" y="94"/>
                    </a:lnTo>
                    <a:lnTo>
                      <a:pt x="0" y="79"/>
                    </a:lnTo>
                    <a:lnTo>
                      <a:pt x="53" y="40"/>
                    </a:lnTo>
                    <a:lnTo>
                      <a:pt x="58" y="67"/>
                    </a:lnTo>
                    <a:lnTo>
                      <a:pt x="70" y="65"/>
                    </a:lnTo>
                    <a:lnTo>
                      <a:pt x="113" y="58"/>
                    </a:lnTo>
                    <a:lnTo>
                      <a:pt x="125" y="57"/>
                    </a:lnTo>
                    <a:lnTo>
                      <a:pt x="173" y="46"/>
                    </a:lnTo>
                    <a:lnTo>
                      <a:pt x="180" y="46"/>
                    </a:lnTo>
                    <a:lnTo>
                      <a:pt x="216" y="40"/>
                    </a:lnTo>
                    <a:lnTo>
                      <a:pt x="226" y="36"/>
                    </a:lnTo>
                    <a:lnTo>
                      <a:pt x="277" y="26"/>
                    </a:lnTo>
                    <a:lnTo>
                      <a:pt x="279" y="26"/>
                    </a:lnTo>
                    <a:lnTo>
                      <a:pt x="308" y="21"/>
                    </a:lnTo>
                    <a:lnTo>
                      <a:pt x="340" y="14"/>
                    </a:lnTo>
                    <a:lnTo>
                      <a:pt x="344" y="12"/>
                    </a:lnTo>
                    <a:lnTo>
                      <a:pt x="392" y="2"/>
                    </a:lnTo>
                    <a:lnTo>
                      <a:pt x="400" y="0"/>
                    </a:lnTo>
                    <a:lnTo>
                      <a:pt x="402" y="0"/>
                    </a:lnTo>
                    <a:lnTo>
                      <a:pt x="405" y="4"/>
                    </a:lnTo>
                    <a:lnTo>
                      <a:pt x="409" y="5"/>
                    </a:lnTo>
                    <a:lnTo>
                      <a:pt x="412" y="12"/>
                    </a:lnTo>
                    <a:lnTo>
                      <a:pt x="419" y="10"/>
                    </a:lnTo>
                    <a:lnTo>
                      <a:pt x="421" y="12"/>
                    </a:lnTo>
                    <a:lnTo>
                      <a:pt x="423" y="12"/>
                    </a:lnTo>
                    <a:lnTo>
                      <a:pt x="424" y="14"/>
                    </a:lnTo>
                    <a:lnTo>
                      <a:pt x="428" y="16"/>
                    </a:lnTo>
                    <a:lnTo>
                      <a:pt x="426" y="17"/>
                    </a:lnTo>
                    <a:lnTo>
                      <a:pt x="428" y="19"/>
                    </a:lnTo>
                    <a:lnTo>
                      <a:pt x="429" y="19"/>
                    </a:lnTo>
                    <a:lnTo>
                      <a:pt x="431" y="24"/>
                    </a:lnTo>
                    <a:lnTo>
                      <a:pt x="431" y="26"/>
                    </a:lnTo>
                    <a:lnTo>
                      <a:pt x="434" y="33"/>
                    </a:lnTo>
                    <a:lnTo>
                      <a:pt x="433" y="36"/>
                    </a:lnTo>
                    <a:lnTo>
                      <a:pt x="433" y="36"/>
                    </a:lnTo>
                    <a:lnTo>
                      <a:pt x="438" y="40"/>
                    </a:lnTo>
                    <a:lnTo>
                      <a:pt x="440" y="43"/>
                    </a:lnTo>
                    <a:lnTo>
                      <a:pt x="443" y="48"/>
                    </a:lnTo>
                    <a:lnTo>
                      <a:pt x="446" y="46"/>
                    </a:lnTo>
                    <a:lnTo>
                      <a:pt x="450" y="50"/>
                    </a:lnTo>
                    <a:lnTo>
                      <a:pt x="450" y="52"/>
                    </a:lnTo>
                    <a:lnTo>
                      <a:pt x="453" y="50"/>
                    </a:lnTo>
                    <a:lnTo>
                      <a:pt x="458" y="50"/>
                    </a:lnTo>
                    <a:lnTo>
                      <a:pt x="462" y="50"/>
                    </a:lnTo>
                    <a:lnTo>
                      <a:pt x="464" y="50"/>
                    </a:lnTo>
                    <a:lnTo>
                      <a:pt x="464" y="53"/>
                    </a:lnTo>
                    <a:lnTo>
                      <a:pt x="467" y="55"/>
                    </a:lnTo>
                    <a:lnTo>
                      <a:pt x="469" y="57"/>
                    </a:lnTo>
                    <a:lnTo>
                      <a:pt x="462" y="63"/>
                    </a:lnTo>
                    <a:lnTo>
                      <a:pt x="462" y="65"/>
                    </a:lnTo>
                    <a:lnTo>
                      <a:pt x="460" y="67"/>
                    </a:lnTo>
                    <a:lnTo>
                      <a:pt x="458" y="74"/>
                    </a:lnTo>
                    <a:lnTo>
                      <a:pt x="458" y="75"/>
                    </a:lnTo>
                    <a:lnTo>
                      <a:pt x="457" y="82"/>
                    </a:lnTo>
                    <a:lnTo>
                      <a:pt x="453" y="87"/>
                    </a:lnTo>
                    <a:lnTo>
                      <a:pt x="452" y="89"/>
                    </a:lnTo>
                    <a:lnTo>
                      <a:pt x="452" y="91"/>
                    </a:lnTo>
                    <a:lnTo>
                      <a:pt x="453" y="91"/>
                    </a:lnTo>
                    <a:lnTo>
                      <a:pt x="452" y="93"/>
                    </a:lnTo>
                    <a:lnTo>
                      <a:pt x="450" y="98"/>
                    </a:lnTo>
                    <a:lnTo>
                      <a:pt x="446" y="99"/>
                    </a:lnTo>
                    <a:lnTo>
                      <a:pt x="443" y="101"/>
                    </a:lnTo>
                    <a:lnTo>
                      <a:pt x="443" y="104"/>
                    </a:lnTo>
                    <a:lnTo>
                      <a:pt x="443" y="106"/>
                    </a:lnTo>
                    <a:lnTo>
                      <a:pt x="448" y="111"/>
                    </a:lnTo>
                    <a:lnTo>
                      <a:pt x="450" y="113"/>
                    </a:lnTo>
                    <a:lnTo>
                      <a:pt x="452" y="113"/>
                    </a:lnTo>
                    <a:lnTo>
                      <a:pt x="452" y="115"/>
                    </a:lnTo>
                    <a:lnTo>
                      <a:pt x="448" y="118"/>
                    </a:lnTo>
                    <a:lnTo>
                      <a:pt x="450" y="120"/>
                    </a:lnTo>
                    <a:lnTo>
                      <a:pt x="450" y="123"/>
                    </a:lnTo>
                    <a:lnTo>
                      <a:pt x="448" y="125"/>
                    </a:lnTo>
                    <a:lnTo>
                      <a:pt x="445" y="127"/>
                    </a:lnTo>
                    <a:lnTo>
                      <a:pt x="443" y="130"/>
                    </a:lnTo>
                    <a:lnTo>
                      <a:pt x="445" y="132"/>
                    </a:lnTo>
                    <a:lnTo>
                      <a:pt x="445" y="135"/>
                    </a:lnTo>
                    <a:lnTo>
                      <a:pt x="446" y="137"/>
                    </a:lnTo>
                    <a:lnTo>
                      <a:pt x="445" y="140"/>
                    </a:lnTo>
                    <a:lnTo>
                      <a:pt x="446" y="142"/>
                    </a:lnTo>
                    <a:lnTo>
                      <a:pt x="446" y="144"/>
                    </a:lnTo>
                    <a:lnTo>
                      <a:pt x="448" y="147"/>
                    </a:lnTo>
                    <a:lnTo>
                      <a:pt x="448" y="149"/>
                    </a:lnTo>
                    <a:lnTo>
                      <a:pt x="448" y="149"/>
                    </a:lnTo>
                    <a:lnTo>
                      <a:pt x="453" y="147"/>
                    </a:lnTo>
                    <a:lnTo>
                      <a:pt x="457" y="149"/>
                    </a:lnTo>
                    <a:lnTo>
                      <a:pt x="458" y="151"/>
                    </a:lnTo>
                    <a:lnTo>
                      <a:pt x="460" y="157"/>
                    </a:lnTo>
                    <a:lnTo>
                      <a:pt x="462" y="161"/>
                    </a:lnTo>
                    <a:lnTo>
                      <a:pt x="465" y="163"/>
                    </a:lnTo>
                    <a:lnTo>
                      <a:pt x="467" y="161"/>
                    </a:lnTo>
                    <a:lnTo>
                      <a:pt x="469" y="161"/>
                    </a:lnTo>
                    <a:lnTo>
                      <a:pt x="472" y="168"/>
                    </a:lnTo>
                    <a:lnTo>
                      <a:pt x="474" y="168"/>
                    </a:lnTo>
                    <a:lnTo>
                      <a:pt x="476" y="169"/>
                    </a:lnTo>
                    <a:lnTo>
                      <a:pt x="479" y="171"/>
                    </a:lnTo>
                    <a:lnTo>
                      <a:pt x="482" y="176"/>
                    </a:lnTo>
                    <a:lnTo>
                      <a:pt x="493" y="181"/>
                    </a:lnTo>
                    <a:lnTo>
                      <a:pt x="494" y="185"/>
                    </a:lnTo>
                    <a:lnTo>
                      <a:pt x="494" y="187"/>
                    </a:lnTo>
                    <a:lnTo>
                      <a:pt x="487" y="190"/>
                    </a:lnTo>
                    <a:lnTo>
                      <a:pt x="484" y="195"/>
                    </a:lnTo>
                    <a:lnTo>
                      <a:pt x="479" y="198"/>
                    </a:lnTo>
                    <a:lnTo>
                      <a:pt x="477" y="200"/>
                    </a:lnTo>
                    <a:lnTo>
                      <a:pt x="472" y="205"/>
                    </a:lnTo>
                    <a:lnTo>
                      <a:pt x="472" y="207"/>
                    </a:lnTo>
                    <a:lnTo>
                      <a:pt x="470" y="209"/>
                    </a:lnTo>
                    <a:lnTo>
                      <a:pt x="469" y="209"/>
                    </a:lnTo>
                    <a:lnTo>
                      <a:pt x="467" y="212"/>
                    </a:lnTo>
                    <a:lnTo>
                      <a:pt x="467" y="214"/>
                    </a:lnTo>
                    <a:lnTo>
                      <a:pt x="469" y="217"/>
                    </a:lnTo>
                    <a:lnTo>
                      <a:pt x="469" y="219"/>
                    </a:lnTo>
                    <a:lnTo>
                      <a:pt x="465" y="221"/>
                    </a:lnTo>
                    <a:lnTo>
                      <a:pt x="460" y="224"/>
                    </a:lnTo>
                    <a:lnTo>
                      <a:pt x="460" y="226"/>
                    </a:lnTo>
                    <a:lnTo>
                      <a:pt x="453" y="228"/>
                    </a:lnTo>
                    <a:lnTo>
                      <a:pt x="448" y="233"/>
                    </a:lnTo>
                    <a:lnTo>
                      <a:pt x="443" y="231"/>
                    </a:lnTo>
                    <a:lnTo>
                      <a:pt x="434" y="233"/>
                    </a:lnTo>
                    <a:lnTo>
                      <a:pt x="429" y="233"/>
                    </a:lnTo>
                    <a:lnTo>
                      <a:pt x="426" y="236"/>
                    </a:lnTo>
                    <a:lnTo>
                      <a:pt x="423" y="241"/>
                    </a:lnTo>
                    <a:lnTo>
                      <a:pt x="421" y="248"/>
                    </a:lnTo>
                    <a:lnTo>
                      <a:pt x="419" y="248"/>
                    </a:lnTo>
                    <a:lnTo>
                      <a:pt x="392" y="253"/>
                    </a:lnTo>
                    <a:lnTo>
                      <a:pt x="385" y="255"/>
                    </a:lnTo>
                    <a:lnTo>
                      <a:pt x="358" y="262"/>
                    </a:lnTo>
                    <a:lnTo>
                      <a:pt x="340" y="265"/>
                    </a:lnTo>
                    <a:lnTo>
                      <a:pt x="323" y="269"/>
                    </a:lnTo>
                    <a:lnTo>
                      <a:pt x="305" y="272"/>
                    </a:lnTo>
                    <a:lnTo>
                      <a:pt x="286" y="275"/>
                    </a:lnTo>
                    <a:lnTo>
                      <a:pt x="284" y="275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lIns="44450" tIns="44450" rIns="44450" bIns="4445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00" b="0" i="0" u="none" strike="noStrike" kern="1200" cap="none" spc="0" normalizeH="0" baseline="0" noProof="0" dirty="0">
                  <a:ln>
                    <a:noFill/>
                  </a:ln>
                  <a:solidFill>
                    <a:srgbClr val="53565A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1" name="Freeform 23">
                <a:extLst>
                  <a:ext uri="{FF2B5EF4-FFF2-40B4-BE49-F238E27FC236}">
                    <a16:creationId xmlns:a16="http://schemas.microsoft.com/office/drawing/2014/main" id="{598C7EB0-C50D-FAD4-A37C-41AE6E99C6A1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8113566" y="2843138"/>
                <a:ext cx="233488" cy="230268"/>
              </a:xfrm>
              <a:custGeom>
                <a:avLst/>
                <a:gdLst/>
                <a:ahLst/>
                <a:cxnLst>
                  <a:cxn ang="0">
                    <a:pos x="8" y="85"/>
                  </a:cxn>
                  <a:cxn ang="0">
                    <a:pos x="6" y="70"/>
                  </a:cxn>
                  <a:cxn ang="0">
                    <a:pos x="0" y="31"/>
                  </a:cxn>
                  <a:cxn ang="0">
                    <a:pos x="34" y="22"/>
                  </a:cxn>
                  <a:cxn ang="0">
                    <a:pos x="35" y="22"/>
                  </a:cxn>
                  <a:cxn ang="0">
                    <a:pos x="51" y="19"/>
                  </a:cxn>
                  <a:cxn ang="0">
                    <a:pos x="51" y="22"/>
                  </a:cxn>
                  <a:cxn ang="0">
                    <a:pos x="56" y="20"/>
                  </a:cxn>
                  <a:cxn ang="0">
                    <a:pos x="56" y="17"/>
                  </a:cxn>
                  <a:cxn ang="0">
                    <a:pos x="66" y="15"/>
                  </a:cxn>
                  <a:cxn ang="0">
                    <a:pos x="68" y="15"/>
                  </a:cxn>
                  <a:cxn ang="0">
                    <a:pos x="70" y="15"/>
                  </a:cxn>
                  <a:cxn ang="0">
                    <a:pos x="70" y="14"/>
                  </a:cxn>
                  <a:cxn ang="0">
                    <a:pos x="75" y="14"/>
                  </a:cxn>
                  <a:cxn ang="0">
                    <a:pos x="104" y="7"/>
                  </a:cxn>
                  <a:cxn ang="0">
                    <a:pos x="107" y="5"/>
                  </a:cxn>
                  <a:cxn ang="0">
                    <a:pos x="129" y="0"/>
                  </a:cxn>
                  <a:cxn ang="0">
                    <a:pos x="129" y="2"/>
                  </a:cxn>
                  <a:cxn ang="0">
                    <a:pos x="138" y="31"/>
                  </a:cxn>
                  <a:cxn ang="0">
                    <a:pos x="140" y="39"/>
                  </a:cxn>
                  <a:cxn ang="0">
                    <a:pos x="141" y="44"/>
                  </a:cxn>
                  <a:cxn ang="0">
                    <a:pos x="145" y="63"/>
                  </a:cxn>
                  <a:cxn ang="0">
                    <a:pos x="143" y="65"/>
                  </a:cxn>
                  <a:cxn ang="0">
                    <a:pos x="145" y="72"/>
                  </a:cxn>
                  <a:cxn ang="0">
                    <a:pos x="145" y="73"/>
                  </a:cxn>
                  <a:cxn ang="0">
                    <a:pos x="143" y="75"/>
                  </a:cxn>
                  <a:cxn ang="0">
                    <a:pos x="112" y="87"/>
                  </a:cxn>
                  <a:cxn ang="0">
                    <a:pos x="109" y="87"/>
                  </a:cxn>
                  <a:cxn ang="0">
                    <a:pos x="102" y="80"/>
                  </a:cxn>
                  <a:cxn ang="0">
                    <a:pos x="104" y="89"/>
                  </a:cxn>
                  <a:cxn ang="0">
                    <a:pos x="94" y="94"/>
                  </a:cxn>
                  <a:cxn ang="0">
                    <a:pos x="65" y="101"/>
                  </a:cxn>
                  <a:cxn ang="0">
                    <a:pos x="51" y="116"/>
                  </a:cxn>
                  <a:cxn ang="0">
                    <a:pos x="13" y="143"/>
                  </a:cxn>
                  <a:cxn ang="0">
                    <a:pos x="12" y="142"/>
                  </a:cxn>
                  <a:cxn ang="0">
                    <a:pos x="5" y="133"/>
                  </a:cxn>
                  <a:cxn ang="0">
                    <a:pos x="20" y="118"/>
                  </a:cxn>
                  <a:cxn ang="0">
                    <a:pos x="13" y="111"/>
                  </a:cxn>
                  <a:cxn ang="0">
                    <a:pos x="12" y="102"/>
                  </a:cxn>
                  <a:cxn ang="0">
                    <a:pos x="8" y="85"/>
                  </a:cxn>
                </a:cxnLst>
                <a:rect l="0" t="0" r="r" b="b"/>
                <a:pathLst>
                  <a:path w="145" h="143">
                    <a:moveTo>
                      <a:pt x="8" y="85"/>
                    </a:moveTo>
                    <a:lnTo>
                      <a:pt x="6" y="70"/>
                    </a:lnTo>
                    <a:lnTo>
                      <a:pt x="0" y="31"/>
                    </a:lnTo>
                    <a:lnTo>
                      <a:pt x="34" y="22"/>
                    </a:lnTo>
                    <a:lnTo>
                      <a:pt x="35" y="22"/>
                    </a:lnTo>
                    <a:lnTo>
                      <a:pt x="51" y="19"/>
                    </a:lnTo>
                    <a:lnTo>
                      <a:pt x="51" y="22"/>
                    </a:lnTo>
                    <a:lnTo>
                      <a:pt x="56" y="20"/>
                    </a:lnTo>
                    <a:lnTo>
                      <a:pt x="56" y="17"/>
                    </a:lnTo>
                    <a:lnTo>
                      <a:pt x="66" y="15"/>
                    </a:lnTo>
                    <a:lnTo>
                      <a:pt x="68" y="15"/>
                    </a:lnTo>
                    <a:lnTo>
                      <a:pt x="70" y="15"/>
                    </a:lnTo>
                    <a:lnTo>
                      <a:pt x="70" y="14"/>
                    </a:lnTo>
                    <a:lnTo>
                      <a:pt x="75" y="14"/>
                    </a:lnTo>
                    <a:lnTo>
                      <a:pt x="104" y="7"/>
                    </a:lnTo>
                    <a:lnTo>
                      <a:pt x="107" y="5"/>
                    </a:lnTo>
                    <a:lnTo>
                      <a:pt x="129" y="0"/>
                    </a:lnTo>
                    <a:lnTo>
                      <a:pt x="129" y="2"/>
                    </a:lnTo>
                    <a:lnTo>
                      <a:pt x="138" y="31"/>
                    </a:lnTo>
                    <a:lnTo>
                      <a:pt x="140" y="39"/>
                    </a:lnTo>
                    <a:lnTo>
                      <a:pt x="141" y="44"/>
                    </a:lnTo>
                    <a:lnTo>
                      <a:pt x="145" y="63"/>
                    </a:lnTo>
                    <a:lnTo>
                      <a:pt x="143" y="65"/>
                    </a:lnTo>
                    <a:lnTo>
                      <a:pt x="145" y="72"/>
                    </a:lnTo>
                    <a:lnTo>
                      <a:pt x="145" y="73"/>
                    </a:lnTo>
                    <a:lnTo>
                      <a:pt x="143" y="75"/>
                    </a:lnTo>
                    <a:lnTo>
                      <a:pt x="112" y="87"/>
                    </a:lnTo>
                    <a:lnTo>
                      <a:pt x="109" y="87"/>
                    </a:lnTo>
                    <a:lnTo>
                      <a:pt x="102" y="80"/>
                    </a:lnTo>
                    <a:lnTo>
                      <a:pt x="104" y="89"/>
                    </a:lnTo>
                    <a:lnTo>
                      <a:pt x="94" y="94"/>
                    </a:lnTo>
                    <a:lnTo>
                      <a:pt x="65" y="101"/>
                    </a:lnTo>
                    <a:lnTo>
                      <a:pt x="51" y="116"/>
                    </a:lnTo>
                    <a:lnTo>
                      <a:pt x="13" y="143"/>
                    </a:lnTo>
                    <a:lnTo>
                      <a:pt x="12" y="142"/>
                    </a:lnTo>
                    <a:lnTo>
                      <a:pt x="5" y="133"/>
                    </a:lnTo>
                    <a:lnTo>
                      <a:pt x="20" y="118"/>
                    </a:lnTo>
                    <a:lnTo>
                      <a:pt x="13" y="111"/>
                    </a:lnTo>
                    <a:lnTo>
                      <a:pt x="12" y="102"/>
                    </a:lnTo>
                    <a:lnTo>
                      <a:pt x="8" y="85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lIns="44450" tIns="44450" rIns="44450" bIns="4445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00" b="0" i="0" u="none" strike="noStrike" kern="1200" cap="none" spc="0" normalizeH="0" baseline="0" noProof="0" dirty="0">
                  <a:ln>
                    <a:noFill/>
                  </a:ln>
                  <a:solidFill>
                    <a:srgbClr val="53565A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2" name="Freeform 24">
                <a:extLst>
                  <a:ext uri="{FF2B5EF4-FFF2-40B4-BE49-F238E27FC236}">
                    <a16:creationId xmlns:a16="http://schemas.microsoft.com/office/drawing/2014/main" id="{E3DC42D0-6CFE-7344-98AB-3F6CD0893AA5}"/>
                  </a:ext>
                </a:extLst>
              </p:cNvPr>
              <p:cNvSpPr>
                <a:spLocks noEditPoints="1"/>
              </p:cNvSpPr>
              <p:nvPr/>
            </p:nvSpPr>
            <p:spPr bwMode="gray">
              <a:xfrm>
                <a:off x="8321290" y="2831867"/>
                <a:ext cx="107888" cy="132041"/>
              </a:xfrm>
              <a:custGeom>
                <a:avLst/>
                <a:gdLst/>
                <a:ahLst/>
                <a:cxnLst>
                  <a:cxn ang="0">
                    <a:pos x="12" y="51"/>
                  </a:cxn>
                  <a:cxn ang="0">
                    <a:pos x="11" y="46"/>
                  </a:cxn>
                  <a:cxn ang="0">
                    <a:pos x="9" y="38"/>
                  </a:cxn>
                  <a:cxn ang="0">
                    <a:pos x="0" y="9"/>
                  </a:cxn>
                  <a:cxn ang="0">
                    <a:pos x="24" y="2"/>
                  </a:cxn>
                  <a:cxn ang="0">
                    <a:pos x="33" y="0"/>
                  </a:cxn>
                  <a:cxn ang="0">
                    <a:pos x="33" y="3"/>
                  </a:cxn>
                  <a:cxn ang="0">
                    <a:pos x="36" y="12"/>
                  </a:cxn>
                  <a:cxn ang="0">
                    <a:pos x="40" y="10"/>
                  </a:cxn>
                  <a:cxn ang="0">
                    <a:pos x="40" y="14"/>
                  </a:cxn>
                  <a:cxn ang="0">
                    <a:pos x="40" y="15"/>
                  </a:cxn>
                  <a:cxn ang="0">
                    <a:pos x="41" y="19"/>
                  </a:cxn>
                  <a:cxn ang="0">
                    <a:pos x="41" y="22"/>
                  </a:cxn>
                  <a:cxn ang="0">
                    <a:pos x="43" y="24"/>
                  </a:cxn>
                  <a:cxn ang="0">
                    <a:pos x="48" y="24"/>
                  </a:cxn>
                  <a:cxn ang="0">
                    <a:pos x="53" y="29"/>
                  </a:cxn>
                  <a:cxn ang="0">
                    <a:pos x="50" y="33"/>
                  </a:cxn>
                  <a:cxn ang="0">
                    <a:pos x="41" y="27"/>
                  </a:cxn>
                  <a:cxn ang="0">
                    <a:pos x="38" y="26"/>
                  </a:cxn>
                  <a:cxn ang="0">
                    <a:pos x="41" y="31"/>
                  </a:cxn>
                  <a:cxn ang="0">
                    <a:pos x="40" y="38"/>
                  </a:cxn>
                  <a:cxn ang="0">
                    <a:pos x="43" y="55"/>
                  </a:cxn>
                  <a:cxn ang="0">
                    <a:pos x="41" y="67"/>
                  </a:cxn>
                  <a:cxn ang="0">
                    <a:pos x="24" y="79"/>
                  </a:cxn>
                  <a:cxn ang="0">
                    <a:pos x="14" y="82"/>
                  </a:cxn>
                  <a:cxn ang="0">
                    <a:pos x="16" y="80"/>
                  </a:cxn>
                  <a:cxn ang="0">
                    <a:pos x="16" y="79"/>
                  </a:cxn>
                  <a:cxn ang="0">
                    <a:pos x="14" y="72"/>
                  </a:cxn>
                  <a:cxn ang="0">
                    <a:pos x="16" y="70"/>
                  </a:cxn>
                  <a:cxn ang="0">
                    <a:pos x="12" y="51"/>
                  </a:cxn>
                  <a:cxn ang="0">
                    <a:pos x="55" y="31"/>
                  </a:cxn>
                  <a:cxn ang="0">
                    <a:pos x="60" y="33"/>
                  </a:cxn>
                  <a:cxn ang="0">
                    <a:pos x="67" y="48"/>
                  </a:cxn>
                  <a:cxn ang="0">
                    <a:pos x="62" y="53"/>
                  </a:cxn>
                  <a:cxn ang="0">
                    <a:pos x="55" y="31"/>
                  </a:cxn>
                  <a:cxn ang="0">
                    <a:pos x="52" y="38"/>
                  </a:cxn>
                  <a:cxn ang="0">
                    <a:pos x="55" y="36"/>
                  </a:cxn>
                  <a:cxn ang="0">
                    <a:pos x="59" y="53"/>
                  </a:cxn>
                  <a:cxn ang="0">
                    <a:pos x="55" y="53"/>
                  </a:cxn>
                  <a:cxn ang="0">
                    <a:pos x="50" y="58"/>
                  </a:cxn>
                  <a:cxn ang="0">
                    <a:pos x="52" y="38"/>
                  </a:cxn>
                </a:cxnLst>
                <a:rect l="0" t="0" r="r" b="b"/>
                <a:pathLst>
                  <a:path w="67" h="82">
                    <a:moveTo>
                      <a:pt x="12" y="51"/>
                    </a:moveTo>
                    <a:lnTo>
                      <a:pt x="11" y="46"/>
                    </a:lnTo>
                    <a:lnTo>
                      <a:pt x="9" y="38"/>
                    </a:lnTo>
                    <a:lnTo>
                      <a:pt x="0" y="9"/>
                    </a:lnTo>
                    <a:lnTo>
                      <a:pt x="24" y="2"/>
                    </a:lnTo>
                    <a:lnTo>
                      <a:pt x="33" y="0"/>
                    </a:lnTo>
                    <a:lnTo>
                      <a:pt x="33" y="3"/>
                    </a:lnTo>
                    <a:lnTo>
                      <a:pt x="36" y="12"/>
                    </a:lnTo>
                    <a:lnTo>
                      <a:pt x="40" y="10"/>
                    </a:lnTo>
                    <a:lnTo>
                      <a:pt x="40" y="14"/>
                    </a:lnTo>
                    <a:lnTo>
                      <a:pt x="40" y="15"/>
                    </a:lnTo>
                    <a:lnTo>
                      <a:pt x="41" y="19"/>
                    </a:lnTo>
                    <a:lnTo>
                      <a:pt x="41" y="22"/>
                    </a:lnTo>
                    <a:lnTo>
                      <a:pt x="43" y="24"/>
                    </a:lnTo>
                    <a:lnTo>
                      <a:pt x="48" y="24"/>
                    </a:lnTo>
                    <a:lnTo>
                      <a:pt x="53" y="29"/>
                    </a:lnTo>
                    <a:lnTo>
                      <a:pt x="50" y="33"/>
                    </a:lnTo>
                    <a:lnTo>
                      <a:pt x="41" y="27"/>
                    </a:lnTo>
                    <a:lnTo>
                      <a:pt x="38" y="26"/>
                    </a:lnTo>
                    <a:lnTo>
                      <a:pt x="41" y="31"/>
                    </a:lnTo>
                    <a:lnTo>
                      <a:pt x="40" y="38"/>
                    </a:lnTo>
                    <a:lnTo>
                      <a:pt x="43" y="55"/>
                    </a:lnTo>
                    <a:lnTo>
                      <a:pt x="41" y="67"/>
                    </a:lnTo>
                    <a:lnTo>
                      <a:pt x="24" y="79"/>
                    </a:lnTo>
                    <a:lnTo>
                      <a:pt x="14" y="82"/>
                    </a:lnTo>
                    <a:lnTo>
                      <a:pt x="16" y="80"/>
                    </a:lnTo>
                    <a:lnTo>
                      <a:pt x="16" y="79"/>
                    </a:lnTo>
                    <a:lnTo>
                      <a:pt x="14" y="72"/>
                    </a:lnTo>
                    <a:lnTo>
                      <a:pt x="16" y="70"/>
                    </a:lnTo>
                    <a:lnTo>
                      <a:pt x="12" y="51"/>
                    </a:lnTo>
                    <a:close/>
                    <a:moveTo>
                      <a:pt x="55" y="31"/>
                    </a:moveTo>
                    <a:lnTo>
                      <a:pt x="60" y="33"/>
                    </a:lnTo>
                    <a:lnTo>
                      <a:pt x="67" y="48"/>
                    </a:lnTo>
                    <a:lnTo>
                      <a:pt x="62" y="53"/>
                    </a:lnTo>
                    <a:lnTo>
                      <a:pt x="55" y="31"/>
                    </a:lnTo>
                    <a:close/>
                    <a:moveTo>
                      <a:pt x="52" y="38"/>
                    </a:moveTo>
                    <a:lnTo>
                      <a:pt x="55" y="36"/>
                    </a:lnTo>
                    <a:lnTo>
                      <a:pt x="59" y="53"/>
                    </a:lnTo>
                    <a:lnTo>
                      <a:pt x="55" y="53"/>
                    </a:lnTo>
                    <a:lnTo>
                      <a:pt x="50" y="58"/>
                    </a:lnTo>
                    <a:lnTo>
                      <a:pt x="52" y="38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lIns="44450" tIns="44450" rIns="44450" bIns="4445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00" b="0" i="0" u="none" strike="noStrike" kern="1200" cap="none" spc="0" normalizeH="0" baseline="0" noProof="0" dirty="0">
                  <a:ln>
                    <a:noFill/>
                  </a:ln>
                  <a:solidFill>
                    <a:srgbClr val="53565A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3" name="Freeform 25">
                <a:extLst>
                  <a:ext uri="{FF2B5EF4-FFF2-40B4-BE49-F238E27FC236}">
                    <a16:creationId xmlns:a16="http://schemas.microsoft.com/office/drawing/2014/main" id="{1DA963DC-4839-0C9A-C1DE-C5C568BBF7AE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7942879" y="3044421"/>
                <a:ext cx="178740" cy="412227"/>
              </a:xfrm>
              <a:custGeom>
                <a:avLst/>
                <a:gdLst/>
                <a:ahLst/>
                <a:cxnLst>
                  <a:cxn ang="0">
                    <a:pos x="5" y="186"/>
                  </a:cxn>
                  <a:cxn ang="0">
                    <a:pos x="5" y="181"/>
                  </a:cxn>
                  <a:cxn ang="0">
                    <a:pos x="8" y="177"/>
                  </a:cxn>
                  <a:cxn ang="0">
                    <a:pos x="13" y="171"/>
                  </a:cxn>
                  <a:cxn ang="0">
                    <a:pos x="20" y="167"/>
                  </a:cxn>
                  <a:cxn ang="0">
                    <a:pos x="29" y="162"/>
                  </a:cxn>
                  <a:cxn ang="0">
                    <a:pos x="27" y="157"/>
                  </a:cxn>
                  <a:cxn ang="0">
                    <a:pos x="29" y="152"/>
                  </a:cxn>
                  <a:cxn ang="0">
                    <a:pos x="32" y="150"/>
                  </a:cxn>
                  <a:cxn ang="0">
                    <a:pos x="37" y="143"/>
                  </a:cxn>
                  <a:cxn ang="0">
                    <a:pos x="44" y="138"/>
                  </a:cxn>
                  <a:cxn ang="0">
                    <a:pos x="54" y="130"/>
                  </a:cxn>
                  <a:cxn ang="0">
                    <a:pos x="53" y="124"/>
                  </a:cxn>
                  <a:cxn ang="0">
                    <a:pos x="39" y="114"/>
                  </a:cxn>
                  <a:cxn ang="0">
                    <a:pos x="34" y="111"/>
                  </a:cxn>
                  <a:cxn ang="0">
                    <a:pos x="29" y="104"/>
                  </a:cxn>
                  <a:cxn ang="0">
                    <a:pos x="25" y="106"/>
                  </a:cxn>
                  <a:cxn ang="0">
                    <a:pos x="20" y="100"/>
                  </a:cxn>
                  <a:cxn ang="0">
                    <a:pos x="17" y="92"/>
                  </a:cxn>
                  <a:cxn ang="0">
                    <a:pos x="8" y="92"/>
                  </a:cxn>
                  <a:cxn ang="0">
                    <a:pos x="8" y="90"/>
                  </a:cxn>
                  <a:cxn ang="0">
                    <a:pos x="6" y="85"/>
                  </a:cxn>
                  <a:cxn ang="0">
                    <a:pos x="6" y="80"/>
                  </a:cxn>
                  <a:cxn ang="0">
                    <a:pos x="5" y="75"/>
                  </a:cxn>
                  <a:cxn ang="0">
                    <a:pos x="5" y="70"/>
                  </a:cxn>
                  <a:cxn ang="0">
                    <a:pos x="10" y="66"/>
                  </a:cxn>
                  <a:cxn ang="0">
                    <a:pos x="8" y="61"/>
                  </a:cxn>
                  <a:cxn ang="0">
                    <a:pos x="12" y="56"/>
                  </a:cxn>
                  <a:cxn ang="0">
                    <a:pos x="8" y="54"/>
                  </a:cxn>
                  <a:cxn ang="0">
                    <a:pos x="3" y="47"/>
                  </a:cxn>
                  <a:cxn ang="0">
                    <a:pos x="6" y="42"/>
                  </a:cxn>
                  <a:cxn ang="0">
                    <a:pos x="12" y="36"/>
                  </a:cxn>
                  <a:cxn ang="0">
                    <a:pos x="12" y="34"/>
                  </a:cxn>
                  <a:cxn ang="0">
                    <a:pos x="13" y="30"/>
                  </a:cxn>
                  <a:cxn ang="0">
                    <a:pos x="18" y="18"/>
                  </a:cxn>
                  <a:cxn ang="0">
                    <a:pos x="20" y="10"/>
                  </a:cxn>
                  <a:cxn ang="0">
                    <a:pos x="22" y="6"/>
                  </a:cxn>
                  <a:cxn ang="0">
                    <a:pos x="58" y="10"/>
                  </a:cxn>
                  <a:cxn ang="0">
                    <a:pos x="71" y="15"/>
                  </a:cxn>
                  <a:cxn ang="0">
                    <a:pos x="100" y="27"/>
                  </a:cxn>
                  <a:cxn ang="0">
                    <a:pos x="100" y="36"/>
                  </a:cxn>
                  <a:cxn ang="0">
                    <a:pos x="97" y="53"/>
                  </a:cxn>
                  <a:cxn ang="0">
                    <a:pos x="90" y="65"/>
                  </a:cxn>
                  <a:cxn ang="0">
                    <a:pos x="88" y="61"/>
                  </a:cxn>
                  <a:cxn ang="0">
                    <a:pos x="82" y="80"/>
                  </a:cxn>
                  <a:cxn ang="0">
                    <a:pos x="87" y="87"/>
                  </a:cxn>
                  <a:cxn ang="0">
                    <a:pos x="109" y="95"/>
                  </a:cxn>
                  <a:cxn ang="0">
                    <a:pos x="106" y="119"/>
                  </a:cxn>
                  <a:cxn ang="0">
                    <a:pos x="111" y="121"/>
                  </a:cxn>
                  <a:cxn ang="0">
                    <a:pos x="106" y="126"/>
                  </a:cxn>
                  <a:cxn ang="0">
                    <a:pos x="106" y="145"/>
                  </a:cxn>
                  <a:cxn ang="0">
                    <a:pos x="106" y="174"/>
                  </a:cxn>
                  <a:cxn ang="0">
                    <a:pos x="102" y="186"/>
                  </a:cxn>
                  <a:cxn ang="0">
                    <a:pos x="97" y="189"/>
                  </a:cxn>
                  <a:cxn ang="0">
                    <a:pos x="95" y="203"/>
                  </a:cxn>
                  <a:cxn ang="0">
                    <a:pos x="83" y="217"/>
                  </a:cxn>
                  <a:cxn ang="0">
                    <a:pos x="75" y="247"/>
                  </a:cxn>
                  <a:cxn ang="0">
                    <a:pos x="71" y="256"/>
                  </a:cxn>
                  <a:cxn ang="0">
                    <a:pos x="66" y="239"/>
                  </a:cxn>
                  <a:cxn ang="0">
                    <a:pos x="54" y="232"/>
                  </a:cxn>
                  <a:cxn ang="0">
                    <a:pos x="18" y="222"/>
                  </a:cxn>
                  <a:cxn ang="0">
                    <a:pos x="5" y="203"/>
                  </a:cxn>
                  <a:cxn ang="0">
                    <a:pos x="5" y="186"/>
                  </a:cxn>
                </a:cxnLst>
                <a:rect l="0" t="0" r="r" b="b"/>
                <a:pathLst>
                  <a:path w="111" h="256">
                    <a:moveTo>
                      <a:pt x="5" y="186"/>
                    </a:moveTo>
                    <a:lnTo>
                      <a:pt x="5" y="186"/>
                    </a:lnTo>
                    <a:lnTo>
                      <a:pt x="5" y="184"/>
                    </a:lnTo>
                    <a:lnTo>
                      <a:pt x="5" y="181"/>
                    </a:lnTo>
                    <a:lnTo>
                      <a:pt x="8" y="179"/>
                    </a:lnTo>
                    <a:lnTo>
                      <a:pt x="8" y="177"/>
                    </a:lnTo>
                    <a:lnTo>
                      <a:pt x="8" y="176"/>
                    </a:lnTo>
                    <a:lnTo>
                      <a:pt x="13" y="171"/>
                    </a:lnTo>
                    <a:lnTo>
                      <a:pt x="20" y="169"/>
                    </a:lnTo>
                    <a:lnTo>
                      <a:pt x="20" y="167"/>
                    </a:lnTo>
                    <a:lnTo>
                      <a:pt x="25" y="164"/>
                    </a:lnTo>
                    <a:lnTo>
                      <a:pt x="29" y="162"/>
                    </a:lnTo>
                    <a:lnTo>
                      <a:pt x="29" y="160"/>
                    </a:lnTo>
                    <a:lnTo>
                      <a:pt x="27" y="157"/>
                    </a:lnTo>
                    <a:lnTo>
                      <a:pt x="27" y="155"/>
                    </a:lnTo>
                    <a:lnTo>
                      <a:pt x="29" y="152"/>
                    </a:lnTo>
                    <a:lnTo>
                      <a:pt x="30" y="152"/>
                    </a:lnTo>
                    <a:lnTo>
                      <a:pt x="32" y="150"/>
                    </a:lnTo>
                    <a:lnTo>
                      <a:pt x="32" y="148"/>
                    </a:lnTo>
                    <a:lnTo>
                      <a:pt x="37" y="143"/>
                    </a:lnTo>
                    <a:lnTo>
                      <a:pt x="39" y="141"/>
                    </a:lnTo>
                    <a:lnTo>
                      <a:pt x="44" y="138"/>
                    </a:lnTo>
                    <a:lnTo>
                      <a:pt x="47" y="133"/>
                    </a:lnTo>
                    <a:lnTo>
                      <a:pt x="54" y="130"/>
                    </a:lnTo>
                    <a:lnTo>
                      <a:pt x="54" y="128"/>
                    </a:lnTo>
                    <a:lnTo>
                      <a:pt x="53" y="124"/>
                    </a:lnTo>
                    <a:lnTo>
                      <a:pt x="42" y="119"/>
                    </a:lnTo>
                    <a:lnTo>
                      <a:pt x="39" y="114"/>
                    </a:lnTo>
                    <a:lnTo>
                      <a:pt x="36" y="112"/>
                    </a:lnTo>
                    <a:lnTo>
                      <a:pt x="34" y="111"/>
                    </a:lnTo>
                    <a:lnTo>
                      <a:pt x="32" y="111"/>
                    </a:lnTo>
                    <a:lnTo>
                      <a:pt x="29" y="104"/>
                    </a:lnTo>
                    <a:lnTo>
                      <a:pt x="27" y="104"/>
                    </a:lnTo>
                    <a:lnTo>
                      <a:pt x="25" y="106"/>
                    </a:lnTo>
                    <a:lnTo>
                      <a:pt x="22" y="104"/>
                    </a:lnTo>
                    <a:lnTo>
                      <a:pt x="20" y="100"/>
                    </a:lnTo>
                    <a:lnTo>
                      <a:pt x="18" y="94"/>
                    </a:lnTo>
                    <a:lnTo>
                      <a:pt x="17" y="92"/>
                    </a:lnTo>
                    <a:lnTo>
                      <a:pt x="13" y="90"/>
                    </a:lnTo>
                    <a:lnTo>
                      <a:pt x="8" y="92"/>
                    </a:lnTo>
                    <a:lnTo>
                      <a:pt x="8" y="92"/>
                    </a:lnTo>
                    <a:lnTo>
                      <a:pt x="8" y="90"/>
                    </a:lnTo>
                    <a:lnTo>
                      <a:pt x="6" y="87"/>
                    </a:lnTo>
                    <a:lnTo>
                      <a:pt x="6" y="85"/>
                    </a:lnTo>
                    <a:lnTo>
                      <a:pt x="5" y="83"/>
                    </a:lnTo>
                    <a:lnTo>
                      <a:pt x="6" y="80"/>
                    </a:lnTo>
                    <a:lnTo>
                      <a:pt x="5" y="78"/>
                    </a:lnTo>
                    <a:lnTo>
                      <a:pt x="5" y="75"/>
                    </a:lnTo>
                    <a:lnTo>
                      <a:pt x="3" y="73"/>
                    </a:lnTo>
                    <a:lnTo>
                      <a:pt x="5" y="70"/>
                    </a:lnTo>
                    <a:lnTo>
                      <a:pt x="8" y="68"/>
                    </a:lnTo>
                    <a:lnTo>
                      <a:pt x="10" y="66"/>
                    </a:lnTo>
                    <a:lnTo>
                      <a:pt x="10" y="63"/>
                    </a:lnTo>
                    <a:lnTo>
                      <a:pt x="8" y="61"/>
                    </a:lnTo>
                    <a:lnTo>
                      <a:pt x="12" y="58"/>
                    </a:lnTo>
                    <a:lnTo>
                      <a:pt x="12" y="56"/>
                    </a:lnTo>
                    <a:lnTo>
                      <a:pt x="10" y="56"/>
                    </a:lnTo>
                    <a:lnTo>
                      <a:pt x="8" y="54"/>
                    </a:lnTo>
                    <a:lnTo>
                      <a:pt x="3" y="49"/>
                    </a:lnTo>
                    <a:lnTo>
                      <a:pt x="3" y="47"/>
                    </a:lnTo>
                    <a:lnTo>
                      <a:pt x="3" y="44"/>
                    </a:lnTo>
                    <a:lnTo>
                      <a:pt x="6" y="42"/>
                    </a:lnTo>
                    <a:lnTo>
                      <a:pt x="10" y="41"/>
                    </a:lnTo>
                    <a:lnTo>
                      <a:pt x="12" y="36"/>
                    </a:lnTo>
                    <a:lnTo>
                      <a:pt x="13" y="34"/>
                    </a:lnTo>
                    <a:lnTo>
                      <a:pt x="12" y="34"/>
                    </a:lnTo>
                    <a:lnTo>
                      <a:pt x="12" y="32"/>
                    </a:lnTo>
                    <a:lnTo>
                      <a:pt x="13" y="30"/>
                    </a:lnTo>
                    <a:lnTo>
                      <a:pt x="17" y="25"/>
                    </a:lnTo>
                    <a:lnTo>
                      <a:pt x="18" y="18"/>
                    </a:lnTo>
                    <a:lnTo>
                      <a:pt x="18" y="17"/>
                    </a:lnTo>
                    <a:lnTo>
                      <a:pt x="20" y="10"/>
                    </a:lnTo>
                    <a:lnTo>
                      <a:pt x="22" y="8"/>
                    </a:lnTo>
                    <a:lnTo>
                      <a:pt x="22" y="6"/>
                    </a:lnTo>
                    <a:lnTo>
                      <a:pt x="29" y="0"/>
                    </a:lnTo>
                    <a:lnTo>
                      <a:pt x="58" y="10"/>
                    </a:lnTo>
                    <a:lnTo>
                      <a:pt x="70" y="15"/>
                    </a:lnTo>
                    <a:lnTo>
                      <a:pt x="71" y="15"/>
                    </a:lnTo>
                    <a:lnTo>
                      <a:pt x="99" y="22"/>
                    </a:lnTo>
                    <a:lnTo>
                      <a:pt x="100" y="27"/>
                    </a:lnTo>
                    <a:lnTo>
                      <a:pt x="100" y="30"/>
                    </a:lnTo>
                    <a:lnTo>
                      <a:pt x="100" y="36"/>
                    </a:lnTo>
                    <a:lnTo>
                      <a:pt x="99" y="46"/>
                    </a:lnTo>
                    <a:lnTo>
                      <a:pt x="97" y="53"/>
                    </a:lnTo>
                    <a:lnTo>
                      <a:pt x="99" y="56"/>
                    </a:lnTo>
                    <a:lnTo>
                      <a:pt x="90" y="65"/>
                    </a:lnTo>
                    <a:lnTo>
                      <a:pt x="90" y="58"/>
                    </a:lnTo>
                    <a:lnTo>
                      <a:pt x="88" y="61"/>
                    </a:lnTo>
                    <a:lnTo>
                      <a:pt x="85" y="71"/>
                    </a:lnTo>
                    <a:lnTo>
                      <a:pt x="82" y="80"/>
                    </a:lnTo>
                    <a:lnTo>
                      <a:pt x="83" y="85"/>
                    </a:lnTo>
                    <a:lnTo>
                      <a:pt x="87" y="87"/>
                    </a:lnTo>
                    <a:lnTo>
                      <a:pt x="95" y="85"/>
                    </a:lnTo>
                    <a:lnTo>
                      <a:pt x="109" y="95"/>
                    </a:lnTo>
                    <a:lnTo>
                      <a:pt x="111" y="119"/>
                    </a:lnTo>
                    <a:lnTo>
                      <a:pt x="106" y="119"/>
                    </a:lnTo>
                    <a:lnTo>
                      <a:pt x="107" y="121"/>
                    </a:lnTo>
                    <a:lnTo>
                      <a:pt x="111" y="121"/>
                    </a:lnTo>
                    <a:lnTo>
                      <a:pt x="111" y="124"/>
                    </a:lnTo>
                    <a:lnTo>
                      <a:pt x="106" y="126"/>
                    </a:lnTo>
                    <a:lnTo>
                      <a:pt x="109" y="126"/>
                    </a:lnTo>
                    <a:lnTo>
                      <a:pt x="106" y="145"/>
                    </a:lnTo>
                    <a:lnTo>
                      <a:pt x="109" y="162"/>
                    </a:lnTo>
                    <a:lnTo>
                      <a:pt x="106" y="174"/>
                    </a:lnTo>
                    <a:lnTo>
                      <a:pt x="100" y="181"/>
                    </a:lnTo>
                    <a:lnTo>
                      <a:pt x="102" y="186"/>
                    </a:lnTo>
                    <a:lnTo>
                      <a:pt x="94" y="186"/>
                    </a:lnTo>
                    <a:lnTo>
                      <a:pt x="97" y="189"/>
                    </a:lnTo>
                    <a:lnTo>
                      <a:pt x="94" y="198"/>
                    </a:lnTo>
                    <a:lnTo>
                      <a:pt x="95" y="203"/>
                    </a:lnTo>
                    <a:lnTo>
                      <a:pt x="82" y="217"/>
                    </a:lnTo>
                    <a:lnTo>
                      <a:pt x="83" y="217"/>
                    </a:lnTo>
                    <a:lnTo>
                      <a:pt x="85" y="220"/>
                    </a:lnTo>
                    <a:lnTo>
                      <a:pt x="75" y="247"/>
                    </a:lnTo>
                    <a:lnTo>
                      <a:pt x="70" y="253"/>
                    </a:lnTo>
                    <a:lnTo>
                      <a:pt x="71" y="256"/>
                    </a:lnTo>
                    <a:lnTo>
                      <a:pt x="63" y="256"/>
                    </a:lnTo>
                    <a:lnTo>
                      <a:pt x="66" y="239"/>
                    </a:lnTo>
                    <a:lnTo>
                      <a:pt x="63" y="234"/>
                    </a:lnTo>
                    <a:lnTo>
                      <a:pt x="54" y="232"/>
                    </a:lnTo>
                    <a:lnTo>
                      <a:pt x="46" y="235"/>
                    </a:lnTo>
                    <a:lnTo>
                      <a:pt x="18" y="222"/>
                    </a:lnTo>
                    <a:lnTo>
                      <a:pt x="5" y="212"/>
                    </a:lnTo>
                    <a:lnTo>
                      <a:pt x="5" y="203"/>
                    </a:lnTo>
                    <a:lnTo>
                      <a:pt x="0" y="198"/>
                    </a:lnTo>
                    <a:lnTo>
                      <a:pt x="5" y="186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lIns="44450" tIns="44450" rIns="44450" bIns="4445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00" b="0" i="0" u="none" strike="noStrike" kern="1200" cap="none" spc="0" normalizeH="0" baseline="0" noProof="0" dirty="0">
                  <a:ln>
                    <a:noFill/>
                  </a:ln>
                  <a:solidFill>
                    <a:srgbClr val="53565A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4" name="Freeform 26">
                <a:extLst>
                  <a:ext uri="{FF2B5EF4-FFF2-40B4-BE49-F238E27FC236}">
                    <a16:creationId xmlns:a16="http://schemas.microsoft.com/office/drawing/2014/main" id="{F76EE70B-7E12-B334-754E-12B7DF111364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6332617" y="3195786"/>
                <a:ext cx="426720" cy="731059"/>
              </a:xfrm>
              <a:custGeom>
                <a:avLst/>
                <a:gdLst/>
                <a:ahLst/>
                <a:cxnLst>
                  <a:cxn ang="0">
                    <a:pos x="143" y="401"/>
                  </a:cxn>
                  <a:cxn ang="0">
                    <a:pos x="135" y="405"/>
                  </a:cxn>
                  <a:cxn ang="0">
                    <a:pos x="135" y="411"/>
                  </a:cxn>
                  <a:cxn ang="0">
                    <a:pos x="131" y="425"/>
                  </a:cxn>
                  <a:cxn ang="0">
                    <a:pos x="125" y="435"/>
                  </a:cxn>
                  <a:cxn ang="0">
                    <a:pos x="119" y="429"/>
                  </a:cxn>
                  <a:cxn ang="0">
                    <a:pos x="106" y="422"/>
                  </a:cxn>
                  <a:cxn ang="0">
                    <a:pos x="90" y="430"/>
                  </a:cxn>
                  <a:cxn ang="0">
                    <a:pos x="78" y="442"/>
                  </a:cxn>
                  <a:cxn ang="0">
                    <a:pos x="60" y="432"/>
                  </a:cxn>
                  <a:cxn ang="0">
                    <a:pos x="43" y="439"/>
                  </a:cxn>
                  <a:cxn ang="0">
                    <a:pos x="34" y="439"/>
                  </a:cxn>
                  <a:cxn ang="0">
                    <a:pos x="20" y="441"/>
                  </a:cxn>
                  <a:cxn ang="0">
                    <a:pos x="17" y="447"/>
                  </a:cxn>
                  <a:cxn ang="0">
                    <a:pos x="7" y="451"/>
                  </a:cxn>
                  <a:cxn ang="0">
                    <a:pos x="2" y="446"/>
                  </a:cxn>
                  <a:cxn ang="0">
                    <a:pos x="5" y="439"/>
                  </a:cxn>
                  <a:cxn ang="0">
                    <a:pos x="3" y="435"/>
                  </a:cxn>
                  <a:cxn ang="0">
                    <a:pos x="3" y="425"/>
                  </a:cxn>
                  <a:cxn ang="0">
                    <a:pos x="5" y="420"/>
                  </a:cxn>
                  <a:cxn ang="0">
                    <a:pos x="7" y="408"/>
                  </a:cxn>
                  <a:cxn ang="0">
                    <a:pos x="12" y="400"/>
                  </a:cxn>
                  <a:cxn ang="0">
                    <a:pos x="17" y="398"/>
                  </a:cxn>
                  <a:cxn ang="0">
                    <a:pos x="24" y="379"/>
                  </a:cxn>
                  <a:cxn ang="0">
                    <a:pos x="31" y="372"/>
                  </a:cxn>
                  <a:cxn ang="0">
                    <a:pos x="32" y="360"/>
                  </a:cxn>
                  <a:cxn ang="0">
                    <a:pos x="41" y="343"/>
                  </a:cxn>
                  <a:cxn ang="0">
                    <a:pos x="37" y="329"/>
                  </a:cxn>
                  <a:cxn ang="0">
                    <a:pos x="32" y="319"/>
                  </a:cxn>
                  <a:cxn ang="0">
                    <a:pos x="25" y="307"/>
                  </a:cxn>
                  <a:cxn ang="0">
                    <a:pos x="29" y="299"/>
                  </a:cxn>
                  <a:cxn ang="0">
                    <a:pos x="27" y="288"/>
                  </a:cxn>
                  <a:cxn ang="0">
                    <a:pos x="31" y="254"/>
                  </a:cxn>
                  <a:cxn ang="0">
                    <a:pos x="20" y="131"/>
                  </a:cxn>
                  <a:cxn ang="0">
                    <a:pos x="10" y="27"/>
                  </a:cxn>
                  <a:cxn ang="0">
                    <a:pos x="36" y="34"/>
                  </a:cxn>
                  <a:cxn ang="0">
                    <a:pos x="126" y="10"/>
                  </a:cxn>
                  <a:cxn ang="0">
                    <a:pos x="224" y="0"/>
                  </a:cxn>
                  <a:cxn ang="0">
                    <a:pos x="232" y="51"/>
                  </a:cxn>
                  <a:cxn ang="0">
                    <a:pos x="242" y="126"/>
                  </a:cxn>
                  <a:cxn ang="0">
                    <a:pos x="251" y="217"/>
                  </a:cxn>
                  <a:cxn ang="0">
                    <a:pos x="260" y="285"/>
                  </a:cxn>
                  <a:cxn ang="0">
                    <a:pos x="258" y="295"/>
                  </a:cxn>
                  <a:cxn ang="0">
                    <a:pos x="258" y="307"/>
                  </a:cxn>
                  <a:cxn ang="0">
                    <a:pos x="263" y="317"/>
                  </a:cxn>
                  <a:cxn ang="0">
                    <a:pos x="236" y="331"/>
                  </a:cxn>
                  <a:cxn ang="0">
                    <a:pos x="212" y="331"/>
                  </a:cxn>
                  <a:cxn ang="0">
                    <a:pos x="212" y="353"/>
                  </a:cxn>
                  <a:cxn ang="0">
                    <a:pos x="196" y="379"/>
                  </a:cxn>
                  <a:cxn ang="0">
                    <a:pos x="184" y="388"/>
                  </a:cxn>
                  <a:cxn ang="0">
                    <a:pos x="174" y="415"/>
                  </a:cxn>
                  <a:cxn ang="0">
                    <a:pos x="152" y="411"/>
                  </a:cxn>
                </a:cxnLst>
                <a:rect l="0" t="0" r="r" b="b"/>
                <a:pathLst>
                  <a:path w="265" h="454">
                    <a:moveTo>
                      <a:pt x="143" y="398"/>
                    </a:moveTo>
                    <a:lnTo>
                      <a:pt x="142" y="396"/>
                    </a:lnTo>
                    <a:lnTo>
                      <a:pt x="140" y="396"/>
                    </a:lnTo>
                    <a:lnTo>
                      <a:pt x="140" y="400"/>
                    </a:lnTo>
                    <a:lnTo>
                      <a:pt x="143" y="401"/>
                    </a:lnTo>
                    <a:lnTo>
                      <a:pt x="145" y="401"/>
                    </a:lnTo>
                    <a:lnTo>
                      <a:pt x="143" y="403"/>
                    </a:lnTo>
                    <a:lnTo>
                      <a:pt x="140" y="405"/>
                    </a:lnTo>
                    <a:lnTo>
                      <a:pt x="138" y="406"/>
                    </a:lnTo>
                    <a:lnTo>
                      <a:pt x="135" y="405"/>
                    </a:lnTo>
                    <a:lnTo>
                      <a:pt x="133" y="405"/>
                    </a:lnTo>
                    <a:lnTo>
                      <a:pt x="133" y="406"/>
                    </a:lnTo>
                    <a:lnTo>
                      <a:pt x="137" y="408"/>
                    </a:lnTo>
                    <a:lnTo>
                      <a:pt x="137" y="410"/>
                    </a:lnTo>
                    <a:lnTo>
                      <a:pt x="135" y="411"/>
                    </a:lnTo>
                    <a:lnTo>
                      <a:pt x="131" y="413"/>
                    </a:lnTo>
                    <a:lnTo>
                      <a:pt x="130" y="413"/>
                    </a:lnTo>
                    <a:lnTo>
                      <a:pt x="130" y="417"/>
                    </a:lnTo>
                    <a:lnTo>
                      <a:pt x="130" y="420"/>
                    </a:lnTo>
                    <a:lnTo>
                      <a:pt x="131" y="425"/>
                    </a:lnTo>
                    <a:lnTo>
                      <a:pt x="131" y="427"/>
                    </a:lnTo>
                    <a:lnTo>
                      <a:pt x="130" y="427"/>
                    </a:lnTo>
                    <a:lnTo>
                      <a:pt x="126" y="427"/>
                    </a:lnTo>
                    <a:lnTo>
                      <a:pt x="125" y="429"/>
                    </a:lnTo>
                    <a:lnTo>
                      <a:pt x="125" y="435"/>
                    </a:lnTo>
                    <a:lnTo>
                      <a:pt x="121" y="437"/>
                    </a:lnTo>
                    <a:lnTo>
                      <a:pt x="119" y="437"/>
                    </a:lnTo>
                    <a:lnTo>
                      <a:pt x="119" y="435"/>
                    </a:lnTo>
                    <a:lnTo>
                      <a:pt x="119" y="430"/>
                    </a:lnTo>
                    <a:lnTo>
                      <a:pt x="119" y="429"/>
                    </a:lnTo>
                    <a:lnTo>
                      <a:pt x="118" y="430"/>
                    </a:lnTo>
                    <a:lnTo>
                      <a:pt x="114" y="432"/>
                    </a:lnTo>
                    <a:lnTo>
                      <a:pt x="113" y="432"/>
                    </a:lnTo>
                    <a:lnTo>
                      <a:pt x="107" y="423"/>
                    </a:lnTo>
                    <a:lnTo>
                      <a:pt x="106" y="422"/>
                    </a:lnTo>
                    <a:lnTo>
                      <a:pt x="102" y="423"/>
                    </a:lnTo>
                    <a:lnTo>
                      <a:pt x="99" y="427"/>
                    </a:lnTo>
                    <a:lnTo>
                      <a:pt x="97" y="429"/>
                    </a:lnTo>
                    <a:lnTo>
                      <a:pt x="92" y="430"/>
                    </a:lnTo>
                    <a:lnTo>
                      <a:pt x="90" y="430"/>
                    </a:lnTo>
                    <a:lnTo>
                      <a:pt x="89" y="434"/>
                    </a:lnTo>
                    <a:lnTo>
                      <a:pt x="87" y="444"/>
                    </a:lnTo>
                    <a:lnTo>
                      <a:pt x="84" y="447"/>
                    </a:lnTo>
                    <a:lnTo>
                      <a:pt x="82" y="446"/>
                    </a:lnTo>
                    <a:lnTo>
                      <a:pt x="78" y="442"/>
                    </a:lnTo>
                    <a:lnTo>
                      <a:pt x="77" y="442"/>
                    </a:lnTo>
                    <a:lnTo>
                      <a:pt x="73" y="441"/>
                    </a:lnTo>
                    <a:lnTo>
                      <a:pt x="70" y="439"/>
                    </a:lnTo>
                    <a:lnTo>
                      <a:pt x="66" y="437"/>
                    </a:lnTo>
                    <a:lnTo>
                      <a:pt x="60" y="432"/>
                    </a:lnTo>
                    <a:lnTo>
                      <a:pt x="53" y="434"/>
                    </a:lnTo>
                    <a:lnTo>
                      <a:pt x="49" y="435"/>
                    </a:lnTo>
                    <a:lnTo>
                      <a:pt x="41" y="430"/>
                    </a:lnTo>
                    <a:lnTo>
                      <a:pt x="39" y="435"/>
                    </a:lnTo>
                    <a:lnTo>
                      <a:pt x="43" y="439"/>
                    </a:lnTo>
                    <a:lnTo>
                      <a:pt x="43" y="442"/>
                    </a:lnTo>
                    <a:lnTo>
                      <a:pt x="41" y="444"/>
                    </a:lnTo>
                    <a:lnTo>
                      <a:pt x="37" y="446"/>
                    </a:lnTo>
                    <a:lnTo>
                      <a:pt x="36" y="446"/>
                    </a:lnTo>
                    <a:lnTo>
                      <a:pt x="34" y="439"/>
                    </a:lnTo>
                    <a:lnTo>
                      <a:pt x="32" y="439"/>
                    </a:lnTo>
                    <a:lnTo>
                      <a:pt x="31" y="439"/>
                    </a:lnTo>
                    <a:lnTo>
                      <a:pt x="29" y="439"/>
                    </a:lnTo>
                    <a:lnTo>
                      <a:pt x="24" y="442"/>
                    </a:lnTo>
                    <a:lnTo>
                      <a:pt x="20" y="441"/>
                    </a:lnTo>
                    <a:lnTo>
                      <a:pt x="17" y="437"/>
                    </a:lnTo>
                    <a:lnTo>
                      <a:pt x="15" y="439"/>
                    </a:lnTo>
                    <a:lnTo>
                      <a:pt x="13" y="441"/>
                    </a:lnTo>
                    <a:lnTo>
                      <a:pt x="13" y="444"/>
                    </a:lnTo>
                    <a:lnTo>
                      <a:pt x="17" y="447"/>
                    </a:lnTo>
                    <a:lnTo>
                      <a:pt x="15" y="451"/>
                    </a:lnTo>
                    <a:lnTo>
                      <a:pt x="13" y="451"/>
                    </a:lnTo>
                    <a:lnTo>
                      <a:pt x="12" y="454"/>
                    </a:lnTo>
                    <a:lnTo>
                      <a:pt x="8" y="452"/>
                    </a:lnTo>
                    <a:lnTo>
                      <a:pt x="7" y="451"/>
                    </a:lnTo>
                    <a:lnTo>
                      <a:pt x="2" y="451"/>
                    </a:lnTo>
                    <a:lnTo>
                      <a:pt x="2" y="449"/>
                    </a:lnTo>
                    <a:lnTo>
                      <a:pt x="5" y="449"/>
                    </a:lnTo>
                    <a:lnTo>
                      <a:pt x="5" y="447"/>
                    </a:lnTo>
                    <a:lnTo>
                      <a:pt x="2" y="446"/>
                    </a:lnTo>
                    <a:lnTo>
                      <a:pt x="0" y="442"/>
                    </a:lnTo>
                    <a:lnTo>
                      <a:pt x="0" y="441"/>
                    </a:lnTo>
                    <a:lnTo>
                      <a:pt x="5" y="442"/>
                    </a:lnTo>
                    <a:lnTo>
                      <a:pt x="5" y="441"/>
                    </a:lnTo>
                    <a:lnTo>
                      <a:pt x="5" y="439"/>
                    </a:lnTo>
                    <a:lnTo>
                      <a:pt x="2" y="439"/>
                    </a:lnTo>
                    <a:lnTo>
                      <a:pt x="2" y="437"/>
                    </a:lnTo>
                    <a:lnTo>
                      <a:pt x="2" y="439"/>
                    </a:lnTo>
                    <a:lnTo>
                      <a:pt x="5" y="437"/>
                    </a:lnTo>
                    <a:lnTo>
                      <a:pt x="3" y="435"/>
                    </a:lnTo>
                    <a:lnTo>
                      <a:pt x="5" y="434"/>
                    </a:lnTo>
                    <a:lnTo>
                      <a:pt x="5" y="430"/>
                    </a:lnTo>
                    <a:lnTo>
                      <a:pt x="5" y="427"/>
                    </a:lnTo>
                    <a:lnTo>
                      <a:pt x="3" y="427"/>
                    </a:lnTo>
                    <a:lnTo>
                      <a:pt x="3" y="425"/>
                    </a:lnTo>
                    <a:lnTo>
                      <a:pt x="3" y="425"/>
                    </a:lnTo>
                    <a:lnTo>
                      <a:pt x="8" y="422"/>
                    </a:lnTo>
                    <a:lnTo>
                      <a:pt x="8" y="420"/>
                    </a:lnTo>
                    <a:lnTo>
                      <a:pt x="5" y="420"/>
                    </a:lnTo>
                    <a:lnTo>
                      <a:pt x="5" y="420"/>
                    </a:lnTo>
                    <a:lnTo>
                      <a:pt x="8" y="417"/>
                    </a:lnTo>
                    <a:lnTo>
                      <a:pt x="10" y="415"/>
                    </a:lnTo>
                    <a:lnTo>
                      <a:pt x="12" y="413"/>
                    </a:lnTo>
                    <a:lnTo>
                      <a:pt x="12" y="411"/>
                    </a:lnTo>
                    <a:lnTo>
                      <a:pt x="7" y="408"/>
                    </a:lnTo>
                    <a:lnTo>
                      <a:pt x="7" y="405"/>
                    </a:lnTo>
                    <a:lnTo>
                      <a:pt x="7" y="405"/>
                    </a:lnTo>
                    <a:lnTo>
                      <a:pt x="10" y="396"/>
                    </a:lnTo>
                    <a:lnTo>
                      <a:pt x="12" y="398"/>
                    </a:lnTo>
                    <a:lnTo>
                      <a:pt x="12" y="400"/>
                    </a:lnTo>
                    <a:lnTo>
                      <a:pt x="13" y="398"/>
                    </a:lnTo>
                    <a:lnTo>
                      <a:pt x="13" y="396"/>
                    </a:lnTo>
                    <a:lnTo>
                      <a:pt x="15" y="394"/>
                    </a:lnTo>
                    <a:lnTo>
                      <a:pt x="15" y="398"/>
                    </a:lnTo>
                    <a:lnTo>
                      <a:pt x="17" y="398"/>
                    </a:lnTo>
                    <a:lnTo>
                      <a:pt x="17" y="391"/>
                    </a:lnTo>
                    <a:lnTo>
                      <a:pt x="22" y="388"/>
                    </a:lnTo>
                    <a:lnTo>
                      <a:pt x="24" y="384"/>
                    </a:lnTo>
                    <a:lnTo>
                      <a:pt x="25" y="381"/>
                    </a:lnTo>
                    <a:lnTo>
                      <a:pt x="24" y="379"/>
                    </a:lnTo>
                    <a:lnTo>
                      <a:pt x="24" y="379"/>
                    </a:lnTo>
                    <a:lnTo>
                      <a:pt x="29" y="376"/>
                    </a:lnTo>
                    <a:lnTo>
                      <a:pt x="29" y="374"/>
                    </a:lnTo>
                    <a:lnTo>
                      <a:pt x="31" y="374"/>
                    </a:lnTo>
                    <a:lnTo>
                      <a:pt x="31" y="372"/>
                    </a:lnTo>
                    <a:lnTo>
                      <a:pt x="29" y="369"/>
                    </a:lnTo>
                    <a:lnTo>
                      <a:pt x="31" y="365"/>
                    </a:lnTo>
                    <a:lnTo>
                      <a:pt x="32" y="364"/>
                    </a:lnTo>
                    <a:lnTo>
                      <a:pt x="34" y="364"/>
                    </a:lnTo>
                    <a:lnTo>
                      <a:pt x="32" y="360"/>
                    </a:lnTo>
                    <a:lnTo>
                      <a:pt x="32" y="359"/>
                    </a:lnTo>
                    <a:lnTo>
                      <a:pt x="36" y="355"/>
                    </a:lnTo>
                    <a:lnTo>
                      <a:pt x="39" y="353"/>
                    </a:lnTo>
                    <a:lnTo>
                      <a:pt x="41" y="347"/>
                    </a:lnTo>
                    <a:lnTo>
                      <a:pt x="41" y="343"/>
                    </a:lnTo>
                    <a:lnTo>
                      <a:pt x="39" y="343"/>
                    </a:lnTo>
                    <a:lnTo>
                      <a:pt x="41" y="341"/>
                    </a:lnTo>
                    <a:lnTo>
                      <a:pt x="36" y="335"/>
                    </a:lnTo>
                    <a:lnTo>
                      <a:pt x="36" y="333"/>
                    </a:lnTo>
                    <a:lnTo>
                      <a:pt x="37" y="329"/>
                    </a:lnTo>
                    <a:lnTo>
                      <a:pt x="37" y="326"/>
                    </a:lnTo>
                    <a:lnTo>
                      <a:pt x="37" y="323"/>
                    </a:lnTo>
                    <a:lnTo>
                      <a:pt x="36" y="321"/>
                    </a:lnTo>
                    <a:lnTo>
                      <a:pt x="32" y="321"/>
                    </a:lnTo>
                    <a:lnTo>
                      <a:pt x="32" y="319"/>
                    </a:lnTo>
                    <a:lnTo>
                      <a:pt x="32" y="312"/>
                    </a:lnTo>
                    <a:lnTo>
                      <a:pt x="29" y="311"/>
                    </a:lnTo>
                    <a:lnTo>
                      <a:pt x="27" y="311"/>
                    </a:lnTo>
                    <a:lnTo>
                      <a:pt x="27" y="309"/>
                    </a:lnTo>
                    <a:lnTo>
                      <a:pt x="25" y="307"/>
                    </a:lnTo>
                    <a:lnTo>
                      <a:pt x="25" y="306"/>
                    </a:lnTo>
                    <a:lnTo>
                      <a:pt x="24" y="304"/>
                    </a:lnTo>
                    <a:lnTo>
                      <a:pt x="25" y="302"/>
                    </a:lnTo>
                    <a:lnTo>
                      <a:pt x="29" y="299"/>
                    </a:lnTo>
                    <a:lnTo>
                      <a:pt x="29" y="299"/>
                    </a:lnTo>
                    <a:lnTo>
                      <a:pt x="31" y="297"/>
                    </a:lnTo>
                    <a:lnTo>
                      <a:pt x="31" y="294"/>
                    </a:lnTo>
                    <a:lnTo>
                      <a:pt x="27" y="292"/>
                    </a:lnTo>
                    <a:lnTo>
                      <a:pt x="27" y="290"/>
                    </a:lnTo>
                    <a:lnTo>
                      <a:pt x="27" y="288"/>
                    </a:lnTo>
                    <a:lnTo>
                      <a:pt x="25" y="287"/>
                    </a:lnTo>
                    <a:lnTo>
                      <a:pt x="27" y="283"/>
                    </a:lnTo>
                    <a:lnTo>
                      <a:pt x="32" y="282"/>
                    </a:lnTo>
                    <a:lnTo>
                      <a:pt x="32" y="268"/>
                    </a:lnTo>
                    <a:lnTo>
                      <a:pt x="31" y="254"/>
                    </a:lnTo>
                    <a:lnTo>
                      <a:pt x="27" y="223"/>
                    </a:lnTo>
                    <a:lnTo>
                      <a:pt x="25" y="194"/>
                    </a:lnTo>
                    <a:lnTo>
                      <a:pt x="22" y="160"/>
                    </a:lnTo>
                    <a:lnTo>
                      <a:pt x="22" y="159"/>
                    </a:lnTo>
                    <a:lnTo>
                      <a:pt x="20" y="131"/>
                    </a:lnTo>
                    <a:lnTo>
                      <a:pt x="17" y="102"/>
                    </a:lnTo>
                    <a:lnTo>
                      <a:pt x="15" y="85"/>
                    </a:lnTo>
                    <a:lnTo>
                      <a:pt x="15" y="71"/>
                    </a:lnTo>
                    <a:lnTo>
                      <a:pt x="13" y="54"/>
                    </a:lnTo>
                    <a:lnTo>
                      <a:pt x="10" y="27"/>
                    </a:lnTo>
                    <a:lnTo>
                      <a:pt x="17" y="32"/>
                    </a:lnTo>
                    <a:lnTo>
                      <a:pt x="20" y="30"/>
                    </a:lnTo>
                    <a:lnTo>
                      <a:pt x="19" y="32"/>
                    </a:lnTo>
                    <a:lnTo>
                      <a:pt x="22" y="36"/>
                    </a:lnTo>
                    <a:lnTo>
                      <a:pt x="36" y="34"/>
                    </a:lnTo>
                    <a:lnTo>
                      <a:pt x="58" y="22"/>
                    </a:lnTo>
                    <a:lnTo>
                      <a:pt x="65" y="17"/>
                    </a:lnTo>
                    <a:lnTo>
                      <a:pt x="90" y="13"/>
                    </a:lnTo>
                    <a:lnTo>
                      <a:pt x="113" y="12"/>
                    </a:lnTo>
                    <a:lnTo>
                      <a:pt x="126" y="10"/>
                    </a:lnTo>
                    <a:lnTo>
                      <a:pt x="147" y="8"/>
                    </a:lnTo>
                    <a:lnTo>
                      <a:pt x="159" y="6"/>
                    </a:lnTo>
                    <a:lnTo>
                      <a:pt x="188" y="5"/>
                    </a:lnTo>
                    <a:lnTo>
                      <a:pt x="195" y="3"/>
                    </a:lnTo>
                    <a:lnTo>
                      <a:pt x="224" y="0"/>
                    </a:lnTo>
                    <a:lnTo>
                      <a:pt x="227" y="0"/>
                    </a:lnTo>
                    <a:lnTo>
                      <a:pt x="227" y="6"/>
                    </a:lnTo>
                    <a:lnTo>
                      <a:pt x="231" y="24"/>
                    </a:lnTo>
                    <a:lnTo>
                      <a:pt x="231" y="36"/>
                    </a:lnTo>
                    <a:lnTo>
                      <a:pt x="232" y="51"/>
                    </a:lnTo>
                    <a:lnTo>
                      <a:pt x="234" y="54"/>
                    </a:lnTo>
                    <a:lnTo>
                      <a:pt x="237" y="82"/>
                    </a:lnTo>
                    <a:lnTo>
                      <a:pt x="237" y="88"/>
                    </a:lnTo>
                    <a:lnTo>
                      <a:pt x="241" y="111"/>
                    </a:lnTo>
                    <a:lnTo>
                      <a:pt x="242" y="126"/>
                    </a:lnTo>
                    <a:lnTo>
                      <a:pt x="244" y="150"/>
                    </a:lnTo>
                    <a:lnTo>
                      <a:pt x="244" y="153"/>
                    </a:lnTo>
                    <a:lnTo>
                      <a:pt x="248" y="188"/>
                    </a:lnTo>
                    <a:lnTo>
                      <a:pt x="249" y="198"/>
                    </a:lnTo>
                    <a:lnTo>
                      <a:pt x="251" y="217"/>
                    </a:lnTo>
                    <a:lnTo>
                      <a:pt x="253" y="235"/>
                    </a:lnTo>
                    <a:lnTo>
                      <a:pt x="254" y="241"/>
                    </a:lnTo>
                    <a:lnTo>
                      <a:pt x="256" y="263"/>
                    </a:lnTo>
                    <a:lnTo>
                      <a:pt x="256" y="263"/>
                    </a:lnTo>
                    <a:lnTo>
                      <a:pt x="260" y="285"/>
                    </a:lnTo>
                    <a:lnTo>
                      <a:pt x="258" y="285"/>
                    </a:lnTo>
                    <a:lnTo>
                      <a:pt x="253" y="290"/>
                    </a:lnTo>
                    <a:lnTo>
                      <a:pt x="253" y="292"/>
                    </a:lnTo>
                    <a:lnTo>
                      <a:pt x="254" y="294"/>
                    </a:lnTo>
                    <a:lnTo>
                      <a:pt x="258" y="295"/>
                    </a:lnTo>
                    <a:lnTo>
                      <a:pt x="260" y="299"/>
                    </a:lnTo>
                    <a:lnTo>
                      <a:pt x="258" y="300"/>
                    </a:lnTo>
                    <a:lnTo>
                      <a:pt x="256" y="304"/>
                    </a:lnTo>
                    <a:lnTo>
                      <a:pt x="256" y="306"/>
                    </a:lnTo>
                    <a:lnTo>
                      <a:pt x="258" y="307"/>
                    </a:lnTo>
                    <a:lnTo>
                      <a:pt x="263" y="307"/>
                    </a:lnTo>
                    <a:lnTo>
                      <a:pt x="263" y="309"/>
                    </a:lnTo>
                    <a:lnTo>
                      <a:pt x="265" y="311"/>
                    </a:lnTo>
                    <a:lnTo>
                      <a:pt x="261" y="314"/>
                    </a:lnTo>
                    <a:lnTo>
                      <a:pt x="263" y="317"/>
                    </a:lnTo>
                    <a:lnTo>
                      <a:pt x="249" y="321"/>
                    </a:lnTo>
                    <a:lnTo>
                      <a:pt x="246" y="323"/>
                    </a:lnTo>
                    <a:lnTo>
                      <a:pt x="242" y="326"/>
                    </a:lnTo>
                    <a:lnTo>
                      <a:pt x="239" y="329"/>
                    </a:lnTo>
                    <a:lnTo>
                      <a:pt x="236" y="331"/>
                    </a:lnTo>
                    <a:lnTo>
                      <a:pt x="232" y="333"/>
                    </a:lnTo>
                    <a:lnTo>
                      <a:pt x="225" y="328"/>
                    </a:lnTo>
                    <a:lnTo>
                      <a:pt x="220" y="329"/>
                    </a:lnTo>
                    <a:lnTo>
                      <a:pt x="213" y="329"/>
                    </a:lnTo>
                    <a:lnTo>
                      <a:pt x="212" y="331"/>
                    </a:lnTo>
                    <a:lnTo>
                      <a:pt x="212" y="335"/>
                    </a:lnTo>
                    <a:lnTo>
                      <a:pt x="215" y="347"/>
                    </a:lnTo>
                    <a:lnTo>
                      <a:pt x="215" y="348"/>
                    </a:lnTo>
                    <a:lnTo>
                      <a:pt x="215" y="352"/>
                    </a:lnTo>
                    <a:lnTo>
                      <a:pt x="212" y="353"/>
                    </a:lnTo>
                    <a:lnTo>
                      <a:pt x="210" y="359"/>
                    </a:lnTo>
                    <a:lnTo>
                      <a:pt x="201" y="364"/>
                    </a:lnTo>
                    <a:lnTo>
                      <a:pt x="200" y="370"/>
                    </a:lnTo>
                    <a:lnTo>
                      <a:pt x="200" y="376"/>
                    </a:lnTo>
                    <a:lnTo>
                      <a:pt x="196" y="379"/>
                    </a:lnTo>
                    <a:lnTo>
                      <a:pt x="191" y="382"/>
                    </a:lnTo>
                    <a:lnTo>
                      <a:pt x="188" y="382"/>
                    </a:lnTo>
                    <a:lnTo>
                      <a:pt x="186" y="382"/>
                    </a:lnTo>
                    <a:lnTo>
                      <a:pt x="184" y="382"/>
                    </a:lnTo>
                    <a:lnTo>
                      <a:pt x="184" y="388"/>
                    </a:lnTo>
                    <a:lnTo>
                      <a:pt x="179" y="394"/>
                    </a:lnTo>
                    <a:lnTo>
                      <a:pt x="181" y="406"/>
                    </a:lnTo>
                    <a:lnTo>
                      <a:pt x="179" y="410"/>
                    </a:lnTo>
                    <a:lnTo>
                      <a:pt x="178" y="413"/>
                    </a:lnTo>
                    <a:lnTo>
                      <a:pt x="174" y="415"/>
                    </a:lnTo>
                    <a:lnTo>
                      <a:pt x="171" y="415"/>
                    </a:lnTo>
                    <a:lnTo>
                      <a:pt x="171" y="418"/>
                    </a:lnTo>
                    <a:lnTo>
                      <a:pt x="166" y="415"/>
                    </a:lnTo>
                    <a:lnTo>
                      <a:pt x="159" y="415"/>
                    </a:lnTo>
                    <a:lnTo>
                      <a:pt x="152" y="411"/>
                    </a:lnTo>
                    <a:lnTo>
                      <a:pt x="150" y="410"/>
                    </a:lnTo>
                    <a:lnTo>
                      <a:pt x="148" y="408"/>
                    </a:lnTo>
                    <a:lnTo>
                      <a:pt x="147" y="401"/>
                    </a:lnTo>
                    <a:lnTo>
                      <a:pt x="143" y="398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lIns="44450" tIns="44450" rIns="44450" bIns="4445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00" b="0" i="0" u="none" strike="noStrike" kern="1200" cap="none" spc="0" normalizeH="0" baseline="0" noProof="0" dirty="0">
                  <a:ln>
                    <a:noFill/>
                  </a:ln>
                  <a:solidFill>
                    <a:srgbClr val="53565A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5" name="Freeform 27">
                <a:extLst>
                  <a:ext uri="{FF2B5EF4-FFF2-40B4-BE49-F238E27FC236}">
                    <a16:creationId xmlns:a16="http://schemas.microsoft.com/office/drawing/2014/main" id="{A8307128-5787-7C3A-1ECE-CEA80AB0A458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2102460" y="2854410"/>
                <a:ext cx="872762" cy="1344569"/>
              </a:xfrm>
              <a:custGeom>
                <a:avLst/>
                <a:gdLst/>
                <a:ahLst/>
                <a:cxnLst>
                  <a:cxn ang="0">
                    <a:pos x="41" y="376"/>
                  </a:cxn>
                  <a:cxn ang="0">
                    <a:pos x="7" y="323"/>
                  </a:cxn>
                  <a:cxn ang="0">
                    <a:pos x="2" y="306"/>
                  </a:cxn>
                  <a:cxn ang="0">
                    <a:pos x="3" y="297"/>
                  </a:cxn>
                  <a:cxn ang="0">
                    <a:pos x="12" y="266"/>
                  </a:cxn>
                  <a:cxn ang="0">
                    <a:pos x="58" y="85"/>
                  </a:cxn>
                  <a:cxn ang="0">
                    <a:pos x="130" y="13"/>
                  </a:cxn>
                  <a:cxn ang="0">
                    <a:pos x="220" y="34"/>
                  </a:cxn>
                  <a:cxn ang="0">
                    <a:pos x="313" y="56"/>
                  </a:cxn>
                  <a:cxn ang="0">
                    <a:pos x="465" y="89"/>
                  </a:cxn>
                  <a:cxn ang="0">
                    <a:pos x="542" y="104"/>
                  </a:cxn>
                  <a:cxn ang="0">
                    <a:pos x="502" y="304"/>
                  </a:cxn>
                  <a:cxn ang="0">
                    <a:pos x="492" y="364"/>
                  </a:cxn>
                  <a:cxn ang="0">
                    <a:pos x="472" y="466"/>
                  </a:cxn>
                  <a:cxn ang="0">
                    <a:pos x="451" y="571"/>
                  </a:cxn>
                  <a:cxn ang="0">
                    <a:pos x="436" y="651"/>
                  </a:cxn>
                  <a:cxn ang="0">
                    <a:pos x="422" y="719"/>
                  </a:cxn>
                  <a:cxn ang="0">
                    <a:pos x="412" y="733"/>
                  </a:cxn>
                  <a:cxn ang="0">
                    <a:pos x="403" y="735"/>
                  </a:cxn>
                  <a:cxn ang="0">
                    <a:pos x="398" y="726"/>
                  </a:cxn>
                  <a:cxn ang="0">
                    <a:pos x="396" y="719"/>
                  </a:cxn>
                  <a:cxn ang="0">
                    <a:pos x="388" y="719"/>
                  </a:cxn>
                  <a:cxn ang="0">
                    <a:pos x="381" y="716"/>
                  </a:cxn>
                  <a:cxn ang="0">
                    <a:pos x="372" y="714"/>
                  </a:cxn>
                  <a:cxn ang="0">
                    <a:pos x="362" y="719"/>
                  </a:cxn>
                  <a:cxn ang="0">
                    <a:pos x="362" y="724"/>
                  </a:cxn>
                  <a:cxn ang="0">
                    <a:pos x="362" y="738"/>
                  </a:cxn>
                  <a:cxn ang="0">
                    <a:pos x="364" y="743"/>
                  </a:cxn>
                  <a:cxn ang="0">
                    <a:pos x="361" y="753"/>
                  </a:cxn>
                  <a:cxn ang="0">
                    <a:pos x="361" y="762"/>
                  </a:cxn>
                  <a:cxn ang="0">
                    <a:pos x="361" y="767"/>
                  </a:cxn>
                  <a:cxn ang="0">
                    <a:pos x="359" y="774"/>
                  </a:cxn>
                  <a:cxn ang="0">
                    <a:pos x="355" y="781"/>
                  </a:cxn>
                  <a:cxn ang="0">
                    <a:pos x="359" y="798"/>
                  </a:cxn>
                  <a:cxn ang="0">
                    <a:pos x="359" y="813"/>
                  </a:cxn>
                  <a:cxn ang="0">
                    <a:pos x="355" y="822"/>
                  </a:cxn>
                  <a:cxn ang="0">
                    <a:pos x="352" y="822"/>
                  </a:cxn>
                  <a:cxn ang="0">
                    <a:pos x="352" y="829"/>
                  </a:cxn>
                  <a:cxn ang="0">
                    <a:pos x="349" y="835"/>
                  </a:cxn>
                  <a:cxn ang="0">
                    <a:pos x="263" y="707"/>
                  </a:cxn>
                  <a:cxn ang="0">
                    <a:pos x="135" y="518"/>
                  </a:cxn>
                  <a:cxn ang="0">
                    <a:pos x="51" y="391"/>
                  </a:cxn>
                </a:cxnLst>
                <a:rect l="0" t="0" r="r" b="b"/>
                <a:pathLst>
                  <a:path w="542" h="835">
                    <a:moveTo>
                      <a:pt x="51" y="391"/>
                    </a:moveTo>
                    <a:lnTo>
                      <a:pt x="41" y="376"/>
                    </a:lnTo>
                    <a:lnTo>
                      <a:pt x="26" y="353"/>
                    </a:lnTo>
                    <a:lnTo>
                      <a:pt x="7" y="323"/>
                    </a:lnTo>
                    <a:lnTo>
                      <a:pt x="0" y="314"/>
                    </a:lnTo>
                    <a:lnTo>
                      <a:pt x="2" y="306"/>
                    </a:lnTo>
                    <a:lnTo>
                      <a:pt x="3" y="302"/>
                    </a:lnTo>
                    <a:lnTo>
                      <a:pt x="3" y="297"/>
                    </a:lnTo>
                    <a:lnTo>
                      <a:pt x="8" y="280"/>
                    </a:lnTo>
                    <a:lnTo>
                      <a:pt x="12" y="266"/>
                    </a:lnTo>
                    <a:lnTo>
                      <a:pt x="19" y="237"/>
                    </a:lnTo>
                    <a:lnTo>
                      <a:pt x="58" y="85"/>
                    </a:lnTo>
                    <a:lnTo>
                      <a:pt x="80" y="0"/>
                    </a:lnTo>
                    <a:lnTo>
                      <a:pt x="130" y="13"/>
                    </a:lnTo>
                    <a:lnTo>
                      <a:pt x="133" y="13"/>
                    </a:lnTo>
                    <a:lnTo>
                      <a:pt x="220" y="34"/>
                    </a:lnTo>
                    <a:lnTo>
                      <a:pt x="309" y="56"/>
                    </a:lnTo>
                    <a:lnTo>
                      <a:pt x="313" y="56"/>
                    </a:lnTo>
                    <a:lnTo>
                      <a:pt x="393" y="73"/>
                    </a:lnTo>
                    <a:lnTo>
                      <a:pt x="465" y="89"/>
                    </a:lnTo>
                    <a:lnTo>
                      <a:pt x="523" y="101"/>
                    </a:lnTo>
                    <a:lnTo>
                      <a:pt x="542" y="104"/>
                    </a:lnTo>
                    <a:lnTo>
                      <a:pt x="521" y="210"/>
                    </a:lnTo>
                    <a:lnTo>
                      <a:pt x="502" y="304"/>
                    </a:lnTo>
                    <a:lnTo>
                      <a:pt x="499" y="324"/>
                    </a:lnTo>
                    <a:lnTo>
                      <a:pt x="492" y="364"/>
                    </a:lnTo>
                    <a:lnTo>
                      <a:pt x="473" y="454"/>
                    </a:lnTo>
                    <a:lnTo>
                      <a:pt x="472" y="466"/>
                    </a:lnTo>
                    <a:lnTo>
                      <a:pt x="461" y="512"/>
                    </a:lnTo>
                    <a:lnTo>
                      <a:pt x="451" y="571"/>
                    </a:lnTo>
                    <a:lnTo>
                      <a:pt x="439" y="634"/>
                    </a:lnTo>
                    <a:lnTo>
                      <a:pt x="436" y="651"/>
                    </a:lnTo>
                    <a:lnTo>
                      <a:pt x="424" y="716"/>
                    </a:lnTo>
                    <a:lnTo>
                      <a:pt x="422" y="719"/>
                    </a:lnTo>
                    <a:lnTo>
                      <a:pt x="415" y="726"/>
                    </a:lnTo>
                    <a:lnTo>
                      <a:pt x="412" y="733"/>
                    </a:lnTo>
                    <a:lnTo>
                      <a:pt x="405" y="735"/>
                    </a:lnTo>
                    <a:lnTo>
                      <a:pt x="403" y="735"/>
                    </a:lnTo>
                    <a:lnTo>
                      <a:pt x="398" y="728"/>
                    </a:lnTo>
                    <a:lnTo>
                      <a:pt x="398" y="726"/>
                    </a:lnTo>
                    <a:lnTo>
                      <a:pt x="398" y="723"/>
                    </a:lnTo>
                    <a:lnTo>
                      <a:pt x="396" y="719"/>
                    </a:lnTo>
                    <a:lnTo>
                      <a:pt x="393" y="717"/>
                    </a:lnTo>
                    <a:lnTo>
                      <a:pt x="388" y="719"/>
                    </a:lnTo>
                    <a:lnTo>
                      <a:pt x="386" y="719"/>
                    </a:lnTo>
                    <a:lnTo>
                      <a:pt x="381" y="716"/>
                    </a:lnTo>
                    <a:lnTo>
                      <a:pt x="374" y="716"/>
                    </a:lnTo>
                    <a:lnTo>
                      <a:pt x="372" y="714"/>
                    </a:lnTo>
                    <a:lnTo>
                      <a:pt x="364" y="717"/>
                    </a:lnTo>
                    <a:lnTo>
                      <a:pt x="362" y="719"/>
                    </a:lnTo>
                    <a:lnTo>
                      <a:pt x="362" y="723"/>
                    </a:lnTo>
                    <a:lnTo>
                      <a:pt x="362" y="724"/>
                    </a:lnTo>
                    <a:lnTo>
                      <a:pt x="361" y="729"/>
                    </a:lnTo>
                    <a:lnTo>
                      <a:pt x="362" y="738"/>
                    </a:lnTo>
                    <a:lnTo>
                      <a:pt x="364" y="741"/>
                    </a:lnTo>
                    <a:lnTo>
                      <a:pt x="364" y="743"/>
                    </a:lnTo>
                    <a:lnTo>
                      <a:pt x="361" y="745"/>
                    </a:lnTo>
                    <a:lnTo>
                      <a:pt x="361" y="753"/>
                    </a:lnTo>
                    <a:lnTo>
                      <a:pt x="359" y="757"/>
                    </a:lnTo>
                    <a:lnTo>
                      <a:pt x="361" y="762"/>
                    </a:lnTo>
                    <a:lnTo>
                      <a:pt x="359" y="765"/>
                    </a:lnTo>
                    <a:lnTo>
                      <a:pt x="361" y="767"/>
                    </a:lnTo>
                    <a:lnTo>
                      <a:pt x="361" y="770"/>
                    </a:lnTo>
                    <a:lnTo>
                      <a:pt x="359" y="774"/>
                    </a:lnTo>
                    <a:lnTo>
                      <a:pt x="359" y="777"/>
                    </a:lnTo>
                    <a:lnTo>
                      <a:pt x="355" y="781"/>
                    </a:lnTo>
                    <a:lnTo>
                      <a:pt x="357" y="788"/>
                    </a:lnTo>
                    <a:lnTo>
                      <a:pt x="359" y="798"/>
                    </a:lnTo>
                    <a:lnTo>
                      <a:pt x="359" y="805"/>
                    </a:lnTo>
                    <a:lnTo>
                      <a:pt x="359" y="813"/>
                    </a:lnTo>
                    <a:lnTo>
                      <a:pt x="357" y="818"/>
                    </a:lnTo>
                    <a:lnTo>
                      <a:pt x="355" y="822"/>
                    </a:lnTo>
                    <a:lnTo>
                      <a:pt x="355" y="822"/>
                    </a:lnTo>
                    <a:lnTo>
                      <a:pt x="352" y="822"/>
                    </a:lnTo>
                    <a:lnTo>
                      <a:pt x="350" y="823"/>
                    </a:lnTo>
                    <a:lnTo>
                      <a:pt x="352" y="829"/>
                    </a:lnTo>
                    <a:lnTo>
                      <a:pt x="349" y="830"/>
                    </a:lnTo>
                    <a:lnTo>
                      <a:pt x="349" y="835"/>
                    </a:lnTo>
                    <a:lnTo>
                      <a:pt x="280" y="735"/>
                    </a:lnTo>
                    <a:lnTo>
                      <a:pt x="263" y="707"/>
                    </a:lnTo>
                    <a:lnTo>
                      <a:pt x="179" y="582"/>
                    </a:lnTo>
                    <a:lnTo>
                      <a:pt x="135" y="518"/>
                    </a:lnTo>
                    <a:lnTo>
                      <a:pt x="99" y="461"/>
                    </a:lnTo>
                    <a:lnTo>
                      <a:pt x="51" y="391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lIns="44450" tIns="44450" rIns="44450" bIns="4445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00" b="0" i="0" u="none" strike="noStrike" kern="1200" cap="none" spc="0" normalizeH="0" baseline="0" noProof="0" dirty="0">
                  <a:ln>
                    <a:noFill/>
                  </a:ln>
                  <a:solidFill>
                    <a:srgbClr val="53565A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6" name="Freeform 28">
                <a:extLst>
                  <a:ext uri="{FF2B5EF4-FFF2-40B4-BE49-F238E27FC236}">
                    <a16:creationId xmlns:a16="http://schemas.microsoft.com/office/drawing/2014/main" id="{DE16EBE5-406F-0C39-15D8-F8307D024E41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2809365" y="3021878"/>
                <a:ext cx="771316" cy="962936"/>
              </a:xfrm>
              <a:custGeom>
                <a:avLst/>
                <a:gdLst/>
                <a:ahLst/>
                <a:cxnLst>
                  <a:cxn ang="0">
                    <a:pos x="22" y="408"/>
                  </a:cxn>
                  <a:cxn ang="0">
                    <a:pos x="33" y="362"/>
                  </a:cxn>
                  <a:cxn ang="0">
                    <a:pos x="34" y="350"/>
                  </a:cxn>
                  <a:cxn ang="0">
                    <a:pos x="53" y="260"/>
                  </a:cxn>
                  <a:cxn ang="0">
                    <a:pos x="60" y="220"/>
                  </a:cxn>
                  <a:cxn ang="0">
                    <a:pos x="63" y="200"/>
                  </a:cxn>
                  <a:cxn ang="0">
                    <a:pos x="82" y="106"/>
                  </a:cxn>
                  <a:cxn ang="0">
                    <a:pos x="103" y="0"/>
                  </a:cxn>
                  <a:cxn ang="0">
                    <a:pos x="185" y="14"/>
                  </a:cxn>
                  <a:cxn ang="0">
                    <a:pos x="250" y="26"/>
                  </a:cxn>
                  <a:cxn ang="0">
                    <a:pos x="253" y="26"/>
                  </a:cxn>
                  <a:cxn ang="0">
                    <a:pos x="301" y="34"/>
                  </a:cxn>
                  <a:cxn ang="0">
                    <a:pos x="337" y="41"/>
                  </a:cxn>
                  <a:cxn ang="0">
                    <a:pos x="328" y="85"/>
                  </a:cxn>
                  <a:cxn ang="0">
                    <a:pos x="323" y="120"/>
                  </a:cxn>
                  <a:cxn ang="0">
                    <a:pos x="320" y="147"/>
                  </a:cxn>
                  <a:cxn ang="0">
                    <a:pos x="397" y="159"/>
                  </a:cxn>
                  <a:cxn ang="0">
                    <a:pos x="402" y="159"/>
                  </a:cxn>
                  <a:cxn ang="0">
                    <a:pos x="479" y="171"/>
                  </a:cxn>
                  <a:cxn ang="0">
                    <a:pos x="474" y="207"/>
                  </a:cxn>
                  <a:cxn ang="0">
                    <a:pos x="467" y="255"/>
                  </a:cxn>
                  <a:cxn ang="0">
                    <a:pos x="458" y="314"/>
                  </a:cxn>
                  <a:cxn ang="0">
                    <a:pos x="456" y="328"/>
                  </a:cxn>
                  <a:cxn ang="0">
                    <a:pos x="453" y="345"/>
                  </a:cxn>
                  <a:cxn ang="0">
                    <a:pos x="441" y="439"/>
                  </a:cxn>
                  <a:cxn ang="0">
                    <a:pos x="438" y="465"/>
                  </a:cxn>
                  <a:cxn ang="0">
                    <a:pos x="436" y="475"/>
                  </a:cxn>
                  <a:cxn ang="0">
                    <a:pos x="433" y="504"/>
                  </a:cxn>
                  <a:cxn ang="0">
                    <a:pos x="429" y="531"/>
                  </a:cxn>
                  <a:cxn ang="0">
                    <a:pos x="419" y="598"/>
                  </a:cxn>
                  <a:cxn ang="0">
                    <a:pos x="339" y="588"/>
                  </a:cxn>
                  <a:cxn ang="0">
                    <a:pos x="301" y="583"/>
                  </a:cxn>
                  <a:cxn ang="0">
                    <a:pos x="299" y="581"/>
                  </a:cxn>
                  <a:cxn ang="0">
                    <a:pos x="277" y="578"/>
                  </a:cxn>
                  <a:cxn ang="0">
                    <a:pos x="226" y="569"/>
                  </a:cxn>
                  <a:cxn ang="0">
                    <a:pos x="151" y="557"/>
                  </a:cxn>
                  <a:cxn ang="0">
                    <a:pos x="125" y="552"/>
                  </a:cxn>
                  <a:cxn ang="0">
                    <a:pos x="96" y="547"/>
                  </a:cxn>
                  <a:cxn ang="0">
                    <a:pos x="0" y="530"/>
                  </a:cxn>
                  <a:cxn ang="0">
                    <a:pos x="12" y="467"/>
                  </a:cxn>
                  <a:cxn ang="0">
                    <a:pos x="22" y="408"/>
                  </a:cxn>
                </a:cxnLst>
                <a:rect l="0" t="0" r="r" b="b"/>
                <a:pathLst>
                  <a:path w="479" h="598">
                    <a:moveTo>
                      <a:pt x="22" y="408"/>
                    </a:moveTo>
                    <a:lnTo>
                      <a:pt x="33" y="362"/>
                    </a:lnTo>
                    <a:lnTo>
                      <a:pt x="34" y="350"/>
                    </a:lnTo>
                    <a:lnTo>
                      <a:pt x="53" y="260"/>
                    </a:lnTo>
                    <a:lnTo>
                      <a:pt x="60" y="220"/>
                    </a:lnTo>
                    <a:lnTo>
                      <a:pt x="63" y="200"/>
                    </a:lnTo>
                    <a:lnTo>
                      <a:pt x="82" y="106"/>
                    </a:lnTo>
                    <a:lnTo>
                      <a:pt x="103" y="0"/>
                    </a:lnTo>
                    <a:lnTo>
                      <a:pt x="185" y="14"/>
                    </a:lnTo>
                    <a:lnTo>
                      <a:pt x="250" y="26"/>
                    </a:lnTo>
                    <a:lnTo>
                      <a:pt x="253" y="26"/>
                    </a:lnTo>
                    <a:lnTo>
                      <a:pt x="301" y="34"/>
                    </a:lnTo>
                    <a:lnTo>
                      <a:pt x="337" y="41"/>
                    </a:lnTo>
                    <a:lnTo>
                      <a:pt x="328" y="85"/>
                    </a:lnTo>
                    <a:lnTo>
                      <a:pt x="323" y="120"/>
                    </a:lnTo>
                    <a:lnTo>
                      <a:pt x="320" y="147"/>
                    </a:lnTo>
                    <a:lnTo>
                      <a:pt x="397" y="159"/>
                    </a:lnTo>
                    <a:lnTo>
                      <a:pt x="402" y="159"/>
                    </a:lnTo>
                    <a:lnTo>
                      <a:pt x="479" y="171"/>
                    </a:lnTo>
                    <a:lnTo>
                      <a:pt x="474" y="207"/>
                    </a:lnTo>
                    <a:lnTo>
                      <a:pt x="467" y="255"/>
                    </a:lnTo>
                    <a:lnTo>
                      <a:pt x="458" y="314"/>
                    </a:lnTo>
                    <a:lnTo>
                      <a:pt x="456" y="328"/>
                    </a:lnTo>
                    <a:lnTo>
                      <a:pt x="453" y="345"/>
                    </a:lnTo>
                    <a:lnTo>
                      <a:pt x="441" y="439"/>
                    </a:lnTo>
                    <a:lnTo>
                      <a:pt x="438" y="465"/>
                    </a:lnTo>
                    <a:lnTo>
                      <a:pt x="436" y="475"/>
                    </a:lnTo>
                    <a:lnTo>
                      <a:pt x="433" y="504"/>
                    </a:lnTo>
                    <a:lnTo>
                      <a:pt x="429" y="531"/>
                    </a:lnTo>
                    <a:lnTo>
                      <a:pt x="419" y="598"/>
                    </a:lnTo>
                    <a:lnTo>
                      <a:pt x="339" y="588"/>
                    </a:lnTo>
                    <a:lnTo>
                      <a:pt x="301" y="583"/>
                    </a:lnTo>
                    <a:lnTo>
                      <a:pt x="299" y="581"/>
                    </a:lnTo>
                    <a:lnTo>
                      <a:pt x="277" y="578"/>
                    </a:lnTo>
                    <a:lnTo>
                      <a:pt x="226" y="569"/>
                    </a:lnTo>
                    <a:lnTo>
                      <a:pt x="151" y="557"/>
                    </a:lnTo>
                    <a:lnTo>
                      <a:pt x="125" y="552"/>
                    </a:lnTo>
                    <a:lnTo>
                      <a:pt x="96" y="547"/>
                    </a:lnTo>
                    <a:lnTo>
                      <a:pt x="0" y="530"/>
                    </a:lnTo>
                    <a:lnTo>
                      <a:pt x="12" y="467"/>
                    </a:lnTo>
                    <a:lnTo>
                      <a:pt x="22" y="408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lIns="44450" tIns="44450" rIns="44450" bIns="4445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00" b="0" i="0" u="none" strike="noStrike" kern="1200" cap="none" spc="0" normalizeH="0" baseline="0" noProof="0" dirty="0">
                  <a:ln>
                    <a:noFill/>
                  </a:ln>
                  <a:solidFill>
                    <a:srgbClr val="53565A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7" name="Freeform 29">
                <a:extLst>
                  <a:ext uri="{FF2B5EF4-FFF2-40B4-BE49-F238E27FC236}">
                    <a16:creationId xmlns:a16="http://schemas.microsoft.com/office/drawing/2014/main" id="{B08BEC8A-56C8-8614-4DF0-93F5F66A13C6}"/>
                  </a:ext>
                </a:extLst>
              </p:cNvPr>
              <p:cNvSpPr>
                <a:spLocks noEditPoints="1"/>
              </p:cNvSpPr>
              <p:nvPr/>
            </p:nvSpPr>
            <p:spPr bwMode="gray">
              <a:xfrm>
                <a:off x="1609720" y="2707876"/>
                <a:ext cx="1098198" cy="1879176"/>
              </a:xfrm>
              <a:custGeom>
                <a:avLst/>
                <a:gdLst/>
                <a:ahLst/>
                <a:cxnLst>
                  <a:cxn ang="0">
                    <a:pos x="99" y="453"/>
                  </a:cxn>
                  <a:cxn ang="0">
                    <a:pos x="97" y="448"/>
                  </a:cxn>
                  <a:cxn ang="0">
                    <a:pos x="80" y="444"/>
                  </a:cxn>
                  <a:cxn ang="0">
                    <a:pos x="70" y="472"/>
                  </a:cxn>
                  <a:cxn ang="0">
                    <a:pos x="39" y="444"/>
                  </a:cxn>
                  <a:cxn ang="0">
                    <a:pos x="39" y="395"/>
                  </a:cxn>
                  <a:cxn ang="0">
                    <a:pos x="12" y="284"/>
                  </a:cxn>
                  <a:cxn ang="0">
                    <a:pos x="14" y="198"/>
                  </a:cxn>
                  <a:cxn ang="0">
                    <a:pos x="43" y="91"/>
                  </a:cxn>
                  <a:cxn ang="0">
                    <a:pos x="60" y="16"/>
                  </a:cxn>
                  <a:cxn ang="0">
                    <a:pos x="212" y="43"/>
                  </a:cxn>
                  <a:cxn ang="0">
                    <a:pos x="325" y="328"/>
                  </a:cxn>
                  <a:cxn ang="0">
                    <a:pos x="308" y="397"/>
                  </a:cxn>
                  <a:cxn ang="0">
                    <a:pos x="357" y="482"/>
                  </a:cxn>
                  <a:cxn ang="0">
                    <a:pos x="586" y="826"/>
                  </a:cxn>
                  <a:cxn ang="0">
                    <a:pos x="651" y="940"/>
                  </a:cxn>
                  <a:cxn ang="0">
                    <a:pos x="663" y="961"/>
                  </a:cxn>
                  <a:cxn ang="0">
                    <a:pos x="665" y="986"/>
                  </a:cxn>
                  <a:cxn ang="0">
                    <a:pos x="673" y="996"/>
                  </a:cxn>
                  <a:cxn ang="0">
                    <a:pos x="680" y="1012"/>
                  </a:cxn>
                  <a:cxn ang="0">
                    <a:pos x="653" y="1027"/>
                  </a:cxn>
                  <a:cxn ang="0">
                    <a:pos x="639" y="1049"/>
                  </a:cxn>
                  <a:cxn ang="0">
                    <a:pos x="639" y="1065"/>
                  </a:cxn>
                  <a:cxn ang="0">
                    <a:pos x="632" y="1080"/>
                  </a:cxn>
                  <a:cxn ang="0">
                    <a:pos x="620" y="1094"/>
                  </a:cxn>
                  <a:cxn ang="0">
                    <a:pos x="612" y="1111"/>
                  </a:cxn>
                  <a:cxn ang="0">
                    <a:pos x="610" y="1133"/>
                  </a:cxn>
                  <a:cxn ang="0">
                    <a:pos x="622" y="1137"/>
                  </a:cxn>
                  <a:cxn ang="0">
                    <a:pos x="617" y="1162"/>
                  </a:cxn>
                  <a:cxn ang="0">
                    <a:pos x="614" y="1166"/>
                  </a:cxn>
                  <a:cxn ang="0">
                    <a:pos x="602" y="1164"/>
                  </a:cxn>
                  <a:cxn ang="0">
                    <a:pos x="381" y="1119"/>
                  </a:cxn>
                  <a:cxn ang="0">
                    <a:pos x="376" y="1104"/>
                  </a:cxn>
                  <a:cxn ang="0">
                    <a:pos x="326" y="993"/>
                  </a:cxn>
                  <a:cxn ang="0">
                    <a:pos x="304" y="981"/>
                  </a:cxn>
                  <a:cxn ang="0">
                    <a:pos x="241" y="928"/>
                  </a:cxn>
                  <a:cxn ang="0">
                    <a:pos x="181" y="879"/>
                  </a:cxn>
                  <a:cxn ang="0">
                    <a:pos x="138" y="839"/>
                  </a:cxn>
                  <a:cxn ang="0">
                    <a:pos x="147" y="802"/>
                  </a:cxn>
                  <a:cxn ang="0">
                    <a:pos x="135" y="759"/>
                  </a:cxn>
                  <a:cxn ang="0">
                    <a:pos x="101" y="699"/>
                  </a:cxn>
                  <a:cxn ang="0">
                    <a:pos x="87" y="614"/>
                  </a:cxn>
                  <a:cxn ang="0">
                    <a:pos x="80" y="573"/>
                  </a:cxn>
                  <a:cxn ang="0">
                    <a:pos x="65" y="509"/>
                  </a:cxn>
                  <a:cxn ang="0">
                    <a:pos x="80" y="485"/>
                  </a:cxn>
                  <a:cxn ang="0">
                    <a:pos x="94" y="515"/>
                  </a:cxn>
                  <a:cxn ang="0">
                    <a:pos x="85" y="460"/>
                  </a:cxn>
                  <a:cxn ang="0">
                    <a:pos x="154" y="465"/>
                  </a:cxn>
                  <a:cxn ang="0">
                    <a:pos x="147" y="463"/>
                  </a:cxn>
                  <a:cxn ang="0">
                    <a:pos x="212" y="933"/>
                  </a:cxn>
                  <a:cxn ang="0">
                    <a:pos x="183" y="926"/>
                  </a:cxn>
                  <a:cxn ang="0">
                    <a:pos x="167" y="921"/>
                  </a:cxn>
                  <a:cxn ang="0">
                    <a:pos x="296" y="1024"/>
                  </a:cxn>
                  <a:cxn ang="0">
                    <a:pos x="280" y="1017"/>
                  </a:cxn>
                  <a:cxn ang="0">
                    <a:pos x="265" y="1060"/>
                  </a:cxn>
                </a:cxnLst>
                <a:rect l="0" t="0" r="r" b="b"/>
                <a:pathLst>
                  <a:path w="682" h="1167">
                    <a:moveTo>
                      <a:pt x="149" y="455"/>
                    </a:moveTo>
                    <a:lnTo>
                      <a:pt x="137" y="463"/>
                    </a:lnTo>
                    <a:lnTo>
                      <a:pt x="126" y="460"/>
                    </a:lnTo>
                    <a:lnTo>
                      <a:pt x="121" y="451"/>
                    </a:lnTo>
                    <a:lnTo>
                      <a:pt x="99" y="453"/>
                    </a:lnTo>
                    <a:lnTo>
                      <a:pt x="99" y="443"/>
                    </a:lnTo>
                    <a:lnTo>
                      <a:pt x="97" y="436"/>
                    </a:lnTo>
                    <a:lnTo>
                      <a:pt x="94" y="438"/>
                    </a:lnTo>
                    <a:lnTo>
                      <a:pt x="97" y="443"/>
                    </a:lnTo>
                    <a:lnTo>
                      <a:pt x="97" y="448"/>
                    </a:lnTo>
                    <a:lnTo>
                      <a:pt x="89" y="439"/>
                    </a:lnTo>
                    <a:lnTo>
                      <a:pt x="85" y="443"/>
                    </a:lnTo>
                    <a:lnTo>
                      <a:pt x="80" y="443"/>
                    </a:lnTo>
                    <a:lnTo>
                      <a:pt x="79" y="438"/>
                    </a:lnTo>
                    <a:lnTo>
                      <a:pt x="80" y="444"/>
                    </a:lnTo>
                    <a:lnTo>
                      <a:pt x="77" y="451"/>
                    </a:lnTo>
                    <a:lnTo>
                      <a:pt x="80" y="456"/>
                    </a:lnTo>
                    <a:lnTo>
                      <a:pt x="75" y="462"/>
                    </a:lnTo>
                    <a:lnTo>
                      <a:pt x="75" y="472"/>
                    </a:lnTo>
                    <a:lnTo>
                      <a:pt x="70" y="472"/>
                    </a:lnTo>
                    <a:lnTo>
                      <a:pt x="60" y="460"/>
                    </a:lnTo>
                    <a:lnTo>
                      <a:pt x="58" y="460"/>
                    </a:lnTo>
                    <a:lnTo>
                      <a:pt x="50" y="444"/>
                    </a:lnTo>
                    <a:lnTo>
                      <a:pt x="43" y="441"/>
                    </a:lnTo>
                    <a:lnTo>
                      <a:pt x="39" y="444"/>
                    </a:lnTo>
                    <a:lnTo>
                      <a:pt x="34" y="443"/>
                    </a:lnTo>
                    <a:lnTo>
                      <a:pt x="44" y="427"/>
                    </a:lnTo>
                    <a:lnTo>
                      <a:pt x="44" y="412"/>
                    </a:lnTo>
                    <a:lnTo>
                      <a:pt x="41" y="410"/>
                    </a:lnTo>
                    <a:lnTo>
                      <a:pt x="39" y="395"/>
                    </a:lnTo>
                    <a:lnTo>
                      <a:pt x="29" y="378"/>
                    </a:lnTo>
                    <a:lnTo>
                      <a:pt x="17" y="350"/>
                    </a:lnTo>
                    <a:lnTo>
                      <a:pt x="7" y="328"/>
                    </a:lnTo>
                    <a:lnTo>
                      <a:pt x="14" y="318"/>
                    </a:lnTo>
                    <a:lnTo>
                      <a:pt x="12" y="284"/>
                    </a:lnTo>
                    <a:lnTo>
                      <a:pt x="24" y="263"/>
                    </a:lnTo>
                    <a:lnTo>
                      <a:pt x="26" y="248"/>
                    </a:lnTo>
                    <a:lnTo>
                      <a:pt x="26" y="233"/>
                    </a:lnTo>
                    <a:lnTo>
                      <a:pt x="17" y="210"/>
                    </a:lnTo>
                    <a:lnTo>
                      <a:pt x="14" y="198"/>
                    </a:lnTo>
                    <a:lnTo>
                      <a:pt x="0" y="176"/>
                    </a:lnTo>
                    <a:lnTo>
                      <a:pt x="2" y="169"/>
                    </a:lnTo>
                    <a:lnTo>
                      <a:pt x="2" y="157"/>
                    </a:lnTo>
                    <a:lnTo>
                      <a:pt x="41" y="108"/>
                    </a:lnTo>
                    <a:lnTo>
                      <a:pt x="43" y="91"/>
                    </a:lnTo>
                    <a:lnTo>
                      <a:pt x="55" y="74"/>
                    </a:lnTo>
                    <a:lnTo>
                      <a:pt x="60" y="60"/>
                    </a:lnTo>
                    <a:lnTo>
                      <a:pt x="62" y="29"/>
                    </a:lnTo>
                    <a:lnTo>
                      <a:pt x="55" y="22"/>
                    </a:lnTo>
                    <a:lnTo>
                      <a:pt x="60" y="16"/>
                    </a:lnTo>
                    <a:lnTo>
                      <a:pt x="65" y="0"/>
                    </a:lnTo>
                    <a:lnTo>
                      <a:pt x="94" y="9"/>
                    </a:lnTo>
                    <a:lnTo>
                      <a:pt x="118" y="16"/>
                    </a:lnTo>
                    <a:lnTo>
                      <a:pt x="140" y="22"/>
                    </a:lnTo>
                    <a:lnTo>
                      <a:pt x="212" y="43"/>
                    </a:lnTo>
                    <a:lnTo>
                      <a:pt x="275" y="62"/>
                    </a:lnTo>
                    <a:lnTo>
                      <a:pt x="320" y="74"/>
                    </a:lnTo>
                    <a:lnTo>
                      <a:pt x="386" y="91"/>
                    </a:lnTo>
                    <a:lnTo>
                      <a:pt x="364" y="176"/>
                    </a:lnTo>
                    <a:lnTo>
                      <a:pt x="325" y="328"/>
                    </a:lnTo>
                    <a:lnTo>
                      <a:pt x="318" y="357"/>
                    </a:lnTo>
                    <a:lnTo>
                      <a:pt x="314" y="371"/>
                    </a:lnTo>
                    <a:lnTo>
                      <a:pt x="309" y="388"/>
                    </a:lnTo>
                    <a:lnTo>
                      <a:pt x="309" y="393"/>
                    </a:lnTo>
                    <a:lnTo>
                      <a:pt x="308" y="397"/>
                    </a:lnTo>
                    <a:lnTo>
                      <a:pt x="306" y="405"/>
                    </a:lnTo>
                    <a:lnTo>
                      <a:pt x="313" y="414"/>
                    </a:lnTo>
                    <a:lnTo>
                      <a:pt x="332" y="444"/>
                    </a:lnTo>
                    <a:lnTo>
                      <a:pt x="347" y="467"/>
                    </a:lnTo>
                    <a:lnTo>
                      <a:pt x="357" y="482"/>
                    </a:lnTo>
                    <a:lnTo>
                      <a:pt x="405" y="552"/>
                    </a:lnTo>
                    <a:lnTo>
                      <a:pt x="441" y="609"/>
                    </a:lnTo>
                    <a:lnTo>
                      <a:pt x="485" y="673"/>
                    </a:lnTo>
                    <a:lnTo>
                      <a:pt x="569" y="798"/>
                    </a:lnTo>
                    <a:lnTo>
                      <a:pt x="586" y="826"/>
                    </a:lnTo>
                    <a:lnTo>
                      <a:pt x="655" y="926"/>
                    </a:lnTo>
                    <a:lnTo>
                      <a:pt x="655" y="926"/>
                    </a:lnTo>
                    <a:lnTo>
                      <a:pt x="655" y="933"/>
                    </a:lnTo>
                    <a:lnTo>
                      <a:pt x="653" y="935"/>
                    </a:lnTo>
                    <a:lnTo>
                      <a:pt x="651" y="940"/>
                    </a:lnTo>
                    <a:lnTo>
                      <a:pt x="656" y="945"/>
                    </a:lnTo>
                    <a:lnTo>
                      <a:pt x="656" y="954"/>
                    </a:lnTo>
                    <a:lnTo>
                      <a:pt x="658" y="955"/>
                    </a:lnTo>
                    <a:lnTo>
                      <a:pt x="660" y="955"/>
                    </a:lnTo>
                    <a:lnTo>
                      <a:pt x="663" y="961"/>
                    </a:lnTo>
                    <a:lnTo>
                      <a:pt x="665" y="971"/>
                    </a:lnTo>
                    <a:lnTo>
                      <a:pt x="663" y="973"/>
                    </a:lnTo>
                    <a:lnTo>
                      <a:pt x="665" y="974"/>
                    </a:lnTo>
                    <a:lnTo>
                      <a:pt x="667" y="979"/>
                    </a:lnTo>
                    <a:lnTo>
                      <a:pt x="665" y="986"/>
                    </a:lnTo>
                    <a:lnTo>
                      <a:pt x="665" y="988"/>
                    </a:lnTo>
                    <a:lnTo>
                      <a:pt x="668" y="990"/>
                    </a:lnTo>
                    <a:lnTo>
                      <a:pt x="670" y="991"/>
                    </a:lnTo>
                    <a:lnTo>
                      <a:pt x="672" y="995"/>
                    </a:lnTo>
                    <a:lnTo>
                      <a:pt x="673" y="996"/>
                    </a:lnTo>
                    <a:lnTo>
                      <a:pt x="680" y="1002"/>
                    </a:lnTo>
                    <a:lnTo>
                      <a:pt x="682" y="1005"/>
                    </a:lnTo>
                    <a:lnTo>
                      <a:pt x="682" y="1007"/>
                    </a:lnTo>
                    <a:lnTo>
                      <a:pt x="682" y="1012"/>
                    </a:lnTo>
                    <a:lnTo>
                      <a:pt x="680" y="1012"/>
                    </a:lnTo>
                    <a:lnTo>
                      <a:pt x="672" y="1019"/>
                    </a:lnTo>
                    <a:lnTo>
                      <a:pt x="667" y="1020"/>
                    </a:lnTo>
                    <a:lnTo>
                      <a:pt x="663" y="1022"/>
                    </a:lnTo>
                    <a:lnTo>
                      <a:pt x="655" y="1025"/>
                    </a:lnTo>
                    <a:lnTo>
                      <a:pt x="653" y="1027"/>
                    </a:lnTo>
                    <a:lnTo>
                      <a:pt x="651" y="1032"/>
                    </a:lnTo>
                    <a:lnTo>
                      <a:pt x="643" y="1037"/>
                    </a:lnTo>
                    <a:lnTo>
                      <a:pt x="641" y="1039"/>
                    </a:lnTo>
                    <a:lnTo>
                      <a:pt x="643" y="1043"/>
                    </a:lnTo>
                    <a:lnTo>
                      <a:pt x="639" y="1049"/>
                    </a:lnTo>
                    <a:lnTo>
                      <a:pt x="641" y="1051"/>
                    </a:lnTo>
                    <a:lnTo>
                      <a:pt x="639" y="1053"/>
                    </a:lnTo>
                    <a:lnTo>
                      <a:pt x="639" y="1058"/>
                    </a:lnTo>
                    <a:lnTo>
                      <a:pt x="637" y="1061"/>
                    </a:lnTo>
                    <a:lnTo>
                      <a:pt x="639" y="1065"/>
                    </a:lnTo>
                    <a:lnTo>
                      <a:pt x="634" y="1068"/>
                    </a:lnTo>
                    <a:lnTo>
                      <a:pt x="636" y="1070"/>
                    </a:lnTo>
                    <a:lnTo>
                      <a:pt x="634" y="1073"/>
                    </a:lnTo>
                    <a:lnTo>
                      <a:pt x="632" y="1078"/>
                    </a:lnTo>
                    <a:lnTo>
                      <a:pt x="632" y="1080"/>
                    </a:lnTo>
                    <a:lnTo>
                      <a:pt x="627" y="1085"/>
                    </a:lnTo>
                    <a:lnTo>
                      <a:pt x="626" y="1087"/>
                    </a:lnTo>
                    <a:lnTo>
                      <a:pt x="622" y="1089"/>
                    </a:lnTo>
                    <a:lnTo>
                      <a:pt x="622" y="1092"/>
                    </a:lnTo>
                    <a:lnTo>
                      <a:pt x="620" y="1094"/>
                    </a:lnTo>
                    <a:lnTo>
                      <a:pt x="612" y="1092"/>
                    </a:lnTo>
                    <a:lnTo>
                      <a:pt x="614" y="1099"/>
                    </a:lnTo>
                    <a:lnTo>
                      <a:pt x="610" y="1104"/>
                    </a:lnTo>
                    <a:lnTo>
                      <a:pt x="614" y="1109"/>
                    </a:lnTo>
                    <a:lnTo>
                      <a:pt x="612" y="1111"/>
                    </a:lnTo>
                    <a:lnTo>
                      <a:pt x="612" y="1113"/>
                    </a:lnTo>
                    <a:lnTo>
                      <a:pt x="612" y="1119"/>
                    </a:lnTo>
                    <a:lnTo>
                      <a:pt x="608" y="1123"/>
                    </a:lnTo>
                    <a:lnTo>
                      <a:pt x="607" y="1126"/>
                    </a:lnTo>
                    <a:lnTo>
                      <a:pt x="610" y="1133"/>
                    </a:lnTo>
                    <a:lnTo>
                      <a:pt x="612" y="1133"/>
                    </a:lnTo>
                    <a:lnTo>
                      <a:pt x="612" y="1135"/>
                    </a:lnTo>
                    <a:lnTo>
                      <a:pt x="615" y="1135"/>
                    </a:lnTo>
                    <a:lnTo>
                      <a:pt x="619" y="1135"/>
                    </a:lnTo>
                    <a:lnTo>
                      <a:pt x="622" y="1137"/>
                    </a:lnTo>
                    <a:lnTo>
                      <a:pt x="626" y="1143"/>
                    </a:lnTo>
                    <a:lnTo>
                      <a:pt x="624" y="1147"/>
                    </a:lnTo>
                    <a:lnTo>
                      <a:pt x="624" y="1157"/>
                    </a:lnTo>
                    <a:lnTo>
                      <a:pt x="617" y="1161"/>
                    </a:lnTo>
                    <a:lnTo>
                      <a:pt x="617" y="1162"/>
                    </a:lnTo>
                    <a:lnTo>
                      <a:pt x="617" y="1164"/>
                    </a:lnTo>
                    <a:lnTo>
                      <a:pt x="615" y="1164"/>
                    </a:lnTo>
                    <a:lnTo>
                      <a:pt x="615" y="1164"/>
                    </a:lnTo>
                    <a:lnTo>
                      <a:pt x="614" y="1164"/>
                    </a:lnTo>
                    <a:lnTo>
                      <a:pt x="614" y="1166"/>
                    </a:lnTo>
                    <a:lnTo>
                      <a:pt x="612" y="1166"/>
                    </a:lnTo>
                    <a:lnTo>
                      <a:pt x="612" y="1167"/>
                    </a:lnTo>
                    <a:lnTo>
                      <a:pt x="608" y="1166"/>
                    </a:lnTo>
                    <a:lnTo>
                      <a:pt x="608" y="1167"/>
                    </a:lnTo>
                    <a:lnTo>
                      <a:pt x="602" y="1164"/>
                    </a:lnTo>
                    <a:lnTo>
                      <a:pt x="600" y="1164"/>
                    </a:lnTo>
                    <a:lnTo>
                      <a:pt x="598" y="1166"/>
                    </a:lnTo>
                    <a:lnTo>
                      <a:pt x="473" y="1152"/>
                    </a:lnTo>
                    <a:lnTo>
                      <a:pt x="383" y="1140"/>
                    </a:lnTo>
                    <a:lnTo>
                      <a:pt x="381" y="1119"/>
                    </a:lnTo>
                    <a:lnTo>
                      <a:pt x="385" y="1133"/>
                    </a:lnTo>
                    <a:lnTo>
                      <a:pt x="386" y="1125"/>
                    </a:lnTo>
                    <a:lnTo>
                      <a:pt x="381" y="1118"/>
                    </a:lnTo>
                    <a:lnTo>
                      <a:pt x="376" y="1123"/>
                    </a:lnTo>
                    <a:lnTo>
                      <a:pt x="376" y="1104"/>
                    </a:lnTo>
                    <a:lnTo>
                      <a:pt x="379" y="1101"/>
                    </a:lnTo>
                    <a:lnTo>
                      <a:pt x="379" y="1075"/>
                    </a:lnTo>
                    <a:lnTo>
                      <a:pt x="374" y="1061"/>
                    </a:lnTo>
                    <a:lnTo>
                      <a:pt x="362" y="1041"/>
                    </a:lnTo>
                    <a:lnTo>
                      <a:pt x="326" y="993"/>
                    </a:lnTo>
                    <a:lnTo>
                      <a:pt x="314" y="988"/>
                    </a:lnTo>
                    <a:lnTo>
                      <a:pt x="309" y="995"/>
                    </a:lnTo>
                    <a:lnTo>
                      <a:pt x="301" y="988"/>
                    </a:lnTo>
                    <a:lnTo>
                      <a:pt x="299" y="984"/>
                    </a:lnTo>
                    <a:lnTo>
                      <a:pt x="304" y="981"/>
                    </a:lnTo>
                    <a:lnTo>
                      <a:pt x="304" y="973"/>
                    </a:lnTo>
                    <a:lnTo>
                      <a:pt x="296" y="954"/>
                    </a:lnTo>
                    <a:lnTo>
                      <a:pt x="275" y="950"/>
                    </a:lnTo>
                    <a:lnTo>
                      <a:pt x="263" y="945"/>
                    </a:lnTo>
                    <a:lnTo>
                      <a:pt x="241" y="928"/>
                    </a:lnTo>
                    <a:lnTo>
                      <a:pt x="239" y="918"/>
                    </a:lnTo>
                    <a:lnTo>
                      <a:pt x="224" y="899"/>
                    </a:lnTo>
                    <a:lnTo>
                      <a:pt x="215" y="892"/>
                    </a:lnTo>
                    <a:lnTo>
                      <a:pt x="193" y="887"/>
                    </a:lnTo>
                    <a:lnTo>
                      <a:pt x="181" y="879"/>
                    </a:lnTo>
                    <a:lnTo>
                      <a:pt x="171" y="875"/>
                    </a:lnTo>
                    <a:lnTo>
                      <a:pt x="144" y="870"/>
                    </a:lnTo>
                    <a:lnTo>
                      <a:pt x="142" y="861"/>
                    </a:lnTo>
                    <a:lnTo>
                      <a:pt x="132" y="853"/>
                    </a:lnTo>
                    <a:lnTo>
                      <a:pt x="138" y="839"/>
                    </a:lnTo>
                    <a:lnTo>
                      <a:pt x="137" y="834"/>
                    </a:lnTo>
                    <a:lnTo>
                      <a:pt x="142" y="824"/>
                    </a:lnTo>
                    <a:lnTo>
                      <a:pt x="138" y="817"/>
                    </a:lnTo>
                    <a:lnTo>
                      <a:pt x="142" y="810"/>
                    </a:lnTo>
                    <a:lnTo>
                      <a:pt x="147" y="802"/>
                    </a:lnTo>
                    <a:lnTo>
                      <a:pt x="147" y="793"/>
                    </a:lnTo>
                    <a:lnTo>
                      <a:pt x="130" y="781"/>
                    </a:lnTo>
                    <a:lnTo>
                      <a:pt x="130" y="776"/>
                    </a:lnTo>
                    <a:lnTo>
                      <a:pt x="135" y="766"/>
                    </a:lnTo>
                    <a:lnTo>
                      <a:pt x="135" y="759"/>
                    </a:lnTo>
                    <a:lnTo>
                      <a:pt x="126" y="752"/>
                    </a:lnTo>
                    <a:lnTo>
                      <a:pt x="118" y="732"/>
                    </a:lnTo>
                    <a:lnTo>
                      <a:pt x="109" y="725"/>
                    </a:lnTo>
                    <a:lnTo>
                      <a:pt x="108" y="709"/>
                    </a:lnTo>
                    <a:lnTo>
                      <a:pt x="101" y="699"/>
                    </a:lnTo>
                    <a:lnTo>
                      <a:pt x="89" y="662"/>
                    </a:lnTo>
                    <a:lnTo>
                      <a:pt x="77" y="644"/>
                    </a:lnTo>
                    <a:lnTo>
                      <a:pt x="79" y="614"/>
                    </a:lnTo>
                    <a:lnTo>
                      <a:pt x="84" y="609"/>
                    </a:lnTo>
                    <a:lnTo>
                      <a:pt x="87" y="614"/>
                    </a:lnTo>
                    <a:lnTo>
                      <a:pt x="92" y="610"/>
                    </a:lnTo>
                    <a:lnTo>
                      <a:pt x="101" y="593"/>
                    </a:lnTo>
                    <a:lnTo>
                      <a:pt x="99" y="590"/>
                    </a:lnTo>
                    <a:lnTo>
                      <a:pt x="96" y="576"/>
                    </a:lnTo>
                    <a:lnTo>
                      <a:pt x="80" y="573"/>
                    </a:lnTo>
                    <a:lnTo>
                      <a:pt x="73" y="566"/>
                    </a:lnTo>
                    <a:lnTo>
                      <a:pt x="68" y="552"/>
                    </a:lnTo>
                    <a:lnTo>
                      <a:pt x="60" y="535"/>
                    </a:lnTo>
                    <a:lnTo>
                      <a:pt x="65" y="523"/>
                    </a:lnTo>
                    <a:lnTo>
                      <a:pt x="65" y="509"/>
                    </a:lnTo>
                    <a:lnTo>
                      <a:pt x="62" y="503"/>
                    </a:lnTo>
                    <a:lnTo>
                      <a:pt x="67" y="485"/>
                    </a:lnTo>
                    <a:lnTo>
                      <a:pt x="70" y="477"/>
                    </a:lnTo>
                    <a:lnTo>
                      <a:pt x="79" y="475"/>
                    </a:lnTo>
                    <a:lnTo>
                      <a:pt x="80" y="485"/>
                    </a:lnTo>
                    <a:lnTo>
                      <a:pt x="79" y="487"/>
                    </a:lnTo>
                    <a:lnTo>
                      <a:pt x="75" y="497"/>
                    </a:lnTo>
                    <a:lnTo>
                      <a:pt x="92" y="520"/>
                    </a:lnTo>
                    <a:lnTo>
                      <a:pt x="103" y="521"/>
                    </a:lnTo>
                    <a:lnTo>
                      <a:pt x="94" y="515"/>
                    </a:lnTo>
                    <a:lnTo>
                      <a:pt x="92" y="487"/>
                    </a:lnTo>
                    <a:lnTo>
                      <a:pt x="85" y="480"/>
                    </a:lnTo>
                    <a:lnTo>
                      <a:pt x="89" y="470"/>
                    </a:lnTo>
                    <a:lnTo>
                      <a:pt x="84" y="467"/>
                    </a:lnTo>
                    <a:lnTo>
                      <a:pt x="85" y="460"/>
                    </a:lnTo>
                    <a:lnTo>
                      <a:pt x="92" y="456"/>
                    </a:lnTo>
                    <a:lnTo>
                      <a:pt x="118" y="460"/>
                    </a:lnTo>
                    <a:lnTo>
                      <a:pt x="142" y="470"/>
                    </a:lnTo>
                    <a:lnTo>
                      <a:pt x="147" y="463"/>
                    </a:lnTo>
                    <a:lnTo>
                      <a:pt x="154" y="465"/>
                    </a:lnTo>
                    <a:lnTo>
                      <a:pt x="154" y="468"/>
                    </a:lnTo>
                    <a:lnTo>
                      <a:pt x="156" y="468"/>
                    </a:lnTo>
                    <a:lnTo>
                      <a:pt x="154" y="463"/>
                    </a:lnTo>
                    <a:lnTo>
                      <a:pt x="156" y="462"/>
                    </a:lnTo>
                    <a:lnTo>
                      <a:pt x="147" y="463"/>
                    </a:lnTo>
                    <a:lnTo>
                      <a:pt x="149" y="455"/>
                    </a:lnTo>
                    <a:close/>
                    <a:moveTo>
                      <a:pt x="185" y="921"/>
                    </a:moveTo>
                    <a:lnTo>
                      <a:pt x="200" y="932"/>
                    </a:lnTo>
                    <a:lnTo>
                      <a:pt x="208" y="930"/>
                    </a:lnTo>
                    <a:lnTo>
                      <a:pt x="212" y="933"/>
                    </a:lnTo>
                    <a:lnTo>
                      <a:pt x="210" y="937"/>
                    </a:lnTo>
                    <a:lnTo>
                      <a:pt x="195" y="937"/>
                    </a:lnTo>
                    <a:lnTo>
                      <a:pt x="183" y="933"/>
                    </a:lnTo>
                    <a:lnTo>
                      <a:pt x="179" y="928"/>
                    </a:lnTo>
                    <a:lnTo>
                      <a:pt x="183" y="926"/>
                    </a:lnTo>
                    <a:lnTo>
                      <a:pt x="178" y="923"/>
                    </a:lnTo>
                    <a:lnTo>
                      <a:pt x="185" y="921"/>
                    </a:lnTo>
                    <a:close/>
                    <a:moveTo>
                      <a:pt x="154" y="932"/>
                    </a:moveTo>
                    <a:lnTo>
                      <a:pt x="150" y="920"/>
                    </a:lnTo>
                    <a:lnTo>
                      <a:pt x="167" y="921"/>
                    </a:lnTo>
                    <a:lnTo>
                      <a:pt x="173" y="933"/>
                    </a:lnTo>
                    <a:lnTo>
                      <a:pt x="159" y="935"/>
                    </a:lnTo>
                    <a:lnTo>
                      <a:pt x="154" y="932"/>
                    </a:lnTo>
                    <a:close/>
                    <a:moveTo>
                      <a:pt x="279" y="1012"/>
                    </a:moveTo>
                    <a:lnTo>
                      <a:pt x="296" y="1024"/>
                    </a:lnTo>
                    <a:lnTo>
                      <a:pt x="301" y="1032"/>
                    </a:lnTo>
                    <a:lnTo>
                      <a:pt x="299" y="1036"/>
                    </a:lnTo>
                    <a:lnTo>
                      <a:pt x="285" y="1031"/>
                    </a:lnTo>
                    <a:lnTo>
                      <a:pt x="285" y="1020"/>
                    </a:lnTo>
                    <a:lnTo>
                      <a:pt x="280" y="1017"/>
                    </a:lnTo>
                    <a:lnTo>
                      <a:pt x="279" y="1012"/>
                    </a:lnTo>
                    <a:close/>
                    <a:moveTo>
                      <a:pt x="282" y="1085"/>
                    </a:moveTo>
                    <a:lnTo>
                      <a:pt x="275" y="1085"/>
                    </a:lnTo>
                    <a:lnTo>
                      <a:pt x="270" y="1075"/>
                    </a:lnTo>
                    <a:lnTo>
                      <a:pt x="265" y="1060"/>
                    </a:lnTo>
                    <a:lnTo>
                      <a:pt x="268" y="1058"/>
                    </a:lnTo>
                    <a:lnTo>
                      <a:pt x="270" y="1063"/>
                    </a:lnTo>
                    <a:lnTo>
                      <a:pt x="282" y="1085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lIns="44450" tIns="44450" rIns="44450" bIns="4445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00" b="0" i="0" u="none" strike="noStrike" kern="1200" cap="none" spc="0" normalizeH="0" baseline="0" noProof="0" dirty="0">
                  <a:ln>
                    <a:noFill/>
                  </a:ln>
                  <a:solidFill>
                    <a:srgbClr val="53565A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8" name="Freeform 30">
                <a:extLst>
                  <a:ext uri="{FF2B5EF4-FFF2-40B4-BE49-F238E27FC236}">
                    <a16:creationId xmlns:a16="http://schemas.microsoft.com/office/drawing/2014/main" id="{E4DFD676-5A3E-4D51-E4B0-B5FE64E7C72D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6698147" y="3079846"/>
                <a:ext cx="573253" cy="656987"/>
              </a:xfrm>
              <a:custGeom>
                <a:avLst/>
                <a:gdLst/>
                <a:ahLst/>
                <a:cxnLst>
                  <a:cxn ang="0">
                    <a:pos x="161" y="395"/>
                  </a:cxn>
                  <a:cxn ang="0">
                    <a:pos x="145" y="388"/>
                  </a:cxn>
                  <a:cxn ang="0">
                    <a:pos x="135" y="395"/>
                  </a:cxn>
                  <a:cxn ang="0">
                    <a:pos x="123" y="395"/>
                  </a:cxn>
                  <a:cxn ang="0">
                    <a:pos x="111" y="384"/>
                  </a:cxn>
                  <a:cxn ang="0">
                    <a:pos x="89" y="384"/>
                  </a:cxn>
                  <a:cxn ang="0">
                    <a:pos x="77" y="369"/>
                  </a:cxn>
                  <a:cxn ang="0">
                    <a:pos x="65" y="359"/>
                  </a:cxn>
                  <a:cxn ang="0">
                    <a:pos x="57" y="355"/>
                  </a:cxn>
                  <a:cxn ang="0">
                    <a:pos x="38" y="352"/>
                  </a:cxn>
                  <a:cxn ang="0">
                    <a:pos x="29" y="335"/>
                  </a:cxn>
                  <a:cxn ang="0">
                    <a:pos x="22" y="270"/>
                  </a:cxn>
                  <a:cxn ang="0">
                    <a:pos x="15" y="198"/>
                  </a:cxn>
                  <a:cxn ang="0">
                    <a:pos x="7" y="126"/>
                  </a:cxn>
                  <a:cxn ang="0">
                    <a:pos x="0" y="78"/>
                  </a:cxn>
                  <a:cxn ang="0">
                    <a:pos x="82" y="67"/>
                  </a:cxn>
                  <a:cxn ang="0">
                    <a:pos x="161" y="75"/>
                  </a:cxn>
                  <a:cxn ang="0">
                    <a:pos x="168" y="84"/>
                  </a:cxn>
                  <a:cxn ang="0">
                    <a:pos x="227" y="70"/>
                  </a:cxn>
                  <a:cxn ang="0">
                    <a:pos x="297" y="20"/>
                  </a:cxn>
                  <a:cxn ang="0">
                    <a:pos x="342" y="53"/>
                  </a:cxn>
                  <a:cxn ang="0">
                    <a:pos x="356" y="143"/>
                  </a:cxn>
                  <a:cxn ang="0">
                    <a:pos x="345" y="152"/>
                  </a:cxn>
                  <a:cxn ang="0">
                    <a:pos x="352" y="162"/>
                  </a:cxn>
                  <a:cxn ang="0">
                    <a:pos x="356" y="179"/>
                  </a:cxn>
                  <a:cxn ang="0">
                    <a:pos x="350" y="196"/>
                  </a:cxn>
                  <a:cxn ang="0">
                    <a:pos x="349" y="220"/>
                  </a:cxn>
                  <a:cxn ang="0">
                    <a:pos x="345" y="224"/>
                  </a:cxn>
                  <a:cxn ang="0">
                    <a:pos x="345" y="232"/>
                  </a:cxn>
                  <a:cxn ang="0">
                    <a:pos x="347" y="246"/>
                  </a:cxn>
                  <a:cxn ang="0">
                    <a:pos x="345" y="256"/>
                  </a:cxn>
                  <a:cxn ang="0">
                    <a:pos x="333" y="266"/>
                  </a:cxn>
                  <a:cxn ang="0">
                    <a:pos x="323" y="280"/>
                  </a:cxn>
                  <a:cxn ang="0">
                    <a:pos x="316" y="287"/>
                  </a:cxn>
                  <a:cxn ang="0">
                    <a:pos x="303" y="287"/>
                  </a:cxn>
                  <a:cxn ang="0">
                    <a:pos x="294" y="304"/>
                  </a:cxn>
                  <a:cxn ang="0">
                    <a:pos x="284" y="311"/>
                  </a:cxn>
                  <a:cxn ang="0">
                    <a:pos x="280" y="326"/>
                  </a:cxn>
                  <a:cxn ang="0">
                    <a:pos x="282" y="333"/>
                  </a:cxn>
                  <a:cxn ang="0">
                    <a:pos x="279" y="340"/>
                  </a:cxn>
                  <a:cxn ang="0">
                    <a:pos x="274" y="348"/>
                  </a:cxn>
                  <a:cxn ang="0">
                    <a:pos x="268" y="338"/>
                  </a:cxn>
                  <a:cxn ang="0">
                    <a:pos x="260" y="340"/>
                  </a:cxn>
                  <a:cxn ang="0">
                    <a:pos x="255" y="357"/>
                  </a:cxn>
                  <a:cxn ang="0">
                    <a:pos x="253" y="374"/>
                  </a:cxn>
                  <a:cxn ang="0">
                    <a:pos x="248" y="384"/>
                  </a:cxn>
                  <a:cxn ang="0">
                    <a:pos x="241" y="403"/>
                  </a:cxn>
                  <a:cxn ang="0">
                    <a:pos x="226" y="408"/>
                  </a:cxn>
                  <a:cxn ang="0">
                    <a:pos x="214" y="395"/>
                  </a:cxn>
                  <a:cxn ang="0">
                    <a:pos x="200" y="389"/>
                  </a:cxn>
                  <a:cxn ang="0">
                    <a:pos x="195" y="376"/>
                  </a:cxn>
                  <a:cxn ang="0">
                    <a:pos x="181" y="383"/>
                  </a:cxn>
                  <a:cxn ang="0">
                    <a:pos x="168" y="391"/>
                  </a:cxn>
                </a:cxnLst>
                <a:rect l="0" t="0" r="r" b="b"/>
                <a:pathLst>
                  <a:path w="356" h="408">
                    <a:moveTo>
                      <a:pt x="166" y="395"/>
                    </a:moveTo>
                    <a:lnTo>
                      <a:pt x="164" y="395"/>
                    </a:lnTo>
                    <a:lnTo>
                      <a:pt x="162" y="396"/>
                    </a:lnTo>
                    <a:lnTo>
                      <a:pt x="161" y="395"/>
                    </a:lnTo>
                    <a:lnTo>
                      <a:pt x="161" y="391"/>
                    </a:lnTo>
                    <a:lnTo>
                      <a:pt x="157" y="389"/>
                    </a:lnTo>
                    <a:lnTo>
                      <a:pt x="151" y="389"/>
                    </a:lnTo>
                    <a:lnTo>
                      <a:pt x="145" y="388"/>
                    </a:lnTo>
                    <a:lnTo>
                      <a:pt x="144" y="388"/>
                    </a:lnTo>
                    <a:lnTo>
                      <a:pt x="135" y="389"/>
                    </a:lnTo>
                    <a:lnTo>
                      <a:pt x="135" y="391"/>
                    </a:lnTo>
                    <a:lnTo>
                      <a:pt x="135" y="395"/>
                    </a:lnTo>
                    <a:lnTo>
                      <a:pt x="133" y="396"/>
                    </a:lnTo>
                    <a:lnTo>
                      <a:pt x="132" y="396"/>
                    </a:lnTo>
                    <a:lnTo>
                      <a:pt x="128" y="396"/>
                    </a:lnTo>
                    <a:lnTo>
                      <a:pt x="123" y="395"/>
                    </a:lnTo>
                    <a:lnTo>
                      <a:pt x="121" y="391"/>
                    </a:lnTo>
                    <a:lnTo>
                      <a:pt x="118" y="389"/>
                    </a:lnTo>
                    <a:lnTo>
                      <a:pt x="115" y="386"/>
                    </a:lnTo>
                    <a:lnTo>
                      <a:pt x="111" y="384"/>
                    </a:lnTo>
                    <a:lnTo>
                      <a:pt x="106" y="383"/>
                    </a:lnTo>
                    <a:lnTo>
                      <a:pt x="99" y="386"/>
                    </a:lnTo>
                    <a:lnTo>
                      <a:pt x="96" y="386"/>
                    </a:lnTo>
                    <a:lnTo>
                      <a:pt x="89" y="384"/>
                    </a:lnTo>
                    <a:lnTo>
                      <a:pt x="84" y="383"/>
                    </a:lnTo>
                    <a:lnTo>
                      <a:pt x="82" y="376"/>
                    </a:lnTo>
                    <a:lnTo>
                      <a:pt x="80" y="371"/>
                    </a:lnTo>
                    <a:lnTo>
                      <a:pt x="77" y="369"/>
                    </a:lnTo>
                    <a:lnTo>
                      <a:pt x="74" y="362"/>
                    </a:lnTo>
                    <a:lnTo>
                      <a:pt x="72" y="359"/>
                    </a:lnTo>
                    <a:lnTo>
                      <a:pt x="67" y="360"/>
                    </a:lnTo>
                    <a:lnTo>
                      <a:pt x="65" y="359"/>
                    </a:lnTo>
                    <a:lnTo>
                      <a:pt x="63" y="355"/>
                    </a:lnTo>
                    <a:lnTo>
                      <a:pt x="62" y="352"/>
                    </a:lnTo>
                    <a:lnTo>
                      <a:pt x="58" y="354"/>
                    </a:lnTo>
                    <a:lnTo>
                      <a:pt x="57" y="355"/>
                    </a:lnTo>
                    <a:lnTo>
                      <a:pt x="50" y="359"/>
                    </a:lnTo>
                    <a:lnTo>
                      <a:pt x="48" y="359"/>
                    </a:lnTo>
                    <a:lnTo>
                      <a:pt x="45" y="357"/>
                    </a:lnTo>
                    <a:lnTo>
                      <a:pt x="38" y="352"/>
                    </a:lnTo>
                    <a:lnTo>
                      <a:pt x="34" y="357"/>
                    </a:lnTo>
                    <a:lnTo>
                      <a:pt x="33" y="357"/>
                    </a:lnTo>
                    <a:lnTo>
                      <a:pt x="29" y="335"/>
                    </a:lnTo>
                    <a:lnTo>
                      <a:pt x="29" y="335"/>
                    </a:lnTo>
                    <a:lnTo>
                      <a:pt x="27" y="313"/>
                    </a:lnTo>
                    <a:lnTo>
                      <a:pt x="26" y="307"/>
                    </a:lnTo>
                    <a:lnTo>
                      <a:pt x="24" y="289"/>
                    </a:lnTo>
                    <a:lnTo>
                      <a:pt x="22" y="270"/>
                    </a:lnTo>
                    <a:lnTo>
                      <a:pt x="21" y="260"/>
                    </a:lnTo>
                    <a:lnTo>
                      <a:pt x="17" y="225"/>
                    </a:lnTo>
                    <a:lnTo>
                      <a:pt x="17" y="222"/>
                    </a:lnTo>
                    <a:lnTo>
                      <a:pt x="15" y="198"/>
                    </a:lnTo>
                    <a:lnTo>
                      <a:pt x="14" y="183"/>
                    </a:lnTo>
                    <a:lnTo>
                      <a:pt x="10" y="160"/>
                    </a:lnTo>
                    <a:lnTo>
                      <a:pt x="10" y="154"/>
                    </a:lnTo>
                    <a:lnTo>
                      <a:pt x="7" y="126"/>
                    </a:lnTo>
                    <a:lnTo>
                      <a:pt x="5" y="123"/>
                    </a:lnTo>
                    <a:lnTo>
                      <a:pt x="4" y="108"/>
                    </a:lnTo>
                    <a:lnTo>
                      <a:pt x="4" y="96"/>
                    </a:lnTo>
                    <a:lnTo>
                      <a:pt x="0" y="78"/>
                    </a:lnTo>
                    <a:lnTo>
                      <a:pt x="33" y="73"/>
                    </a:lnTo>
                    <a:lnTo>
                      <a:pt x="34" y="73"/>
                    </a:lnTo>
                    <a:lnTo>
                      <a:pt x="74" y="68"/>
                    </a:lnTo>
                    <a:lnTo>
                      <a:pt x="82" y="67"/>
                    </a:lnTo>
                    <a:lnTo>
                      <a:pt x="104" y="63"/>
                    </a:lnTo>
                    <a:lnTo>
                      <a:pt x="132" y="70"/>
                    </a:lnTo>
                    <a:lnTo>
                      <a:pt x="144" y="77"/>
                    </a:lnTo>
                    <a:lnTo>
                      <a:pt x="161" y="75"/>
                    </a:lnTo>
                    <a:lnTo>
                      <a:pt x="162" y="78"/>
                    </a:lnTo>
                    <a:lnTo>
                      <a:pt x="140" y="87"/>
                    </a:lnTo>
                    <a:lnTo>
                      <a:pt x="154" y="89"/>
                    </a:lnTo>
                    <a:lnTo>
                      <a:pt x="168" y="84"/>
                    </a:lnTo>
                    <a:lnTo>
                      <a:pt x="183" y="89"/>
                    </a:lnTo>
                    <a:lnTo>
                      <a:pt x="198" y="82"/>
                    </a:lnTo>
                    <a:lnTo>
                      <a:pt x="222" y="68"/>
                    </a:lnTo>
                    <a:lnTo>
                      <a:pt x="227" y="70"/>
                    </a:lnTo>
                    <a:lnTo>
                      <a:pt x="245" y="68"/>
                    </a:lnTo>
                    <a:lnTo>
                      <a:pt x="263" y="49"/>
                    </a:lnTo>
                    <a:lnTo>
                      <a:pt x="270" y="39"/>
                    </a:lnTo>
                    <a:lnTo>
                      <a:pt x="297" y="20"/>
                    </a:lnTo>
                    <a:lnTo>
                      <a:pt x="333" y="0"/>
                    </a:lnTo>
                    <a:lnTo>
                      <a:pt x="335" y="15"/>
                    </a:lnTo>
                    <a:lnTo>
                      <a:pt x="340" y="53"/>
                    </a:lnTo>
                    <a:lnTo>
                      <a:pt x="342" y="53"/>
                    </a:lnTo>
                    <a:lnTo>
                      <a:pt x="347" y="92"/>
                    </a:lnTo>
                    <a:lnTo>
                      <a:pt x="352" y="116"/>
                    </a:lnTo>
                    <a:lnTo>
                      <a:pt x="352" y="121"/>
                    </a:lnTo>
                    <a:lnTo>
                      <a:pt x="356" y="143"/>
                    </a:lnTo>
                    <a:lnTo>
                      <a:pt x="352" y="147"/>
                    </a:lnTo>
                    <a:lnTo>
                      <a:pt x="349" y="147"/>
                    </a:lnTo>
                    <a:lnTo>
                      <a:pt x="347" y="149"/>
                    </a:lnTo>
                    <a:lnTo>
                      <a:pt x="345" y="152"/>
                    </a:lnTo>
                    <a:lnTo>
                      <a:pt x="345" y="154"/>
                    </a:lnTo>
                    <a:lnTo>
                      <a:pt x="349" y="155"/>
                    </a:lnTo>
                    <a:lnTo>
                      <a:pt x="350" y="159"/>
                    </a:lnTo>
                    <a:lnTo>
                      <a:pt x="352" y="162"/>
                    </a:lnTo>
                    <a:lnTo>
                      <a:pt x="352" y="171"/>
                    </a:lnTo>
                    <a:lnTo>
                      <a:pt x="352" y="172"/>
                    </a:lnTo>
                    <a:lnTo>
                      <a:pt x="354" y="172"/>
                    </a:lnTo>
                    <a:lnTo>
                      <a:pt x="356" y="179"/>
                    </a:lnTo>
                    <a:lnTo>
                      <a:pt x="356" y="183"/>
                    </a:lnTo>
                    <a:lnTo>
                      <a:pt x="352" y="188"/>
                    </a:lnTo>
                    <a:lnTo>
                      <a:pt x="350" y="193"/>
                    </a:lnTo>
                    <a:lnTo>
                      <a:pt x="350" y="196"/>
                    </a:lnTo>
                    <a:lnTo>
                      <a:pt x="350" y="198"/>
                    </a:lnTo>
                    <a:lnTo>
                      <a:pt x="349" y="210"/>
                    </a:lnTo>
                    <a:lnTo>
                      <a:pt x="350" y="217"/>
                    </a:lnTo>
                    <a:lnTo>
                      <a:pt x="349" y="220"/>
                    </a:lnTo>
                    <a:lnTo>
                      <a:pt x="349" y="224"/>
                    </a:lnTo>
                    <a:lnTo>
                      <a:pt x="349" y="224"/>
                    </a:lnTo>
                    <a:lnTo>
                      <a:pt x="347" y="224"/>
                    </a:lnTo>
                    <a:lnTo>
                      <a:pt x="345" y="224"/>
                    </a:lnTo>
                    <a:lnTo>
                      <a:pt x="345" y="225"/>
                    </a:lnTo>
                    <a:lnTo>
                      <a:pt x="347" y="229"/>
                    </a:lnTo>
                    <a:lnTo>
                      <a:pt x="347" y="231"/>
                    </a:lnTo>
                    <a:lnTo>
                      <a:pt x="345" y="232"/>
                    </a:lnTo>
                    <a:lnTo>
                      <a:pt x="347" y="236"/>
                    </a:lnTo>
                    <a:lnTo>
                      <a:pt x="344" y="243"/>
                    </a:lnTo>
                    <a:lnTo>
                      <a:pt x="345" y="244"/>
                    </a:lnTo>
                    <a:lnTo>
                      <a:pt x="347" y="246"/>
                    </a:lnTo>
                    <a:lnTo>
                      <a:pt x="347" y="248"/>
                    </a:lnTo>
                    <a:lnTo>
                      <a:pt x="345" y="251"/>
                    </a:lnTo>
                    <a:lnTo>
                      <a:pt x="345" y="253"/>
                    </a:lnTo>
                    <a:lnTo>
                      <a:pt x="345" y="256"/>
                    </a:lnTo>
                    <a:lnTo>
                      <a:pt x="342" y="258"/>
                    </a:lnTo>
                    <a:lnTo>
                      <a:pt x="340" y="260"/>
                    </a:lnTo>
                    <a:lnTo>
                      <a:pt x="337" y="263"/>
                    </a:lnTo>
                    <a:lnTo>
                      <a:pt x="333" y="266"/>
                    </a:lnTo>
                    <a:lnTo>
                      <a:pt x="333" y="268"/>
                    </a:lnTo>
                    <a:lnTo>
                      <a:pt x="330" y="273"/>
                    </a:lnTo>
                    <a:lnTo>
                      <a:pt x="328" y="277"/>
                    </a:lnTo>
                    <a:lnTo>
                      <a:pt x="323" y="280"/>
                    </a:lnTo>
                    <a:lnTo>
                      <a:pt x="323" y="284"/>
                    </a:lnTo>
                    <a:lnTo>
                      <a:pt x="320" y="284"/>
                    </a:lnTo>
                    <a:lnTo>
                      <a:pt x="320" y="287"/>
                    </a:lnTo>
                    <a:lnTo>
                      <a:pt x="316" y="287"/>
                    </a:lnTo>
                    <a:lnTo>
                      <a:pt x="313" y="292"/>
                    </a:lnTo>
                    <a:lnTo>
                      <a:pt x="309" y="292"/>
                    </a:lnTo>
                    <a:lnTo>
                      <a:pt x="304" y="287"/>
                    </a:lnTo>
                    <a:lnTo>
                      <a:pt x="303" y="287"/>
                    </a:lnTo>
                    <a:lnTo>
                      <a:pt x="301" y="287"/>
                    </a:lnTo>
                    <a:lnTo>
                      <a:pt x="296" y="294"/>
                    </a:lnTo>
                    <a:lnTo>
                      <a:pt x="294" y="295"/>
                    </a:lnTo>
                    <a:lnTo>
                      <a:pt x="294" y="304"/>
                    </a:lnTo>
                    <a:lnTo>
                      <a:pt x="287" y="304"/>
                    </a:lnTo>
                    <a:lnTo>
                      <a:pt x="286" y="306"/>
                    </a:lnTo>
                    <a:lnTo>
                      <a:pt x="286" y="309"/>
                    </a:lnTo>
                    <a:lnTo>
                      <a:pt x="284" y="311"/>
                    </a:lnTo>
                    <a:lnTo>
                      <a:pt x="280" y="316"/>
                    </a:lnTo>
                    <a:lnTo>
                      <a:pt x="282" y="321"/>
                    </a:lnTo>
                    <a:lnTo>
                      <a:pt x="282" y="325"/>
                    </a:lnTo>
                    <a:lnTo>
                      <a:pt x="280" y="326"/>
                    </a:lnTo>
                    <a:lnTo>
                      <a:pt x="277" y="326"/>
                    </a:lnTo>
                    <a:lnTo>
                      <a:pt x="277" y="328"/>
                    </a:lnTo>
                    <a:lnTo>
                      <a:pt x="279" y="330"/>
                    </a:lnTo>
                    <a:lnTo>
                      <a:pt x="282" y="333"/>
                    </a:lnTo>
                    <a:lnTo>
                      <a:pt x="282" y="338"/>
                    </a:lnTo>
                    <a:lnTo>
                      <a:pt x="284" y="342"/>
                    </a:lnTo>
                    <a:lnTo>
                      <a:pt x="282" y="343"/>
                    </a:lnTo>
                    <a:lnTo>
                      <a:pt x="279" y="340"/>
                    </a:lnTo>
                    <a:lnTo>
                      <a:pt x="279" y="342"/>
                    </a:lnTo>
                    <a:lnTo>
                      <a:pt x="277" y="348"/>
                    </a:lnTo>
                    <a:lnTo>
                      <a:pt x="275" y="350"/>
                    </a:lnTo>
                    <a:lnTo>
                      <a:pt x="274" y="348"/>
                    </a:lnTo>
                    <a:lnTo>
                      <a:pt x="272" y="348"/>
                    </a:lnTo>
                    <a:lnTo>
                      <a:pt x="274" y="343"/>
                    </a:lnTo>
                    <a:lnTo>
                      <a:pt x="270" y="338"/>
                    </a:lnTo>
                    <a:lnTo>
                      <a:pt x="268" y="338"/>
                    </a:lnTo>
                    <a:lnTo>
                      <a:pt x="267" y="338"/>
                    </a:lnTo>
                    <a:lnTo>
                      <a:pt x="263" y="335"/>
                    </a:lnTo>
                    <a:lnTo>
                      <a:pt x="260" y="337"/>
                    </a:lnTo>
                    <a:lnTo>
                      <a:pt x="260" y="340"/>
                    </a:lnTo>
                    <a:lnTo>
                      <a:pt x="258" y="340"/>
                    </a:lnTo>
                    <a:lnTo>
                      <a:pt x="256" y="343"/>
                    </a:lnTo>
                    <a:lnTo>
                      <a:pt x="255" y="350"/>
                    </a:lnTo>
                    <a:lnTo>
                      <a:pt x="255" y="357"/>
                    </a:lnTo>
                    <a:lnTo>
                      <a:pt x="251" y="360"/>
                    </a:lnTo>
                    <a:lnTo>
                      <a:pt x="250" y="364"/>
                    </a:lnTo>
                    <a:lnTo>
                      <a:pt x="253" y="371"/>
                    </a:lnTo>
                    <a:lnTo>
                      <a:pt x="253" y="374"/>
                    </a:lnTo>
                    <a:lnTo>
                      <a:pt x="255" y="379"/>
                    </a:lnTo>
                    <a:lnTo>
                      <a:pt x="255" y="383"/>
                    </a:lnTo>
                    <a:lnTo>
                      <a:pt x="253" y="384"/>
                    </a:lnTo>
                    <a:lnTo>
                      <a:pt x="248" y="384"/>
                    </a:lnTo>
                    <a:lnTo>
                      <a:pt x="246" y="386"/>
                    </a:lnTo>
                    <a:lnTo>
                      <a:pt x="246" y="398"/>
                    </a:lnTo>
                    <a:lnTo>
                      <a:pt x="246" y="401"/>
                    </a:lnTo>
                    <a:lnTo>
                      <a:pt x="241" y="403"/>
                    </a:lnTo>
                    <a:lnTo>
                      <a:pt x="239" y="403"/>
                    </a:lnTo>
                    <a:lnTo>
                      <a:pt x="233" y="407"/>
                    </a:lnTo>
                    <a:lnTo>
                      <a:pt x="229" y="408"/>
                    </a:lnTo>
                    <a:lnTo>
                      <a:pt x="226" y="408"/>
                    </a:lnTo>
                    <a:lnTo>
                      <a:pt x="226" y="407"/>
                    </a:lnTo>
                    <a:lnTo>
                      <a:pt x="222" y="401"/>
                    </a:lnTo>
                    <a:lnTo>
                      <a:pt x="217" y="398"/>
                    </a:lnTo>
                    <a:lnTo>
                      <a:pt x="214" y="395"/>
                    </a:lnTo>
                    <a:lnTo>
                      <a:pt x="210" y="395"/>
                    </a:lnTo>
                    <a:lnTo>
                      <a:pt x="205" y="395"/>
                    </a:lnTo>
                    <a:lnTo>
                      <a:pt x="203" y="393"/>
                    </a:lnTo>
                    <a:lnTo>
                      <a:pt x="200" y="389"/>
                    </a:lnTo>
                    <a:lnTo>
                      <a:pt x="198" y="384"/>
                    </a:lnTo>
                    <a:lnTo>
                      <a:pt x="197" y="381"/>
                    </a:lnTo>
                    <a:lnTo>
                      <a:pt x="197" y="378"/>
                    </a:lnTo>
                    <a:lnTo>
                      <a:pt x="195" y="376"/>
                    </a:lnTo>
                    <a:lnTo>
                      <a:pt x="192" y="376"/>
                    </a:lnTo>
                    <a:lnTo>
                      <a:pt x="188" y="379"/>
                    </a:lnTo>
                    <a:lnTo>
                      <a:pt x="185" y="379"/>
                    </a:lnTo>
                    <a:lnTo>
                      <a:pt x="181" y="383"/>
                    </a:lnTo>
                    <a:lnTo>
                      <a:pt x="178" y="386"/>
                    </a:lnTo>
                    <a:lnTo>
                      <a:pt x="176" y="391"/>
                    </a:lnTo>
                    <a:lnTo>
                      <a:pt x="173" y="393"/>
                    </a:lnTo>
                    <a:lnTo>
                      <a:pt x="168" y="391"/>
                    </a:lnTo>
                    <a:lnTo>
                      <a:pt x="166" y="395"/>
                    </a:lnTo>
                    <a:close/>
                  </a:path>
                </a:pathLst>
              </a:custGeom>
              <a:grpFill/>
              <a:ln w="635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44450" tIns="44450" rIns="44450" bIns="4445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00" b="0" i="0" u="none" strike="noStrike" kern="1200" cap="none" spc="0" normalizeH="0" baseline="0" noProof="0" dirty="0">
                  <a:ln>
                    <a:noFill/>
                  </a:ln>
                  <a:solidFill>
                    <a:srgbClr val="53565A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9" name="Freeform 31">
                <a:extLst>
                  <a:ext uri="{FF2B5EF4-FFF2-40B4-BE49-F238E27FC236}">
                    <a16:creationId xmlns:a16="http://schemas.microsoft.com/office/drawing/2014/main" id="{F729D81F-3200-9D62-05E4-5C0EBC83C171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5852759" y="3110443"/>
                <a:ext cx="545879" cy="964547"/>
              </a:xfrm>
              <a:custGeom>
                <a:avLst/>
                <a:gdLst/>
                <a:ahLst/>
                <a:cxnLst>
                  <a:cxn ang="0">
                    <a:pos x="270" y="552"/>
                  </a:cxn>
                  <a:cxn ang="0">
                    <a:pos x="274" y="586"/>
                  </a:cxn>
                  <a:cxn ang="0">
                    <a:pos x="250" y="581"/>
                  </a:cxn>
                  <a:cxn ang="0">
                    <a:pos x="219" y="586"/>
                  </a:cxn>
                  <a:cxn ang="0">
                    <a:pos x="212" y="599"/>
                  </a:cxn>
                  <a:cxn ang="0">
                    <a:pos x="202" y="593"/>
                  </a:cxn>
                  <a:cxn ang="0">
                    <a:pos x="197" y="589"/>
                  </a:cxn>
                  <a:cxn ang="0">
                    <a:pos x="183" y="570"/>
                  </a:cxn>
                  <a:cxn ang="0">
                    <a:pos x="188" y="552"/>
                  </a:cxn>
                  <a:cxn ang="0">
                    <a:pos x="180" y="526"/>
                  </a:cxn>
                  <a:cxn ang="0">
                    <a:pos x="151" y="505"/>
                  </a:cxn>
                  <a:cxn ang="0">
                    <a:pos x="142" y="499"/>
                  </a:cxn>
                  <a:cxn ang="0">
                    <a:pos x="115" y="483"/>
                  </a:cxn>
                  <a:cxn ang="0">
                    <a:pos x="106" y="456"/>
                  </a:cxn>
                  <a:cxn ang="0">
                    <a:pos x="118" y="425"/>
                  </a:cxn>
                  <a:cxn ang="0">
                    <a:pos x="123" y="406"/>
                  </a:cxn>
                  <a:cxn ang="0">
                    <a:pos x="93" y="394"/>
                  </a:cxn>
                  <a:cxn ang="0">
                    <a:pos x="72" y="384"/>
                  </a:cxn>
                  <a:cxn ang="0">
                    <a:pos x="65" y="360"/>
                  </a:cxn>
                  <a:cxn ang="0">
                    <a:pos x="33" y="333"/>
                  </a:cxn>
                  <a:cxn ang="0">
                    <a:pos x="7" y="300"/>
                  </a:cxn>
                  <a:cxn ang="0">
                    <a:pos x="0" y="280"/>
                  </a:cxn>
                  <a:cxn ang="0">
                    <a:pos x="7" y="244"/>
                  </a:cxn>
                  <a:cxn ang="0">
                    <a:pos x="6" y="227"/>
                  </a:cxn>
                  <a:cxn ang="0">
                    <a:pos x="28" y="212"/>
                  </a:cxn>
                  <a:cxn ang="0">
                    <a:pos x="40" y="183"/>
                  </a:cxn>
                  <a:cxn ang="0">
                    <a:pos x="28" y="152"/>
                  </a:cxn>
                  <a:cxn ang="0">
                    <a:pos x="38" y="131"/>
                  </a:cxn>
                  <a:cxn ang="0">
                    <a:pos x="70" y="118"/>
                  </a:cxn>
                  <a:cxn ang="0">
                    <a:pos x="86" y="104"/>
                  </a:cxn>
                  <a:cxn ang="0">
                    <a:pos x="100" y="66"/>
                  </a:cxn>
                  <a:cxn ang="0">
                    <a:pos x="91" y="48"/>
                  </a:cxn>
                  <a:cxn ang="0">
                    <a:pos x="74" y="27"/>
                  </a:cxn>
                  <a:cxn ang="0">
                    <a:pos x="57" y="13"/>
                  </a:cxn>
                  <a:cxn ang="0">
                    <a:pos x="190" y="6"/>
                  </a:cxn>
                  <a:cxn ang="0">
                    <a:pos x="279" y="18"/>
                  </a:cxn>
                  <a:cxn ang="0">
                    <a:pos x="313" y="124"/>
                  </a:cxn>
                  <a:cxn ang="0">
                    <a:pos x="323" y="247"/>
                  </a:cxn>
                  <a:cxn ang="0">
                    <a:pos x="323" y="340"/>
                  </a:cxn>
                  <a:cxn ang="0">
                    <a:pos x="327" y="352"/>
                  </a:cxn>
                  <a:cxn ang="0">
                    <a:pos x="325" y="362"/>
                  </a:cxn>
                  <a:cxn ang="0">
                    <a:pos x="334" y="374"/>
                  </a:cxn>
                  <a:cxn ang="0">
                    <a:pos x="339" y="394"/>
                  </a:cxn>
                  <a:cxn ang="0">
                    <a:pos x="330" y="412"/>
                  </a:cxn>
                  <a:cxn ang="0">
                    <a:pos x="329" y="425"/>
                  </a:cxn>
                  <a:cxn ang="0">
                    <a:pos x="323" y="434"/>
                  </a:cxn>
                  <a:cxn ang="0">
                    <a:pos x="313" y="447"/>
                  </a:cxn>
                  <a:cxn ang="0">
                    <a:pos x="305" y="458"/>
                  </a:cxn>
                  <a:cxn ang="0">
                    <a:pos x="306" y="470"/>
                  </a:cxn>
                  <a:cxn ang="0">
                    <a:pos x="301" y="478"/>
                  </a:cxn>
                  <a:cxn ang="0">
                    <a:pos x="303" y="490"/>
                  </a:cxn>
                  <a:cxn ang="0">
                    <a:pos x="303" y="495"/>
                  </a:cxn>
                  <a:cxn ang="0">
                    <a:pos x="300" y="502"/>
                  </a:cxn>
                  <a:cxn ang="0">
                    <a:pos x="294" y="524"/>
                  </a:cxn>
                </a:cxnLst>
                <a:rect l="0" t="0" r="r" b="b"/>
                <a:pathLst>
                  <a:path w="339" h="599">
                    <a:moveTo>
                      <a:pt x="303" y="536"/>
                    </a:moveTo>
                    <a:lnTo>
                      <a:pt x="303" y="540"/>
                    </a:lnTo>
                    <a:lnTo>
                      <a:pt x="284" y="545"/>
                    </a:lnTo>
                    <a:lnTo>
                      <a:pt x="281" y="550"/>
                    </a:lnTo>
                    <a:lnTo>
                      <a:pt x="276" y="548"/>
                    </a:lnTo>
                    <a:lnTo>
                      <a:pt x="270" y="552"/>
                    </a:lnTo>
                    <a:lnTo>
                      <a:pt x="269" y="562"/>
                    </a:lnTo>
                    <a:lnTo>
                      <a:pt x="269" y="567"/>
                    </a:lnTo>
                    <a:lnTo>
                      <a:pt x="274" y="572"/>
                    </a:lnTo>
                    <a:lnTo>
                      <a:pt x="277" y="577"/>
                    </a:lnTo>
                    <a:lnTo>
                      <a:pt x="276" y="584"/>
                    </a:lnTo>
                    <a:lnTo>
                      <a:pt x="274" y="586"/>
                    </a:lnTo>
                    <a:lnTo>
                      <a:pt x="272" y="588"/>
                    </a:lnTo>
                    <a:lnTo>
                      <a:pt x="270" y="588"/>
                    </a:lnTo>
                    <a:lnTo>
                      <a:pt x="265" y="588"/>
                    </a:lnTo>
                    <a:lnTo>
                      <a:pt x="262" y="584"/>
                    </a:lnTo>
                    <a:lnTo>
                      <a:pt x="255" y="581"/>
                    </a:lnTo>
                    <a:lnTo>
                      <a:pt x="250" y="581"/>
                    </a:lnTo>
                    <a:lnTo>
                      <a:pt x="250" y="579"/>
                    </a:lnTo>
                    <a:lnTo>
                      <a:pt x="240" y="576"/>
                    </a:lnTo>
                    <a:lnTo>
                      <a:pt x="233" y="574"/>
                    </a:lnTo>
                    <a:lnTo>
                      <a:pt x="228" y="574"/>
                    </a:lnTo>
                    <a:lnTo>
                      <a:pt x="223" y="577"/>
                    </a:lnTo>
                    <a:lnTo>
                      <a:pt x="219" y="586"/>
                    </a:lnTo>
                    <a:lnTo>
                      <a:pt x="216" y="589"/>
                    </a:lnTo>
                    <a:lnTo>
                      <a:pt x="214" y="591"/>
                    </a:lnTo>
                    <a:lnTo>
                      <a:pt x="214" y="596"/>
                    </a:lnTo>
                    <a:lnTo>
                      <a:pt x="217" y="599"/>
                    </a:lnTo>
                    <a:lnTo>
                      <a:pt x="219" y="599"/>
                    </a:lnTo>
                    <a:lnTo>
                      <a:pt x="212" y="599"/>
                    </a:lnTo>
                    <a:lnTo>
                      <a:pt x="211" y="596"/>
                    </a:lnTo>
                    <a:lnTo>
                      <a:pt x="209" y="594"/>
                    </a:lnTo>
                    <a:lnTo>
                      <a:pt x="206" y="589"/>
                    </a:lnTo>
                    <a:lnTo>
                      <a:pt x="204" y="589"/>
                    </a:lnTo>
                    <a:lnTo>
                      <a:pt x="204" y="591"/>
                    </a:lnTo>
                    <a:lnTo>
                      <a:pt x="202" y="593"/>
                    </a:lnTo>
                    <a:lnTo>
                      <a:pt x="207" y="596"/>
                    </a:lnTo>
                    <a:lnTo>
                      <a:pt x="207" y="598"/>
                    </a:lnTo>
                    <a:lnTo>
                      <a:pt x="206" y="599"/>
                    </a:lnTo>
                    <a:lnTo>
                      <a:pt x="204" y="598"/>
                    </a:lnTo>
                    <a:lnTo>
                      <a:pt x="197" y="594"/>
                    </a:lnTo>
                    <a:lnTo>
                      <a:pt x="197" y="589"/>
                    </a:lnTo>
                    <a:lnTo>
                      <a:pt x="192" y="586"/>
                    </a:lnTo>
                    <a:lnTo>
                      <a:pt x="190" y="582"/>
                    </a:lnTo>
                    <a:lnTo>
                      <a:pt x="188" y="576"/>
                    </a:lnTo>
                    <a:lnTo>
                      <a:pt x="188" y="574"/>
                    </a:lnTo>
                    <a:lnTo>
                      <a:pt x="187" y="572"/>
                    </a:lnTo>
                    <a:lnTo>
                      <a:pt x="183" y="570"/>
                    </a:lnTo>
                    <a:lnTo>
                      <a:pt x="183" y="567"/>
                    </a:lnTo>
                    <a:lnTo>
                      <a:pt x="185" y="565"/>
                    </a:lnTo>
                    <a:lnTo>
                      <a:pt x="187" y="564"/>
                    </a:lnTo>
                    <a:lnTo>
                      <a:pt x="190" y="562"/>
                    </a:lnTo>
                    <a:lnTo>
                      <a:pt x="190" y="555"/>
                    </a:lnTo>
                    <a:lnTo>
                      <a:pt x="188" y="552"/>
                    </a:lnTo>
                    <a:lnTo>
                      <a:pt x="183" y="548"/>
                    </a:lnTo>
                    <a:lnTo>
                      <a:pt x="180" y="540"/>
                    </a:lnTo>
                    <a:lnTo>
                      <a:pt x="182" y="535"/>
                    </a:lnTo>
                    <a:lnTo>
                      <a:pt x="180" y="531"/>
                    </a:lnTo>
                    <a:lnTo>
                      <a:pt x="182" y="528"/>
                    </a:lnTo>
                    <a:lnTo>
                      <a:pt x="180" y="526"/>
                    </a:lnTo>
                    <a:lnTo>
                      <a:pt x="175" y="524"/>
                    </a:lnTo>
                    <a:lnTo>
                      <a:pt x="168" y="521"/>
                    </a:lnTo>
                    <a:lnTo>
                      <a:pt x="166" y="517"/>
                    </a:lnTo>
                    <a:lnTo>
                      <a:pt x="164" y="516"/>
                    </a:lnTo>
                    <a:lnTo>
                      <a:pt x="161" y="511"/>
                    </a:lnTo>
                    <a:lnTo>
                      <a:pt x="151" y="505"/>
                    </a:lnTo>
                    <a:lnTo>
                      <a:pt x="151" y="505"/>
                    </a:lnTo>
                    <a:lnTo>
                      <a:pt x="149" y="507"/>
                    </a:lnTo>
                    <a:lnTo>
                      <a:pt x="147" y="509"/>
                    </a:lnTo>
                    <a:lnTo>
                      <a:pt x="144" y="509"/>
                    </a:lnTo>
                    <a:lnTo>
                      <a:pt x="141" y="505"/>
                    </a:lnTo>
                    <a:lnTo>
                      <a:pt x="142" y="499"/>
                    </a:lnTo>
                    <a:lnTo>
                      <a:pt x="137" y="499"/>
                    </a:lnTo>
                    <a:lnTo>
                      <a:pt x="134" y="497"/>
                    </a:lnTo>
                    <a:lnTo>
                      <a:pt x="127" y="494"/>
                    </a:lnTo>
                    <a:lnTo>
                      <a:pt x="127" y="490"/>
                    </a:lnTo>
                    <a:lnTo>
                      <a:pt x="120" y="487"/>
                    </a:lnTo>
                    <a:lnTo>
                      <a:pt x="115" y="483"/>
                    </a:lnTo>
                    <a:lnTo>
                      <a:pt x="113" y="480"/>
                    </a:lnTo>
                    <a:lnTo>
                      <a:pt x="108" y="476"/>
                    </a:lnTo>
                    <a:lnTo>
                      <a:pt x="106" y="471"/>
                    </a:lnTo>
                    <a:lnTo>
                      <a:pt x="105" y="463"/>
                    </a:lnTo>
                    <a:lnTo>
                      <a:pt x="105" y="458"/>
                    </a:lnTo>
                    <a:lnTo>
                      <a:pt x="106" y="456"/>
                    </a:lnTo>
                    <a:lnTo>
                      <a:pt x="110" y="451"/>
                    </a:lnTo>
                    <a:lnTo>
                      <a:pt x="112" y="441"/>
                    </a:lnTo>
                    <a:lnTo>
                      <a:pt x="113" y="439"/>
                    </a:lnTo>
                    <a:lnTo>
                      <a:pt x="113" y="435"/>
                    </a:lnTo>
                    <a:lnTo>
                      <a:pt x="118" y="430"/>
                    </a:lnTo>
                    <a:lnTo>
                      <a:pt x="118" y="425"/>
                    </a:lnTo>
                    <a:lnTo>
                      <a:pt x="117" y="422"/>
                    </a:lnTo>
                    <a:lnTo>
                      <a:pt x="117" y="418"/>
                    </a:lnTo>
                    <a:lnTo>
                      <a:pt x="118" y="413"/>
                    </a:lnTo>
                    <a:lnTo>
                      <a:pt x="122" y="412"/>
                    </a:lnTo>
                    <a:lnTo>
                      <a:pt x="122" y="410"/>
                    </a:lnTo>
                    <a:lnTo>
                      <a:pt x="123" y="406"/>
                    </a:lnTo>
                    <a:lnTo>
                      <a:pt x="122" y="405"/>
                    </a:lnTo>
                    <a:lnTo>
                      <a:pt x="112" y="398"/>
                    </a:lnTo>
                    <a:lnTo>
                      <a:pt x="108" y="398"/>
                    </a:lnTo>
                    <a:lnTo>
                      <a:pt x="105" y="398"/>
                    </a:lnTo>
                    <a:lnTo>
                      <a:pt x="98" y="394"/>
                    </a:lnTo>
                    <a:lnTo>
                      <a:pt x="93" y="394"/>
                    </a:lnTo>
                    <a:lnTo>
                      <a:pt x="88" y="401"/>
                    </a:lnTo>
                    <a:lnTo>
                      <a:pt x="84" y="405"/>
                    </a:lnTo>
                    <a:lnTo>
                      <a:pt x="81" y="403"/>
                    </a:lnTo>
                    <a:lnTo>
                      <a:pt x="76" y="398"/>
                    </a:lnTo>
                    <a:lnTo>
                      <a:pt x="72" y="388"/>
                    </a:lnTo>
                    <a:lnTo>
                      <a:pt x="72" y="384"/>
                    </a:lnTo>
                    <a:lnTo>
                      <a:pt x="74" y="381"/>
                    </a:lnTo>
                    <a:lnTo>
                      <a:pt x="70" y="376"/>
                    </a:lnTo>
                    <a:lnTo>
                      <a:pt x="70" y="370"/>
                    </a:lnTo>
                    <a:lnTo>
                      <a:pt x="69" y="367"/>
                    </a:lnTo>
                    <a:lnTo>
                      <a:pt x="69" y="365"/>
                    </a:lnTo>
                    <a:lnTo>
                      <a:pt x="65" y="360"/>
                    </a:lnTo>
                    <a:lnTo>
                      <a:pt x="59" y="353"/>
                    </a:lnTo>
                    <a:lnTo>
                      <a:pt x="50" y="348"/>
                    </a:lnTo>
                    <a:lnTo>
                      <a:pt x="43" y="345"/>
                    </a:lnTo>
                    <a:lnTo>
                      <a:pt x="40" y="341"/>
                    </a:lnTo>
                    <a:lnTo>
                      <a:pt x="38" y="336"/>
                    </a:lnTo>
                    <a:lnTo>
                      <a:pt x="33" y="333"/>
                    </a:lnTo>
                    <a:lnTo>
                      <a:pt x="28" y="328"/>
                    </a:lnTo>
                    <a:lnTo>
                      <a:pt x="19" y="319"/>
                    </a:lnTo>
                    <a:lnTo>
                      <a:pt x="14" y="316"/>
                    </a:lnTo>
                    <a:lnTo>
                      <a:pt x="14" y="312"/>
                    </a:lnTo>
                    <a:lnTo>
                      <a:pt x="12" y="307"/>
                    </a:lnTo>
                    <a:lnTo>
                      <a:pt x="7" y="300"/>
                    </a:lnTo>
                    <a:lnTo>
                      <a:pt x="7" y="299"/>
                    </a:lnTo>
                    <a:lnTo>
                      <a:pt x="7" y="297"/>
                    </a:lnTo>
                    <a:lnTo>
                      <a:pt x="7" y="295"/>
                    </a:lnTo>
                    <a:lnTo>
                      <a:pt x="7" y="292"/>
                    </a:lnTo>
                    <a:lnTo>
                      <a:pt x="2" y="287"/>
                    </a:lnTo>
                    <a:lnTo>
                      <a:pt x="0" y="280"/>
                    </a:lnTo>
                    <a:lnTo>
                      <a:pt x="0" y="271"/>
                    </a:lnTo>
                    <a:lnTo>
                      <a:pt x="0" y="265"/>
                    </a:lnTo>
                    <a:lnTo>
                      <a:pt x="0" y="259"/>
                    </a:lnTo>
                    <a:lnTo>
                      <a:pt x="2" y="253"/>
                    </a:lnTo>
                    <a:lnTo>
                      <a:pt x="4" y="246"/>
                    </a:lnTo>
                    <a:lnTo>
                      <a:pt x="7" y="244"/>
                    </a:lnTo>
                    <a:lnTo>
                      <a:pt x="9" y="244"/>
                    </a:lnTo>
                    <a:lnTo>
                      <a:pt x="11" y="242"/>
                    </a:lnTo>
                    <a:lnTo>
                      <a:pt x="9" y="237"/>
                    </a:lnTo>
                    <a:lnTo>
                      <a:pt x="9" y="232"/>
                    </a:lnTo>
                    <a:lnTo>
                      <a:pt x="9" y="229"/>
                    </a:lnTo>
                    <a:lnTo>
                      <a:pt x="6" y="227"/>
                    </a:lnTo>
                    <a:lnTo>
                      <a:pt x="6" y="225"/>
                    </a:lnTo>
                    <a:lnTo>
                      <a:pt x="9" y="222"/>
                    </a:lnTo>
                    <a:lnTo>
                      <a:pt x="18" y="217"/>
                    </a:lnTo>
                    <a:lnTo>
                      <a:pt x="21" y="217"/>
                    </a:lnTo>
                    <a:lnTo>
                      <a:pt x="26" y="215"/>
                    </a:lnTo>
                    <a:lnTo>
                      <a:pt x="28" y="212"/>
                    </a:lnTo>
                    <a:lnTo>
                      <a:pt x="29" y="210"/>
                    </a:lnTo>
                    <a:lnTo>
                      <a:pt x="31" y="203"/>
                    </a:lnTo>
                    <a:lnTo>
                      <a:pt x="31" y="194"/>
                    </a:lnTo>
                    <a:lnTo>
                      <a:pt x="33" y="189"/>
                    </a:lnTo>
                    <a:lnTo>
                      <a:pt x="38" y="184"/>
                    </a:lnTo>
                    <a:lnTo>
                      <a:pt x="40" y="183"/>
                    </a:lnTo>
                    <a:lnTo>
                      <a:pt x="40" y="169"/>
                    </a:lnTo>
                    <a:lnTo>
                      <a:pt x="40" y="165"/>
                    </a:lnTo>
                    <a:lnTo>
                      <a:pt x="36" y="160"/>
                    </a:lnTo>
                    <a:lnTo>
                      <a:pt x="35" y="159"/>
                    </a:lnTo>
                    <a:lnTo>
                      <a:pt x="31" y="159"/>
                    </a:lnTo>
                    <a:lnTo>
                      <a:pt x="28" y="152"/>
                    </a:lnTo>
                    <a:lnTo>
                      <a:pt x="28" y="148"/>
                    </a:lnTo>
                    <a:lnTo>
                      <a:pt x="29" y="141"/>
                    </a:lnTo>
                    <a:lnTo>
                      <a:pt x="29" y="133"/>
                    </a:lnTo>
                    <a:lnTo>
                      <a:pt x="33" y="131"/>
                    </a:lnTo>
                    <a:lnTo>
                      <a:pt x="35" y="130"/>
                    </a:lnTo>
                    <a:lnTo>
                      <a:pt x="38" y="131"/>
                    </a:lnTo>
                    <a:lnTo>
                      <a:pt x="47" y="128"/>
                    </a:lnTo>
                    <a:lnTo>
                      <a:pt x="52" y="128"/>
                    </a:lnTo>
                    <a:lnTo>
                      <a:pt x="59" y="126"/>
                    </a:lnTo>
                    <a:lnTo>
                      <a:pt x="62" y="126"/>
                    </a:lnTo>
                    <a:lnTo>
                      <a:pt x="65" y="119"/>
                    </a:lnTo>
                    <a:lnTo>
                      <a:pt x="70" y="118"/>
                    </a:lnTo>
                    <a:lnTo>
                      <a:pt x="77" y="118"/>
                    </a:lnTo>
                    <a:lnTo>
                      <a:pt x="79" y="116"/>
                    </a:lnTo>
                    <a:lnTo>
                      <a:pt x="79" y="112"/>
                    </a:lnTo>
                    <a:lnTo>
                      <a:pt x="86" y="111"/>
                    </a:lnTo>
                    <a:lnTo>
                      <a:pt x="86" y="109"/>
                    </a:lnTo>
                    <a:lnTo>
                      <a:pt x="86" y="104"/>
                    </a:lnTo>
                    <a:lnTo>
                      <a:pt x="86" y="95"/>
                    </a:lnTo>
                    <a:lnTo>
                      <a:pt x="88" y="92"/>
                    </a:lnTo>
                    <a:lnTo>
                      <a:pt x="91" y="89"/>
                    </a:lnTo>
                    <a:lnTo>
                      <a:pt x="96" y="87"/>
                    </a:lnTo>
                    <a:lnTo>
                      <a:pt x="100" y="73"/>
                    </a:lnTo>
                    <a:lnTo>
                      <a:pt x="100" y="66"/>
                    </a:lnTo>
                    <a:lnTo>
                      <a:pt x="98" y="61"/>
                    </a:lnTo>
                    <a:lnTo>
                      <a:pt x="96" y="59"/>
                    </a:lnTo>
                    <a:lnTo>
                      <a:pt x="96" y="54"/>
                    </a:lnTo>
                    <a:lnTo>
                      <a:pt x="96" y="53"/>
                    </a:lnTo>
                    <a:lnTo>
                      <a:pt x="94" y="53"/>
                    </a:lnTo>
                    <a:lnTo>
                      <a:pt x="91" y="48"/>
                    </a:lnTo>
                    <a:lnTo>
                      <a:pt x="84" y="44"/>
                    </a:lnTo>
                    <a:lnTo>
                      <a:pt x="81" y="44"/>
                    </a:lnTo>
                    <a:lnTo>
                      <a:pt x="77" y="41"/>
                    </a:lnTo>
                    <a:lnTo>
                      <a:pt x="76" y="37"/>
                    </a:lnTo>
                    <a:lnTo>
                      <a:pt x="74" y="30"/>
                    </a:lnTo>
                    <a:lnTo>
                      <a:pt x="74" y="27"/>
                    </a:lnTo>
                    <a:lnTo>
                      <a:pt x="69" y="25"/>
                    </a:lnTo>
                    <a:lnTo>
                      <a:pt x="64" y="22"/>
                    </a:lnTo>
                    <a:lnTo>
                      <a:pt x="60" y="18"/>
                    </a:lnTo>
                    <a:lnTo>
                      <a:pt x="57" y="17"/>
                    </a:lnTo>
                    <a:lnTo>
                      <a:pt x="55" y="15"/>
                    </a:lnTo>
                    <a:lnTo>
                      <a:pt x="57" y="13"/>
                    </a:lnTo>
                    <a:lnTo>
                      <a:pt x="74" y="12"/>
                    </a:lnTo>
                    <a:lnTo>
                      <a:pt x="113" y="10"/>
                    </a:lnTo>
                    <a:lnTo>
                      <a:pt x="120" y="10"/>
                    </a:lnTo>
                    <a:lnTo>
                      <a:pt x="154" y="8"/>
                    </a:lnTo>
                    <a:lnTo>
                      <a:pt x="158" y="8"/>
                    </a:lnTo>
                    <a:lnTo>
                      <a:pt x="190" y="6"/>
                    </a:lnTo>
                    <a:lnTo>
                      <a:pt x="204" y="5"/>
                    </a:lnTo>
                    <a:lnTo>
                      <a:pt x="209" y="5"/>
                    </a:lnTo>
                    <a:lnTo>
                      <a:pt x="241" y="1"/>
                    </a:lnTo>
                    <a:lnTo>
                      <a:pt x="248" y="1"/>
                    </a:lnTo>
                    <a:lnTo>
                      <a:pt x="281" y="0"/>
                    </a:lnTo>
                    <a:lnTo>
                      <a:pt x="279" y="18"/>
                    </a:lnTo>
                    <a:lnTo>
                      <a:pt x="286" y="34"/>
                    </a:lnTo>
                    <a:lnTo>
                      <a:pt x="294" y="44"/>
                    </a:lnTo>
                    <a:lnTo>
                      <a:pt x="301" y="66"/>
                    </a:lnTo>
                    <a:lnTo>
                      <a:pt x="308" y="80"/>
                    </a:lnTo>
                    <a:lnTo>
                      <a:pt x="311" y="107"/>
                    </a:lnTo>
                    <a:lnTo>
                      <a:pt x="313" y="124"/>
                    </a:lnTo>
                    <a:lnTo>
                      <a:pt x="313" y="138"/>
                    </a:lnTo>
                    <a:lnTo>
                      <a:pt x="315" y="155"/>
                    </a:lnTo>
                    <a:lnTo>
                      <a:pt x="318" y="184"/>
                    </a:lnTo>
                    <a:lnTo>
                      <a:pt x="320" y="212"/>
                    </a:lnTo>
                    <a:lnTo>
                      <a:pt x="320" y="213"/>
                    </a:lnTo>
                    <a:lnTo>
                      <a:pt x="323" y="247"/>
                    </a:lnTo>
                    <a:lnTo>
                      <a:pt x="325" y="276"/>
                    </a:lnTo>
                    <a:lnTo>
                      <a:pt x="329" y="307"/>
                    </a:lnTo>
                    <a:lnTo>
                      <a:pt x="330" y="321"/>
                    </a:lnTo>
                    <a:lnTo>
                      <a:pt x="330" y="335"/>
                    </a:lnTo>
                    <a:lnTo>
                      <a:pt x="325" y="336"/>
                    </a:lnTo>
                    <a:lnTo>
                      <a:pt x="323" y="340"/>
                    </a:lnTo>
                    <a:lnTo>
                      <a:pt x="325" y="341"/>
                    </a:lnTo>
                    <a:lnTo>
                      <a:pt x="325" y="343"/>
                    </a:lnTo>
                    <a:lnTo>
                      <a:pt x="325" y="345"/>
                    </a:lnTo>
                    <a:lnTo>
                      <a:pt x="329" y="347"/>
                    </a:lnTo>
                    <a:lnTo>
                      <a:pt x="329" y="350"/>
                    </a:lnTo>
                    <a:lnTo>
                      <a:pt x="327" y="352"/>
                    </a:lnTo>
                    <a:lnTo>
                      <a:pt x="327" y="352"/>
                    </a:lnTo>
                    <a:lnTo>
                      <a:pt x="323" y="355"/>
                    </a:lnTo>
                    <a:lnTo>
                      <a:pt x="322" y="357"/>
                    </a:lnTo>
                    <a:lnTo>
                      <a:pt x="323" y="359"/>
                    </a:lnTo>
                    <a:lnTo>
                      <a:pt x="323" y="360"/>
                    </a:lnTo>
                    <a:lnTo>
                      <a:pt x="325" y="362"/>
                    </a:lnTo>
                    <a:lnTo>
                      <a:pt x="325" y="364"/>
                    </a:lnTo>
                    <a:lnTo>
                      <a:pt x="327" y="364"/>
                    </a:lnTo>
                    <a:lnTo>
                      <a:pt x="330" y="365"/>
                    </a:lnTo>
                    <a:lnTo>
                      <a:pt x="330" y="372"/>
                    </a:lnTo>
                    <a:lnTo>
                      <a:pt x="330" y="374"/>
                    </a:lnTo>
                    <a:lnTo>
                      <a:pt x="334" y="374"/>
                    </a:lnTo>
                    <a:lnTo>
                      <a:pt x="335" y="376"/>
                    </a:lnTo>
                    <a:lnTo>
                      <a:pt x="335" y="379"/>
                    </a:lnTo>
                    <a:lnTo>
                      <a:pt x="335" y="382"/>
                    </a:lnTo>
                    <a:lnTo>
                      <a:pt x="334" y="386"/>
                    </a:lnTo>
                    <a:lnTo>
                      <a:pt x="334" y="388"/>
                    </a:lnTo>
                    <a:lnTo>
                      <a:pt x="339" y="394"/>
                    </a:lnTo>
                    <a:lnTo>
                      <a:pt x="337" y="396"/>
                    </a:lnTo>
                    <a:lnTo>
                      <a:pt x="339" y="396"/>
                    </a:lnTo>
                    <a:lnTo>
                      <a:pt x="339" y="400"/>
                    </a:lnTo>
                    <a:lnTo>
                      <a:pt x="337" y="406"/>
                    </a:lnTo>
                    <a:lnTo>
                      <a:pt x="334" y="408"/>
                    </a:lnTo>
                    <a:lnTo>
                      <a:pt x="330" y="412"/>
                    </a:lnTo>
                    <a:lnTo>
                      <a:pt x="330" y="413"/>
                    </a:lnTo>
                    <a:lnTo>
                      <a:pt x="332" y="417"/>
                    </a:lnTo>
                    <a:lnTo>
                      <a:pt x="330" y="417"/>
                    </a:lnTo>
                    <a:lnTo>
                      <a:pt x="329" y="418"/>
                    </a:lnTo>
                    <a:lnTo>
                      <a:pt x="327" y="422"/>
                    </a:lnTo>
                    <a:lnTo>
                      <a:pt x="329" y="425"/>
                    </a:lnTo>
                    <a:lnTo>
                      <a:pt x="329" y="427"/>
                    </a:lnTo>
                    <a:lnTo>
                      <a:pt x="327" y="427"/>
                    </a:lnTo>
                    <a:lnTo>
                      <a:pt x="327" y="429"/>
                    </a:lnTo>
                    <a:lnTo>
                      <a:pt x="322" y="432"/>
                    </a:lnTo>
                    <a:lnTo>
                      <a:pt x="322" y="432"/>
                    </a:lnTo>
                    <a:lnTo>
                      <a:pt x="323" y="434"/>
                    </a:lnTo>
                    <a:lnTo>
                      <a:pt x="322" y="437"/>
                    </a:lnTo>
                    <a:lnTo>
                      <a:pt x="320" y="441"/>
                    </a:lnTo>
                    <a:lnTo>
                      <a:pt x="315" y="444"/>
                    </a:lnTo>
                    <a:lnTo>
                      <a:pt x="315" y="451"/>
                    </a:lnTo>
                    <a:lnTo>
                      <a:pt x="313" y="451"/>
                    </a:lnTo>
                    <a:lnTo>
                      <a:pt x="313" y="447"/>
                    </a:lnTo>
                    <a:lnTo>
                      <a:pt x="311" y="449"/>
                    </a:lnTo>
                    <a:lnTo>
                      <a:pt x="311" y="451"/>
                    </a:lnTo>
                    <a:lnTo>
                      <a:pt x="310" y="453"/>
                    </a:lnTo>
                    <a:lnTo>
                      <a:pt x="310" y="451"/>
                    </a:lnTo>
                    <a:lnTo>
                      <a:pt x="308" y="449"/>
                    </a:lnTo>
                    <a:lnTo>
                      <a:pt x="305" y="458"/>
                    </a:lnTo>
                    <a:lnTo>
                      <a:pt x="305" y="458"/>
                    </a:lnTo>
                    <a:lnTo>
                      <a:pt x="305" y="461"/>
                    </a:lnTo>
                    <a:lnTo>
                      <a:pt x="310" y="464"/>
                    </a:lnTo>
                    <a:lnTo>
                      <a:pt x="310" y="466"/>
                    </a:lnTo>
                    <a:lnTo>
                      <a:pt x="308" y="468"/>
                    </a:lnTo>
                    <a:lnTo>
                      <a:pt x="306" y="470"/>
                    </a:lnTo>
                    <a:lnTo>
                      <a:pt x="303" y="473"/>
                    </a:lnTo>
                    <a:lnTo>
                      <a:pt x="303" y="473"/>
                    </a:lnTo>
                    <a:lnTo>
                      <a:pt x="306" y="473"/>
                    </a:lnTo>
                    <a:lnTo>
                      <a:pt x="306" y="475"/>
                    </a:lnTo>
                    <a:lnTo>
                      <a:pt x="301" y="478"/>
                    </a:lnTo>
                    <a:lnTo>
                      <a:pt x="301" y="478"/>
                    </a:lnTo>
                    <a:lnTo>
                      <a:pt x="301" y="480"/>
                    </a:lnTo>
                    <a:lnTo>
                      <a:pt x="303" y="480"/>
                    </a:lnTo>
                    <a:lnTo>
                      <a:pt x="303" y="483"/>
                    </a:lnTo>
                    <a:lnTo>
                      <a:pt x="303" y="487"/>
                    </a:lnTo>
                    <a:lnTo>
                      <a:pt x="301" y="488"/>
                    </a:lnTo>
                    <a:lnTo>
                      <a:pt x="303" y="490"/>
                    </a:lnTo>
                    <a:lnTo>
                      <a:pt x="300" y="492"/>
                    </a:lnTo>
                    <a:lnTo>
                      <a:pt x="300" y="490"/>
                    </a:lnTo>
                    <a:lnTo>
                      <a:pt x="300" y="492"/>
                    </a:lnTo>
                    <a:lnTo>
                      <a:pt x="303" y="492"/>
                    </a:lnTo>
                    <a:lnTo>
                      <a:pt x="303" y="494"/>
                    </a:lnTo>
                    <a:lnTo>
                      <a:pt x="303" y="495"/>
                    </a:lnTo>
                    <a:lnTo>
                      <a:pt x="298" y="494"/>
                    </a:lnTo>
                    <a:lnTo>
                      <a:pt x="298" y="495"/>
                    </a:lnTo>
                    <a:lnTo>
                      <a:pt x="300" y="499"/>
                    </a:lnTo>
                    <a:lnTo>
                      <a:pt x="303" y="500"/>
                    </a:lnTo>
                    <a:lnTo>
                      <a:pt x="303" y="502"/>
                    </a:lnTo>
                    <a:lnTo>
                      <a:pt x="300" y="502"/>
                    </a:lnTo>
                    <a:lnTo>
                      <a:pt x="300" y="504"/>
                    </a:lnTo>
                    <a:lnTo>
                      <a:pt x="305" y="504"/>
                    </a:lnTo>
                    <a:lnTo>
                      <a:pt x="301" y="512"/>
                    </a:lnTo>
                    <a:lnTo>
                      <a:pt x="296" y="516"/>
                    </a:lnTo>
                    <a:lnTo>
                      <a:pt x="294" y="521"/>
                    </a:lnTo>
                    <a:lnTo>
                      <a:pt x="294" y="524"/>
                    </a:lnTo>
                    <a:lnTo>
                      <a:pt x="298" y="529"/>
                    </a:lnTo>
                    <a:lnTo>
                      <a:pt x="303" y="536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lIns="44450" tIns="44450" rIns="44450" bIns="4445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00" b="0" i="0" u="none" strike="noStrike" kern="1200" cap="none" spc="0" normalizeH="0" baseline="0" noProof="0" dirty="0">
                  <a:ln>
                    <a:noFill/>
                  </a:ln>
                  <a:solidFill>
                    <a:srgbClr val="53565A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0" name="Freeform 32">
                <a:extLst>
                  <a:ext uri="{FF2B5EF4-FFF2-40B4-BE49-F238E27FC236}">
                    <a16:creationId xmlns:a16="http://schemas.microsoft.com/office/drawing/2014/main" id="{9CDD8CFC-8C1B-C920-9F7B-06F7F4C58741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7765749" y="3508177"/>
                <a:ext cx="27375" cy="37037"/>
              </a:xfrm>
              <a:custGeom>
                <a:avLst/>
                <a:gdLst/>
                <a:ahLst/>
                <a:cxnLst>
                  <a:cxn ang="0">
                    <a:pos x="9" y="4"/>
                  </a:cxn>
                  <a:cxn ang="0">
                    <a:pos x="17" y="11"/>
                  </a:cxn>
                  <a:cxn ang="0">
                    <a:pos x="9" y="23"/>
                  </a:cxn>
                  <a:cxn ang="0">
                    <a:pos x="9" y="19"/>
                  </a:cxn>
                  <a:cxn ang="0">
                    <a:pos x="9" y="19"/>
                  </a:cxn>
                  <a:cxn ang="0">
                    <a:pos x="9" y="18"/>
                  </a:cxn>
                  <a:cxn ang="0">
                    <a:pos x="9" y="14"/>
                  </a:cxn>
                  <a:cxn ang="0">
                    <a:pos x="5" y="12"/>
                  </a:cxn>
                  <a:cxn ang="0">
                    <a:pos x="4" y="11"/>
                  </a:cxn>
                  <a:cxn ang="0">
                    <a:pos x="0" y="9"/>
                  </a:cxn>
                  <a:cxn ang="0">
                    <a:pos x="5" y="0"/>
                  </a:cxn>
                  <a:cxn ang="0">
                    <a:pos x="9" y="4"/>
                  </a:cxn>
                </a:cxnLst>
                <a:rect l="0" t="0" r="r" b="b"/>
                <a:pathLst>
                  <a:path w="17" h="23">
                    <a:moveTo>
                      <a:pt x="9" y="4"/>
                    </a:moveTo>
                    <a:lnTo>
                      <a:pt x="17" y="11"/>
                    </a:lnTo>
                    <a:lnTo>
                      <a:pt x="9" y="23"/>
                    </a:lnTo>
                    <a:lnTo>
                      <a:pt x="9" y="19"/>
                    </a:lnTo>
                    <a:lnTo>
                      <a:pt x="9" y="19"/>
                    </a:lnTo>
                    <a:lnTo>
                      <a:pt x="9" y="18"/>
                    </a:lnTo>
                    <a:lnTo>
                      <a:pt x="9" y="14"/>
                    </a:lnTo>
                    <a:lnTo>
                      <a:pt x="5" y="12"/>
                    </a:lnTo>
                    <a:lnTo>
                      <a:pt x="4" y="11"/>
                    </a:lnTo>
                    <a:lnTo>
                      <a:pt x="0" y="9"/>
                    </a:lnTo>
                    <a:lnTo>
                      <a:pt x="5" y="0"/>
                    </a:lnTo>
                    <a:lnTo>
                      <a:pt x="9" y="4"/>
                    </a:lnTo>
                    <a:close/>
                  </a:path>
                </a:pathLst>
              </a:custGeom>
              <a:grpFill/>
              <a:ln w="6350">
                <a:solidFill>
                  <a:srgbClr val="669933"/>
                </a:solidFill>
                <a:round/>
                <a:headEnd/>
                <a:tailEnd/>
              </a:ln>
            </p:spPr>
            <p:txBody>
              <a:bodyPr vert="horz" wrap="square" lIns="44450" tIns="44450" rIns="44450" bIns="4445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00" b="0" i="0" u="none" strike="noStrike" kern="1200" cap="none" spc="0" normalizeH="0" baseline="0" noProof="0" dirty="0">
                  <a:ln>
                    <a:noFill/>
                  </a:ln>
                  <a:solidFill>
                    <a:srgbClr val="53565A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1" name="Freeform 33">
                <a:extLst>
                  <a:ext uri="{FF2B5EF4-FFF2-40B4-BE49-F238E27FC236}">
                    <a16:creationId xmlns:a16="http://schemas.microsoft.com/office/drawing/2014/main" id="{95CA5B1D-45A0-4CDD-E58B-BCE9E2DEF344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7909064" y="3324607"/>
                <a:ext cx="146534" cy="239929"/>
              </a:xfrm>
              <a:custGeom>
                <a:avLst/>
                <a:gdLst/>
                <a:ahLst/>
                <a:cxnLst>
                  <a:cxn ang="0">
                    <a:pos x="34" y="138"/>
                  </a:cxn>
                  <a:cxn ang="0">
                    <a:pos x="33" y="128"/>
                  </a:cxn>
                  <a:cxn ang="0">
                    <a:pos x="26" y="109"/>
                  </a:cxn>
                  <a:cxn ang="0">
                    <a:pos x="17" y="77"/>
                  </a:cxn>
                  <a:cxn ang="0">
                    <a:pos x="14" y="67"/>
                  </a:cxn>
                  <a:cxn ang="0">
                    <a:pos x="12" y="61"/>
                  </a:cxn>
                  <a:cxn ang="0">
                    <a:pos x="10" y="53"/>
                  </a:cxn>
                  <a:cxn ang="0">
                    <a:pos x="0" y="17"/>
                  </a:cxn>
                  <a:cxn ang="0">
                    <a:pos x="2" y="17"/>
                  </a:cxn>
                  <a:cxn ang="0">
                    <a:pos x="4" y="10"/>
                  </a:cxn>
                  <a:cxn ang="0">
                    <a:pos x="7" y="5"/>
                  </a:cxn>
                  <a:cxn ang="0">
                    <a:pos x="10" y="2"/>
                  </a:cxn>
                  <a:cxn ang="0">
                    <a:pos x="15" y="2"/>
                  </a:cxn>
                  <a:cxn ang="0">
                    <a:pos x="24" y="0"/>
                  </a:cxn>
                  <a:cxn ang="0">
                    <a:pos x="29" y="2"/>
                  </a:cxn>
                  <a:cxn ang="0">
                    <a:pos x="29" y="3"/>
                  </a:cxn>
                  <a:cxn ang="0">
                    <a:pos x="29" y="5"/>
                  </a:cxn>
                  <a:cxn ang="0">
                    <a:pos x="26" y="7"/>
                  </a:cxn>
                  <a:cxn ang="0">
                    <a:pos x="26" y="10"/>
                  </a:cxn>
                  <a:cxn ang="0">
                    <a:pos x="26" y="12"/>
                  </a:cxn>
                  <a:cxn ang="0">
                    <a:pos x="26" y="12"/>
                  </a:cxn>
                  <a:cxn ang="0">
                    <a:pos x="17" y="26"/>
                  </a:cxn>
                  <a:cxn ang="0">
                    <a:pos x="22" y="29"/>
                  </a:cxn>
                  <a:cxn ang="0">
                    <a:pos x="22" y="41"/>
                  </a:cxn>
                  <a:cxn ang="0">
                    <a:pos x="31" y="50"/>
                  </a:cxn>
                  <a:cxn ang="0">
                    <a:pos x="43" y="60"/>
                  </a:cxn>
                  <a:cxn ang="0">
                    <a:pos x="48" y="79"/>
                  </a:cxn>
                  <a:cxn ang="0">
                    <a:pos x="55" y="84"/>
                  </a:cxn>
                  <a:cxn ang="0">
                    <a:pos x="58" y="91"/>
                  </a:cxn>
                  <a:cxn ang="0">
                    <a:pos x="70" y="102"/>
                  </a:cxn>
                  <a:cxn ang="0">
                    <a:pos x="79" y="102"/>
                  </a:cxn>
                  <a:cxn ang="0">
                    <a:pos x="91" y="138"/>
                  </a:cxn>
                  <a:cxn ang="0">
                    <a:pos x="89" y="138"/>
                  </a:cxn>
                  <a:cxn ang="0">
                    <a:pos x="87" y="138"/>
                  </a:cxn>
                  <a:cxn ang="0">
                    <a:pos x="65" y="143"/>
                  </a:cxn>
                  <a:cxn ang="0">
                    <a:pos x="38" y="149"/>
                  </a:cxn>
                  <a:cxn ang="0">
                    <a:pos x="34" y="138"/>
                  </a:cxn>
                </a:cxnLst>
                <a:rect l="0" t="0" r="r" b="b"/>
                <a:pathLst>
                  <a:path w="91" h="149">
                    <a:moveTo>
                      <a:pt x="34" y="138"/>
                    </a:moveTo>
                    <a:lnTo>
                      <a:pt x="33" y="128"/>
                    </a:lnTo>
                    <a:lnTo>
                      <a:pt x="26" y="109"/>
                    </a:lnTo>
                    <a:lnTo>
                      <a:pt x="17" y="77"/>
                    </a:lnTo>
                    <a:lnTo>
                      <a:pt x="14" y="67"/>
                    </a:lnTo>
                    <a:lnTo>
                      <a:pt x="12" y="61"/>
                    </a:lnTo>
                    <a:lnTo>
                      <a:pt x="10" y="53"/>
                    </a:lnTo>
                    <a:lnTo>
                      <a:pt x="0" y="17"/>
                    </a:lnTo>
                    <a:lnTo>
                      <a:pt x="2" y="17"/>
                    </a:lnTo>
                    <a:lnTo>
                      <a:pt x="4" y="10"/>
                    </a:lnTo>
                    <a:lnTo>
                      <a:pt x="7" y="5"/>
                    </a:lnTo>
                    <a:lnTo>
                      <a:pt x="10" y="2"/>
                    </a:lnTo>
                    <a:lnTo>
                      <a:pt x="15" y="2"/>
                    </a:lnTo>
                    <a:lnTo>
                      <a:pt x="24" y="0"/>
                    </a:lnTo>
                    <a:lnTo>
                      <a:pt x="29" y="2"/>
                    </a:lnTo>
                    <a:lnTo>
                      <a:pt x="29" y="3"/>
                    </a:lnTo>
                    <a:lnTo>
                      <a:pt x="29" y="5"/>
                    </a:lnTo>
                    <a:lnTo>
                      <a:pt x="26" y="7"/>
                    </a:lnTo>
                    <a:lnTo>
                      <a:pt x="26" y="10"/>
                    </a:lnTo>
                    <a:lnTo>
                      <a:pt x="26" y="12"/>
                    </a:lnTo>
                    <a:lnTo>
                      <a:pt x="26" y="12"/>
                    </a:lnTo>
                    <a:lnTo>
                      <a:pt x="17" y="26"/>
                    </a:lnTo>
                    <a:lnTo>
                      <a:pt x="22" y="29"/>
                    </a:lnTo>
                    <a:lnTo>
                      <a:pt x="22" y="41"/>
                    </a:lnTo>
                    <a:lnTo>
                      <a:pt x="31" y="50"/>
                    </a:lnTo>
                    <a:lnTo>
                      <a:pt x="43" y="60"/>
                    </a:lnTo>
                    <a:lnTo>
                      <a:pt x="48" y="79"/>
                    </a:lnTo>
                    <a:lnTo>
                      <a:pt x="55" y="84"/>
                    </a:lnTo>
                    <a:lnTo>
                      <a:pt x="58" y="91"/>
                    </a:lnTo>
                    <a:lnTo>
                      <a:pt x="70" y="102"/>
                    </a:lnTo>
                    <a:lnTo>
                      <a:pt x="79" y="102"/>
                    </a:lnTo>
                    <a:lnTo>
                      <a:pt x="91" y="138"/>
                    </a:lnTo>
                    <a:lnTo>
                      <a:pt x="89" y="138"/>
                    </a:lnTo>
                    <a:lnTo>
                      <a:pt x="87" y="138"/>
                    </a:lnTo>
                    <a:lnTo>
                      <a:pt x="65" y="143"/>
                    </a:lnTo>
                    <a:lnTo>
                      <a:pt x="38" y="149"/>
                    </a:lnTo>
                    <a:lnTo>
                      <a:pt x="34" y="138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lIns="44450" tIns="44450" rIns="44450" bIns="4445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00" b="0" i="0" u="none" strike="noStrike" kern="1200" cap="none" spc="0" normalizeH="0" baseline="0" noProof="0" dirty="0">
                  <a:ln>
                    <a:noFill/>
                  </a:ln>
                  <a:solidFill>
                    <a:srgbClr val="53565A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2" name="Freeform 34">
                <a:extLst>
                  <a:ext uri="{FF2B5EF4-FFF2-40B4-BE49-F238E27FC236}">
                    <a16:creationId xmlns:a16="http://schemas.microsoft.com/office/drawing/2014/main" id="{854872C2-ABC0-652F-7F44-73F46E13E09B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7058845" y="3310114"/>
                <a:ext cx="613510" cy="613510"/>
              </a:xfrm>
              <a:custGeom>
                <a:avLst/>
                <a:gdLst/>
                <a:ahLst/>
                <a:cxnLst>
                  <a:cxn ang="0">
                    <a:pos x="239" y="212"/>
                  </a:cxn>
                  <a:cxn ang="0">
                    <a:pos x="232" y="238"/>
                  </a:cxn>
                  <a:cxn ang="0">
                    <a:pos x="224" y="260"/>
                  </a:cxn>
                  <a:cxn ang="0">
                    <a:pos x="214" y="288"/>
                  </a:cxn>
                  <a:cxn ang="0">
                    <a:pos x="205" y="308"/>
                  </a:cxn>
                  <a:cxn ang="0">
                    <a:pos x="209" y="322"/>
                  </a:cxn>
                  <a:cxn ang="0">
                    <a:pos x="202" y="335"/>
                  </a:cxn>
                  <a:cxn ang="0">
                    <a:pos x="186" y="339"/>
                  </a:cxn>
                  <a:cxn ang="0">
                    <a:pos x="169" y="351"/>
                  </a:cxn>
                  <a:cxn ang="0">
                    <a:pos x="156" y="363"/>
                  </a:cxn>
                  <a:cxn ang="0">
                    <a:pos x="125" y="368"/>
                  </a:cxn>
                  <a:cxn ang="0">
                    <a:pos x="106" y="380"/>
                  </a:cxn>
                  <a:cxn ang="0">
                    <a:pos x="80" y="375"/>
                  </a:cxn>
                  <a:cxn ang="0">
                    <a:pos x="67" y="356"/>
                  </a:cxn>
                  <a:cxn ang="0">
                    <a:pos x="58" y="352"/>
                  </a:cxn>
                  <a:cxn ang="0">
                    <a:pos x="46" y="342"/>
                  </a:cxn>
                  <a:cxn ang="0">
                    <a:pos x="26" y="327"/>
                  </a:cxn>
                  <a:cxn ang="0">
                    <a:pos x="12" y="306"/>
                  </a:cxn>
                  <a:cxn ang="0">
                    <a:pos x="3" y="282"/>
                  </a:cxn>
                  <a:cxn ang="0">
                    <a:pos x="5" y="265"/>
                  </a:cxn>
                  <a:cxn ang="0">
                    <a:pos x="24" y="241"/>
                  </a:cxn>
                  <a:cxn ang="0">
                    <a:pos x="27" y="217"/>
                  </a:cxn>
                  <a:cxn ang="0">
                    <a:pos x="39" y="192"/>
                  </a:cxn>
                  <a:cxn ang="0">
                    <a:pos x="51" y="207"/>
                  </a:cxn>
                  <a:cxn ang="0">
                    <a:pos x="58" y="190"/>
                  </a:cxn>
                  <a:cxn ang="0">
                    <a:pos x="56" y="173"/>
                  </a:cxn>
                  <a:cxn ang="0">
                    <a:pos x="72" y="151"/>
                  </a:cxn>
                  <a:cxn ang="0">
                    <a:pos x="96" y="144"/>
                  </a:cxn>
                  <a:cxn ang="0">
                    <a:pos x="109" y="123"/>
                  </a:cxn>
                  <a:cxn ang="0">
                    <a:pos x="123" y="105"/>
                  </a:cxn>
                  <a:cxn ang="0">
                    <a:pos x="123" y="86"/>
                  </a:cxn>
                  <a:cxn ang="0">
                    <a:pos x="126" y="74"/>
                  </a:cxn>
                  <a:cxn ang="0">
                    <a:pos x="132" y="36"/>
                  </a:cxn>
                  <a:cxn ang="0">
                    <a:pos x="121" y="11"/>
                  </a:cxn>
                  <a:cxn ang="0">
                    <a:pos x="137" y="26"/>
                  </a:cxn>
                  <a:cxn ang="0">
                    <a:pos x="209" y="88"/>
                  </a:cxn>
                  <a:cxn ang="0">
                    <a:pos x="255" y="127"/>
                  </a:cxn>
                  <a:cxn ang="0">
                    <a:pos x="268" y="106"/>
                  </a:cxn>
                  <a:cxn ang="0">
                    <a:pos x="285" y="96"/>
                  </a:cxn>
                  <a:cxn ang="0">
                    <a:pos x="292" y="84"/>
                  </a:cxn>
                  <a:cxn ang="0">
                    <a:pos x="297" y="91"/>
                  </a:cxn>
                  <a:cxn ang="0">
                    <a:pos x="316" y="91"/>
                  </a:cxn>
                  <a:cxn ang="0">
                    <a:pos x="320" y="79"/>
                  </a:cxn>
                  <a:cxn ang="0">
                    <a:pos x="335" y="72"/>
                  </a:cxn>
                  <a:cxn ang="0">
                    <a:pos x="357" y="74"/>
                  </a:cxn>
                  <a:cxn ang="0">
                    <a:pos x="362" y="72"/>
                  </a:cxn>
                  <a:cxn ang="0">
                    <a:pos x="366" y="79"/>
                  </a:cxn>
                  <a:cxn ang="0">
                    <a:pos x="371" y="84"/>
                  </a:cxn>
                  <a:cxn ang="0">
                    <a:pos x="373" y="89"/>
                  </a:cxn>
                  <a:cxn ang="0">
                    <a:pos x="379" y="100"/>
                  </a:cxn>
                  <a:cxn ang="0">
                    <a:pos x="359" y="111"/>
                  </a:cxn>
                  <a:cxn ang="0">
                    <a:pos x="332" y="108"/>
                  </a:cxn>
                  <a:cxn ang="0">
                    <a:pos x="328" y="134"/>
                  </a:cxn>
                  <a:cxn ang="0">
                    <a:pos x="318" y="151"/>
                  </a:cxn>
                  <a:cxn ang="0">
                    <a:pos x="308" y="159"/>
                  </a:cxn>
                  <a:cxn ang="0">
                    <a:pos x="285" y="180"/>
                  </a:cxn>
                </a:cxnLst>
                <a:rect l="0" t="0" r="r" b="b"/>
                <a:pathLst>
                  <a:path w="381" h="381">
                    <a:moveTo>
                      <a:pt x="275" y="212"/>
                    </a:moveTo>
                    <a:lnTo>
                      <a:pt x="273" y="217"/>
                    </a:lnTo>
                    <a:lnTo>
                      <a:pt x="270" y="221"/>
                    </a:lnTo>
                    <a:lnTo>
                      <a:pt x="255" y="217"/>
                    </a:lnTo>
                    <a:lnTo>
                      <a:pt x="250" y="209"/>
                    </a:lnTo>
                    <a:lnTo>
                      <a:pt x="239" y="207"/>
                    </a:lnTo>
                    <a:lnTo>
                      <a:pt x="239" y="212"/>
                    </a:lnTo>
                    <a:lnTo>
                      <a:pt x="239" y="214"/>
                    </a:lnTo>
                    <a:lnTo>
                      <a:pt x="238" y="217"/>
                    </a:lnTo>
                    <a:lnTo>
                      <a:pt x="239" y="224"/>
                    </a:lnTo>
                    <a:lnTo>
                      <a:pt x="238" y="229"/>
                    </a:lnTo>
                    <a:lnTo>
                      <a:pt x="238" y="233"/>
                    </a:lnTo>
                    <a:lnTo>
                      <a:pt x="234" y="235"/>
                    </a:lnTo>
                    <a:lnTo>
                      <a:pt x="232" y="238"/>
                    </a:lnTo>
                    <a:lnTo>
                      <a:pt x="232" y="240"/>
                    </a:lnTo>
                    <a:lnTo>
                      <a:pt x="234" y="241"/>
                    </a:lnTo>
                    <a:lnTo>
                      <a:pt x="234" y="243"/>
                    </a:lnTo>
                    <a:lnTo>
                      <a:pt x="231" y="246"/>
                    </a:lnTo>
                    <a:lnTo>
                      <a:pt x="226" y="255"/>
                    </a:lnTo>
                    <a:lnTo>
                      <a:pt x="226" y="257"/>
                    </a:lnTo>
                    <a:lnTo>
                      <a:pt x="224" y="260"/>
                    </a:lnTo>
                    <a:lnTo>
                      <a:pt x="226" y="262"/>
                    </a:lnTo>
                    <a:lnTo>
                      <a:pt x="224" y="267"/>
                    </a:lnTo>
                    <a:lnTo>
                      <a:pt x="224" y="270"/>
                    </a:lnTo>
                    <a:lnTo>
                      <a:pt x="222" y="276"/>
                    </a:lnTo>
                    <a:lnTo>
                      <a:pt x="217" y="281"/>
                    </a:lnTo>
                    <a:lnTo>
                      <a:pt x="214" y="286"/>
                    </a:lnTo>
                    <a:lnTo>
                      <a:pt x="214" y="288"/>
                    </a:lnTo>
                    <a:lnTo>
                      <a:pt x="210" y="289"/>
                    </a:lnTo>
                    <a:lnTo>
                      <a:pt x="210" y="293"/>
                    </a:lnTo>
                    <a:lnTo>
                      <a:pt x="210" y="294"/>
                    </a:lnTo>
                    <a:lnTo>
                      <a:pt x="207" y="299"/>
                    </a:lnTo>
                    <a:lnTo>
                      <a:pt x="207" y="301"/>
                    </a:lnTo>
                    <a:lnTo>
                      <a:pt x="205" y="305"/>
                    </a:lnTo>
                    <a:lnTo>
                      <a:pt x="205" y="308"/>
                    </a:lnTo>
                    <a:lnTo>
                      <a:pt x="202" y="313"/>
                    </a:lnTo>
                    <a:lnTo>
                      <a:pt x="203" y="313"/>
                    </a:lnTo>
                    <a:lnTo>
                      <a:pt x="202" y="317"/>
                    </a:lnTo>
                    <a:lnTo>
                      <a:pt x="203" y="317"/>
                    </a:lnTo>
                    <a:lnTo>
                      <a:pt x="207" y="317"/>
                    </a:lnTo>
                    <a:lnTo>
                      <a:pt x="210" y="318"/>
                    </a:lnTo>
                    <a:lnTo>
                      <a:pt x="209" y="322"/>
                    </a:lnTo>
                    <a:lnTo>
                      <a:pt x="203" y="325"/>
                    </a:lnTo>
                    <a:lnTo>
                      <a:pt x="203" y="329"/>
                    </a:lnTo>
                    <a:lnTo>
                      <a:pt x="205" y="329"/>
                    </a:lnTo>
                    <a:lnTo>
                      <a:pt x="207" y="329"/>
                    </a:lnTo>
                    <a:lnTo>
                      <a:pt x="207" y="330"/>
                    </a:lnTo>
                    <a:lnTo>
                      <a:pt x="202" y="334"/>
                    </a:lnTo>
                    <a:lnTo>
                      <a:pt x="202" y="335"/>
                    </a:lnTo>
                    <a:lnTo>
                      <a:pt x="198" y="337"/>
                    </a:lnTo>
                    <a:lnTo>
                      <a:pt x="197" y="340"/>
                    </a:lnTo>
                    <a:lnTo>
                      <a:pt x="193" y="342"/>
                    </a:lnTo>
                    <a:lnTo>
                      <a:pt x="191" y="342"/>
                    </a:lnTo>
                    <a:lnTo>
                      <a:pt x="191" y="339"/>
                    </a:lnTo>
                    <a:lnTo>
                      <a:pt x="188" y="337"/>
                    </a:lnTo>
                    <a:lnTo>
                      <a:pt x="186" y="339"/>
                    </a:lnTo>
                    <a:lnTo>
                      <a:pt x="181" y="342"/>
                    </a:lnTo>
                    <a:lnTo>
                      <a:pt x="174" y="349"/>
                    </a:lnTo>
                    <a:lnTo>
                      <a:pt x="171" y="349"/>
                    </a:lnTo>
                    <a:lnTo>
                      <a:pt x="171" y="351"/>
                    </a:lnTo>
                    <a:lnTo>
                      <a:pt x="171" y="351"/>
                    </a:lnTo>
                    <a:lnTo>
                      <a:pt x="169" y="352"/>
                    </a:lnTo>
                    <a:lnTo>
                      <a:pt x="169" y="351"/>
                    </a:lnTo>
                    <a:lnTo>
                      <a:pt x="166" y="351"/>
                    </a:lnTo>
                    <a:lnTo>
                      <a:pt x="166" y="349"/>
                    </a:lnTo>
                    <a:lnTo>
                      <a:pt x="161" y="347"/>
                    </a:lnTo>
                    <a:lnTo>
                      <a:pt x="159" y="352"/>
                    </a:lnTo>
                    <a:lnTo>
                      <a:pt x="162" y="356"/>
                    </a:lnTo>
                    <a:lnTo>
                      <a:pt x="162" y="358"/>
                    </a:lnTo>
                    <a:lnTo>
                      <a:pt x="156" y="363"/>
                    </a:lnTo>
                    <a:lnTo>
                      <a:pt x="154" y="363"/>
                    </a:lnTo>
                    <a:lnTo>
                      <a:pt x="152" y="363"/>
                    </a:lnTo>
                    <a:lnTo>
                      <a:pt x="152" y="363"/>
                    </a:lnTo>
                    <a:lnTo>
                      <a:pt x="149" y="364"/>
                    </a:lnTo>
                    <a:lnTo>
                      <a:pt x="138" y="368"/>
                    </a:lnTo>
                    <a:lnTo>
                      <a:pt x="133" y="373"/>
                    </a:lnTo>
                    <a:lnTo>
                      <a:pt x="125" y="368"/>
                    </a:lnTo>
                    <a:lnTo>
                      <a:pt x="120" y="364"/>
                    </a:lnTo>
                    <a:lnTo>
                      <a:pt x="118" y="368"/>
                    </a:lnTo>
                    <a:lnTo>
                      <a:pt x="118" y="370"/>
                    </a:lnTo>
                    <a:lnTo>
                      <a:pt x="111" y="375"/>
                    </a:lnTo>
                    <a:lnTo>
                      <a:pt x="109" y="375"/>
                    </a:lnTo>
                    <a:lnTo>
                      <a:pt x="109" y="376"/>
                    </a:lnTo>
                    <a:lnTo>
                      <a:pt x="106" y="380"/>
                    </a:lnTo>
                    <a:lnTo>
                      <a:pt x="96" y="381"/>
                    </a:lnTo>
                    <a:lnTo>
                      <a:pt x="92" y="380"/>
                    </a:lnTo>
                    <a:lnTo>
                      <a:pt x="89" y="378"/>
                    </a:lnTo>
                    <a:lnTo>
                      <a:pt x="89" y="376"/>
                    </a:lnTo>
                    <a:lnTo>
                      <a:pt x="84" y="375"/>
                    </a:lnTo>
                    <a:lnTo>
                      <a:pt x="82" y="376"/>
                    </a:lnTo>
                    <a:lnTo>
                      <a:pt x="80" y="375"/>
                    </a:lnTo>
                    <a:lnTo>
                      <a:pt x="79" y="373"/>
                    </a:lnTo>
                    <a:lnTo>
                      <a:pt x="79" y="371"/>
                    </a:lnTo>
                    <a:lnTo>
                      <a:pt x="75" y="370"/>
                    </a:lnTo>
                    <a:lnTo>
                      <a:pt x="72" y="368"/>
                    </a:lnTo>
                    <a:lnTo>
                      <a:pt x="72" y="363"/>
                    </a:lnTo>
                    <a:lnTo>
                      <a:pt x="65" y="358"/>
                    </a:lnTo>
                    <a:lnTo>
                      <a:pt x="67" y="356"/>
                    </a:lnTo>
                    <a:lnTo>
                      <a:pt x="68" y="354"/>
                    </a:lnTo>
                    <a:lnTo>
                      <a:pt x="68" y="352"/>
                    </a:lnTo>
                    <a:lnTo>
                      <a:pt x="67" y="351"/>
                    </a:lnTo>
                    <a:lnTo>
                      <a:pt x="65" y="349"/>
                    </a:lnTo>
                    <a:lnTo>
                      <a:pt x="62" y="352"/>
                    </a:lnTo>
                    <a:lnTo>
                      <a:pt x="58" y="349"/>
                    </a:lnTo>
                    <a:lnTo>
                      <a:pt x="58" y="352"/>
                    </a:lnTo>
                    <a:lnTo>
                      <a:pt x="56" y="351"/>
                    </a:lnTo>
                    <a:lnTo>
                      <a:pt x="51" y="351"/>
                    </a:lnTo>
                    <a:lnTo>
                      <a:pt x="51" y="349"/>
                    </a:lnTo>
                    <a:lnTo>
                      <a:pt x="51" y="349"/>
                    </a:lnTo>
                    <a:lnTo>
                      <a:pt x="51" y="347"/>
                    </a:lnTo>
                    <a:lnTo>
                      <a:pt x="50" y="347"/>
                    </a:lnTo>
                    <a:lnTo>
                      <a:pt x="46" y="342"/>
                    </a:lnTo>
                    <a:lnTo>
                      <a:pt x="44" y="344"/>
                    </a:lnTo>
                    <a:lnTo>
                      <a:pt x="41" y="340"/>
                    </a:lnTo>
                    <a:lnTo>
                      <a:pt x="36" y="340"/>
                    </a:lnTo>
                    <a:lnTo>
                      <a:pt x="32" y="332"/>
                    </a:lnTo>
                    <a:lnTo>
                      <a:pt x="32" y="330"/>
                    </a:lnTo>
                    <a:lnTo>
                      <a:pt x="31" y="329"/>
                    </a:lnTo>
                    <a:lnTo>
                      <a:pt x="26" y="327"/>
                    </a:lnTo>
                    <a:lnTo>
                      <a:pt x="22" y="320"/>
                    </a:lnTo>
                    <a:lnTo>
                      <a:pt x="21" y="318"/>
                    </a:lnTo>
                    <a:lnTo>
                      <a:pt x="15" y="315"/>
                    </a:lnTo>
                    <a:lnTo>
                      <a:pt x="15" y="313"/>
                    </a:lnTo>
                    <a:lnTo>
                      <a:pt x="17" y="311"/>
                    </a:lnTo>
                    <a:lnTo>
                      <a:pt x="17" y="310"/>
                    </a:lnTo>
                    <a:lnTo>
                      <a:pt x="12" y="306"/>
                    </a:lnTo>
                    <a:lnTo>
                      <a:pt x="5" y="296"/>
                    </a:lnTo>
                    <a:lnTo>
                      <a:pt x="0" y="293"/>
                    </a:lnTo>
                    <a:lnTo>
                      <a:pt x="0" y="291"/>
                    </a:lnTo>
                    <a:lnTo>
                      <a:pt x="2" y="289"/>
                    </a:lnTo>
                    <a:lnTo>
                      <a:pt x="2" y="288"/>
                    </a:lnTo>
                    <a:lnTo>
                      <a:pt x="2" y="282"/>
                    </a:lnTo>
                    <a:lnTo>
                      <a:pt x="3" y="282"/>
                    </a:lnTo>
                    <a:lnTo>
                      <a:pt x="3" y="281"/>
                    </a:lnTo>
                    <a:lnTo>
                      <a:pt x="3" y="277"/>
                    </a:lnTo>
                    <a:lnTo>
                      <a:pt x="3" y="276"/>
                    </a:lnTo>
                    <a:lnTo>
                      <a:pt x="0" y="269"/>
                    </a:lnTo>
                    <a:lnTo>
                      <a:pt x="2" y="264"/>
                    </a:lnTo>
                    <a:lnTo>
                      <a:pt x="2" y="265"/>
                    </a:lnTo>
                    <a:lnTo>
                      <a:pt x="5" y="265"/>
                    </a:lnTo>
                    <a:lnTo>
                      <a:pt x="9" y="264"/>
                    </a:lnTo>
                    <a:lnTo>
                      <a:pt x="15" y="260"/>
                    </a:lnTo>
                    <a:lnTo>
                      <a:pt x="17" y="260"/>
                    </a:lnTo>
                    <a:lnTo>
                      <a:pt x="22" y="258"/>
                    </a:lnTo>
                    <a:lnTo>
                      <a:pt x="22" y="255"/>
                    </a:lnTo>
                    <a:lnTo>
                      <a:pt x="22" y="243"/>
                    </a:lnTo>
                    <a:lnTo>
                      <a:pt x="24" y="241"/>
                    </a:lnTo>
                    <a:lnTo>
                      <a:pt x="29" y="241"/>
                    </a:lnTo>
                    <a:lnTo>
                      <a:pt x="31" y="240"/>
                    </a:lnTo>
                    <a:lnTo>
                      <a:pt x="31" y="236"/>
                    </a:lnTo>
                    <a:lnTo>
                      <a:pt x="29" y="231"/>
                    </a:lnTo>
                    <a:lnTo>
                      <a:pt x="29" y="228"/>
                    </a:lnTo>
                    <a:lnTo>
                      <a:pt x="26" y="221"/>
                    </a:lnTo>
                    <a:lnTo>
                      <a:pt x="27" y="217"/>
                    </a:lnTo>
                    <a:lnTo>
                      <a:pt x="31" y="214"/>
                    </a:lnTo>
                    <a:lnTo>
                      <a:pt x="31" y="207"/>
                    </a:lnTo>
                    <a:lnTo>
                      <a:pt x="32" y="200"/>
                    </a:lnTo>
                    <a:lnTo>
                      <a:pt x="34" y="197"/>
                    </a:lnTo>
                    <a:lnTo>
                      <a:pt x="36" y="197"/>
                    </a:lnTo>
                    <a:lnTo>
                      <a:pt x="36" y="194"/>
                    </a:lnTo>
                    <a:lnTo>
                      <a:pt x="39" y="192"/>
                    </a:lnTo>
                    <a:lnTo>
                      <a:pt x="43" y="195"/>
                    </a:lnTo>
                    <a:lnTo>
                      <a:pt x="44" y="195"/>
                    </a:lnTo>
                    <a:lnTo>
                      <a:pt x="46" y="195"/>
                    </a:lnTo>
                    <a:lnTo>
                      <a:pt x="50" y="200"/>
                    </a:lnTo>
                    <a:lnTo>
                      <a:pt x="48" y="205"/>
                    </a:lnTo>
                    <a:lnTo>
                      <a:pt x="50" y="205"/>
                    </a:lnTo>
                    <a:lnTo>
                      <a:pt x="51" y="207"/>
                    </a:lnTo>
                    <a:lnTo>
                      <a:pt x="53" y="205"/>
                    </a:lnTo>
                    <a:lnTo>
                      <a:pt x="55" y="199"/>
                    </a:lnTo>
                    <a:lnTo>
                      <a:pt x="55" y="197"/>
                    </a:lnTo>
                    <a:lnTo>
                      <a:pt x="58" y="200"/>
                    </a:lnTo>
                    <a:lnTo>
                      <a:pt x="60" y="199"/>
                    </a:lnTo>
                    <a:lnTo>
                      <a:pt x="58" y="195"/>
                    </a:lnTo>
                    <a:lnTo>
                      <a:pt x="58" y="190"/>
                    </a:lnTo>
                    <a:lnTo>
                      <a:pt x="55" y="187"/>
                    </a:lnTo>
                    <a:lnTo>
                      <a:pt x="53" y="185"/>
                    </a:lnTo>
                    <a:lnTo>
                      <a:pt x="53" y="183"/>
                    </a:lnTo>
                    <a:lnTo>
                      <a:pt x="56" y="183"/>
                    </a:lnTo>
                    <a:lnTo>
                      <a:pt x="58" y="182"/>
                    </a:lnTo>
                    <a:lnTo>
                      <a:pt x="58" y="178"/>
                    </a:lnTo>
                    <a:lnTo>
                      <a:pt x="56" y="173"/>
                    </a:lnTo>
                    <a:lnTo>
                      <a:pt x="60" y="168"/>
                    </a:lnTo>
                    <a:lnTo>
                      <a:pt x="62" y="166"/>
                    </a:lnTo>
                    <a:lnTo>
                      <a:pt x="62" y="163"/>
                    </a:lnTo>
                    <a:lnTo>
                      <a:pt x="63" y="161"/>
                    </a:lnTo>
                    <a:lnTo>
                      <a:pt x="70" y="161"/>
                    </a:lnTo>
                    <a:lnTo>
                      <a:pt x="70" y="152"/>
                    </a:lnTo>
                    <a:lnTo>
                      <a:pt x="72" y="151"/>
                    </a:lnTo>
                    <a:lnTo>
                      <a:pt x="77" y="144"/>
                    </a:lnTo>
                    <a:lnTo>
                      <a:pt x="79" y="144"/>
                    </a:lnTo>
                    <a:lnTo>
                      <a:pt x="80" y="144"/>
                    </a:lnTo>
                    <a:lnTo>
                      <a:pt x="85" y="149"/>
                    </a:lnTo>
                    <a:lnTo>
                      <a:pt x="89" y="149"/>
                    </a:lnTo>
                    <a:lnTo>
                      <a:pt x="92" y="144"/>
                    </a:lnTo>
                    <a:lnTo>
                      <a:pt x="96" y="144"/>
                    </a:lnTo>
                    <a:lnTo>
                      <a:pt x="96" y="141"/>
                    </a:lnTo>
                    <a:lnTo>
                      <a:pt x="99" y="141"/>
                    </a:lnTo>
                    <a:lnTo>
                      <a:pt x="99" y="137"/>
                    </a:lnTo>
                    <a:lnTo>
                      <a:pt x="104" y="134"/>
                    </a:lnTo>
                    <a:lnTo>
                      <a:pt x="106" y="130"/>
                    </a:lnTo>
                    <a:lnTo>
                      <a:pt x="109" y="125"/>
                    </a:lnTo>
                    <a:lnTo>
                      <a:pt x="109" y="123"/>
                    </a:lnTo>
                    <a:lnTo>
                      <a:pt x="113" y="120"/>
                    </a:lnTo>
                    <a:lnTo>
                      <a:pt x="116" y="117"/>
                    </a:lnTo>
                    <a:lnTo>
                      <a:pt x="118" y="115"/>
                    </a:lnTo>
                    <a:lnTo>
                      <a:pt x="121" y="113"/>
                    </a:lnTo>
                    <a:lnTo>
                      <a:pt x="121" y="110"/>
                    </a:lnTo>
                    <a:lnTo>
                      <a:pt x="121" y="108"/>
                    </a:lnTo>
                    <a:lnTo>
                      <a:pt x="123" y="105"/>
                    </a:lnTo>
                    <a:lnTo>
                      <a:pt x="123" y="103"/>
                    </a:lnTo>
                    <a:lnTo>
                      <a:pt x="121" y="101"/>
                    </a:lnTo>
                    <a:lnTo>
                      <a:pt x="120" y="100"/>
                    </a:lnTo>
                    <a:lnTo>
                      <a:pt x="123" y="93"/>
                    </a:lnTo>
                    <a:lnTo>
                      <a:pt x="121" y="89"/>
                    </a:lnTo>
                    <a:lnTo>
                      <a:pt x="123" y="88"/>
                    </a:lnTo>
                    <a:lnTo>
                      <a:pt x="123" y="86"/>
                    </a:lnTo>
                    <a:lnTo>
                      <a:pt x="121" y="82"/>
                    </a:lnTo>
                    <a:lnTo>
                      <a:pt x="121" y="81"/>
                    </a:lnTo>
                    <a:lnTo>
                      <a:pt x="123" y="81"/>
                    </a:lnTo>
                    <a:lnTo>
                      <a:pt x="125" y="81"/>
                    </a:lnTo>
                    <a:lnTo>
                      <a:pt x="125" y="81"/>
                    </a:lnTo>
                    <a:lnTo>
                      <a:pt x="125" y="77"/>
                    </a:lnTo>
                    <a:lnTo>
                      <a:pt x="126" y="74"/>
                    </a:lnTo>
                    <a:lnTo>
                      <a:pt x="125" y="67"/>
                    </a:lnTo>
                    <a:lnTo>
                      <a:pt x="126" y="55"/>
                    </a:lnTo>
                    <a:lnTo>
                      <a:pt x="126" y="53"/>
                    </a:lnTo>
                    <a:lnTo>
                      <a:pt x="126" y="50"/>
                    </a:lnTo>
                    <a:lnTo>
                      <a:pt x="128" y="45"/>
                    </a:lnTo>
                    <a:lnTo>
                      <a:pt x="132" y="40"/>
                    </a:lnTo>
                    <a:lnTo>
                      <a:pt x="132" y="36"/>
                    </a:lnTo>
                    <a:lnTo>
                      <a:pt x="130" y="29"/>
                    </a:lnTo>
                    <a:lnTo>
                      <a:pt x="128" y="29"/>
                    </a:lnTo>
                    <a:lnTo>
                      <a:pt x="128" y="28"/>
                    </a:lnTo>
                    <a:lnTo>
                      <a:pt x="128" y="19"/>
                    </a:lnTo>
                    <a:lnTo>
                      <a:pt x="126" y="16"/>
                    </a:lnTo>
                    <a:lnTo>
                      <a:pt x="125" y="12"/>
                    </a:lnTo>
                    <a:lnTo>
                      <a:pt x="121" y="11"/>
                    </a:lnTo>
                    <a:lnTo>
                      <a:pt x="121" y="9"/>
                    </a:lnTo>
                    <a:lnTo>
                      <a:pt x="123" y="6"/>
                    </a:lnTo>
                    <a:lnTo>
                      <a:pt x="125" y="4"/>
                    </a:lnTo>
                    <a:lnTo>
                      <a:pt x="128" y="4"/>
                    </a:lnTo>
                    <a:lnTo>
                      <a:pt x="132" y="0"/>
                    </a:lnTo>
                    <a:lnTo>
                      <a:pt x="135" y="17"/>
                    </a:lnTo>
                    <a:lnTo>
                      <a:pt x="137" y="26"/>
                    </a:lnTo>
                    <a:lnTo>
                      <a:pt x="140" y="52"/>
                    </a:lnTo>
                    <a:lnTo>
                      <a:pt x="142" y="67"/>
                    </a:lnTo>
                    <a:lnTo>
                      <a:pt x="144" y="74"/>
                    </a:lnTo>
                    <a:lnTo>
                      <a:pt x="149" y="98"/>
                    </a:lnTo>
                    <a:lnTo>
                      <a:pt x="156" y="98"/>
                    </a:lnTo>
                    <a:lnTo>
                      <a:pt x="197" y="91"/>
                    </a:lnTo>
                    <a:lnTo>
                      <a:pt x="209" y="88"/>
                    </a:lnTo>
                    <a:lnTo>
                      <a:pt x="232" y="84"/>
                    </a:lnTo>
                    <a:lnTo>
                      <a:pt x="241" y="141"/>
                    </a:lnTo>
                    <a:lnTo>
                      <a:pt x="243" y="137"/>
                    </a:lnTo>
                    <a:lnTo>
                      <a:pt x="244" y="137"/>
                    </a:lnTo>
                    <a:lnTo>
                      <a:pt x="248" y="130"/>
                    </a:lnTo>
                    <a:lnTo>
                      <a:pt x="251" y="129"/>
                    </a:lnTo>
                    <a:lnTo>
                      <a:pt x="255" y="127"/>
                    </a:lnTo>
                    <a:lnTo>
                      <a:pt x="256" y="123"/>
                    </a:lnTo>
                    <a:lnTo>
                      <a:pt x="256" y="120"/>
                    </a:lnTo>
                    <a:lnTo>
                      <a:pt x="265" y="115"/>
                    </a:lnTo>
                    <a:lnTo>
                      <a:pt x="265" y="111"/>
                    </a:lnTo>
                    <a:lnTo>
                      <a:pt x="267" y="111"/>
                    </a:lnTo>
                    <a:lnTo>
                      <a:pt x="268" y="108"/>
                    </a:lnTo>
                    <a:lnTo>
                      <a:pt x="268" y="106"/>
                    </a:lnTo>
                    <a:lnTo>
                      <a:pt x="267" y="105"/>
                    </a:lnTo>
                    <a:lnTo>
                      <a:pt x="270" y="105"/>
                    </a:lnTo>
                    <a:lnTo>
                      <a:pt x="270" y="103"/>
                    </a:lnTo>
                    <a:lnTo>
                      <a:pt x="272" y="103"/>
                    </a:lnTo>
                    <a:lnTo>
                      <a:pt x="279" y="106"/>
                    </a:lnTo>
                    <a:lnTo>
                      <a:pt x="280" y="105"/>
                    </a:lnTo>
                    <a:lnTo>
                      <a:pt x="285" y="96"/>
                    </a:lnTo>
                    <a:lnTo>
                      <a:pt x="287" y="91"/>
                    </a:lnTo>
                    <a:lnTo>
                      <a:pt x="289" y="91"/>
                    </a:lnTo>
                    <a:lnTo>
                      <a:pt x="287" y="89"/>
                    </a:lnTo>
                    <a:lnTo>
                      <a:pt x="289" y="86"/>
                    </a:lnTo>
                    <a:lnTo>
                      <a:pt x="289" y="84"/>
                    </a:lnTo>
                    <a:lnTo>
                      <a:pt x="291" y="82"/>
                    </a:lnTo>
                    <a:lnTo>
                      <a:pt x="292" y="84"/>
                    </a:lnTo>
                    <a:lnTo>
                      <a:pt x="294" y="84"/>
                    </a:lnTo>
                    <a:lnTo>
                      <a:pt x="294" y="84"/>
                    </a:lnTo>
                    <a:lnTo>
                      <a:pt x="294" y="86"/>
                    </a:lnTo>
                    <a:lnTo>
                      <a:pt x="292" y="86"/>
                    </a:lnTo>
                    <a:lnTo>
                      <a:pt x="292" y="89"/>
                    </a:lnTo>
                    <a:lnTo>
                      <a:pt x="296" y="89"/>
                    </a:lnTo>
                    <a:lnTo>
                      <a:pt x="297" y="91"/>
                    </a:lnTo>
                    <a:lnTo>
                      <a:pt x="301" y="93"/>
                    </a:lnTo>
                    <a:lnTo>
                      <a:pt x="303" y="91"/>
                    </a:lnTo>
                    <a:lnTo>
                      <a:pt x="304" y="93"/>
                    </a:lnTo>
                    <a:lnTo>
                      <a:pt x="306" y="91"/>
                    </a:lnTo>
                    <a:lnTo>
                      <a:pt x="309" y="93"/>
                    </a:lnTo>
                    <a:lnTo>
                      <a:pt x="314" y="91"/>
                    </a:lnTo>
                    <a:lnTo>
                      <a:pt x="316" y="91"/>
                    </a:lnTo>
                    <a:lnTo>
                      <a:pt x="318" y="89"/>
                    </a:lnTo>
                    <a:lnTo>
                      <a:pt x="320" y="88"/>
                    </a:lnTo>
                    <a:lnTo>
                      <a:pt x="321" y="88"/>
                    </a:lnTo>
                    <a:lnTo>
                      <a:pt x="318" y="84"/>
                    </a:lnTo>
                    <a:lnTo>
                      <a:pt x="318" y="82"/>
                    </a:lnTo>
                    <a:lnTo>
                      <a:pt x="321" y="82"/>
                    </a:lnTo>
                    <a:lnTo>
                      <a:pt x="320" y="79"/>
                    </a:lnTo>
                    <a:lnTo>
                      <a:pt x="323" y="79"/>
                    </a:lnTo>
                    <a:lnTo>
                      <a:pt x="323" y="77"/>
                    </a:lnTo>
                    <a:lnTo>
                      <a:pt x="325" y="77"/>
                    </a:lnTo>
                    <a:lnTo>
                      <a:pt x="325" y="76"/>
                    </a:lnTo>
                    <a:lnTo>
                      <a:pt x="332" y="77"/>
                    </a:lnTo>
                    <a:lnTo>
                      <a:pt x="332" y="74"/>
                    </a:lnTo>
                    <a:lnTo>
                      <a:pt x="335" y="72"/>
                    </a:lnTo>
                    <a:lnTo>
                      <a:pt x="335" y="70"/>
                    </a:lnTo>
                    <a:lnTo>
                      <a:pt x="337" y="70"/>
                    </a:lnTo>
                    <a:lnTo>
                      <a:pt x="337" y="67"/>
                    </a:lnTo>
                    <a:lnTo>
                      <a:pt x="345" y="69"/>
                    </a:lnTo>
                    <a:lnTo>
                      <a:pt x="352" y="74"/>
                    </a:lnTo>
                    <a:lnTo>
                      <a:pt x="354" y="76"/>
                    </a:lnTo>
                    <a:lnTo>
                      <a:pt x="357" y="74"/>
                    </a:lnTo>
                    <a:lnTo>
                      <a:pt x="359" y="76"/>
                    </a:lnTo>
                    <a:lnTo>
                      <a:pt x="359" y="76"/>
                    </a:lnTo>
                    <a:lnTo>
                      <a:pt x="357" y="72"/>
                    </a:lnTo>
                    <a:lnTo>
                      <a:pt x="359" y="72"/>
                    </a:lnTo>
                    <a:lnTo>
                      <a:pt x="362" y="74"/>
                    </a:lnTo>
                    <a:lnTo>
                      <a:pt x="362" y="74"/>
                    </a:lnTo>
                    <a:lnTo>
                      <a:pt x="362" y="72"/>
                    </a:lnTo>
                    <a:lnTo>
                      <a:pt x="366" y="72"/>
                    </a:lnTo>
                    <a:lnTo>
                      <a:pt x="366" y="72"/>
                    </a:lnTo>
                    <a:lnTo>
                      <a:pt x="367" y="76"/>
                    </a:lnTo>
                    <a:lnTo>
                      <a:pt x="366" y="77"/>
                    </a:lnTo>
                    <a:lnTo>
                      <a:pt x="364" y="77"/>
                    </a:lnTo>
                    <a:lnTo>
                      <a:pt x="364" y="77"/>
                    </a:lnTo>
                    <a:lnTo>
                      <a:pt x="366" y="79"/>
                    </a:lnTo>
                    <a:lnTo>
                      <a:pt x="367" y="82"/>
                    </a:lnTo>
                    <a:lnTo>
                      <a:pt x="367" y="81"/>
                    </a:lnTo>
                    <a:lnTo>
                      <a:pt x="369" y="81"/>
                    </a:lnTo>
                    <a:lnTo>
                      <a:pt x="369" y="81"/>
                    </a:lnTo>
                    <a:lnTo>
                      <a:pt x="369" y="82"/>
                    </a:lnTo>
                    <a:lnTo>
                      <a:pt x="367" y="82"/>
                    </a:lnTo>
                    <a:lnTo>
                      <a:pt x="371" y="84"/>
                    </a:lnTo>
                    <a:lnTo>
                      <a:pt x="374" y="82"/>
                    </a:lnTo>
                    <a:lnTo>
                      <a:pt x="373" y="84"/>
                    </a:lnTo>
                    <a:lnTo>
                      <a:pt x="374" y="86"/>
                    </a:lnTo>
                    <a:lnTo>
                      <a:pt x="373" y="86"/>
                    </a:lnTo>
                    <a:lnTo>
                      <a:pt x="374" y="88"/>
                    </a:lnTo>
                    <a:lnTo>
                      <a:pt x="373" y="89"/>
                    </a:lnTo>
                    <a:lnTo>
                      <a:pt x="373" y="89"/>
                    </a:lnTo>
                    <a:lnTo>
                      <a:pt x="378" y="89"/>
                    </a:lnTo>
                    <a:lnTo>
                      <a:pt x="379" y="93"/>
                    </a:lnTo>
                    <a:lnTo>
                      <a:pt x="379" y="93"/>
                    </a:lnTo>
                    <a:lnTo>
                      <a:pt x="378" y="94"/>
                    </a:lnTo>
                    <a:lnTo>
                      <a:pt x="379" y="96"/>
                    </a:lnTo>
                    <a:lnTo>
                      <a:pt x="379" y="100"/>
                    </a:lnTo>
                    <a:lnTo>
                      <a:pt x="379" y="100"/>
                    </a:lnTo>
                    <a:lnTo>
                      <a:pt x="381" y="101"/>
                    </a:lnTo>
                    <a:lnTo>
                      <a:pt x="379" y="105"/>
                    </a:lnTo>
                    <a:lnTo>
                      <a:pt x="379" y="110"/>
                    </a:lnTo>
                    <a:lnTo>
                      <a:pt x="378" y="115"/>
                    </a:lnTo>
                    <a:lnTo>
                      <a:pt x="378" y="122"/>
                    </a:lnTo>
                    <a:lnTo>
                      <a:pt x="378" y="122"/>
                    </a:lnTo>
                    <a:lnTo>
                      <a:pt x="359" y="111"/>
                    </a:lnTo>
                    <a:lnTo>
                      <a:pt x="340" y="101"/>
                    </a:lnTo>
                    <a:lnTo>
                      <a:pt x="335" y="98"/>
                    </a:lnTo>
                    <a:lnTo>
                      <a:pt x="328" y="96"/>
                    </a:lnTo>
                    <a:lnTo>
                      <a:pt x="330" y="103"/>
                    </a:lnTo>
                    <a:lnTo>
                      <a:pt x="330" y="106"/>
                    </a:lnTo>
                    <a:lnTo>
                      <a:pt x="332" y="106"/>
                    </a:lnTo>
                    <a:lnTo>
                      <a:pt x="332" y="108"/>
                    </a:lnTo>
                    <a:lnTo>
                      <a:pt x="328" y="118"/>
                    </a:lnTo>
                    <a:lnTo>
                      <a:pt x="328" y="118"/>
                    </a:lnTo>
                    <a:lnTo>
                      <a:pt x="328" y="123"/>
                    </a:lnTo>
                    <a:lnTo>
                      <a:pt x="328" y="123"/>
                    </a:lnTo>
                    <a:lnTo>
                      <a:pt x="330" y="127"/>
                    </a:lnTo>
                    <a:lnTo>
                      <a:pt x="328" y="130"/>
                    </a:lnTo>
                    <a:lnTo>
                      <a:pt x="328" y="134"/>
                    </a:lnTo>
                    <a:lnTo>
                      <a:pt x="325" y="134"/>
                    </a:lnTo>
                    <a:lnTo>
                      <a:pt x="323" y="137"/>
                    </a:lnTo>
                    <a:lnTo>
                      <a:pt x="321" y="141"/>
                    </a:lnTo>
                    <a:lnTo>
                      <a:pt x="320" y="144"/>
                    </a:lnTo>
                    <a:lnTo>
                      <a:pt x="321" y="144"/>
                    </a:lnTo>
                    <a:lnTo>
                      <a:pt x="321" y="146"/>
                    </a:lnTo>
                    <a:lnTo>
                      <a:pt x="318" y="151"/>
                    </a:lnTo>
                    <a:lnTo>
                      <a:pt x="314" y="151"/>
                    </a:lnTo>
                    <a:lnTo>
                      <a:pt x="314" y="154"/>
                    </a:lnTo>
                    <a:lnTo>
                      <a:pt x="313" y="158"/>
                    </a:lnTo>
                    <a:lnTo>
                      <a:pt x="309" y="159"/>
                    </a:lnTo>
                    <a:lnTo>
                      <a:pt x="309" y="158"/>
                    </a:lnTo>
                    <a:lnTo>
                      <a:pt x="308" y="158"/>
                    </a:lnTo>
                    <a:lnTo>
                      <a:pt x="308" y="159"/>
                    </a:lnTo>
                    <a:lnTo>
                      <a:pt x="304" y="163"/>
                    </a:lnTo>
                    <a:lnTo>
                      <a:pt x="303" y="170"/>
                    </a:lnTo>
                    <a:lnTo>
                      <a:pt x="301" y="176"/>
                    </a:lnTo>
                    <a:lnTo>
                      <a:pt x="289" y="170"/>
                    </a:lnTo>
                    <a:lnTo>
                      <a:pt x="285" y="176"/>
                    </a:lnTo>
                    <a:lnTo>
                      <a:pt x="284" y="176"/>
                    </a:lnTo>
                    <a:lnTo>
                      <a:pt x="285" y="180"/>
                    </a:lnTo>
                    <a:lnTo>
                      <a:pt x="284" y="187"/>
                    </a:lnTo>
                    <a:lnTo>
                      <a:pt x="284" y="192"/>
                    </a:lnTo>
                    <a:lnTo>
                      <a:pt x="282" y="192"/>
                    </a:lnTo>
                    <a:lnTo>
                      <a:pt x="280" y="192"/>
                    </a:lnTo>
                    <a:lnTo>
                      <a:pt x="275" y="212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lIns="44450" tIns="44450" rIns="44450" bIns="4445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00" b="0" i="0" u="none" strike="noStrike" kern="1200" cap="none" spc="0" normalizeH="0" baseline="0" noProof="0" dirty="0">
                  <a:ln>
                    <a:noFill/>
                  </a:ln>
                  <a:solidFill>
                    <a:srgbClr val="53565A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3" name="Freeform 35">
                <a:extLst>
                  <a:ext uri="{FF2B5EF4-FFF2-40B4-BE49-F238E27FC236}">
                    <a16:creationId xmlns:a16="http://schemas.microsoft.com/office/drawing/2014/main" id="{2693E1DF-809B-2BAE-F867-7A48647C83C2}"/>
                  </a:ext>
                </a:extLst>
              </p:cNvPr>
              <p:cNvSpPr>
                <a:spLocks noEditPoints="1"/>
              </p:cNvSpPr>
              <p:nvPr/>
            </p:nvSpPr>
            <p:spPr bwMode="gray">
              <a:xfrm>
                <a:off x="7432426" y="3351982"/>
                <a:ext cx="623172" cy="299509"/>
              </a:xfrm>
              <a:custGeom>
                <a:avLst/>
                <a:gdLst/>
                <a:ahLst/>
                <a:cxnLst>
                  <a:cxn ang="0">
                    <a:pos x="383" y="121"/>
                  </a:cxn>
                  <a:cxn ang="0">
                    <a:pos x="370" y="173"/>
                  </a:cxn>
                  <a:cxn ang="0">
                    <a:pos x="323" y="166"/>
                  </a:cxn>
                  <a:cxn ang="0">
                    <a:pos x="322" y="145"/>
                  </a:cxn>
                  <a:cxn ang="0">
                    <a:pos x="308" y="159"/>
                  </a:cxn>
                  <a:cxn ang="0">
                    <a:pos x="303" y="126"/>
                  </a:cxn>
                  <a:cxn ang="0">
                    <a:pos x="289" y="113"/>
                  </a:cxn>
                  <a:cxn ang="0">
                    <a:pos x="277" y="103"/>
                  </a:cxn>
                  <a:cxn ang="0">
                    <a:pos x="291" y="92"/>
                  </a:cxn>
                  <a:cxn ang="0">
                    <a:pos x="276" y="74"/>
                  </a:cxn>
                  <a:cxn ang="0">
                    <a:pos x="300" y="38"/>
                  </a:cxn>
                  <a:cxn ang="0">
                    <a:pos x="277" y="24"/>
                  </a:cxn>
                  <a:cxn ang="0">
                    <a:pos x="248" y="63"/>
                  </a:cxn>
                  <a:cxn ang="0">
                    <a:pos x="245" y="74"/>
                  </a:cxn>
                  <a:cxn ang="0">
                    <a:pos x="260" y="120"/>
                  </a:cxn>
                  <a:cxn ang="0">
                    <a:pos x="272" y="159"/>
                  </a:cxn>
                  <a:cxn ang="0">
                    <a:pos x="267" y="173"/>
                  </a:cxn>
                  <a:cxn ang="0">
                    <a:pos x="228" y="157"/>
                  </a:cxn>
                  <a:cxn ang="0">
                    <a:pos x="212" y="133"/>
                  </a:cxn>
                  <a:cxn ang="0">
                    <a:pos x="216" y="120"/>
                  </a:cxn>
                  <a:cxn ang="0">
                    <a:pos x="204" y="103"/>
                  </a:cxn>
                  <a:cxn ang="0">
                    <a:pos x="178" y="97"/>
                  </a:cxn>
                  <a:cxn ang="0">
                    <a:pos x="173" y="85"/>
                  </a:cxn>
                  <a:cxn ang="0">
                    <a:pos x="163" y="74"/>
                  </a:cxn>
                  <a:cxn ang="0">
                    <a:pos x="147" y="74"/>
                  </a:cxn>
                  <a:cxn ang="0">
                    <a:pos x="146" y="63"/>
                  </a:cxn>
                  <a:cxn ang="0">
                    <a:pos x="142" y="60"/>
                  </a:cxn>
                  <a:cxn ang="0">
                    <a:pos x="137" y="56"/>
                  </a:cxn>
                  <a:cxn ang="0">
                    <a:pos x="134" y="53"/>
                  </a:cxn>
                  <a:cxn ang="0">
                    <a:pos x="134" y="46"/>
                  </a:cxn>
                  <a:cxn ang="0">
                    <a:pos x="127" y="46"/>
                  </a:cxn>
                  <a:cxn ang="0">
                    <a:pos x="122" y="50"/>
                  </a:cxn>
                  <a:cxn ang="0">
                    <a:pos x="103" y="44"/>
                  </a:cxn>
                  <a:cxn ang="0">
                    <a:pos x="93" y="51"/>
                  </a:cxn>
                  <a:cxn ang="0">
                    <a:pos x="86" y="56"/>
                  </a:cxn>
                  <a:cxn ang="0">
                    <a:pos x="84" y="65"/>
                  </a:cxn>
                  <a:cxn ang="0">
                    <a:pos x="71" y="65"/>
                  </a:cxn>
                  <a:cxn ang="0">
                    <a:pos x="60" y="60"/>
                  </a:cxn>
                  <a:cxn ang="0">
                    <a:pos x="59" y="56"/>
                  </a:cxn>
                  <a:cxn ang="0">
                    <a:pos x="55" y="65"/>
                  </a:cxn>
                  <a:cxn ang="0">
                    <a:pos x="38" y="77"/>
                  </a:cxn>
                  <a:cxn ang="0">
                    <a:pos x="35" y="85"/>
                  </a:cxn>
                  <a:cxn ang="0">
                    <a:pos x="23" y="101"/>
                  </a:cxn>
                  <a:cxn ang="0">
                    <a:pos x="9" y="115"/>
                  </a:cxn>
                  <a:cxn ang="0">
                    <a:pos x="89" y="41"/>
                  </a:cxn>
                  <a:cxn ang="0">
                    <a:pos x="182" y="24"/>
                  </a:cxn>
                  <a:cxn ang="0">
                    <a:pos x="269" y="5"/>
                  </a:cxn>
                  <a:cxn ang="0">
                    <a:pos x="313" y="60"/>
                  </a:cxn>
                  <a:cxn ang="0">
                    <a:pos x="270" y="91"/>
                  </a:cxn>
                  <a:cxn ang="0">
                    <a:pos x="269" y="103"/>
                  </a:cxn>
                  <a:cxn ang="0">
                    <a:pos x="276" y="91"/>
                  </a:cxn>
                  <a:cxn ang="0">
                    <a:pos x="385" y="121"/>
                  </a:cxn>
                  <a:cxn ang="0">
                    <a:pos x="385" y="135"/>
                  </a:cxn>
                </a:cxnLst>
                <a:rect l="0" t="0" r="r" b="b"/>
                <a:pathLst>
                  <a:path w="387" h="186">
                    <a:moveTo>
                      <a:pt x="329" y="111"/>
                    </a:moveTo>
                    <a:lnTo>
                      <a:pt x="330" y="121"/>
                    </a:lnTo>
                    <a:lnTo>
                      <a:pt x="334" y="132"/>
                    </a:lnTo>
                    <a:lnTo>
                      <a:pt x="361" y="126"/>
                    </a:lnTo>
                    <a:lnTo>
                      <a:pt x="383" y="121"/>
                    </a:lnTo>
                    <a:lnTo>
                      <a:pt x="380" y="132"/>
                    </a:lnTo>
                    <a:lnTo>
                      <a:pt x="382" y="142"/>
                    </a:lnTo>
                    <a:lnTo>
                      <a:pt x="375" y="150"/>
                    </a:lnTo>
                    <a:lnTo>
                      <a:pt x="368" y="168"/>
                    </a:lnTo>
                    <a:lnTo>
                      <a:pt x="370" y="173"/>
                    </a:lnTo>
                    <a:lnTo>
                      <a:pt x="349" y="179"/>
                    </a:lnTo>
                    <a:lnTo>
                      <a:pt x="349" y="183"/>
                    </a:lnTo>
                    <a:lnTo>
                      <a:pt x="330" y="185"/>
                    </a:lnTo>
                    <a:lnTo>
                      <a:pt x="335" y="171"/>
                    </a:lnTo>
                    <a:lnTo>
                      <a:pt x="323" y="166"/>
                    </a:lnTo>
                    <a:lnTo>
                      <a:pt x="327" y="159"/>
                    </a:lnTo>
                    <a:lnTo>
                      <a:pt x="325" y="157"/>
                    </a:lnTo>
                    <a:lnTo>
                      <a:pt x="330" y="154"/>
                    </a:lnTo>
                    <a:lnTo>
                      <a:pt x="322" y="156"/>
                    </a:lnTo>
                    <a:lnTo>
                      <a:pt x="322" y="145"/>
                    </a:lnTo>
                    <a:lnTo>
                      <a:pt x="320" y="144"/>
                    </a:lnTo>
                    <a:lnTo>
                      <a:pt x="317" y="156"/>
                    </a:lnTo>
                    <a:lnTo>
                      <a:pt x="313" y="156"/>
                    </a:lnTo>
                    <a:lnTo>
                      <a:pt x="310" y="152"/>
                    </a:lnTo>
                    <a:lnTo>
                      <a:pt x="308" y="159"/>
                    </a:lnTo>
                    <a:lnTo>
                      <a:pt x="286" y="145"/>
                    </a:lnTo>
                    <a:lnTo>
                      <a:pt x="284" y="140"/>
                    </a:lnTo>
                    <a:lnTo>
                      <a:pt x="291" y="132"/>
                    </a:lnTo>
                    <a:lnTo>
                      <a:pt x="286" y="126"/>
                    </a:lnTo>
                    <a:lnTo>
                      <a:pt x="303" y="126"/>
                    </a:lnTo>
                    <a:lnTo>
                      <a:pt x="303" y="120"/>
                    </a:lnTo>
                    <a:lnTo>
                      <a:pt x="301" y="123"/>
                    </a:lnTo>
                    <a:lnTo>
                      <a:pt x="300" y="123"/>
                    </a:lnTo>
                    <a:lnTo>
                      <a:pt x="293" y="113"/>
                    </a:lnTo>
                    <a:lnTo>
                      <a:pt x="289" y="113"/>
                    </a:lnTo>
                    <a:lnTo>
                      <a:pt x="284" y="109"/>
                    </a:lnTo>
                    <a:lnTo>
                      <a:pt x="281" y="109"/>
                    </a:lnTo>
                    <a:lnTo>
                      <a:pt x="276" y="120"/>
                    </a:lnTo>
                    <a:lnTo>
                      <a:pt x="274" y="118"/>
                    </a:lnTo>
                    <a:lnTo>
                      <a:pt x="277" y="103"/>
                    </a:lnTo>
                    <a:lnTo>
                      <a:pt x="286" y="108"/>
                    </a:lnTo>
                    <a:lnTo>
                      <a:pt x="288" y="104"/>
                    </a:lnTo>
                    <a:lnTo>
                      <a:pt x="289" y="94"/>
                    </a:lnTo>
                    <a:lnTo>
                      <a:pt x="293" y="92"/>
                    </a:lnTo>
                    <a:lnTo>
                      <a:pt x="291" y="92"/>
                    </a:lnTo>
                    <a:lnTo>
                      <a:pt x="289" y="87"/>
                    </a:lnTo>
                    <a:lnTo>
                      <a:pt x="289" y="91"/>
                    </a:lnTo>
                    <a:lnTo>
                      <a:pt x="281" y="85"/>
                    </a:lnTo>
                    <a:lnTo>
                      <a:pt x="284" y="70"/>
                    </a:lnTo>
                    <a:lnTo>
                      <a:pt x="276" y="74"/>
                    </a:lnTo>
                    <a:lnTo>
                      <a:pt x="274" y="70"/>
                    </a:lnTo>
                    <a:lnTo>
                      <a:pt x="274" y="62"/>
                    </a:lnTo>
                    <a:lnTo>
                      <a:pt x="281" y="48"/>
                    </a:lnTo>
                    <a:lnTo>
                      <a:pt x="286" y="43"/>
                    </a:lnTo>
                    <a:lnTo>
                      <a:pt x="300" y="38"/>
                    </a:lnTo>
                    <a:lnTo>
                      <a:pt x="289" y="38"/>
                    </a:lnTo>
                    <a:lnTo>
                      <a:pt x="289" y="29"/>
                    </a:lnTo>
                    <a:lnTo>
                      <a:pt x="286" y="24"/>
                    </a:lnTo>
                    <a:lnTo>
                      <a:pt x="281" y="21"/>
                    </a:lnTo>
                    <a:lnTo>
                      <a:pt x="277" y="24"/>
                    </a:lnTo>
                    <a:lnTo>
                      <a:pt x="276" y="39"/>
                    </a:lnTo>
                    <a:lnTo>
                      <a:pt x="270" y="44"/>
                    </a:lnTo>
                    <a:lnTo>
                      <a:pt x="259" y="44"/>
                    </a:lnTo>
                    <a:lnTo>
                      <a:pt x="259" y="62"/>
                    </a:lnTo>
                    <a:lnTo>
                      <a:pt x="248" y="63"/>
                    </a:lnTo>
                    <a:lnTo>
                      <a:pt x="241" y="63"/>
                    </a:lnTo>
                    <a:lnTo>
                      <a:pt x="245" y="65"/>
                    </a:lnTo>
                    <a:lnTo>
                      <a:pt x="245" y="68"/>
                    </a:lnTo>
                    <a:lnTo>
                      <a:pt x="243" y="72"/>
                    </a:lnTo>
                    <a:lnTo>
                      <a:pt x="245" y="74"/>
                    </a:lnTo>
                    <a:lnTo>
                      <a:pt x="247" y="68"/>
                    </a:lnTo>
                    <a:lnTo>
                      <a:pt x="260" y="75"/>
                    </a:lnTo>
                    <a:lnTo>
                      <a:pt x="260" y="97"/>
                    </a:lnTo>
                    <a:lnTo>
                      <a:pt x="257" y="115"/>
                    </a:lnTo>
                    <a:lnTo>
                      <a:pt x="260" y="120"/>
                    </a:lnTo>
                    <a:lnTo>
                      <a:pt x="265" y="138"/>
                    </a:lnTo>
                    <a:lnTo>
                      <a:pt x="279" y="150"/>
                    </a:lnTo>
                    <a:lnTo>
                      <a:pt x="277" y="156"/>
                    </a:lnTo>
                    <a:lnTo>
                      <a:pt x="277" y="159"/>
                    </a:lnTo>
                    <a:lnTo>
                      <a:pt x="272" y="159"/>
                    </a:lnTo>
                    <a:lnTo>
                      <a:pt x="267" y="150"/>
                    </a:lnTo>
                    <a:lnTo>
                      <a:pt x="257" y="149"/>
                    </a:lnTo>
                    <a:lnTo>
                      <a:pt x="286" y="169"/>
                    </a:lnTo>
                    <a:lnTo>
                      <a:pt x="291" y="186"/>
                    </a:lnTo>
                    <a:lnTo>
                      <a:pt x="267" y="173"/>
                    </a:lnTo>
                    <a:lnTo>
                      <a:pt x="252" y="174"/>
                    </a:lnTo>
                    <a:lnTo>
                      <a:pt x="240" y="159"/>
                    </a:lnTo>
                    <a:lnTo>
                      <a:pt x="238" y="169"/>
                    </a:lnTo>
                    <a:lnTo>
                      <a:pt x="231" y="168"/>
                    </a:lnTo>
                    <a:lnTo>
                      <a:pt x="228" y="157"/>
                    </a:lnTo>
                    <a:lnTo>
                      <a:pt x="211" y="164"/>
                    </a:lnTo>
                    <a:lnTo>
                      <a:pt x="207" y="162"/>
                    </a:lnTo>
                    <a:lnTo>
                      <a:pt x="204" y="156"/>
                    </a:lnTo>
                    <a:lnTo>
                      <a:pt x="212" y="137"/>
                    </a:lnTo>
                    <a:lnTo>
                      <a:pt x="212" y="133"/>
                    </a:lnTo>
                    <a:lnTo>
                      <a:pt x="214" y="130"/>
                    </a:lnTo>
                    <a:lnTo>
                      <a:pt x="214" y="128"/>
                    </a:lnTo>
                    <a:lnTo>
                      <a:pt x="217" y="128"/>
                    </a:lnTo>
                    <a:lnTo>
                      <a:pt x="217" y="126"/>
                    </a:lnTo>
                    <a:lnTo>
                      <a:pt x="216" y="120"/>
                    </a:lnTo>
                    <a:lnTo>
                      <a:pt x="224" y="108"/>
                    </a:lnTo>
                    <a:lnTo>
                      <a:pt x="216" y="101"/>
                    </a:lnTo>
                    <a:lnTo>
                      <a:pt x="212" y="97"/>
                    </a:lnTo>
                    <a:lnTo>
                      <a:pt x="207" y="106"/>
                    </a:lnTo>
                    <a:lnTo>
                      <a:pt x="204" y="103"/>
                    </a:lnTo>
                    <a:lnTo>
                      <a:pt x="197" y="103"/>
                    </a:lnTo>
                    <a:lnTo>
                      <a:pt x="194" y="97"/>
                    </a:lnTo>
                    <a:lnTo>
                      <a:pt x="188" y="96"/>
                    </a:lnTo>
                    <a:lnTo>
                      <a:pt x="185" y="96"/>
                    </a:lnTo>
                    <a:lnTo>
                      <a:pt x="178" y="97"/>
                    </a:lnTo>
                    <a:lnTo>
                      <a:pt x="176" y="96"/>
                    </a:lnTo>
                    <a:lnTo>
                      <a:pt x="175" y="94"/>
                    </a:lnTo>
                    <a:lnTo>
                      <a:pt x="171" y="92"/>
                    </a:lnTo>
                    <a:lnTo>
                      <a:pt x="170" y="89"/>
                    </a:lnTo>
                    <a:lnTo>
                      <a:pt x="173" y="85"/>
                    </a:lnTo>
                    <a:lnTo>
                      <a:pt x="173" y="80"/>
                    </a:lnTo>
                    <a:lnTo>
                      <a:pt x="173" y="80"/>
                    </a:lnTo>
                    <a:lnTo>
                      <a:pt x="170" y="79"/>
                    </a:lnTo>
                    <a:lnTo>
                      <a:pt x="166" y="77"/>
                    </a:lnTo>
                    <a:lnTo>
                      <a:pt x="163" y="74"/>
                    </a:lnTo>
                    <a:lnTo>
                      <a:pt x="159" y="75"/>
                    </a:lnTo>
                    <a:lnTo>
                      <a:pt x="154" y="74"/>
                    </a:lnTo>
                    <a:lnTo>
                      <a:pt x="149" y="75"/>
                    </a:lnTo>
                    <a:lnTo>
                      <a:pt x="147" y="74"/>
                    </a:lnTo>
                    <a:lnTo>
                      <a:pt x="147" y="74"/>
                    </a:lnTo>
                    <a:lnTo>
                      <a:pt x="147" y="70"/>
                    </a:lnTo>
                    <a:lnTo>
                      <a:pt x="146" y="68"/>
                    </a:lnTo>
                    <a:lnTo>
                      <a:pt x="147" y="67"/>
                    </a:lnTo>
                    <a:lnTo>
                      <a:pt x="147" y="67"/>
                    </a:lnTo>
                    <a:lnTo>
                      <a:pt x="146" y="63"/>
                    </a:lnTo>
                    <a:lnTo>
                      <a:pt x="141" y="63"/>
                    </a:lnTo>
                    <a:lnTo>
                      <a:pt x="141" y="63"/>
                    </a:lnTo>
                    <a:lnTo>
                      <a:pt x="142" y="62"/>
                    </a:lnTo>
                    <a:lnTo>
                      <a:pt x="141" y="60"/>
                    </a:lnTo>
                    <a:lnTo>
                      <a:pt x="142" y="60"/>
                    </a:lnTo>
                    <a:lnTo>
                      <a:pt x="141" y="58"/>
                    </a:lnTo>
                    <a:lnTo>
                      <a:pt x="142" y="56"/>
                    </a:lnTo>
                    <a:lnTo>
                      <a:pt x="139" y="58"/>
                    </a:lnTo>
                    <a:lnTo>
                      <a:pt x="135" y="56"/>
                    </a:lnTo>
                    <a:lnTo>
                      <a:pt x="137" y="56"/>
                    </a:lnTo>
                    <a:lnTo>
                      <a:pt x="137" y="55"/>
                    </a:lnTo>
                    <a:lnTo>
                      <a:pt x="137" y="55"/>
                    </a:lnTo>
                    <a:lnTo>
                      <a:pt x="135" y="55"/>
                    </a:lnTo>
                    <a:lnTo>
                      <a:pt x="135" y="56"/>
                    </a:lnTo>
                    <a:lnTo>
                      <a:pt x="134" y="53"/>
                    </a:lnTo>
                    <a:lnTo>
                      <a:pt x="132" y="51"/>
                    </a:lnTo>
                    <a:lnTo>
                      <a:pt x="132" y="51"/>
                    </a:lnTo>
                    <a:lnTo>
                      <a:pt x="134" y="51"/>
                    </a:lnTo>
                    <a:lnTo>
                      <a:pt x="135" y="50"/>
                    </a:lnTo>
                    <a:lnTo>
                      <a:pt x="134" y="46"/>
                    </a:lnTo>
                    <a:lnTo>
                      <a:pt x="134" y="46"/>
                    </a:lnTo>
                    <a:lnTo>
                      <a:pt x="130" y="46"/>
                    </a:lnTo>
                    <a:lnTo>
                      <a:pt x="130" y="48"/>
                    </a:lnTo>
                    <a:lnTo>
                      <a:pt x="130" y="48"/>
                    </a:lnTo>
                    <a:lnTo>
                      <a:pt x="127" y="46"/>
                    </a:lnTo>
                    <a:lnTo>
                      <a:pt x="125" y="46"/>
                    </a:lnTo>
                    <a:lnTo>
                      <a:pt x="127" y="50"/>
                    </a:lnTo>
                    <a:lnTo>
                      <a:pt x="127" y="50"/>
                    </a:lnTo>
                    <a:lnTo>
                      <a:pt x="125" y="48"/>
                    </a:lnTo>
                    <a:lnTo>
                      <a:pt x="122" y="50"/>
                    </a:lnTo>
                    <a:lnTo>
                      <a:pt x="120" y="48"/>
                    </a:lnTo>
                    <a:lnTo>
                      <a:pt x="113" y="43"/>
                    </a:lnTo>
                    <a:lnTo>
                      <a:pt x="105" y="41"/>
                    </a:lnTo>
                    <a:lnTo>
                      <a:pt x="105" y="44"/>
                    </a:lnTo>
                    <a:lnTo>
                      <a:pt x="103" y="44"/>
                    </a:lnTo>
                    <a:lnTo>
                      <a:pt x="103" y="46"/>
                    </a:lnTo>
                    <a:lnTo>
                      <a:pt x="100" y="48"/>
                    </a:lnTo>
                    <a:lnTo>
                      <a:pt x="100" y="51"/>
                    </a:lnTo>
                    <a:lnTo>
                      <a:pt x="93" y="50"/>
                    </a:lnTo>
                    <a:lnTo>
                      <a:pt x="93" y="51"/>
                    </a:lnTo>
                    <a:lnTo>
                      <a:pt x="91" y="51"/>
                    </a:lnTo>
                    <a:lnTo>
                      <a:pt x="91" y="53"/>
                    </a:lnTo>
                    <a:lnTo>
                      <a:pt x="88" y="53"/>
                    </a:lnTo>
                    <a:lnTo>
                      <a:pt x="89" y="56"/>
                    </a:lnTo>
                    <a:lnTo>
                      <a:pt x="86" y="56"/>
                    </a:lnTo>
                    <a:lnTo>
                      <a:pt x="86" y="58"/>
                    </a:lnTo>
                    <a:lnTo>
                      <a:pt x="89" y="62"/>
                    </a:lnTo>
                    <a:lnTo>
                      <a:pt x="88" y="62"/>
                    </a:lnTo>
                    <a:lnTo>
                      <a:pt x="86" y="63"/>
                    </a:lnTo>
                    <a:lnTo>
                      <a:pt x="84" y="65"/>
                    </a:lnTo>
                    <a:lnTo>
                      <a:pt x="82" y="65"/>
                    </a:lnTo>
                    <a:lnTo>
                      <a:pt x="77" y="67"/>
                    </a:lnTo>
                    <a:lnTo>
                      <a:pt x="74" y="65"/>
                    </a:lnTo>
                    <a:lnTo>
                      <a:pt x="72" y="67"/>
                    </a:lnTo>
                    <a:lnTo>
                      <a:pt x="71" y="65"/>
                    </a:lnTo>
                    <a:lnTo>
                      <a:pt x="69" y="67"/>
                    </a:lnTo>
                    <a:lnTo>
                      <a:pt x="65" y="65"/>
                    </a:lnTo>
                    <a:lnTo>
                      <a:pt x="64" y="63"/>
                    </a:lnTo>
                    <a:lnTo>
                      <a:pt x="60" y="63"/>
                    </a:lnTo>
                    <a:lnTo>
                      <a:pt x="60" y="60"/>
                    </a:lnTo>
                    <a:lnTo>
                      <a:pt x="62" y="60"/>
                    </a:lnTo>
                    <a:lnTo>
                      <a:pt x="62" y="58"/>
                    </a:lnTo>
                    <a:lnTo>
                      <a:pt x="62" y="58"/>
                    </a:lnTo>
                    <a:lnTo>
                      <a:pt x="60" y="58"/>
                    </a:lnTo>
                    <a:lnTo>
                      <a:pt x="59" y="56"/>
                    </a:lnTo>
                    <a:lnTo>
                      <a:pt x="57" y="58"/>
                    </a:lnTo>
                    <a:lnTo>
                      <a:pt x="57" y="60"/>
                    </a:lnTo>
                    <a:lnTo>
                      <a:pt x="55" y="63"/>
                    </a:lnTo>
                    <a:lnTo>
                      <a:pt x="57" y="65"/>
                    </a:lnTo>
                    <a:lnTo>
                      <a:pt x="55" y="65"/>
                    </a:lnTo>
                    <a:lnTo>
                      <a:pt x="53" y="70"/>
                    </a:lnTo>
                    <a:lnTo>
                      <a:pt x="48" y="79"/>
                    </a:lnTo>
                    <a:lnTo>
                      <a:pt x="47" y="80"/>
                    </a:lnTo>
                    <a:lnTo>
                      <a:pt x="40" y="77"/>
                    </a:lnTo>
                    <a:lnTo>
                      <a:pt x="38" y="77"/>
                    </a:lnTo>
                    <a:lnTo>
                      <a:pt x="38" y="79"/>
                    </a:lnTo>
                    <a:lnTo>
                      <a:pt x="35" y="79"/>
                    </a:lnTo>
                    <a:lnTo>
                      <a:pt x="36" y="80"/>
                    </a:lnTo>
                    <a:lnTo>
                      <a:pt x="36" y="82"/>
                    </a:lnTo>
                    <a:lnTo>
                      <a:pt x="35" y="85"/>
                    </a:lnTo>
                    <a:lnTo>
                      <a:pt x="33" y="85"/>
                    </a:lnTo>
                    <a:lnTo>
                      <a:pt x="33" y="89"/>
                    </a:lnTo>
                    <a:lnTo>
                      <a:pt x="24" y="94"/>
                    </a:lnTo>
                    <a:lnTo>
                      <a:pt x="24" y="97"/>
                    </a:lnTo>
                    <a:lnTo>
                      <a:pt x="23" y="101"/>
                    </a:lnTo>
                    <a:lnTo>
                      <a:pt x="19" y="103"/>
                    </a:lnTo>
                    <a:lnTo>
                      <a:pt x="16" y="104"/>
                    </a:lnTo>
                    <a:lnTo>
                      <a:pt x="12" y="111"/>
                    </a:lnTo>
                    <a:lnTo>
                      <a:pt x="11" y="111"/>
                    </a:lnTo>
                    <a:lnTo>
                      <a:pt x="9" y="115"/>
                    </a:lnTo>
                    <a:lnTo>
                      <a:pt x="0" y="58"/>
                    </a:lnTo>
                    <a:lnTo>
                      <a:pt x="7" y="56"/>
                    </a:lnTo>
                    <a:lnTo>
                      <a:pt x="45" y="50"/>
                    </a:lnTo>
                    <a:lnTo>
                      <a:pt x="53" y="48"/>
                    </a:lnTo>
                    <a:lnTo>
                      <a:pt x="89" y="41"/>
                    </a:lnTo>
                    <a:lnTo>
                      <a:pt x="93" y="41"/>
                    </a:lnTo>
                    <a:lnTo>
                      <a:pt x="112" y="38"/>
                    </a:lnTo>
                    <a:lnTo>
                      <a:pt x="161" y="27"/>
                    </a:lnTo>
                    <a:lnTo>
                      <a:pt x="163" y="27"/>
                    </a:lnTo>
                    <a:lnTo>
                      <a:pt x="182" y="24"/>
                    </a:lnTo>
                    <a:lnTo>
                      <a:pt x="200" y="21"/>
                    </a:lnTo>
                    <a:lnTo>
                      <a:pt x="217" y="17"/>
                    </a:lnTo>
                    <a:lnTo>
                      <a:pt x="235" y="14"/>
                    </a:lnTo>
                    <a:lnTo>
                      <a:pt x="262" y="7"/>
                    </a:lnTo>
                    <a:lnTo>
                      <a:pt x="269" y="5"/>
                    </a:lnTo>
                    <a:lnTo>
                      <a:pt x="296" y="0"/>
                    </a:lnTo>
                    <a:lnTo>
                      <a:pt x="306" y="36"/>
                    </a:lnTo>
                    <a:lnTo>
                      <a:pt x="308" y="44"/>
                    </a:lnTo>
                    <a:lnTo>
                      <a:pt x="310" y="50"/>
                    </a:lnTo>
                    <a:lnTo>
                      <a:pt x="313" y="60"/>
                    </a:lnTo>
                    <a:lnTo>
                      <a:pt x="322" y="92"/>
                    </a:lnTo>
                    <a:lnTo>
                      <a:pt x="329" y="111"/>
                    </a:lnTo>
                    <a:close/>
                    <a:moveTo>
                      <a:pt x="274" y="94"/>
                    </a:moveTo>
                    <a:lnTo>
                      <a:pt x="274" y="89"/>
                    </a:lnTo>
                    <a:lnTo>
                      <a:pt x="270" y="91"/>
                    </a:lnTo>
                    <a:lnTo>
                      <a:pt x="272" y="91"/>
                    </a:lnTo>
                    <a:lnTo>
                      <a:pt x="272" y="94"/>
                    </a:lnTo>
                    <a:lnTo>
                      <a:pt x="270" y="94"/>
                    </a:lnTo>
                    <a:lnTo>
                      <a:pt x="272" y="99"/>
                    </a:lnTo>
                    <a:lnTo>
                      <a:pt x="269" y="103"/>
                    </a:lnTo>
                    <a:lnTo>
                      <a:pt x="269" y="91"/>
                    </a:lnTo>
                    <a:lnTo>
                      <a:pt x="270" y="80"/>
                    </a:lnTo>
                    <a:lnTo>
                      <a:pt x="277" y="87"/>
                    </a:lnTo>
                    <a:lnTo>
                      <a:pt x="277" y="92"/>
                    </a:lnTo>
                    <a:lnTo>
                      <a:pt x="276" y="91"/>
                    </a:lnTo>
                    <a:lnTo>
                      <a:pt x="274" y="94"/>
                    </a:lnTo>
                    <a:close/>
                    <a:moveTo>
                      <a:pt x="385" y="121"/>
                    </a:moveTo>
                    <a:lnTo>
                      <a:pt x="387" y="121"/>
                    </a:lnTo>
                    <a:lnTo>
                      <a:pt x="387" y="135"/>
                    </a:lnTo>
                    <a:lnTo>
                      <a:pt x="385" y="121"/>
                    </a:lnTo>
                    <a:close/>
                    <a:moveTo>
                      <a:pt x="378" y="169"/>
                    </a:moveTo>
                    <a:lnTo>
                      <a:pt x="380" y="168"/>
                    </a:lnTo>
                    <a:lnTo>
                      <a:pt x="382" y="161"/>
                    </a:lnTo>
                    <a:lnTo>
                      <a:pt x="383" y="149"/>
                    </a:lnTo>
                    <a:lnTo>
                      <a:pt x="385" y="135"/>
                    </a:lnTo>
                    <a:lnTo>
                      <a:pt x="383" y="157"/>
                    </a:lnTo>
                    <a:lnTo>
                      <a:pt x="380" y="169"/>
                    </a:lnTo>
                    <a:lnTo>
                      <a:pt x="378" y="169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lIns="44450" tIns="44450" rIns="44450" bIns="4445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00" b="0" i="0" u="none" strike="noStrike" kern="1200" cap="none" spc="0" normalizeH="0" baseline="0" noProof="0" dirty="0">
                  <a:ln>
                    <a:noFill/>
                  </a:ln>
                  <a:solidFill>
                    <a:srgbClr val="53565A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4" name="Freeform 36">
                <a:extLst>
                  <a:ext uri="{FF2B5EF4-FFF2-40B4-BE49-F238E27FC236}">
                    <a16:creationId xmlns:a16="http://schemas.microsoft.com/office/drawing/2014/main" id="{A6B1A5DC-56FC-3379-39A4-1FBC50C6A582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3484064" y="3297232"/>
                <a:ext cx="998362" cy="787418"/>
              </a:xfrm>
              <a:custGeom>
                <a:avLst/>
                <a:gdLst/>
                <a:ahLst/>
                <a:cxnLst>
                  <a:cxn ang="0">
                    <a:pos x="596" y="419"/>
                  </a:cxn>
                  <a:cxn ang="0">
                    <a:pos x="595" y="446"/>
                  </a:cxn>
                  <a:cxn ang="0">
                    <a:pos x="593" y="489"/>
                  </a:cxn>
                  <a:cxn ang="0">
                    <a:pos x="511" y="482"/>
                  </a:cxn>
                  <a:cxn ang="0">
                    <a:pos x="504" y="482"/>
                  </a:cxn>
                  <a:cxn ang="0">
                    <a:pos x="427" y="475"/>
                  </a:cxn>
                  <a:cxn ang="0">
                    <a:pos x="330" y="466"/>
                  </a:cxn>
                  <a:cxn ang="0">
                    <a:pos x="325" y="466"/>
                  </a:cxn>
                  <a:cxn ang="0">
                    <a:pos x="282" y="461"/>
                  </a:cxn>
                  <a:cxn ang="0">
                    <a:pos x="258" y="460"/>
                  </a:cxn>
                  <a:cxn ang="0">
                    <a:pos x="217" y="456"/>
                  </a:cxn>
                  <a:cxn ang="0">
                    <a:pos x="184" y="453"/>
                  </a:cxn>
                  <a:cxn ang="0">
                    <a:pos x="183" y="451"/>
                  </a:cxn>
                  <a:cxn ang="0">
                    <a:pos x="138" y="446"/>
                  </a:cxn>
                  <a:cxn ang="0">
                    <a:pos x="133" y="444"/>
                  </a:cxn>
                  <a:cxn ang="0">
                    <a:pos x="56" y="436"/>
                  </a:cxn>
                  <a:cxn ang="0">
                    <a:pos x="0" y="427"/>
                  </a:cxn>
                  <a:cxn ang="0">
                    <a:pos x="10" y="360"/>
                  </a:cxn>
                  <a:cxn ang="0">
                    <a:pos x="14" y="333"/>
                  </a:cxn>
                  <a:cxn ang="0">
                    <a:pos x="17" y="304"/>
                  </a:cxn>
                  <a:cxn ang="0">
                    <a:pos x="19" y="294"/>
                  </a:cxn>
                  <a:cxn ang="0">
                    <a:pos x="22" y="268"/>
                  </a:cxn>
                  <a:cxn ang="0">
                    <a:pos x="34" y="174"/>
                  </a:cxn>
                  <a:cxn ang="0">
                    <a:pos x="37" y="157"/>
                  </a:cxn>
                  <a:cxn ang="0">
                    <a:pos x="39" y="143"/>
                  </a:cxn>
                  <a:cxn ang="0">
                    <a:pos x="48" y="84"/>
                  </a:cxn>
                  <a:cxn ang="0">
                    <a:pos x="55" y="36"/>
                  </a:cxn>
                  <a:cxn ang="0">
                    <a:pos x="60" y="0"/>
                  </a:cxn>
                  <a:cxn ang="0">
                    <a:pos x="150" y="10"/>
                  </a:cxn>
                  <a:cxn ang="0">
                    <a:pos x="198" y="17"/>
                  </a:cxn>
                  <a:cxn ang="0">
                    <a:pos x="234" y="22"/>
                  </a:cxn>
                  <a:cxn ang="0">
                    <a:pos x="277" y="25"/>
                  </a:cxn>
                  <a:cxn ang="0">
                    <a:pos x="287" y="27"/>
                  </a:cxn>
                  <a:cxn ang="0">
                    <a:pos x="360" y="36"/>
                  </a:cxn>
                  <a:cxn ang="0">
                    <a:pos x="388" y="37"/>
                  </a:cxn>
                  <a:cxn ang="0">
                    <a:pos x="460" y="44"/>
                  </a:cxn>
                  <a:cxn ang="0">
                    <a:pos x="497" y="48"/>
                  </a:cxn>
                  <a:cxn ang="0">
                    <a:pos x="513" y="48"/>
                  </a:cxn>
                  <a:cxn ang="0">
                    <a:pos x="571" y="53"/>
                  </a:cxn>
                  <a:cxn ang="0">
                    <a:pos x="574" y="53"/>
                  </a:cxn>
                  <a:cxn ang="0">
                    <a:pos x="620" y="56"/>
                  </a:cxn>
                  <a:cxn ang="0">
                    <a:pos x="619" y="84"/>
                  </a:cxn>
                  <a:cxn ang="0">
                    <a:pos x="617" y="89"/>
                  </a:cxn>
                  <a:cxn ang="0">
                    <a:pos x="615" y="118"/>
                  </a:cxn>
                  <a:cxn ang="0">
                    <a:pos x="615" y="126"/>
                  </a:cxn>
                  <a:cxn ang="0">
                    <a:pos x="612" y="164"/>
                  </a:cxn>
                  <a:cxn ang="0">
                    <a:pos x="610" y="210"/>
                  </a:cxn>
                  <a:cxn ang="0">
                    <a:pos x="610" y="210"/>
                  </a:cxn>
                  <a:cxn ang="0">
                    <a:pos x="607" y="258"/>
                  </a:cxn>
                  <a:cxn ang="0">
                    <a:pos x="607" y="268"/>
                  </a:cxn>
                  <a:cxn ang="0">
                    <a:pos x="603" y="304"/>
                  </a:cxn>
                  <a:cxn ang="0">
                    <a:pos x="603" y="313"/>
                  </a:cxn>
                  <a:cxn ang="0">
                    <a:pos x="601" y="350"/>
                  </a:cxn>
                  <a:cxn ang="0">
                    <a:pos x="601" y="352"/>
                  </a:cxn>
                  <a:cxn ang="0">
                    <a:pos x="598" y="408"/>
                  </a:cxn>
                  <a:cxn ang="0">
                    <a:pos x="596" y="419"/>
                  </a:cxn>
                </a:cxnLst>
                <a:rect l="0" t="0" r="r" b="b"/>
                <a:pathLst>
                  <a:path w="620" h="489">
                    <a:moveTo>
                      <a:pt x="596" y="419"/>
                    </a:moveTo>
                    <a:lnTo>
                      <a:pt x="595" y="446"/>
                    </a:lnTo>
                    <a:lnTo>
                      <a:pt x="593" y="489"/>
                    </a:lnTo>
                    <a:lnTo>
                      <a:pt x="511" y="482"/>
                    </a:lnTo>
                    <a:lnTo>
                      <a:pt x="504" y="482"/>
                    </a:lnTo>
                    <a:lnTo>
                      <a:pt x="427" y="475"/>
                    </a:lnTo>
                    <a:lnTo>
                      <a:pt x="330" y="466"/>
                    </a:lnTo>
                    <a:lnTo>
                      <a:pt x="325" y="466"/>
                    </a:lnTo>
                    <a:lnTo>
                      <a:pt x="282" y="461"/>
                    </a:lnTo>
                    <a:lnTo>
                      <a:pt x="258" y="460"/>
                    </a:lnTo>
                    <a:lnTo>
                      <a:pt x="217" y="456"/>
                    </a:lnTo>
                    <a:lnTo>
                      <a:pt x="184" y="453"/>
                    </a:lnTo>
                    <a:lnTo>
                      <a:pt x="183" y="451"/>
                    </a:lnTo>
                    <a:lnTo>
                      <a:pt x="138" y="446"/>
                    </a:lnTo>
                    <a:lnTo>
                      <a:pt x="133" y="444"/>
                    </a:lnTo>
                    <a:lnTo>
                      <a:pt x="56" y="436"/>
                    </a:lnTo>
                    <a:lnTo>
                      <a:pt x="0" y="427"/>
                    </a:lnTo>
                    <a:lnTo>
                      <a:pt x="10" y="360"/>
                    </a:lnTo>
                    <a:lnTo>
                      <a:pt x="14" y="333"/>
                    </a:lnTo>
                    <a:lnTo>
                      <a:pt x="17" y="304"/>
                    </a:lnTo>
                    <a:lnTo>
                      <a:pt x="19" y="294"/>
                    </a:lnTo>
                    <a:lnTo>
                      <a:pt x="22" y="268"/>
                    </a:lnTo>
                    <a:lnTo>
                      <a:pt x="34" y="174"/>
                    </a:lnTo>
                    <a:lnTo>
                      <a:pt x="37" y="157"/>
                    </a:lnTo>
                    <a:lnTo>
                      <a:pt x="39" y="143"/>
                    </a:lnTo>
                    <a:lnTo>
                      <a:pt x="48" y="84"/>
                    </a:lnTo>
                    <a:lnTo>
                      <a:pt x="55" y="36"/>
                    </a:lnTo>
                    <a:lnTo>
                      <a:pt x="60" y="0"/>
                    </a:lnTo>
                    <a:lnTo>
                      <a:pt x="150" y="10"/>
                    </a:lnTo>
                    <a:lnTo>
                      <a:pt x="198" y="17"/>
                    </a:lnTo>
                    <a:lnTo>
                      <a:pt x="234" y="22"/>
                    </a:lnTo>
                    <a:lnTo>
                      <a:pt x="277" y="25"/>
                    </a:lnTo>
                    <a:lnTo>
                      <a:pt x="287" y="27"/>
                    </a:lnTo>
                    <a:lnTo>
                      <a:pt x="360" y="36"/>
                    </a:lnTo>
                    <a:lnTo>
                      <a:pt x="388" y="37"/>
                    </a:lnTo>
                    <a:lnTo>
                      <a:pt x="460" y="44"/>
                    </a:lnTo>
                    <a:lnTo>
                      <a:pt x="497" y="48"/>
                    </a:lnTo>
                    <a:lnTo>
                      <a:pt x="513" y="48"/>
                    </a:lnTo>
                    <a:lnTo>
                      <a:pt x="571" y="53"/>
                    </a:lnTo>
                    <a:lnTo>
                      <a:pt x="574" y="53"/>
                    </a:lnTo>
                    <a:lnTo>
                      <a:pt x="620" y="56"/>
                    </a:lnTo>
                    <a:lnTo>
                      <a:pt x="619" y="84"/>
                    </a:lnTo>
                    <a:lnTo>
                      <a:pt x="617" y="89"/>
                    </a:lnTo>
                    <a:lnTo>
                      <a:pt x="615" y="118"/>
                    </a:lnTo>
                    <a:lnTo>
                      <a:pt x="615" y="126"/>
                    </a:lnTo>
                    <a:lnTo>
                      <a:pt x="612" y="164"/>
                    </a:lnTo>
                    <a:lnTo>
                      <a:pt x="610" y="210"/>
                    </a:lnTo>
                    <a:lnTo>
                      <a:pt x="610" y="210"/>
                    </a:lnTo>
                    <a:lnTo>
                      <a:pt x="607" y="258"/>
                    </a:lnTo>
                    <a:lnTo>
                      <a:pt x="607" y="268"/>
                    </a:lnTo>
                    <a:lnTo>
                      <a:pt x="603" y="304"/>
                    </a:lnTo>
                    <a:lnTo>
                      <a:pt x="603" y="313"/>
                    </a:lnTo>
                    <a:lnTo>
                      <a:pt x="601" y="350"/>
                    </a:lnTo>
                    <a:lnTo>
                      <a:pt x="601" y="352"/>
                    </a:lnTo>
                    <a:lnTo>
                      <a:pt x="598" y="408"/>
                    </a:lnTo>
                    <a:lnTo>
                      <a:pt x="596" y="419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lIns="44450" tIns="44450" rIns="44450" bIns="4445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00" b="0" i="0" u="none" strike="noStrike" kern="1200" cap="none" spc="0" normalizeH="0" baseline="0" noProof="0" dirty="0">
                  <a:ln>
                    <a:noFill/>
                  </a:ln>
                  <a:solidFill>
                    <a:srgbClr val="53565A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5" name="Freeform 37">
                <a:extLst>
                  <a:ext uri="{FF2B5EF4-FFF2-40B4-BE49-F238E27FC236}">
                    <a16:creationId xmlns:a16="http://schemas.microsoft.com/office/drawing/2014/main" id="{EBB03C1C-E726-5D67-3E02-4AABEB6EC8AB}"/>
                  </a:ext>
                </a:extLst>
              </p:cNvPr>
              <p:cNvSpPr>
                <a:spLocks noEditPoints="1"/>
              </p:cNvSpPr>
              <p:nvPr/>
            </p:nvSpPr>
            <p:spPr bwMode="gray">
              <a:xfrm>
                <a:off x="6150658" y="3646659"/>
                <a:ext cx="1016075" cy="516894"/>
              </a:xfrm>
              <a:custGeom>
                <a:avLst/>
                <a:gdLst/>
                <a:ahLst/>
                <a:cxnLst>
                  <a:cxn ang="0">
                    <a:pos x="162" y="294"/>
                  </a:cxn>
                  <a:cxn ang="0">
                    <a:pos x="130" y="307"/>
                  </a:cxn>
                  <a:cxn ang="0">
                    <a:pos x="63" y="318"/>
                  </a:cxn>
                  <a:cxn ang="0">
                    <a:pos x="19" y="307"/>
                  </a:cxn>
                  <a:cxn ang="0">
                    <a:pos x="32" y="302"/>
                  </a:cxn>
                  <a:cxn ang="0">
                    <a:pos x="36" y="290"/>
                  </a:cxn>
                  <a:cxn ang="0">
                    <a:pos x="36" y="270"/>
                  </a:cxn>
                  <a:cxn ang="0">
                    <a:pos x="31" y="256"/>
                  </a:cxn>
                  <a:cxn ang="0">
                    <a:pos x="65" y="246"/>
                  </a:cxn>
                  <a:cxn ang="0">
                    <a:pos x="87" y="255"/>
                  </a:cxn>
                  <a:cxn ang="0">
                    <a:pos x="84" y="229"/>
                  </a:cxn>
                  <a:cxn ang="0">
                    <a:pos x="118" y="203"/>
                  </a:cxn>
                  <a:cxn ang="0">
                    <a:pos x="120" y="171"/>
                  </a:cxn>
                  <a:cxn ang="0">
                    <a:pos x="126" y="164"/>
                  </a:cxn>
                  <a:cxn ang="0">
                    <a:pos x="142" y="159"/>
                  </a:cxn>
                  <a:cxn ang="0">
                    <a:pos x="154" y="164"/>
                  </a:cxn>
                  <a:cxn ang="0">
                    <a:pos x="166" y="154"/>
                  </a:cxn>
                  <a:cxn ang="0">
                    <a:pos x="191" y="162"/>
                  </a:cxn>
                  <a:cxn ang="0">
                    <a:pos x="205" y="150"/>
                  </a:cxn>
                  <a:cxn ang="0">
                    <a:pos x="226" y="152"/>
                  </a:cxn>
                  <a:cxn ang="0">
                    <a:pos x="232" y="157"/>
                  </a:cxn>
                  <a:cxn ang="0">
                    <a:pos x="244" y="147"/>
                  </a:cxn>
                  <a:cxn ang="0">
                    <a:pos x="248" y="131"/>
                  </a:cxn>
                  <a:cxn ang="0">
                    <a:pos x="251" y="126"/>
                  </a:cxn>
                  <a:cxn ang="0">
                    <a:pos x="253" y="116"/>
                  </a:cxn>
                  <a:cxn ang="0">
                    <a:pos x="265" y="131"/>
                  </a:cxn>
                  <a:cxn ang="0">
                    <a:pos x="291" y="133"/>
                  </a:cxn>
                  <a:cxn ang="0">
                    <a:pos x="299" y="102"/>
                  </a:cxn>
                  <a:cxn ang="0">
                    <a:pos x="314" y="84"/>
                  </a:cxn>
                  <a:cxn ang="0">
                    <a:pos x="325" y="55"/>
                  </a:cxn>
                  <a:cxn ang="0">
                    <a:pos x="349" y="51"/>
                  </a:cxn>
                  <a:cxn ang="0">
                    <a:pos x="374" y="34"/>
                  </a:cxn>
                  <a:cxn ang="0">
                    <a:pos x="369" y="24"/>
                  </a:cxn>
                  <a:cxn ang="0">
                    <a:pos x="366" y="10"/>
                  </a:cxn>
                  <a:cxn ang="0">
                    <a:pos x="388" y="7"/>
                  </a:cxn>
                  <a:cxn ang="0">
                    <a:pos x="405" y="7"/>
                  </a:cxn>
                  <a:cxn ang="0">
                    <a:pos x="422" y="24"/>
                  </a:cxn>
                  <a:cxn ang="0">
                    <a:pos x="451" y="32"/>
                  </a:cxn>
                  <a:cxn ang="0">
                    <a:pos x="472" y="44"/>
                  </a:cxn>
                  <a:cxn ang="0">
                    <a:pos x="485" y="36"/>
                  </a:cxn>
                  <a:cxn ang="0">
                    <a:pos x="504" y="43"/>
                  </a:cxn>
                  <a:cxn ang="0">
                    <a:pos x="521" y="31"/>
                  </a:cxn>
                  <a:cxn ang="0">
                    <a:pos x="537" y="29"/>
                  </a:cxn>
                  <a:cxn ang="0">
                    <a:pos x="554" y="43"/>
                  </a:cxn>
                  <a:cxn ang="0">
                    <a:pos x="567" y="68"/>
                  </a:cxn>
                  <a:cxn ang="0">
                    <a:pos x="564" y="82"/>
                  </a:cxn>
                  <a:cxn ang="0">
                    <a:pos x="579" y="104"/>
                  </a:cxn>
                  <a:cxn ang="0">
                    <a:pos x="596" y="121"/>
                  </a:cxn>
                  <a:cxn ang="0">
                    <a:pos x="614" y="138"/>
                  </a:cxn>
                  <a:cxn ang="0">
                    <a:pos x="622" y="143"/>
                  </a:cxn>
                  <a:cxn ang="0">
                    <a:pos x="602" y="176"/>
                  </a:cxn>
                  <a:cxn ang="0">
                    <a:pos x="574" y="200"/>
                  </a:cxn>
                  <a:cxn ang="0">
                    <a:pos x="564" y="220"/>
                  </a:cxn>
                  <a:cxn ang="0">
                    <a:pos x="543" y="241"/>
                  </a:cxn>
                  <a:cxn ang="0">
                    <a:pos x="511" y="253"/>
                  </a:cxn>
                  <a:cxn ang="0">
                    <a:pos x="451" y="268"/>
                  </a:cxn>
                  <a:cxn ang="0">
                    <a:pos x="362" y="275"/>
                  </a:cxn>
                  <a:cxn ang="0">
                    <a:pos x="260" y="284"/>
                  </a:cxn>
                  <a:cxn ang="0">
                    <a:pos x="5" y="314"/>
                  </a:cxn>
                </a:cxnLst>
                <a:rect l="0" t="0" r="r" b="b"/>
                <a:pathLst>
                  <a:path w="631" h="321">
                    <a:moveTo>
                      <a:pt x="260" y="284"/>
                    </a:moveTo>
                    <a:lnTo>
                      <a:pt x="238" y="285"/>
                    </a:lnTo>
                    <a:lnTo>
                      <a:pt x="212" y="289"/>
                    </a:lnTo>
                    <a:lnTo>
                      <a:pt x="209" y="289"/>
                    </a:lnTo>
                    <a:lnTo>
                      <a:pt x="188" y="290"/>
                    </a:lnTo>
                    <a:lnTo>
                      <a:pt x="162" y="294"/>
                    </a:lnTo>
                    <a:lnTo>
                      <a:pt x="159" y="294"/>
                    </a:lnTo>
                    <a:lnTo>
                      <a:pt x="145" y="296"/>
                    </a:lnTo>
                    <a:lnTo>
                      <a:pt x="144" y="292"/>
                    </a:lnTo>
                    <a:lnTo>
                      <a:pt x="126" y="292"/>
                    </a:lnTo>
                    <a:lnTo>
                      <a:pt x="130" y="302"/>
                    </a:lnTo>
                    <a:lnTo>
                      <a:pt x="130" y="307"/>
                    </a:lnTo>
                    <a:lnTo>
                      <a:pt x="130" y="313"/>
                    </a:lnTo>
                    <a:lnTo>
                      <a:pt x="91" y="316"/>
                    </a:lnTo>
                    <a:lnTo>
                      <a:pt x="91" y="316"/>
                    </a:lnTo>
                    <a:lnTo>
                      <a:pt x="65" y="318"/>
                    </a:lnTo>
                    <a:lnTo>
                      <a:pt x="63" y="318"/>
                    </a:lnTo>
                    <a:lnTo>
                      <a:pt x="63" y="318"/>
                    </a:lnTo>
                    <a:lnTo>
                      <a:pt x="19" y="319"/>
                    </a:lnTo>
                    <a:lnTo>
                      <a:pt x="14" y="321"/>
                    </a:lnTo>
                    <a:lnTo>
                      <a:pt x="12" y="319"/>
                    </a:lnTo>
                    <a:lnTo>
                      <a:pt x="15" y="307"/>
                    </a:lnTo>
                    <a:lnTo>
                      <a:pt x="17" y="307"/>
                    </a:lnTo>
                    <a:lnTo>
                      <a:pt x="19" y="307"/>
                    </a:lnTo>
                    <a:lnTo>
                      <a:pt x="21" y="307"/>
                    </a:lnTo>
                    <a:lnTo>
                      <a:pt x="24" y="313"/>
                    </a:lnTo>
                    <a:lnTo>
                      <a:pt x="27" y="313"/>
                    </a:lnTo>
                    <a:lnTo>
                      <a:pt x="29" y="311"/>
                    </a:lnTo>
                    <a:lnTo>
                      <a:pt x="31" y="306"/>
                    </a:lnTo>
                    <a:lnTo>
                      <a:pt x="32" y="302"/>
                    </a:lnTo>
                    <a:lnTo>
                      <a:pt x="32" y="301"/>
                    </a:lnTo>
                    <a:lnTo>
                      <a:pt x="29" y="297"/>
                    </a:lnTo>
                    <a:lnTo>
                      <a:pt x="29" y="296"/>
                    </a:lnTo>
                    <a:lnTo>
                      <a:pt x="31" y="292"/>
                    </a:lnTo>
                    <a:lnTo>
                      <a:pt x="34" y="292"/>
                    </a:lnTo>
                    <a:lnTo>
                      <a:pt x="36" y="290"/>
                    </a:lnTo>
                    <a:lnTo>
                      <a:pt x="36" y="287"/>
                    </a:lnTo>
                    <a:lnTo>
                      <a:pt x="32" y="287"/>
                    </a:lnTo>
                    <a:lnTo>
                      <a:pt x="31" y="284"/>
                    </a:lnTo>
                    <a:lnTo>
                      <a:pt x="31" y="282"/>
                    </a:lnTo>
                    <a:lnTo>
                      <a:pt x="34" y="280"/>
                    </a:lnTo>
                    <a:lnTo>
                      <a:pt x="36" y="270"/>
                    </a:lnTo>
                    <a:lnTo>
                      <a:pt x="36" y="268"/>
                    </a:lnTo>
                    <a:lnTo>
                      <a:pt x="34" y="266"/>
                    </a:lnTo>
                    <a:lnTo>
                      <a:pt x="32" y="266"/>
                    </a:lnTo>
                    <a:lnTo>
                      <a:pt x="29" y="263"/>
                    </a:lnTo>
                    <a:lnTo>
                      <a:pt x="29" y="258"/>
                    </a:lnTo>
                    <a:lnTo>
                      <a:pt x="31" y="256"/>
                    </a:lnTo>
                    <a:lnTo>
                      <a:pt x="34" y="253"/>
                    </a:lnTo>
                    <a:lnTo>
                      <a:pt x="38" y="244"/>
                    </a:lnTo>
                    <a:lnTo>
                      <a:pt x="43" y="241"/>
                    </a:lnTo>
                    <a:lnTo>
                      <a:pt x="48" y="241"/>
                    </a:lnTo>
                    <a:lnTo>
                      <a:pt x="55" y="243"/>
                    </a:lnTo>
                    <a:lnTo>
                      <a:pt x="65" y="246"/>
                    </a:lnTo>
                    <a:lnTo>
                      <a:pt x="65" y="248"/>
                    </a:lnTo>
                    <a:lnTo>
                      <a:pt x="70" y="248"/>
                    </a:lnTo>
                    <a:lnTo>
                      <a:pt x="77" y="251"/>
                    </a:lnTo>
                    <a:lnTo>
                      <a:pt x="80" y="255"/>
                    </a:lnTo>
                    <a:lnTo>
                      <a:pt x="85" y="255"/>
                    </a:lnTo>
                    <a:lnTo>
                      <a:pt x="87" y="255"/>
                    </a:lnTo>
                    <a:lnTo>
                      <a:pt x="89" y="253"/>
                    </a:lnTo>
                    <a:lnTo>
                      <a:pt x="91" y="251"/>
                    </a:lnTo>
                    <a:lnTo>
                      <a:pt x="92" y="244"/>
                    </a:lnTo>
                    <a:lnTo>
                      <a:pt x="89" y="239"/>
                    </a:lnTo>
                    <a:lnTo>
                      <a:pt x="84" y="234"/>
                    </a:lnTo>
                    <a:lnTo>
                      <a:pt x="84" y="229"/>
                    </a:lnTo>
                    <a:lnTo>
                      <a:pt x="85" y="219"/>
                    </a:lnTo>
                    <a:lnTo>
                      <a:pt x="91" y="215"/>
                    </a:lnTo>
                    <a:lnTo>
                      <a:pt x="96" y="217"/>
                    </a:lnTo>
                    <a:lnTo>
                      <a:pt x="99" y="212"/>
                    </a:lnTo>
                    <a:lnTo>
                      <a:pt x="118" y="207"/>
                    </a:lnTo>
                    <a:lnTo>
                      <a:pt x="118" y="203"/>
                    </a:lnTo>
                    <a:lnTo>
                      <a:pt x="113" y="196"/>
                    </a:lnTo>
                    <a:lnTo>
                      <a:pt x="109" y="191"/>
                    </a:lnTo>
                    <a:lnTo>
                      <a:pt x="109" y="188"/>
                    </a:lnTo>
                    <a:lnTo>
                      <a:pt x="111" y="183"/>
                    </a:lnTo>
                    <a:lnTo>
                      <a:pt x="116" y="179"/>
                    </a:lnTo>
                    <a:lnTo>
                      <a:pt x="120" y="171"/>
                    </a:lnTo>
                    <a:lnTo>
                      <a:pt x="121" y="172"/>
                    </a:lnTo>
                    <a:lnTo>
                      <a:pt x="125" y="174"/>
                    </a:lnTo>
                    <a:lnTo>
                      <a:pt x="126" y="171"/>
                    </a:lnTo>
                    <a:lnTo>
                      <a:pt x="128" y="171"/>
                    </a:lnTo>
                    <a:lnTo>
                      <a:pt x="130" y="167"/>
                    </a:lnTo>
                    <a:lnTo>
                      <a:pt x="126" y="164"/>
                    </a:lnTo>
                    <a:lnTo>
                      <a:pt x="126" y="161"/>
                    </a:lnTo>
                    <a:lnTo>
                      <a:pt x="128" y="159"/>
                    </a:lnTo>
                    <a:lnTo>
                      <a:pt x="130" y="157"/>
                    </a:lnTo>
                    <a:lnTo>
                      <a:pt x="133" y="161"/>
                    </a:lnTo>
                    <a:lnTo>
                      <a:pt x="137" y="162"/>
                    </a:lnTo>
                    <a:lnTo>
                      <a:pt x="142" y="159"/>
                    </a:lnTo>
                    <a:lnTo>
                      <a:pt x="144" y="159"/>
                    </a:lnTo>
                    <a:lnTo>
                      <a:pt x="145" y="159"/>
                    </a:lnTo>
                    <a:lnTo>
                      <a:pt x="147" y="159"/>
                    </a:lnTo>
                    <a:lnTo>
                      <a:pt x="149" y="166"/>
                    </a:lnTo>
                    <a:lnTo>
                      <a:pt x="150" y="166"/>
                    </a:lnTo>
                    <a:lnTo>
                      <a:pt x="154" y="164"/>
                    </a:lnTo>
                    <a:lnTo>
                      <a:pt x="156" y="162"/>
                    </a:lnTo>
                    <a:lnTo>
                      <a:pt x="156" y="159"/>
                    </a:lnTo>
                    <a:lnTo>
                      <a:pt x="152" y="155"/>
                    </a:lnTo>
                    <a:lnTo>
                      <a:pt x="154" y="150"/>
                    </a:lnTo>
                    <a:lnTo>
                      <a:pt x="162" y="155"/>
                    </a:lnTo>
                    <a:lnTo>
                      <a:pt x="166" y="154"/>
                    </a:lnTo>
                    <a:lnTo>
                      <a:pt x="173" y="152"/>
                    </a:lnTo>
                    <a:lnTo>
                      <a:pt x="179" y="157"/>
                    </a:lnTo>
                    <a:lnTo>
                      <a:pt x="183" y="159"/>
                    </a:lnTo>
                    <a:lnTo>
                      <a:pt x="186" y="161"/>
                    </a:lnTo>
                    <a:lnTo>
                      <a:pt x="190" y="162"/>
                    </a:lnTo>
                    <a:lnTo>
                      <a:pt x="191" y="162"/>
                    </a:lnTo>
                    <a:lnTo>
                      <a:pt x="195" y="166"/>
                    </a:lnTo>
                    <a:lnTo>
                      <a:pt x="197" y="167"/>
                    </a:lnTo>
                    <a:lnTo>
                      <a:pt x="200" y="164"/>
                    </a:lnTo>
                    <a:lnTo>
                      <a:pt x="202" y="154"/>
                    </a:lnTo>
                    <a:lnTo>
                      <a:pt x="203" y="150"/>
                    </a:lnTo>
                    <a:lnTo>
                      <a:pt x="205" y="150"/>
                    </a:lnTo>
                    <a:lnTo>
                      <a:pt x="210" y="149"/>
                    </a:lnTo>
                    <a:lnTo>
                      <a:pt x="212" y="147"/>
                    </a:lnTo>
                    <a:lnTo>
                      <a:pt x="215" y="143"/>
                    </a:lnTo>
                    <a:lnTo>
                      <a:pt x="219" y="142"/>
                    </a:lnTo>
                    <a:lnTo>
                      <a:pt x="220" y="143"/>
                    </a:lnTo>
                    <a:lnTo>
                      <a:pt x="226" y="152"/>
                    </a:lnTo>
                    <a:lnTo>
                      <a:pt x="227" y="152"/>
                    </a:lnTo>
                    <a:lnTo>
                      <a:pt x="231" y="150"/>
                    </a:lnTo>
                    <a:lnTo>
                      <a:pt x="232" y="149"/>
                    </a:lnTo>
                    <a:lnTo>
                      <a:pt x="232" y="150"/>
                    </a:lnTo>
                    <a:lnTo>
                      <a:pt x="232" y="155"/>
                    </a:lnTo>
                    <a:lnTo>
                      <a:pt x="232" y="157"/>
                    </a:lnTo>
                    <a:lnTo>
                      <a:pt x="234" y="157"/>
                    </a:lnTo>
                    <a:lnTo>
                      <a:pt x="238" y="155"/>
                    </a:lnTo>
                    <a:lnTo>
                      <a:pt x="238" y="149"/>
                    </a:lnTo>
                    <a:lnTo>
                      <a:pt x="239" y="147"/>
                    </a:lnTo>
                    <a:lnTo>
                      <a:pt x="243" y="147"/>
                    </a:lnTo>
                    <a:lnTo>
                      <a:pt x="244" y="147"/>
                    </a:lnTo>
                    <a:lnTo>
                      <a:pt x="244" y="145"/>
                    </a:lnTo>
                    <a:lnTo>
                      <a:pt x="243" y="140"/>
                    </a:lnTo>
                    <a:lnTo>
                      <a:pt x="243" y="137"/>
                    </a:lnTo>
                    <a:lnTo>
                      <a:pt x="243" y="133"/>
                    </a:lnTo>
                    <a:lnTo>
                      <a:pt x="244" y="133"/>
                    </a:lnTo>
                    <a:lnTo>
                      <a:pt x="248" y="131"/>
                    </a:lnTo>
                    <a:lnTo>
                      <a:pt x="250" y="130"/>
                    </a:lnTo>
                    <a:lnTo>
                      <a:pt x="250" y="128"/>
                    </a:lnTo>
                    <a:lnTo>
                      <a:pt x="246" y="126"/>
                    </a:lnTo>
                    <a:lnTo>
                      <a:pt x="246" y="125"/>
                    </a:lnTo>
                    <a:lnTo>
                      <a:pt x="248" y="125"/>
                    </a:lnTo>
                    <a:lnTo>
                      <a:pt x="251" y="126"/>
                    </a:lnTo>
                    <a:lnTo>
                      <a:pt x="253" y="125"/>
                    </a:lnTo>
                    <a:lnTo>
                      <a:pt x="256" y="123"/>
                    </a:lnTo>
                    <a:lnTo>
                      <a:pt x="258" y="121"/>
                    </a:lnTo>
                    <a:lnTo>
                      <a:pt x="256" y="121"/>
                    </a:lnTo>
                    <a:lnTo>
                      <a:pt x="253" y="120"/>
                    </a:lnTo>
                    <a:lnTo>
                      <a:pt x="253" y="116"/>
                    </a:lnTo>
                    <a:lnTo>
                      <a:pt x="255" y="116"/>
                    </a:lnTo>
                    <a:lnTo>
                      <a:pt x="256" y="118"/>
                    </a:lnTo>
                    <a:lnTo>
                      <a:pt x="260" y="121"/>
                    </a:lnTo>
                    <a:lnTo>
                      <a:pt x="261" y="128"/>
                    </a:lnTo>
                    <a:lnTo>
                      <a:pt x="263" y="130"/>
                    </a:lnTo>
                    <a:lnTo>
                      <a:pt x="265" y="131"/>
                    </a:lnTo>
                    <a:lnTo>
                      <a:pt x="272" y="135"/>
                    </a:lnTo>
                    <a:lnTo>
                      <a:pt x="279" y="135"/>
                    </a:lnTo>
                    <a:lnTo>
                      <a:pt x="284" y="138"/>
                    </a:lnTo>
                    <a:lnTo>
                      <a:pt x="284" y="135"/>
                    </a:lnTo>
                    <a:lnTo>
                      <a:pt x="287" y="135"/>
                    </a:lnTo>
                    <a:lnTo>
                      <a:pt x="291" y="133"/>
                    </a:lnTo>
                    <a:lnTo>
                      <a:pt x="292" y="130"/>
                    </a:lnTo>
                    <a:lnTo>
                      <a:pt x="294" y="126"/>
                    </a:lnTo>
                    <a:lnTo>
                      <a:pt x="292" y="114"/>
                    </a:lnTo>
                    <a:lnTo>
                      <a:pt x="297" y="108"/>
                    </a:lnTo>
                    <a:lnTo>
                      <a:pt x="297" y="102"/>
                    </a:lnTo>
                    <a:lnTo>
                      <a:pt x="299" y="102"/>
                    </a:lnTo>
                    <a:lnTo>
                      <a:pt x="301" y="102"/>
                    </a:lnTo>
                    <a:lnTo>
                      <a:pt x="304" y="102"/>
                    </a:lnTo>
                    <a:lnTo>
                      <a:pt x="309" y="99"/>
                    </a:lnTo>
                    <a:lnTo>
                      <a:pt x="313" y="96"/>
                    </a:lnTo>
                    <a:lnTo>
                      <a:pt x="313" y="90"/>
                    </a:lnTo>
                    <a:lnTo>
                      <a:pt x="314" y="84"/>
                    </a:lnTo>
                    <a:lnTo>
                      <a:pt x="323" y="79"/>
                    </a:lnTo>
                    <a:lnTo>
                      <a:pt x="325" y="73"/>
                    </a:lnTo>
                    <a:lnTo>
                      <a:pt x="328" y="72"/>
                    </a:lnTo>
                    <a:lnTo>
                      <a:pt x="328" y="68"/>
                    </a:lnTo>
                    <a:lnTo>
                      <a:pt x="328" y="67"/>
                    </a:lnTo>
                    <a:lnTo>
                      <a:pt x="325" y="55"/>
                    </a:lnTo>
                    <a:lnTo>
                      <a:pt x="325" y="51"/>
                    </a:lnTo>
                    <a:lnTo>
                      <a:pt x="326" y="49"/>
                    </a:lnTo>
                    <a:lnTo>
                      <a:pt x="333" y="49"/>
                    </a:lnTo>
                    <a:lnTo>
                      <a:pt x="338" y="48"/>
                    </a:lnTo>
                    <a:lnTo>
                      <a:pt x="345" y="53"/>
                    </a:lnTo>
                    <a:lnTo>
                      <a:pt x="349" y="51"/>
                    </a:lnTo>
                    <a:lnTo>
                      <a:pt x="352" y="49"/>
                    </a:lnTo>
                    <a:lnTo>
                      <a:pt x="355" y="46"/>
                    </a:lnTo>
                    <a:lnTo>
                      <a:pt x="359" y="43"/>
                    </a:lnTo>
                    <a:lnTo>
                      <a:pt x="362" y="41"/>
                    </a:lnTo>
                    <a:lnTo>
                      <a:pt x="376" y="37"/>
                    </a:lnTo>
                    <a:lnTo>
                      <a:pt x="374" y="34"/>
                    </a:lnTo>
                    <a:lnTo>
                      <a:pt x="378" y="31"/>
                    </a:lnTo>
                    <a:lnTo>
                      <a:pt x="376" y="29"/>
                    </a:lnTo>
                    <a:lnTo>
                      <a:pt x="376" y="27"/>
                    </a:lnTo>
                    <a:lnTo>
                      <a:pt x="371" y="27"/>
                    </a:lnTo>
                    <a:lnTo>
                      <a:pt x="369" y="26"/>
                    </a:lnTo>
                    <a:lnTo>
                      <a:pt x="369" y="24"/>
                    </a:lnTo>
                    <a:lnTo>
                      <a:pt x="371" y="20"/>
                    </a:lnTo>
                    <a:lnTo>
                      <a:pt x="373" y="19"/>
                    </a:lnTo>
                    <a:lnTo>
                      <a:pt x="371" y="15"/>
                    </a:lnTo>
                    <a:lnTo>
                      <a:pt x="367" y="14"/>
                    </a:lnTo>
                    <a:lnTo>
                      <a:pt x="366" y="12"/>
                    </a:lnTo>
                    <a:lnTo>
                      <a:pt x="366" y="10"/>
                    </a:lnTo>
                    <a:lnTo>
                      <a:pt x="371" y="5"/>
                    </a:lnTo>
                    <a:lnTo>
                      <a:pt x="373" y="5"/>
                    </a:lnTo>
                    <a:lnTo>
                      <a:pt x="374" y="5"/>
                    </a:lnTo>
                    <a:lnTo>
                      <a:pt x="378" y="0"/>
                    </a:lnTo>
                    <a:lnTo>
                      <a:pt x="385" y="5"/>
                    </a:lnTo>
                    <a:lnTo>
                      <a:pt x="388" y="7"/>
                    </a:lnTo>
                    <a:lnTo>
                      <a:pt x="390" y="7"/>
                    </a:lnTo>
                    <a:lnTo>
                      <a:pt x="397" y="3"/>
                    </a:lnTo>
                    <a:lnTo>
                      <a:pt x="398" y="2"/>
                    </a:lnTo>
                    <a:lnTo>
                      <a:pt x="402" y="0"/>
                    </a:lnTo>
                    <a:lnTo>
                      <a:pt x="403" y="3"/>
                    </a:lnTo>
                    <a:lnTo>
                      <a:pt x="405" y="7"/>
                    </a:lnTo>
                    <a:lnTo>
                      <a:pt x="407" y="8"/>
                    </a:lnTo>
                    <a:lnTo>
                      <a:pt x="412" y="7"/>
                    </a:lnTo>
                    <a:lnTo>
                      <a:pt x="414" y="10"/>
                    </a:lnTo>
                    <a:lnTo>
                      <a:pt x="417" y="17"/>
                    </a:lnTo>
                    <a:lnTo>
                      <a:pt x="420" y="19"/>
                    </a:lnTo>
                    <a:lnTo>
                      <a:pt x="422" y="24"/>
                    </a:lnTo>
                    <a:lnTo>
                      <a:pt x="424" y="31"/>
                    </a:lnTo>
                    <a:lnTo>
                      <a:pt x="429" y="32"/>
                    </a:lnTo>
                    <a:lnTo>
                      <a:pt x="436" y="34"/>
                    </a:lnTo>
                    <a:lnTo>
                      <a:pt x="439" y="34"/>
                    </a:lnTo>
                    <a:lnTo>
                      <a:pt x="446" y="31"/>
                    </a:lnTo>
                    <a:lnTo>
                      <a:pt x="451" y="32"/>
                    </a:lnTo>
                    <a:lnTo>
                      <a:pt x="455" y="34"/>
                    </a:lnTo>
                    <a:lnTo>
                      <a:pt x="458" y="37"/>
                    </a:lnTo>
                    <a:lnTo>
                      <a:pt x="461" y="39"/>
                    </a:lnTo>
                    <a:lnTo>
                      <a:pt x="463" y="43"/>
                    </a:lnTo>
                    <a:lnTo>
                      <a:pt x="468" y="44"/>
                    </a:lnTo>
                    <a:lnTo>
                      <a:pt x="472" y="44"/>
                    </a:lnTo>
                    <a:lnTo>
                      <a:pt x="473" y="44"/>
                    </a:lnTo>
                    <a:lnTo>
                      <a:pt x="475" y="43"/>
                    </a:lnTo>
                    <a:lnTo>
                      <a:pt x="475" y="39"/>
                    </a:lnTo>
                    <a:lnTo>
                      <a:pt x="475" y="37"/>
                    </a:lnTo>
                    <a:lnTo>
                      <a:pt x="484" y="36"/>
                    </a:lnTo>
                    <a:lnTo>
                      <a:pt x="485" y="36"/>
                    </a:lnTo>
                    <a:lnTo>
                      <a:pt x="491" y="37"/>
                    </a:lnTo>
                    <a:lnTo>
                      <a:pt x="497" y="37"/>
                    </a:lnTo>
                    <a:lnTo>
                      <a:pt x="501" y="39"/>
                    </a:lnTo>
                    <a:lnTo>
                      <a:pt x="501" y="43"/>
                    </a:lnTo>
                    <a:lnTo>
                      <a:pt x="502" y="44"/>
                    </a:lnTo>
                    <a:lnTo>
                      <a:pt x="504" y="43"/>
                    </a:lnTo>
                    <a:lnTo>
                      <a:pt x="506" y="43"/>
                    </a:lnTo>
                    <a:lnTo>
                      <a:pt x="508" y="39"/>
                    </a:lnTo>
                    <a:lnTo>
                      <a:pt x="513" y="41"/>
                    </a:lnTo>
                    <a:lnTo>
                      <a:pt x="516" y="39"/>
                    </a:lnTo>
                    <a:lnTo>
                      <a:pt x="518" y="34"/>
                    </a:lnTo>
                    <a:lnTo>
                      <a:pt x="521" y="31"/>
                    </a:lnTo>
                    <a:lnTo>
                      <a:pt x="525" y="27"/>
                    </a:lnTo>
                    <a:lnTo>
                      <a:pt x="528" y="27"/>
                    </a:lnTo>
                    <a:lnTo>
                      <a:pt x="532" y="24"/>
                    </a:lnTo>
                    <a:lnTo>
                      <a:pt x="535" y="24"/>
                    </a:lnTo>
                    <a:lnTo>
                      <a:pt x="537" y="26"/>
                    </a:lnTo>
                    <a:lnTo>
                      <a:pt x="537" y="29"/>
                    </a:lnTo>
                    <a:lnTo>
                      <a:pt x="538" y="32"/>
                    </a:lnTo>
                    <a:lnTo>
                      <a:pt x="540" y="37"/>
                    </a:lnTo>
                    <a:lnTo>
                      <a:pt x="543" y="41"/>
                    </a:lnTo>
                    <a:lnTo>
                      <a:pt x="545" y="43"/>
                    </a:lnTo>
                    <a:lnTo>
                      <a:pt x="550" y="43"/>
                    </a:lnTo>
                    <a:lnTo>
                      <a:pt x="554" y="43"/>
                    </a:lnTo>
                    <a:lnTo>
                      <a:pt x="557" y="46"/>
                    </a:lnTo>
                    <a:lnTo>
                      <a:pt x="562" y="49"/>
                    </a:lnTo>
                    <a:lnTo>
                      <a:pt x="566" y="55"/>
                    </a:lnTo>
                    <a:lnTo>
                      <a:pt x="564" y="60"/>
                    </a:lnTo>
                    <a:lnTo>
                      <a:pt x="567" y="67"/>
                    </a:lnTo>
                    <a:lnTo>
                      <a:pt x="567" y="68"/>
                    </a:lnTo>
                    <a:lnTo>
                      <a:pt x="567" y="72"/>
                    </a:lnTo>
                    <a:lnTo>
                      <a:pt x="567" y="73"/>
                    </a:lnTo>
                    <a:lnTo>
                      <a:pt x="566" y="73"/>
                    </a:lnTo>
                    <a:lnTo>
                      <a:pt x="566" y="79"/>
                    </a:lnTo>
                    <a:lnTo>
                      <a:pt x="566" y="80"/>
                    </a:lnTo>
                    <a:lnTo>
                      <a:pt x="564" y="82"/>
                    </a:lnTo>
                    <a:lnTo>
                      <a:pt x="564" y="84"/>
                    </a:lnTo>
                    <a:lnTo>
                      <a:pt x="569" y="87"/>
                    </a:lnTo>
                    <a:lnTo>
                      <a:pt x="576" y="97"/>
                    </a:lnTo>
                    <a:lnTo>
                      <a:pt x="581" y="101"/>
                    </a:lnTo>
                    <a:lnTo>
                      <a:pt x="581" y="102"/>
                    </a:lnTo>
                    <a:lnTo>
                      <a:pt x="579" y="104"/>
                    </a:lnTo>
                    <a:lnTo>
                      <a:pt x="579" y="106"/>
                    </a:lnTo>
                    <a:lnTo>
                      <a:pt x="585" y="109"/>
                    </a:lnTo>
                    <a:lnTo>
                      <a:pt x="586" y="111"/>
                    </a:lnTo>
                    <a:lnTo>
                      <a:pt x="590" y="118"/>
                    </a:lnTo>
                    <a:lnTo>
                      <a:pt x="595" y="120"/>
                    </a:lnTo>
                    <a:lnTo>
                      <a:pt x="596" y="121"/>
                    </a:lnTo>
                    <a:lnTo>
                      <a:pt x="596" y="123"/>
                    </a:lnTo>
                    <a:lnTo>
                      <a:pt x="600" y="131"/>
                    </a:lnTo>
                    <a:lnTo>
                      <a:pt x="605" y="131"/>
                    </a:lnTo>
                    <a:lnTo>
                      <a:pt x="608" y="135"/>
                    </a:lnTo>
                    <a:lnTo>
                      <a:pt x="610" y="133"/>
                    </a:lnTo>
                    <a:lnTo>
                      <a:pt x="614" y="138"/>
                    </a:lnTo>
                    <a:lnTo>
                      <a:pt x="615" y="138"/>
                    </a:lnTo>
                    <a:lnTo>
                      <a:pt x="615" y="140"/>
                    </a:lnTo>
                    <a:lnTo>
                      <a:pt x="615" y="140"/>
                    </a:lnTo>
                    <a:lnTo>
                      <a:pt x="615" y="142"/>
                    </a:lnTo>
                    <a:lnTo>
                      <a:pt x="620" y="142"/>
                    </a:lnTo>
                    <a:lnTo>
                      <a:pt x="622" y="143"/>
                    </a:lnTo>
                    <a:lnTo>
                      <a:pt x="622" y="140"/>
                    </a:lnTo>
                    <a:lnTo>
                      <a:pt x="626" y="143"/>
                    </a:lnTo>
                    <a:lnTo>
                      <a:pt x="629" y="140"/>
                    </a:lnTo>
                    <a:lnTo>
                      <a:pt x="631" y="142"/>
                    </a:lnTo>
                    <a:lnTo>
                      <a:pt x="607" y="171"/>
                    </a:lnTo>
                    <a:lnTo>
                      <a:pt x="602" y="176"/>
                    </a:lnTo>
                    <a:lnTo>
                      <a:pt x="598" y="178"/>
                    </a:lnTo>
                    <a:lnTo>
                      <a:pt x="586" y="184"/>
                    </a:lnTo>
                    <a:lnTo>
                      <a:pt x="585" y="184"/>
                    </a:lnTo>
                    <a:lnTo>
                      <a:pt x="574" y="196"/>
                    </a:lnTo>
                    <a:lnTo>
                      <a:pt x="574" y="198"/>
                    </a:lnTo>
                    <a:lnTo>
                      <a:pt x="574" y="200"/>
                    </a:lnTo>
                    <a:lnTo>
                      <a:pt x="574" y="200"/>
                    </a:lnTo>
                    <a:lnTo>
                      <a:pt x="574" y="205"/>
                    </a:lnTo>
                    <a:lnTo>
                      <a:pt x="567" y="208"/>
                    </a:lnTo>
                    <a:lnTo>
                      <a:pt x="564" y="212"/>
                    </a:lnTo>
                    <a:lnTo>
                      <a:pt x="564" y="217"/>
                    </a:lnTo>
                    <a:lnTo>
                      <a:pt x="564" y="220"/>
                    </a:lnTo>
                    <a:lnTo>
                      <a:pt x="557" y="225"/>
                    </a:lnTo>
                    <a:lnTo>
                      <a:pt x="550" y="227"/>
                    </a:lnTo>
                    <a:lnTo>
                      <a:pt x="549" y="227"/>
                    </a:lnTo>
                    <a:lnTo>
                      <a:pt x="543" y="236"/>
                    </a:lnTo>
                    <a:lnTo>
                      <a:pt x="545" y="239"/>
                    </a:lnTo>
                    <a:lnTo>
                      <a:pt x="543" y="241"/>
                    </a:lnTo>
                    <a:lnTo>
                      <a:pt x="538" y="243"/>
                    </a:lnTo>
                    <a:lnTo>
                      <a:pt x="528" y="246"/>
                    </a:lnTo>
                    <a:lnTo>
                      <a:pt x="523" y="249"/>
                    </a:lnTo>
                    <a:lnTo>
                      <a:pt x="523" y="251"/>
                    </a:lnTo>
                    <a:lnTo>
                      <a:pt x="518" y="253"/>
                    </a:lnTo>
                    <a:lnTo>
                      <a:pt x="511" y="253"/>
                    </a:lnTo>
                    <a:lnTo>
                      <a:pt x="502" y="260"/>
                    </a:lnTo>
                    <a:lnTo>
                      <a:pt x="501" y="261"/>
                    </a:lnTo>
                    <a:lnTo>
                      <a:pt x="499" y="263"/>
                    </a:lnTo>
                    <a:lnTo>
                      <a:pt x="479" y="265"/>
                    </a:lnTo>
                    <a:lnTo>
                      <a:pt x="472" y="266"/>
                    </a:lnTo>
                    <a:lnTo>
                      <a:pt x="451" y="268"/>
                    </a:lnTo>
                    <a:lnTo>
                      <a:pt x="451" y="268"/>
                    </a:lnTo>
                    <a:lnTo>
                      <a:pt x="407" y="273"/>
                    </a:lnTo>
                    <a:lnTo>
                      <a:pt x="405" y="273"/>
                    </a:lnTo>
                    <a:lnTo>
                      <a:pt x="388" y="273"/>
                    </a:lnTo>
                    <a:lnTo>
                      <a:pt x="364" y="275"/>
                    </a:lnTo>
                    <a:lnTo>
                      <a:pt x="362" y="275"/>
                    </a:lnTo>
                    <a:lnTo>
                      <a:pt x="350" y="278"/>
                    </a:lnTo>
                    <a:lnTo>
                      <a:pt x="321" y="280"/>
                    </a:lnTo>
                    <a:lnTo>
                      <a:pt x="304" y="282"/>
                    </a:lnTo>
                    <a:lnTo>
                      <a:pt x="285" y="282"/>
                    </a:lnTo>
                    <a:lnTo>
                      <a:pt x="267" y="284"/>
                    </a:lnTo>
                    <a:lnTo>
                      <a:pt x="260" y="284"/>
                    </a:lnTo>
                    <a:close/>
                    <a:moveTo>
                      <a:pt x="3" y="321"/>
                    </a:moveTo>
                    <a:lnTo>
                      <a:pt x="0" y="319"/>
                    </a:lnTo>
                    <a:lnTo>
                      <a:pt x="0" y="318"/>
                    </a:lnTo>
                    <a:lnTo>
                      <a:pt x="0" y="316"/>
                    </a:lnTo>
                    <a:lnTo>
                      <a:pt x="3" y="314"/>
                    </a:lnTo>
                    <a:lnTo>
                      <a:pt x="5" y="314"/>
                    </a:lnTo>
                    <a:lnTo>
                      <a:pt x="7" y="316"/>
                    </a:lnTo>
                    <a:lnTo>
                      <a:pt x="9" y="318"/>
                    </a:lnTo>
                    <a:lnTo>
                      <a:pt x="7" y="321"/>
                    </a:lnTo>
                    <a:lnTo>
                      <a:pt x="9" y="321"/>
                    </a:lnTo>
                    <a:lnTo>
                      <a:pt x="3" y="321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lIns="44450" tIns="44450" rIns="44450" bIns="4445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00" b="0" i="0" u="none" strike="noStrike" kern="1200" cap="none" spc="0" normalizeH="0" baseline="0" noProof="0" dirty="0">
                  <a:ln>
                    <a:noFill/>
                  </a:ln>
                  <a:solidFill>
                    <a:srgbClr val="53565A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6" name="Freeform 38">
                <a:extLst>
                  <a:ext uri="{FF2B5EF4-FFF2-40B4-BE49-F238E27FC236}">
                    <a16:creationId xmlns:a16="http://schemas.microsoft.com/office/drawing/2014/main" id="{128AEC8C-F3A4-E4E7-1BA1-7BF1C0D62423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4438950" y="3561316"/>
                <a:ext cx="1016075" cy="547489"/>
              </a:xfrm>
              <a:custGeom>
                <a:avLst/>
                <a:gdLst/>
                <a:ahLst/>
                <a:cxnLst>
                  <a:cxn ang="0">
                    <a:pos x="564" y="340"/>
                  </a:cxn>
                  <a:cxn ang="0">
                    <a:pos x="531" y="340"/>
                  </a:cxn>
                  <a:cxn ang="0">
                    <a:pos x="513" y="340"/>
                  </a:cxn>
                  <a:cxn ang="0">
                    <a:pos x="449" y="340"/>
                  </a:cxn>
                  <a:cxn ang="0">
                    <a:pos x="388" y="338"/>
                  </a:cxn>
                  <a:cxn ang="0">
                    <a:pos x="333" y="338"/>
                  </a:cxn>
                  <a:cxn ang="0">
                    <a:pos x="297" y="337"/>
                  </a:cxn>
                  <a:cxn ang="0">
                    <a:pos x="220" y="335"/>
                  </a:cxn>
                  <a:cxn ang="0">
                    <a:pos x="173" y="333"/>
                  </a:cxn>
                  <a:cxn ang="0">
                    <a:pos x="120" y="330"/>
                  </a:cxn>
                  <a:cxn ang="0">
                    <a:pos x="82" y="328"/>
                  </a:cxn>
                  <a:cxn ang="0">
                    <a:pos x="2" y="325"/>
                  </a:cxn>
                  <a:cxn ang="0">
                    <a:pos x="2" y="282"/>
                  </a:cxn>
                  <a:cxn ang="0">
                    <a:pos x="5" y="244"/>
                  </a:cxn>
                  <a:cxn ang="0">
                    <a:pos x="8" y="186"/>
                  </a:cxn>
                  <a:cxn ang="0">
                    <a:pos x="10" y="140"/>
                  </a:cxn>
                  <a:cxn ang="0">
                    <a:pos x="14" y="94"/>
                  </a:cxn>
                  <a:cxn ang="0">
                    <a:pos x="17" y="46"/>
                  </a:cxn>
                  <a:cxn ang="0">
                    <a:pos x="72" y="3"/>
                  </a:cxn>
                  <a:cxn ang="0">
                    <a:pos x="125" y="5"/>
                  </a:cxn>
                  <a:cxn ang="0">
                    <a:pos x="171" y="8"/>
                  </a:cxn>
                  <a:cxn ang="0">
                    <a:pos x="217" y="10"/>
                  </a:cxn>
                  <a:cxn ang="0">
                    <a:pos x="263" y="12"/>
                  </a:cxn>
                  <a:cxn ang="0">
                    <a:pos x="309" y="14"/>
                  </a:cxn>
                  <a:cxn ang="0">
                    <a:pos x="355" y="14"/>
                  </a:cxn>
                  <a:cxn ang="0">
                    <a:pos x="402" y="15"/>
                  </a:cxn>
                  <a:cxn ang="0">
                    <a:pos x="448" y="15"/>
                  </a:cxn>
                  <a:cxn ang="0">
                    <a:pos x="494" y="15"/>
                  </a:cxn>
                  <a:cxn ang="0">
                    <a:pos x="531" y="15"/>
                  </a:cxn>
                  <a:cxn ang="0">
                    <a:pos x="569" y="15"/>
                  </a:cxn>
                  <a:cxn ang="0">
                    <a:pos x="578" y="22"/>
                  </a:cxn>
                  <a:cxn ang="0">
                    <a:pos x="583" y="26"/>
                  </a:cxn>
                  <a:cxn ang="0">
                    <a:pos x="590" y="29"/>
                  </a:cxn>
                  <a:cxn ang="0">
                    <a:pos x="593" y="26"/>
                  </a:cxn>
                  <a:cxn ang="0">
                    <a:pos x="600" y="26"/>
                  </a:cxn>
                  <a:cxn ang="0">
                    <a:pos x="602" y="32"/>
                  </a:cxn>
                  <a:cxn ang="0">
                    <a:pos x="603" y="34"/>
                  </a:cxn>
                  <a:cxn ang="0">
                    <a:pos x="600" y="38"/>
                  </a:cxn>
                  <a:cxn ang="0">
                    <a:pos x="602" y="41"/>
                  </a:cxn>
                  <a:cxn ang="0">
                    <a:pos x="605" y="41"/>
                  </a:cxn>
                  <a:cxn ang="0">
                    <a:pos x="603" y="44"/>
                  </a:cxn>
                  <a:cxn ang="0">
                    <a:pos x="598" y="43"/>
                  </a:cxn>
                  <a:cxn ang="0">
                    <a:pos x="596" y="49"/>
                  </a:cxn>
                  <a:cxn ang="0">
                    <a:pos x="590" y="55"/>
                  </a:cxn>
                  <a:cxn ang="0">
                    <a:pos x="586" y="63"/>
                  </a:cxn>
                  <a:cxn ang="0">
                    <a:pos x="591" y="70"/>
                  </a:cxn>
                  <a:cxn ang="0">
                    <a:pos x="596" y="75"/>
                  </a:cxn>
                  <a:cxn ang="0">
                    <a:pos x="602" y="82"/>
                  </a:cxn>
                  <a:cxn ang="0">
                    <a:pos x="603" y="85"/>
                  </a:cxn>
                  <a:cxn ang="0">
                    <a:pos x="605" y="92"/>
                  </a:cxn>
                  <a:cxn ang="0">
                    <a:pos x="610" y="101"/>
                  </a:cxn>
                  <a:cxn ang="0">
                    <a:pos x="617" y="104"/>
                  </a:cxn>
                  <a:cxn ang="0">
                    <a:pos x="625" y="106"/>
                  </a:cxn>
                  <a:cxn ang="0">
                    <a:pos x="629" y="108"/>
                  </a:cxn>
                  <a:cxn ang="0">
                    <a:pos x="627" y="118"/>
                  </a:cxn>
                  <a:cxn ang="0">
                    <a:pos x="629" y="150"/>
                  </a:cxn>
                  <a:cxn ang="0">
                    <a:pos x="629" y="188"/>
                  </a:cxn>
                  <a:cxn ang="0">
                    <a:pos x="629" y="227"/>
                  </a:cxn>
                  <a:cxn ang="0">
                    <a:pos x="629" y="268"/>
                  </a:cxn>
                  <a:cxn ang="0">
                    <a:pos x="631" y="302"/>
                  </a:cxn>
                  <a:cxn ang="0">
                    <a:pos x="631" y="338"/>
                  </a:cxn>
                  <a:cxn ang="0">
                    <a:pos x="591" y="338"/>
                  </a:cxn>
                </a:cxnLst>
                <a:rect l="0" t="0" r="r" b="b"/>
                <a:pathLst>
                  <a:path w="631" h="340">
                    <a:moveTo>
                      <a:pt x="591" y="338"/>
                    </a:moveTo>
                    <a:lnTo>
                      <a:pt x="564" y="340"/>
                    </a:lnTo>
                    <a:lnTo>
                      <a:pt x="554" y="340"/>
                    </a:lnTo>
                    <a:lnTo>
                      <a:pt x="531" y="340"/>
                    </a:lnTo>
                    <a:lnTo>
                      <a:pt x="516" y="340"/>
                    </a:lnTo>
                    <a:lnTo>
                      <a:pt x="513" y="340"/>
                    </a:lnTo>
                    <a:lnTo>
                      <a:pt x="468" y="340"/>
                    </a:lnTo>
                    <a:lnTo>
                      <a:pt x="449" y="340"/>
                    </a:lnTo>
                    <a:lnTo>
                      <a:pt x="417" y="338"/>
                    </a:lnTo>
                    <a:lnTo>
                      <a:pt x="388" y="338"/>
                    </a:lnTo>
                    <a:lnTo>
                      <a:pt x="359" y="338"/>
                    </a:lnTo>
                    <a:lnTo>
                      <a:pt x="333" y="338"/>
                    </a:lnTo>
                    <a:lnTo>
                      <a:pt x="313" y="337"/>
                    </a:lnTo>
                    <a:lnTo>
                      <a:pt x="297" y="337"/>
                    </a:lnTo>
                    <a:lnTo>
                      <a:pt x="258" y="335"/>
                    </a:lnTo>
                    <a:lnTo>
                      <a:pt x="220" y="335"/>
                    </a:lnTo>
                    <a:lnTo>
                      <a:pt x="212" y="335"/>
                    </a:lnTo>
                    <a:lnTo>
                      <a:pt x="173" y="333"/>
                    </a:lnTo>
                    <a:lnTo>
                      <a:pt x="166" y="331"/>
                    </a:lnTo>
                    <a:lnTo>
                      <a:pt x="120" y="330"/>
                    </a:lnTo>
                    <a:lnTo>
                      <a:pt x="92" y="328"/>
                    </a:lnTo>
                    <a:lnTo>
                      <a:pt x="82" y="328"/>
                    </a:lnTo>
                    <a:lnTo>
                      <a:pt x="41" y="326"/>
                    </a:lnTo>
                    <a:lnTo>
                      <a:pt x="2" y="325"/>
                    </a:lnTo>
                    <a:lnTo>
                      <a:pt x="0" y="325"/>
                    </a:lnTo>
                    <a:lnTo>
                      <a:pt x="2" y="282"/>
                    </a:lnTo>
                    <a:lnTo>
                      <a:pt x="3" y="255"/>
                    </a:lnTo>
                    <a:lnTo>
                      <a:pt x="5" y="244"/>
                    </a:lnTo>
                    <a:lnTo>
                      <a:pt x="8" y="188"/>
                    </a:lnTo>
                    <a:lnTo>
                      <a:pt x="8" y="186"/>
                    </a:lnTo>
                    <a:lnTo>
                      <a:pt x="10" y="149"/>
                    </a:lnTo>
                    <a:lnTo>
                      <a:pt x="10" y="140"/>
                    </a:lnTo>
                    <a:lnTo>
                      <a:pt x="14" y="104"/>
                    </a:lnTo>
                    <a:lnTo>
                      <a:pt x="14" y="94"/>
                    </a:lnTo>
                    <a:lnTo>
                      <a:pt x="17" y="46"/>
                    </a:lnTo>
                    <a:lnTo>
                      <a:pt x="17" y="46"/>
                    </a:lnTo>
                    <a:lnTo>
                      <a:pt x="19" y="0"/>
                    </a:lnTo>
                    <a:lnTo>
                      <a:pt x="72" y="3"/>
                    </a:lnTo>
                    <a:lnTo>
                      <a:pt x="79" y="3"/>
                    </a:lnTo>
                    <a:lnTo>
                      <a:pt x="125" y="5"/>
                    </a:lnTo>
                    <a:lnTo>
                      <a:pt x="126" y="5"/>
                    </a:lnTo>
                    <a:lnTo>
                      <a:pt x="171" y="8"/>
                    </a:lnTo>
                    <a:lnTo>
                      <a:pt x="173" y="8"/>
                    </a:lnTo>
                    <a:lnTo>
                      <a:pt x="217" y="10"/>
                    </a:lnTo>
                    <a:lnTo>
                      <a:pt x="253" y="10"/>
                    </a:lnTo>
                    <a:lnTo>
                      <a:pt x="263" y="12"/>
                    </a:lnTo>
                    <a:lnTo>
                      <a:pt x="290" y="12"/>
                    </a:lnTo>
                    <a:lnTo>
                      <a:pt x="309" y="14"/>
                    </a:lnTo>
                    <a:lnTo>
                      <a:pt x="328" y="14"/>
                    </a:lnTo>
                    <a:lnTo>
                      <a:pt x="355" y="14"/>
                    </a:lnTo>
                    <a:lnTo>
                      <a:pt x="364" y="14"/>
                    </a:lnTo>
                    <a:lnTo>
                      <a:pt x="402" y="15"/>
                    </a:lnTo>
                    <a:lnTo>
                      <a:pt x="439" y="15"/>
                    </a:lnTo>
                    <a:lnTo>
                      <a:pt x="448" y="15"/>
                    </a:lnTo>
                    <a:lnTo>
                      <a:pt x="475" y="15"/>
                    </a:lnTo>
                    <a:lnTo>
                      <a:pt x="494" y="15"/>
                    </a:lnTo>
                    <a:lnTo>
                      <a:pt x="513" y="15"/>
                    </a:lnTo>
                    <a:lnTo>
                      <a:pt x="531" y="15"/>
                    </a:lnTo>
                    <a:lnTo>
                      <a:pt x="567" y="15"/>
                    </a:lnTo>
                    <a:lnTo>
                      <a:pt x="569" y="15"/>
                    </a:lnTo>
                    <a:lnTo>
                      <a:pt x="574" y="22"/>
                    </a:lnTo>
                    <a:lnTo>
                      <a:pt x="578" y="22"/>
                    </a:lnTo>
                    <a:lnTo>
                      <a:pt x="579" y="26"/>
                    </a:lnTo>
                    <a:lnTo>
                      <a:pt x="583" y="26"/>
                    </a:lnTo>
                    <a:lnTo>
                      <a:pt x="586" y="29"/>
                    </a:lnTo>
                    <a:lnTo>
                      <a:pt x="590" y="29"/>
                    </a:lnTo>
                    <a:lnTo>
                      <a:pt x="591" y="27"/>
                    </a:lnTo>
                    <a:lnTo>
                      <a:pt x="593" y="26"/>
                    </a:lnTo>
                    <a:lnTo>
                      <a:pt x="598" y="26"/>
                    </a:lnTo>
                    <a:lnTo>
                      <a:pt x="600" y="26"/>
                    </a:lnTo>
                    <a:lnTo>
                      <a:pt x="600" y="31"/>
                    </a:lnTo>
                    <a:lnTo>
                      <a:pt x="602" y="32"/>
                    </a:lnTo>
                    <a:lnTo>
                      <a:pt x="603" y="34"/>
                    </a:lnTo>
                    <a:lnTo>
                      <a:pt x="603" y="34"/>
                    </a:lnTo>
                    <a:lnTo>
                      <a:pt x="603" y="38"/>
                    </a:lnTo>
                    <a:lnTo>
                      <a:pt x="600" y="38"/>
                    </a:lnTo>
                    <a:lnTo>
                      <a:pt x="600" y="39"/>
                    </a:lnTo>
                    <a:lnTo>
                      <a:pt x="602" y="41"/>
                    </a:lnTo>
                    <a:lnTo>
                      <a:pt x="605" y="41"/>
                    </a:lnTo>
                    <a:lnTo>
                      <a:pt x="605" y="41"/>
                    </a:lnTo>
                    <a:lnTo>
                      <a:pt x="605" y="43"/>
                    </a:lnTo>
                    <a:lnTo>
                      <a:pt x="603" y="44"/>
                    </a:lnTo>
                    <a:lnTo>
                      <a:pt x="600" y="44"/>
                    </a:lnTo>
                    <a:lnTo>
                      <a:pt x="598" y="43"/>
                    </a:lnTo>
                    <a:lnTo>
                      <a:pt x="598" y="44"/>
                    </a:lnTo>
                    <a:lnTo>
                      <a:pt x="596" y="49"/>
                    </a:lnTo>
                    <a:lnTo>
                      <a:pt x="593" y="51"/>
                    </a:lnTo>
                    <a:lnTo>
                      <a:pt x="590" y="55"/>
                    </a:lnTo>
                    <a:lnTo>
                      <a:pt x="591" y="60"/>
                    </a:lnTo>
                    <a:lnTo>
                      <a:pt x="586" y="63"/>
                    </a:lnTo>
                    <a:lnTo>
                      <a:pt x="586" y="65"/>
                    </a:lnTo>
                    <a:lnTo>
                      <a:pt x="591" y="70"/>
                    </a:lnTo>
                    <a:lnTo>
                      <a:pt x="591" y="73"/>
                    </a:lnTo>
                    <a:lnTo>
                      <a:pt x="596" y="75"/>
                    </a:lnTo>
                    <a:lnTo>
                      <a:pt x="598" y="79"/>
                    </a:lnTo>
                    <a:lnTo>
                      <a:pt x="602" y="82"/>
                    </a:lnTo>
                    <a:lnTo>
                      <a:pt x="603" y="82"/>
                    </a:lnTo>
                    <a:lnTo>
                      <a:pt x="603" y="85"/>
                    </a:lnTo>
                    <a:lnTo>
                      <a:pt x="603" y="89"/>
                    </a:lnTo>
                    <a:lnTo>
                      <a:pt x="605" y="92"/>
                    </a:lnTo>
                    <a:lnTo>
                      <a:pt x="608" y="94"/>
                    </a:lnTo>
                    <a:lnTo>
                      <a:pt x="610" y="101"/>
                    </a:lnTo>
                    <a:lnTo>
                      <a:pt x="614" y="101"/>
                    </a:lnTo>
                    <a:lnTo>
                      <a:pt x="617" y="104"/>
                    </a:lnTo>
                    <a:lnTo>
                      <a:pt x="622" y="104"/>
                    </a:lnTo>
                    <a:lnTo>
                      <a:pt x="625" y="106"/>
                    </a:lnTo>
                    <a:lnTo>
                      <a:pt x="627" y="106"/>
                    </a:lnTo>
                    <a:lnTo>
                      <a:pt x="629" y="108"/>
                    </a:lnTo>
                    <a:lnTo>
                      <a:pt x="627" y="111"/>
                    </a:lnTo>
                    <a:lnTo>
                      <a:pt x="627" y="118"/>
                    </a:lnTo>
                    <a:lnTo>
                      <a:pt x="627" y="140"/>
                    </a:lnTo>
                    <a:lnTo>
                      <a:pt x="629" y="150"/>
                    </a:lnTo>
                    <a:lnTo>
                      <a:pt x="627" y="179"/>
                    </a:lnTo>
                    <a:lnTo>
                      <a:pt x="629" y="188"/>
                    </a:lnTo>
                    <a:lnTo>
                      <a:pt x="629" y="224"/>
                    </a:lnTo>
                    <a:lnTo>
                      <a:pt x="629" y="227"/>
                    </a:lnTo>
                    <a:lnTo>
                      <a:pt x="629" y="265"/>
                    </a:lnTo>
                    <a:lnTo>
                      <a:pt x="629" y="268"/>
                    </a:lnTo>
                    <a:lnTo>
                      <a:pt x="631" y="299"/>
                    </a:lnTo>
                    <a:lnTo>
                      <a:pt x="631" y="302"/>
                    </a:lnTo>
                    <a:lnTo>
                      <a:pt x="631" y="331"/>
                    </a:lnTo>
                    <a:lnTo>
                      <a:pt x="631" y="338"/>
                    </a:lnTo>
                    <a:lnTo>
                      <a:pt x="595" y="338"/>
                    </a:lnTo>
                    <a:lnTo>
                      <a:pt x="591" y="338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lIns="44450" tIns="44450" rIns="44450" bIns="4445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00" b="0" i="0" u="none" strike="noStrike" kern="1200" cap="none" spc="0" normalizeH="0" baseline="0" noProof="0" dirty="0">
                  <a:ln>
                    <a:noFill/>
                  </a:ln>
                  <a:solidFill>
                    <a:srgbClr val="53565A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7" name="Freeform 39">
                <a:extLst>
                  <a:ext uri="{FF2B5EF4-FFF2-40B4-BE49-F238E27FC236}">
                    <a16:creationId xmlns:a16="http://schemas.microsoft.com/office/drawing/2014/main" id="{FC4B79F9-1B12-9B80-73E4-A113DF99888D}"/>
                  </a:ext>
                </a:extLst>
              </p:cNvPr>
              <p:cNvSpPr>
                <a:spLocks noEditPoints="1"/>
              </p:cNvSpPr>
              <p:nvPr/>
            </p:nvSpPr>
            <p:spPr bwMode="gray">
              <a:xfrm>
                <a:off x="6957398" y="3464700"/>
                <a:ext cx="1086928" cy="602238"/>
              </a:xfrm>
              <a:custGeom>
                <a:avLst/>
                <a:gdLst/>
                <a:ahLst/>
                <a:cxnLst>
                  <a:cxn ang="0">
                    <a:pos x="273" y="338"/>
                  </a:cxn>
                  <a:cxn ang="0">
                    <a:pos x="155" y="352"/>
                  </a:cxn>
                  <a:cxn ang="0">
                    <a:pos x="70" y="366"/>
                  </a:cxn>
                  <a:cxn ang="0">
                    <a:pos x="1" y="373"/>
                  </a:cxn>
                  <a:cxn ang="0">
                    <a:pos x="42" y="354"/>
                  </a:cxn>
                  <a:cxn ang="0">
                    <a:pos x="63" y="330"/>
                  </a:cxn>
                  <a:cxn ang="0">
                    <a:pos x="73" y="309"/>
                  </a:cxn>
                  <a:cxn ang="0">
                    <a:pos x="131" y="256"/>
                  </a:cxn>
                  <a:cxn ang="0">
                    <a:pos x="142" y="275"/>
                  </a:cxn>
                  <a:cxn ang="0">
                    <a:pos x="155" y="284"/>
                  </a:cxn>
                  <a:cxn ang="0">
                    <a:pos x="181" y="272"/>
                  </a:cxn>
                  <a:cxn ang="0">
                    <a:pos x="215" y="267"/>
                  </a:cxn>
                  <a:cxn ang="0">
                    <a:pos x="229" y="253"/>
                  </a:cxn>
                  <a:cxn ang="0">
                    <a:pos x="237" y="253"/>
                  </a:cxn>
                  <a:cxn ang="0">
                    <a:pos x="260" y="244"/>
                  </a:cxn>
                  <a:cxn ang="0">
                    <a:pos x="266" y="233"/>
                  </a:cxn>
                  <a:cxn ang="0">
                    <a:pos x="266" y="217"/>
                  </a:cxn>
                  <a:cxn ang="0">
                    <a:pos x="273" y="197"/>
                  </a:cxn>
                  <a:cxn ang="0">
                    <a:pos x="287" y="171"/>
                  </a:cxn>
                  <a:cxn ang="0">
                    <a:pos x="297" y="145"/>
                  </a:cxn>
                  <a:cxn ang="0">
                    <a:pos x="301" y="121"/>
                  </a:cxn>
                  <a:cxn ang="0">
                    <a:pos x="336" y="121"/>
                  </a:cxn>
                  <a:cxn ang="0">
                    <a:pos x="347" y="80"/>
                  </a:cxn>
                  <a:cxn ang="0">
                    <a:pos x="371" y="62"/>
                  </a:cxn>
                  <a:cxn ang="0">
                    <a:pos x="384" y="50"/>
                  </a:cxn>
                  <a:cxn ang="0">
                    <a:pos x="391" y="34"/>
                  </a:cxn>
                  <a:cxn ang="0">
                    <a:pos x="395" y="10"/>
                  </a:cxn>
                  <a:cxn ang="0">
                    <a:pos x="441" y="26"/>
                  </a:cxn>
                  <a:cxn ang="0">
                    <a:pos x="454" y="5"/>
                  </a:cxn>
                  <a:cxn ang="0">
                    <a:pos x="465" y="19"/>
                  </a:cxn>
                  <a:cxn ang="0">
                    <a:pos x="489" y="27"/>
                  </a:cxn>
                  <a:cxn ang="0">
                    <a:pos x="511" y="45"/>
                  </a:cxn>
                  <a:cxn ang="0">
                    <a:pos x="509" y="60"/>
                  </a:cxn>
                  <a:cxn ang="0">
                    <a:pos x="495" y="92"/>
                  </a:cxn>
                  <a:cxn ang="0">
                    <a:pos x="562" y="113"/>
                  </a:cxn>
                  <a:cxn ang="0">
                    <a:pos x="596" y="135"/>
                  </a:cxn>
                  <a:cxn ang="0">
                    <a:pos x="571" y="150"/>
                  </a:cxn>
                  <a:cxn ang="0">
                    <a:pos x="598" y="169"/>
                  </a:cxn>
                  <a:cxn ang="0">
                    <a:pos x="605" y="192"/>
                  </a:cxn>
                  <a:cxn ang="0">
                    <a:pos x="598" y="197"/>
                  </a:cxn>
                  <a:cxn ang="0">
                    <a:pos x="600" y="212"/>
                  </a:cxn>
                  <a:cxn ang="0">
                    <a:pos x="612" y="224"/>
                  </a:cxn>
                  <a:cxn ang="0">
                    <a:pos x="581" y="219"/>
                  </a:cxn>
                  <a:cxn ang="0">
                    <a:pos x="557" y="202"/>
                  </a:cxn>
                  <a:cxn ang="0">
                    <a:pos x="577" y="217"/>
                  </a:cxn>
                  <a:cxn ang="0">
                    <a:pos x="598" y="238"/>
                  </a:cxn>
                  <a:cxn ang="0">
                    <a:pos x="612" y="243"/>
                  </a:cxn>
                  <a:cxn ang="0">
                    <a:pos x="622" y="233"/>
                  </a:cxn>
                  <a:cxn ang="0">
                    <a:pos x="648" y="250"/>
                  </a:cxn>
                  <a:cxn ang="0">
                    <a:pos x="605" y="277"/>
                  </a:cxn>
                  <a:cxn ang="0">
                    <a:pos x="487" y="301"/>
                  </a:cxn>
                  <a:cxn ang="0">
                    <a:pos x="673" y="99"/>
                  </a:cxn>
                  <a:cxn ang="0">
                    <a:pos x="670" y="113"/>
                  </a:cxn>
                  <a:cxn ang="0">
                    <a:pos x="637" y="142"/>
                  </a:cxn>
                  <a:cxn ang="0">
                    <a:pos x="644" y="109"/>
                  </a:cxn>
                  <a:cxn ang="0">
                    <a:pos x="646" y="162"/>
                  </a:cxn>
                  <a:cxn ang="0">
                    <a:pos x="639" y="205"/>
                  </a:cxn>
                  <a:cxn ang="0">
                    <a:pos x="636" y="161"/>
                  </a:cxn>
                </a:cxnLst>
                <a:rect l="0" t="0" r="r" b="b"/>
                <a:pathLst>
                  <a:path w="675" h="374">
                    <a:moveTo>
                      <a:pt x="383" y="321"/>
                    </a:moveTo>
                    <a:lnTo>
                      <a:pt x="377" y="321"/>
                    </a:lnTo>
                    <a:lnTo>
                      <a:pt x="352" y="327"/>
                    </a:lnTo>
                    <a:lnTo>
                      <a:pt x="335" y="330"/>
                    </a:lnTo>
                    <a:lnTo>
                      <a:pt x="309" y="333"/>
                    </a:lnTo>
                    <a:lnTo>
                      <a:pt x="307" y="333"/>
                    </a:lnTo>
                    <a:lnTo>
                      <a:pt x="273" y="338"/>
                    </a:lnTo>
                    <a:lnTo>
                      <a:pt x="260" y="340"/>
                    </a:lnTo>
                    <a:lnTo>
                      <a:pt x="239" y="344"/>
                    </a:lnTo>
                    <a:lnTo>
                      <a:pt x="234" y="344"/>
                    </a:lnTo>
                    <a:lnTo>
                      <a:pt x="196" y="349"/>
                    </a:lnTo>
                    <a:lnTo>
                      <a:pt x="169" y="352"/>
                    </a:lnTo>
                    <a:lnTo>
                      <a:pt x="171" y="349"/>
                    </a:lnTo>
                    <a:lnTo>
                      <a:pt x="155" y="352"/>
                    </a:lnTo>
                    <a:lnTo>
                      <a:pt x="148" y="352"/>
                    </a:lnTo>
                    <a:lnTo>
                      <a:pt x="147" y="354"/>
                    </a:lnTo>
                    <a:lnTo>
                      <a:pt x="128" y="357"/>
                    </a:lnTo>
                    <a:lnTo>
                      <a:pt x="123" y="357"/>
                    </a:lnTo>
                    <a:lnTo>
                      <a:pt x="116" y="359"/>
                    </a:lnTo>
                    <a:lnTo>
                      <a:pt x="90" y="362"/>
                    </a:lnTo>
                    <a:lnTo>
                      <a:pt x="70" y="366"/>
                    </a:lnTo>
                    <a:lnTo>
                      <a:pt x="58" y="368"/>
                    </a:lnTo>
                    <a:lnTo>
                      <a:pt x="39" y="371"/>
                    </a:lnTo>
                    <a:lnTo>
                      <a:pt x="36" y="371"/>
                    </a:lnTo>
                    <a:lnTo>
                      <a:pt x="34" y="369"/>
                    </a:lnTo>
                    <a:lnTo>
                      <a:pt x="17" y="373"/>
                    </a:lnTo>
                    <a:lnTo>
                      <a:pt x="0" y="374"/>
                    </a:lnTo>
                    <a:lnTo>
                      <a:pt x="1" y="373"/>
                    </a:lnTo>
                    <a:lnTo>
                      <a:pt x="10" y="366"/>
                    </a:lnTo>
                    <a:lnTo>
                      <a:pt x="17" y="366"/>
                    </a:lnTo>
                    <a:lnTo>
                      <a:pt x="22" y="364"/>
                    </a:lnTo>
                    <a:lnTo>
                      <a:pt x="22" y="362"/>
                    </a:lnTo>
                    <a:lnTo>
                      <a:pt x="27" y="359"/>
                    </a:lnTo>
                    <a:lnTo>
                      <a:pt x="37" y="356"/>
                    </a:lnTo>
                    <a:lnTo>
                      <a:pt x="42" y="354"/>
                    </a:lnTo>
                    <a:lnTo>
                      <a:pt x="44" y="352"/>
                    </a:lnTo>
                    <a:lnTo>
                      <a:pt x="42" y="349"/>
                    </a:lnTo>
                    <a:lnTo>
                      <a:pt x="48" y="340"/>
                    </a:lnTo>
                    <a:lnTo>
                      <a:pt x="49" y="340"/>
                    </a:lnTo>
                    <a:lnTo>
                      <a:pt x="56" y="338"/>
                    </a:lnTo>
                    <a:lnTo>
                      <a:pt x="63" y="333"/>
                    </a:lnTo>
                    <a:lnTo>
                      <a:pt x="63" y="330"/>
                    </a:lnTo>
                    <a:lnTo>
                      <a:pt x="63" y="325"/>
                    </a:lnTo>
                    <a:lnTo>
                      <a:pt x="66" y="321"/>
                    </a:lnTo>
                    <a:lnTo>
                      <a:pt x="73" y="318"/>
                    </a:lnTo>
                    <a:lnTo>
                      <a:pt x="73" y="313"/>
                    </a:lnTo>
                    <a:lnTo>
                      <a:pt x="73" y="313"/>
                    </a:lnTo>
                    <a:lnTo>
                      <a:pt x="73" y="311"/>
                    </a:lnTo>
                    <a:lnTo>
                      <a:pt x="73" y="309"/>
                    </a:lnTo>
                    <a:lnTo>
                      <a:pt x="84" y="297"/>
                    </a:lnTo>
                    <a:lnTo>
                      <a:pt x="85" y="297"/>
                    </a:lnTo>
                    <a:lnTo>
                      <a:pt x="97" y="291"/>
                    </a:lnTo>
                    <a:lnTo>
                      <a:pt x="101" y="289"/>
                    </a:lnTo>
                    <a:lnTo>
                      <a:pt x="106" y="284"/>
                    </a:lnTo>
                    <a:lnTo>
                      <a:pt x="130" y="255"/>
                    </a:lnTo>
                    <a:lnTo>
                      <a:pt x="131" y="256"/>
                    </a:lnTo>
                    <a:lnTo>
                      <a:pt x="131" y="258"/>
                    </a:lnTo>
                    <a:lnTo>
                      <a:pt x="130" y="260"/>
                    </a:lnTo>
                    <a:lnTo>
                      <a:pt x="128" y="262"/>
                    </a:lnTo>
                    <a:lnTo>
                      <a:pt x="135" y="267"/>
                    </a:lnTo>
                    <a:lnTo>
                      <a:pt x="135" y="272"/>
                    </a:lnTo>
                    <a:lnTo>
                      <a:pt x="138" y="274"/>
                    </a:lnTo>
                    <a:lnTo>
                      <a:pt x="142" y="275"/>
                    </a:lnTo>
                    <a:lnTo>
                      <a:pt x="142" y="277"/>
                    </a:lnTo>
                    <a:lnTo>
                      <a:pt x="143" y="279"/>
                    </a:lnTo>
                    <a:lnTo>
                      <a:pt x="145" y="280"/>
                    </a:lnTo>
                    <a:lnTo>
                      <a:pt x="147" y="279"/>
                    </a:lnTo>
                    <a:lnTo>
                      <a:pt x="152" y="280"/>
                    </a:lnTo>
                    <a:lnTo>
                      <a:pt x="152" y="282"/>
                    </a:lnTo>
                    <a:lnTo>
                      <a:pt x="155" y="284"/>
                    </a:lnTo>
                    <a:lnTo>
                      <a:pt x="159" y="285"/>
                    </a:lnTo>
                    <a:lnTo>
                      <a:pt x="169" y="284"/>
                    </a:lnTo>
                    <a:lnTo>
                      <a:pt x="172" y="280"/>
                    </a:lnTo>
                    <a:lnTo>
                      <a:pt x="172" y="279"/>
                    </a:lnTo>
                    <a:lnTo>
                      <a:pt x="174" y="279"/>
                    </a:lnTo>
                    <a:lnTo>
                      <a:pt x="181" y="274"/>
                    </a:lnTo>
                    <a:lnTo>
                      <a:pt x="181" y="272"/>
                    </a:lnTo>
                    <a:lnTo>
                      <a:pt x="183" y="268"/>
                    </a:lnTo>
                    <a:lnTo>
                      <a:pt x="188" y="272"/>
                    </a:lnTo>
                    <a:lnTo>
                      <a:pt x="196" y="277"/>
                    </a:lnTo>
                    <a:lnTo>
                      <a:pt x="201" y="272"/>
                    </a:lnTo>
                    <a:lnTo>
                      <a:pt x="212" y="268"/>
                    </a:lnTo>
                    <a:lnTo>
                      <a:pt x="215" y="267"/>
                    </a:lnTo>
                    <a:lnTo>
                      <a:pt x="215" y="267"/>
                    </a:lnTo>
                    <a:lnTo>
                      <a:pt x="217" y="267"/>
                    </a:lnTo>
                    <a:lnTo>
                      <a:pt x="219" y="267"/>
                    </a:lnTo>
                    <a:lnTo>
                      <a:pt x="225" y="262"/>
                    </a:lnTo>
                    <a:lnTo>
                      <a:pt x="225" y="260"/>
                    </a:lnTo>
                    <a:lnTo>
                      <a:pt x="222" y="256"/>
                    </a:lnTo>
                    <a:lnTo>
                      <a:pt x="224" y="251"/>
                    </a:lnTo>
                    <a:lnTo>
                      <a:pt x="229" y="253"/>
                    </a:lnTo>
                    <a:lnTo>
                      <a:pt x="229" y="255"/>
                    </a:lnTo>
                    <a:lnTo>
                      <a:pt x="232" y="255"/>
                    </a:lnTo>
                    <a:lnTo>
                      <a:pt x="232" y="256"/>
                    </a:lnTo>
                    <a:lnTo>
                      <a:pt x="234" y="255"/>
                    </a:lnTo>
                    <a:lnTo>
                      <a:pt x="234" y="255"/>
                    </a:lnTo>
                    <a:lnTo>
                      <a:pt x="234" y="253"/>
                    </a:lnTo>
                    <a:lnTo>
                      <a:pt x="237" y="253"/>
                    </a:lnTo>
                    <a:lnTo>
                      <a:pt x="244" y="246"/>
                    </a:lnTo>
                    <a:lnTo>
                      <a:pt x="249" y="243"/>
                    </a:lnTo>
                    <a:lnTo>
                      <a:pt x="251" y="241"/>
                    </a:lnTo>
                    <a:lnTo>
                      <a:pt x="254" y="243"/>
                    </a:lnTo>
                    <a:lnTo>
                      <a:pt x="254" y="246"/>
                    </a:lnTo>
                    <a:lnTo>
                      <a:pt x="256" y="246"/>
                    </a:lnTo>
                    <a:lnTo>
                      <a:pt x="260" y="244"/>
                    </a:lnTo>
                    <a:lnTo>
                      <a:pt x="261" y="241"/>
                    </a:lnTo>
                    <a:lnTo>
                      <a:pt x="265" y="239"/>
                    </a:lnTo>
                    <a:lnTo>
                      <a:pt x="265" y="238"/>
                    </a:lnTo>
                    <a:lnTo>
                      <a:pt x="270" y="234"/>
                    </a:lnTo>
                    <a:lnTo>
                      <a:pt x="270" y="233"/>
                    </a:lnTo>
                    <a:lnTo>
                      <a:pt x="268" y="233"/>
                    </a:lnTo>
                    <a:lnTo>
                      <a:pt x="266" y="233"/>
                    </a:lnTo>
                    <a:lnTo>
                      <a:pt x="266" y="229"/>
                    </a:lnTo>
                    <a:lnTo>
                      <a:pt x="272" y="226"/>
                    </a:lnTo>
                    <a:lnTo>
                      <a:pt x="273" y="222"/>
                    </a:lnTo>
                    <a:lnTo>
                      <a:pt x="270" y="221"/>
                    </a:lnTo>
                    <a:lnTo>
                      <a:pt x="266" y="221"/>
                    </a:lnTo>
                    <a:lnTo>
                      <a:pt x="265" y="221"/>
                    </a:lnTo>
                    <a:lnTo>
                      <a:pt x="266" y="217"/>
                    </a:lnTo>
                    <a:lnTo>
                      <a:pt x="265" y="217"/>
                    </a:lnTo>
                    <a:lnTo>
                      <a:pt x="268" y="212"/>
                    </a:lnTo>
                    <a:lnTo>
                      <a:pt x="268" y="209"/>
                    </a:lnTo>
                    <a:lnTo>
                      <a:pt x="270" y="205"/>
                    </a:lnTo>
                    <a:lnTo>
                      <a:pt x="270" y="203"/>
                    </a:lnTo>
                    <a:lnTo>
                      <a:pt x="273" y="198"/>
                    </a:lnTo>
                    <a:lnTo>
                      <a:pt x="273" y="197"/>
                    </a:lnTo>
                    <a:lnTo>
                      <a:pt x="273" y="193"/>
                    </a:lnTo>
                    <a:lnTo>
                      <a:pt x="277" y="192"/>
                    </a:lnTo>
                    <a:lnTo>
                      <a:pt x="277" y="190"/>
                    </a:lnTo>
                    <a:lnTo>
                      <a:pt x="280" y="185"/>
                    </a:lnTo>
                    <a:lnTo>
                      <a:pt x="285" y="180"/>
                    </a:lnTo>
                    <a:lnTo>
                      <a:pt x="287" y="174"/>
                    </a:lnTo>
                    <a:lnTo>
                      <a:pt x="287" y="171"/>
                    </a:lnTo>
                    <a:lnTo>
                      <a:pt x="289" y="166"/>
                    </a:lnTo>
                    <a:lnTo>
                      <a:pt x="287" y="164"/>
                    </a:lnTo>
                    <a:lnTo>
                      <a:pt x="289" y="161"/>
                    </a:lnTo>
                    <a:lnTo>
                      <a:pt x="289" y="159"/>
                    </a:lnTo>
                    <a:lnTo>
                      <a:pt x="294" y="150"/>
                    </a:lnTo>
                    <a:lnTo>
                      <a:pt x="297" y="147"/>
                    </a:lnTo>
                    <a:lnTo>
                      <a:pt x="297" y="145"/>
                    </a:lnTo>
                    <a:lnTo>
                      <a:pt x="295" y="144"/>
                    </a:lnTo>
                    <a:lnTo>
                      <a:pt x="295" y="142"/>
                    </a:lnTo>
                    <a:lnTo>
                      <a:pt x="297" y="139"/>
                    </a:lnTo>
                    <a:lnTo>
                      <a:pt x="301" y="137"/>
                    </a:lnTo>
                    <a:lnTo>
                      <a:pt x="301" y="133"/>
                    </a:lnTo>
                    <a:lnTo>
                      <a:pt x="302" y="128"/>
                    </a:lnTo>
                    <a:lnTo>
                      <a:pt x="301" y="121"/>
                    </a:lnTo>
                    <a:lnTo>
                      <a:pt x="302" y="118"/>
                    </a:lnTo>
                    <a:lnTo>
                      <a:pt x="302" y="116"/>
                    </a:lnTo>
                    <a:lnTo>
                      <a:pt x="302" y="111"/>
                    </a:lnTo>
                    <a:lnTo>
                      <a:pt x="313" y="113"/>
                    </a:lnTo>
                    <a:lnTo>
                      <a:pt x="318" y="121"/>
                    </a:lnTo>
                    <a:lnTo>
                      <a:pt x="333" y="125"/>
                    </a:lnTo>
                    <a:lnTo>
                      <a:pt x="336" y="121"/>
                    </a:lnTo>
                    <a:lnTo>
                      <a:pt x="338" y="116"/>
                    </a:lnTo>
                    <a:lnTo>
                      <a:pt x="343" y="96"/>
                    </a:lnTo>
                    <a:lnTo>
                      <a:pt x="345" y="96"/>
                    </a:lnTo>
                    <a:lnTo>
                      <a:pt x="347" y="96"/>
                    </a:lnTo>
                    <a:lnTo>
                      <a:pt x="347" y="91"/>
                    </a:lnTo>
                    <a:lnTo>
                      <a:pt x="348" y="84"/>
                    </a:lnTo>
                    <a:lnTo>
                      <a:pt x="347" y="80"/>
                    </a:lnTo>
                    <a:lnTo>
                      <a:pt x="348" y="80"/>
                    </a:lnTo>
                    <a:lnTo>
                      <a:pt x="352" y="74"/>
                    </a:lnTo>
                    <a:lnTo>
                      <a:pt x="364" y="80"/>
                    </a:lnTo>
                    <a:lnTo>
                      <a:pt x="366" y="74"/>
                    </a:lnTo>
                    <a:lnTo>
                      <a:pt x="367" y="67"/>
                    </a:lnTo>
                    <a:lnTo>
                      <a:pt x="371" y="63"/>
                    </a:lnTo>
                    <a:lnTo>
                      <a:pt x="371" y="62"/>
                    </a:lnTo>
                    <a:lnTo>
                      <a:pt x="372" y="62"/>
                    </a:lnTo>
                    <a:lnTo>
                      <a:pt x="372" y="63"/>
                    </a:lnTo>
                    <a:lnTo>
                      <a:pt x="376" y="62"/>
                    </a:lnTo>
                    <a:lnTo>
                      <a:pt x="377" y="58"/>
                    </a:lnTo>
                    <a:lnTo>
                      <a:pt x="377" y="55"/>
                    </a:lnTo>
                    <a:lnTo>
                      <a:pt x="381" y="55"/>
                    </a:lnTo>
                    <a:lnTo>
                      <a:pt x="384" y="50"/>
                    </a:lnTo>
                    <a:lnTo>
                      <a:pt x="384" y="48"/>
                    </a:lnTo>
                    <a:lnTo>
                      <a:pt x="383" y="48"/>
                    </a:lnTo>
                    <a:lnTo>
                      <a:pt x="384" y="45"/>
                    </a:lnTo>
                    <a:lnTo>
                      <a:pt x="386" y="41"/>
                    </a:lnTo>
                    <a:lnTo>
                      <a:pt x="388" y="38"/>
                    </a:lnTo>
                    <a:lnTo>
                      <a:pt x="391" y="38"/>
                    </a:lnTo>
                    <a:lnTo>
                      <a:pt x="391" y="34"/>
                    </a:lnTo>
                    <a:lnTo>
                      <a:pt x="393" y="31"/>
                    </a:lnTo>
                    <a:lnTo>
                      <a:pt x="391" y="27"/>
                    </a:lnTo>
                    <a:lnTo>
                      <a:pt x="391" y="27"/>
                    </a:lnTo>
                    <a:lnTo>
                      <a:pt x="391" y="22"/>
                    </a:lnTo>
                    <a:lnTo>
                      <a:pt x="391" y="22"/>
                    </a:lnTo>
                    <a:lnTo>
                      <a:pt x="395" y="12"/>
                    </a:lnTo>
                    <a:lnTo>
                      <a:pt x="395" y="10"/>
                    </a:lnTo>
                    <a:lnTo>
                      <a:pt x="393" y="10"/>
                    </a:lnTo>
                    <a:lnTo>
                      <a:pt x="393" y="7"/>
                    </a:lnTo>
                    <a:lnTo>
                      <a:pt x="391" y="0"/>
                    </a:lnTo>
                    <a:lnTo>
                      <a:pt x="398" y="2"/>
                    </a:lnTo>
                    <a:lnTo>
                      <a:pt x="403" y="5"/>
                    </a:lnTo>
                    <a:lnTo>
                      <a:pt x="422" y="15"/>
                    </a:lnTo>
                    <a:lnTo>
                      <a:pt x="441" y="26"/>
                    </a:lnTo>
                    <a:lnTo>
                      <a:pt x="441" y="26"/>
                    </a:lnTo>
                    <a:lnTo>
                      <a:pt x="441" y="19"/>
                    </a:lnTo>
                    <a:lnTo>
                      <a:pt x="442" y="14"/>
                    </a:lnTo>
                    <a:lnTo>
                      <a:pt x="442" y="9"/>
                    </a:lnTo>
                    <a:lnTo>
                      <a:pt x="444" y="5"/>
                    </a:lnTo>
                    <a:lnTo>
                      <a:pt x="449" y="4"/>
                    </a:lnTo>
                    <a:lnTo>
                      <a:pt x="454" y="5"/>
                    </a:lnTo>
                    <a:lnTo>
                      <a:pt x="458" y="4"/>
                    </a:lnTo>
                    <a:lnTo>
                      <a:pt x="461" y="7"/>
                    </a:lnTo>
                    <a:lnTo>
                      <a:pt x="465" y="9"/>
                    </a:lnTo>
                    <a:lnTo>
                      <a:pt x="468" y="10"/>
                    </a:lnTo>
                    <a:lnTo>
                      <a:pt x="468" y="10"/>
                    </a:lnTo>
                    <a:lnTo>
                      <a:pt x="468" y="15"/>
                    </a:lnTo>
                    <a:lnTo>
                      <a:pt x="465" y="19"/>
                    </a:lnTo>
                    <a:lnTo>
                      <a:pt x="466" y="22"/>
                    </a:lnTo>
                    <a:lnTo>
                      <a:pt x="470" y="24"/>
                    </a:lnTo>
                    <a:lnTo>
                      <a:pt x="471" y="26"/>
                    </a:lnTo>
                    <a:lnTo>
                      <a:pt x="473" y="27"/>
                    </a:lnTo>
                    <a:lnTo>
                      <a:pt x="480" y="26"/>
                    </a:lnTo>
                    <a:lnTo>
                      <a:pt x="483" y="26"/>
                    </a:lnTo>
                    <a:lnTo>
                      <a:pt x="489" y="27"/>
                    </a:lnTo>
                    <a:lnTo>
                      <a:pt x="492" y="33"/>
                    </a:lnTo>
                    <a:lnTo>
                      <a:pt x="499" y="33"/>
                    </a:lnTo>
                    <a:lnTo>
                      <a:pt x="502" y="36"/>
                    </a:lnTo>
                    <a:lnTo>
                      <a:pt x="506" y="38"/>
                    </a:lnTo>
                    <a:lnTo>
                      <a:pt x="507" y="39"/>
                    </a:lnTo>
                    <a:lnTo>
                      <a:pt x="511" y="41"/>
                    </a:lnTo>
                    <a:lnTo>
                      <a:pt x="511" y="45"/>
                    </a:lnTo>
                    <a:lnTo>
                      <a:pt x="511" y="46"/>
                    </a:lnTo>
                    <a:lnTo>
                      <a:pt x="511" y="46"/>
                    </a:lnTo>
                    <a:lnTo>
                      <a:pt x="511" y="50"/>
                    </a:lnTo>
                    <a:lnTo>
                      <a:pt x="512" y="56"/>
                    </a:lnTo>
                    <a:lnTo>
                      <a:pt x="512" y="58"/>
                    </a:lnTo>
                    <a:lnTo>
                      <a:pt x="509" y="58"/>
                    </a:lnTo>
                    <a:lnTo>
                      <a:pt x="509" y="60"/>
                    </a:lnTo>
                    <a:lnTo>
                      <a:pt x="507" y="63"/>
                    </a:lnTo>
                    <a:lnTo>
                      <a:pt x="507" y="67"/>
                    </a:lnTo>
                    <a:lnTo>
                      <a:pt x="502" y="70"/>
                    </a:lnTo>
                    <a:lnTo>
                      <a:pt x="502" y="65"/>
                    </a:lnTo>
                    <a:lnTo>
                      <a:pt x="499" y="67"/>
                    </a:lnTo>
                    <a:lnTo>
                      <a:pt x="497" y="84"/>
                    </a:lnTo>
                    <a:lnTo>
                      <a:pt x="495" y="92"/>
                    </a:lnTo>
                    <a:lnTo>
                      <a:pt x="501" y="99"/>
                    </a:lnTo>
                    <a:lnTo>
                      <a:pt x="499" y="101"/>
                    </a:lnTo>
                    <a:lnTo>
                      <a:pt x="506" y="101"/>
                    </a:lnTo>
                    <a:lnTo>
                      <a:pt x="519" y="94"/>
                    </a:lnTo>
                    <a:lnTo>
                      <a:pt x="526" y="103"/>
                    </a:lnTo>
                    <a:lnTo>
                      <a:pt x="533" y="109"/>
                    </a:lnTo>
                    <a:lnTo>
                      <a:pt x="562" y="113"/>
                    </a:lnTo>
                    <a:lnTo>
                      <a:pt x="567" y="118"/>
                    </a:lnTo>
                    <a:lnTo>
                      <a:pt x="567" y="123"/>
                    </a:lnTo>
                    <a:lnTo>
                      <a:pt x="567" y="125"/>
                    </a:lnTo>
                    <a:lnTo>
                      <a:pt x="571" y="123"/>
                    </a:lnTo>
                    <a:lnTo>
                      <a:pt x="584" y="127"/>
                    </a:lnTo>
                    <a:lnTo>
                      <a:pt x="595" y="132"/>
                    </a:lnTo>
                    <a:lnTo>
                      <a:pt x="596" y="135"/>
                    </a:lnTo>
                    <a:lnTo>
                      <a:pt x="591" y="142"/>
                    </a:lnTo>
                    <a:lnTo>
                      <a:pt x="595" y="150"/>
                    </a:lnTo>
                    <a:lnTo>
                      <a:pt x="591" y="154"/>
                    </a:lnTo>
                    <a:lnTo>
                      <a:pt x="595" y="156"/>
                    </a:lnTo>
                    <a:lnTo>
                      <a:pt x="595" y="161"/>
                    </a:lnTo>
                    <a:lnTo>
                      <a:pt x="579" y="161"/>
                    </a:lnTo>
                    <a:lnTo>
                      <a:pt x="571" y="150"/>
                    </a:lnTo>
                    <a:lnTo>
                      <a:pt x="567" y="149"/>
                    </a:lnTo>
                    <a:lnTo>
                      <a:pt x="552" y="137"/>
                    </a:lnTo>
                    <a:lnTo>
                      <a:pt x="548" y="139"/>
                    </a:lnTo>
                    <a:lnTo>
                      <a:pt x="559" y="149"/>
                    </a:lnTo>
                    <a:lnTo>
                      <a:pt x="564" y="150"/>
                    </a:lnTo>
                    <a:lnTo>
                      <a:pt x="576" y="162"/>
                    </a:lnTo>
                    <a:lnTo>
                      <a:pt x="598" y="169"/>
                    </a:lnTo>
                    <a:lnTo>
                      <a:pt x="596" y="171"/>
                    </a:lnTo>
                    <a:lnTo>
                      <a:pt x="583" y="171"/>
                    </a:lnTo>
                    <a:lnTo>
                      <a:pt x="589" y="174"/>
                    </a:lnTo>
                    <a:lnTo>
                      <a:pt x="596" y="173"/>
                    </a:lnTo>
                    <a:lnTo>
                      <a:pt x="606" y="185"/>
                    </a:lnTo>
                    <a:lnTo>
                      <a:pt x="606" y="192"/>
                    </a:lnTo>
                    <a:lnTo>
                      <a:pt x="605" y="192"/>
                    </a:lnTo>
                    <a:lnTo>
                      <a:pt x="600" y="186"/>
                    </a:lnTo>
                    <a:lnTo>
                      <a:pt x="589" y="181"/>
                    </a:lnTo>
                    <a:lnTo>
                      <a:pt x="589" y="185"/>
                    </a:lnTo>
                    <a:lnTo>
                      <a:pt x="593" y="185"/>
                    </a:lnTo>
                    <a:lnTo>
                      <a:pt x="595" y="188"/>
                    </a:lnTo>
                    <a:lnTo>
                      <a:pt x="591" y="190"/>
                    </a:lnTo>
                    <a:lnTo>
                      <a:pt x="598" y="197"/>
                    </a:lnTo>
                    <a:lnTo>
                      <a:pt x="593" y="202"/>
                    </a:lnTo>
                    <a:lnTo>
                      <a:pt x="574" y="190"/>
                    </a:lnTo>
                    <a:lnTo>
                      <a:pt x="569" y="190"/>
                    </a:lnTo>
                    <a:lnTo>
                      <a:pt x="572" y="193"/>
                    </a:lnTo>
                    <a:lnTo>
                      <a:pt x="581" y="200"/>
                    </a:lnTo>
                    <a:lnTo>
                      <a:pt x="596" y="207"/>
                    </a:lnTo>
                    <a:lnTo>
                      <a:pt x="600" y="212"/>
                    </a:lnTo>
                    <a:lnTo>
                      <a:pt x="600" y="210"/>
                    </a:lnTo>
                    <a:lnTo>
                      <a:pt x="603" y="212"/>
                    </a:lnTo>
                    <a:lnTo>
                      <a:pt x="605" y="209"/>
                    </a:lnTo>
                    <a:lnTo>
                      <a:pt x="610" y="214"/>
                    </a:lnTo>
                    <a:lnTo>
                      <a:pt x="601" y="217"/>
                    </a:lnTo>
                    <a:lnTo>
                      <a:pt x="612" y="219"/>
                    </a:lnTo>
                    <a:lnTo>
                      <a:pt x="612" y="224"/>
                    </a:lnTo>
                    <a:lnTo>
                      <a:pt x="605" y="229"/>
                    </a:lnTo>
                    <a:lnTo>
                      <a:pt x="601" y="233"/>
                    </a:lnTo>
                    <a:lnTo>
                      <a:pt x="591" y="224"/>
                    </a:lnTo>
                    <a:lnTo>
                      <a:pt x="591" y="221"/>
                    </a:lnTo>
                    <a:lnTo>
                      <a:pt x="588" y="219"/>
                    </a:lnTo>
                    <a:lnTo>
                      <a:pt x="588" y="222"/>
                    </a:lnTo>
                    <a:lnTo>
                      <a:pt x="581" y="219"/>
                    </a:lnTo>
                    <a:lnTo>
                      <a:pt x="583" y="214"/>
                    </a:lnTo>
                    <a:lnTo>
                      <a:pt x="577" y="209"/>
                    </a:lnTo>
                    <a:lnTo>
                      <a:pt x="574" y="209"/>
                    </a:lnTo>
                    <a:lnTo>
                      <a:pt x="571" y="214"/>
                    </a:lnTo>
                    <a:lnTo>
                      <a:pt x="565" y="210"/>
                    </a:lnTo>
                    <a:lnTo>
                      <a:pt x="560" y="210"/>
                    </a:lnTo>
                    <a:lnTo>
                      <a:pt x="557" y="202"/>
                    </a:lnTo>
                    <a:lnTo>
                      <a:pt x="559" y="209"/>
                    </a:lnTo>
                    <a:lnTo>
                      <a:pt x="554" y="212"/>
                    </a:lnTo>
                    <a:lnTo>
                      <a:pt x="557" y="215"/>
                    </a:lnTo>
                    <a:lnTo>
                      <a:pt x="565" y="214"/>
                    </a:lnTo>
                    <a:lnTo>
                      <a:pt x="572" y="219"/>
                    </a:lnTo>
                    <a:lnTo>
                      <a:pt x="576" y="212"/>
                    </a:lnTo>
                    <a:lnTo>
                      <a:pt x="577" y="217"/>
                    </a:lnTo>
                    <a:lnTo>
                      <a:pt x="579" y="227"/>
                    </a:lnTo>
                    <a:lnTo>
                      <a:pt x="588" y="229"/>
                    </a:lnTo>
                    <a:lnTo>
                      <a:pt x="586" y="233"/>
                    </a:lnTo>
                    <a:lnTo>
                      <a:pt x="589" y="231"/>
                    </a:lnTo>
                    <a:lnTo>
                      <a:pt x="596" y="234"/>
                    </a:lnTo>
                    <a:lnTo>
                      <a:pt x="596" y="239"/>
                    </a:lnTo>
                    <a:lnTo>
                      <a:pt x="598" y="238"/>
                    </a:lnTo>
                    <a:lnTo>
                      <a:pt x="598" y="241"/>
                    </a:lnTo>
                    <a:lnTo>
                      <a:pt x="593" y="248"/>
                    </a:lnTo>
                    <a:lnTo>
                      <a:pt x="595" y="253"/>
                    </a:lnTo>
                    <a:lnTo>
                      <a:pt x="598" y="244"/>
                    </a:lnTo>
                    <a:lnTo>
                      <a:pt x="605" y="239"/>
                    </a:lnTo>
                    <a:lnTo>
                      <a:pt x="610" y="236"/>
                    </a:lnTo>
                    <a:lnTo>
                      <a:pt x="612" y="243"/>
                    </a:lnTo>
                    <a:lnTo>
                      <a:pt x="608" y="246"/>
                    </a:lnTo>
                    <a:lnTo>
                      <a:pt x="606" y="246"/>
                    </a:lnTo>
                    <a:lnTo>
                      <a:pt x="613" y="243"/>
                    </a:lnTo>
                    <a:lnTo>
                      <a:pt x="617" y="244"/>
                    </a:lnTo>
                    <a:lnTo>
                      <a:pt x="612" y="233"/>
                    </a:lnTo>
                    <a:lnTo>
                      <a:pt x="613" y="231"/>
                    </a:lnTo>
                    <a:lnTo>
                      <a:pt x="622" y="233"/>
                    </a:lnTo>
                    <a:lnTo>
                      <a:pt x="624" y="234"/>
                    </a:lnTo>
                    <a:lnTo>
                      <a:pt x="629" y="231"/>
                    </a:lnTo>
                    <a:lnTo>
                      <a:pt x="639" y="229"/>
                    </a:lnTo>
                    <a:lnTo>
                      <a:pt x="656" y="267"/>
                    </a:lnTo>
                    <a:lnTo>
                      <a:pt x="654" y="267"/>
                    </a:lnTo>
                    <a:lnTo>
                      <a:pt x="654" y="262"/>
                    </a:lnTo>
                    <a:lnTo>
                      <a:pt x="648" y="250"/>
                    </a:lnTo>
                    <a:lnTo>
                      <a:pt x="648" y="268"/>
                    </a:lnTo>
                    <a:lnTo>
                      <a:pt x="644" y="268"/>
                    </a:lnTo>
                    <a:lnTo>
                      <a:pt x="641" y="265"/>
                    </a:lnTo>
                    <a:lnTo>
                      <a:pt x="642" y="268"/>
                    </a:lnTo>
                    <a:lnTo>
                      <a:pt x="636" y="270"/>
                    </a:lnTo>
                    <a:lnTo>
                      <a:pt x="618" y="274"/>
                    </a:lnTo>
                    <a:lnTo>
                      <a:pt x="605" y="277"/>
                    </a:lnTo>
                    <a:lnTo>
                      <a:pt x="600" y="279"/>
                    </a:lnTo>
                    <a:lnTo>
                      <a:pt x="569" y="284"/>
                    </a:lnTo>
                    <a:lnTo>
                      <a:pt x="569" y="284"/>
                    </a:lnTo>
                    <a:lnTo>
                      <a:pt x="548" y="289"/>
                    </a:lnTo>
                    <a:lnTo>
                      <a:pt x="536" y="291"/>
                    </a:lnTo>
                    <a:lnTo>
                      <a:pt x="499" y="299"/>
                    </a:lnTo>
                    <a:lnTo>
                      <a:pt x="487" y="301"/>
                    </a:lnTo>
                    <a:lnTo>
                      <a:pt x="475" y="303"/>
                    </a:lnTo>
                    <a:lnTo>
                      <a:pt x="453" y="308"/>
                    </a:lnTo>
                    <a:lnTo>
                      <a:pt x="441" y="311"/>
                    </a:lnTo>
                    <a:lnTo>
                      <a:pt x="417" y="315"/>
                    </a:lnTo>
                    <a:lnTo>
                      <a:pt x="412" y="316"/>
                    </a:lnTo>
                    <a:lnTo>
                      <a:pt x="383" y="321"/>
                    </a:lnTo>
                    <a:close/>
                    <a:moveTo>
                      <a:pt x="673" y="99"/>
                    </a:moveTo>
                    <a:lnTo>
                      <a:pt x="675" y="99"/>
                    </a:lnTo>
                    <a:lnTo>
                      <a:pt x="673" y="108"/>
                    </a:lnTo>
                    <a:lnTo>
                      <a:pt x="671" y="116"/>
                    </a:lnTo>
                    <a:lnTo>
                      <a:pt x="668" y="118"/>
                    </a:lnTo>
                    <a:lnTo>
                      <a:pt x="670" y="115"/>
                    </a:lnTo>
                    <a:lnTo>
                      <a:pt x="668" y="115"/>
                    </a:lnTo>
                    <a:lnTo>
                      <a:pt x="670" y="113"/>
                    </a:lnTo>
                    <a:lnTo>
                      <a:pt x="673" y="99"/>
                    </a:lnTo>
                    <a:close/>
                    <a:moveTo>
                      <a:pt x="636" y="161"/>
                    </a:moveTo>
                    <a:lnTo>
                      <a:pt x="629" y="161"/>
                    </a:lnTo>
                    <a:lnTo>
                      <a:pt x="629" y="157"/>
                    </a:lnTo>
                    <a:lnTo>
                      <a:pt x="632" y="157"/>
                    </a:lnTo>
                    <a:lnTo>
                      <a:pt x="630" y="157"/>
                    </a:lnTo>
                    <a:lnTo>
                      <a:pt x="637" y="142"/>
                    </a:lnTo>
                    <a:lnTo>
                      <a:pt x="637" y="133"/>
                    </a:lnTo>
                    <a:lnTo>
                      <a:pt x="642" y="128"/>
                    </a:lnTo>
                    <a:lnTo>
                      <a:pt x="642" y="125"/>
                    </a:lnTo>
                    <a:lnTo>
                      <a:pt x="637" y="118"/>
                    </a:lnTo>
                    <a:lnTo>
                      <a:pt x="644" y="116"/>
                    </a:lnTo>
                    <a:lnTo>
                      <a:pt x="644" y="113"/>
                    </a:lnTo>
                    <a:lnTo>
                      <a:pt x="644" y="109"/>
                    </a:lnTo>
                    <a:lnTo>
                      <a:pt x="665" y="103"/>
                    </a:lnTo>
                    <a:lnTo>
                      <a:pt x="653" y="140"/>
                    </a:lnTo>
                    <a:lnTo>
                      <a:pt x="654" y="142"/>
                    </a:lnTo>
                    <a:lnTo>
                      <a:pt x="648" y="154"/>
                    </a:lnTo>
                    <a:lnTo>
                      <a:pt x="653" y="156"/>
                    </a:lnTo>
                    <a:lnTo>
                      <a:pt x="646" y="157"/>
                    </a:lnTo>
                    <a:lnTo>
                      <a:pt x="646" y="162"/>
                    </a:lnTo>
                    <a:lnTo>
                      <a:pt x="649" y="164"/>
                    </a:lnTo>
                    <a:lnTo>
                      <a:pt x="641" y="168"/>
                    </a:lnTo>
                    <a:lnTo>
                      <a:pt x="642" y="173"/>
                    </a:lnTo>
                    <a:lnTo>
                      <a:pt x="644" y="174"/>
                    </a:lnTo>
                    <a:lnTo>
                      <a:pt x="641" y="174"/>
                    </a:lnTo>
                    <a:lnTo>
                      <a:pt x="637" y="181"/>
                    </a:lnTo>
                    <a:lnTo>
                      <a:pt x="639" y="205"/>
                    </a:lnTo>
                    <a:lnTo>
                      <a:pt x="636" y="207"/>
                    </a:lnTo>
                    <a:lnTo>
                      <a:pt x="629" y="188"/>
                    </a:lnTo>
                    <a:lnTo>
                      <a:pt x="630" y="169"/>
                    </a:lnTo>
                    <a:lnTo>
                      <a:pt x="629" y="169"/>
                    </a:lnTo>
                    <a:lnTo>
                      <a:pt x="629" y="166"/>
                    </a:lnTo>
                    <a:lnTo>
                      <a:pt x="630" y="161"/>
                    </a:lnTo>
                    <a:lnTo>
                      <a:pt x="636" y="161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lIns="44450" tIns="44450" rIns="44450" bIns="4445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00" b="0" i="0" u="none" strike="noStrike" kern="1200" cap="none" spc="0" normalizeH="0" baseline="0" noProof="0" dirty="0">
                  <a:ln>
                    <a:noFill/>
                  </a:ln>
                  <a:solidFill>
                    <a:srgbClr val="53565A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8" name="Freeform 40">
                <a:extLst>
                  <a:ext uri="{FF2B5EF4-FFF2-40B4-BE49-F238E27FC236}">
                    <a16:creationId xmlns:a16="http://schemas.microsoft.com/office/drawing/2014/main" id="{FBBFC66B-A310-0985-3DB4-14B11FB7CD7B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5293999" y="3467921"/>
                <a:ext cx="914628" cy="792249"/>
              </a:xfrm>
              <a:custGeom>
                <a:avLst/>
                <a:gdLst/>
                <a:ahLst/>
                <a:cxnLst>
                  <a:cxn ang="0">
                    <a:pos x="568" y="398"/>
                  </a:cxn>
                  <a:cxn ang="0">
                    <a:pos x="564" y="412"/>
                  </a:cxn>
                  <a:cxn ang="0">
                    <a:pos x="553" y="418"/>
                  </a:cxn>
                  <a:cxn ang="0">
                    <a:pos x="542" y="437"/>
                  </a:cxn>
                  <a:cxn ang="0">
                    <a:pos x="539" y="427"/>
                  </a:cxn>
                  <a:cxn ang="0">
                    <a:pos x="535" y="432"/>
                  </a:cxn>
                  <a:cxn ang="0">
                    <a:pos x="530" y="449"/>
                  </a:cxn>
                  <a:cxn ang="0">
                    <a:pos x="530" y="461"/>
                  </a:cxn>
                  <a:cxn ang="0">
                    <a:pos x="532" y="470"/>
                  </a:cxn>
                  <a:cxn ang="0">
                    <a:pos x="501" y="489"/>
                  </a:cxn>
                  <a:cxn ang="0">
                    <a:pos x="477" y="475"/>
                  </a:cxn>
                  <a:cxn ang="0">
                    <a:pos x="491" y="460"/>
                  </a:cxn>
                  <a:cxn ang="0">
                    <a:pos x="486" y="446"/>
                  </a:cxn>
                  <a:cxn ang="0">
                    <a:pos x="445" y="439"/>
                  </a:cxn>
                  <a:cxn ang="0">
                    <a:pos x="313" y="446"/>
                  </a:cxn>
                  <a:cxn ang="0">
                    <a:pos x="211" y="449"/>
                  </a:cxn>
                  <a:cxn ang="0">
                    <a:pos x="100" y="422"/>
                  </a:cxn>
                  <a:cxn ang="0">
                    <a:pos x="98" y="323"/>
                  </a:cxn>
                  <a:cxn ang="0">
                    <a:pos x="96" y="198"/>
                  </a:cxn>
                  <a:cxn ang="0">
                    <a:pos x="91" y="162"/>
                  </a:cxn>
                  <a:cxn ang="0">
                    <a:pos x="72" y="147"/>
                  </a:cxn>
                  <a:cxn ang="0">
                    <a:pos x="60" y="131"/>
                  </a:cxn>
                  <a:cxn ang="0">
                    <a:pos x="62" y="109"/>
                  </a:cxn>
                  <a:cxn ang="0">
                    <a:pos x="74" y="101"/>
                  </a:cxn>
                  <a:cxn ang="0">
                    <a:pos x="72" y="96"/>
                  </a:cxn>
                  <a:cxn ang="0">
                    <a:pos x="67" y="84"/>
                  </a:cxn>
                  <a:cxn ang="0">
                    <a:pos x="48" y="84"/>
                  </a:cxn>
                  <a:cxn ang="0">
                    <a:pos x="31" y="68"/>
                  </a:cxn>
                  <a:cxn ang="0">
                    <a:pos x="26" y="54"/>
                  </a:cxn>
                  <a:cxn ang="0">
                    <a:pos x="11" y="39"/>
                  </a:cxn>
                  <a:cxn ang="0">
                    <a:pos x="7" y="19"/>
                  </a:cxn>
                  <a:cxn ang="0">
                    <a:pos x="4" y="15"/>
                  </a:cxn>
                  <a:cxn ang="0">
                    <a:pos x="93" y="10"/>
                  </a:cxn>
                  <a:cxn ang="0">
                    <a:pos x="195" y="8"/>
                  </a:cxn>
                  <a:cxn ang="0">
                    <a:pos x="310" y="0"/>
                  </a:cxn>
                  <a:cxn ang="0">
                    <a:pos x="337" y="10"/>
                  </a:cxn>
                  <a:cxn ang="0">
                    <a:pos x="344" y="20"/>
                  </a:cxn>
                  <a:cxn ang="0">
                    <a:pos x="347" y="37"/>
                  </a:cxn>
                  <a:cxn ang="0">
                    <a:pos x="354" y="73"/>
                  </a:cxn>
                  <a:cxn ang="0">
                    <a:pos x="361" y="94"/>
                  </a:cxn>
                  <a:cxn ang="0">
                    <a:pos x="390" y="123"/>
                  </a:cxn>
                  <a:cxn ang="0">
                    <a:pos x="417" y="148"/>
                  </a:cxn>
                  <a:cxn ang="0">
                    <a:pos x="428" y="181"/>
                  </a:cxn>
                  <a:cxn ang="0">
                    <a:pos x="455" y="176"/>
                  </a:cxn>
                  <a:cxn ang="0">
                    <a:pos x="465" y="191"/>
                  </a:cxn>
                  <a:cxn ang="0">
                    <a:pos x="460" y="217"/>
                  </a:cxn>
                  <a:cxn ang="0">
                    <a:pos x="453" y="249"/>
                  </a:cxn>
                  <a:cxn ang="0">
                    <a:pos x="474" y="272"/>
                  </a:cxn>
                  <a:cxn ang="0">
                    <a:pos x="494" y="287"/>
                  </a:cxn>
                  <a:cxn ang="0">
                    <a:pos x="513" y="295"/>
                  </a:cxn>
                  <a:cxn ang="0">
                    <a:pos x="529" y="313"/>
                  </a:cxn>
                  <a:cxn ang="0">
                    <a:pos x="534" y="342"/>
                  </a:cxn>
                  <a:cxn ang="0">
                    <a:pos x="535" y="354"/>
                  </a:cxn>
                  <a:cxn ang="0">
                    <a:pos x="553" y="377"/>
                  </a:cxn>
                  <a:cxn ang="0">
                    <a:pos x="553" y="367"/>
                  </a:cxn>
                  <a:cxn ang="0">
                    <a:pos x="568" y="381"/>
                  </a:cxn>
                </a:cxnLst>
                <a:rect l="0" t="0" r="r" b="b"/>
                <a:pathLst>
                  <a:path w="568" h="492">
                    <a:moveTo>
                      <a:pt x="568" y="381"/>
                    </a:moveTo>
                    <a:lnTo>
                      <a:pt x="566" y="391"/>
                    </a:lnTo>
                    <a:lnTo>
                      <a:pt x="563" y="393"/>
                    </a:lnTo>
                    <a:lnTo>
                      <a:pt x="563" y="395"/>
                    </a:lnTo>
                    <a:lnTo>
                      <a:pt x="564" y="398"/>
                    </a:lnTo>
                    <a:lnTo>
                      <a:pt x="568" y="398"/>
                    </a:lnTo>
                    <a:lnTo>
                      <a:pt x="568" y="401"/>
                    </a:lnTo>
                    <a:lnTo>
                      <a:pt x="566" y="403"/>
                    </a:lnTo>
                    <a:lnTo>
                      <a:pt x="563" y="403"/>
                    </a:lnTo>
                    <a:lnTo>
                      <a:pt x="561" y="407"/>
                    </a:lnTo>
                    <a:lnTo>
                      <a:pt x="561" y="408"/>
                    </a:lnTo>
                    <a:lnTo>
                      <a:pt x="564" y="412"/>
                    </a:lnTo>
                    <a:lnTo>
                      <a:pt x="564" y="413"/>
                    </a:lnTo>
                    <a:lnTo>
                      <a:pt x="563" y="417"/>
                    </a:lnTo>
                    <a:lnTo>
                      <a:pt x="561" y="422"/>
                    </a:lnTo>
                    <a:lnTo>
                      <a:pt x="559" y="424"/>
                    </a:lnTo>
                    <a:lnTo>
                      <a:pt x="556" y="424"/>
                    </a:lnTo>
                    <a:lnTo>
                      <a:pt x="553" y="418"/>
                    </a:lnTo>
                    <a:lnTo>
                      <a:pt x="551" y="418"/>
                    </a:lnTo>
                    <a:lnTo>
                      <a:pt x="549" y="418"/>
                    </a:lnTo>
                    <a:lnTo>
                      <a:pt x="547" y="418"/>
                    </a:lnTo>
                    <a:lnTo>
                      <a:pt x="544" y="430"/>
                    </a:lnTo>
                    <a:lnTo>
                      <a:pt x="546" y="432"/>
                    </a:lnTo>
                    <a:lnTo>
                      <a:pt x="542" y="437"/>
                    </a:lnTo>
                    <a:lnTo>
                      <a:pt x="541" y="437"/>
                    </a:lnTo>
                    <a:lnTo>
                      <a:pt x="539" y="436"/>
                    </a:lnTo>
                    <a:lnTo>
                      <a:pt x="541" y="432"/>
                    </a:lnTo>
                    <a:lnTo>
                      <a:pt x="539" y="432"/>
                    </a:lnTo>
                    <a:lnTo>
                      <a:pt x="541" y="429"/>
                    </a:lnTo>
                    <a:lnTo>
                      <a:pt x="539" y="427"/>
                    </a:lnTo>
                    <a:lnTo>
                      <a:pt x="537" y="425"/>
                    </a:lnTo>
                    <a:lnTo>
                      <a:pt x="535" y="425"/>
                    </a:lnTo>
                    <a:lnTo>
                      <a:pt x="532" y="427"/>
                    </a:lnTo>
                    <a:lnTo>
                      <a:pt x="532" y="429"/>
                    </a:lnTo>
                    <a:lnTo>
                      <a:pt x="532" y="430"/>
                    </a:lnTo>
                    <a:lnTo>
                      <a:pt x="535" y="432"/>
                    </a:lnTo>
                    <a:lnTo>
                      <a:pt x="537" y="436"/>
                    </a:lnTo>
                    <a:lnTo>
                      <a:pt x="534" y="439"/>
                    </a:lnTo>
                    <a:lnTo>
                      <a:pt x="537" y="442"/>
                    </a:lnTo>
                    <a:lnTo>
                      <a:pt x="537" y="448"/>
                    </a:lnTo>
                    <a:lnTo>
                      <a:pt x="535" y="449"/>
                    </a:lnTo>
                    <a:lnTo>
                      <a:pt x="530" y="449"/>
                    </a:lnTo>
                    <a:lnTo>
                      <a:pt x="529" y="451"/>
                    </a:lnTo>
                    <a:lnTo>
                      <a:pt x="530" y="454"/>
                    </a:lnTo>
                    <a:lnTo>
                      <a:pt x="535" y="456"/>
                    </a:lnTo>
                    <a:lnTo>
                      <a:pt x="537" y="458"/>
                    </a:lnTo>
                    <a:lnTo>
                      <a:pt x="535" y="460"/>
                    </a:lnTo>
                    <a:lnTo>
                      <a:pt x="530" y="461"/>
                    </a:lnTo>
                    <a:lnTo>
                      <a:pt x="525" y="460"/>
                    </a:lnTo>
                    <a:lnTo>
                      <a:pt x="523" y="460"/>
                    </a:lnTo>
                    <a:lnTo>
                      <a:pt x="523" y="461"/>
                    </a:lnTo>
                    <a:lnTo>
                      <a:pt x="525" y="463"/>
                    </a:lnTo>
                    <a:lnTo>
                      <a:pt x="530" y="468"/>
                    </a:lnTo>
                    <a:lnTo>
                      <a:pt x="532" y="470"/>
                    </a:lnTo>
                    <a:lnTo>
                      <a:pt x="532" y="473"/>
                    </a:lnTo>
                    <a:lnTo>
                      <a:pt x="527" y="477"/>
                    </a:lnTo>
                    <a:lnTo>
                      <a:pt x="525" y="478"/>
                    </a:lnTo>
                    <a:lnTo>
                      <a:pt x="525" y="485"/>
                    </a:lnTo>
                    <a:lnTo>
                      <a:pt x="522" y="487"/>
                    </a:lnTo>
                    <a:lnTo>
                      <a:pt x="501" y="489"/>
                    </a:lnTo>
                    <a:lnTo>
                      <a:pt x="474" y="492"/>
                    </a:lnTo>
                    <a:lnTo>
                      <a:pt x="465" y="492"/>
                    </a:lnTo>
                    <a:lnTo>
                      <a:pt x="470" y="482"/>
                    </a:lnTo>
                    <a:lnTo>
                      <a:pt x="474" y="478"/>
                    </a:lnTo>
                    <a:lnTo>
                      <a:pt x="476" y="478"/>
                    </a:lnTo>
                    <a:lnTo>
                      <a:pt x="477" y="475"/>
                    </a:lnTo>
                    <a:lnTo>
                      <a:pt x="477" y="473"/>
                    </a:lnTo>
                    <a:lnTo>
                      <a:pt x="479" y="471"/>
                    </a:lnTo>
                    <a:lnTo>
                      <a:pt x="482" y="468"/>
                    </a:lnTo>
                    <a:lnTo>
                      <a:pt x="486" y="466"/>
                    </a:lnTo>
                    <a:lnTo>
                      <a:pt x="488" y="461"/>
                    </a:lnTo>
                    <a:lnTo>
                      <a:pt x="491" y="460"/>
                    </a:lnTo>
                    <a:lnTo>
                      <a:pt x="493" y="458"/>
                    </a:lnTo>
                    <a:lnTo>
                      <a:pt x="491" y="454"/>
                    </a:lnTo>
                    <a:lnTo>
                      <a:pt x="491" y="451"/>
                    </a:lnTo>
                    <a:lnTo>
                      <a:pt x="491" y="448"/>
                    </a:lnTo>
                    <a:lnTo>
                      <a:pt x="489" y="448"/>
                    </a:lnTo>
                    <a:lnTo>
                      <a:pt x="486" y="446"/>
                    </a:lnTo>
                    <a:lnTo>
                      <a:pt x="484" y="444"/>
                    </a:lnTo>
                    <a:lnTo>
                      <a:pt x="486" y="441"/>
                    </a:lnTo>
                    <a:lnTo>
                      <a:pt x="484" y="441"/>
                    </a:lnTo>
                    <a:lnTo>
                      <a:pt x="482" y="437"/>
                    </a:lnTo>
                    <a:lnTo>
                      <a:pt x="476" y="437"/>
                    </a:lnTo>
                    <a:lnTo>
                      <a:pt x="445" y="439"/>
                    </a:lnTo>
                    <a:lnTo>
                      <a:pt x="426" y="441"/>
                    </a:lnTo>
                    <a:lnTo>
                      <a:pt x="399" y="442"/>
                    </a:lnTo>
                    <a:lnTo>
                      <a:pt x="375" y="442"/>
                    </a:lnTo>
                    <a:lnTo>
                      <a:pt x="371" y="442"/>
                    </a:lnTo>
                    <a:lnTo>
                      <a:pt x="351" y="444"/>
                    </a:lnTo>
                    <a:lnTo>
                      <a:pt x="313" y="446"/>
                    </a:lnTo>
                    <a:lnTo>
                      <a:pt x="312" y="446"/>
                    </a:lnTo>
                    <a:lnTo>
                      <a:pt x="279" y="448"/>
                    </a:lnTo>
                    <a:lnTo>
                      <a:pt x="257" y="448"/>
                    </a:lnTo>
                    <a:lnTo>
                      <a:pt x="252" y="448"/>
                    </a:lnTo>
                    <a:lnTo>
                      <a:pt x="212" y="449"/>
                    </a:lnTo>
                    <a:lnTo>
                      <a:pt x="211" y="449"/>
                    </a:lnTo>
                    <a:lnTo>
                      <a:pt x="187" y="449"/>
                    </a:lnTo>
                    <a:lnTo>
                      <a:pt x="165" y="451"/>
                    </a:lnTo>
                    <a:lnTo>
                      <a:pt x="146" y="451"/>
                    </a:lnTo>
                    <a:lnTo>
                      <a:pt x="100" y="451"/>
                    </a:lnTo>
                    <a:lnTo>
                      <a:pt x="100" y="432"/>
                    </a:lnTo>
                    <a:lnTo>
                      <a:pt x="100" y="422"/>
                    </a:lnTo>
                    <a:lnTo>
                      <a:pt x="100" y="396"/>
                    </a:lnTo>
                    <a:lnTo>
                      <a:pt x="100" y="389"/>
                    </a:lnTo>
                    <a:lnTo>
                      <a:pt x="100" y="360"/>
                    </a:lnTo>
                    <a:lnTo>
                      <a:pt x="100" y="357"/>
                    </a:lnTo>
                    <a:lnTo>
                      <a:pt x="98" y="326"/>
                    </a:lnTo>
                    <a:lnTo>
                      <a:pt x="98" y="323"/>
                    </a:lnTo>
                    <a:lnTo>
                      <a:pt x="98" y="285"/>
                    </a:lnTo>
                    <a:lnTo>
                      <a:pt x="98" y="282"/>
                    </a:lnTo>
                    <a:lnTo>
                      <a:pt x="98" y="246"/>
                    </a:lnTo>
                    <a:lnTo>
                      <a:pt x="96" y="237"/>
                    </a:lnTo>
                    <a:lnTo>
                      <a:pt x="98" y="208"/>
                    </a:lnTo>
                    <a:lnTo>
                      <a:pt x="96" y="198"/>
                    </a:lnTo>
                    <a:lnTo>
                      <a:pt x="96" y="176"/>
                    </a:lnTo>
                    <a:lnTo>
                      <a:pt x="96" y="169"/>
                    </a:lnTo>
                    <a:lnTo>
                      <a:pt x="98" y="166"/>
                    </a:lnTo>
                    <a:lnTo>
                      <a:pt x="96" y="164"/>
                    </a:lnTo>
                    <a:lnTo>
                      <a:pt x="94" y="164"/>
                    </a:lnTo>
                    <a:lnTo>
                      <a:pt x="91" y="162"/>
                    </a:lnTo>
                    <a:lnTo>
                      <a:pt x="86" y="162"/>
                    </a:lnTo>
                    <a:lnTo>
                      <a:pt x="83" y="159"/>
                    </a:lnTo>
                    <a:lnTo>
                      <a:pt x="79" y="159"/>
                    </a:lnTo>
                    <a:lnTo>
                      <a:pt x="77" y="152"/>
                    </a:lnTo>
                    <a:lnTo>
                      <a:pt x="74" y="150"/>
                    </a:lnTo>
                    <a:lnTo>
                      <a:pt x="72" y="147"/>
                    </a:lnTo>
                    <a:lnTo>
                      <a:pt x="72" y="143"/>
                    </a:lnTo>
                    <a:lnTo>
                      <a:pt x="72" y="140"/>
                    </a:lnTo>
                    <a:lnTo>
                      <a:pt x="71" y="140"/>
                    </a:lnTo>
                    <a:lnTo>
                      <a:pt x="67" y="137"/>
                    </a:lnTo>
                    <a:lnTo>
                      <a:pt x="65" y="133"/>
                    </a:lnTo>
                    <a:lnTo>
                      <a:pt x="60" y="131"/>
                    </a:lnTo>
                    <a:lnTo>
                      <a:pt x="60" y="128"/>
                    </a:lnTo>
                    <a:lnTo>
                      <a:pt x="55" y="123"/>
                    </a:lnTo>
                    <a:lnTo>
                      <a:pt x="55" y="121"/>
                    </a:lnTo>
                    <a:lnTo>
                      <a:pt x="60" y="118"/>
                    </a:lnTo>
                    <a:lnTo>
                      <a:pt x="59" y="113"/>
                    </a:lnTo>
                    <a:lnTo>
                      <a:pt x="62" y="109"/>
                    </a:lnTo>
                    <a:lnTo>
                      <a:pt x="65" y="107"/>
                    </a:lnTo>
                    <a:lnTo>
                      <a:pt x="67" y="102"/>
                    </a:lnTo>
                    <a:lnTo>
                      <a:pt x="67" y="101"/>
                    </a:lnTo>
                    <a:lnTo>
                      <a:pt x="69" y="102"/>
                    </a:lnTo>
                    <a:lnTo>
                      <a:pt x="72" y="102"/>
                    </a:lnTo>
                    <a:lnTo>
                      <a:pt x="74" y="101"/>
                    </a:lnTo>
                    <a:lnTo>
                      <a:pt x="74" y="99"/>
                    </a:lnTo>
                    <a:lnTo>
                      <a:pt x="74" y="99"/>
                    </a:lnTo>
                    <a:lnTo>
                      <a:pt x="71" y="99"/>
                    </a:lnTo>
                    <a:lnTo>
                      <a:pt x="69" y="97"/>
                    </a:lnTo>
                    <a:lnTo>
                      <a:pt x="69" y="96"/>
                    </a:lnTo>
                    <a:lnTo>
                      <a:pt x="72" y="96"/>
                    </a:lnTo>
                    <a:lnTo>
                      <a:pt x="72" y="92"/>
                    </a:lnTo>
                    <a:lnTo>
                      <a:pt x="72" y="92"/>
                    </a:lnTo>
                    <a:lnTo>
                      <a:pt x="71" y="90"/>
                    </a:lnTo>
                    <a:lnTo>
                      <a:pt x="69" y="89"/>
                    </a:lnTo>
                    <a:lnTo>
                      <a:pt x="69" y="84"/>
                    </a:lnTo>
                    <a:lnTo>
                      <a:pt x="67" y="84"/>
                    </a:lnTo>
                    <a:lnTo>
                      <a:pt x="62" y="84"/>
                    </a:lnTo>
                    <a:lnTo>
                      <a:pt x="60" y="85"/>
                    </a:lnTo>
                    <a:lnTo>
                      <a:pt x="59" y="87"/>
                    </a:lnTo>
                    <a:lnTo>
                      <a:pt x="55" y="87"/>
                    </a:lnTo>
                    <a:lnTo>
                      <a:pt x="52" y="84"/>
                    </a:lnTo>
                    <a:lnTo>
                      <a:pt x="48" y="84"/>
                    </a:lnTo>
                    <a:lnTo>
                      <a:pt x="47" y="80"/>
                    </a:lnTo>
                    <a:lnTo>
                      <a:pt x="43" y="80"/>
                    </a:lnTo>
                    <a:lnTo>
                      <a:pt x="38" y="73"/>
                    </a:lnTo>
                    <a:lnTo>
                      <a:pt x="35" y="70"/>
                    </a:lnTo>
                    <a:lnTo>
                      <a:pt x="33" y="70"/>
                    </a:lnTo>
                    <a:lnTo>
                      <a:pt x="31" y="68"/>
                    </a:lnTo>
                    <a:lnTo>
                      <a:pt x="30" y="68"/>
                    </a:lnTo>
                    <a:lnTo>
                      <a:pt x="31" y="65"/>
                    </a:lnTo>
                    <a:lnTo>
                      <a:pt x="31" y="63"/>
                    </a:lnTo>
                    <a:lnTo>
                      <a:pt x="31" y="61"/>
                    </a:lnTo>
                    <a:lnTo>
                      <a:pt x="30" y="60"/>
                    </a:lnTo>
                    <a:lnTo>
                      <a:pt x="26" y="54"/>
                    </a:lnTo>
                    <a:lnTo>
                      <a:pt x="26" y="49"/>
                    </a:lnTo>
                    <a:lnTo>
                      <a:pt x="24" y="49"/>
                    </a:lnTo>
                    <a:lnTo>
                      <a:pt x="19" y="44"/>
                    </a:lnTo>
                    <a:lnTo>
                      <a:pt x="14" y="39"/>
                    </a:lnTo>
                    <a:lnTo>
                      <a:pt x="11" y="39"/>
                    </a:lnTo>
                    <a:lnTo>
                      <a:pt x="11" y="39"/>
                    </a:lnTo>
                    <a:lnTo>
                      <a:pt x="12" y="37"/>
                    </a:lnTo>
                    <a:lnTo>
                      <a:pt x="12" y="36"/>
                    </a:lnTo>
                    <a:lnTo>
                      <a:pt x="12" y="34"/>
                    </a:lnTo>
                    <a:lnTo>
                      <a:pt x="11" y="31"/>
                    </a:lnTo>
                    <a:lnTo>
                      <a:pt x="7" y="20"/>
                    </a:lnTo>
                    <a:lnTo>
                      <a:pt x="7" y="19"/>
                    </a:lnTo>
                    <a:lnTo>
                      <a:pt x="9" y="15"/>
                    </a:lnTo>
                    <a:lnTo>
                      <a:pt x="9" y="13"/>
                    </a:lnTo>
                    <a:lnTo>
                      <a:pt x="7" y="12"/>
                    </a:lnTo>
                    <a:lnTo>
                      <a:pt x="7" y="13"/>
                    </a:lnTo>
                    <a:lnTo>
                      <a:pt x="7" y="17"/>
                    </a:lnTo>
                    <a:lnTo>
                      <a:pt x="4" y="15"/>
                    </a:lnTo>
                    <a:lnTo>
                      <a:pt x="0" y="13"/>
                    </a:lnTo>
                    <a:lnTo>
                      <a:pt x="0" y="10"/>
                    </a:lnTo>
                    <a:lnTo>
                      <a:pt x="31" y="10"/>
                    </a:lnTo>
                    <a:lnTo>
                      <a:pt x="45" y="10"/>
                    </a:lnTo>
                    <a:lnTo>
                      <a:pt x="69" y="10"/>
                    </a:lnTo>
                    <a:lnTo>
                      <a:pt x="93" y="10"/>
                    </a:lnTo>
                    <a:lnTo>
                      <a:pt x="105" y="10"/>
                    </a:lnTo>
                    <a:lnTo>
                      <a:pt x="125" y="10"/>
                    </a:lnTo>
                    <a:lnTo>
                      <a:pt x="142" y="10"/>
                    </a:lnTo>
                    <a:lnTo>
                      <a:pt x="161" y="8"/>
                    </a:lnTo>
                    <a:lnTo>
                      <a:pt x="180" y="8"/>
                    </a:lnTo>
                    <a:lnTo>
                      <a:pt x="195" y="8"/>
                    </a:lnTo>
                    <a:lnTo>
                      <a:pt x="216" y="7"/>
                    </a:lnTo>
                    <a:lnTo>
                      <a:pt x="248" y="5"/>
                    </a:lnTo>
                    <a:lnTo>
                      <a:pt x="253" y="5"/>
                    </a:lnTo>
                    <a:lnTo>
                      <a:pt x="276" y="3"/>
                    </a:lnTo>
                    <a:lnTo>
                      <a:pt x="289" y="2"/>
                    </a:lnTo>
                    <a:lnTo>
                      <a:pt x="310" y="0"/>
                    </a:lnTo>
                    <a:lnTo>
                      <a:pt x="327" y="0"/>
                    </a:lnTo>
                    <a:lnTo>
                      <a:pt x="329" y="2"/>
                    </a:lnTo>
                    <a:lnTo>
                      <a:pt x="330" y="3"/>
                    </a:lnTo>
                    <a:lnTo>
                      <a:pt x="330" y="7"/>
                    </a:lnTo>
                    <a:lnTo>
                      <a:pt x="337" y="8"/>
                    </a:lnTo>
                    <a:lnTo>
                      <a:pt x="337" y="10"/>
                    </a:lnTo>
                    <a:lnTo>
                      <a:pt x="339" y="13"/>
                    </a:lnTo>
                    <a:lnTo>
                      <a:pt x="341" y="15"/>
                    </a:lnTo>
                    <a:lnTo>
                      <a:pt x="344" y="15"/>
                    </a:lnTo>
                    <a:lnTo>
                      <a:pt x="344" y="17"/>
                    </a:lnTo>
                    <a:lnTo>
                      <a:pt x="344" y="19"/>
                    </a:lnTo>
                    <a:lnTo>
                      <a:pt x="344" y="20"/>
                    </a:lnTo>
                    <a:lnTo>
                      <a:pt x="347" y="20"/>
                    </a:lnTo>
                    <a:lnTo>
                      <a:pt x="347" y="22"/>
                    </a:lnTo>
                    <a:lnTo>
                      <a:pt x="349" y="22"/>
                    </a:lnTo>
                    <a:lnTo>
                      <a:pt x="351" y="24"/>
                    </a:lnTo>
                    <a:lnTo>
                      <a:pt x="349" y="31"/>
                    </a:lnTo>
                    <a:lnTo>
                      <a:pt x="347" y="37"/>
                    </a:lnTo>
                    <a:lnTo>
                      <a:pt x="347" y="43"/>
                    </a:lnTo>
                    <a:lnTo>
                      <a:pt x="347" y="49"/>
                    </a:lnTo>
                    <a:lnTo>
                      <a:pt x="347" y="58"/>
                    </a:lnTo>
                    <a:lnTo>
                      <a:pt x="349" y="65"/>
                    </a:lnTo>
                    <a:lnTo>
                      <a:pt x="354" y="70"/>
                    </a:lnTo>
                    <a:lnTo>
                      <a:pt x="354" y="73"/>
                    </a:lnTo>
                    <a:lnTo>
                      <a:pt x="354" y="75"/>
                    </a:lnTo>
                    <a:lnTo>
                      <a:pt x="354" y="77"/>
                    </a:lnTo>
                    <a:lnTo>
                      <a:pt x="354" y="78"/>
                    </a:lnTo>
                    <a:lnTo>
                      <a:pt x="359" y="85"/>
                    </a:lnTo>
                    <a:lnTo>
                      <a:pt x="361" y="90"/>
                    </a:lnTo>
                    <a:lnTo>
                      <a:pt x="361" y="94"/>
                    </a:lnTo>
                    <a:lnTo>
                      <a:pt x="366" y="97"/>
                    </a:lnTo>
                    <a:lnTo>
                      <a:pt x="375" y="106"/>
                    </a:lnTo>
                    <a:lnTo>
                      <a:pt x="380" y="111"/>
                    </a:lnTo>
                    <a:lnTo>
                      <a:pt x="385" y="114"/>
                    </a:lnTo>
                    <a:lnTo>
                      <a:pt x="387" y="119"/>
                    </a:lnTo>
                    <a:lnTo>
                      <a:pt x="390" y="123"/>
                    </a:lnTo>
                    <a:lnTo>
                      <a:pt x="397" y="126"/>
                    </a:lnTo>
                    <a:lnTo>
                      <a:pt x="406" y="131"/>
                    </a:lnTo>
                    <a:lnTo>
                      <a:pt x="412" y="138"/>
                    </a:lnTo>
                    <a:lnTo>
                      <a:pt x="416" y="143"/>
                    </a:lnTo>
                    <a:lnTo>
                      <a:pt x="416" y="145"/>
                    </a:lnTo>
                    <a:lnTo>
                      <a:pt x="417" y="148"/>
                    </a:lnTo>
                    <a:lnTo>
                      <a:pt x="417" y="154"/>
                    </a:lnTo>
                    <a:lnTo>
                      <a:pt x="421" y="159"/>
                    </a:lnTo>
                    <a:lnTo>
                      <a:pt x="419" y="162"/>
                    </a:lnTo>
                    <a:lnTo>
                      <a:pt x="419" y="166"/>
                    </a:lnTo>
                    <a:lnTo>
                      <a:pt x="423" y="176"/>
                    </a:lnTo>
                    <a:lnTo>
                      <a:pt x="428" y="181"/>
                    </a:lnTo>
                    <a:lnTo>
                      <a:pt x="431" y="183"/>
                    </a:lnTo>
                    <a:lnTo>
                      <a:pt x="435" y="179"/>
                    </a:lnTo>
                    <a:lnTo>
                      <a:pt x="440" y="172"/>
                    </a:lnTo>
                    <a:lnTo>
                      <a:pt x="445" y="172"/>
                    </a:lnTo>
                    <a:lnTo>
                      <a:pt x="452" y="176"/>
                    </a:lnTo>
                    <a:lnTo>
                      <a:pt x="455" y="176"/>
                    </a:lnTo>
                    <a:lnTo>
                      <a:pt x="459" y="176"/>
                    </a:lnTo>
                    <a:lnTo>
                      <a:pt x="469" y="183"/>
                    </a:lnTo>
                    <a:lnTo>
                      <a:pt x="470" y="184"/>
                    </a:lnTo>
                    <a:lnTo>
                      <a:pt x="469" y="188"/>
                    </a:lnTo>
                    <a:lnTo>
                      <a:pt x="469" y="190"/>
                    </a:lnTo>
                    <a:lnTo>
                      <a:pt x="465" y="191"/>
                    </a:lnTo>
                    <a:lnTo>
                      <a:pt x="464" y="196"/>
                    </a:lnTo>
                    <a:lnTo>
                      <a:pt x="464" y="200"/>
                    </a:lnTo>
                    <a:lnTo>
                      <a:pt x="465" y="203"/>
                    </a:lnTo>
                    <a:lnTo>
                      <a:pt x="465" y="208"/>
                    </a:lnTo>
                    <a:lnTo>
                      <a:pt x="460" y="213"/>
                    </a:lnTo>
                    <a:lnTo>
                      <a:pt x="460" y="217"/>
                    </a:lnTo>
                    <a:lnTo>
                      <a:pt x="459" y="219"/>
                    </a:lnTo>
                    <a:lnTo>
                      <a:pt x="457" y="229"/>
                    </a:lnTo>
                    <a:lnTo>
                      <a:pt x="453" y="234"/>
                    </a:lnTo>
                    <a:lnTo>
                      <a:pt x="452" y="236"/>
                    </a:lnTo>
                    <a:lnTo>
                      <a:pt x="452" y="241"/>
                    </a:lnTo>
                    <a:lnTo>
                      <a:pt x="453" y="249"/>
                    </a:lnTo>
                    <a:lnTo>
                      <a:pt x="455" y="254"/>
                    </a:lnTo>
                    <a:lnTo>
                      <a:pt x="460" y="258"/>
                    </a:lnTo>
                    <a:lnTo>
                      <a:pt x="462" y="261"/>
                    </a:lnTo>
                    <a:lnTo>
                      <a:pt x="467" y="265"/>
                    </a:lnTo>
                    <a:lnTo>
                      <a:pt x="474" y="268"/>
                    </a:lnTo>
                    <a:lnTo>
                      <a:pt x="474" y="272"/>
                    </a:lnTo>
                    <a:lnTo>
                      <a:pt x="481" y="275"/>
                    </a:lnTo>
                    <a:lnTo>
                      <a:pt x="484" y="277"/>
                    </a:lnTo>
                    <a:lnTo>
                      <a:pt x="489" y="277"/>
                    </a:lnTo>
                    <a:lnTo>
                      <a:pt x="488" y="283"/>
                    </a:lnTo>
                    <a:lnTo>
                      <a:pt x="491" y="287"/>
                    </a:lnTo>
                    <a:lnTo>
                      <a:pt x="494" y="287"/>
                    </a:lnTo>
                    <a:lnTo>
                      <a:pt x="496" y="285"/>
                    </a:lnTo>
                    <a:lnTo>
                      <a:pt x="498" y="283"/>
                    </a:lnTo>
                    <a:lnTo>
                      <a:pt x="498" y="283"/>
                    </a:lnTo>
                    <a:lnTo>
                      <a:pt x="508" y="289"/>
                    </a:lnTo>
                    <a:lnTo>
                      <a:pt x="511" y="294"/>
                    </a:lnTo>
                    <a:lnTo>
                      <a:pt x="513" y="295"/>
                    </a:lnTo>
                    <a:lnTo>
                      <a:pt x="515" y="299"/>
                    </a:lnTo>
                    <a:lnTo>
                      <a:pt x="522" y="302"/>
                    </a:lnTo>
                    <a:lnTo>
                      <a:pt x="527" y="304"/>
                    </a:lnTo>
                    <a:lnTo>
                      <a:pt x="529" y="306"/>
                    </a:lnTo>
                    <a:lnTo>
                      <a:pt x="527" y="309"/>
                    </a:lnTo>
                    <a:lnTo>
                      <a:pt x="529" y="313"/>
                    </a:lnTo>
                    <a:lnTo>
                      <a:pt x="527" y="318"/>
                    </a:lnTo>
                    <a:lnTo>
                      <a:pt x="530" y="326"/>
                    </a:lnTo>
                    <a:lnTo>
                      <a:pt x="535" y="330"/>
                    </a:lnTo>
                    <a:lnTo>
                      <a:pt x="537" y="333"/>
                    </a:lnTo>
                    <a:lnTo>
                      <a:pt x="537" y="340"/>
                    </a:lnTo>
                    <a:lnTo>
                      <a:pt x="534" y="342"/>
                    </a:lnTo>
                    <a:lnTo>
                      <a:pt x="532" y="343"/>
                    </a:lnTo>
                    <a:lnTo>
                      <a:pt x="530" y="345"/>
                    </a:lnTo>
                    <a:lnTo>
                      <a:pt x="530" y="348"/>
                    </a:lnTo>
                    <a:lnTo>
                      <a:pt x="534" y="350"/>
                    </a:lnTo>
                    <a:lnTo>
                      <a:pt x="535" y="352"/>
                    </a:lnTo>
                    <a:lnTo>
                      <a:pt x="535" y="354"/>
                    </a:lnTo>
                    <a:lnTo>
                      <a:pt x="537" y="360"/>
                    </a:lnTo>
                    <a:lnTo>
                      <a:pt x="539" y="364"/>
                    </a:lnTo>
                    <a:lnTo>
                      <a:pt x="544" y="367"/>
                    </a:lnTo>
                    <a:lnTo>
                      <a:pt x="544" y="372"/>
                    </a:lnTo>
                    <a:lnTo>
                      <a:pt x="551" y="376"/>
                    </a:lnTo>
                    <a:lnTo>
                      <a:pt x="553" y="377"/>
                    </a:lnTo>
                    <a:lnTo>
                      <a:pt x="554" y="376"/>
                    </a:lnTo>
                    <a:lnTo>
                      <a:pt x="554" y="374"/>
                    </a:lnTo>
                    <a:lnTo>
                      <a:pt x="549" y="371"/>
                    </a:lnTo>
                    <a:lnTo>
                      <a:pt x="551" y="369"/>
                    </a:lnTo>
                    <a:lnTo>
                      <a:pt x="551" y="367"/>
                    </a:lnTo>
                    <a:lnTo>
                      <a:pt x="553" y="367"/>
                    </a:lnTo>
                    <a:lnTo>
                      <a:pt x="556" y="372"/>
                    </a:lnTo>
                    <a:lnTo>
                      <a:pt x="558" y="374"/>
                    </a:lnTo>
                    <a:lnTo>
                      <a:pt x="559" y="377"/>
                    </a:lnTo>
                    <a:lnTo>
                      <a:pt x="566" y="377"/>
                    </a:lnTo>
                    <a:lnTo>
                      <a:pt x="568" y="379"/>
                    </a:lnTo>
                    <a:lnTo>
                      <a:pt x="568" y="381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lIns="44450" tIns="44450" rIns="44450" bIns="4445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00" b="0" i="0" u="none" strike="noStrike" kern="1200" cap="none" spc="0" normalizeH="0" baseline="0" noProof="0" dirty="0">
                  <a:ln>
                    <a:noFill/>
                  </a:ln>
                  <a:solidFill>
                    <a:srgbClr val="53565A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9" name="Freeform 41">
                <a:extLst>
                  <a:ext uri="{FF2B5EF4-FFF2-40B4-BE49-F238E27FC236}">
                    <a16:creationId xmlns:a16="http://schemas.microsoft.com/office/drawing/2014/main" id="{6B04F59F-17C3-6C1B-EDF6-C1B57E22813F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2550113" y="3875316"/>
                <a:ext cx="933952" cy="1080486"/>
              </a:xfrm>
              <a:custGeom>
                <a:avLst/>
                <a:gdLst/>
                <a:ahLst/>
                <a:cxnLst>
                  <a:cxn ang="0">
                    <a:pos x="31" y="410"/>
                  </a:cxn>
                  <a:cxn ang="0">
                    <a:pos x="26" y="408"/>
                  </a:cxn>
                  <a:cxn ang="0">
                    <a:pos x="28" y="394"/>
                  </a:cxn>
                  <a:cxn ang="0">
                    <a:pos x="30" y="384"/>
                  </a:cxn>
                  <a:cxn ang="0">
                    <a:pos x="28" y="367"/>
                  </a:cxn>
                  <a:cxn ang="0">
                    <a:pos x="38" y="364"/>
                  </a:cxn>
                  <a:cxn ang="0">
                    <a:pos x="48" y="355"/>
                  </a:cxn>
                  <a:cxn ang="0">
                    <a:pos x="52" y="345"/>
                  </a:cxn>
                  <a:cxn ang="0">
                    <a:pos x="53" y="336"/>
                  </a:cxn>
                  <a:cxn ang="0">
                    <a:pos x="57" y="326"/>
                  </a:cxn>
                  <a:cxn ang="0">
                    <a:pos x="57" y="314"/>
                  </a:cxn>
                  <a:cxn ang="0">
                    <a:pos x="69" y="302"/>
                  </a:cxn>
                  <a:cxn ang="0">
                    <a:pos x="83" y="295"/>
                  </a:cxn>
                  <a:cxn ang="0">
                    <a:pos x="98" y="287"/>
                  </a:cxn>
                  <a:cxn ang="0">
                    <a:pos x="96" y="277"/>
                  </a:cxn>
                  <a:cxn ang="0">
                    <a:pos x="86" y="266"/>
                  </a:cxn>
                  <a:cxn ang="0">
                    <a:pos x="81" y="261"/>
                  </a:cxn>
                  <a:cxn ang="0">
                    <a:pos x="79" y="248"/>
                  </a:cxn>
                  <a:cxn ang="0">
                    <a:pos x="76" y="230"/>
                  </a:cxn>
                  <a:cxn ang="0">
                    <a:pos x="72" y="220"/>
                  </a:cxn>
                  <a:cxn ang="0">
                    <a:pos x="71" y="208"/>
                  </a:cxn>
                  <a:cxn ang="0">
                    <a:pos x="71" y="196"/>
                  </a:cxn>
                  <a:cxn ang="0">
                    <a:pos x="74" y="188"/>
                  </a:cxn>
                  <a:cxn ang="0">
                    <a:pos x="79" y="184"/>
                  </a:cxn>
                  <a:cxn ang="0">
                    <a:pos x="81" y="164"/>
                  </a:cxn>
                  <a:cxn ang="0">
                    <a:pos x="81" y="143"/>
                  </a:cxn>
                  <a:cxn ang="0">
                    <a:pos x="83" y="133"/>
                  </a:cxn>
                  <a:cxn ang="0">
                    <a:pos x="81" y="123"/>
                  </a:cxn>
                  <a:cxn ang="0">
                    <a:pos x="86" y="109"/>
                  </a:cxn>
                  <a:cxn ang="0">
                    <a:pos x="83" y="95"/>
                  </a:cxn>
                  <a:cxn ang="0">
                    <a:pos x="84" y="85"/>
                  </a:cxn>
                  <a:cxn ang="0">
                    <a:pos x="96" y="82"/>
                  </a:cxn>
                  <a:cxn ang="0">
                    <a:pos x="110" y="85"/>
                  </a:cxn>
                  <a:cxn ang="0">
                    <a:pos x="120" y="89"/>
                  </a:cxn>
                  <a:cxn ang="0">
                    <a:pos x="125" y="101"/>
                  </a:cxn>
                  <a:cxn ang="0">
                    <a:pos x="137" y="92"/>
                  </a:cxn>
                  <a:cxn ang="0">
                    <a:pos x="158" y="17"/>
                  </a:cxn>
                  <a:cxn ang="0">
                    <a:pos x="286" y="22"/>
                  </a:cxn>
                  <a:cxn ang="0">
                    <a:pos x="438" y="48"/>
                  </a:cxn>
                  <a:cxn ang="0">
                    <a:pos x="500" y="58"/>
                  </a:cxn>
                  <a:cxn ang="0">
                    <a:pos x="551" y="287"/>
                  </a:cxn>
                  <a:cxn ang="0">
                    <a:pos x="523" y="473"/>
                  </a:cxn>
                  <a:cxn ang="0">
                    <a:pos x="498" y="671"/>
                  </a:cxn>
                  <a:cxn ang="0">
                    <a:pos x="288" y="632"/>
                  </a:cxn>
                  <a:cxn ang="0">
                    <a:pos x="4" y="451"/>
                  </a:cxn>
                  <a:cxn ang="0">
                    <a:pos x="18" y="439"/>
                  </a:cxn>
                  <a:cxn ang="0">
                    <a:pos x="28" y="442"/>
                  </a:cxn>
                  <a:cxn ang="0">
                    <a:pos x="30" y="439"/>
                  </a:cxn>
                  <a:cxn ang="0">
                    <a:pos x="33" y="439"/>
                  </a:cxn>
                  <a:cxn ang="0">
                    <a:pos x="40" y="432"/>
                  </a:cxn>
                  <a:cxn ang="0">
                    <a:pos x="38" y="412"/>
                  </a:cxn>
                </a:cxnLst>
                <a:rect l="0" t="0" r="r" b="b"/>
                <a:pathLst>
                  <a:path w="580" h="671">
                    <a:moveTo>
                      <a:pt x="38" y="412"/>
                    </a:moveTo>
                    <a:lnTo>
                      <a:pt x="35" y="410"/>
                    </a:lnTo>
                    <a:lnTo>
                      <a:pt x="31" y="410"/>
                    </a:lnTo>
                    <a:lnTo>
                      <a:pt x="28" y="410"/>
                    </a:lnTo>
                    <a:lnTo>
                      <a:pt x="28" y="408"/>
                    </a:lnTo>
                    <a:lnTo>
                      <a:pt x="26" y="408"/>
                    </a:lnTo>
                    <a:lnTo>
                      <a:pt x="23" y="401"/>
                    </a:lnTo>
                    <a:lnTo>
                      <a:pt x="24" y="398"/>
                    </a:lnTo>
                    <a:lnTo>
                      <a:pt x="28" y="394"/>
                    </a:lnTo>
                    <a:lnTo>
                      <a:pt x="28" y="388"/>
                    </a:lnTo>
                    <a:lnTo>
                      <a:pt x="28" y="386"/>
                    </a:lnTo>
                    <a:lnTo>
                      <a:pt x="30" y="384"/>
                    </a:lnTo>
                    <a:lnTo>
                      <a:pt x="26" y="379"/>
                    </a:lnTo>
                    <a:lnTo>
                      <a:pt x="30" y="374"/>
                    </a:lnTo>
                    <a:lnTo>
                      <a:pt x="28" y="367"/>
                    </a:lnTo>
                    <a:lnTo>
                      <a:pt x="36" y="369"/>
                    </a:lnTo>
                    <a:lnTo>
                      <a:pt x="38" y="367"/>
                    </a:lnTo>
                    <a:lnTo>
                      <a:pt x="38" y="364"/>
                    </a:lnTo>
                    <a:lnTo>
                      <a:pt x="42" y="362"/>
                    </a:lnTo>
                    <a:lnTo>
                      <a:pt x="43" y="360"/>
                    </a:lnTo>
                    <a:lnTo>
                      <a:pt x="48" y="355"/>
                    </a:lnTo>
                    <a:lnTo>
                      <a:pt x="48" y="353"/>
                    </a:lnTo>
                    <a:lnTo>
                      <a:pt x="50" y="348"/>
                    </a:lnTo>
                    <a:lnTo>
                      <a:pt x="52" y="345"/>
                    </a:lnTo>
                    <a:lnTo>
                      <a:pt x="50" y="343"/>
                    </a:lnTo>
                    <a:lnTo>
                      <a:pt x="55" y="340"/>
                    </a:lnTo>
                    <a:lnTo>
                      <a:pt x="53" y="336"/>
                    </a:lnTo>
                    <a:lnTo>
                      <a:pt x="55" y="333"/>
                    </a:lnTo>
                    <a:lnTo>
                      <a:pt x="55" y="328"/>
                    </a:lnTo>
                    <a:lnTo>
                      <a:pt x="57" y="326"/>
                    </a:lnTo>
                    <a:lnTo>
                      <a:pt x="55" y="324"/>
                    </a:lnTo>
                    <a:lnTo>
                      <a:pt x="59" y="318"/>
                    </a:lnTo>
                    <a:lnTo>
                      <a:pt x="57" y="314"/>
                    </a:lnTo>
                    <a:lnTo>
                      <a:pt x="59" y="312"/>
                    </a:lnTo>
                    <a:lnTo>
                      <a:pt x="67" y="307"/>
                    </a:lnTo>
                    <a:lnTo>
                      <a:pt x="69" y="302"/>
                    </a:lnTo>
                    <a:lnTo>
                      <a:pt x="71" y="300"/>
                    </a:lnTo>
                    <a:lnTo>
                      <a:pt x="79" y="297"/>
                    </a:lnTo>
                    <a:lnTo>
                      <a:pt x="83" y="295"/>
                    </a:lnTo>
                    <a:lnTo>
                      <a:pt x="88" y="294"/>
                    </a:lnTo>
                    <a:lnTo>
                      <a:pt x="96" y="287"/>
                    </a:lnTo>
                    <a:lnTo>
                      <a:pt x="98" y="287"/>
                    </a:lnTo>
                    <a:lnTo>
                      <a:pt x="98" y="282"/>
                    </a:lnTo>
                    <a:lnTo>
                      <a:pt x="98" y="280"/>
                    </a:lnTo>
                    <a:lnTo>
                      <a:pt x="96" y="277"/>
                    </a:lnTo>
                    <a:lnTo>
                      <a:pt x="89" y="271"/>
                    </a:lnTo>
                    <a:lnTo>
                      <a:pt x="88" y="270"/>
                    </a:lnTo>
                    <a:lnTo>
                      <a:pt x="86" y="266"/>
                    </a:lnTo>
                    <a:lnTo>
                      <a:pt x="84" y="265"/>
                    </a:lnTo>
                    <a:lnTo>
                      <a:pt x="81" y="263"/>
                    </a:lnTo>
                    <a:lnTo>
                      <a:pt x="81" y="261"/>
                    </a:lnTo>
                    <a:lnTo>
                      <a:pt x="83" y="254"/>
                    </a:lnTo>
                    <a:lnTo>
                      <a:pt x="81" y="249"/>
                    </a:lnTo>
                    <a:lnTo>
                      <a:pt x="79" y="248"/>
                    </a:lnTo>
                    <a:lnTo>
                      <a:pt x="81" y="246"/>
                    </a:lnTo>
                    <a:lnTo>
                      <a:pt x="79" y="236"/>
                    </a:lnTo>
                    <a:lnTo>
                      <a:pt x="76" y="230"/>
                    </a:lnTo>
                    <a:lnTo>
                      <a:pt x="74" y="230"/>
                    </a:lnTo>
                    <a:lnTo>
                      <a:pt x="72" y="229"/>
                    </a:lnTo>
                    <a:lnTo>
                      <a:pt x="72" y="220"/>
                    </a:lnTo>
                    <a:lnTo>
                      <a:pt x="67" y="215"/>
                    </a:lnTo>
                    <a:lnTo>
                      <a:pt x="69" y="210"/>
                    </a:lnTo>
                    <a:lnTo>
                      <a:pt x="71" y="208"/>
                    </a:lnTo>
                    <a:lnTo>
                      <a:pt x="71" y="201"/>
                    </a:lnTo>
                    <a:lnTo>
                      <a:pt x="71" y="201"/>
                    </a:lnTo>
                    <a:lnTo>
                      <a:pt x="71" y="196"/>
                    </a:lnTo>
                    <a:lnTo>
                      <a:pt x="74" y="195"/>
                    </a:lnTo>
                    <a:lnTo>
                      <a:pt x="72" y="189"/>
                    </a:lnTo>
                    <a:lnTo>
                      <a:pt x="74" y="188"/>
                    </a:lnTo>
                    <a:lnTo>
                      <a:pt x="77" y="188"/>
                    </a:lnTo>
                    <a:lnTo>
                      <a:pt x="77" y="188"/>
                    </a:lnTo>
                    <a:lnTo>
                      <a:pt x="79" y="184"/>
                    </a:lnTo>
                    <a:lnTo>
                      <a:pt x="81" y="179"/>
                    </a:lnTo>
                    <a:lnTo>
                      <a:pt x="81" y="171"/>
                    </a:lnTo>
                    <a:lnTo>
                      <a:pt x="81" y="164"/>
                    </a:lnTo>
                    <a:lnTo>
                      <a:pt x="79" y="154"/>
                    </a:lnTo>
                    <a:lnTo>
                      <a:pt x="77" y="147"/>
                    </a:lnTo>
                    <a:lnTo>
                      <a:pt x="81" y="143"/>
                    </a:lnTo>
                    <a:lnTo>
                      <a:pt x="81" y="140"/>
                    </a:lnTo>
                    <a:lnTo>
                      <a:pt x="83" y="136"/>
                    </a:lnTo>
                    <a:lnTo>
                      <a:pt x="83" y="133"/>
                    </a:lnTo>
                    <a:lnTo>
                      <a:pt x="81" y="131"/>
                    </a:lnTo>
                    <a:lnTo>
                      <a:pt x="83" y="128"/>
                    </a:lnTo>
                    <a:lnTo>
                      <a:pt x="81" y="123"/>
                    </a:lnTo>
                    <a:lnTo>
                      <a:pt x="83" y="119"/>
                    </a:lnTo>
                    <a:lnTo>
                      <a:pt x="83" y="111"/>
                    </a:lnTo>
                    <a:lnTo>
                      <a:pt x="86" y="109"/>
                    </a:lnTo>
                    <a:lnTo>
                      <a:pt x="86" y="107"/>
                    </a:lnTo>
                    <a:lnTo>
                      <a:pt x="84" y="104"/>
                    </a:lnTo>
                    <a:lnTo>
                      <a:pt x="83" y="95"/>
                    </a:lnTo>
                    <a:lnTo>
                      <a:pt x="84" y="90"/>
                    </a:lnTo>
                    <a:lnTo>
                      <a:pt x="84" y="89"/>
                    </a:lnTo>
                    <a:lnTo>
                      <a:pt x="84" y="85"/>
                    </a:lnTo>
                    <a:lnTo>
                      <a:pt x="86" y="83"/>
                    </a:lnTo>
                    <a:lnTo>
                      <a:pt x="94" y="80"/>
                    </a:lnTo>
                    <a:lnTo>
                      <a:pt x="96" y="82"/>
                    </a:lnTo>
                    <a:lnTo>
                      <a:pt x="103" y="82"/>
                    </a:lnTo>
                    <a:lnTo>
                      <a:pt x="108" y="85"/>
                    </a:lnTo>
                    <a:lnTo>
                      <a:pt x="110" y="85"/>
                    </a:lnTo>
                    <a:lnTo>
                      <a:pt x="115" y="83"/>
                    </a:lnTo>
                    <a:lnTo>
                      <a:pt x="118" y="85"/>
                    </a:lnTo>
                    <a:lnTo>
                      <a:pt x="120" y="89"/>
                    </a:lnTo>
                    <a:lnTo>
                      <a:pt x="120" y="92"/>
                    </a:lnTo>
                    <a:lnTo>
                      <a:pt x="120" y="94"/>
                    </a:lnTo>
                    <a:lnTo>
                      <a:pt x="125" y="101"/>
                    </a:lnTo>
                    <a:lnTo>
                      <a:pt x="127" y="101"/>
                    </a:lnTo>
                    <a:lnTo>
                      <a:pt x="134" y="99"/>
                    </a:lnTo>
                    <a:lnTo>
                      <a:pt x="137" y="92"/>
                    </a:lnTo>
                    <a:lnTo>
                      <a:pt x="144" y="85"/>
                    </a:lnTo>
                    <a:lnTo>
                      <a:pt x="146" y="82"/>
                    </a:lnTo>
                    <a:lnTo>
                      <a:pt x="158" y="17"/>
                    </a:lnTo>
                    <a:lnTo>
                      <a:pt x="161" y="0"/>
                    </a:lnTo>
                    <a:lnTo>
                      <a:pt x="257" y="17"/>
                    </a:lnTo>
                    <a:lnTo>
                      <a:pt x="286" y="22"/>
                    </a:lnTo>
                    <a:lnTo>
                      <a:pt x="312" y="27"/>
                    </a:lnTo>
                    <a:lnTo>
                      <a:pt x="387" y="39"/>
                    </a:lnTo>
                    <a:lnTo>
                      <a:pt x="438" y="48"/>
                    </a:lnTo>
                    <a:lnTo>
                      <a:pt x="460" y="51"/>
                    </a:lnTo>
                    <a:lnTo>
                      <a:pt x="462" y="53"/>
                    </a:lnTo>
                    <a:lnTo>
                      <a:pt x="500" y="58"/>
                    </a:lnTo>
                    <a:lnTo>
                      <a:pt x="580" y="68"/>
                    </a:lnTo>
                    <a:lnTo>
                      <a:pt x="566" y="176"/>
                    </a:lnTo>
                    <a:lnTo>
                      <a:pt x="551" y="287"/>
                    </a:lnTo>
                    <a:lnTo>
                      <a:pt x="544" y="326"/>
                    </a:lnTo>
                    <a:lnTo>
                      <a:pt x="532" y="412"/>
                    </a:lnTo>
                    <a:lnTo>
                      <a:pt x="523" y="473"/>
                    </a:lnTo>
                    <a:lnTo>
                      <a:pt x="518" y="519"/>
                    </a:lnTo>
                    <a:lnTo>
                      <a:pt x="513" y="555"/>
                    </a:lnTo>
                    <a:lnTo>
                      <a:pt x="498" y="671"/>
                    </a:lnTo>
                    <a:lnTo>
                      <a:pt x="370" y="654"/>
                    </a:lnTo>
                    <a:lnTo>
                      <a:pt x="313" y="646"/>
                    </a:lnTo>
                    <a:lnTo>
                      <a:pt x="288" y="632"/>
                    </a:lnTo>
                    <a:lnTo>
                      <a:pt x="124" y="536"/>
                    </a:lnTo>
                    <a:lnTo>
                      <a:pt x="0" y="463"/>
                    </a:lnTo>
                    <a:lnTo>
                      <a:pt x="4" y="451"/>
                    </a:lnTo>
                    <a:lnTo>
                      <a:pt x="14" y="441"/>
                    </a:lnTo>
                    <a:lnTo>
                      <a:pt x="16" y="439"/>
                    </a:lnTo>
                    <a:lnTo>
                      <a:pt x="18" y="439"/>
                    </a:lnTo>
                    <a:lnTo>
                      <a:pt x="24" y="442"/>
                    </a:lnTo>
                    <a:lnTo>
                      <a:pt x="24" y="441"/>
                    </a:lnTo>
                    <a:lnTo>
                      <a:pt x="28" y="442"/>
                    </a:lnTo>
                    <a:lnTo>
                      <a:pt x="28" y="441"/>
                    </a:lnTo>
                    <a:lnTo>
                      <a:pt x="30" y="441"/>
                    </a:lnTo>
                    <a:lnTo>
                      <a:pt x="30" y="439"/>
                    </a:lnTo>
                    <a:lnTo>
                      <a:pt x="31" y="439"/>
                    </a:lnTo>
                    <a:lnTo>
                      <a:pt x="31" y="439"/>
                    </a:lnTo>
                    <a:lnTo>
                      <a:pt x="33" y="439"/>
                    </a:lnTo>
                    <a:lnTo>
                      <a:pt x="33" y="437"/>
                    </a:lnTo>
                    <a:lnTo>
                      <a:pt x="33" y="436"/>
                    </a:lnTo>
                    <a:lnTo>
                      <a:pt x="40" y="432"/>
                    </a:lnTo>
                    <a:lnTo>
                      <a:pt x="40" y="422"/>
                    </a:lnTo>
                    <a:lnTo>
                      <a:pt x="42" y="418"/>
                    </a:lnTo>
                    <a:lnTo>
                      <a:pt x="38" y="412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lIns="44450" tIns="44450" rIns="44450" bIns="4445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00" b="0" i="0" u="none" strike="noStrike" kern="1200" cap="none" spc="0" normalizeH="0" baseline="0" noProof="0" dirty="0">
                  <a:ln>
                    <a:noFill/>
                  </a:ln>
                  <a:solidFill>
                    <a:srgbClr val="53565A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0" name="Freeform 42">
                <a:extLst>
                  <a:ext uri="{FF2B5EF4-FFF2-40B4-BE49-F238E27FC236}">
                    <a16:creationId xmlns:a16="http://schemas.microsoft.com/office/drawing/2014/main" id="{20AB0C10-B057-46C3-24EA-206CE9D2B5CF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4300467" y="4073379"/>
                <a:ext cx="1183543" cy="618340"/>
              </a:xfrm>
              <a:custGeom>
                <a:avLst/>
                <a:gdLst/>
                <a:ahLst/>
                <a:cxnLst>
                  <a:cxn ang="0">
                    <a:pos x="734" y="350"/>
                  </a:cxn>
                  <a:cxn ang="0">
                    <a:pos x="730" y="383"/>
                  </a:cxn>
                  <a:cxn ang="0">
                    <a:pos x="729" y="381"/>
                  </a:cxn>
                  <a:cxn ang="0">
                    <a:pos x="727" y="379"/>
                  </a:cxn>
                  <a:cxn ang="0">
                    <a:pos x="720" y="379"/>
                  </a:cxn>
                  <a:cxn ang="0">
                    <a:pos x="718" y="377"/>
                  </a:cxn>
                  <a:cxn ang="0">
                    <a:pos x="710" y="374"/>
                  </a:cxn>
                  <a:cxn ang="0">
                    <a:pos x="708" y="371"/>
                  </a:cxn>
                  <a:cxn ang="0">
                    <a:pos x="698" y="369"/>
                  </a:cxn>
                  <a:cxn ang="0">
                    <a:pos x="693" y="362"/>
                  </a:cxn>
                  <a:cxn ang="0">
                    <a:pos x="684" y="359"/>
                  </a:cxn>
                  <a:cxn ang="0">
                    <a:pos x="679" y="355"/>
                  </a:cxn>
                  <a:cxn ang="0">
                    <a:pos x="676" y="352"/>
                  </a:cxn>
                  <a:cxn ang="0">
                    <a:pos x="664" y="355"/>
                  </a:cxn>
                  <a:cxn ang="0">
                    <a:pos x="658" y="359"/>
                  </a:cxn>
                  <a:cxn ang="0">
                    <a:pos x="640" y="357"/>
                  </a:cxn>
                  <a:cxn ang="0">
                    <a:pos x="638" y="352"/>
                  </a:cxn>
                  <a:cxn ang="0">
                    <a:pos x="626" y="357"/>
                  </a:cxn>
                  <a:cxn ang="0">
                    <a:pos x="617" y="360"/>
                  </a:cxn>
                  <a:cxn ang="0">
                    <a:pos x="602" y="360"/>
                  </a:cxn>
                  <a:cxn ang="0">
                    <a:pos x="597" y="362"/>
                  </a:cxn>
                  <a:cxn ang="0">
                    <a:pos x="585" y="362"/>
                  </a:cxn>
                  <a:cxn ang="0">
                    <a:pos x="587" y="364"/>
                  </a:cxn>
                  <a:cxn ang="0">
                    <a:pos x="575" y="369"/>
                  </a:cxn>
                  <a:cxn ang="0">
                    <a:pos x="566" y="372"/>
                  </a:cxn>
                  <a:cxn ang="0">
                    <a:pos x="549" y="364"/>
                  </a:cxn>
                  <a:cxn ang="0">
                    <a:pos x="539" y="355"/>
                  </a:cxn>
                  <a:cxn ang="0">
                    <a:pos x="527" y="359"/>
                  </a:cxn>
                  <a:cxn ang="0">
                    <a:pos x="520" y="350"/>
                  </a:cxn>
                  <a:cxn ang="0">
                    <a:pos x="511" y="359"/>
                  </a:cxn>
                  <a:cxn ang="0">
                    <a:pos x="503" y="362"/>
                  </a:cxn>
                  <a:cxn ang="0">
                    <a:pos x="500" y="374"/>
                  </a:cxn>
                  <a:cxn ang="0">
                    <a:pos x="496" y="360"/>
                  </a:cxn>
                  <a:cxn ang="0">
                    <a:pos x="488" y="359"/>
                  </a:cxn>
                  <a:cxn ang="0">
                    <a:pos x="481" y="359"/>
                  </a:cxn>
                  <a:cxn ang="0">
                    <a:pos x="469" y="355"/>
                  </a:cxn>
                  <a:cxn ang="0">
                    <a:pos x="459" y="354"/>
                  </a:cxn>
                  <a:cxn ang="0">
                    <a:pos x="443" y="352"/>
                  </a:cxn>
                  <a:cxn ang="0">
                    <a:pos x="426" y="355"/>
                  </a:cxn>
                  <a:cxn ang="0">
                    <a:pos x="426" y="348"/>
                  </a:cxn>
                  <a:cxn ang="0">
                    <a:pos x="414" y="343"/>
                  </a:cxn>
                  <a:cxn ang="0">
                    <a:pos x="407" y="331"/>
                  </a:cxn>
                  <a:cxn ang="0">
                    <a:pos x="388" y="333"/>
                  </a:cxn>
                  <a:cxn ang="0">
                    <a:pos x="373" y="331"/>
                  </a:cxn>
                  <a:cxn ang="0">
                    <a:pos x="363" y="326"/>
                  </a:cxn>
                  <a:cxn ang="0">
                    <a:pos x="339" y="319"/>
                  </a:cxn>
                  <a:cxn ang="0">
                    <a:pos x="318" y="318"/>
                  </a:cxn>
                  <a:cxn ang="0">
                    <a:pos x="313" y="301"/>
                  </a:cxn>
                  <a:cxn ang="0">
                    <a:pos x="300" y="297"/>
                  </a:cxn>
                  <a:cxn ang="0">
                    <a:pos x="286" y="295"/>
                  </a:cxn>
                  <a:cxn ang="0">
                    <a:pos x="267" y="290"/>
                  </a:cxn>
                  <a:cxn ang="0">
                    <a:pos x="253" y="275"/>
                  </a:cxn>
                  <a:cxn ang="0">
                    <a:pos x="252" y="210"/>
                  </a:cxn>
                  <a:cxn ang="0">
                    <a:pos x="257" y="70"/>
                  </a:cxn>
                  <a:cxn ang="0">
                    <a:pos x="118" y="61"/>
                  </a:cxn>
                  <a:cxn ang="0">
                    <a:pos x="86" y="7"/>
                  </a:cxn>
                  <a:cxn ang="0">
                    <a:pos x="206" y="12"/>
                  </a:cxn>
                  <a:cxn ang="0">
                    <a:pos x="344" y="17"/>
                  </a:cxn>
                  <a:cxn ang="0">
                    <a:pos x="474" y="20"/>
                  </a:cxn>
                  <a:cxn ang="0">
                    <a:pos x="602" y="22"/>
                  </a:cxn>
                  <a:cxn ang="0">
                    <a:pos x="681" y="20"/>
                  </a:cxn>
                  <a:cxn ang="0">
                    <a:pos x="718" y="77"/>
                  </a:cxn>
                  <a:cxn ang="0">
                    <a:pos x="735" y="193"/>
                  </a:cxn>
                </a:cxnLst>
                <a:rect l="0" t="0" r="r" b="b"/>
                <a:pathLst>
                  <a:path w="735" h="384">
                    <a:moveTo>
                      <a:pt x="735" y="244"/>
                    </a:moveTo>
                    <a:lnTo>
                      <a:pt x="735" y="265"/>
                    </a:lnTo>
                    <a:lnTo>
                      <a:pt x="735" y="289"/>
                    </a:lnTo>
                    <a:lnTo>
                      <a:pt x="735" y="323"/>
                    </a:lnTo>
                    <a:lnTo>
                      <a:pt x="734" y="350"/>
                    </a:lnTo>
                    <a:lnTo>
                      <a:pt x="734" y="384"/>
                    </a:lnTo>
                    <a:lnTo>
                      <a:pt x="732" y="384"/>
                    </a:lnTo>
                    <a:lnTo>
                      <a:pt x="732" y="384"/>
                    </a:lnTo>
                    <a:lnTo>
                      <a:pt x="730" y="384"/>
                    </a:lnTo>
                    <a:lnTo>
                      <a:pt x="730" y="383"/>
                    </a:lnTo>
                    <a:lnTo>
                      <a:pt x="727" y="384"/>
                    </a:lnTo>
                    <a:lnTo>
                      <a:pt x="727" y="384"/>
                    </a:lnTo>
                    <a:lnTo>
                      <a:pt x="727" y="383"/>
                    </a:lnTo>
                    <a:lnTo>
                      <a:pt x="729" y="383"/>
                    </a:lnTo>
                    <a:lnTo>
                      <a:pt x="729" y="381"/>
                    </a:lnTo>
                    <a:lnTo>
                      <a:pt x="725" y="383"/>
                    </a:lnTo>
                    <a:lnTo>
                      <a:pt x="723" y="381"/>
                    </a:lnTo>
                    <a:lnTo>
                      <a:pt x="725" y="381"/>
                    </a:lnTo>
                    <a:lnTo>
                      <a:pt x="727" y="381"/>
                    </a:lnTo>
                    <a:lnTo>
                      <a:pt x="727" y="379"/>
                    </a:lnTo>
                    <a:lnTo>
                      <a:pt x="725" y="379"/>
                    </a:lnTo>
                    <a:lnTo>
                      <a:pt x="725" y="379"/>
                    </a:lnTo>
                    <a:lnTo>
                      <a:pt x="723" y="381"/>
                    </a:lnTo>
                    <a:lnTo>
                      <a:pt x="720" y="379"/>
                    </a:lnTo>
                    <a:lnTo>
                      <a:pt x="720" y="379"/>
                    </a:lnTo>
                    <a:lnTo>
                      <a:pt x="718" y="381"/>
                    </a:lnTo>
                    <a:lnTo>
                      <a:pt x="717" y="381"/>
                    </a:lnTo>
                    <a:lnTo>
                      <a:pt x="717" y="379"/>
                    </a:lnTo>
                    <a:lnTo>
                      <a:pt x="720" y="379"/>
                    </a:lnTo>
                    <a:lnTo>
                      <a:pt x="718" y="377"/>
                    </a:lnTo>
                    <a:lnTo>
                      <a:pt x="717" y="377"/>
                    </a:lnTo>
                    <a:lnTo>
                      <a:pt x="715" y="377"/>
                    </a:lnTo>
                    <a:lnTo>
                      <a:pt x="710" y="377"/>
                    </a:lnTo>
                    <a:lnTo>
                      <a:pt x="710" y="376"/>
                    </a:lnTo>
                    <a:lnTo>
                      <a:pt x="710" y="374"/>
                    </a:lnTo>
                    <a:lnTo>
                      <a:pt x="708" y="376"/>
                    </a:lnTo>
                    <a:lnTo>
                      <a:pt x="710" y="372"/>
                    </a:lnTo>
                    <a:lnTo>
                      <a:pt x="706" y="374"/>
                    </a:lnTo>
                    <a:lnTo>
                      <a:pt x="706" y="372"/>
                    </a:lnTo>
                    <a:lnTo>
                      <a:pt x="708" y="371"/>
                    </a:lnTo>
                    <a:lnTo>
                      <a:pt x="706" y="371"/>
                    </a:lnTo>
                    <a:lnTo>
                      <a:pt x="705" y="372"/>
                    </a:lnTo>
                    <a:lnTo>
                      <a:pt x="703" y="372"/>
                    </a:lnTo>
                    <a:lnTo>
                      <a:pt x="700" y="372"/>
                    </a:lnTo>
                    <a:lnTo>
                      <a:pt x="698" y="369"/>
                    </a:lnTo>
                    <a:lnTo>
                      <a:pt x="694" y="367"/>
                    </a:lnTo>
                    <a:lnTo>
                      <a:pt x="696" y="365"/>
                    </a:lnTo>
                    <a:lnTo>
                      <a:pt x="694" y="364"/>
                    </a:lnTo>
                    <a:lnTo>
                      <a:pt x="693" y="364"/>
                    </a:lnTo>
                    <a:lnTo>
                      <a:pt x="693" y="362"/>
                    </a:lnTo>
                    <a:lnTo>
                      <a:pt x="691" y="360"/>
                    </a:lnTo>
                    <a:lnTo>
                      <a:pt x="691" y="359"/>
                    </a:lnTo>
                    <a:lnTo>
                      <a:pt x="689" y="360"/>
                    </a:lnTo>
                    <a:lnTo>
                      <a:pt x="686" y="359"/>
                    </a:lnTo>
                    <a:lnTo>
                      <a:pt x="684" y="359"/>
                    </a:lnTo>
                    <a:lnTo>
                      <a:pt x="684" y="357"/>
                    </a:lnTo>
                    <a:lnTo>
                      <a:pt x="682" y="355"/>
                    </a:lnTo>
                    <a:lnTo>
                      <a:pt x="682" y="354"/>
                    </a:lnTo>
                    <a:lnTo>
                      <a:pt x="681" y="357"/>
                    </a:lnTo>
                    <a:lnTo>
                      <a:pt x="679" y="355"/>
                    </a:lnTo>
                    <a:lnTo>
                      <a:pt x="681" y="354"/>
                    </a:lnTo>
                    <a:lnTo>
                      <a:pt x="679" y="354"/>
                    </a:lnTo>
                    <a:lnTo>
                      <a:pt x="677" y="354"/>
                    </a:lnTo>
                    <a:lnTo>
                      <a:pt x="676" y="354"/>
                    </a:lnTo>
                    <a:lnTo>
                      <a:pt x="676" y="352"/>
                    </a:lnTo>
                    <a:lnTo>
                      <a:pt x="674" y="350"/>
                    </a:lnTo>
                    <a:lnTo>
                      <a:pt x="667" y="348"/>
                    </a:lnTo>
                    <a:lnTo>
                      <a:pt x="665" y="352"/>
                    </a:lnTo>
                    <a:lnTo>
                      <a:pt x="665" y="355"/>
                    </a:lnTo>
                    <a:lnTo>
                      <a:pt x="664" y="355"/>
                    </a:lnTo>
                    <a:lnTo>
                      <a:pt x="664" y="354"/>
                    </a:lnTo>
                    <a:lnTo>
                      <a:pt x="662" y="357"/>
                    </a:lnTo>
                    <a:lnTo>
                      <a:pt x="660" y="357"/>
                    </a:lnTo>
                    <a:lnTo>
                      <a:pt x="658" y="355"/>
                    </a:lnTo>
                    <a:lnTo>
                      <a:pt x="658" y="359"/>
                    </a:lnTo>
                    <a:lnTo>
                      <a:pt x="648" y="360"/>
                    </a:lnTo>
                    <a:lnTo>
                      <a:pt x="647" y="357"/>
                    </a:lnTo>
                    <a:lnTo>
                      <a:pt x="643" y="359"/>
                    </a:lnTo>
                    <a:lnTo>
                      <a:pt x="641" y="357"/>
                    </a:lnTo>
                    <a:lnTo>
                      <a:pt x="640" y="357"/>
                    </a:lnTo>
                    <a:lnTo>
                      <a:pt x="640" y="357"/>
                    </a:lnTo>
                    <a:lnTo>
                      <a:pt x="641" y="357"/>
                    </a:lnTo>
                    <a:lnTo>
                      <a:pt x="641" y="355"/>
                    </a:lnTo>
                    <a:lnTo>
                      <a:pt x="640" y="355"/>
                    </a:lnTo>
                    <a:lnTo>
                      <a:pt x="638" y="352"/>
                    </a:lnTo>
                    <a:lnTo>
                      <a:pt x="635" y="352"/>
                    </a:lnTo>
                    <a:lnTo>
                      <a:pt x="633" y="352"/>
                    </a:lnTo>
                    <a:lnTo>
                      <a:pt x="633" y="354"/>
                    </a:lnTo>
                    <a:lnTo>
                      <a:pt x="631" y="354"/>
                    </a:lnTo>
                    <a:lnTo>
                      <a:pt x="626" y="357"/>
                    </a:lnTo>
                    <a:lnTo>
                      <a:pt x="621" y="355"/>
                    </a:lnTo>
                    <a:lnTo>
                      <a:pt x="621" y="357"/>
                    </a:lnTo>
                    <a:lnTo>
                      <a:pt x="619" y="359"/>
                    </a:lnTo>
                    <a:lnTo>
                      <a:pt x="619" y="360"/>
                    </a:lnTo>
                    <a:lnTo>
                      <a:pt x="617" y="360"/>
                    </a:lnTo>
                    <a:lnTo>
                      <a:pt x="614" y="362"/>
                    </a:lnTo>
                    <a:lnTo>
                      <a:pt x="612" y="362"/>
                    </a:lnTo>
                    <a:lnTo>
                      <a:pt x="606" y="357"/>
                    </a:lnTo>
                    <a:lnTo>
                      <a:pt x="604" y="357"/>
                    </a:lnTo>
                    <a:lnTo>
                      <a:pt x="602" y="360"/>
                    </a:lnTo>
                    <a:lnTo>
                      <a:pt x="600" y="360"/>
                    </a:lnTo>
                    <a:lnTo>
                      <a:pt x="599" y="359"/>
                    </a:lnTo>
                    <a:lnTo>
                      <a:pt x="599" y="359"/>
                    </a:lnTo>
                    <a:lnTo>
                      <a:pt x="599" y="360"/>
                    </a:lnTo>
                    <a:lnTo>
                      <a:pt x="597" y="362"/>
                    </a:lnTo>
                    <a:lnTo>
                      <a:pt x="597" y="360"/>
                    </a:lnTo>
                    <a:lnTo>
                      <a:pt x="595" y="362"/>
                    </a:lnTo>
                    <a:lnTo>
                      <a:pt x="590" y="362"/>
                    </a:lnTo>
                    <a:lnTo>
                      <a:pt x="588" y="364"/>
                    </a:lnTo>
                    <a:lnTo>
                      <a:pt x="585" y="362"/>
                    </a:lnTo>
                    <a:lnTo>
                      <a:pt x="583" y="364"/>
                    </a:lnTo>
                    <a:lnTo>
                      <a:pt x="583" y="365"/>
                    </a:lnTo>
                    <a:lnTo>
                      <a:pt x="583" y="365"/>
                    </a:lnTo>
                    <a:lnTo>
                      <a:pt x="585" y="364"/>
                    </a:lnTo>
                    <a:lnTo>
                      <a:pt x="587" y="364"/>
                    </a:lnTo>
                    <a:lnTo>
                      <a:pt x="585" y="367"/>
                    </a:lnTo>
                    <a:lnTo>
                      <a:pt x="583" y="371"/>
                    </a:lnTo>
                    <a:lnTo>
                      <a:pt x="582" y="371"/>
                    </a:lnTo>
                    <a:lnTo>
                      <a:pt x="580" y="371"/>
                    </a:lnTo>
                    <a:lnTo>
                      <a:pt x="575" y="369"/>
                    </a:lnTo>
                    <a:lnTo>
                      <a:pt x="573" y="371"/>
                    </a:lnTo>
                    <a:lnTo>
                      <a:pt x="573" y="376"/>
                    </a:lnTo>
                    <a:lnTo>
                      <a:pt x="571" y="377"/>
                    </a:lnTo>
                    <a:lnTo>
                      <a:pt x="568" y="377"/>
                    </a:lnTo>
                    <a:lnTo>
                      <a:pt x="566" y="372"/>
                    </a:lnTo>
                    <a:lnTo>
                      <a:pt x="561" y="367"/>
                    </a:lnTo>
                    <a:lnTo>
                      <a:pt x="556" y="369"/>
                    </a:lnTo>
                    <a:lnTo>
                      <a:pt x="554" y="367"/>
                    </a:lnTo>
                    <a:lnTo>
                      <a:pt x="554" y="365"/>
                    </a:lnTo>
                    <a:lnTo>
                      <a:pt x="549" y="364"/>
                    </a:lnTo>
                    <a:lnTo>
                      <a:pt x="546" y="362"/>
                    </a:lnTo>
                    <a:lnTo>
                      <a:pt x="544" y="360"/>
                    </a:lnTo>
                    <a:lnTo>
                      <a:pt x="547" y="357"/>
                    </a:lnTo>
                    <a:lnTo>
                      <a:pt x="541" y="354"/>
                    </a:lnTo>
                    <a:lnTo>
                      <a:pt x="539" y="355"/>
                    </a:lnTo>
                    <a:lnTo>
                      <a:pt x="537" y="362"/>
                    </a:lnTo>
                    <a:lnTo>
                      <a:pt x="535" y="362"/>
                    </a:lnTo>
                    <a:lnTo>
                      <a:pt x="532" y="364"/>
                    </a:lnTo>
                    <a:lnTo>
                      <a:pt x="529" y="359"/>
                    </a:lnTo>
                    <a:lnTo>
                      <a:pt x="527" y="359"/>
                    </a:lnTo>
                    <a:lnTo>
                      <a:pt x="523" y="360"/>
                    </a:lnTo>
                    <a:lnTo>
                      <a:pt x="523" y="360"/>
                    </a:lnTo>
                    <a:lnTo>
                      <a:pt x="522" y="357"/>
                    </a:lnTo>
                    <a:lnTo>
                      <a:pt x="520" y="354"/>
                    </a:lnTo>
                    <a:lnTo>
                      <a:pt x="520" y="350"/>
                    </a:lnTo>
                    <a:lnTo>
                      <a:pt x="517" y="348"/>
                    </a:lnTo>
                    <a:lnTo>
                      <a:pt x="517" y="350"/>
                    </a:lnTo>
                    <a:lnTo>
                      <a:pt x="513" y="352"/>
                    </a:lnTo>
                    <a:lnTo>
                      <a:pt x="511" y="350"/>
                    </a:lnTo>
                    <a:lnTo>
                      <a:pt x="511" y="359"/>
                    </a:lnTo>
                    <a:lnTo>
                      <a:pt x="510" y="360"/>
                    </a:lnTo>
                    <a:lnTo>
                      <a:pt x="508" y="362"/>
                    </a:lnTo>
                    <a:lnTo>
                      <a:pt x="505" y="360"/>
                    </a:lnTo>
                    <a:lnTo>
                      <a:pt x="503" y="360"/>
                    </a:lnTo>
                    <a:lnTo>
                      <a:pt x="503" y="362"/>
                    </a:lnTo>
                    <a:lnTo>
                      <a:pt x="506" y="364"/>
                    </a:lnTo>
                    <a:lnTo>
                      <a:pt x="503" y="365"/>
                    </a:lnTo>
                    <a:lnTo>
                      <a:pt x="503" y="372"/>
                    </a:lnTo>
                    <a:lnTo>
                      <a:pt x="503" y="374"/>
                    </a:lnTo>
                    <a:lnTo>
                      <a:pt x="500" y="374"/>
                    </a:lnTo>
                    <a:lnTo>
                      <a:pt x="496" y="374"/>
                    </a:lnTo>
                    <a:lnTo>
                      <a:pt x="493" y="371"/>
                    </a:lnTo>
                    <a:lnTo>
                      <a:pt x="491" y="364"/>
                    </a:lnTo>
                    <a:lnTo>
                      <a:pt x="493" y="362"/>
                    </a:lnTo>
                    <a:lnTo>
                      <a:pt x="496" y="360"/>
                    </a:lnTo>
                    <a:lnTo>
                      <a:pt x="496" y="359"/>
                    </a:lnTo>
                    <a:lnTo>
                      <a:pt x="494" y="355"/>
                    </a:lnTo>
                    <a:lnTo>
                      <a:pt x="491" y="355"/>
                    </a:lnTo>
                    <a:lnTo>
                      <a:pt x="489" y="355"/>
                    </a:lnTo>
                    <a:lnTo>
                      <a:pt x="488" y="359"/>
                    </a:lnTo>
                    <a:lnTo>
                      <a:pt x="488" y="360"/>
                    </a:lnTo>
                    <a:lnTo>
                      <a:pt x="486" y="359"/>
                    </a:lnTo>
                    <a:lnTo>
                      <a:pt x="482" y="355"/>
                    </a:lnTo>
                    <a:lnTo>
                      <a:pt x="482" y="359"/>
                    </a:lnTo>
                    <a:lnTo>
                      <a:pt x="481" y="359"/>
                    </a:lnTo>
                    <a:lnTo>
                      <a:pt x="477" y="362"/>
                    </a:lnTo>
                    <a:lnTo>
                      <a:pt x="474" y="364"/>
                    </a:lnTo>
                    <a:lnTo>
                      <a:pt x="470" y="362"/>
                    </a:lnTo>
                    <a:lnTo>
                      <a:pt x="470" y="355"/>
                    </a:lnTo>
                    <a:lnTo>
                      <a:pt x="469" y="355"/>
                    </a:lnTo>
                    <a:lnTo>
                      <a:pt x="469" y="354"/>
                    </a:lnTo>
                    <a:lnTo>
                      <a:pt x="465" y="354"/>
                    </a:lnTo>
                    <a:lnTo>
                      <a:pt x="462" y="355"/>
                    </a:lnTo>
                    <a:lnTo>
                      <a:pt x="460" y="355"/>
                    </a:lnTo>
                    <a:lnTo>
                      <a:pt x="459" y="354"/>
                    </a:lnTo>
                    <a:lnTo>
                      <a:pt x="457" y="347"/>
                    </a:lnTo>
                    <a:lnTo>
                      <a:pt x="452" y="345"/>
                    </a:lnTo>
                    <a:lnTo>
                      <a:pt x="448" y="347"/>
                    </a:lnTo>
                    <a:lnTo>
                      <a:pt x="447" y="350"/>
                    </a:lnTo>
                    <a:lnTo>
                      <a:pt x="443" y="352"/>
                    </a:lnTo>
                    <a:lnTo>
                      <a:pt x="440" y="355"/>
                    </a:lnTo>
                    <a:lnTo>
                      <a:pt x="435" y="359"/>
                    </a:lnTo>
                    <a:lnTo>
                      <a:pt x="433" y="359"/>
                    </a:lnTo>
                    <a:lnTo>
                      <a:pt x="429" y="357"/>
                    </a:lnTo>
                    <a:lnTo>
                      <a:pt x="426" y="355"/>
                    </a:lnTo>
                    <a:lnTo>
                      <a:pt x="424" y="354"/>
                    </a:lnTo>
                    <a:lnTo>
                      <a:pt x="424" y="354"/>
                    </a:lnTo>
                    <a:lnTo>
                      <a:pt x="426" y="350"/>
                    </a:lnTo>
                    <a:lnTo>
                      <a:pt x="426" y="348"/>
                    </a:lnTo>
                    <a:lnTo>
                      <a:pt x="426" y="348"/>
                    </a:lnTo>
                    <a:lnTo>
                      <a:pt x="426" y="347"/>
                    </a:lnTo>
                    <a:lnTo>
                      <a:pt x="424" y="343"/>
                    </a:lnTo>
                    <a:lnTo>
                      <a:pt x="419" y="345"/>
                    </a:lnTo>
                    <a:lnTo>
                      <a:pt x="417" y="345"/>
                    </a:lnTo>
                    <a:lnTo>
                      <a:pt x="414" y="343"/>
                    </a:lnTo>
                    <a:lnTo>
                      <a:pt x="412" y="336"/>
                    </a:lnTo>
                    <a:lnTo>
                      <a:pt x="414" y="328"/>
                    </a:lnTo>
                    <a:lnTo>
                      <a:pt x="412" y="328"/>
                    </a:lnTo>
                    <a:lnTo>
                      <a:pt x="411" y="328"/>
                    </a:lnTo>
                    <a:lnTo>
                      <a:pt x="407" y="331"/>
                    </a:lnTo>
                    <a:lnTo>
                      <a:pt x="399" y="330"/>
                    </a:lnTo>
                    <a:lnTo>
                      <a:pt x="394" y="328"/>
                    </a:lnTo>
                    <a:lnTo>
                      <a:pt x="392" y="328"/>
                    </a:lnTo>
                    <a:lnTo>
                      <a:pt x="388" y="330"/>
                    </a:lnTo>
                    <a:lnTo>
                      <a:pt x="388" y="333"/>
                    </a:lnTo>
                    <a:lnTo>
                      <a:pt x="387" y="333"/>
                    </a:lnTo>
                    <a:lnTo>
                      <a:pt x="385" y="335"/>
                    </a:lnTo>
                    <a:lnTo>
                      <a:pt x="383" y="336"/>
                    </a:lnTo>
                    <a:lnTo>
                      <a:pt x="378" y="335"/>
                    </a:lnTo>
                    <a:lnTo>
                      <a:pt x="373" y="331"/>
                    </a:lnTo>
                    <a:lnTo>
                      <a:pt x="371" y="326"/>
                    </a:lnTo>
                    <a:lnTo>
                      <a:pt x="370" y="326"/>
                    </a:lnTo>
                    <a:lnTo>
                      <a:pt x="368" y="324"/>
                    </a:lnTo>
                    <a:lnTo>
                      <a:pt x="365" y="326"/>
                    </a:lnTo>
                    <a:lnTo>
                      <a:pt x="363" y="326"/>
                    </a:lnTo>
                    <a:lnTo>
                      <a:pt x="359" y="328"/>
                    </a:lnTo>
                    <a:lnTo>
                      <a:pt x="354" y="328"/>
                    </a:lnTo>
                    <a:lnTo>
                      <a:pt x="351" y="326"/>
                    </a:lnTo>
                    <a:lnTo>
                      <a:pt x="344" y="324"/>
                    </a:lnTo>
                    <a:lnTo>
                      <a:pt x="339" y="319"/>
                    </a:lnTo>
                    <a:lnTo>
                      <a:pt x="335" y="318"/>
                    </a:lnTo>
                    <a:lnTo>
                      <a:pt x="332" y="319"/>
                    </a:lnTo>
                    <a:lnTo>
                      <a:pt x="327" y="318"/>
                    </a:lnTo>
                    <a:lnTo>
                      <a:pt x="323" y="319"/>
                    </a:lnTo>
                    <a:lnTo>
                      <a:pt x="318" y="318"/>
                    </a:lnTo>
                    <a:lnTo>
                      <a:pt x="318" y="316"/>
                    </a:lnTo>
                    <a:lnTo>
                      <a:pt x="317" y="313"/>
                    </a:lnTo>
                    <a:lnTo>
                      <a:pt x="317" y="307"/>
                    </a:lnTo>
                    <a:lnTo>
                      <a:pt x="317" y="304"/>
                    </a:lnTo>
                    <a:lnTo>
                      <a:pt x="313" y="301"/>
                    </a:lnTo>
                    <a:lnTo>
                      <a:pt x="312" y="297"/>
                    </a:lnTo>
                    <a:lnTo>
                      <a:pt x="306" y="295"/>
                    </a:lnTo>
                    <a:lnTo>
                      <a:pt x="303" y="292"/>
                    </a:lnTo>
                    <a:lnTo>
                      <a:pt x="301" y="294"/>
                    </a:lnTo>
                    <a:lnTo>
                      <a:pt x="300" y="297"/>
                    </a:lnTo>
                    <a:lnTo>
                      <a:pt x="300" y="301"/>
                    </a:lnTo>
                    <a:lnTo>
                      <a:pt x="296" y="301"/>
                    </a:lnTo>
                    <a:lnTo>
                      <a:pt x="293" y="299"/>
                    </a:lnTo>
                    <a:lnTo>
                      <a:pt x="291" y="295"/>
                    </a:lnTo>
                    <a:lnTo>
                      <a:pt x="286" y="295"/>
                    </a:lnTo>
                    <a:lnTo>
                      <a:pt x="284" y="295"/>
                    </a:lnTo>
                    <a:lnTo>
                      <a:pt x="284" y="297"/>
                    </a:lnTo>
                    <a:lnTo>
                      <a:pt x="282" y="299"/>
                    </a:lnTo>
                    <a:lnTo>
                      <a:pt x="274" y="299"/>
                    </a:lnTo>
                    <a:lnTo>
                      <a:pt x="267" y="290"/>
                    </a:lnTo>
                    <a:lnTo>
                      <a:pt x="262" y="285"/>
                    </a:lnTo>
                    <a:lnTo>
                      <a:pt x="260" y="282"/>
                    </a:lnTo>
                    <a:lnTo>
                      <a:pt x="259" y="278"/>
                    </a:lnTo>
                    <a:lnTo>
                      <a:pt x="253" y="275"/>
                    </a:lnTo>
                    <a:lnTo>
                      <a:pt x="253" y="275"/>
                    </a:lnTo>
                    <a:lnTo>
                      <a:pt x="250" y="277"/>
                    </a:lnTo>
                    <a:lnTo>
                      <a:pt x="248" y="277"/>
                    </a:lnTo>
                    <a:lnTo>
                      <a:pt x="248" y="258"/>
                    </a:lnTo>
                    <a:lnTo>
                      <a:pt x="250" y="227"/>
                    </a:lnTo>
                    <a:lnTo>
                      <a:pt x="252" y="210"/>
                    </a:lnTo>
                    <a:lnTo>
                      <a:pt x="252" y="184"/>
                    </a:lnTo>
                    <a:lnTo>
                      <a:pt x="253" y="164"/>
                    </a:lnTo>
                    <a:lnTo>
                      <a:pt x="253" y="135"/>
                    </a:lnTo>
                    <a:lnTo>
                      <a:pt x="255" y="116"/>
                    </a:lnTo>
                    <a:lnTo>
                      <a:pt x="257" y="70"/>
                    </a:lnTo>
                    <a:lnTo>
                      <a:pt x="257" y="68"/>
                    </a:lnTo>
                    <a:lnTo>
                      <a:pt x="209" y="68"/>
                    </a:lnTo>
                    <a:lnTo>
                      <a:pt x="175" y="65"/>
                    </a:lnTo>
                    <a:lnTo>
                      <a:pt x="163" y="65"/>
                    </a:lnTo>
                    <a:lnTo>
                      <a:pt x="118" y="61"/>
                    </a:lnTo>
                    <a:lnTo>
                      <a:pt x="83" y="60"/>
                    </a:lnTo>
                    <a:lnTo>
                      <a:pt x="72" y="60"/>
                    </a:lnTo>
                    <a:lnTo>
                      <a:pt x="0" y="54"/>
                    </a:lnTo>
                    <a:lnTo>
                      <a:pt x="4" y="0"/>
                    </a:lnTo>
                    <a:lnTo>
                      <a:pt x="86" y="7"/>
                    </a:lnTo>
                    <a:lnTo>
                      <a:pt x="88" y="7"/>
                    </a:lnTo>
                    <a:lnTo>
                      <a:pt x="127" y="8"/>
                    </a:lnTo>
                    <a:lnTo>
                      <a:pt x="168" y="10"/>
                    </a:lnTo>
                    <a:lnTo>
                      <a:pt x="178" y="10"/>
                    </a:lnTo>
                    <a:lnTo>
                      <a:pt x="206" y="12"/>
                    </a:lnTo>
                    <a:lnTo>
                      <a:pt x="252" y="13"/>
                    </a:lnTo>
                    <a:lnTo>
                      <a:pt x="259" y="15"/>
                    </a:lnTo>
                    <a:lnTo>
                      <a:pt x="298" y="17"/>
                    </a:lnTo>
                    <a:lnTo>
                      <a:pt x="306" y="17"/>
                    </a:lnTo>
                    <a:lnTo>
                      <a:pt x="344" y="17"/>
                    </a:lnTo>
                    <a:lnTo>
                      <a:pt x="383" y="19"/>
                    </a:lnTo>
                    <a:lnTo>
                      <a:pt x="399" y="19"/>
                    </a:lnTo>
                    <a:lnTo>
                      <a:pt x="419" y="20"/>
                    </a:lnTo>
                    <a:lnTo>
                      <a:pt x="445" y="20"/>
                    </a:lnTo>
                    <a:lnTo>
                      <a:pt x="474" y="20"/>
                    </a:lnTo>
                    <a:lnTo>
                      <a:pt x="503" y="20"/>
                    </a:lnTo>
                    <a:lnTo>
                      <a:pt x="535" y="22"/>
                    </a:lnTo>
                    <a:lnTo>
                      <a:pt x="554" y="22"/>
                    </a:lnTo>
                    <a:lnTo>
                      <a:pt x="599" y="22"/>
                    </a:lnTo>
                    <a:lnTo>
                      <a:pt x="602" y="22"/>
                    </a:lnTo>
                    <a:lnTo>
                      <a:pt x="617" y="22"/>
                    </a:lnTo>
                    <a:lnTo>
                      <a:pt x="640" y="22"/>
                    </a:lnTo>
                    <a:lnTo>
                      <a:pt x="650" y="22"/>
                    </a:lnTo>
                    <a:lnTo>
                      <a:pt x="677" y="20"/>
                    </a:lnTo>
                    <a:lnTo>
                      <a:pt x="681" y="20"/>
                    </a:lnTo>
                    <a:lnTo>
                      <a:pt x="717" y="20"/>
                    </a:lnTo>
                    <a:lnTo>
                      <a:pt x="717" y="46"/>
                    </a:lnTo>
                    <a:lnTo>
                      <a:pt x="717" y="56"/>
                    </a:lnTo>
                    <a:lnTo>
                      <a:pt x="717" y="75"/>
                    </a:lnTo>
                    <a:lnTo>
                      <a:pt x="718" y="77"/>
                    </a:lnTo>
                    <a:lnTo>
                      <a:pt x="723" y="111"/>
                    </a:lnTo>
                    <a:lnTo>
                      <a:pt x="723" y="118"/>
                    </a:lnTo>
                    <a:lnTo>
                      <a:pt x="730" y="154"/>
                    </a:lnTo>
                    <a:lnTo>
                      <a:pt x="732" y="167"/>
                    </a:lnTo>
                    <a:lnTo>
                      <a:pt x="735" y="193"/>
                    </a:lnTo>
                    <a:lnTo>
                      <a:pt x="735" y="244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lIns="44450" tIns="44450" rIns="44450" bIns="4445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00" b="0" i="0" u="none" strike="noStrike" kern="1200" cap="none" spc="0" normalizeH="0" baseline="0" noProof="0" dirty="0">
                  <a:ln>
                    <a:noFill/>
                  </a:ln>
                  <a:solidFill>
                    <a:srgbClr val="53565A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1" name="Freeform 43">
                <a:extLst>
                  <a:ext uri="{FF2B5EF4-FFF2-40B4-BE49-F238E27FC236}">
                    <a16:creationId xmlns:a16="http://schemas.microsoft.com/office/drawing/2014/main" id="{C3794C16-BB2D-278C-415D-E981CB0B554F}"/>
                  </a:ext>
                </a:extLst>
              </p:cNvPr>
              <p:cNvSpPr>
                <a:spLocks noEditPoints="1"/>
              </p:cNvSpPr>
              <p:nvPr/>
            </p:nvSpPr>
            <p:spPr bwMode="gray">
              <a:xfrm>
                <a:off x="6902649" y="3894639"/>
                <a:ext cx="1210917" cy="528166"/>
              </a:xfrm>
              <a:custGeom>
                <a:avLst/>
                <a:gdLst/>
                <a:ahLst/>
                <a:cxnLst>
                  <a:cxn ang="0">
                    <a:pos x="5" y="256"/>
                  </a:cxn>
                  <a:cxn ang="0">
                    <a:pos x="20" y="247"/>
                  </a:cxn>
                  <a:cxn ang="0">
                    <a:pos x="30" y="227"/>
                  </a:cxn>
                  <a:cxn ang="0">
                    <a:pos x="58" y="218"/>
                  </a:cxn>
                  <a:cxn ang="0">
                    <a:pos x="78" y="205"/>
                  </a:cxn>
                  <a:cxn ang="0">
                    <a:pos x="90" y="191"/>
                  </a:cxn>
                  <a:cxn ang="0">
                    <a:pos x="109" y="176"/>
                  </a:cxn>
                  <a:cxn ang="0">
                    <a:pos x="119" y="165"/>
                  </a:cxn>
                  <a:cxn ang="0">
                    <a:pos x="133" y="155"/>
                  </a:cxn>
                  <a:cxn ang="0">
                    <a:pos x="141" y="160"/>
                  </a:cxn>
                  <a:cxn ang="0">
                    <a:pos x="160" y="142"/>
                  </a:cxn>
                  <a:cxn ang="0">
                    <a:pos x="181" y="138"/>
                  </a:cxn>
                  <a:cxn ang="0">
                    <a:pos x="205" y="112"/>
                  </a:cxn>
                  <a:cxn ang="0">
                    <a:pos x="203" y="85"/>
                  </a:cxn>
                  <a:cxn ang="0">
                    <a:pos x="307" y="71"/>
                  </a:cxn>
                  <a:cxn ang="0">
                    <a:pos x="411" y="54"/>
                  </a:cxn>
                  <a:cxn ang="0">
                    <a:pos x="487" y="41"/>
                  </a:cxn>
                  <a:cxn ang="0">
                    <a:pos x="582" y="22"/>
                  </a:cxn>
                  <a:cxn ang="0">
                    <a:pos x="652" y="7"/>
                  </a:cxn>
                  <a:cxn ang="0">
                    <a:pos x="685" y="13"/>
                  </a:cxn>
                  <a:cxn ang="0">
                    <a:pos x="692" y="22"/>
                  </a:cxn>
                  <a:cxn ang="0">
                    <a:pos x="690" y="32"/>
                  </a:cxn>
                  <a:cxn ang="0">
                    <a:pos x="671" y="30"/>
                  </a:cxn>
                  <a:cxn ang="0">
                    <a:pos x="663" y="42"/>
                  </a:cxn>
                  <a:cxn ang="0">
                    <a:pos x="642" y="70"/>
                  </a:cxn>
                  <a:cxn ang="0">
                    <a:pos x="629" y="41"/>
                  </a:cxn>
                  <a:cxn ang="0">
                    <a:pos x="625" y="48"/>
                  </a:cxn>
                  <a:cxn ang="0">
                    <a:pos x="659" y="70"/>
                  </a:cxn>
                  <a:cxn ang="0">
                    <a:pos x="692" y="87"/>
                  </a:cxn>
                  <a:cxn ang="0">
                    <a:pos x="697" y="71"/>
                  </a:cxn>
                  <a:cxn ang="0">
                    <a:pos x="711" y="97"/>
                  </a:cxn>
                  <a:cxn ang="0">
                    <a:pos x="666" y="121"/>
                  </a:cxn>
                  <a:cxn ang="0">
                    <a:pos x="652" y="130"/>
                  </a:cxn>
                  <a:cxn ang="0">
                    <a:pos x="658" y="148"/>
                  </a:cxn>
                  <a:cxn ang="0">
                    <a:pos x="661" y="162"/>
                  </a:cxn>
                  <a:cxn ang="0">
                    <a:pos x="634" y="174"/>
                  </a:cxn>
                  <a:cxn ang="0">
                    <a:pos x="639" y="188"/>
                  </a:cxn>
                  <a:cxn ang="0">
                    <a:pos x="680" y="179"/>
                  </a:cxn>
                  <a:cxn ang="0">
                    <a:pos x="668" y="206"/>
                  </a:cxn>
                  <a:cxn ang="0">
                    <a:pos x="596" y="249"/>
                  </a:cxn>
                  <a:cxn ang="0">
                    <a:pos x="572" y="283"/>
                  </a:cxn>
                  <a:cxn ang="0">
                    <a:pos x="564" y="316"/>
                  </a:cxn>
                  <a:cxn ang="0">
                    <a:pos x="427" y="261"/>
                  </a:cxn>
                  <a:cxn ang="0">
                    <a:pos x="328" y="259"/>
                  </a:cxn>
                  <a:cxn ang="0">
                    <a:pos x="292" y="234"/>
                  </a:cxn>
                  <a:cxn ang="0">
                    <a:pos x="280" y="230"/>
                  </a:cxn>
                  <a:cxn ang="0">
                    <a:pos x="200" y="239"/>
                  </a:cxn>
                  <a:cxn ang="0">
                    <a:pos x="167" y="244"/>
                  </a:cxn>
                  <a:cxn ang="0">
                    <a:pos x="153" y="249"/>
                  </a:cxn>
                  <a:cxn ang="0">
                    <a:pos x="138" y="258"/>
                  </a:cxn>
                  <a:cxn ang="0">
                    <a:pos x="70" y="278"/>
                  </a:cxn>
                  <a:cxn ang="0">
                    <a:pos x="682" y="1"/>
                  </a:cxn>
                  <a:cxn ang="0">
                    <a:pos x="678" y="1"/>
                  </a:cxn>
                  <a:cxn ang="0">
                    <a:pos x="717" y="49"/>
                  </a:cxn>
                  <a:cxn ang="0">
                    <a:pos x="738" y="75"/>
                  </a:cxn>
                  <a:cxn ang="0">
                    <a:pos x="750" y="126"/>
                  </a:cxn>
                  <a:cxn ang="0">
                    <a:pos x="724" y="145"/>
                  </a:cxn>
                  <a:cxn ang="0">
                    <a:pos x="712" y="159"/>
                  </a:cxn>
                  <a:cxn ang="0">
                    <a:pos x="683" y="198"/>
                  </a:cxn>
                </a:cxnLst>
                <a:rect l="0" t="0" r="r" b="b"/>
                <a:pathLst>
                  <a:path w="752" h="328">
                    <a:moveTo>
                      <a:pt x="29" y="283"/>
                    </a:moveTo>
                    <a:lnTo>
                      <a:pt x="17" y="285"/>
                    </a:lnTo>
                    <a:lnTo>
                      <a:pt x="0" y="287"/>
                    </a:lnTo>
                    <a:lnTo>
                      <a:pt x="0" y="263"/>
                    </a:lnTo>
                    <a:lnTo>
                      <a:pt x="5" y="256"/>
                    </a:lnTo>
                    <a:lnTo>
                      <a:pt x="8" y="258"/>
                    </a:lnTo>
                    <a:lnTo>
                      <a:pt x="15" y="258"/>
                    </a:lnTo>
                    <a:lnTo>
                      <a:pt x="20" y="254"/>
                    </a:lnTo>
                    <a:lnTo>
                      <a:pt x="20" y="251"/>
                    </a:lnTo>
                    <a:lnTo>
                      <a:pt x="20" y="247"/>
                    </a:lnTo>
                    <a:lnTo>
                      <a:pt x="22" y="242"/>
                    </a:lnTo>
                    <a:lnTo>
                      <a:pt x="20" y="239"/>
                    </a:lnTo>
                    <a:lnTo>
                      <a:pt x="25" y="234"/>
                    </a:lnTo>
                    <a:lnTo>
                      <a:pt x="29" y="230"/>
                    </a:lnTo>
                    <a:lnTo>
                      <a:pt x="30" y="227"/>
                    </a:lnTo>
                    <a:lnTo>
                      <a:pt x="35" y="225"/>
                    </a:lnTo>
                    <a:lnTo>
                      <a:pt x="39" y="220"/>
                    </a:lnTo>
                    <a:lnTo>
                      <a:pt x="47" y="218"/>
                    </a:lnTo>
                    <a:lnTo>
                      <a:pt x="53" y="217"/>
                    </a:lnTo>
                    <a:lnTo>
                      <a:pt x="58" y="218"/>
                    </a:lnTo>
                    <a:lnTo>
                      <a:pt x="63" y="217"/>
                    </a:lnTo>
                    <a:lnTo>
                      <a:pt x="66" y="212"/>
                    </a:lnTo>
                    <a:lnTo>
                      <a:pt x="71" y="208"/>
                    </a:lnTo>
                    <a:lnTo>
                      <a:pt x="75" y="205"/>
                    </a:lnTo>
                    <a:lnTo>
                      <a:pt x="78" y="205"/>
                    </a:lnTo>
                    <a:lnTo>
                      <a:pt x="82" y="200"/>
                    </a:lnTo>
                    <a:lnTo>
                      <a:pt x="82" y="200"/>
                    </a:lnTo>
                    <a:lnTo>
                      <a:pt x="83" y="196"/>
                    </a:lnTo>
                    <a:lnTo>
                      <a:pt x="87" y="195"/>
                    </a:lnTo>
                    <a:lnTo>
                      <a:pt x="90" y="191"/>
                    </a:lnTo>
                    <a:lnTo>
                      <a:pt x="92" y="191"/>
                    </a:lnTo>
                    <a:lnTo>
                      <a:pt x="97" y="188"/>
                    </a:lnTo>
                    <a:lnTo>
                      <a:pt x="104" y="188"/>
                    </a:lnTo>
                    <a:lnTo>
                      <a:pt x="106" y="186"/>
                    </a:lnTo>
                    <a:lnTo>
                      <a:pt x="109" y="176"/>
                    </a:lnTo>
                    <a:lnTo>
                      <a:pt x="107" y="171"/>
                    </a:lnTo>
                    <a:lnTo>
                      <a:pt x="109" y="169"/>
                    </a:lnTo>
                    <a:lnTo>
                      <a:pt x="112" y="167"/>
                    </a:lnTo>
                    <a:lnTo>
                      <a:pt x="118" y="171"/>
                    </a:lnTo>
                    <a:lnTo>
                      <a:pt x="119" y="165"/>
                    </a:lnTo>
                    <a:lnTo>
                      <a:pt x="119" y="162"/>
                    </a:lnTo>
                    <a:lnTo>
                      <a:pt x="119" y="162"/>
                    </a:lnTo>
                    <a:lnTo>
                      <a:pt x="129" y="153"/>
                    </a:lnTo>
                    <a:lnTo>
                      <a:pt x="129" y="153"/>
                    </a:lnTo>
                    <a:lnTo>
                      <a:pt x="133" y="155"/>
                    </a:lnTo>
                    <a:lnTo>
                      <a:pt x="133" y="157"/>
                    </a:lnTo>
                    <a:lnTo>
                      <a:pt x="133" y="159"/>
                    </a:lnTo>
                    <a:lnTo>
                      <a:pt x="135" y="164"/>
                    </a:lnTo>
                    <a:lnTo>
                      <a:pt x="138" y="164"/>
                    </a:lnTo>
                    <a:lnTo>
                      <a:pt x="141" y="160"/>
                    </a:lnTo>
                    <a:lnTo>
                      <a:pt x="145" y="159"/>
                    </a:lnTo>
                    <a:lnTo>
                      <a:pt x="148" y="148"/>
                    </a:lnTo>
                    <a:lnTo>
                      <a:pt x="152" y="147"/>
                    </a:lnTo>
                    <a:lnTo>
                      <a:pt x="157" y="143"/>
                    </a:lnTo>
                    <a:lnTo>
                      <a:pt x="160" y="142"/>
                    </a:lnTo>
                    <a:lnTo>
                      <a:pt x="165" y="138"/>
                    </a:lnTo>
                    <a:lnTo>
                      <a:pt x="169" y="138"/>
                    </a:lnTo>
                    <a:lnTo>
                      <a:pt x="172" y="143"/>
                    </a:lnTo>
                    <a:lnTo>
                      <a:pt x="176" y="142"/>
                    </a:lnTo>
                    <a:lnTo>
                      <a:pt x="181" y="138"/>
                    </a:lnTo>
                    <a:lnTo>
                      <a:pt x="186" y="123"/>
                    </a:lnTo>
                    <a:lnTo>
                      <a:pt x="188" y="119"/>
                    </a:lnTo>
                    <a:lnTo>
                      <a:pt x="194" y="114"/>
                    </a:lnTo>
                    <a:lnTo>
                      <a:pt x="203" y="112"/>
                    </a:lnTo>
                    <a:lnTo>
                      <a:pt x="205" y="112"/>
                    </a:lnTo>
                    <a:lnTo>
                      <a:pt x="201" y="109"/>
                    </a:lnTo>
                    <a:lnTo>
                      <a:pt x="200" y="107"/>
                    </a:lnTo>
                    <a:lnTo>
                      <a:pt x="203" y="97"/>
                    </a:lnTo>
                    <a:lnTo>
                      <a:pt x="201" y="92"/>
                    </a:lnTo>
                    <a:lnTo>
                      <a:pt x="203" y="85"/>
                    </a:lnTo>
                    <a:lnTo>
                      <a:pt x="230" y="82"/>
                    </a:lnTo>
                    <a:lnTo>
                      <a:pt x="268" y="77"/>
                    </a:lnTo>
                    <a:lnTo>
                      <a:pt x="273" y="77"/>
                    </a:lnTo>
                    <a:lnTo>
                      <a:pt x="294" y="73"/>
                    </a:lnTo>
                    <a:lnTo>
                      <a:pt x="307" y="71"/>
                    </a:lnTo>
                    <a:lnTo>
                      <a:pt x="341" y="66"/>
                    </a:lnTo>
                    <a:lnTo>
                      <a:pt x="343" y="66"/>
                    </a:lnTo>
                    <a:lnTo>
                      <a:pt x="369" y="63"/>
                    </a:lnTo>
                    <a:lnTo>
                      <a:pt x="386" y="60"/>
                    </a:lnTo>
                    <a:lnTo>
                      <a:pt x="411" y="54"/>
                    </a:lnTo>
                    <a:lnTo>
                      <a:pt x="417" y="54"/>
                    </a:lnTo>
                    <a:lnTo>
                      <a:pt x="446" y="49"/>
                    </a:lnTo>
                    <a:lnTo>
                      <a:pt x="451" y="48"/>
                    </a:lnTo>
                    <a:lnTo>
                      <a:pt x="475" y="44"/>
                    </a:lnTo>
                    <a:lnTo>
                      <a:pt x="487" y="41"/>
                    </a:lnTo>
                    <a:lnTo>
                      <a:pt x="509" y="36"/>
                    </a:lnTo>
                    <a:lnTo>
                      <a:pt x="521" y="34"/>
                    </a:lnTo>
                    <a:lnTo>
                      <a:pt x="533" y="32"/>
                    </a:lnTo>
                    <a:lnTo>
                      <a:pt x="570" y="24"/>
                    </a:lnTo>
                    <a:lnTo>
                      <a:pt x="582" y="22"/>
                    </a:lnTo>
                    <a:lnTo>
                      <a:pt x="603" y="17"/>
                    </a:lnTo>
                    <a:lnTo>
                      <a:pt x="603" y="17"/>
                    </a:lnTo>
                    <a:lnTo>
                      <a:pt x="634" y="12"/>
                    </a:lnTo>
                    <a:lnTo>
                      <a:pt x="639" y="10"/>
                    </a:lnTo>
                    <a:lnTo>
                      <a:pt x="652" y="7"/>
                    </a:lnTo>
                    <a:lnTo>
                      <a:pt x="670" y="3"/>
                    </a:lnTo>
                    <a:lnTo>
                      <a:pt x="676" y="1"/>
                    </a:lnTo>
                    <a:lnTo>
                      <a:pt x="678" y="7"/>
                    </a:lnTo>
                    <a:lnTo>
                      <a:pt x="675" y="8"/>
                    </a:lnTo>
                    <a:lnTo>
                      <a:pt x="685" y="13"/>
                    </a:lnTo>
                    <a:lnTo>
                      <a:pt x="687" y="15"/>
                    </a:lnTo>
                    <a:lnTo>
                      <a:pt x="683" y="15"/>
                    </a:lnTo>
                    <a:lnTo>
                      <a:pt x="688" y="20"/>
                    </a:lnTo>
                    <a:lnTo>
                      <a:pt x="690" y="13"/>
                    </a:lnTo>
                    <a:lnTo>
                      <a:pt x="692" y="22"/>
                    </a:lnTo>
                    <a:lnTo>
                      <a:pt x="707" y="44"/>
                    </a:lnTo>
                    <a:lnTo>
                      <a:pt x="709" y="49"/>
                    </a:lnTo>
                    <a:lnTo>
                      <a:pt x="704" y="46"/>
                    </a:lnTo>
                    <a:lnTo>
                      <a:pt x="695" y="32"/>
                    </a:lnTo>
                    <a:lnTo>
                      <a:pt x="690" y="32"/>
                    </a:lnTo>
                    <a:lnTo>
                      <a:pt x="692" y="27"/>
                    </a:lnTo>
                    <a:lnTo>
                      <a:pt x="685" y="27"/>
                    </a:lnTo>
                    <a:lnTo>
                      <a:pt x="692" y="39"/>
                    </a:lnTo>
                    <a:lnTo>
                      <a:pt x="690" y="42"/>
                    </a:lnTo>
                    <a:lnTo>
                      <a:pt x="671" y="30"/>
                    </a:lnTo>
                    <a:lnTo>
                      <a:pt x="668" y="32"/>
                    </a:lnTo>
                    <a:lnTo>
                      <a:pt x="680" y="44"/>
                    </a:lnTo>
                    <a:lnTo>
                      <a:pt x="678" y="48"/>
                    </a:lnTo>
                    <a:lnTo>
                      <a:pt x="670" y="48"/>
                    </a:lnTo>
                    <a:lnTo>
                      <a:pt x="663" y="42"/>
                    </a:lnTo>
                    <a:lnTo>
                      <a:pt x="668" y="53"/>
                    </a:lnTo>
                    <a:lnTo>
                      <a:pt x="651" y="60"/>
                    </a:lnTo>
                    <a:lnTo>
                      <a:pt x="656" y="61"/>
                    </a:lnTo>
                    <a:lnTo>
                      <a:pt x="649" y="68"/>
                    </a:lnTo>
                    <a:lnTo>
                      <a:pt x="642" y="70"/>
                    </a:lnTo>
                    <a:lnTo>
                      <a:pt x="637" y="65"/>
                    </a:lnTo>
                    <a:lnTo>
                      <a:pt x="639" y="66"/>
                    </a:lnTo>
                    <a:lnTo>
                      <a:pt x="634" y="66"/>
                    </a:lnTo>
                    <a:lnTo>
                      <a:pt x="629" y="56"/>
                    </a:lnTo>
                    <a:lnTo>
                      <a:pt x="629" y="41"/>
                    </a:lnTo>
                    <a:lnTo>
                      <a:pt x="620" y="36"/>
                    </a:lnTo>
                    <a:lnTo>
                      <a:pt x="606" y="34"/>
                    </a:lnTo>
                    <a:lnTo>
                      <a:pt x="623" y="39"/>
                    </a:lnTo>
                    <a:lnTo>
                      <a:pt x="627" y="44"/>
                    </a:lnTo>
                    <a:lnTo>
                      <a:pt x="625" y="48"/>
                    </a:lnTo>
                    <a:lnTo>
                      <a:pt x="625" y="58"/>
                    </a:lnTo>
                    <a:lnTo>
                      <a:pt x="635" y="73"/>
                    </a:lnTo>
                    <a:lnTo>
                      <a:pt x="632" y="80"/>
                    </a:lnTo>
                    <a:lnTo>
                      <a:pt x="635" y="78"/>
                    </a:lnTo>
                    <a:lnTo>
                      <a:pt x="659" y="70"/>
                    </a:lnTo>
                    <a:lnTo>
                      <a:pt x="663" y="73"/>
                    </a:lnTo>
                    <a:lnTo>
                      <a:pt x="676" y="66"/>
                    </a:lnTo>
                    <a:lnTo>
                      <a:pt x="687" y="65"/>
                    </a:lnTo>
                    <a:lnTo>
                      <a:pt x="693" y="68"/>
                    </a:lnTo>
                    <a:lnTo>
                      <a:pt x="692" y="87"/>
                    </a:lnTo>
                    <a:lnTo>
                      <a:pt x="697" y="94"/>
                    </a:lnTo>
                    <a:lnTo>
                      <a:pt x="687" y="95"/>
                    </a:lnTo>
                    <a:lnTo>
                      <a:pt x="692" y="97"/>
                    </a:lnTo>
                    <a:lnTo>
                      <a:pt x="699" y="95"/>
                    </a:lnTo>
                    <a:lnTo>
                      <a:pt x="697" y="71"/>
                    </a:lnTo>
                    <a:lnTo>
                      <a:pt x="711" y="65"/>
                    </a:lnTo>
                    <a:lnTo>
                      <a:pt x="717" y="70"/>
                    </a:lnTo>
                    <a:lnTo>
                      <a:pt x="724" y="90"/>
                    </a:lnTo>
                    <a:lnTo>
                      <a:pt x="721" y="101"/>
                    </a:lnTo>
                    <a:lnTo>
                      <a:pt x="711" y="97"/>
                    </a:lnTo>
                    <a:lnTo>
                      <a:pt x="702" y="123"/>
                    </a:lnTo>
                    <a:lnTo>
                      <a:pt x="692" y="133"/>
                    </a:lnTo>
                    <a:lnTo>
                      <a:pt x="664" y="130"/>
                    </a:lnTo>
                    <a:lnTo>
                      <a:pt x="661" y="128"/>
                    </a:lnTo>
                    <a:lnTo>
                      <a:pt x="666" y="121"/>
                    </a:lnTo>
                    <a:lnTo>
                      <a:pt x="666" y="116"/>
                    </a:lnTo>
                    <a:lnTo>
                      <a:pt x="659" y="114"/>
                    </a:lnTo>
                    <a:lnTo>
                      <a:pt x="661" y="118"/>
                    </a:lnTo>
                    <a:lnTo>
                      <a:pt x="649" y="121"/>
                    </a:lnTo>
                    <a:lnTo>
                      <a:pt x="652" y="130"/>
                    </a:lnTo>
                    <a:lnTo>
                      <a:pt x="646" y="135"/>
                    </a:lnTo>
                    <a:lnTo>
                      <a:pt x="610" y="126"/>
                    </a:lnTo>
                    <a:lnTo>
                      <a:pt x="622" y="136"/>
                    </a:lnTo>
                    <a:lnTo>
                      <a:pt x="649" y="142"/>
                    </a:lnTo>
                    <a:lnTo>
                      <a:pt x="658" y="148"/>
                    </a:lnTo>
                    <a:lnTo>
                      <a:pt x="658" y="143"/>
                    </a:lnTo>
                    <a:lnTo>
                      <a:pt x="663" y="143"/>
                    </a:lnTo>
                    <a:lnTo>
                      <a:pt x="666" y="148"/>
                    </a:lnTo>
                    <a:lnTo>
                      <a:pt x="658" y="159"/>
                    </a:lnTo>
                    <a:lnTo>
                      <a:pt x="661" y="162"/>
                    </a:lnTo>
                    <a:lnTo>
                      <a:pt x="661" y="171"/>
                    </a:lnTo>
                    <a:lnTo>
                      <a:pt x="658" y="176"/>
                    </a:lnTo>
                    <a:lnTo>
                      <a:pt x="644" y="183"/>
                    </a:lnTo>
                    <a:lnTo>
                      <a:pt x="635" y="179"/>
                    </a:lnTo>
                    <a:lnTo>
                      <a:pt x="634" y="174"/>
                    </a:lnTo>
                    <a:lnTo>
                      <a:pt x="623" y="174"/>
                    </a:lnTo>
                    <a:lnTo>
                      <a:pt x="620" y="176"/>
                    </a:lnTo>
                    <a:lnTo>
                      <a:pt x="620" y="177"/>
                    </a:lnTo>
                    <a:lnTo>
                      <a:pt x="629" y="177"/>
                    </a:lnTo>
                    <a:lnTo>
                      <a:pt x="639" y="188"/>
                    </a:lnTo>
                    <a:lnTo>
                      <a:pt x="663" y="188"/>
                    </a:lnTo>
                    <a:lnTo>
                      <a:pt x="659" y="181"/>
                    </a:lnTo>
                    <a:lnTo>
                      <a:pt x="671" y="177"/>
                    </a:lnTo>
                    <a:lnTo>
                      <a:pt x="678" y="172"/>
                    </a:lnTo>
                    <a:lnTo>
                      <a:pt x="680" y="179"/>
                    </a:lnTo>
                    <a:lnTo>
                      <a:pt x="687" y="177"/>
                    </a:lnTo>
                    <a:lnTo>
                      <a:pt x="688" y="174"/>
                    </a:lnTo>
                    <a:lnTo>
                      <a:pt x="690" y="176"/>
                    </a:lnTo>
                    <a:lnTo>
                      <a:pt x="680" y="196"/>
                    </a:lnTo>
                    <a:lnTo>
                      <a:pt x="668" y="206"/>
                    </a:lnTo>
                    <a:lnTo>
                      <a:pt x="632" y="215"/>
                    </a:lnTo>
                    <a:lnTo>
                      <a:pt x="622" y="210"/>
                    </a:lnTo>
                    <a:lnTo>
                      <a:pt x="625" y="218"/>
                    </a:lnTo>
                    <a:lnTo>
                      <a:pt x="623" y="222"/>
                    </a:lnTo>
                    <a:lnTo>
                      <a:pt x="596" y="249"/>
                    </a:lnTo>
                    <a:lnTo>
                      <a:pt x="593" y="254"/>
                    </a:lnTo>
                    <a:lnTo>
                      <a:pt x="589" y="253"/>
                    </a:lnTo>
                    <a:lnTo>
                      <a:pt x="591" y="256"/>
                    </a:lnTo>
                    <a:lnTo>
                      <a:pt x="581" y="270"/>
                    </a:lnTo>
                    <a:lnTo>
                      <a:pt x="572" y="283"/>
                    </a:lnTo>
                    <a:lnTo>
                      <a:pt x="572" y="297"/>
                    </a:lnTo>
                    <a:lnTo>
                      <a:pt x="570" y="299"/>
                    </a:lnTo>
                    <a:lnTo>
                      <a:pt x="565" y="285"/>
                    </a:lnTo>
                    <a:lnTo>
                      <a:pt x="569" y="306"/>
                    </a:lnTo>
                    <a:lnTo>
                      <a:pt x="564" y="316"/>
                    </a:lnTo>
                    <a:lnTo>
                      <a:pt x="517" y="328"/>
                    </a:lnTo>
                    <a:lnTo>
                      <a:pt x="509" y="323"/>
                    </a:lnTo>
                    <a:lnTo>
                      <a:pt x="466" y="290"/>
                    </a:lnTo>
                    <a:lnTo>
                      <a:pt x="427" y="263"/>
                    </a:lnTo>
                    <a:lnTo>
                      <a:pt x="427" y="261"/>
                    </a:lnTo>
                    <a:lnTo>
                      <a:pt x="405" y="247"/>
                    </a:lnTo>
                    <a:lnTo>
                      <a:pt x="403" y="247"/>
                    </a:lnTo>
                    <a:lnTo>
                      <a:pt x="382" y="251"/>
                    </a:lnTo>
                    <a:lnTo>
                      <a:pt x="348" y="256"/>
                    </a:lnTo>
                    <a:lnTo>
                      <a:pt x="328" y="259"/>
                    </a:lnTo>
                    <a:lnTo>
                      <a:pt x="307" y="263"/>
                    </a:lnTo>
                    <a:lnTo>
                      <a:pt x="306" y="249"/>
                    </a:lnTo>
                    <a:lnTo>
                      <a:pt x="300" y="242"/>
                    </a:lnTo>
                    <a:lnTo>
                      <a:pt x="295" y="237"/>
                    </a:lnTo>
                    <a:lnTo>
                      <a:pt x="292" y="234"/>
                    </a:lnTo>
                    <a:lnTo>
                      <a:pt x="283" y="242"/>
                    </a:lnTo>
                    <a:lnTo>
                      <a:pt x="280" y="239"/>
                    </a:lnTo>
                    <a:lnTo>
                      <a:pt x="283" y="234"/>
                    </a:lnTo>
                    <a:lnTo>
                      <a:pt x="280" y="232"/>
                    </a:lnTo>
                    <a:lnTo>
                      <a:pt x="280" y="230"/>
                    </a:lnTo>
                    <a:lnTo>
                      <a:pt x="256" y="232"/>
                    </a:lnTo>
                    <a:lnTo>
                      <a:pt x="253" y="232"/>
                    </a:lnTo>
                    <a:lnTo>
                      <a:pt x="218" y="236"/>
                    </a:lnTo>
                    <a:lnTo>
                      <a:pt x="208" y="237"/>
                    </a:lnTo>
                    <a:lnTo>
                      <a:pt x="200" y="239"/>
                    </a:lnTo>
                    <a:lnTo>
                      <a:pt x="179" y="241"/>
                    </a:lnTo>
                    <a:lnTo>
                      <a:pt x="174" y="241"/>
                    </a:lnTo>
                    <a:lnTo>
                      <a:pt x="170" y="242"/>
                    </a:lnTo>
                    <a:lnTo>
                      <a:pt x="167" y="242"/>
                    </a:lnTo>
                    <a:lnTo>
                      <a:pt x="167" y="244"/>
                    </a:lnTo>
                    <a:lnTo>
                      <a:pt x="165" y="244"/>
                    </a:lnTo>
                    <a:lnTo>
                      <a:pt x="164" y="241"/>
                    </a:lnTo>
                    <a:lnTo>
                      <a:pt x="160" y="246"/>
                    </a:lnTo>
                    <a:lnTo>
                      <a:pt x="157" y="246"/>
                    </a:lnTo>
                    <a:lnTo>
                      <a:pt x="153" y="249"/>
                    </a:lnTo>
                    <a:lnTo>
                      <a:pt x="148" y="249"/>
                    </a:lnTo>
                    <a:lnTo>
                      <a:pt x="141" y="254"/>
                    </a:lnTo>
                    <a:lnTo>
                      <a:pt x="140" y="254"/>
                    </a:lnTo>
                    <a:lnTo>
                      <a:pt x="140" y="256"/>
                    </a:lnTo>
                    <a:lnTo>
                      <a:pt x="138" y="258"/>
                    </a:lnTo>
                    <a:lnTo>
                      <a:pt x="133" y="259"/>
                    </a:lnTo>
                    <a:lnTo>
                      <a:pt x="123" y="263"/>
                    </a:lnTo>
                    <a:lnTo>
                      <a:pt x="112" y="268"/>
                    </a:lnTo>
                    <a:lnTo>
                      <a:pt x="106" y="271"/>
                    </a:lnTo>
                    <a:lnTo>
                      <a:pt x="70" y="278"/>
                    </a:lnTo>
                    <a:lnTo>
                      <a:pt x="66" y="278"/>
                    </a:lnTo>
                    <a:lnTo>
                      <a:pt x="34" y="283"/>
                    </a:lnTo>
                    <a:lnTo>
                      <a:pt x="29" y="283"/>
                    </a:lnTo>
                    <a:close/>
                    <a:moveTo>
                      <a:pt x="678" y="1"/>
                    </a:moveTo>
                    <a:lnTo>
                      <a:pt x="682" y="1"/>
                    </a:lnTo>
                    <a:lnTo>
                      <a:pt x="688" y="1"/>
                    </a:lnTo>
                    <a:lnTo>
                      <a:pt x="688" y="8"/>
                    </a:lnTo>
                    <a:lnTo>
                      <a:pt x="685" y="8"/>
                    </a:lnTo>
                    <a:lnTo>
                      <a:pt x="683" y="5"/>
                    </a:lnTo>
                    <a:lnTo>
                      <a:pt x="678" y="1"/>
                    </a:lnTo>
                    <a:close/>
                    <a:moveTo>
                      <a:pt x="688" y="0"/>
                    </a:moveTo>
                    <a:lnTo>
                      <a:pt x="690" y="0"/>
                    </a:lnTo>
                    <a:lnTo>
                      <a:pt x="707" y="32"/>
                    </a:lnTo>
                    <a:lnTo>
                      <a:pt x="736" y="73"/>
                    </a:lnTo>
                    <a:lnTo>
                      <a:pt x="717" y="49"/>
                    </a:lnTo>
                    <a:lnTo>
                      <a:pt x="714" y="49"/>
                    </a:lnTo>
                    <a:lnTo>
                      <a:pt x="705" y="32"/>
                    </a:lnTo>
                    <a:lnTo>
                      <a:pt x="688" y="0"/>
                    </a:lnTo>
                    <a:close/>
                    <a:moveTo>
                      <a:pt x="743" y="85"/>
                    </a:moveTo>
                    <a:lnTo>
                      <a:pt x="738" y="75"/>
                    </a:lnTo>
                    <a:lnTo>
                      <a:pt x="748" y="90"/>
                    </a:lnTo>
                    <a:lnTo>
                      <a:pt x="752" y="133"/>
                    </a:lnTo>
                    <a:lnTo>
                      <a:pt x="733" y="142"/>
                    </a:lnTo>
                    <a:lnTo>
                      <a:pt x="736" y="135"/>
                    </a:lnTo>
                    <a:lnTo>
                      <a:pt x="750" y="126"/>
                    </a:lnTo>
                    <a:lnTo>
                      <a:pt x="748" y="95"/>
                    </a:lnTo>
                    <a:lnTo>
                      <a:pt x="743" y="85"/>
                    </a:lnTo>
                    <a:close/>
                    <a:moveTo>
                      <a:pt x="712" y="159"/>
                    </a:moveTo>
                    <a:lnTo>
                      <a:pt x="716" y="153"/>
                    </a:lnTo>
                    <a:lnTo>
                      <a:pt x="724" y="145"/>
                    </a:lnTo>
                    <a:lnTo>
                      <a:pt x="731" y="142"/>
                    </a:lnTo>
                    <a:lnTo>
                      <a:pt x="728" y="145"/>
                    </a:lnTo>
                    <a:lnTo>
                      <a:pt x="721" y="150"/>
                    </a:lnTo>
                    <a:lnTo>
                      <a:pt x="714" y="159"/>
                    </a:lnTo>
                    <a:lnTo>
                      <a:pt x="712" y="159"/>
                    </a:lnTo>
                    <a:close/>
                    <a:moveTo>
                      <a:pt x="678" y="218"/>
                    </a:moveTo>
                    <a:lnTo>
                      <a:pt x="676" y="217"/>
                    </a:lnTo>
                    <a:lnTo>
                      <a:pt x="678" y="215"/>
                    </a:lnTo>
                    <a:lnTo>
                      <a:pt x="682" y="206"/>
                    </a:lnTo>
                    <a:lnTo>
                      <a:pt x="683" y="198"/>
                    </a:lnTo>
                    <a:lnTo>
                      <a:pt x="688" y="191"/>
                    </a:lnTo>
                    <a:lnTo>
                      <a:pt x="693" y="184"/>
                    </a:lnTo>
                    <a:lnTo>
                      <a:pt x="682" y="206"/>
                    </a:lnTo>
                    <a:lnTo>
                      <a:pt x="678" y="218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lIns="44450" tIns="44450" rIns="44450" bIns="4445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00" b="0" i="0" u="none" strike="noStrike" kern="1200" cap="none" spc="0" normalizeH="0" baseline="0" noProof="0" dirty="0">
                  <a:ln>
                    <a:noFill/>
                  </a:ln>
                  <a:solidFill>
                    <a:srgbClr val="53565A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2" name="Freeform 44">
                <a:extLst>
                  <a:ext uri="{FF2B5EF4-FFF2-40B4-BE49-F238E27FC236}">
                    <a16:creationId xmlns:a16="http://schemas.microsoft.com/office/drawing/2014/main" id="{89D4EB2F-3E20-CE9E-9957-DD77840FB50A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6065313" y="4026680"/>
                <a:ext cx="1167440" cy="404176"/>
              </a:xfrm>
              <a:custGeom>
                <a:avLst/>
                <a:gdLst/>
                <a:ahLst/>
                <a:cxnLst>
                  <a:cxn ang="0">
                    <a:pos x="540" y="165"/>
                  </a:cxn>
                  <a:cxn ang="0">
                    <a:pos x="528" y="176"/>
                  </a:cxn>
                  <a:cxn ang="0">
                    <a:pos x="494" y="208"/>
                  </a:cxn>
                  <a:cxn ang="0">
                    <a:pos x="463" y="212"/>
                  </a:cxn>
                  <a:cxn ang="0">
                    <a:pos x="408" y="218"/>
                  </a:cxn>
                  <a:cxn ang="0">
                    <a:pos x="306" y="227"/>
                  </a:cxn>
                  <a:cxn ang="0">
                    <a:pos x="234" y="232"/>
                  </a:cxn>
                  <a:cxn ang="0">
                    <a:pos x="169" y="239"/>
                  </a:cxn>
                  <a:cxn ang="0">
                    <a:pos x="113" y="244"/>
                  </a:cxn>
                  <a:cxn ang="0">
                    <a:pos x="51" y="248"/>
                  </a:cxn>
                  <a:cxn ang="0">
                    <a:pos x="10" y="242"/>
                  </a:cxn>
                  <a:cxn ang="0">
                    <a:pos x="19" y="237"/>
                  </a:cxn>
                  <a:cxn ang="0">
                    <a:pos x="19" y="227"/>
                  </a:cxn>
                  <a:cxn ang="0">
                    <a:pos x="10" y="220"/>
                  </a:cxn>
                  <a:cxn ang="0">
                    <a:pos x="15" y="212"/>
                  </a:cxn>
                  <a:cxn ang="0">
                    <a:pos x="14" y="205"/>
                  </a:cxn>
                  <a:cxn ang="0">
                    <a:pos x="9" y="205"/>
                  </a:cxn>
                  <a:cxn ang="0">
                    <a:pos x="17" y="200"/>
                  </a:cxn>
                  <a:cxn ang="0">
                    <a:pos x="24" y="201"/>
                  </a:cxn>
                  <a:cxn ang="0">
                    <a:pos x="24" y="189"/>
                  </a:cxn>
                  <a:cxn ang="0">
                    <a:pos x="29" y="191"/>
                  </a:cxn>
                  <a:cxn ang="0">
                    <a:pos x="34" y="181"/>
                  </a:cxn>
                  <a:cxn ang="0">
                    <a:pos x="31" y="179"/>
                  </a:cxn>
                  <a:cxn ang="0">
                    <a:pos x="29" y="169"/>
                  </a:cxn>
                  <a:cxn ang="0">
                    <a:pos x="39" y="162"/>
                  </a:cxn>
                  <a:cxn ang="0">
                    <a:pos x="46" y="157"/>
                  </a:cxn>
                  <a:cxn ang="0">
                    <a:pos x="43" y="150"/>
                  </a:cxn>
                  <a:cxn ang="0">
                    <a:pos x="51" y="150"/>
                  </a:cxn>
                  <a:cxn ang="0">
                    <a:pos x="46" y="138"/>
                  </a:cxn>
                  <a:cxn ang="0">
                    <a:pos x="53" y="123"/>
                  </a:cxn>
                  <a:cxn ang="0">
                    <a:pos x="44" y="113"/>
                  </a:cxn>
                  <a:cxn ang="0">
                    <a:pos x="58" y="111"/>
                  </a:cxn>
                  <a:cxn ang="0">
                    <a:pos x="51" y="102"/>
                  </a:cxn>
                  <a:cxn ang="0">
                    <a:pos x="55" y="92"/>
                  </a:cxn>
                  <a:cxn ang="0">
                    <a:pos x="60" y="89"/>
                  </a:cxn>
                  <a:cxn ang="0">
                    <a:pos x="72" y="83"/>
                  </a:cxn>
                  <a:cxn ang="0">
                    <a:pos x="144" y="80"/>
                  </a:cxn>
                  <a:cxn ang="0">
                    <a:pos x="183" y="66"/>
                  </a:cxn>
                  <a:cxn ang="0">
                    <a:pos x="212" y="58"/>
                  </a:cxn>
                  <a:cxn ang="0">
                    <a:pos x="265" y="53"/>
                  </a:cxn>
                  <a:cxn ang="0">
                    <a:pos x="338" y="46"/>
                  </a:cxn>
                  <a:cxn ang="0">
                    <a:pos x="415" y="39"/>
                  </a:cxn>
                  <a:cxn ang="0">
                    <a:pos x="460" y="37"/>
                  </a:cxn>
                  <a:cxn ang="0">
                    <a:pos x="532" y="29"/>
                  </a:cxn>
                  <a:cxn ang="0">
                    <a:pos x="588" y="20"/>
                  </a:cxn>
                  <a:cxn ang="0">
                    <a:pos x="624" y="17"/>
                  </a:cxn>
                  <a:cxn ang="0">
                    <a:pos x="682" y="8"/>
                  </a:cxn>
                  <a:cxn ang="0">
                    <a:pos x="725" y="0"/>
                  </a:cxn>
                  <a:cxn ang="0">
                    <a:pos x="720" y="25"/>
                  </a:cxn>
                  <a:cxn ang="0">
                    <a:pos x="714" y="32"/>
                  </a:cxn>
                  <a:cxn ang="0">
                    <a:pos x="696" y="60"/>
                  </a:cxn>
                  <a:cxn ang="0">
                    <a:pos x="680" y="60"/>
                  </a:cxn>
                  <a:cxn ang="0">
                    <a:pos x="665" y="77"/>
                  </a:cxn>
                  <a:cxn ang="0">
                    <a:pos x="653" y="77"/>
                  </a:cxn>
                  <a:cxn ang="0">
                    <a:pos x="649" y="71"/>
                  </a:cxn>
                  <a:cxn ang="0">
                    <a:pos x="638" y="89"/>
                  </a:cxn>
                  <a:cxn ang="0">
                    <a:pos x="629" y="94"/>
                  </a:cxn>
                  <a:cxn ang="0">
                    <a:pos x="612" y="109"/>
                  </a:cxn>
                  <a:cxn ang="0">
                    <a:pos x="602" y="118"/>
                  </a:cxn>
                  <a:cxn ang="0">
                    <a:pos x="591" y="126"/>
                  </a:cxn>
                  <a:cxn ang="0">
                    <a:pos x="573" y="135"/>
                  </a:cxn>
                  <a:cxn ang="0">
                    <a:pos x="550" y="145"/>
                  </a:cxn>
                </a:cxnLst>
                <a:rect l="0" t="0" r="r" b="b"/>
                <a:pathLst>
                  <a:path w="725" h="251">
                    <a:moveTo>
                      <a:pt x="545" y="152"/>
                    </a:moveTo>
                    <a:lnTo>
                      <a:pt x="540" y="157"/>
                    </a:lnTo>
                    <a:lnTo>
                      <a:pt x="542" y="160"/>
                    </a:lnTo>
                    <a:lnTo>
                      <a:pt x="540" y="165"/>
                    </a:lnTo>
                    <a:lnTo>
                      <a:pt x="540" y="169"/>
                    </a:lnTo>
                    <a:lnTo>
                      <a:pt x="540" y="172"/>
                    </a:lnTo>
                    <a:lnTo>
                      <a:pt x="535" y="176"/>
                    </a:lnTo>
                    <a:lnTo>
                      <a:pt x="528" y="176"/>
                    </a:lnTo>
                    <a:lnTo>
                      <a:pt x="525" y="174"/>
                    </a:lnTo>
                    <a:lnTo>
                      <a:pt x="520" y="181"/>
                    </a:lnTo>
                    <a:lnTo>
                      <a:pt x="520" y="205"/>
                    </a:lnTo>
                    <a:lnTo>
                      <a:pt x="494" y="208"/>
                    </a:lnTo>
                    <a:lnTo>
                      <a:pt x="480" y="210"/>
                    </a:lnTo>
                    <a:lnTo>
                      <a:pt x="479" y="210"/>
                    </a:lnTo>
                    <a:lnTo>
                      <a:pt x="463" y="212"/>
                    </a:lnTo>
                    <a:lnTo>
                      <a:pt x="463" y="212"/>
                    </a:lnTo>
                    <a:lnTo>
                      <a:pt x="438" y="215"/>
                    </a:lnTo>
                    <a:lnTo>
                      <a:pt x="429" y="215"/>
                    </a:lnTo>
                    <a:lnTo>
                      <a:pt x="420" y="217"/>
                    </a:lnTo>
                    <a:lnTo>
                      <a:pt x="408" y="218"/>
                    </a:lnTo>
                    <a:lnTo>
                      <a:pt x="386" y="220"/>
                    </a:lnTo>
                    <a:lnTo>
                      <a:pt x="347" y="224"/>
                    </a:lnTo>
                    <a:lnTo>
                      <a:pt x="347" y="224"/>
                    </a:lnTo>
                    <a:lnTo>
                      <a:pt x="306" y="227"/>
                    </a:lnTo>
                    <a:lnTo>
                      <a:pt x="303" y="229"/>
                    </a:lnTo>
                    <a:lnTo>
                      <a:pt x="268" y="230"/>
                    </a:lnTo>
                    <a:lnTo>
                      <a:pt x="268" y="230"/>
                    </a:lnTo>
                    <a:lnTo>
                      <a:pt x="234" y="232"/>
                    </a:lnTo>
                    <a:lnTo>
                      <a:pt x="202" y="236"/>
                    </a:lnTo>
                    <a:lnTo>
                      <a:pt x="183" y="237"/>
                    </a:lnTo>
                    <a:lnTo>
                      <a:pt x="183" y="237"/>
                    </a:lnTo>
                    <a:lnTo>
                      <a:pt x="169" y="239"/>
                    </a:lnTo>
                    <a:lnTo>
                      <a:pt x="168" y="239"/>
                    </a:lnTo>
                    <a:lnTo>
                      <a:pt x="132" y="242"/>
                    </a:lnTo>
                    <a:lnTo>
                      <a:pt x="130" y="242"/>
                    </a:lnTo>
                    <a:lnTo>
                      <a:pt x="113" y="244"/>
                    </a:lnTo>
                    <a:lnTo>
                      <a:pt x="96" y="246"/>
                    </a:lnTo>
                    <a:lnTo>
                      <a:pt x="84" y="246"/>
                    </a:lnTo>
                    <a:lnTo>
                      <a:pt x="56" y="248"/>
                    </a:lnTo>
                    <a:lnTo>
                      <a:pt x="51" y="248"/>
                    </a:lnTo>
                    <a:lnTo>
                      <a:pt x="0" y="251"/>
                    </a:lnTo>
                    <a:lnTo>
                      <a:pt x="0" y="246"/>
                    </a:lnTo>
                    <a:lnTo>
                      <a:pt x="9" y="246"/>
                    </a:lnTo>
                    <a:lnTo>
                      <a:pt x="10" y="242"/>
                    </a:lnTo>
                    <a:lnTo>
                      <a:pt x="10" y="239"/>
                    </a:lnTo>
                    <a:lnTo>
                      <a:pt x="10" y="237"/>
                    </a:lnTo>
                    <a:lnTo>
                      <a:pt x="12" y="236"/>
                    </a:lnTo>
                    <a:lnTo>
                      <a:pt x="19" y="237"/>
                    </a:lnTo>
                    <a:lnTo>
                      <a:pt x="19" y="234"/>
                    </a:lnTo>
                    <a:lnTo>
                      <a:pt x="19" y="232"/>
                    </a:lnTo>
                    <a:lnTo>
                      <a:pt x="19" y="230"/>
                    </a:lnTo>
                    <a:lnTo>
                      <a:pt x="19" y="227"/>
                    </a:lnTo>
                    <a:lnTo>
                      <a:pt x="17" y="224"/>
                    </a:lnTo>
                    <a:lnTo>
                      <a:pt x="15" y="222"/>
                    </a:lnTo>
                    <a:lnTo>
                      <a:pt x="12" y="222"/>
                    </a:lnTo>
                    <a:lnTo>
                      <a:pt x="10" y="220"/>
                    </a:lnTo>
                    <a:lnTo>
                      <a:pt x="10" y="218"/>
                    </a:lnTo>
                    <a:lnTo>
                      <a:pt x="15" y="217"/>
                    </a:lnTo>
                    <a:lnTo>
                      <a:pt x="15" y="213"/>
                    </a:lnTo>
                    <a:lnTo>
                      <a:pt x="15" y="212"/>
                    </a:lnTo>
                    <a:lnTo>
                      <a:pt x="15" y="210"/>
                    </a:lnTo>
                    <a:lnTo>
                      <a:pt x="17" y="206"/>
                    </a:lnTo>
                    <a:lnTo>
                      <a:pt x="15" y="205"/>
                    </a:lnTo>
                    <a:lnTo>
                      <a:pt x="14" y="205"/>
                    </a:lnTo>
                    <a:lnTo>
                      <a:pt x="12" y="206"/>
                    </a:lnTo>
                    <a:lnTo>
                      <a:pt x="12" y="210"/>
                    </a:lnTo>
                    <a:lnTo>
                      <a:pt x="9" y="210"/>
                    </a:lnTo>
                    <a:lnTo>
                      <a:pt x="9" y="205"/>
                    </a:lnTo>
                    <a:lnTo>
                      <a:pt x="12" y="203"/>
                    </a:lnTo>
                    <a:lnTo>
                      <a:pt x="14" y="200"/>
                    </a:lnTo>
                    <a:lnTo>
                      <a:pt x="15" y="200"/>
                    </a:lnTo>
                    <a:lnTo>
                      <a:pt x="17" y="200"/>
                    </a:lnTo>
                    <a:lnTo>
                      <a:pt x="17" y="205"/>
                    </a:lnTo>
                    <a:lnTo>
                      <a:pt x="19" y="206"/>
                    </a:lnTo>
                    <a:lnTo>
                      <a:pt x="19" y="205"/>
                    </a:lnTo>
                    <a:lnTo>
                      <a:pt x="24" y="201"/>
                    </a:lnTo>
                    <a:lnTo>
                      <a:pt x="19" y="195"/>
                    </a:lnTo>
                    <a:lnTo>
                      <a:pt x="19" y="191"/>
                    </a:lnTo>
                    <a:lnTo>
                      <a:pt x="19" y="191"/>
                    </a:lnTo>
                    <a:lnTo>
                      <a:pt x="24" y="189"/>
                    </a:lnTo>
                    <a:lnTo>
                      <a:pt x="26" y="193"/>
                    </a:lnTo>
                    <a:lnTo>
                      <a:pt x="27" y="193"/>
                    </a:lnTo>
                    <a:lnTo>
                      <a:pt x="29" y="193"/>
                    </a:lnTo>
                    <a:lnTo>
                      <a:pt x="29" y="191"/>
                    </a:lnTo>
                    <a:lnTo>
                      <a:pt x="26" y="188"/>
                    </a:lnTo>
                    <a:lnTo>
                      <a:pt x="26" y="184"/>
                    </a:lnTo>
                    <a:lnTo>
                      <a:pt x="32" y="181"/>
                    </a:lnTo>
                    <a:lnTo>
                      <a:pt x="34" y="181"/>
                    </a:lnTo>
                    <a:lnTo>
                      <a:pt x="34" y="179"/>
                    </a:lnTo>
                    <a:lnTo>
                      <a:pt x="34" y="177"/>
                    </a:lnTo>
                    <a:lnTo>
                      <a:pt x="32" y="177"/>
                    </a:lnTo>
                    <a:lnTo>
                      <a:pt x="31" y="179"/>
                    </a:lnTo>
                    <a:lnTo>
                      <a:pt x="27" y="177"/>
                    </a:lnTo>
                    <a:lnTo>
                      <a:pt x="26" y="172"/>
                    </a:lnTo>
                    <a:lnTo>
                      <a:pt x="26" y="171"/>
                    </a:lnTo>
                    <a:lnTo>
                      <a:pt x="29" y="169"/>
                    </a:lnTo>
                    <a:lnTo>
                      <a:pt x="32" y="169"/>
                    </a:lnTo>
                    <a:lnTo>
                      <a:pt x="36" y="167"/>
                    </a:lnTo>
                    <a:lnTo>
                      <a:pt x="38" y="165"/>
                    </a:lnTo>
                    <a:lnTo>
                      <a:pt x="39" y="162"/>
                    </a:lnTo>
                    <a:lnTo>
                      <a:pt x="41" y="160"/>
                    </a:lnTo>
                    <a:lnTo>
                      <a:pt x="43" y="162"/>
                    </a:lnTo>
                    <a:lnTo>
                      <a:pt x="46" y="159"/>
                    </a:lnTo>
                    <a:lnTo>
                      <a:pt x="46" y="157"/>
                    </a:lnTo>
                    <a:lnTo>
                      <a:pt x="41" y="155"/>
                    </a:lnTo>
                    <a:lnTo>
                      <a:pt x="41" y="154"/>
                    </a:lnTo>
                    <a:lnTo>
                      <a:pt x="41" y="152"/>
                    </a:lnTo>
                    <a:lnTo>
                      <a:pt x="43" y="150"/>
                    </a:lnTo>
                    <a:lnTo>
                      <a:pt x="44" y="150"/>
                    </a:lnTo>
                    <a:lnTo>
                      <a:pt x="50" y="152"/>
                    </a:lnTo>
                    <a:lnTo>
                      <a:pt x="50" y="152"/>
                    </a:lnTo>
                    <a:lnTo>
                      <a:pt x="51" y="150"/>
                    </a:lnTo>
                    <a:lnTo>
                      <a:pt x="50" y="147"/>
                    </a:lnTo>
                    <a:lnTo>
                      <a:pt x="44" y="145"/>
                    </a:lnTo>
                    <a:lnTo>
                      <a:pt x="43" y="140"/>
                    </a:lnTo>
                    <a:lnTo>
                      <a:pt x="46" y="138"/>
                    </a:lnTo>
                    <a:lnTo>
                      <a:pt x="46" y="131"/>
                    </a:lnTo>
                    <a:lnTo>
                      <a:pt x="48" y="130"/>
                    </a:lnTo>
                    <a:lnTo>
                      <a:pt x="53" y="126"/>
                    </a:lnTo>
                    <a:lnTo>
                      <a:pt x="53" y="123"/>
                    </a:lnTo>
                    <a:lnTo>
                      <a:pt x="51" y="121"/>
                    </a:lnTo>
                    <a:lnTo>
                      <a:pt x="46" y="116"/>
                    </a:lnTo>
                    <a:lnTo>
                      <a:pt x="44" y="114"/>
                    </a:lnTo>
                    <a:lnTo>
                      <a:pt x="44" y="113"/>
                    </a:lnTo>
                    <a:lnTo>
                      <a:pt x="46" y="113"/>
                    </a:lnTo>
                    <a:lnTo>
                      <a:pt x="51" y="114"/>
                    </a:lnTo>
                    <a:lnTo>
                      <a:pt x="56" y="113"/>
                    </a:lnTo>
                    <a:lnTo>
                      <a:pt x="58" y="111"/>
                    </a:lnTo>
                    <a:lnTo>
                      <a:pt x="56" y="109"/>
                    </a:lnTo>
                    <a:lnTo>
                      <a:pt x="51" y="107"/>
                    </a:lnTo>
                    <a:lnTo>
                      <a:pt x="50" y="104"/>
                    </a:lnTo>
                    <a:lnTo>
                      <a:pt x="51" y="102"/>
                    </a:lnTo>
                    <a:lnTo>
                      <a:pt x="56" y="102"/>
                    </a:lnTo>
                    <a:lnTo>
                      <a:pt x="58" y="101"/>
                    </a:lnTo>
                    <a:lnTo>
                      <a:pt x="58" y="95"/>
                    </a:lnTo>
                    <a:lnTo>
                      <a:pt x="55" y="92"/>
                    </a:lnTo>
                    <a:lnTo>
                      <a:pt x="58" y="89"/>
                    </a:lnTo>
                    <a:lnTo>
                      <a:pt x="56" y="85"/>
                    </a:lnTo>
                    <a:lnTo>
                      <a:pt x="62" y="85"/>
                    </a:lnTo>
                    <a:lnTo>
                      <a:pt x="60" y="89"/>
                    </a:lnTo>
                    <a:lnTo>
                      <a:pt x="62" y="90"/>
                    </a:lnTo>
                    <a:lnTo>
                      <a:pt x="63" y="90"/>
                    </a:lnTo>
                    <a:lnTo>
                      <a:pt x="67" y="85"/>
                    </a:lnTo>
                    <a:lnTo>
                      <a:pt x="72" y="83"/>
                    </a:lnTo>
                    <a:lnTo>
                      <a:pt x="116" y="82"/>
                    </a:lnTo>
                    <a:lnTo>
                      <a:pt x="116" y="82"/>
                    </a:lnTo>
                    <a:lnTo>
                      <a:pt x="118" y="82"/>
                    </a:lnTo>
                    <a:lnTo>
                      <a:pt x="144" y="80"/>
                    </a:lnTo>
                    <a:lnTo>
                      <a:pt x="144" y="80"/>
                    </a:lnTo>
                    <a:lnTo>
                      <a:pt x="183" y="77"/>
                    </a:lnTo>
                    <a:lnTo>
                      <a:pt x="183" y="71"/>
                    </a:lnTo>
                    <a:lnTo>
                      <a:pt x="183" y="66"/>
                    </a:lnTo>
                    <a:lnTo>
                      <a:pt x="179" y="56"/>
                    </a:lnTo>
                    <a:lnTo>
                      <a:pt x="197" y="56"/>
                    </a:lnTo>
                    <a:lnTo>
                      <a:pt x="198" y="60"/>
                    </a:lnTo>
                    <a:lnTo>
                      <a:pt x="212" y="58"/>
                    </a:lnTo>
                    <a:lnTo>
                      <a:pt x="215" y="58"/>
                    </a:lnTo>
                    <a:lnTo>
                      <a:pt x="241" y="54"/>
                    </a:lnTo>
                    <a:lnTo>
                      <a:pt x="262" y="53"/>
                    </a:lnTo>
                    <a:lnTo>
                      <a:pt x="265" y="53"/>
                    </a:lnTo>
                    <a:lnTo>
                      <a:pt x="291" y="49"/>
                    </a:lnTo>
                    <a:lnTo>
                      <a:pt x="313" y="48"/>
                    </a:lnTo>
                    <a:lnTo>
                      <a:pt x="320" y="48"/>
                    </a:lnTo>
                    <a:lnTo>
                      <a:pt x="338" y="46"/>
                    </a:lnTo>
                    <a:lnTo>
                      <a:pt x="357" y="46"/>
                    </a:lnTo>
                    <a:lnTo>
                      <a:pt x="374" y="44"/>
                    </a:lnTo>
                    <a:lnTo>
                      <a:pt x="403" y="42"/>
                    </a:lnTo>
                    <a:lnTo>
                      <a:pt x="415" y="39"/>
                    </a:lnTo>
                    <a:lnTo>
                      <a:pt x="417" y="39"/>
                    </a:lnTo>
                    <a:lnTo>
                      <a:pt x="441" y="37"/>
                    </a:lnTo>
                    <a:lnTo>
                      <a:pt x="458" y="37"/>
                    </a:lnTo>
                    <a:lnTo>
                      <a:pt x="460" y="37"/>
                    </a:lnTo>
                    <a:lnTo>
                      <a:pt x="504" y="32"/>
                    </a:lnTo>
                    <a:lnTo>
                      <a:pt x="504" y="32"/>
                    </a:lnTo>
                    <a:lnTo>
                      <a:pt x="525" y="30"/>
                    </a:lnTo>
                    <a:lnTo>
                      <a:pt x="532" y="29"/>
                    </a:lnTo>
                    <a:lnTo>
                      <a:pt x="552" y="27"/>
                    </a:lnTo>
                    <a:lnTo>
                      <a:pt x="554" y="25"/>
                    </a:lnTo>
                    <a:lnTo>
                      <a:pt x="571" y="24"/>
                    </a:lnTo>
                    <a:lnTo>
                      <a:pt x="588" y="20"/>
                    </a:lnTo>
                    <a:lnTo>
                      <a:pt x="590" y="22"/>
                    </a:lnTo>
                    <a:lnTo>
                      <a:pt x="593" y="22"/>
                    </a:lnTo>
                    <a:lnTo>
                      <a:pt x="612" y="19"/>
                    </a:lnTo>
                    <a:lnTo>
                      <a:pt x="624" y="17"/>
                    </a:lnTo>
                    <a:lnTo>
                      <a:pt x="644" y="13"/>
                    </a:lnTo>
                    <a:lnTo>
                      <a:pt x="670" y="10"/>
                    </a:lnTo>
                    <a:lnTo>
                      <a:pt x="677" y="8"/>
                    </a:lnTo>
                    <a:lnTo>
                      <a:pt x="682" y="8"/>
                    </a:lnTo>
                    <a:lnTo>
                      <a:pt x="701" y="5"/>
                    </a:lnTo>
                    <a:lnTo>
                      <a:pt x="702" y="3"/>
                    </a:lnTo>
                    <a:lnTo>
                      <a:pt x="709" y="3"/>
                    </a:lnTo>
                    <a:lnTo>
                      <a:pt x="725" y="0"/>
                    </a:lnTo>
                    <a:lnTo>
                      <a:pt x="723" y="3"/>
                    </a:lnTo>
                    <a:lnTo>
                      <a:pt x="721" y="10"/>
                    </a:lnTo>
                    <a:lnTo>
                      <a:pt x="723" y="15"/>
                    </a:lnTo>
                    <a:lnTo>
                      <a:pt x="720" y="25"/>
                    </a:lnTo>
                    <a:lnTo>
                      <a:pt x="721" y="27"/>
                    </a:lnTo>
                    <a:lnTo>
                      <a:pt x="725" y="30"/>
                    </a:lnTo>
                    <a:lnTo>
                      <a:pt x="723" y="30"/>
                    </a:lnTo>
                    <a:lnTo>
                      <a:pt x="714" y="32"/>
                    </a:lnTo>
                    <a:lnTo>
                      <a:pt x="708" y="37"/>
                    </a:lnTo>
                    <a:lnTo>
                      <a:pt x="706" y="41"/>
                    </a:lnTo>
                    <a:lnTo>
                      <a:pt x="701" y="56"/>
                    </a:lnTo>
                    <a:lnTo>
                      <a:pt x="696" y="60"/>
                    </a:lnTo>
                    <a:lnTo>
                      <a:pt x="692" y="61"/>
                    </a:lnTo>
                    <a:lnTo>
                      <a:pt x="689" y="56"/>
                    </a:lnTo>
                    <a:lnTo>
                      <a:pt x="685" y="56"/>
                    </a:lnTo>
                    <a:lnTo>
                      <a:pt x="680" y="60"/>
                    </a:lnTo>
                    <a:lnTo>
                      <a:pt x="677" y="61"/>
                    </a:lnTo>
                    <a:lnTo>
                      <a:pt x="672" y="65"/>
                    </a:lnTo>
                    <a:lnTo>
                      <a:pt x="668" y="66"/>
                    </a:lnTo>
                    <a:lnTo>
                      <a:pt x="665" y="77"/>
                    </a:lnTo>
                    <a:lnTo>
                      <a:pt x="661" y="78"/>
                    </a:lnTo>
                    <a:lnTo>
                      <a:pt x="658" y="82"/>
                    </a:lnTo>
                    <a:lnTo>
                      <a:pt x="655" y="82"/>
                    </a:lnTo>
                    <a:lnTo>
                      <a:pt x="653" y="77"/>
                    </a:lnTo>
                    <a:lnTo>
                      <a:pt x="653" y="75"/>
                    </a:lnTo>
                    <a:lnTo>
                      <a:pt x="653" y="73"/>
                    </a:lnTo>
                    <a:lnTo>
                      <a:pt x="649" y="71"/>
                    </a:lnTo>
                    <a:lnTo>
                      <a:pt x="649" y="71"/>
                    </a:lnTo>
                    <a:lnTo>
                      <a:pt x="639" y="80"/>
                    </a:lnTo>
                    <a:lnTo>
                      <a:pt x="639" y="80"/>
                    </a:lnTo>
                    <a:lnTo>
                      <a:pt x="639" y="83"/>
                    </a:lnTo>
                    <a:lnTo>
                      <a:pt x="638" y="89"/>
                    </a:lnTo>
                    <a:lnTo>
                      <a:pt x="632" y="85"/>
                    </a:lnTo>
                    <a:lnTo>
                      <a:pt x="629" y="87"/>
                    </a:lnTo>
                    <a:lnTo>
                      <a:pt x="627" y="89"/>
                    </a:lnTo>
                    <a:lnTo>
                      <a:pt x="629" y="94"/>
                    </a:lnTo>
                    <a:lnTo>
                      <a:pt x="626" y="104"/>
                    </a:lnTo>
                    <a:lnTo>
                      <a:pt x="624" y="106"/>
                    </a:lnTo>
                    <a:lnTo>
                      <a:pt x="617" y="106"/>
                    </a:lnTo>
                    <a:lnTo>
                      <a:pt x="612" y="109"/>
                    </a:lnTo>
                    <a:lnTo>
                      <a:pt x="610" y="109"/>
                    </a:lnTo>
                    <a:lnTo>
                      <a:pt x="607" y="113"/>
                    </a:lnTo>
                    <a:lnTo>
                      <a:pt x="603" y="114"/>
                    </a:lnTo>
                    <a:lnTo>
                      <a:pt x="602" y="118"/>
                    </a:lnTo>
                    <a:lnTo>
                      <a:pt x="602" y="118"/>
                    </a:lnTo>
                    <a:lnTo>
                      <a:pt x="598" y="123"/>
                    </a:lnTo>
                    <a:lnTo>
                      <a:pt x="595" y="123"/>
                    </a:lnTo>
                    <a:lnTo>
                      <a:pt x="591" y="126"/>
                    </a:lnTo>
                    <a:lnTo>
                      <a:pt x="586" y="130"/>
                    </a:lnTo>
                    <a:lnTo>
                      <a:pt x="583" y="135"/>
                    </a:lnTo>
                    <a:lnTo>
                      <a:pt x="578" y="136"/>
                    </a:lnTo>
                    <a:lnTo>
                      <a:pt x="573" y="135"/>
                    </a:lnTo>
                    <a:lnTo>
                      <a:pt x="567" y="136"/>
                    </a:lnTo>
                    <a:lnTo>
                      <a:pt x="559" y="138"/>
                    </a:lnTo>
                    <a:lnTo>
                      <a:pt x="555" y="143"/>
                    </a:lnTo>
                    <a:lnTo>
                      <a:pt x="550" y="145"/>
                    </a:lnTo>
                    <a:lnTo>
                      <a:pt x="549" y="148"/>
                    </a:lnTo>
                    <a:lnTo>
                      <a:pt x="545" y="152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lIns="44450" tIns="44450" rIns="44450" bIns="4445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00" b="0" i="0" u="none" strike="noStrike" kern="1200" cap="none" spc="0" normalizeH="0" baseline="0" noProof="0" dirty="0">
                  <a:ln>
                    <a:noFill/>
                  </a:ln>
                  <a:solidFill>
                    <a:srgbClr val="53565A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3" name="Freeform 45">
                <a:extLst>
                  <a:ext uri="{FF2B5EF4-FFF2-40B4-BE49-F238E27FC236}">
                    <a16:creationId xmlns:a16="http://schemas.microsoft.com/office/drawing/2014/main" id="{244D2BE3-1EF5-1C4A-9BC4-BEE7E5C82BC2}"/>
                  </a:ext>
                </a:extLst>
              </p:cNvPr>
              <p:cNvSpPr>
                <a:spLocks noEditPoints="1"/>
              </p:cNvSpPr>
              <p:nvPr/>
            </p:nvSpPr>
            <p:spPr bwMode="gray">
              <a:xfrm>
                <a:off x="3712721" y="4160333"/>
                <a:ext cx="1921042" cy="1872735"/>
              </a:xfrm>
              <a:custGeom>
                <a:avLst/>
                <a:gdLst/>
                <a:ahLst/>
                <a:cxnLst>
                  <a:cxn ang="0">
                    <a:pos x="58" y="458"/>
                  </a:cxn>
                  <a:cxn ang="0">
                    <a:pos x="342" y="288"/>
                  </a:cxn>
                  <a:cxn ang="0">
                    <a:pos x="528" y="11"/>
                  </a:cxn>
                  <a:cxn ang="0">
                    <a:pos x="615" y="223"/>
                  </a:cxn>
                  <a:cxn ang="0">
                    <a:pos x="661" y="247"/>
                  </a:cxn>
                  <a:cxn ang="0">
                    <a:pos x="688" y="265"/>
                  </a:cxn>
                  <a:cxn ang="0">
                    <a:pos x="736" y="272"/>
                  </a:cxn>
                  <a:cxn ang="0">
                    <a:pos x="777" y="274"/>
                  </a:cxn>
                  <a:cxn ang="0">
                    <a:pos x="798" y="305"/>
                  </a:cxn>
                  <a:cxn ang="0">
                    <a:pos x="834" y="301"/>
                  </a:cxn>
                  <a:cxn ang="0">
                    <a:pos x="859" y="301"/>
                  </a:cxn>
                  <a:cxn ang="0">
                    <a:pos x="868" y="306"/>
                  </a:cxn>
                  <a:cxn ang="0">
                    <a:pos x="892" y="305"/>
                  </a:cxn>
                  <a:cxn ang="0">
                    <a:pos x="921" y="315"/>
                  </a:cxn>
                  <a:cxn ang="0">
                    <a:pos x="950" y="310"/>
                  </a:cxn>
                  <a:cxn ang="0">
                    <a:pos x="969" y="303"/>
                  </a:cxn>
                  <a:cxn ang="0">
                    <a:pos x="1000" y="298"/>
                  </a:cxn>
                  <a:cxn ang="0">
                    <a:pos x="1027" y="303"/>
                  </a:cxn>
                  <a:cxn ang="0">
                    <a:pos x="1046" y="303"/>
                  </a:cxn>
                  <a:cxn ang="0">
                    <a:pos x="1059" y="313"/>
                  </a:cxn>
                  <a:cxn ang="0">
                    <a:pos x="1075" y="323"/>
                  </a:cxn>
                  <a:cxn ang="0">
                    <a:pos x="1090" y="327"/>
                  </a:cxn>
                  <a:cxn ang="0">
                    <a:pos x="1102" y="334"/>
                  </a:cxn>
                  <a:cxn ang="0">
                    <a:pos x="1117" y="337"/>
                  </a:cxn>
                  <a:cxn ang="0">
                    <a:pos x="1140" y="395"/>
                  </a:cxn>
                  <a:cxn ang="0">
                    <a:pos x="1155" y="518"/>
                  </a:cxn>
                  <a:cxn ang="0">
                    <a:pos x="1164" y="542"/>
                  </a:cxn>
                  <a:cxn ang="0">
                    <a:pos x="1174" y="563"/>
                  </a:cxn>
                  <a:cxn ang="0">
                    <a:pos x="1184" y="587"/>
                  </a:cxn>
                  <a:cxn ang="0">
                    <a:pos x="1188" y="599"/>
                  </a:cxn>
                  <a:cxn ang="0">
                    <a:pos x="1189" y="616"/>
                  </a:cxn>
                  <a:cxn ang="0">
                    <a:pos x="1186" y="633"/>
                  </a:cxn>
                  <a:cxn ang="0">
                    <a:pos x="1172" y="660"/>
                  </a:cxn>
                  <a:cxn ang="0">
                    <a:pos x="1174" y="686"/>
                  </a:cxn>
                  <a:cxn ang="0">
                    <a:pos x="1164" y="722"/>
                  </a:cxn>
                  <a:cxn ang="0">
                    <a:pos x="1104" y="768"/>
                  </a:cxn>
                  <a:cxn ang="0">
                    <a:pos x="1056" y="768"/>
                  </a:cxn>
                  <a:cxn ang="0">
                    <a:pos x="1042" y="805"/>
                  </a:cxn>
                  <a:cxn ang="0">
                    <a:pos x="965" y="865"/>
                  </a:cxn>
                  <a:cxn ang="0">
                    <a:pos x="924" y="858"/>
                  </a:cxn>
                  <a:cxn ang="0">
                    <a:pos x="911" y="860"/>
                  </a:cxn>
                  <a:cxn ang="0">
                    <a:pos x="926" y="887"/>
                  </a:cxn>
                  <a:cxn ang="0">
                    <a:pos x="888" y="904"/>
                  </a:cxn>
                  <a:cxn ang="0">
                    <a:pos x="854" y="922"/>
                  </a:cxn>
                  <a:cxn ang="0">
                    <a:pos x="834" y="951"/>
                  </a:cxn>
                  <a:cxn ang="0">
                    <a:pos x="830" y="973"/>
                  </a:cxn>
                  <a:cxn ang="0">
                    <a:pos x="815" y="1016"/>
                  </a:cxn>
                  <a:cxn ang="0">
                    <a:pos x="842" y="1139"/>
                  </a:cxn>
                  <a:cxn ang="0">
                    <a:pos x="782" y="1139"/>
                  </a:cxn>
                  <a:cxn ang="0">
                    <a:pos x="711" y="1116"/>
                  </a:cxn>
                  <a:cxn ang="0">
                    <a:pos x="634" y="1014"/>
                  </a:cxn>
                  <a:cxn ang="0">
                    <a:pos x="564" y="899"/>
                  </a:cxn>
                  <a:cxn ang="0">
                    <a:pos x="514" y="790"/>
                  </a:cxn>
                  <a:cxn ang="0">
                    <a:pos x="448" y="727"/>
                  </a:cxn>
                  <a:cxn ang="0">
                    <a:pos x="354" y="727"/>
                  </a:cxn>
                  <a:cxn ang="0">
                    <a:pos x="275" y="795"/>
                  </a:cxn>
                  <a:cxn ang="0">
                    <a:pos x="169" y="720"/>
                  </a:cxn>
                  <a:cxn ang="0">
                    <a:pos x="118" y="593"/>
                  </a:cxn>
                  <a:cxn ang="0">
                    <a:pos x="1047" y="817"/>
                  </a:cxn>
                  <a:cxn ang="0">
                    <a:pos x="883" y="928"/>
                  </a:cxn>
                  <a:cxn ang="0">
                    <a:pos x="853" y="964"/>
                  </a:cxn>
                  <a:cxn ang="0">
                    <a:pos x="830" y="1029"/>
                  </a:cxn>
                  <a:cxn ang="0">
                    <a:pos x="837" y="1082"/>
                  </a:cxn>
                </a:cxnLst>
                <a:rect l="0" t="0" r="r" b="b"/>
                <a:pathLst>
                  <a:path w="1193" h="1163">
                    <a:moveTo>
                      <a:pt x="53" y="523"/>
                    </a:moveTo>
                    <a:lnTo>
                      <a:pt x="34" y="513"/>
                    </a:lnTo>
                    <a:lnTo>
                      <a:pt x="20" y="484"/>
                    </a:lnTo>
                    <a:lnTo>
                      <a:pt x="8" y="476"/>
                    </a:lnTo>
                    <a:lnTo>
                      <a:pt x="1" y="472"/>
                    </a:lnTo>
                    <a:lnTo>
                      <a:pt x="1" y="469"/>
                    </a:lnTo>
                    <a:lnTo>
                      <a:pt x="0" y="464"/>
                    </a:lnTo>
                    <a:lnTo>
                      <a:pt x="1" y="462"/>
                    </a:lnTo>
                    <a:lnTo>
                      <a:pt x="1" y="455"/>
                    </a:lnTo>
                    <a:lnTo>
                      <a:pt x="0" y="455"/>
                    </a:lnTo>
                    <a:lnTo>
                      <a:pt x="3" y="453"/>
                    </a:lnTo>
                    <a:lnTo>
                      <a:pt x="25" y="455"/>
                    </a:lnTo>
                    <a:lnTo>
                      <a:pt x="58" y="458"/>
                    </a:lnTo>
                    <a:lnTo>
                      <a:pt x="155" y="469"/>
                    </a:lnTo>
                    <a:lnTo>
                      <a:pt x="162" y="469"/>
                    </a:lnTo>
                    <a:lnTo>
                      <a:pt x="237" y="476"/>
                    </a:lnTo>
                    <a:lnTo>
                      <a:pt x="241" y="476"/>
                    </a:lnTo>
                    <a:lnTo>
                      <a:pt x="265" y="477"/>
                    </a:lnTo>
                    <a:lnTo>
                      <a:pt x="301" y="481"/>
                    </a:lnTo>
                    <a:lnTo>
                      <a:pt x="324" y="482"/>
                    </a:lnTo>
                    <a:lnTo>
                      <a:pt x="326" y="474"/>
                    </a:lnTo>
                    <a:lnTo>
                      <a:pt x="328" y="428"/>
                    </a:lnTo>
                    <a:lnTo>
                      <a:pt x="333" y="380"/>
                    </a:lnTo>
                    <a:lnTo>
                      <a:pt x="336" y="335"/>
                    </a:lnTo>
                    <a:lnTo>
                      <a:pt x="338" y="315"/>
                    </a:lnTo>
                    <a:lnTo>
                      <a:pt x="342" y="288"/>
                    </a:lnTo>
                    <a:lnTo>
                      <a:pt x="345" y="235"/>
                    </a:lnTo>
                    <a:lnTo>
                      <a:pt x="350" y="188"/>
                    </a:lnTo>
                    <a:lnTo>
                      <a:pt x="352" y="165"/>
                    </a:lnTo>
                    <a:lnTo>
                      <a:pt x="352" y="142"/>
                    </a:lnTo>
                    <a:lnTo>
                      <a:pt x="357" y="94"/>
                    </a:lnTo>
                    <a:lnTo>
                      <a:pt x="357" y="81"/>
                    </a:lnTo>
                    <a:lnTo>
                      <a:pt x="360" y="47"/>
                    </a:lnTo>
                    <a:lnTo>
                      <a:pt x="364" y="0"/>
                    </a:lnTo>
                    <a:lnTo>
                      <a:pt x="365" y="0"/>
                    </a:lnTo>
                    <a:lnTo>
                      <a:pt x="437" y="6"/>
                    </a:lnTo>
                    <a:lnTo>
                      <a:pt x="448" y="6"/>
                    </a:lnTo>
                    <a:lnTo>
                      <a:pt x="483" y="7"/>
                    </a:lnTo>
                    <a:lnTo>
                      <a:pt x="528" y="11"/>
                    </a:lnTo>
                    <a:lnTo>
                      <a:pt x="540" y="11"/>
                    </a:lnTo>
                    <a:lnTo>
                      <a:pt x="574" y="14"/>
                    </a:lnTo>
                    <a:lnTo>
                      <a:pt x="622" y="14"/>
                    </a:lnTo>
                    <a:lnTo>
                      <a:pt x="622" y="16"/>
                    </a:lnTo>
                    <a:lnTo>
                      <a:pt x="620" y="62"/>
                    </a:lnTo>
                    <a:lnTo>
                      <a:pt x="618" y="81"/>
                    </a:lnTo>
                    <a:lnTo>
                      <a:pt x="618" y="110"/>
                    </a:lnTo>
                    <a:lnTo>
                      <a:pt x="617" y="130"/>
                    </a:lnTo>
                    <a:lnTo>
                      <a:pt x="617" y="156"/>
                    </a:lnTo>
                    <a:lnTo>
                      <a:pt x="615" y="173"/>
                    </a:lnTo>
                    <a:lnTo>
                      <a:pt x="613" y="204"/>
                    </a:lnTo>
                    <a:lnTo>
                      <a:pt x="613" y="223"/>
                    </a:lnTo>
                    <a:lnTo>
                      <a:pt x="615" y="223"/>
                    </a:lnTo>
                    <a:lnTo>
                      <a:pt x="618" y="221"/>
                    </a:lnTo>
                    <a:lnTo>
                      <a:pt x="624" y="224"/>
                    </a:lnTo>
                    <a:lnTo>
                      <a:pt x="625" y="228"/>
                    </a:lnTo>
                    <a:lnTo>
                      <a:pt x="627" y="231"/>
                    </a:lnTo>
                    <a:lnTo>
                      <a:pt x="632" y="236"/>
                    </a:lnTo>
                    <a:lnTo>
                      <a:pt x="639" y="245"/>
                    </a:lnTo>
                    <a:lnTo>
                      <a:pt x="647" y="245"/>
                    </a:lnTo>
                    <a:lnTo>
                      <a:pt x="649" y="243"/>
                    </a:lnTo>
                    <a:lnTo>
                      <a:pt x="649" y="241"/>
                    </a:lnTo>
                    <a:lnTo>
                      <a:pt x="651" y="241"/>
                    </a:lnTo>
                    <a:lnTo>
                      <a:pt x="656" y="241"/>
                    </a:lnTo>
                    <a:lnTo>
                      <a:pt x="658" y="245"/>
                    </a:lnTo>
                    <a:lnTo>
                      <a:pt x="661" y="247"/>
                    </a:lnTo>
                    <a:lnTo>
                      <a:pt x="665" y="247"/>
                    </a:lnTo>
                    <a:lnTo>
                      <a:pt x="665" y="243"/>
                    </a:lnTo>
                    <a:lnTo>
                      <a:pt x="666" y="240"/>
                    </a:lnTo>
                    <a:lnTo>
                      <a:pt x="668" y="238"/>
                    </a:lnTo>
                    <a:lnTo>
                      <a:pt x="671" y="241"/>
                    </a:lnTo>
                    <a:lnTo>
                      <a:pt x="677" y="243"/>
                    </a:lnTo>
                    <a:lnTo>
                      <a:pt x="678" y="247"/>
                    </a:lnTo>
                    <a:lnTo>
                      <a:pt x="682" y="250"/>
                    </a:lnTo>
                    <a:lnTo>
                      <a:pt x="682" y="253"/>
                    </a:lnTo>
                    <a:lnTo>
                      <a:pt x="682" y="259"/>
                    </a:lnTo>
                    <a:lnTo>
                      <a:pt x="683" y="262"/>
                    </a:lnTo>
                    <a:lnTo>
                      <a:pt x="683" y="264"/>
                    </a:lnTo>
                    <a:lnTo>
                      <a:pt x="688" y="265"/>
                    </a:lnTo>
                    <a:lnTo>
                      <a:pt x="692" y="264"/>
                    </a:lnTo>
                    <a:lnTo>
                      <a:pt x="697" y="265"/>
                    </a:lnTo>
                    <a:lnTo>
                      <a:pt x="700" y="264"/>
                    </a:lnTo>
                    <a:lnTo>
                      <a:pt x="704" y="265"/>
                    </a:lnTo>
                    <a:lnTo>
                      <a:pt x="709" y="270"/>
                    </a:lnTo>
                    <a:lnTo>
                      <a:pt x="716" y="272"/>
                    </a:lnTo>
                    <a:lnTo>
                      <a:pt x="719" y="274"/>
                    </a:lnTo>
                    <a:lnTo>
                      <a:pt x="724" y="274"/>
                    </a:lnTo>
                    <a:lnTo>
                      <a:pt x="728" y="272"/>
                    </a:lnTo>
                    <a:lnTo>
                      <a:pt x="730" y="272"/>
                    </a:lnTo>
                    <a:lnTo>
                      <a:pt x="733" y="270"/>
                    </a:lnTo>
                    <a:lnTo>
                      <a:pt x="735" y="272"/>
                    </a:lnTo>
                    <a:lnTo>
                      <a:pt x="736" y="272"/>
                    </a:lnTo>
                    <a:lnTo>
                      <a:pt x="738" y="277"/>
                    </a:lnTo>
                    <a:lnTo>
                      <a:pt x="743" y="281"/>
                    </a:lnTo>
                    <a:lnTo>
                      <a:pt x="748" y="282"/>
                    </a:lnTo>
                    <a:lnTo>
                      <a:pt x="750" y="281"/>
                    </a:lnTo>
                    <a:lnTo>
                      <a:pt x="752" y="279"/>
                    </a:lnTo>
                    <a:lnTo>
                      <a:pt x="753" y="279"/>
                    </a:lnTo>
                    <a:lnTo>
                      <a:pt x="753" y="276"/>
                    </a:lnTo>
                    <a:lnTo>
                      <a:pt x="757" y="274"/>
                    </a:lnTo>
                    <a:lnTo>
                      <a:pt x="759" y="274"/>
                    </a:lnTo>
                    <a:lnTo>
                      <a:pt x="764" y="276"/>
                    </a:lnTo>
                    <a:lnTo>
                      <a:pt x="772" y="277"/>
                    </a:lnTo>
                    <a:lnTo>
                      <a:pt x="776" y="274"/>
                    </a:lnTo>
                    <a:lnTo>
                      <a:pt x="777" y="274"/>
                    </a:lnTo>
                    <a:lnTo>
                      <a:pt x="779" y="274"/>
                    </a:lnTo>
                    <a:lnTo>
                      <a:pt x="777" y="282"/>
                    </a:lnTo>
                    <a:lnTo>
                      <a:pt x="779" y="289"/>
                    </a:lnTo>
                    <a:lnTo>
                      <a:pt x="782" y="291"/>
                    </a:lnTo>
                    <a:lnTo>
                      <a:pt x="784" y="291"/>
                    </a:lnTo>
                    <a:lnTo>
                      <a:pt x="789" y="289"/>
                    </a:lnTo>
                    <a:lnTo>
                      <a:pt x="791" y="293"/>
                    </a:lnTo>
                    <a:lnTo>
                      <a:pt x="791" y="294"/>
                    </a:lnTo>
                    <a:lnTo>
                      <a:pt x="791" y="296"/>
                    </a:lnTo>
                    <a:lnTo>
                      <a:pt x="789" y="300"/>
                    </a:lnTo>
                    <a:lnTo>
                      <a:pt x="791" y="301"/>
                    </a:lnTo>
                    <a:lnTo>
                      <a:pt x="794" y="303"/>
                    </a:lnTo>
                    <a:lnTo>
                      <a:pt x="798" y="305"/>
                    </a:lnTo>
                    <a:lnTo>
                      <a:pt x="800" y="305"/>
                    </a:lnTo>
                    <a:lnTo>
                      <a:pt x="805" y="301"/>
                    </a:lnTo>
                    <a:lnTo>
                      <a:pt x="808" y="298"/>
                    </a:lnTo>
                    <a:lnTo>
                      <a:pt x="812" y="296"/>
                    </a:lnTo>
                    <a:lnTo>
                      <a:pt x="813" y="293"/>
                    </a:lnTo>
                    <a:lnTo>
                      <a:pt x="817" y="291"/>
                    </a:lnTo>
                    <a:lnTo>
                      <a:pt x="822" y="293"/>
                    </a:lnTo>
                    <a:lnTo>
                      <a:pt x="824" y="300"/>
                    </a:lnTo>
                    <a:lnTo>
                      <a:pt x="825" y="301"/>
                    </a:lnTo>
                    <a:lnTo>
                      <a:pt x="827" y="301"/>
                    </a:lnTo>
                    <a:lnTo>
                      <a:pt x="830" y="300"/>
                    </a:lnTo>
                    <a:lnTo>
                      <a:pt x="834" y="300"/>
                    </a:lnTo>
                    <a:lnTo>
                      <a:pt x="834" y="301"/>
                    </a:lnTo>
                    <a:lnTo>
                      <a:pt x="835" y="301"/>
                    </a:lnTo>
                    <a:lnTo>
                      <a:pt x="835" y="308"/>
                    </a:lnTo>
                    <a:lnTo>
                      <a:pt x="839" y="310"/>
                    </a:lnTo>
                    <a:lnTo>
                      <a:pt x="842" y="308"/>
                    </a:lnTo>
                    <a:lnTo>
                      <a:pt x="846" y="305"/>
                    </a:lnTo>
                    <a:lnTo>
                      <a:pt x="847" y="305"/>
                    </a:lnTo>
                    <a:lnTo>
                      <a:pt x="847" y="301"/>
                    </a:lnTo>
                    <a:lnTo>
                      <a:pt x="851" y="305"/>
                    </a:lnTo>
                    <a:lnTo>
                      <a:pt x="853" y="306"/>
                    </a:lnTo>
                    <a:lnTo>
                      <a:pt x="853" y="305"/>
                    </a:lnTo>
                    <a:lnTo>
                      <a:pt x="854" y="301"/>
                    </a:lnTo>
                    <a:lnTo>
                      <a:pt x="856" y="301"/>
                    </a:lnTo>
                    <a:lnTo>
                      <a:pt x="859" y="301"/>
                    </a:lnTo>
                    <a:lnTo>
                      <a:pt x="861" y="305"/>
                    </a:lnTo>
                    <a:lnTo>
                      <a:pt x="861" y="306"/>
                    </a:lnTo>
                    <a:lnTo>
                      <a:pt x="858" y="308"/>
                    </a:lnTo>
                    <a:lnTo>
                      <a:pt x="856" y="310"/>
                    </a:lnTo>
                    <a:lnTo>
                      <a:pt x="858" y="317"/>
                    </a:lnTo>
                    <a:lnTo>
                      <a:pt x="861" y="320"/>
                    </a:lnTo>
                    <a:lnTo>
                      <a:pt x="865" y="320"/>
                    </a:lnTo>
                    <a:lnTo>
                      <a:pt x="868" y="320"/>
                    </a:lnTo>
                    <a:lnTo>
                      <a:pt x="868" y="318"/>
                    </a:lnTo>
                    <a:lnTo>
                      <a:pt x="868" y="311"/>
                    </a:lnTo>
                    <a:lnTo>
                      <a:pt x="871" y="310"/>
                    </a:lnTo>
                    <a:lnTo>
                      <a:pt x="868" y="308"/>
                    </a:lnTo>
                    <a:lnTo>
                      <a:pt x="868" y="306"/>
                    </a:lnTo>
                    <a:lnTo>
                      <a:pt x="870" y="306"/>
                    </a:lnTo>
                    <a:lnTo>
                      <a:pt x="873" y="308"/>
                    </a:lnTo>
                    <a:lnTo>
                      <a:pt x="875" y="306"/>
                    </a:lnTo>
                    <a:lnTo>
                      <a:pt x="876" y="305"/>
                    </a:lnTo>
                    <a:lnTo>
                      <a:pt x="876" y="296"/>
                    </a:lnTo>
                    <a:lnTo>
                      <a:pt x="878" y="298"/>
                    </a:lnTo>
                    <a:lnTo>
                      <a:pt x="882" y="296"/>
                    </a:lnTo>
                    <a:lnTo>
                      <a:pt x="882" y="294"/>
                    </a:lnTo>
                    <a:lnTo>
                      <a:pt x="885" y="296"/>
                    </a:lnTo>
                    <a:lnTo>
                      <a:pt x="885" y="300"/>
                    </a:lnTo>
                    <a:lnTo>
                      <a:pt x="887" y="303"/>
                    </a:lnTo>
                    <a:lnTo>
                      <a:pt x="888" y="306"/>
                    </a:lnTo>
                    <a:lnTo>
                      <a:pt x="892" y="305"/>
                    </a:lnTo>
                    <a:lnTo>
                      <a:pt x="894" y="305"/>
                    </a:lnTo>
                    <a:lnTo>
                      <a:pt x="897" y="310"/>
                    </a:lnTo>
                    <a:lnTo>
                      <a:pt x="900" y="308"/>
                    </a:lnTo>
                    <a:lnTo>
                      <a:pt x="902" y="308"/>
                    </a:lnTo>
                    <a:lnTo>
                      <a:pt x="904" y="301"/>
                    </a:lnTo>
                    <a:lnTo>
                      <a:pt x="906" y="300"/>
                    </a:lnTo>
                    <a:lnTo>
                      <a:pt x="912" y="303"/>
                    </a:lnTo>
                    <a:lnTo>
                      <a:pt x="909" y="306"/>
                    </a:lnTo>
                    <a:lnTo>
                      <a:pt x="911" y="308"/>
                    </a:lnTo>
                    <a:lnTo>
                      <a:pt x="914" y="310"/>
                    </a:lnTo>
                    <a:lnTo>
                      <a:pt x="919" y="311"/>
                    </a:lnTo>
                    <a:lnTo>
                      <a:pt x="919" y="313"/>
                    </a:lnTo>
                    <a:lnTo>
                      <a:pt x="921" y="315"/>
                    </a:lnTo>
                    <a:lnTo>
                      <a:pt x="926" y="313"/>
                    </a:lnTo>
                    <a:lnTo>
                      <a:pt x="931" y="318"/>
                    </a:lnTo>
                    <a:lnTo>
                      <a:pt x="933" y="323"/>
                    </a:lnTo>
                    <a:lnTo>
                      <a:pt x="936" y="323"/>
                    </a:lnTo>
                    <a:lnTo>
                      <a:pt x="938" y="322"/>
                    </a:lnTo>
                    <a:lnTo>
                      <a:pt x="938" y="317"/>
                    </a:lnTo>
                    <a:lnTo>
                      <a:pt x="940" y="315"/>
                    </a:lnTo>
                    <a:lnTo>
                      <a:pt x="945" y="317"/>
                    </a:lnTo>
                    <a:lnTo>
                      <a:pt x="947" y="317"/>
                    </a:lnTo>
                    <a:lnTo>
                      <a:pt x="948" y="317"/>
                    </a:lnTo>
                    <a:lnTo>
                      <a:pt x="950" y="313"/>
                    </a:lnTo>
                    <a:lnTo>
                      <a:pt x="952" y="310"/>
                    </a:lnTo>
                    <a:lnTo>
                      <a:pt x="950" y="310"/>
                    </a:lnTo>
                    <a:lnTo>
                      <a:pt x="948" y="311"/>
                    </a:lnTo>
                    <a:lnTo>
                      <a:pt x="948" y="310"/>
                    </a:lnTo>
                    <a:lnTo>
                      <a:pt x="950" y="308"/>
                    </a:lnTo>
                    <a:lnTo>
                      <a:pt x="953" y="310"/>
                    </a:lnTo>
                    <a:lnTo>
                      <a:pt x="955" y="308"/>
                    </a:lnTo>
                    <a:lnTo>
                      <a:pt x="960" y="308"/>
                    </a:lnTo>
                    <a:lnTo>
                      <a:pt x="962" y="306"/>
                    </a:lnTo>
                    <a:lnTo>
                      <a:pt x="962" y="308"/>
                    </a:lnTo>
                    <a:lnTo>
                      <a:pt x="964" y="306"/>
                    </a:lnTo>
                    <a:lnTo>
                      <a:pt x="964" y="305"/>
                    </a:lnTo>
                    <a:lnTo>
                      <a:pt x="965" y="306"/>
                    </a:lnTo>
                    <a:lnTo>
                      <a:pt x="967" y="306"/>
                    </a:lnTo>
                    <a:lnTo>
                      <a:pt x="969" y="303"/>
                    </a:lnTo>
                    <a:lnTo>
                      <a:pt x="971" y="303"/>
                    </a:lnTo>
                    <a:lnTo>
                      <a:pt x="977" y="308"/>
                    </a:lnTo>
                    <a:lnTo>
                      <a:pt x="979" y="308"/>
                    </a:lnTo>
                    <a:lnTo>
                      <a:pt x="982" y="306"/>
                    </a:lnTo>
                    <a:lnTo>
                      <a:pt x="984" y="306"/>
                    </a:lnTo>
                    <a:lnTo>
                      <a:pt x="984" y="305"/>
                    </a:lnTo>
                    <a:lnTo>
                      <a:pt x="986" y="303"/>
                    </a:lnTo>
                    <a:lnTo>
                      <a:pt x="986" y="301"/>
                    </a:lnTo>
                    <a:lnTo>
                      <a:pt x="991" y="303"/>
                    </a:lnTo>
                    <a:lnTo>
                      <a:pt x="996" y="300"/>
                    </a:lnTo>
                    <a:lnTo>
                      <a:pt x="998" y="300"/>
                    </a:lnTo>
                    <a:lnTo>
                      <a:pt x="998" y="298"/>
                    </a:lnTo>
                    <a:lnTo>
                      <a:pt x="1000" y="298"/>
                    </a:lnTo>
                    <a:lnTo>
                      <a:pt x="1003" y="298"/>
                    </a:lnTo>
                    <a:lnTo>
                      <a:pt x="1005" y="301"/>
                    </a:lnTo>
                    <a:lnTo>
                      <a:pt x="1006" y="301"/>
                    </a:lnTo>
                    <a:lnTo>
                      <a:pt x="1006" y="303"/>
                    </a:lnTo>
                    <a:lnTo>
                      <a:pt x="1005" y="303"/>
                    </a:lnTo>
                    <a:lnTo>
                      <a:pt x="1006" y="303"/>
                    </a:lnTo>
                    <a:lnTo>
                      <a:pt x="1008" y="305"/>
                    </a:lnTo>
                    <a:lnTo>
                      <a:pt x="1012" y="303"/>
                    </a:lnTo>
                    <a:lnTo>
                      <a:pt x="1013" y="306"/>
                    </a:lnTo>
                    <a:lnTo>
                      <a:pt x="1023" y="305"/>
                    </a:lnTo>
                    <a:lnTo>
                      <a:pt x="1023" y="301"/>
                    </a:lnTo>
                    <a:lnTo>
                      <a:pt x="1025" y="303"/>
                    </a:lnTo>
                    <a:lnTo>
                      <a:pt x="1027" y="303"/>
                    </a:lnTo>
                    <a:lnTo>
                      <a:pt x="1029" y="300"/>
                    </a:lnTo>
                    <a:lnTo>
                      <a:pt x="1029" y="301"/>
                    </a:lnTo>
                    <a:lnTo>
                      <a:pt x="1030" y="301"/>
                    </a:lnTo>
                    <a:lnTo>
                      <a:pt x="1030" y="298"/>
                    </a:lnTo>
                    <a:lnTo>
                      <a:pt x="1032" y="294"/>
                    </a:lnTo>
                    <a:lnTo>
                      <a:pt x="1039" y="296"/>
                    </a:lnTo>
                    <a:lnTo>
                      <a:pt x="1041" y="298"/>
                    </a:lnTo>
                    <a:lnTo>
                      <a:pt x="1041" y="300"/>
                    </a:lnTo>
                    <a:lnTo>
                      <a:pt x="1042" y="300"/>
                    </a:lnTo>
                    <a:lnTo>
                      <a:pt x="1044" y="300"/>
                    </a:lnTo>
                    <a:lnTo>
                      <a:pt x="1046" y="300"/>
                    </a:lnTo>
                    <a:lnTo>
                      <a:pt x="1044" y="301"/>
                    </a:lnTo>
                    <a:lnTo>
                      <a:pt x="1046" y="303"/>
                    </a:lnTo>
                    <a:lnTo>
                      <a:pt x="1047" y="300"/>
                    </a:lnTo>
                    <a:lnTo>
                      <a:pt x="1047" y="301"/>
                    </a:lnTo>
                    <a:lnTo>
                      <a:pt x="1049" y="303"/>
                    </a:lnTo>
                    <a:lnTo>
                      <a:pt x="1049" y="305"/>
                    </a:lnTo>
                    <a:lnTo>
                      <a:pt x="1051" y="305"/>
                    </a:lnTo>
                    <a:lnTo>
                      <a:pt x="1054" y="306"/>
                    </a:lnTo>
                    <a:lnTo>
                      <a:pt x="1056" y="305"/>
                    </a:lnTo>
                    <a:lnTo>
                      <a:pt x="1056" y="306"/>
                    </a:lnTo>
                    <a:lnTo>
                      <a:pt x="1058" y="308"/>
                    </a:lnTo>
                    <a:lnTo>
                      <a:pt x="1058" y="310"/>
                    </a:lnTo>
                    <a:lnTo>
                      <a:pt x="1059" y="310"/>
                    </a:lnTo>
                    <a:lnTo>
                      <a:pt x="1061" y="311"/>
                    </a:lnTo>
                    <a:lnTo>
                      <a:pt x="1059" y="313"/>
                    </a:lnTo>
                    <a:lnTo>
                      <a:pt x="1063" y="315"/>
                    </a:lnTo>
                    <a:lnTo>
                      <a:pt x="1065" y="318"/>
                    </a:lnTo>
                    <a:lnTo>
                      <a:pt x="1068" y="318"/>
                    </a:lnTo>
                    <a:lnTo>
                      <a:pt x="1070" y="318"/>
                    </a:lnTo>
                    <a:lnTo>
                      <a:pt x="1071" y="317"/>
                    </a:lnTo>
                    <a:lnTo>
                      <a:pt x="1073" y="317"/>
                    </a:lnTo>
                    <a:lnTo>
                      <a:pt x="1071" y="318"/>
                    </a:lnTo>
                    <a:lnTo>
                      <a:pt x="1071" y="320"/>
                    </a:lnTo>
                    <a:lnTo>
                      <a:pt x="1075" y="318"/>
                    </a:lnTo>
                    <a:lnTo>
                      <a:pt x="1073" y="322"/>
                    </a:lnTo>
                    <a:lnTo>
                      <a:pt x="1075" y="320"/>
                    </a:lnTo>
                    <a:lnTo>
                      <a:pt x="1075" y="322"/>
                    </a:lnTo>
                    <a:lnTo>
                      <a:pt x="1075" y="323"/>
                    </a:lnTo>
                    <a:lnTo>
                      <a:pt x="1080" y="323"/>
                    </a:lnTo>
                    <a:lnTo>
                      <a:pt x="1082" y="323"/>
                    </a:lnTo>
                    <a:lnTo>
                      <a:pt x="1083" y="323"/>
                    </a:lnTo>
                    <a:lnTo>
                      <a:pt x="1085" y="325"/>
                    </a:lnTo>
                    <a:lnTo>
                      <a:pt x="1082" y="325"/>
                    </a:lnTo>
                    <a:lnTo>
                      <a:pt x="1082" y="327"/>
                    </a:lnTo>
                    <a:lnTo>
                      <a:pt x="1083" y="327"/>
                    </a:lnTo>
                    <a:lnTo>
                      <a:pt x="1085" y="325"/>
                    </a:lnTo>
                    <a:lnTo>
                      <a:pt x="1088" y="327"/>
                    </a:lnTo>
                    <a:lnTo>
                      <a:pt x="1090" y="325"/>
                    </a:lnTo>
                    <a:lnTo>
                      <a:pt x="1092" y="325"/>
                    </a:lnTo>
                    <a:lnTo>
                      <a:pt x="1092" y="327"/>
                    </a:lnTo>
                    <a:lnTo>
                      <a:pt x="1090" y="327"/>
                    </a:lnTo>
                    <a:lnTo>
                      <a:pt x="1088" y="327"/>
                    </a:lnTo>
                    <a:lnTo>
                      <a:pt x="1090" y="329"/>
                    </a:lnTo>
                    <a:lnTo>
                      <a:pt x="1094" y="327"/>
                    </a:lnTo>
                    <a:lnTo>
                      <a:pt x="1094" y="329"/>
                    </a:lnTo>
                    <a:lnTo>
                      <a:pt x="1092" y="329"/>
                    </a:lnTo>
                    <a:lnTo>
                      <a:pt x="1092" y="330"/>
                    </a:lnTo>
                    <a:lnTo>
                      <a:pt x="1095" y="329"/>
                    </a:lnTo>
                    <a:lnTo>
                      <a:pt x="1095" y="330"/>
                    </a:lnTo>
                    <a:lnTo>
                      <a:pt x="1097" y="330"/>
                    </a:lnTo>
                    <a:lnTo>
                      <a:pt x="1099" y="330"/>
                    </a:lnTo>
                    <a:lnTo>
                      <a:pt x="1102" y="329"/>
                    </a:lnTo>
                    <a:lnTo>
                      <a:pt x="1102" y="332"/>
                    </a:lnTo>
                    <a:lnTo>
                      <a:pt x="1102" y="334"/>
                    </a:lnTo>
                    <a:lnTo>
                      <a:pt x="1104" y="334"/>
                    </a:lnTo>
                    <a:lnTo>
                      <a:pt x="1106" y="335"/>
                    </a:lnTo>
                    <a:lnTo>
                      <a:pt x="1107" y="335"/>
                    </a:lnTo>
                    <a:lnTo>
                      <a:pt x="1107" y="334"/>
                    </a:lnTo>
                    <a:lnTo>
                      <a:pt x="1109" y="334"/>
                    </a:lnTo>
                    <a:lnTo>
                      <a:pt x="1109" y="335"/>
                    </a:lnTo>
                    <a:lnTo>
                      <a:pt x="1107" y="337"/>
                    </a:lnTo>
                    <a:lnTo>
                      <a:pt x="1109" y="339"/>
                    </a:lnTo>
                    <a:lnTo>
                      <a:pt x="1112" y="335"/>
                    </a:lnTo>
                    <a:lnTo>
                      <a:pt x="1114" y="337"/>
                    </a:lnTo>
                    <a:lnTo>
                      <a:pt x="1116" y="335"/>
                    </a:lnTo>
                    <a:lnTo>
                      <a:pt x="1117" y="334"/>
                    </a:lnTo>
                    <a:lnTo>
                      <a:pt x="1117" y="337"/>
                    </a:lnTo>
                    <a:lnTo>
                      <a:pt x="1121" y="334"/>
                    </a:lnTo>
                    <a:lnTo>
                      <a:pt x="1123" y="334"/>
                    </a:lnTo>
                    <a:lnTo>
                      <a:pt x="1121" y="337"/>
                    </a:lnTo>
                    <a:lnTo>
                      <a:pt x="1123" y="337"/>
                    </a:lnTo>
                    <a:lnTo>
                      <a:pt x="1123" y="334"/>
                    </a:lnTo>
                    <a:lnTo>
                      <a:pt x="1128" y="334"/>
                    </a:lnTo>
                    <a:lnTo>
                      <a:pt x="1128" y="335"/>
                    </a:lnTo>
                    <a:lnTo>
                      <a:pt x="1133" y="335"/>
                    </a:lnTo>
                    <a:lnTo>
                      <a:pt x="1135" y="334"/>
                    </a:lnTo>
                    <a:lnTo>
                      <a:pt x="1136" y="335"/>
                    </a:lnTo>
                    <a:lnTo>
                      <a:pt x="1138" y="337"/>
                    </a:lnTo>
                    <a:lnTo>
                      <a:pt x="1140" y="368"/>
                    </a:lnTo>
                    <a:lnTo>
                      <a:pt x="1140" y="395"/>
                    </a:lnTo>
                    <a:lnTo>
                      <a:pt x="1140" y="409"/>
                    </a:lnTo>
                    <a:lnTo>
                      <a:pt x="1140" y="429"/>
                    </a:lnTo>
                    <a:lnTo>
                      <a:pt x="1141" y="462"/>
                    </a:lnTo>
                    <a:lnTo>
                      <a:pt x="1141" y="482"/>
                    </a:lnTo>
                    <a:lnTo>
                      <a:pt x="1141" y="505"/>
                    </a:lnTo>
                    <a:lnTo>
                      <a:pt x="1145" y="506"/>
                    </a:lnTo>
                    <a:lnTo>
                      <a:pt x="1148" y="510"/>
                    </a:lnTo>
                    <a:lnTo>
                      <a:pt x="1148" y="513"/>
                    </a:lnTo>
                    <a:lnTo>
                      <a:pt x="1152" y="515"/>
                    </a:lnTo>
                    <a:lnTo>
                      <a:pt x="1153" y="515"/>
                    </a:lnTo>
                    <a:lnTo>
                      <a:pt x="1152" y="517"/>
                    </a:lnTo>
                    <a:lnTo>
                      <a:pt x="1155" y="515"/>
                    </a:lnTo>
                    <a:lnTo>
                      <a:pt x="1155" y="518"/>
                    </a:lnTo>
                    <a:lnTo>
                      <a:pt x="1157" y="518"/>
                    </a:lnTo>
                    <a:lnTo>
                      <a:pt x="1157" y="520"/>
                    </a:lnTo>
                    <a:lnTo>
                      <a:pt x="1159" y="523"/>
                    </a:lnTo>
                    <a:lnTo>
                      <a:pt x="1160" y="525"/>
                    </a:lnTo>
                    <a:lnTo>
                      <a:pt x="1162" y="529"/>
                    </a:lnTo>
                    <a:lnTo>
                      <a:pt x="1162" y="530"/>
                    </a:lnTo>
                    <a:lnTo>
                      <a:pt x="1164" y="534"/>
                    </a:lnTo>
                    <a:lnTo>
                      <a:pt x="1162" y="535"/>
                    </a:lnTo>
                    <a:lnTo>
                      <a:pt x="1164" y="535"/>
                    </a:lnTo>
                    <a:lnTo>
                      <a:pt x="1165" y="535"/>
                    </a:lnTo>
                    <a:lnTo>
                      <a:pt x="1164" y="539"/>
                    </a:lnTo>
                    <a:lnTo>
                      <a:pt x="1164" y="540"/>
                    </a:lnTo>
                    <a:lnTo>
                      <a:pt x="1164" y="542"/>
                    </a:lnTo>
                    <a:lnTo>
                      <a:pt x="1162" y="546"/>
                    </a:lnTo>
                    <a:lnTo>
                      <a:pt x="1162" y="547"/>
                    </a:lnTo>
                    <a:lnTo>
                      <a:pt x="1164" y="549"/>
                    </a:lnTo>
                    <a:lnTo>
                      <a:pt x="1164" y="551"/>
                    </a:lnTo>
                    <a:lnTo>
                      <a:pt x="1167" y="554"/>
                    </a:lnTo>
                    <a:lnTo>
                      <a:pt x="1169" y="554"/>
                    </a:lnTo>
                    <a:lnTo>
                      <a:pt x="1170" y="556"/>
                    </a:lnTo>
                    <a:lnTo>
                      <a:pt x="1174" y="556"/>
                    </a:lnTo>
                    <a:lnTo>
                      <a:pt x="1172" y="558"/>
                    </a:lnTo>
                    <a:lnTo>
                      <a:pt x="1169" y="559"/>
                    </a:lnTo>
                    <a:lnTo>
                      <a:pt x="1172" y="563"/>
                    </a:lnTo>
                    <a:lnTo>
                      <a:pt x="1174" y="561"/>
                    </a:lnTo>
                    <a:lnTo>
                      <a:pt x="1174" y="563"/>
                    </a:lnTo>
                    <a:lnTo>
                      <a:pt x="1176" y="564"/>
                    </a:lnTo>
                    <a:lnTo>
                      <a:pt x="1174" y="566"/>
                    </a:lnTo>
                    <a:lnTo>
                      <a:pt x="1176" y="568"/>
                    </a:lnTo>
                    <a:lnTo>
                      <a:pt x="1177" y="568"/>
                    </a:lnTo>
                    <a:lnTo>
                      <a:pt x="1177" y="571"/>
                    </a:lnTo>
                    <a:lnTo>
                      <a:pt x="1181" y="571"/>
                    </a:lnTo>
                    <a:lnTo>
                      <a:pt x="1176" y="576"/>
                    </a:lnTo>
                    <a:lnTo>
                      <a:pt x="1176" y="578"/>
                    </a:lnTo>
                    <a:lnTo>
                      <a:pt x="1179" y="580"/>
                    </a:lnTo>
                    <a:lnTo>
                      <a:pt x="1181" y="581"/>
                    </a:lnTo>
                    <a:lnTo>
                      <a:pt x="1182" y="581"/>
                    </a:lnTo>
                    <a:lnTo>
                      <a:pt x="1182" y="585"/>
                    </a:lnTo>
                    <a:lnTo>
                      <a:pt x="1184" y="587"/>
                    </a:lnTo>
                    <a:lnTo>
                      <a:pt x="1184" y="590"/>
                    </a:lnTo>
                    <a:lnTo>
                      <a:pt x="1184" y="592"/>
                    </a:lnTo>
                    <a:lnTo>
                      <a:pt x="1186" y="592"/>
                    </a:lnTo>
                    <a:lnTo>
                      <a:pt x="1188" y="590"/>
                    </a:lnTo>
                    <a:lnTo>
                      <a:pt x="1191" y="590"/>
                    </a:lnTo>
                    <a:lnTo>
                      <a:pt x="1191" y="592"/>
                    </a:lnTo>
                    <a:lnTo>
                      <a:pt x="1189" y="592"/>
                    </a:lnTo>
                    <a:lnTo>
                      <a:pt x="1191" y="593"/>
                    </a:lnTo>
                    <a:lnTo>
                      <a:pt x="1189" y="593"/>
                    </a:lnTo>
                    <a:lnTo>
                      <a:pt x="1189" y="597"/>
                    </a:lnTo>
                    <a:lnTo>
                      <a:pt x="1191" y="597"/>
                    </a:lnTo>
                    <a:lnTo>
                      <a:pt x="1189" y="599"/>
                    </a:lnTo>
                    <a:lnTo>
                      <a:pt x="1188" y="599"/>
                    </a:lnTo>
                    <a:lnTo>
                      <a:pt x="1188" y="600"/>
                    </a:lnTo>
                    <a:lnTo>
                      <a:pt x="1189" y="600"/>
                    </a:lnTo>
                    <a:lnTo>
                      <a:pt x="1189" y="602"/>
                    </a:lnTo>
                    <a:lnTo>
                      <a:pt x="1191" y="602"/>
                    </a:lnTo>
                    <a:lnTo>
                      <a:pt x="1191" y="605"/>
                    </a:lnTo>
                    <a:lnTo>
                      <a:pt x="1193" y="607"/>
                    </a:lnTo>
                    <a:lnTo>
                      <a:pt x="1189" y="609"/>
                    </a:lnTo>
                    <a:lnTo>
                      <a:pt x="1188" y="609"/>
                    </a:lnTo>
                    <a:lnTo>
                      <a:pt x="1188" y="611"/>
                    </a:lnTo>
                    <a:lnTo>
                      <a:pt x="1188" y="612"/>
                    </a:lnTo>
                    <a:lnTo>
                      <a:pt x="1188" y="614"/>
                    </a:lnTo>
                    <a:lnTo>
                      <a:pt x="1189" y="614"/>
                    </a:lnTo>
                    <a:lnTo>
                      <a:pt x="1189" y="616"/>
                    </a:lnTo>
                    <a:lnTo>
                      <a:pt x="1191" y="616"/>
                    </a:lnTo>
                    <a:lnTo>
                      <a:pt x="1191" y="617"/>
                    </a:lnTo>
                    <a:lnTo>
                      <a:pt x="1191" y="619"/>
                    </a:lnTo>
                    <a:lnTo>
                      <a:pt x="1189" y="619"/>
                    </a:lnTo>
                    <a:lnTo>
                      <a:pt x="1189" y="621"/>
                    </a:lnTo>
                    <a:lnTo>
                      <a:pt x="1188" y="621"/>
                    </a:lnTo>
                    <a:lnTo>
                      <a:pt x="1188" y="623"/>
                    </a:lnTo>
                    <a:lnTo>
                      <a:pt x="1188" y="624"/>
                    </a:lnTo>
                    <a:lnTo>
                      <a:pt x="1189" y="626"/>
                    </a:lnTo>
                    <a:lnTo>
                      <a:pt x="1188" y="628"/>
                    </a:lnTo>
                    <a:lnTo>
                      <a:pt x="1189" y="628"/>
                    </a:lnTo>
                    <a:lnTo>
                      <a:pt x="1189" y="629"/>
                    </a:lnTo>
                    <a:lnTo>
                      <a:pt x="1186" y="633"/>
                    </a:lnTo>
                    <a:lnTo>
                      <a:pt x="1186" y="634"/>
                    </a:lnTo>
                    <a:lnTo>
                      <a:pt x="1182" y="638"/>
                    </a:lnTo>
                    <a:lnTo>
                      <a:pt x="1184" y="640"/>
                    </a:lnTo>
                    <a:lnTo>
                      <a:pt x="1184" y="641"/>
                    </a:lnTo>
                    <a:lnTo>
                      <a:pt x="1184" y="645"/>
                    </a:lnTo>
                    <a:lnTo>
                      <a:pt x="1179" y="646"/>
                    </a:lnTo>
                    <a:lnTo>
                      <a:pt x="1177" y="650"/>
                    </a:lnTo>
                    <a:lnTo>
                      <a:pt x="1177" y="652"/>
                    </a:lnTo>
                    <a:lnTo>
                      <a:pt x="1179" y="655"/>
                    </a:lnTo>
                    <a:lnTo>
                      <a:pt x="1177" y="653"/>
                    </a:lnTo>
                    <a:lnTo>
                      <a:pt x="1174" y="655"/>
                    </a:lnTo>
                    <a:lnTo>
                      <a:pt x="1174" y="657"/>
                    </a:lnTo>
                    <a:lnTo>
                      <a:pt x="1172" y="660"/>
                    </a:lnTo>
                    <a:lnTo>
                      <a:pt x="1176" y="662"/>
                    </a:lnTo>
                    <a:lnTo>
                      <a:pt x="1176" y="664"/>
                    </a:lnTo>
                    <a:lnTo>
                      <a:pt x="1176" y="665"/>
                    </a:lnTo>
                    <a:lnTo>
                      <a:pt x="1177" y="669"/>
                    </a:lnTo>
                    <a:lnTo>
                      <a:pt x="1176" y="669"/>
                    </a:lnTo>
                    <a:lnTo>
                      <a:pt x="1177" y="670"/>
                    </a:lnTo>
                    <a:lnTo>
                      <a:pt x="1174" y="672"/>
                    </a:lnTo>
                    <a:lnTo>
                      <a:pt x="1172" y="674"/>
                    </a:lnTo>
                    <a:lnTo>
                      <a:pt x="1172" y="677"/>
                    </a:lnTo>
                    <a:lnTo>
                      <a:pt x="1172" y="679"/>
                    </a:lnTo>
                    <a:lnTo>
                      <a:pt x="1170" y="681"/>
                    </a:lnTo>
                    <a:lnTo>
                      <a:pt x="1170" y="682"/>
                    </a:lnTo>
                    <a:lnTo>
                      <a:pt x="1174" y="686"/>
                    </a:lnTo>
                    <a:lnTo>
                      <a:pt x="1177" y="686"/>
                    </a:lnTo>
                    <a:lnTo>
                      <a:pt x="1176" y="693"/>
                    </a:lnTo>
                    <a:lnTo>
                      <a:pt x="1176" y="694"/>
                    </a:lnTo>
                    <a:lnTo>
                      <a:pt x="1177" y="699"/>
                    </a:lnTo>
                    <a:lnTo>
                      <a:pt x="1177" y="703"/>
                    </a:lnTo>
                    <a:lnTo>
                      <a:pt x="1179" y="703"/>
                    </a:lnTo>
                    <a:lnTo>
                      <a:pt x="1177" y="703"/>
                    </a:lnTo>
                    <a:lnTo>
                      <a:pt x="1177" y="706"/>
                    </a:lnTo>
                    <a:lnTo>
                      <a:pt x="1176" y="708"/>
                    </a:lnTo>
                    <a:lnTo>
                      <a:pt x="1176" y="711"/>
                    </a:lnTo>
                    <a:lnTo>
                      <a:pt x="1172" y="718"/>
                    </a:lnTo>
                    <a:lnTo>
                      <a:pt x="1164" y="720"/>
                    </a:lnTo>
                    <a:lnTo>
                      <a:pt x="1164" y="722"/>
                    </a:lnTo>
                    <a:lnTo>
                      <a:pt x="1155" y="739"/>
                    </a:lnTo>
                    <a:lnTo>
                      <a:pt x="1165" y="754"/>
                    </a:lnTo>
                    <a:lnTo>
                      <a:pt x="1145" y="754"/>
                    </a:lnTo>
                    <a:lnTo>
                      <a:pt x="1117" y="766"/>
                    </a:lnTo>
                    <a:lnTo>
                      <a:pt x="1116" y="768"/>
                    </a:lnTo>
                    <a:lnTo>
                      <a:pt x="1087" y="780"/>
                    </a:lnTo>
                    <a:lnTo>
                      <a:pt x="1080" y="788"/>
                    </a:lnTo>
                    <a:lnTo>
                      <a:pt x="1078" y="787"/>
                    </a:lnTo>
                    <a:lnTo>
                      <a:pt x="1087" y="776"/>
                    </a:lnTo>
                    <a:lnTo>
                      <a:pt x="1097" y="769"/>
                    </a:lnTo>
                    <a:lnTo>
                      <a:pt x="1104" y="771"/>
                    </a:lnTo>
                    <a:lnTo>
                      <a:pt x="1107" y="768"/>
                    </a:lnTo>
                    <a:lnTo>
                      <a:pt x="1104" y="768"/>
                    </a:lnTo>
                    <a:lnTo>
                      <a:pt x="1100" y="768"/>
                    </a:lnTo>
                    <a:lnTo>
                      <a:pt x="1099" y="764"/>
                    </a:lnTo>
                    <a:lnTo>
                      <a:pt x="1076" y="769"/>
                    </a:lnTo>
                    <a:lnTo>
                      <a:pt x="1085" y="756"/>
                    </a:lnTo>
                    <a:lnTo>
                      <a:pt x="1085" y="746"/>
                    </a:lnTo>
                    <a:lnTo>
                      <a:pt x="1082" y="742"/>
                    </a:lnTo>
                    <a:lnTo>
                      <a:pt x="1073" y="746"/>
                    </a:lnTo>
                    <a:lnTo>
                      <a:pt x="1068" y="756"/>
                    </a:lnTo>
                    <a:lnTo>
                      <a:pt x="1063" y="754"/>
                    </a:lnTo>
                    <a:lnTo>
                      <a:pt x="1049" y="742"/>
                    </a:lnTo>
                    <a:lnTo>
                      <a:pt x="1053" y="751"/>
                    </a:lnTo>
                    <a:lnTo>
                      <a:pt x="1058" y="754"/>
                    </a:lnTo>
                    <a:lnTo>
                      <a:pt x="1056" y="768"/>
                    </a:lnTo>
                    <a:lnTo>
                      <a:pt x="1066" y="773"/>
                    </a:lnTo>
                    <a:lnTo>
                      <a:pt x="1059" y="778"/>
                    </a:lnTo>
                    <a:lnTo>
                      <a:pt x="1063" y="778"/>
                    </a:lnTo>
                    <a:lnTo>
                      <a:pt x="1061" y="781"/>
                    </a:lnTo>
                    <a:lnTo>
                      <a:pt x="1066" y="781"/>
                    </a:lnTo>
                    <a:lnTo>
                      <a:pt x="1065" y="780"/>
                    </a:lnTo>
                    <a:lnTo>
                      <a:pt x="1068" y="785"/>
                    </a:lnTo>
                    <a:lnTo>
                      <a:pt x="1075" y="787"/>
                    </a:lnTo>
                    <a:lnTo>
                      <a:pt x="1068" y="785"/>
                    </a:lnTo>
                    <a:lnTo>
                      <a:pt x="1068" y="793"/>
                    </a:lnTo>
                    <a:lnTo>
                      <a:pt x="1063" y="792"/>
                    </a:lnTo>
                    <a:lnTo>
                      <a:pt x="1051" y="807"/>
                    </a:lnTo>
                    <a:lnTo>
                      <a:pt x="1042" y="805"/>
                    </a:lnTo>
                    <a:lnTo>
                      <a:pt x="1042" y="816"/>
                    </a:lnTo>
                    <a:lnTo>
                      <a:pt x="1039" y="816"/>
                    </a:lnTo>
                    <a:lnTo>
                      <a:pt x="1034" y="829"/>
                    </a:lnTo>
                    <a:lnTo>
                      <a:pt x="1008" y="848"/>
                    </a:lnTo>
                    <a:lnTo>
                      <a:pt x="994" y="857"/>
                    </a:lnTo>
                    <a:lnTo>
                      <a:pt x="994" y="853"/>
                    </a:lnTo>
                    <a:lnTo>
                      <a:pt x="984" y="855"/>
                    </a:lnTo>
                    <a:lnTo>
                      <a:pt x="971" y="860"/>
                    </a:lnTo>
                    <a:lnTo>
                      <a:pt x="969" y="869"/>
                    </a:lnTo>
                    <a:lnTo>
                      <a:pt x="993" y="858"/>
                    </a:lnTo>
                    <a:lnTo>
                      <a:pt x="945" y="882"/>
                    </a:lnTo>
                    <a:lnTo>
                      <a:pt x="965" y="870"/>
                    </a:lnTo>
                    <a:lnTo>
                      <a:pt x="965" y="865"/>
                    </a:lnTo>
                    <a:lnTo>
                      <a:pt x="941" y="874"/>
                    </a:lnTo>
                    <a:lnTo>
                      <a:pt x="941" y="870"/>
                    </a:lnTo>
                    <a:lnTo>
                      <a:pt x="948" y="869"/>
                    </a:lnTo>
                    <a:lnTo>
                      <a:pt x="941" y="867"/>
                    </a:lnTo>
                    <a:lnTo>
                      <a:pt x="950" y="853"/>
                    </a:lnTo>
                    <a:lnTo>
                      <a:pt x="943" y="862"/>
                    </a:lnTo>
                    <a:lnTo>
                      <a:pt x="936" y="863"/>
                    </a:lnTo>
                    <a:lnTo>
                      <a:pt x="938" y="858"/>
                    </a:lnTo>
                    <a:lnTo>
                      <a:pt x="933" y="867"/>
                    </a:lnTo>
                    <a:lnTo>
                      <a:pt x="929" y="869"/>
                    </a:lnTo>
                    <a:lnTo>
                      <a:pt x="926" y="863"/>
                    </a:lnTo>
                    <a:lnTo>
                      <a:pt x="926" y="857"/>
                    </a:lnTo>
                    <a:lnTo>
                      <a:pt x="924" y="858"/>
                    </a:lnTo>
                    <a:lnTo>
                      <a:pt x="921" y="853"/>
                    </a:lnTo>
                    <a:lnTo>
                      <a:pt x="923" y="860"/>
                    </a:lnTo>
                    <a:lnTo>
                      <a:pt x="926" y="858"/>
                    </a:lnTo>
                    <a:lnTo>
                      <a:pt x="924" y="867"/>
                    </a:lnTo>
                    <a:lnTo>
                      <a:pt x="928" y="869"/>
                    </a:lnTo>
                    <a:lnTo>
                      <a:pt x="918" y="875"/>
                    </a:lnTo>
                    <a:lnTo>
                      <a:pt x="923" y="870"/>
                    </a:lnTo>
                    <a:lnTo>
                      <a:pt x="921" y="863"/>
                    </a:lnTo>
                    <a:lnTo>
                      <a:pt x="918" y="870"/>
                    </a:lnTo>
                    <a:lnTo>
                      <a:pt x="916" y="869"/>
                    </a:lnTo>
                    <a:lnTo>
                      <a:pt x="916" y="865"/>
                    </a:lnTo>
                    <a:lnTo>
                      <a:pt x="911" y="867"/>
                    </a:lnTo>
                    <a:lnTo>
                      <a:pt x="911" y="860"/>
                    </a:lnTo>
                    <a:lnTo>
                      <a:pt x="911" y="848"/>
                    </a:lnTo>
                    <a:lnTo>
                      <a:pt x="909" y="860"/>
                    </a:lnTo>
                    <a:lnTo>
                      <a:pt x="907" y="858"/>
                    </a:lnTo>
                    <a:lnTo>
                      <a:pt x="902" y="858"/>
                    </a:lnTo>
                    <a:lnTo>
                      <a:pt x="902" y="862"/>
                    </a:lnTo>
                    <a:lnTo>
                      <a:pt x="907" y="867"/>
                    </a:lnTo>
                    <a:lnTo>
                      <a:pt x="906" y="874"/>
                    </a:lnTo>
                    <a:lnTo>
                      <a:pt x="911" y="874"/>
                    </a:lnTo>
                    <a:lnTo>
                      <a:pt x="918" y="881"/>
                    </a:lnTo>
                    <a:lnTo>
                      <a:pt x="911" y="884"/>
                    </a:lnTo>
                    <a:lnTo>
                      <a:pt x="914" y="886"/>
                    </a:lnTo>
                    <a:lnTo>
                      <a:pt x="919" y="881"/>
                    </a:lnTo>
                    <a:lnTo>
                      <a:pt x="926" y="887"/>
                    </a:lnTo>
                    <a:lnTo>
                      <a:pt x="900" y="901"/>
                    </a:lnTo>
                    <a:lnTo>
                      <a:pt x="897" y="898"/>
                    </a:lnTo>
                    <a:lnTo>
                      <a:pt x="897" y="893"/>
                    </a:lnTo>
                    <a:lnTo>
                      <a:pt x="894" y="891"/>
                    </a:lnTo>
                    <a:lnTo>
                      <a:pt x="890" y="882"/>
                    </a:lnTo>
                    <a:lnTo>
                      <a:pt x="885" y="886"/>
                    </a:lnTo>
                    <a:lnTo>
                      <a:pt x="888" y="886"/>
                    </a:lnTo>
                    <a:lnTo>
                      <a:pt x="892" y="891"/>
                    </a:lnTo>
                    <a:lnTo>
                      <a:pt x="890" y="893"/>
                    </a:lnTo>
                    <a:lnTo>
                      <a:pt x="883" y="891"/>
                    </a:lnTo>
                    <a:lnTo>
                      <a:pt x="888" y="896"/>
                    </a:lnTo>
                    <a:lnTo>
                      <a:pt x="888" y="901"/>
                    </a:lnTo>
                    <a:lnTo>
                      <a:pt x="888" y="904"/>
                    </a:lnTo>
                    <a:lnTo>
                      <a:pt x="890" y="910"/>
                    </a:lnTo>
                    <a:lnTo>
                      <a:pt x="887" y="911"/>
                    </a:lnTo>
                    <a:lnTo>
                      <a:pt x="873" y="922"/>
                    </a:lnTo>
                    <a:lnTo>
                      <a:pt x="876" y="906"/>
                    </a:lnTo>
                    <a:lnTo>
                      <a:pt x="871" y="911"/>
                    </a:lnTo>
                    <a:lnTo>
                      <a:pt x="875" y="915"/>
                    </a:lnTo>
                    <a:lnTo>
                      <a:pt x="871" y="922"/>
                    </a:lnTo>
                    <a:lnTo>
                      <a:pt x="866" y="920"/>
                    </a:lnTo>
                    <a:lnTo>
                      <a:pt x="866" y="913"/>
                    </a:lnTo>
                    <a:lnTo>
                      <a:pt x="856" y="920"/>
                    </a:lnTo>
                    <a:lnTo>
                      <a:pt x="856" y="916"/>
                    </a:lnTo>
                    <a:lnTo>
                      <a:pt x="853" y="916"/>
                    </a:lnTo>
                    <a:lnTo>
                      <a:pt x="854" y="922"/>
                    </a:lnTo>
                    <a:lnTo>
                      <a:pt x="844" y="927"/>
                    </a:lnTo>
                    <a:lnTo>
                      <a:pt x="846" y="928"/>
                    </a:lnTo>
                    <a:lnTo>
                      <a:pt x="842" y="930"/>
                    </a:lnTo>
                    <a:lnTo>
                      <a:pt x="846" y="928"/>
                    </a:lnTo>
                    <a:lnTo>
                      <a:pt x="858" y="928"/>
                    </a:lnTo>
                    <a:lnTo>
                      <a:pt x="866" y="922"/>
                    </a:lnTo>
                    <a:lnTo>
                      <a:pt x="866" y="932"/>
                    </a:lnTo>
                    <a:lnTo>
                      <a:pt x="858" y="942"/>
                    </a:lnTo>
                    <a:lnTo>
                      <a:pt x="849" y="954"/>
                    </a:lnTo>
                    <a:lnTo>
                      <a:pt x="846" y="952"/>
                    </a:lnTo>
                    <a:lnTo>
                      <a:pt x="847" y="952"/>
                    </a:lnTo>
                    <a:lnTo>
                      <a:pt x="842" y="947"/>
                    </a:lnTo>
                    <a:lnTo>
                      <a:pt x="834" y="951"/>
                    </a:lnTo>
                    <a:lnTo>
                      <a:pt x="835" y="947"/>
                    </a:lnTo>
                    <a:lnTo>
                      <a:pt x="824" y="949"/>
                    </a:lnTo>
                    <a:lnTo>
                      <a:pt x="822" y="947"/>
                    </a:lnTo>
                    <a:lnTo>
                      <a:pt x="818" y="947"/>
                    </a:lnTo>
                    <a:lnTo>
                      <a:pt x="820" y="951"/>
                    </a:lnTo>
                    <a:lnTo>
                      <a:pt x="824" y="952"/>
                    </a:lnTo>
                    <a:lnTo>
                      <a:pt x="832" y="951"/>
                    </a:lnTo>
                    <a:lnTo>
                      <a:pt x="830" y="957"/>
                    </a:lnTo>
                    <a:lnTo>
                      <a:pt x="837" y="964"/>
                    </a:lnTo>
                    <a:lnTo>
                      <a:pt x="835" y="964"/>
                    </a:lnTo>
                    <a:lnTo>
                      <a:pt x="837" y="966"/>
                    </a:lnTo>
                    <a:lnTo>
                      <a:pt x="834" y="971"/>
                    </a:lnTo>
                    <a:lnTo>
                      <a:pt x="830" y="973"/>
                    </a:lnTo>
                    <a:lnTo>
                      <a:pt x="835" y="973"/>
                    </a:lnTo>
                    <a:lnTo>
                      <a:pt x="839" y="964"/>
                    </a:lnTo>
                    <a:lnTo>
                      <a:pt x="844" y="966"/>
                    </a:lnTo>
                    <a:lnTo>
                      <a:pt x="837" y="980"/>
                    </a:lnTo>
                    <a:lnTo>
                      <a:pt x="829" y="1005"/>
                    </a:lnTo>
                    <a:lnTo>
                      <a:pt x="820" y="1005"/>
                    </a:lnTo>
                    <a:lnTo>
                      <a:pt x="820" y="993"/>
                    </a:lnTo>
                    <a:lnTo>
                      <a:pt x="817" y="1004"/>
                    </a:lnTo>
                    <a:lnTo>
                      <a:pt x="810" y="1007"/>
                    </a:lnTo>
                    <a:lnTo>
                      <a:pt x="796" y="995"/>
                    </a:lnTo>
                    <a:lnTo>
                      <a:pt x="803" y="1009"/>
                    </a:lnTo>
                    <a:lnTo>
                      <a:pt x="793" y="1009"/>
                    </a:lnTo>
                    <a:lnTo>
                      <a:pt x="815" y="1016"/>
                    </a:lnTo>
                    <a:lnTo>
                      <a:pt x="827" y="1012"/>
                    </a:lnTo>
                    <a:lnTo>
                      <a:pt x="818" y="1031"/>
                    </a:lnTo>
                    <a:lnTo>
                      <a:pt x="822" y="1039"/>
                    </a:lnTo>
                    <a:lnTo>
                      <a:pt x="813" y="1041"/>
                    </a:lnTo>
                    <a:lnTo>
                      <a:pt x="813" y="1055"/>
                    </a:lnTo>
                    <a:lnTo>
                      <a:pt x="820" y="1062"/>
                    </a:lnTo>
                    <a:lnTo>
                      <a:pt x="824" y="1082"/>
                    </a:lnTo>
                    <a:lnTo>
                      <a:pt x="825" y="1091"/>
                    </a:lnTo>
                    <a:lnTo>
                      <a:pt x="822" y="1094"/>
                    </a:lnTo>
                    <a:lnTo>
                      <a:pt x="825" y="1104"/>
                    </a:lnTo>
                    <a:lnTo>
                      <a:pt x="830" y="1108"/>
                    </a:lnTo>
                    <a:lnTo>
                      <a:pt x="832" y="1127"/>
                    </a:lnTo>
                    <a:lnTo>
                      <a:pt x="842" y="1139"/>
                    </a:lnTo>
                    <a:lnTo>
                      <a:pt x="839" y="1145"/>
                    </a:lnTo>
                    <a:lnTo>
                      <a:pt x="846" y="1145"/>
                    </a:lnTo>
                    <a:lnTo>
                      <a:pt x="849" y="1151"/>
                    </a:lnTo>
                    <a:lnTo>
                      <a:pt x="837" y="1149"/>
                    </a:lnTo>
                    <a:lnTo>
                      <a:pt x="837" y="1152"/>
                    </a:lnTo>
                    <a:lnTo>
                      <a:pt x="829" y="1154"/>
                    </a:lnTo>
                    <a:lnTo>
                      <a:pt x="829" y="1163"/>
                    </a:lnTo>
                    <a:lnTo>
                      <a:pt x="824" y="1163"/>
                    </a:lnTo>
                    <a:lnTo>
                      <a:pt x="808" y="1152"/>
                    </a:lnTo>
                    <a:lnTo>
                      <a:pt x="810" y="1151"/>
                    </a:lnTo>
                    <a:lnTo>
                      <a:pt x="806" y="1149"/>
                    </a:lnTo>
                    <a:lnTo>
                      <a:pt x="803" y="1142"/>
                    </a:lnTo>
                    <a:lnTo>
                      <a:pt x="782" y="1139"/>
                    </a:lnTo>
                    <a:lnTo>
                      <a:pt x="765" y="1139"/>
                    </a:lnTo>
                    <a:lnTo>
                      <a:pt x="762" y="1140"/>
                    </a:lnTo>
                    <a:lnTo>
                      <a:pt x="760" y="1137"/>
                    </a:lnTo>
                    <a:lnTo>
                      <a:pt x="750" y="1139"/>
                    </a:lnTo>
                    <a:lnTo>
                      <a:pt x="741" y="1133"/>
                    </a:lnTo>
                    <a:lnTo>
                      <a:pt x="743" y="1132"/>
                    </a:lnTo>
                    <a:lnTo>
                      <a:pt x="741" y="1130"/>
                    </a:lnTo>
                    <a:lnTo>
                      <a:pt x="738" y="1132"/>
                    </a:lnTo>
                    <a:lnTo>
                      <a:pt x="736" y="1127"/>
                    </a:lnTo>
                    <a:lnTo>
                      <a:pt x="731" y="1127"/>
                    </a:lnTo>
                    <a:lnTo>
                      <a:pt x="726" y="1120"/>
                    </a:lnTo>
                    <a:lnTo>
                      <a:pt x="723" y="1122"/>
                    </a:lnTo>
                    <a:lnTo>
                      <a:pt x="711" y="1116"/>
                    </a:lnTo>
                    <a:lnTo>
                      <a:pt x="704" y="1118"/>
                    </a:lnTo>
                    <a:lnTo>
                      <a:pt x="690" y="1103"/>
                    </a:lnTo>
                    <a:lnTo>
                      <a:pt x="682" y="1104"/>
                    </a:lnTo>
                    <a:lnTo>
                      <a:pt x="678" y="1101"/>
                    </a:lnTo>
                    <a:lnTo>
                      <a:pt x="663" y="1098"/>
                    </a:lnTo>
                    <a:lnTo>
                      <a:pt x="663" y="1091"/>
                    </a:lnTo>
                    <a:lnTo>
                      <a:pt x="658" y="1084"/>
                    </a:lnTo>
                    <a:lnTo>
                      <a:pt x="658" y="1080"/>
                    </a:lnTo>
                    <a:lnTo>
                      <a:pt x="647" y="1050"/>
                    </a:lnTo>
                    <a:lnTo>
                      <a:pt x="637" y="1041"/>
                    </a:lnTo>
                    <a:lnTo>
                      <a:pt x="637" y="1036"/>
                    </a:lnTo>
                    <a:lnTo>
                      <a:pt x="632" y="1031"/>
                    </a:lnTo>
                    <a:lnTo>
                      <a:pt x="634" y="1014"/>
                    </a:lnTo>
                    <a:lnTo>
                      <a:pt x="632" y="1005"/>
                    </a:lnTo>
                    <a:lnTo>
                      <a:pt x="624" y="1000"/>
                    </a:lnTo>
                    <a:lnTo>
                      <a:pt x="630" y="983"/>
                    </a:lnTo>
                    <a:lnTo>
                      <a:pt x="627" y="981"/>
                    </a:lnTo>
                    <a:lnTo>
                      <a:pt x="625" y="969"/>
                    </a:lnTo>
                    <a:lnTo>
                      <a:pt x="608" y="963"/>
                    </a:lnTo>
                    <a:lnTo>
                      <a:pt x="600" y="951"/>
                    </a:lnTo>
                    <a:lnTo>
                      <a:pt x="594" y="949"/>
                    </a:lnTo>
                    <a:lnTo>
                      <a:pt x="589" y="928"/>
                    </a:lnTo>
                    <a:lnTo>
                      <a:pt x="584" y="927"/>
                    </a:lnTo>
                    <a:lnTo>
                      <a:pt x="574" y="910"/>
                    </a:lnTo>
                    <a:lnTo>
                      <a:pt x="564" y="904"/>
                    </a:lnTo>
                    <a:lnTo>
                      <a:pt x="564" y="899"/>
                    </a:lnTo>
                    <a:lnTo>
                      <a:pt x="557" y="896"/>
                    </a:lnTo>
                    <a:lnTo>
                      <a:pt x="557" y="891"/>
                    </a:lnTo>
                    <a:lnTo>
                      <a:pt x="552" y="882"/>
                    </a:lnTo>
                    <a:lnTo>
                      <a:pt x="550" y="874"/>
                    </a:lnTo>
                    <a:lnTo>
                      <a:pt x="553" y="872"/>
                    </a:lnTo>
                    <a:lnTo>
                      <a:pt x="547" y="867"/>
                    </a:lnTo>
                    <a:lnTo>
                      <a:pt x="548" y="862"/>
                    </a:lnTo>
                    <a:lnTo>
                      <a:pt x="540" y="853"/>
                    </a:lnTo>
                    <a:lnTo>
                      <a:pt x="531" y="829"/>
                    </a:lnTo>
                    <a:lnTo>
                      <a:pt x="526" y="826"/>
                    </a:lnTo>
                    <a:lnTo>
                      <a:pt x="526" y="809"/>
                    </a:lnTo>
                    <a:lnTo>
                      <a:pt x="516" y="799"/>
                    </a:lnTo>
                    <a:lnTo>
                      <a:pt x="514" y="790"/>
                    </a:lnTo>
                    <a:lnTo>
                      <a:pt x="495" y="775"/>
                    </a:lnTo>
                    <a:lnTo>
                      <a:pt x="490" y="764"/>
                    </a:lnTo>
                    <a:lnTo>
                      <a:pt x="473" y="758"/>
                    </a:lnTo>
                    <a:lnTo>
                      <a:pt x="473" y="747"/>
                    </a:lnTo>
                    <a:lnTo>
                      <a:pt x="468" y="752"/>
                    </a:lnTo>
                    <a:lnTo>
                      <a:pt x="470" y="744"/>
                    </a:lnTo>
                    <a:lnTo>
                      <a:pt x="463" y="744"/>
                    </a:lnTo>
                    <a:lnTo>
                      <a:pt x="459" y="734"/>
                    </a:lnTo>
                    <a:lnTo>
                      <a:pt x="461" y="732"/>
                    </a:lnTo>
                    <a:lnTo>
                      <a:pt x="456" y="732"/>
                    </a:lnTo>
                    <a:lnTo>
                      <a:pt x="454" y="728"/>
                    </a:lnTo>
                    <a:lnTo>
                      <a:pt x="448" y="732"/>
                    </a:lnTo>
                    <a:lnTo>
                      <a:pt x="448" y="727"/>
                    </a:lnTo>
                    <a:lnTo>
                      <a:pt x="444" y="730"/>
                    </a:lnTo>
                    <a:lnTo>
                      <a:pt x="439" y="732"/>
                    </a:lnTo>
                    <a:lnTo>
                      <a:pt x="427" y="727"/>
                    </a:lnTo>
                    <a:lnTo>
                      <a:pt x="424" y="728"/>
                    </a:lnTo>
                    <a:lnTo>
                      <a:pt x="422" y="723"/>
                    </a:lnTo>
                    <a:lnTo>
                      <a:pt x="412" y="727"/>
                    </a:lnTo>
                    <a:lnTo>
                      <a:pt x="408" y="723"/>
                    </a:lnTo>
                    <a:lnTo>
                      <a:pt x="400" y="725"/>
                    </a:lnTo>
                    <a:lnTo>
                      <a:pt x="376" y="715"/>
                    </a:lnTo>
                    <a:lnTo>
                      <a:pt x="371" y="718"/>
                    </a:lnTo>
                    <a:lnTo>
                      <a:pt x="369" y="725"/>
                    </a:lnTo>
                    <a:lnTo>
                      <a:pt x="359" y="723"/>
                    </a:lnTo>
                    <a:lnTo>
                      <a:pt x="354" y="727"/>
                    </a:lnTo>
                    <a:lnTo>
                      <a:pt x="352" y="723"/>
                    </a:lnTo>
                    <a:lnTo>
                      <a:pt x="345" y="728"/>
                    </a:lnTo>
                    <a:lnTo>
                      <a:pt x="342" y="727"/>
                    </a:lnTo>
                    <a:lnTo>
                      <a:pt x="328" y="749"/>
                    </a:lnTo>
                    <a:lnTo>
                      <a:pt x="326" y="761"/>
                    </a:lnTo>
                    <a:lnTo>
                      <a:pt x="319" y="766"/>
                    </a:lnTo>
                    <a:lnTo>
                      <a:pt x="316" y="775"/>
                    </a:lnTo>
                    <a:lnTo>
                      <a:pt x="321" y="780"/>
                    </a:lnTo>
                    <a:lnTo>
                      <a:pt x="309" y="783"/>
                    </a:lnTo>
                    <a:lnTo>
                      <a:pt x="292" y="805"/>
                    </a:lnTo>
                    <a:lnTo>
                      <a:pt x="282" y="800"/>
                    </a:lnTo>
                    <a:lnTo>
                      <a:pt x="280" y="804"/>
                    </a:lnTo>
                    <a:lnTo>
                      <a:pt x="275" y="795"/>
                    </a:lnTo>
                    <a:lnTo>
                      <a:pt x="271" y="797"/>
                    </a:lnTo>
                    <a:lnTo>
                      <a:pt x="263" y="792"/>
                    </a:lnTo>
                    <a:lnTo>
                      <a:pt x="258" y="785"/>
                    </a:lnTo>
                    <a:lnTo>
                      <a:pt x="241" y="778"/>
                    </a:lnTo>
                    <a:lnTo>
                      <a:pt x="239" y="773"/>
                    </a:lnTo>
                    <a:lnTo>
                      <a:pt x="234" y="773"/>
                    </a:lnTo>
                    <a:lnTo>
                      <a:pt x="237" y="768"/>
                    </a:lnTo>
                    <a:lnTo>
                      <a:pt x="234" y="769"/>
                    </a:lnTo>
                    <a:lnTo>
                      <a:pt x="212" y="761"/>
                    </a:lnTo>
                    <a:lnTo>
                      <a:pt x="200" y="752"/>
                    </a:lnTo>
                    <a:lnTo>
                      <a:pt x="198" y="742"/>
                    </a:lnTo>
                    <a:lnTo>
                      <a:pt x="183" y="734"/>
                    </a:lnTo>
                    <a:lnTo>
                      <a:pt x="169" y="720"/>
                    </a:lnTo>
                    <a:lnTo>
                      <a:pt x="166" y="705"/>
                    </a:lnTo>
                    <a:lnTo>
                      <a:pt x="159" y="694"/>
                    </a:lnTo>
                    <a:lnTo>
                      <a:pt x="157" y="677"/>
                    </a:lnTo>
                    <a:lnTo>
                      <a:pt x="160" y="669"/>
                    </a:lnTo>
                    <a:lnTo>
                      <a:pt x="159" y="658"/>
                    </a:lnTo>
                    <a:lnTo>
                      <a:pt x="150" y="645"/>
                    </a:lnTo>
                    <a:lnTo>
                      <a:pt x="150" y="643"/>
                    </a:lnTo>
                    <a:lnTo>
                      <a:pt x="147" y="641"/>
                    </a:lnTo>
                    <a:lnTo>
                      <a:pt x="145" y="621"/>
                    </a:lnTo>
                    <a:lnTo>
                      <a:pt x="136" y="612"/>
                    </a:lnTo>
                    <a:lnTo>
                      <a:pt x="136" y="609"/>
                    </a:lnTo>
                    <a:lnTo>
                      <a:pt x="130" y="607"/>
                    </a:lnTo>
                    <a:lnTo>
                      <a:pt x="118" y="593"/>
                    </a:lnTo>
                    <a:lnTo>
                      <a:pt x="113" y="593"/>
                    </a:lnTo>
                    <a:lnTo>
                      <a:pt x="111" y="590"/>
                    </a:lnTo>
                    <a:lnTo>
                      <a:pt x="107" y="592"/>
                    </a:lnTo>
                    <a:lnTo>
                      <a:pt x="102" y="587"/>
                    </a:lnTo>
                    <a:lnTo>
                      <a:pt x="101" y="581"/>
                    </a:lnTo>
                    <a:lnTo>
                      <a:pt x="89" y="570"/>
                    </a:lnTo>
                    <a:lnTo>
                      <a:pt x="85" y="559"/>
                    </a:lnTo>
                    <a:lnTo>
                      <a:pt x="70" y="549"/>
                    </a:lnTo>
                    <a:lnTo>
                      <a:pt x="53" y="523"/>
                    </a:lnTo>
                    <a:close/>
                    <a:moveTo>
                      <a:pt x="1066" y="800"/>
                    </a:moveTo>
                    <a:lnTo>
                      <a:pt x="1080" y="790"/>
                    </a:lnTo>
                    <a:lnTo>
                      <a:pt x="1082" y="793"/>
                    </a:lnTo>
                    <a:lnTo>
                      <a:pt x="1047" y="817"/>
                    </a:lnTo>
                    <a:lnTo>
                      <a:pt x="1066" y="800"/>
                    </a:lnTo>
                    <a:close/>
                    <a:moveTo>
                      <a:pt x="926" y="898"/>
                    </a:moveTo>
                    <a:lnTo>
                      <a:pt x="885" y="927"/>
                    </a:lnTo>
                    <a:lnTo>
                      <a:pt x="887" y="916"/>
                    </a:lnTo>
                    <a:lnTo>
                      <a:pt x="894" y="915"/>
                    </a:lnTo>
                    <a:lnTo>
                      <a:pt x="914" y="901"/>
                    </a:lnTo>
                    <a:lnTo>
                      <a:pt x="919" y="899"/>
                    </a:lnTo>
                    <a:lnTo>
                      <a:pt x="924" y="893"/>
                    </a:lnTo>
                    <a:lnTo>
                      <a:pt x="926" y="898"/>
                    </a:lnTo>
                    <a:close/>
                    <a:moveTo>
                      <a:pt x="875" y="928"/>
                    </a:moveTo>
                    <a:lnTo>
                      <a:pt x="882" y="920"/>
                    </a:lnTo>
                    <a:lnTo>
                      <a:pt x="885" y="923"/>
                    </a:lnTo>
                    <a:lnTo>
                      <a:pt x="883" y="928"/>
                    </a:lnTo>
                    <a:lnTo>
                      <a:pt x="865" y="951"/>
                    </a:lnTo>
                    <a:lnTo>
                      <a:pt x="866" y="942"/>
                    </a:lnTo>
                    <a:lnTo>
                      <a:pt x="873" y="935"/>
                    </a:lnTo>
                    <a:lnTo>
                      <a:pt x="871" y="934"/>
                    </a:lnTo>
                    <a:lnTo>
                      <a:pt x="875" y="928"/>
                    </a:lnTo>
                    <a:close/>
                    <a:moveTo>
                      <a:pt x="834" y="1009"/>
                    </a:moveTo>
                    <a:lnTo>
                      <a:pt x="832" y="1017"/>
                    </a:lnTo>
                    <a:lnTo>
                      <a:pt x="832" y="1009"/>
                    </a:lnTo>
                    <a:lnTo>
                      <a:pt x="835" y="993"/>
                    </a:lnTo>
                    <a:lnTo>
                      <a:pt x="844" y="978"/>
                    </a:lnTo>
                    <a:lnTo>
                      <a:pt x="844" y="971"/>
                    </a:lnTo>
                    <a:lnTo>
                      <a:pt x="849" y="975"/>
                    </a:lnTo>
                    <a:lnTo>
                      <a:pt x="853" y="964"/>
                    </a:lnTo>
                    <a:lnTo>
                      <a:pt x="861" y="954"/>
                    </a:lnTo>
                    <a:lnTo>
                      <a:pt x="858" y="952"/>
                    </a:lnTo>
                    <a:lnTo>
                      <a:pt x="863" y="952"/>
                    </a:lnTo>
                    <a:lnTo>
                      <a:pt x="847" y="980"/>
                    </a:lnTo>
                    <a:lnTo>
                      <a:pt x="834" y="1009"/>
                    </a:lnTo>
                    <a:close/>
                    <a:moveTo>
                      <a:pt x="837" y="1082"/>
                    </a:moveTo>
                    <a:lnTo>
                      <a:pt x="832" y="1070"/>
                    </a:lnTo>
                    <a:lnTo>
                      <a:pt x="830" y="1058"/>
                    </a:lnTo>
                    <a:lnTo>
                      <a:pt x="829" y="1048"/>
                    </a:lnTo>
                    <a:lnTo>
                      <a:pt x="829" y="1028"/>
                    </a:lnTo>
                    <a:lnTo>
                      <a:pt x="830" y="1019"/>
                    </a:lnTo>
                    <a:lnTo>
                      <a:pt x="832" y="1017"/>
                    </a:lnTo>
                    <a:lnTo>
                      <a:pt x="830" y="1029"/>
                    </a:lnTo>
                    <a:lnTo>
                      <a:pt x="830" y="1045"/>
                    </a:lnTo>
                    <a:lnTo>
                      <a:pt x="832" y="1060"/>
                    </a:lnTo>
                    <a:lnTo>
                      <a:pt x="839" y="1082"/>
                    </a:lnTo>
                    <a:lnTo>
                      <a:pt x="844" y="1101"/>
                    </a:lnTo>
                    <a:lnTo>
                      <a:pt x="847" y="1118"/>
                    </a:lnTo>
                    <a:lnTo>
                      <a:pt x="849" y="1137"/>
                    </a:lnTo>
                    <a:lnTo>
                      <a:pt x="849" y="1139"/>
                    </a:lnTo>
                    <a:lnTo>
                      <a:pt x="846" y="1120"/>
                    </a:lnTo>
                    <a:lnTo>
                      <a:pt x="846" y="1110"/>
                    </a:lnTo>
                    <a:lnTo>
                      <a:pt x="842" y="1101"/>
                    </a:lnTo>
                    <a:lnTo>
                      <a:pt x="841" y="1096"/>
                    </a:lnTo>
                    <a:lnTo>
                      <a:pt x="841" y="1089"/>
                    </a:lnTo>
                    <a:lnTo>
                      <a:pt x="837" y="1082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lIns="44450" tIns="44450" rIns="44450" bIns="4445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00" b="0" i="0" u="none" strike="noStrike" kern="1200" cap="none" spc="0" normalizeH="0" baseline="0" noProof="0" dirty="0">
                  <a:ln>
                    <a:noFill/>
                  </a:ln>
                  <a:solidFill>
                    <a:srgbClr val="53565A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4" name="Freeform 46">
                <a:extLst>
                  <a:ext uri="{FF2B5EF4-FFF2-40B4-BE49-F238E27FC236}">
                    <a16:creationId xmlns:a16="http://schemas.microsoft.com/office/drawing/2014/main" id="{A46B122B-05E9-0C63-B60B-BE36468767E3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3352023" y="3984814"/>
                <a:ext cx="954885" cy="988701"/>
              </a:xfrm>
              <a:custGeom>
                <a:avLst/>
                <a:gdLst/>
                <a:ahLst/>
                <a:cxnLst>
                  <a:cxn ang="0">
                    <a:pos x="15" y="487"/>
                  </a:cxn>
                  <a:cxn ang="0">
                    <a:pos x="20" y="451"/>
                  </a:cxn>
                  <a:cxn ang="0">
                    <a:pos x="25" y="405"/>
                  </a:cxn>
                  <a:cxn ang="0">
                    <a:pos x="34" y="344"/>
                  </a:cxn>
                  <a:cxn ang="0">
                    <a:pos x="46" y="258"/>
                  </a:cxn>
                  <a:cxn ang="0">
                    <a:pos x="53" y="219"/>
                  </a:cxn>
                  <a:cxn ang="0">
                    <a:pos x="68" y="108"/>
                  </a:cxn>
                  <a:cxn ang="0">
                    <a:pos x="82" y="0"/>
                  </a:cxn>
                  <a:cxn ang="0">
                    <a:pos x="138" y="9"/>
                  </a:cxn>
                  <a:cxn ang="0">
                    <a:pos x="215" y="17"/>
                  </a:cxn>
                  <a:cxn ang="0">
                    <a:pos x="220" y="19"/>
                  </a:cxn>
                  <a:cxn ang="0">
                    <a:pos x="265" y="24"/>
                  </a:cxn>
                  <a:cxn ang="0">
                    <a:pos x="266" y="26"/>
                  </a:cxn>
                  <a:cxn ang="0">
                    <a:pos x="299" y="29"/>
                  </a:cxn>
                  <a:cxn ang="0">
                    <a:pos x="340" y="33"/>
                  </a:cxn>
                  <a:cxn ang="0">
                    <a:pos x="364" y="34"/>
                  </a:cxn>
                  <a:cxn ang="0">
                    <a:pos x="407" y="39"/>
                  </a:cxn>
                  <a:cxn ang="0">
                    <a:pos x="412" y="39"/>
                  </a:cxn>
                  <a:cxn ang="0">
                    <a:pos x="509" y="48"/>
                  </a:cxn>
                  <a:cxn ang="0">
                    <a:pos x="586" y="55"/>
                  </a:cxn>
                  <a:cxn ang="0">
                    <a:pos x="593" y="55"/>
                  </a:cxn>
                  <a:cxn ang="0">
                    <a:pos x="589" y="109"/>
                  </a:cxn>
                  <a:cxn ang="0">
                    <a:pos x="588" y="109"/>
                  </a:cxn>
                  <a:cxn ang="0">
                    <a:pos x="584" y="156"/>
                  </a:cxn>
                  <a:cxn ang="0">
                    <a:pos x="581" y="190"/>
                  </a:cxn>
                  <a:cxn ang="0">
                    <a:pos x="581" y="203"/>
                  </a:cxn>
                  <a:cxn ang="0">
                    <a:pos x="576" y="251"/>
                  </a:cxn>
                  <a:cxn ang="0">
                    <a:pos x="576" y="274"/>
                  </a:cxn>
                  <a:cxn ang="0">
                    <a:pos x="574" y="297"/>
                  </a:cxn>
                  <a:cxn ang="0">
                    <a:pos x="569" y="344"/>
                  </a:cxn>
                  <a:cxn ang="0">
                    <a:pos x="566" y="397"/>
                  </a:cxn>
                  <a:cxn ang="0">
                    <a:pos x="562" y="424"/>
                  </a:cxn>
                  <a:cxn ang="0">
                    <a:pos x="560" y="444"/>
                  </a:cxn>
                  <a:cxn ang="0">
                    <a:pos x="557" y="489"/>
                  </a:cxn>
                  <a:cxn ang="0">
                    <a:pos x="552" y="537"/>
                  </a:cxn>
                  <a:cxn ang="0">
                    <a:pos x="550" y="583"/>
                  </a:cxn>
                  <a:cxn ang="0">
                    <a:pos x="548" y="591"/>
                  </a:cxn>
                  <a:cxn ang="0">
                    <a:pos x="525" y="590"/>
                  </a:cxn>
                  <a:cxn ang="0">
                    <a:pos x="489" y="586"/>
                  </a:cxn>
                  <a:cxn ang="0">
                    <a:pos x="465" y="585"/>
                  </a:cxn>
                  <a:cxn ang="0">
                    <a:pos x="461" y="585"/>
                  </a:cxn>
                  <a:cxn ang="0">
                    <a:pos x="386" y="578"/>
                  </a:cxn>
                  <a:cxn ang="0">
                    <a:pos x="379" y="578"/>
                  </a:cxn>
                  <a:cxn ang="0">
                    <a:pos x="282" y="567"/>
                  </a:cxn>
                  <a:cxn ang="0">
                    <a:pos x="249" y="564"/>
                  </a:cxn>
                  <a:cxn ang="0">
                    <a:pos x="227" y="562"/>
                  </a:cxn>
                  <a:cxn ang="0">
                    <a:pos x="224" y="564"/>
                  </a:cxn>
                  <a:cxn ang="0">
                    <a:pos x="225" y="564"/>
                  </a:cxn>
                  <a:cxn ang="0">
                    <a:pos x="225" y="571"/>
                  </a:cxn>
                  <a:cxn ang="0">
                    <a:pos x="224" y="573"/>
                  </a:cxn>
                  <a:cxn ang="0">
                    <a:pos x="225" y="578"/>
                  </a:cxn>
                  <a:cxn ang="0">
                    <a:pos x="225" y="581"/>
                  </a:cxn>
                  <a:cxn ang="0">
                    <a:pos x="232" y="585"/>
                  </a:cxn>
                  <a:cxn ang="0">
                    <a:pos x="164" y="578"/>
                  </a:cxn>
                  <a:cxn ang="0">
                    <a:pos x="82" y="567"/>
                  </a:cxn>
                  <a:cxn ang="0">
                    <a:pos x="75" y="614"/>
                  </a:cxn>
                  <a:cxn ang="0">
                    <a:pos x="0" y="603"/>
                  </a:cxn>
                  <a:cxn ang="0">
                    <a:pos x="15" y="487"/>
                  </a:cxn>
                </a:cxnLst>
                <a:rect l="0" t="0" r="r" b="b"/>
                <a:pathLst>
                  <a:path w="593" h="614">
                    <a:moveTo>
                      <a:pt x="15" y="487"/>
                    </a:moveTo>
                    <a:lnTo>
                      <a:pt x="20" y="451"/>
                    </a:lnTo>
                    <a:lnTo>
                      <a:pt x="25" y="405"/>
                    </a:lnTo>
                    <a:lnTo>
                      <a:pt x="34" y="344"/>
                    </a:lnTo>
                    <a:lnTo>
                      <a:pt x="46" y="258"/>
                    </a:lnTo>
                    <a:lnTo>
                      <a:pt x="53" y="219"/>
                    </a:lnTo>
                    <a:lnTo>
                      <a:pt x="68" y="108"/>
                    </a:lnTo>
                    <a:lnTo>
                      <a:pt x="82" y="0"/>
                    </a:lnTo>
                    <a:lnTo>
                      <a:pt x="138" y="9"/>
                    </a:lnTo>
                    <a:lnTo>
                      <a:pt x="215" y="17"/>
                    </a:lnTo>
                    <a:lnTo>
                      <a:pt x="220" y="19"/>
                    </a:lnTo>
                    <a:lnTo>
                      <a:pt x="265" y="24"/>
                    </a:lnTo>
                    <a:lnTo>
                      <a:pt x="266" y="26"/>
                    </a:lnTo>
                    <a:lnTo>
                      <a:pt x="299" y="29"/>
                    </a:lnTo>
                    <a:lnTo>
                      <a:pt x="340" y="33"/>
                    </a:lnTo>
                    <a:lnTo>
                      <a:pt x="364" y="34"/>
                    </a:lnTo>
                    <a:lnTo>
                      <a:pt x="407" y="39"/>
                    </a:lnTo>
                    <a:lnTo>
                      <a:pt x="412" y="39"/>
                    </a:lnTo>
                    <a:lnTo>
                      <a:pt x="509" y="48"/>
                    </a:lnTo>
                    <a:lnTo>
                      <a:pt x="586" y="55"/>
                    </a:lnTo>
                    <a:lnTo>
                      <a:pt x="593" y="55"/>
                    </a:lnTo>
                    <a:lnTo>
                      <a:pt x="589" y="109"/>
                    </a:lnTo>
                    <a:lnTo>
                      <a:pt x="588" y="109"/>
                    </a:lnTo>
                    <a:lnTo>
                      <a:pt x="584" y="156"/>
                    </a:lnTo>
                    <a:lnTo>
                      <a:pt x="581" y="190"/>
                    </a:lnTo>
                    <a:lnTo>
                      <a:pt x="581" y="203"/>
                    </a:lnTo>
                    <a:lnTo>
                      <a:pt x="576" y="251"/>
                    </a:lnTo>
                    <a:lnTo>
                      <a:pt x="576" y="274"/>
                    </a:lnTo>
                    <a:lnTo>
                      <a:pt x="574" y="297"/>
                    </a:lnTo>
                    <a:lnTo>
                      <a:pt x="569" y="344"/>
                    </a:lnTo>
                    <a:lnTo>
                      <a:pt x="566" y="397"/>
                    </a:lnTo>
                    <a:lnTo>
                      <a:pt x="562" y="424"/>
                    </a:lnTo>
                    <a:lnTo>
                      <a:pt x="560" y="444"/>
                    </a:lnTo>
                    <a:lnTo>
                      <a:pt x="557" y="489"/>
                    </a:lnTo>
                    <a:lnTo>
                      <a:pt x="552" y="537"/>
                    </a:lnTo>
                    <a:lnTo>
                      <a:pt x="550" y="583"/>
                    </a:lnTo>
                    <a:lnTo>
                      <a:pt x="548" y="591"/>
                    </a:lnTo>
                    <a:lnTo>
                      <a:pt x="525" y="590"/>
                    </a:lnTo>
                    <a:lnTo>
                      <a:pt x="489" y="586"/>
                    </a:lnTo>
                    <a:lnTo>
                      <a:pt x="465" y="585"/>
                    </a:lnTo>
                    <a:lnTo>
                      <a:pt x="461" y="585"/>
                    </a:lnTo>
                    <a:lnTo>
                      <a:pt x="386" y="578"/>
                    </a:lnTo>
                    <a:lnTo>
                      <a:pt x="379" y="578"/>
                    </a:lnTo>
                    <a:lnTo>
                      <a:pt x="282" y="567"/>
                    </a:lnTo>
                    <a:lnTo>
                      <a:pt x="249" y="564"/>
                    </a:lnTo>
                    <a:lnTo>
                      <a:pt x="227" y="562"/>
                    </a:lnTo>
                    <a:lnTo>
                      <a:pt x="224" y="564"/>
                    </a:lnTo>
                    <a:lnTo>
                      <a:pt x="225" y="564"/>
                    </a:lnTo>
                    <a:lnTo>
                      <a:pt x="225" y="571"/>
                    </a:lnTo>
                    <a:lnTo>
                      <a:pt x="224" y="573"/>
                    </a:lnTo>
                    <a:lnTo>
                      <a:pt x="225" y="578"/>
                    </a:lnTo>
                    <a:lnTo>
                      <a:pt x="225" y="581"/>
                    </a:lnTo>
                    <a:lnTo>
                      <a:pt x="232" y="585"/>
                    </a:lnTo>
                    <a:lnTo>
                      <a:pt x="164" y="578"/>
                    </a:lnTo>
                    <a:lnTo>
                      <a:pt x="82" y="567"/>
                    </a:lnTo>
                    <a:lnTo>
                      <a:pt x="75" y="614"/>
                    </a:lnTo>
                    <a:lnTo>
                      <a:pt x="0" y="603"/>
                    </a:lnTo>
                    <a:lnTo>
                      <a:pt x="15" y="487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lIns="44450" tIns="44450" rIns="44450" bIns="4445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00" b="0" i="0" u="none" strike="noStrike" kern="1200" cap="none" spc="0" normalizeH="0" baseline="0" noProof="0" dirty="0">
                  <a:ln>
                    <a:noFill/>
                  </a:ln>
                  <a:solidFill>
                    <a:srgbClr val="53565A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5" name="Freeform 47">
                <a:extLst>
                  <a:ext uri="{FF2B5EF4-FFF2-40B4-BE49-F238E27FC236}">
                    <a16:creationId xmlns:a16="http://schemas.microsoft.com/office/drawing/2014/main" id="{718B5EF9-E657-A690-B3E6-B783C3EE9E99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6359992" y="4377718"/>
                <a:ext cx="528166" cy="853439"/>
              </a:xfrm>
              <a:custGeom>
                <a:avLst/>
                <a:gdLst/>
                <a:ahLst/>
                <a:cxnLst>
                  <a:cxn ang="0">
                    <a:pos x="304" y="330"/>
                  </a:cxn>
                  <a:cxn ang="0">
                    <a:pos x="308" y="344"/>
                  </a:cxn>
                  <a:cxn ang="0">
                    <a:pos x="314" y="354"/>
                  </a:cxn>
                  <a:cxn ang="0">
                    <a:pos x="316" y="370"/>
                  </a:cxn>
                  <a:cxn ang="0">
                    <a:pos x="316" y="385"/>
                  </a:cxn>
                  <a:cxn ang="0">
                    <a:pos x="316" y="397"/>
                  </a:cxn>
                  <a:cxn ang="0">
                    <a:pos x="319" y="404"/>
                  </a:cxn>
                  <a:cxn ang="0">
                    <a:pos x="328" y="421"/>
                  </a:cxn>
                  <a:cxn ang="0">
                    <a:pos x="234" y="431"/>
                  </a:cxn>
                  <a:cxn ang="0">
                    <a:pos x="173" y="438"/>
                  </a:cxn>
                  <a:cxn ang="0">
                    <a:pos x="90" y="445"/>
                  </a:cxn>
                  <a:cxn ang="0">
                    <a:pos x="90" y="460"/>
                  </a:cxn>
                  <a:cxn ang="0">
                    <a:pos x="106" y="476"/>
                  </a:cxn>
                  <a:cxn ang="0">
                    <a:pos x="113" y="484"/>
                  </a:cxn>
                  <a:cxn ang="0">
                    <a:pos x="111" y="498"/>
                  </a:cxn>
                  <a:cxn ang="0">
                    <a:pos x="97" y="517"/>
                  </a:cxn>
                  <a:cxn ang="0">
                    <a:pos x="60" y="530"/>
                  </a:cxn>
                  <a:cxn ang="0">
                    <a:pos x="68" y="508"/>
                  </a:cxn>
                  <a:cxn ang="0">
                    <a:pos x="48" y="520"/>
                  </a:cxn>
                  <a:cxn ang="0">
                    <a:pos x="17" y="479"/>
                  </a:cxn>
                  <a:cxn ang="0">
                    <a:pos x="8" y="405"/>
                  </a:cxn>
                  <a:cxn ang="0">
                    <a:pos x="3" y="320"/>
                  </a:cxn>
                  <a:cxn ang="0">
                    <a:pos x="5" y="245"/>
                  </a:cxn>
                  <a:cxn ang="0">
                    <a:pos x="7" y="178"/>
                  </a:cxn>
                  <a:cxn ang="0">
                    <a:pos x="8" y="118"/>
                  </a:cxn>
                  <a:cxn ang="0">
                    <a:pos x="8" y="65"/>
                  </a:cxn>
                  <a:cxn ang="0">
                    <a:pos x="5" y="28"/>
                  </a:cxn>
                  <a:cxn ang="0">
                    <a:pos x="19" y="18"/>
                  </a:cxn>
                  <a:cxn ang="0">
                    <a:pos x="85" y="12"/>
                  </a:cxn>
                  <a:cxn ang="0">
                    <a:pos x="164" y="6"/>
                  </a:cxn>
                  <a:cxn ang="0">
                    <a:pos x="225" y="0"/>
                  </a:cxn>
                  <a:cxn ang="0">
                    <a:pos x="237" y="43"/>
                  </a:cxn>
                  <a:cxn ang="0">
                    <a:pos x="253" y="94"/>
                  </a:cxn>
                  <a:cxn ang="0">
                    <a:pos x="265" y="141"/>
                  </a:cxn>
                  <a:cxn ang="0">
                    <a:pos x="280" y="195"/>
                  </a:cxn>
                  <a:cxn ang="0">
                    <a:pos x="290" y="229"/>
                  </a:cxn>
                  <a:cxn ang="0">
                    <a:pos x="296" y="236"/>
                  </a:cxn>
                  <a:cxn ang="0">
                    <a:pos x="299" y="243"/>
                  </a:cxn>
                  <a:cxn ang="0">
                    <a:pos x="301" y="250"/>
                  </a:cxn>
                  <a:cxn ang="0">
                    <a:pos x="311" y="265"/>
                  </a:cxn>
                  <a:cxn ang="0">
                    <a:pos x="311" y="272"/>
                  </a:cxn>
                  <a:cxn ang="0">
                    <a:pos x="311" y="279"/>
                  </a:cxn>
                  <a:cxn ang="0">
                    <a:pos x="321" y="284"/>
                  </a:cxn>
                  <a:cxn ang="0">
                    <a:pos x="319" y="289"/>
                  </a:cxn>
                  <a:cxn ang="0">
                    <a:pos x="316" y="293"/>
                  </a:cxn>
                  <a:cxn ang="0">
                    <a:pos x="309" y="301"/>
                  </a:cxn>
                  <a:cxn ang="0">
                    <a:pos x="309" y="310"/>
                  </a:cxn>
                </a:cxnLst>
                <a:rect l="0" t="0" r="r" b="b"/>
                <a:pathLst>
                  <a:path w="328" h="530">
                    <a:moveTo>
                      <a:pt x="309" y="317"/>
                    </a:moveTo>
                    <a:lnTo>
                      <a:pt x="306" y="325"/>
                    </a:lnTo>
                    <a:lnTo>
                      <a:pt x="304" y="330"/>
                    </a:lnTo>
                    <a:lnTo>
                      <a:pt x="306" y="339"/>
                    </a:lnTo>
                    <a:lnTo>
                      <a:pt x="306" y="339"/>
                    </a:lnTo>
                    <a:lnTo>
                      <a:pt x="308" y="344"/>
                    </a:lnTo>
                    <a:lnTo>
                      <a:pt x="308" y="346"/>
                    </a:lnTo>
                    <a:lnTo>
                      <a:pt x="309" y="349"/>
                    </a:lnTo>
                    <a:lnTo>
                      <a:pt x="314" y="354"/>
                    </a:lnTo>
                    <a:lnTo>
                      <a:pt x="316" y="361"/>
                    </a:lnTo>
                    <a:lnTo>
                      <a:pt x="318" y="366"/>
                    </a:lnTo>
                    <a:lnTo>
                      <a:pt x="316" y="370"/>
                    </a:lnTo>
                    <a:lnTo>
                      <a:pt x="316" y="375"/>
                    </a:lnTo>
                    <a:lnTo>
                      <a:pt x="314" y="382"/>
                    </a:lnTo>
                    <a:lnTo>
                      <a:pt x="316" y="385"/>
                    </a:lnTo>
                    <a:lnTo>
                      <a:pt x="316" y="388"/>
                    </a:lnTo>
                    <a:lnTo>
                      <a:pt x="314" y="392"/>
                    </a:lnTo>
                    <a:lnTo>
                      <a:pt x="316" y="397"/>
                    </a:lnTo>
                    <a:lnTo>
                      <a:pt x="316" y="400"/>
                    </a:lnTo>
                    <a:lnTo>
                      <a:pt x="316" y="404"/>
                    </a:lnTo>
                    <a:lnTo>
                      <a:pt x="319" y="404"/>
                    </a:lnTo>
                    <a:lnTo>
                      <a:pt x="323" y="407"/>
                    </a:lnTo>
                    <a:lnTo>
                      <a:pt x="325" y="412"/>
                    </a:lnTo>
                    <a:lnTo>
                      <a:pt x="328" y="421"/>
                    </a:lnTo>
                    <a:lnTo>
                      <a:pt x="284" y="426"/>
                    </a:lnTo>
                    <a:lnTo>
                      <a:pt x="284" y="426"/>
                    </a:lnTo>
                    <a:lnTo>
                      <a:pt x="234" y="431"/>
                    </a:lnTo>
                    <a:lnTo>
                      <a:pt x="220" y="433"/>
                    </a:lnTo>
                    <a:lnTo>
                      <a:pt x="202" y="435"/>
                    </a:lnTo>
                    <a:lnTo>
                      <a:pt x="173" y="438"/>
                    </a:lnTo>
                    <a:lnTo>
                      <a:pt x="166" y="438"/>
                    </a:lnTo>
                    <a:lnTo>
                      <a:pt x="130" y="441"/>
                    </a:lnTo>
                    <a:lnTo>
                      <a:pt x="90" y="445"/>
                    </a:lnTo>
                    <a:lnTo>
                      <a:pt x="92" y="450"/>
                    </a:lnTo>
                    <a:lnTo>
                      <a:pt x="89" y="458"/>
                    </a:lnTo>
                    <a:lnTo>
                      <a:pt x="90" y="460"/>
                    </a:lnTo>
                    <a:lnTo>
                      <a:pt x="97" y="467"/>
                    </a:lnTo>
                    <a:lnTo>
                      <a:pt x="99" y="470"/>
                    </a:lnTo>
                    <a:lnTo>
                      <a:pt x="106" y="476"/>
                    </a:lnTo>
                    <a:lnTo>
                      <a:pt x="109" y="476"/>
                    </a:lnTo>
                    <a:lnTo>
                      <a:pt x="111" y="479"/>
                    </a:lnTo>
                    <a:lnTo>
                      <a:pt x="113" y="484"/>
                    </a:lnTo>
                    <a:lnTo>
                      <a:pt x="111" y="491"/>
                    </a:lnTo>
                    <a:lnTo>
                      <a:pt x="109" y="493"/>
                    </a:lnTo>
                    <a:lnTo>
                      <a:pt x="111" y="498"/>
                    </a:lnTo>
                    <a:lnTo>
                      <a:pt x="113" y="503"/>
                    </a:lnTo>
                    <a:lnTo>
                      <a:pt x="109" y="511"/>
                    </a:lnTo>
                    <a:lnTo>
                      <a:pt x="97" y="517"/>
                    </a:lnTo>
                    <a:lnTo>
                      <a:pt x="97" y="522"/>
                    </a:lnTo>
                    <a:lnTo>
                      <a:pt x="79" y="529"/>
                    </a:lnTo>
                    <a:lnTo>
                      <a:pt x="60" y="530"/>
                    </a:lnTo>
                    <a:lnTo>
                      <a:pt x="80" y="523"/>
                    </a:lnTo>
                    <a:lnTo>
                      <a:pt x="82" y="520"/>
                    </a:lnTo>
                    <a:lnTo>
                      <a:pt x="68" y="508"/>
                    </a:lnTo>
                    <a:lnTo>
                      <a:pt x="65" y="488"/>
                    </a:lnTo>
                    <a:lnTo>
                      <a:pt x="55" y="476"/>
                    </a:lnTo>
                    <a:lnTo>
                      <a:pt x="48" y="520"/>
                    </a:lnTo>
                    <a:lnTo>
                      <a:pt x="29" y="513"/>
                    </a:lnTo>
                    <a:lnTo>
                      <a:pt x="22" y="515"/>
                    </a:lnTo>
                    <a:lnTo>
                      <a:pt x="17" y="479"/>
                    </a:lnTo>
                    <a:lnTo>
                      <a:pt x="14" y="452"/>
                    </a:lnTo>
                    <a:lnTo>
                      <a:pt x="12" y="438"/>
                    </a:lnTo>
                    <a:lnTo>
                      <a:pt x="8" y="405"/>
                    </a:lnTo>
                    <a:lnTo>
                      <a:pt x="5" y="376"/>
                    </a:lnTo>
                    <a:lnTo>
                      <a:pt x="3" y="356"/>
                    </a:lnTo>
                    <a:lnTo>
                      <a:pt x="3" y="320"/>
                    </a:lnTo>
                    <a:lnTo>
                      <a:pt x="3" y="311"/>
                    </a:lnTo>
                    <a:lnTo>
                      <a:pt x="3" y="282"/>
                    </a:lnTo>
                    <a:lnTo>
                      <a:pt x="5" y="245"/>
                    </a:lnTo>
                    <a:lnTo>
                      <a:pt x="5" y="238"/>
                    </a:lnTo>
                    <a:lnTo>
                      <a:pt x="5" y="206"/>
                    </a:lnTo>
                    <a:lnTo>
                      <a:pt x="7" y="178"/>
                    </a:lnTo>
                    <a:lnTo>
                      <a:pt x="7" y="156"/>
                    </a:lnTo>
                    <a:lnTo>
                      <a:pt x="8" y="122"/>
                    </a:lnTo>
                    <a:lnTo>
                      <a:pt x="8" y="118"/>
                    </a:lnTo>
                    <a:lnTo>
                      <a:pt x="8" y="93"/>
                    </a:lnTo>
                    <a:lnTo>
                      <a:pt x="8" y="77"/>
                    </a:lnTo>
                    <a:lnTo>
                      <a:pt x="8" y="65"/>
                    </a:lnTo>
                    <a:lnTo>
                      <a:pt x="10" y="31"/>
                    </a:lnTo>
                    <a:lnTo>
                      <a:pt x="8" y="31"/>
                    </a:lnTo>
                    <a:lnTo>
                      <a:pt x="5" y="28"/>
                    </a:lnTo>
                    <a:lnTo>
                      <a:pt x="0" y="19"/>
                    </a:lnTo>
                    <a:lnTo>
                      <a:pt x="0" y="19"/>
                    </a:lnTo>
                    <a:lnTo>
                      <a:pt x="19" y="18"/>
                    </a:lnTo>
                    <a:lnTo>
                      <a:pt x="51" y="14"/>
                    </a:lnTo>
                    <a:lnTo>
                      <a:pt x="85" y="12"/>
                    </a:lnTo>
                    <a:lnTo>
                      <a:pt x="85" y="12"/>
                    </a:lnTo>
                    <a:lnTo>
                      <a:pt x="120" y="11"/>
                    </a:lnTo>
                    <a:lnTo>
                      <a:pt x="123" y="9"/>
                    </a:lnTo>
                    <a:lnTo>
                      <a:pt x="164" y="6"/>
                    </a:lnTo>
                    <a:lnTo>
                      <a:pt x="164" y="6"/>
                    </a:lnTo>
                    <a:lnTo>
                      <a:pt x="203" y="2"/>
                    </a:lnTo>
                    <a:lnTo>
                      <a:pt x="225" y="0"/>
                    </a:lnTo>
                    <a:lnTo>
                      <a:pt x="229" y="14"/>
                    </a:lnTo>
                    <a:lnTo>
                      <a:pt x="236" y="38"/>
                    </a:lnTo>
                    <a:lnTo>
                      <a:pt x="237" y="43"/>
                    </a:lnTo>
                    <a:lnTo>
                      <a:pt x="239" y="48"/>
                    </a:lnTo>
                    <a:lnTo>
                      <a:pt x="246" y="74"/>
                    </a:lnTo>
                    <a:lnTo>
                      <a:pt x="253" y="94"/>
                    </a:lnTo>
                    <a:lnTo>
                      <a:pt x="256" y="108"/>
                    </a:lnTo>
                    <a:lnTo>
                      <a:pt x="258" y="113"/>
                    </a:lnTo>
                    <a:lnTo>
                      <a:pt x="265" y="141"/>
                    </a:lnTo>
                    <a:lnTo>
                      <a:pt x="270" y="158"/>
                    </a:lnTo>
                    <a:lnTo>
                      <a:pt x="272" y="165"/>
                    </a:lnTo>
                    <a:lnTo>
                      <a:pt x="280" y="195"/>
                    </a:lnTo>
                    <a:lnTo>
                      <a:pt x="280" y="197"/>
                    </a:lnTo>
                    <a:lnTo>
                      <a:pt x="289" y="223"/>
                    </a:lnTo>
                    <a:lnTo>
                      <a:pt x="290" y="229"/>
                    </a:lnTo>
                    <a:lnTo>
                      <a:pt x="294" y="233"/>
                    </a:lnTo>
                    <a:lnTo>
                      <a:pt x="294" y="235"/>
                    </a:lnTo>
                    <a:lnTo>
                      <a:pt x="296" y="236"/>
                    </a:lnTo>
                    <a:lnTo>
                      <a:pt x="296" y="236"/>
                    </a:lnTo>
                    <a:lnTo>
                      <a:pt x="297" y="241"/>
                    </a:lnTo>
                    <a:lnTo>
                      <a:pt x="299" y="243"/>
                    </a:lnTo>
                    <a:lnTo>
                      <a:pt x="297" y="247"/>
                    </a:lnTo>
                    <a:lnTo>
                      <a:pt x="299" y="248"/>
                    </a:lnTo>
                    <a:lnTo>
                      <a:pt x="301" y="250"/>
                    </a:lnTo>
                    <a:lnTo>
                      <a:pt x="302" y="252"/>
                    </a:lnTo>
                    <a:lnTo>
                      <a:pt x="309" y="259"/>
                    </a:lnTo>
                    <a:lnTo>
                      <a:pt x="311" y="265"/>
                    </a:lnTo>
                    <a:lnTo>
                      <a:pt x="313" y="267"/>
                    </a:lnTo>
                    <a:lnTo>
                      <a:pt x="313" y="270"/>
                    </a:lnTo>
                    <a:lnTo>
                      <a:pt x="311" y="272"/>
                    </a:lnTo>
                    <a:lnTo>
                      <a:pt x="313" y="274"/>
                    </a:lnTo>
                    <a:lnTo>
                      <a:pt x="311" y="277"/>
                    </a:lnTo>
                    <a:lnTo>
                      <a:pt x="311" y="279"/>
                    </a:lnTo>
                    <a:lnTo>
                      <a:pt x="318" y="282"/>
                    </a:lnTo>
                    <a:lnTo>
                      <a:pt x="321" y="284"/>
                    </a:lnTo>
                    <a:lnTo>
                      <a:pt x="321" y="284"/>
                    </a:lnTo>
                    <a:lnTo>
                      <a:pt x="321" y="286"/>
                    </a:lnTo>
                    <a:lnTo>
                      <a:pt x="319" y="286"/>
                    </a:lnTo>
                    <a:lnTo>
                      <a:pt x="319" y="289"/>
                    </a:lnTo>
                    <a:lnTo>
                      <a:pt x="319" y="289"/>
                    </a:lnTo>
                    <a:lnTo>
                      <a:pt x="314" y="291"/>
                    </a:lnTo>
                    <a:lnTo>
                      <a:pt x="316" y="293"/>
                    </a:lnTo>
                    <a:lnTo>
                      <a:pt x="313" y="294"/>
                    </a:lnTo>
                    <a:lnTo>
                      <a:pt x="311" y="296"/>
                    </a:lnTo>
                    <a:lnTo>
                      <a:pt x="309" y="301"/>
                    </a:lnTo>
                    <a:lnTo>
                      <a:pt x="309" y="305"/>
                    </a:lnTo>
                    <a:lnTo>
                      <a:pt x="309" y="306"/>
                    </a:lnTo>
                    <a:lnTo>
                      <a:pt x="309" y="310"/>
                    </a:lnTo>
                    <a:lnTo>
                      <a:pt x="309" y="313"/>
                    </a:lnTo>
                    <a:lnTo>
                      <a:pt x="309" y="317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lIns="44450" tIns="44450" rIns="44450" bIns="4445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00" b="0" i="0" u="none" strike="noStrike" kern="1200" cap="none" spc="0" normalizeH="0" baseline="0" noProof="0" dirty="0">
                  <a:ln>
                    <a:noFill/>
                  </a:ln>
                  <a:solidFill>
                    <a:srgbClr val="53565A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6" name="Freeform 48">
                <a:extLst>
                  <a:ext uri="{FF2B5EF4-FFF2-40B4-BE49-F238E27FC236}">
                    <a16:creationId xmlns:a16="http://schemas.microsoft.com/office/drawing/2014/main" id="{A7BFE531-9F07-FF3A-2087-7CB3A2A38BD1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5905898" y="4408313"/>
                <a:ext cx="489519" cy="848609"/>
              </a:xfrm>
              <a:custGeom>
                <a:avLst/>
                <a:gdLst/>
                <a:ahLst/>
                <a:cxnLst>
                  <a:cxn ang="0">
                    <a:pos x="299" y="504"/>
                  </a:cxn>
                  <a:cxn ang="0">
                    <a:pos x="224" y="504"/>
                  </a:cxn>
                  <a:cxn ang="0">
                    <a:pos x="193" y="521"/>
                  </a:cxn>
                  <a:cxn ang="0">
                    <a:pos x="191" y="510"/>
                  </a:cxn>
                  <a:cxn ang="0">
                    <a:pos x="184" y="498"/>
                  </a:cxn>
                  <a:cxn ang="0">
                    <a:pos x="174" y="489"/>
                  </a:cxn>
                  <a:cxn ang="0">
                    <a:pos x="169" y="475"/>
                  </a:cxn>
                  <a:cxn ang="0">
                    <a:pos x="171" y="469"/>
                  </a:cxn>
                  <a:cxn ang="0">
                    <a:pos x="174" y="457"/>
                  </a:cxn>
                  <a:cxn ang="0">
                    <a:pos x="176" y="445"/>
                  </a:cxn>
                  <a:cxn ang="0">
                    <a:pos x="121" y="443"/>
                  </a:cxn>
                  <a:cxn ang="0">
                    <a:pos x="3" y="450"/>
                  </a:cxn>
                  <a:cxn ang="0">
                    <a:pos x="2" y="424"/>
                  </a:cxn>
                  <a:cxn ang="0">
                    <a:pos x="8" y="412"/>
                  </a:cxn>
                  <a:cxn ang="0">
                    <a:pos x="10" y="407"/>
                  </a:cxn>
                  <a:cxn ang="0">
                    <a:pos x="12" y="393"/>
                  </a:cxn>
                  <a:cxn ang="0">
                    <a:pos x="10" y="383"/>
                  </a:cxn>
                  <a:cxn ang="0">
                    <a:pos x="24" y="369"/>
                  </a:cxn>
                  <a:cxn ang="0">
                    <a:pos x="24" y="366"/>
                  </a:cxn>
                  <a:cxn ang="0">
                    <a:pos x="34" y="359"/>
                  </a:cxn>
                  <a:cxn ang="0">
                    <a:pos x="48" y="337"/>
                  </a:cxn>
                  <a:cxn ang="0">
                    <a:pos x="48" y="330"/>
                  </a:cxn>
                  <a:cxn ang="0">
                    <a:pos x="49" y="327"/>
                  </a:cxn>
                  <a:cxn ang="0">
                    <a:pos x="44" y="318"/>
                  </a:cxn>
                  <a:cxn ang="0">
                    <a:pos x="55" y="308"/>
                  </a:cxn>
                  <a:cxn ang="0">
                    <a:pos x="55" y="303"/>
                  </a:cxn>
                  <a:cxn ang="0">
                    <a:pos x="48" y="292"/>
                  </a:cxn>
                  <a:cxn ang="0">
                    <a:pos x="53" y="286"/>
                  </a:cxn>
                  <a:cxn ang="0">
                    <a:pos x="51" y="272"/>
                  </a:cxn>
                  <a:cxn ang="0">
                    <a:pos x="46" y="263"/>
                  </a:cxn>
                  <a:cxn ang="0">
                    <a:pos x="41" y="234"/>
                  </a:cxn>
                  <a:cxn ang="0">
                    <a:pos x="31" y="241"/>
                  </a:cxn>
                  <a:cxn ang="0">
                    <a:pos x="36" y="224"/>
                  </a:cxn>
                  <a:cxn ang="0">
                    <a:pos x="39" y="209"/>
                  </a:cxn>
                  <a:cxn ang="0">
                    <a:pos x="36" y="198"/>
                  </a:cxn>
                  <a:cxn ang="0">
                    <a:pos x="39" y="183"/>
                  </a:cxn>
                  <a:cxn ang="0">
                    <a:pos x="36" y="185"/>
                  </a:cxn>
                  <a:cxn ang="0">
                    <a:pos x="26" y="187"/>
                  </a:cxn>
                  <a:cxn ang="0">
                    <a:pos x="26" y="175"/>
                  </a:cxn>
                  <a:cxn ang="0">
                    <a:pos x="27" y="159"/>
                  </a:cxn>
                  <a:cxn ang="0">
                    <a:pos x="41" y="156"/>
                  </a:cxn>
                  <a:cxn ang="0">
                    <a:pos x="39" y="149"/>
                  </a:cxn>
                  <a:cxn ang="0">
                    <a:pos x="39" y="142"/>
                  </a:cxn>
                  <a:cxn ang="0">
                    <a:pos x="43" y="127"/>
                  </a:cxn>
                  <a:cxn ang="0">
                    <a:pos x="48" y="122"/>
                  </a:cxn>
                  <a:cxn ang="0">
                    <a:pos x="56" y="110"/>
                  </a:cxn>
                  <a:cxn ang="0">
                    <a:pos x="55" y="101"/>
                  </a:cxn>
                  <a:cxn ang="0">
                    <a:pos x="63" y="86"/>
                  </a:cxn>
                  <a:cxn ang="0">
                    <a:pos x="72" y="84"/>
                  </a:cxn>
                  <a:cxn ang="0">
                    <a:pos x="82" y="65"/>
                  </a:cxn>
                  <a:cxn ang="0">
                    <a:pos x="80" y="53"/>
                  </a:cxn>
                  <a:cxn ang="0">
                    <a:pos x="79" y="38"/>
                  </a:cxn>
                  <a:cxn ang="0">
                    <a:pos x="85" y="45"/>
                  </a:cxn>
                  <a:cxn ang="0">
                    <a:pos x="87" y="28"/>
                  </a:cxn>
                  <a:cxn ang="0">
                    <a:pos x="101" y="31"/>
                  </a:cxn>
                  <a:cxn ang="0">
                    <a:pos x="99" y="17"/>
                  </a:cxn>
                  <a:cxn ang="0">
                    <a:pos x="229" y="5"/>
                  </a:cxn>
                  <a:cxn ang="0">
                    <a:pos x="292" y="12"/>
                  </a:cxn>
                  <a:cxn ang="0">
                    <a:pos x="289" y="159"/>
                  </a:cxn>
                  <a:cxn ang="0">
                    <a:pos x="285" y="337"/>
                  </a:cxn>
                </a:cxnLst>
                <a:rect l="0" t="0" r="r" b="b"/>
                <a:pathLst>
                  <a:path w="304" h="527">
                    <a:moveTo>
                      <a:pt x="290" y="386"/>
                    </a:moveTo>
                    <a:lnTo>
                      <a:pt x="294" y="419"/>
                    </a:lnTo>
                    <a:lnTo>
                      <a:pt x="296" y="433"/>
                    </a:lnTo>
                    <a:lnTo>
                      <a:pt x="299" y="460"/>
                    </a:lnTo>
                    <a:lnTo>
                      <a:pt x="304" y="496"/>
                    </a:lnTo>
                    <a:lnTo>
                      <a:pt x="304" y="501"/>
                    </a:lnTo>
                    <a:lnTo>
                      <a:pt x="299" y="504"/>
                    </a:lnTo>
                    <a:lnTo>
                      <a:pt x="287" y="499"/>
                    </a:lnTo>
                    <a:lnTo>
                      <a:pt x="278" y="504"/>
                    </a:lnTo>
                    <a:lnTo>
                      <a:pt x="260" y="496"/>
                    </a:lnTo>
                    <a:lnTo>
                      <a:pt x="255" y="498"/>
                    </a:lnTo>
                    <a:lnTo>
                      <a:pt x="260" y="499"/>
                    </a:lnTo>
                    <a:lnTo>
                      <a:pt x="224" y="511"/>
                    </a:lnTo>
                    <a:lnTo>
                      <a:pt x="224" y="504"/>
                    </a:lnTo>
                    <a:lnTo>
                      <a:pt x="219" y="504"/>
                    </a:lnTo>
                    <a:lnTo>
                      <a:pt x="215" y="506"/>
                    </a:lnTo>
                    <a:lnTo>
                      <a:pt x="220" y="511"/>
                    </a:lnTo>
                    <a:lnTo>
                      <a:pt x="212" y="518"/>
                    </a:lnTo>
                    <a:lnTo>
                      <a:pt x="210" y="525"/>
                    </a:lnTo>
                    <a:lnTo>
                      <a:pt x="196" y="527"/>
                    </a:lnTo>
                    <a:lnTo>
                      <a:pt x="193" y="521"/>
                    </a:lnTo>
                    <a:lnTo>
                      <a:pt x="193" y="520"/>
                    </a:lnTo>
                    <a:lnTo>
                      <a:pt x="193" y="520"/>
                    </a:lnTo>
                    <a:lnTo>
                      <a:pt x="191" y="516"/>
                    </a:lnTo>
                    <a:lnTo>
                      <a:pt x="191" y="515"/>
                    </a:lnTo>
                    <a:lnTo>
                      <a:pt x="191" y="513"/>
                    </a:lnTo>
                    <a:lnTo>
                      <a:pt x="193" y="513"/>
                    </a:lnTo>
                    <a:lnTo>
                      <a:pt x="191" y="510"/>
                    </a:lnTo>
                    <a:lnTo>
                      <a:pt x="191" y="510"/>
                    </a:lnTo>
                    <a:lnTo>
                      <a:pt x="190" y="510"/>
                    </a:lnTo>
                    <a:lnTo>
                      <a:pt x="188" y="506"/>
                    </a:lnTo>
                    <a:lnTo>
                      <a:pt x="186" y="504"/>
                    </a:lnTo>
                    <a:lnTo>
                      <a:pt x="186" y="499"/>
                    </a:lnTo>
                    <a:lnTo>
                      <a:pt x="184" y="498"/>
                    </a:lnTo>
                    <a:lnTo>
                      <a:pt x="184" y="498"/>
                    </a:lnTo>
                    <a:lnTo>
                      <a:pt x="184" y="496"/>
                    </a:lnTo>
                    <a:lnTo>
                      <a:pt x="183" y="496"/>
                    </a:lnTo>
                    <a:lnTo>
                      <a:pt x="181" y="494"/>
                    </a:lnTo>
                    <a:lnTo>
                      <a:pt x="181" y="494"/>
                    </a:lnTo>
                    <a:lnTo>
                      <a:pt x="178" y="492"/>
                    </a:lnTo>
                    <a:lnTo>
                      <a:pt x="176" y="489"/>
                    </a:lnTo>
                    <a:lnTo>
                      <a:pt x="174" y="489"/>
                    </a:lnTo>
                    <a:lnTo>
                      <a:pt x="171" y="482"/>
                    </a:lnTo>
                    <a:lnTo>
                      <a:pt x="173" y="479"/>
                    </a:lnTo>
                    <a:lnTo>
                      <a:pt x="171" y="479"/>
                    </a:lnTo>
                    <a:lnTo>
                      <a:pt x="171" y="477"/>
                    </a:lnTo>
                    <a:lnTo>
                      <a:pt x="169" y="477"/>
                    </a:lnTo>
                    <a:lnTo>
                      <a:pt x="169" y="475"/>
                    </a:lnTo>
                    <a:lnTo>
                      <a:pt x="169" y="475"/>
                    </a:lnTo>
                    <a:lnTo>
                      <a:pt x="169" y="474"/>
                    </a:lnTo>
                    <a:lnTo>
                      <a:pt x="171" y="474"/>
                    </a:lnTo>
                    <a:lnTo>
                      <a:pt x="169" y="472"/>
                    </a:lnTo>
                    <a:lnTo>
                      <a:pt x="169" y="470"/>
                    </a:lnTo>
                    <a:lnTo>
                      <a:pt x="171" y="470"/>
                    </a:lnTo>
                    <a:lnTo>
                      <a:pt x="171" y="469"/>
                    </a:lnTo>
                    <a:lnTo>
                      <a:pt x="171" y="469"/>
                    </a:lnTo>
                    <a:lnTo>
                      <a:pt x="169" y="463"/>
                    </a:lnTo>
                    <a:lnTo>
                      <a:pt x="171" y="462"/>
                    </a:lnTo>
                    <a:lnTo>
                      <a:pt x="173" y="462"/>
                    </a:lnTo>
                    <a:lnTo>
                      <a:pt x="173" y="460"/>
                    </a:lnTo>
                    <a:lnTo>
                      <a:pt x="174" y="460"/>
                    </a:lnTo>
                    <a:lnTo>
                      <a:pt x="173" y="457"/>
                    </a:lnTo>
                    <a:lnTo>
                      <a:pt x="174" y="457"/>
                    </a:lnTo>
                    <a:lnTo>
                      <a:pt x="174" y="451"/>
                    </a:lnTo>
                    <a:lnTo>
                      <a:pt x="176" y="451"/>
                    </a:lnTo>
                    <a:lnTo>
                      <a:pt x="176" y="450"/>
                    </a:lnTo>
                    <a:lnTo>
                      <a:pt x="176" y="450"/>
                    </a:lnTo>
                    <a:lnTo>
                      <a:pt x="176" y="448"/>
                    </a:lnTo>
                    <a:lnTo>
                      <a:pt x="176" y="446"/>
                    </a:lnTo>
                    <a:lnTo>
                      <a:pt x="176" y="445"/>
                    </a:lnTo>
                    <a:lnTo>
                      <a:pt x="178" y="443"/>
                    </a:lnTo>
                    <a:lnTo>
                      <a:pt x="178" y="443"/>
                    </a:lnTo>
                    <a:lnTo>
                      <a:pt x="178" y="441"/>
                    </a:lnTo>
                    <a:lnTo>
                      <a:pt x="178" y="439"/>
                    </a:lnTo>
                    <a:lnTo>
                      <a:pt x="167" y="441"/>
                    </a:lnTo>
                    <a:lnTo>
                      <a:pt x="128" y="443"/>
                    </a:lnTo>
                    <a:lnTo>
                      <a:pt x="121" y="443"/>
                    </a:lnTo>
                    <a:lnTo>
                      <a:pt x="102" y="445"/>
                    </a:lnTo>
                    <a:lnTo>
                      <a:pt x="101" y="445"/>
                    </a:lnTo>
                    <a:lnTo>
                      <a:pt x="77" y="446"/>
                    </a:lnTo>
                    <a:lnTo>
                      <a:pt x="56" y="448"/>
                    </a:lnTo>
                    <a:lnTo>
                      <a:pt x="44" y="448"/>
                    </a:lnTo>
                    <a:lnTo>
                      <a:pt x="3" y="450"/>
                    </a:lnTo>
                    <a:lnTo>
                      <a:pt x="3" y="450"/>
                    </a:lnTo>
                    <a:lnTo>
                      <a:pt x="8" y="446"/>
                    </a:lnTo>
                    <a:lnTo>
                      <a:pt x="10" y="445"/>
                    </a:lnTo>
                    <a:lnTo>
                      <a:pt x="8" y="441"/>
                    </a:lnTo>
                    <a:lnTo>
                      <a:pt x="3" y="436"/>
                    </a:lnTo>
                    <a:lnTo>
                      <a:pt x="5" y="431"/>
                    </a:lnTo>
                    <a:lnTo>
                      <a:pt x="5" y="427"/>
                    </a:lnTo>
                    <a:lnTo>
                      <a:pt x="2" y="424"/>
                    </a:lnTo>
                    <a:lnTo>
                      <a:pt x="0" y="421"/>
                    </a:lnTo>
                    <a:lnTo>
                      <a:pt x="2" y="421"/>
                    </a:lnTo>
                    <a:lnTo>
                      <a:pt x="8" y="421"/>
                    </a:lnTo>
                    <a:lnTo>
                      <a:pt x="12" y="419"/>
                    </a:lnTo>
                    <a:lnTo>
                      <a:pt x="14" y="417"/>
                    </a:lnTo>
                    <a:lnTo>
                      <a:pt x="14" y="416"/>
                    </a:lnTo>
                    <a:lnTo>
                      <a:pt x="8" y="412"/>
                    </a:lnTo>
                    <a:lnTo>
                      <a:pt x="8" y="410"/>
                    </a:lnTo>
                    <a:lnTo>
                      <a:pt x="10" y="409"/>
                    </a:lnTo>
                    <a:lnTo>
                      <a:pt x="7" y="409"/>
                    </a:lnTo>
                    <a:lnTo>
                      <a:pt x="7" y="405"/>
                    </a:lnTo>
                    <a:lnTo>
                      <a:pt x="8" y="404"/>
                    </a:lnTo>
                    <a:lnTo>
                      <a:pt x="10" y="404"/>
                    </a:lnTo>
                    <a:lnTo>
                      <a:pt x="10" y="407"/>
                    </a:lnTo>
                    <a:lnTo>
                      <a:pt x="10" y="409"/>
                    </a:lnTo>
                    <a:lnTo>
                      <a:pt x="14" y="410"/>
                    </a:lnTo>
                    <a:lnTo>
                      <a:pt x="15" y="409"/>
                    </a:lnTo>
                    <a:lnTo>
                      <a:pt x="15" y="407"/>
                    </a:lnTo>
                    <a:lnTo>
                      <a:pt x="15" y="405"/>
                    </a:lnTo>
                    <a:lnTo>
                      <a:pt x="12" y="402"/>
                    </a:lnTo>
                    <a:lnTo>
                      <a:pt x="12" y="393"/>
                    </a:lnTo>
                    <a:lnTo>
                      <a:pt x="12" y="393"/>
                    </a:lnTo>
                    <a:lnTo>
                      <a:pt x="15" y="392"/>
                    </a:lnTo>
                    <a:lnTo>
                      <a:pt x="19" y="390"/>
                    </a:lnTo>
                    <a:lnTo>
                      <a:pt x="20" y="386"/>
                    </a:lnTo>
                    <a:lnTo>
                      <a:pt x="19" y="385"/>
                    </a:lnTo>
                    <a:lnTo>
                      <a:pt x="12" y="385"/>
                    </a:lnTo>
                    <a:lnTo>
                      <a:pt x="10" y="383"/>
                    </a:lnTo>
                    <a:lnTo>
                      <a:pt x="10" y="381"/>
                    </a:lnTo>
                    <a:lnTo>
                      <a:pt x="12" y="380"/>
                    </a:lnTo>
                    <a:lnTo>
                      <a:pt x="15" y="383"/>
                    </a:lnTo>
                    <a:lnTo>
                      <a:pt x="20" y="383"/>
                    </a:lnTo>
                    <a:lnTo>
                      <a:pt x="22" y="380"/>
                    </a:lnTo>
                    <a:lnTo>
                      <a:pt x="22" y="373"/>
                    </a:lnTo>
                    <a:lnTo>
                      <a:pt x="24" y="369"/>
                    </a:lnTo>
                    <a:lnTo>
                      <a:pt x="22" y="369"/>
                    </a:lnTo>
                    <a:lnTo>
                      <a:pt x="26" y="368"/>
                    </a:lnTo>
                    <a:lnTo>
                      <a:pt x="31" y="369"/>
                    </a:lnTo>
                    <a:lnTo>
                      <a:pt x="32" y="368"/>
                    </a:lnTo>
                    <a:lnTo>
                      <a:pt x="32" y="366"/>
                    </a:lnTo>
                    <a:lnTo>
                      <a:pt x="26" y="368"/>
                    </a:lnTo>
                    <a:lnTo>
                      <a:pt x="24" y="366"/>
                    </a:lnTo>
                    <a:lnTo>
                      <a:pt x="26" y="364"/>
                    </a:lnTo>
                    <a:lnTo>
                      <a:pt x="26" y="359"/>
                    </a:lnTo>
                    <a:lnTo>
                      <a:pt x="29" y="356"/>
                    </a:lnTo>
                    <a:lnTo>
                      <a:pt x="29" y="357"/>
                    </a:lnTo>
                    <a:lnTo>
                      <a:pt x="31" y="361"/>
                    </a:lnTo>
                    <a:lnTo>
                      <a:pt x="34" y="361"/>
                    </a:lnTo>
                    <a:lnTo>
                      <a:pt x="34" y="359"/>
                    </a:lnTo>
                    <a:lnTo>
                      <a:pt x="32" y="356"/>
                    </a:lnTo>
                    <a:lnTo>
                      <a:pt x="34" y="354"/>
                    </a:lnTo>
                    <a:lnTo>
                      <a:pt x="37" y="351"/>
                    </a:lnTo>
                    <a:lnTo>
                      <a:pt x="41" y="342"/>
                    </a:lnTo>
                    <a:lnTo>
                      <a:pt x="46" y="342"/>
                    </a:lnTo>
                    <a:lnTo>
                      <a:pt x="48" y="339"/>
                    </a:lnTo>
                    <a:lnTo>
                      <a:pt x="48" y="337"/>
                    </a:lnTo>
                    <a:lnTo>
                      <a:pt x="48" y="337"/>
                    </a:lnTo>
                    <a:lnTo>
                      <a:pt x="43" y="333"/>
                    </a:lnTo>
                    <a:lnTo>
                      <a:pt x="41" y="332"/>
                    </a:lnTo>
                    <a:lnTo>
                      <a:pt x="43" y="332"/>
                    </a:lnTo>
                    <a:lnTo>
                      <a:pt x="46" y="335"/>
                    </a:lnTo>
                    <a:lnTo>
                      <a:pt x="49" y="335"/>
                    </a:lnTo>
                    <a:lnTo>
                      <a:pt x="48" y="330"/>
                    </a:lnTo>
                    <a:lnTo>
                      <a:pt x="51" y="328"/>
                    </a:lnTo>
                    <a:lnTo>
                      <a:pt x="53" y="327"/>
                    </a:lnTo>
                    <a:lnTo>
                      <a:pt x="55" y="322"/>
                    </a:lnTo>
                    <a:lnTo>
                      <a:pt x="51" y="322"/>
                    </a:lnTo>
                    <a:lnTo>
                      <a:pt x="49" y="322"/>
                    </a:lnTo>
                    <a:lnTo>
                      <a:pt x="49" y="323"/>
                    </a:lnTo>
                    <a:lnTo>
                      <a:pt x="49" y="327"/>
                    </a:lnTo>
                    <a:lnTo>
                      <a:pt x="46" y="325"/>
                    </a:lnTo>
                    <a:lnTo>
                      <a:pt x="44" y="327"/>
                    </a:lnTo>
                    <a:lnTo>
                      <a:pt x="41" y="325"/>
                    </a:lnTo>
                    <a:lnTo>
                      <a:pt x="39" y="323"/>
                    </a:lnTo>
                    <a:lnTo>
                      <a:pt x="39" y="320"/>
                    </a:lnTo>
                    <a:lnTo>
                      <a:pt x="43" y="316"/>
                    </a:lnTo>
                    <a:lnTo>
                      <a:pt x="44" y="318"/>
                    </a:lnTo>
                    <a:lnTo>
                      <a:pt x="46" y="316"/>
                    </a:lnTo>
                    <a:lnTo>
                      <a:pt x="48" y="316"/>
                    </a:lnTo>
                    <a:lnTo>
                      <a:pt x="49" y="315"/>
                    </a:lnTo>
                    <a:lnTo>
                      <a:pt x="56" y="316"/>
                    </a:lnTo>
                    <a:lnTo>
                      <a:pt x="56" y="311"/>
                    </a:lnTo>
                    <a:lnTo>
                      <a:pt x="55" y="310"/>
                    </a:lnTo>
                    <a:lnTo>
                      <a:pt x="55" y="308"/>
                    </a:lnTo>
                    <a:lnTo>
                      <a:pt x="56" y="308"/>
                    </a:lnTo>
                    <a:lnTo>
                      <a:pt x="60" y="308"/>
                    </a:lnTo>
                    <a:lnTo>
                      <a:pt x="61" y="308"/>
                    </a:lnTo>
                    <a:lnTo>
                      <a:pt x="65" y="299"/>
                    </a:lnTo>
                    <a:lnTo>
                      <a:pt x="63" y="299"/>
                    </a:lnTo>
                    <a:lnTo>
                      <a:pt x="61" y="303"/>
                    </a:lnTo>
                    <a:lnTo>
                      <a:pt x="55" y="303"/>
                    </a:lnTo>
                    <a:lnTo>
                      <a:pt x="53" y="301"/>
                    </a:lnTo>
                    <a:lnTo>
                      <a:pt x="51" y="298"/>
                    </a:lnTo>
                    <a:lnTo>
                      <a:pt x="55" y="296"/>
                    </a:lnTo>
                    <a:lnTo>
                      <a:pt x="56" y="292"/>
                    </a:lnTo>
                    <a:lnTo>
                      <a:pt x="53" y="292"/>
                    </a:lnTo>
                    <a:lnTo>
                      <a:pt x="49" y="292"/>
                    </a:lnTo>
                    <a:lnTo>
                      <a:pt x="48" y="292"/>
                    </a:lnTo>
                    <a:lnTo>
                      <a:pt x="41" y="287"/>
                    </a:lnTo>
                    <a:lnTo>
                      <a:pt x="41" y="284"/>
                    </a:lnTo>
                    <a:lnTo>
                      <a:pt x="44" y="282"/>
                    </a:lnTo>
                    <a:lnTo>
                      <a:pt x="49" y="287"/>
                    </a:lnTo>
                    <a:lnTo>
                      <a:pt x="51" y="287"/>
                    </a:lnTo>
                    <a:lnTo>
                      <a:pt x="53" y="287"/>
                    </a:lnTo>
                    <a:lnTo>
                      <a:pt x="53" y="286"/>
                    </a:lnTo>
                    <a:lnTo>
                      <a:pt x="46" y="282"/>
                    </a:lnTo>
                    <a:lnTo>
                      <a:pt x="46" y="281"/>
                    </a:lnTo>
                    <a:lnTo>
                      <a:pt x="46" y="279"/>
                    </a:lnTo>
                    <a:lnTo>
                      <a:pt x="49" y="279"/>
                    </a:lnTo>
                    <a:lnTo>
                      <a:pt x="51" y="274"/>
                    </a:lnTo>
                    <a:lnTo>
                      <a:pt x="51" y="274"/>
                    </a:lnTo>
                    <a:lnTo>
                      <a:pt x="51" y="272"/>
                    </a:lnTo>
                    <a:lnTo>
                      <a:pt x="49" y="272"/>
                    </a:lnTo>
                    <a:lnTo>
                      <a:pt x="48" y="275"/>
                    </a:lnTo>
                    <a:lnTo>
                      <a:pt x="46" y="275"/>
                    </a:lnTo>
                    <a:lnTo>
                      <a:pt x="41" y="277"/>
                    </a:lnTo>
                    <a:lnTo>
                      <a:pt x="37" y="272"/>
                    </a:lnTo>
                    <a:lnTo>
                      <a:pt x="39" y="270"/>
                    </a:lnTo>
                    <a:lnTo>
                      <a:pt x="46" y="263"/>
                    </a:lnTo>
                    <a:lnTo>
                      <a:pt x="43" y="260"/>
                    </a:lnTo>
                    <a:lnTo>
                      <a:pt x="39" y="260"/>
                    </a:lnTo>
                    <a:lnTo>
                      <a:pt x="37" y="260"/>
                    </a:lnTo>
                    <a:lnTo>
                      <a:pt x="37" y="251"/>
                    </a:lnTo>
                    <a:lnTo>
                      <a:pt x="43" y="246"/>
                    </a:lnTo>
                    <a:lnTo>
                      <a:pt x="43" y="238"/>
                    </a:lnTo>
                    <a:lnTo>
                      <a:pt x="41" y="234"/>
                    </a:lnTo>
                    <a:lnTo>
                      <a:pt x="39" y="234"/>
                    </a:lnTo>
                    <a:lnTo>
                      <a:pt x="37" y="236"/>
                    </a:lnTo>
                    <a:lnTo>
                      <a:pt x="37" y="241"/>
                    </a:lnTo>
                    <a:lnTo>
                      <a:pt x="37" y="243"/>
                    </a:lnTo>
                    <a:lnTo>
                      <a:pt x="34" y="245"/>
                    </a:lnTo>
                    <a:lnTo>
                      <a:pt x="32" y="243"/>
                    </a:lnTo>
                    <a:lnTo>
                      <a:pt x="31" y="241"/>
                    </a:lnTo>
                    <a:lnTo>
                      <a:pt x="36" y="234"/>
                    </a:lnTo>
                    <a:lnTo>
                      <a:pt x="34" y="233"/>
                    </a:lnTo>
                    <a:lnTo>
                      <a:pt x="36" y="231"/>
                    </a:lnTo>
                    <a:lnTo>
                      <a:pt x="36" y="229"/>
                    </a:lnTo>
                    <a:lnTo>
                      <a:pt x="37" y="229"/>
                    </a:lnTo>
                    <a:lnTo>
                      <a:pt x="39" y="226"/>
                    </a:lnTo>
                    <a:lnTo>
                      <a:pt x="36" y="224"/>
                    </a:lnTo>
                    <a:lnTo>
                      <a:pt x="32" y="222"/>
                    </a:lnTo>
                    <a:lnTo>
                      <a:pt x="31" y="219"/>
                    </a:lnTo>
                    <a:lnTo>
                      <a:pt x="32" y="217"/>
                    </a:lnTo>
                    <a:lnTo>
                      <a:pt x="37" y="219"/>
                    </a:lnTo>
                    <a:lnTo>
                      <a:pt x="39" y="217"/>
                    </a:lnTo>
                    <a:lnTo>
                      <a:pt x="41" y="216"/>
                    </a:lnTo>
                    <a:lnTo>
                      <a:pt x="39" y="209"/>
                    </a:lnTo>
                    <a:lnTo>
                      <a:pt x="43" y="207"/>
                    </a:lnTo>
                    <a:lnTo>
                      <a:pt x="44" y="204"/>
                    </a:lnTo>
                    <a:lnTo>
                      <a:pt x="43" y="202"/>
                    </a:lnTo>
                    <a:lnTo>
                      <a:pt x="41" y="202"/>
                    </a:lnTo>
                    <a:lnTo>
                      <a:pt x="39" y="207"/>
                    </a:lnTo>
                    <a:lnTo>
                      <a:pt x="37" y="205"/>
                    </a:lnTo>
                    <a:lnTo>
                      <a:pt x="36" y="198"/>
                    </a:lnTo>
                    <a:lnTo>
                      <a:pt x="36" y="195"/>
                    </a:lnTo>
                    <a:lnTo>
                      <a:pt x="37" y="192"/>
                    </a:lnTo>
                    <a:lnTo>
                      <a:pt x="41" y="190"/>
                    </a:lnTo>
                    <a:lnTo>
                      <a:pt x="41" y="187"/>
                    </a:lnTo>
                    <a:lnTo>
                      <a:pt x="41" y="183"/>
                    </a:lnTo>
                    <a:lnTo>
                      <a:pt x="41" y="183"/>
                    </a:lnTo>
                    <a:lnTo>
                      <a:pt x="39" y="183"/>
                    </a:lnTo>
                    <a:lnTo>
                      <a:pt x="37" y="188"/>
                    </a:lnTo>
                    <a:lnTo>
                      <a:pt x="36" y="192"/>
                    </a:lnTo>
                    <a:lnTo>
                      <a:pt x="31" y="192"/>
                    </a:lnTo>
                    <a:lnTo>
                      <a:pt x="29" y="190"/>
                    </a:lnTo>
                    <a:lnTo>
                      <a:pt x="29" y="188"/>
                    </a:lnTo>
                    <a:lnTo>
                      <a:pt x="36" y="187"/>
                    </a:lnTo>
                    <a:lnTo>
                      <a:pt x="36" y="185"/>
                    </a:lnTo>
                    <a:lnTo>
                      <a:pt x="36" y="183"/>
                    </a:lnTo>
                    <a:lnTo>
                      <a:pt x="36" y="181"/>
                    </a:lnTo>
                    <a:lnTo>
                      <a:pt x="32" y="180"/>
                    </a:lnTo>
                    <a:lnTo>
                      <a:pt x="31" y="180"/>
                    </a:lnTo>
                    <a:lnTo>
                      <a:pt x="32" y="183"/>
                    </a:lnTo>
                    <a:lnTo>
                      <a:pt x="31" y="187"/>
                    </a:lnTo>
                    <a:lnTo>
                      <a:pt x="26" y="187"/>
                    </a:lnTo>
                    <a:lnTo>
                      <a:pt x="27" y="185"/>
                    </a:lnTo>
                    <a:lnTo>
                      <a:pt x="29" y="183"/>
                    </a:lnTo>
                    <a:lnTo>
                      <a:pt x="31" y="180"/>
                    </a:lnTo>
                    <a:lnTo>
                      <a:pt x="31" y="178"/>
                    </a:lnTo>
                    <a:lnTo>
                      <a:pt x="29" y="176"/>
                    </a:lnTo>
                    <a:lnTo>
                      <a:pt x="27" y="176"/>
                    </a:lnTo>
                    <a:lnTo>
                      <a:pt x="26" y="175"/>
                    </a:lnTo>
                    <a:lnTo>
                      <a:pt x="26" y="171"/>
                    </a:lnTo>
                    <a:lnTo>
                      <a:pt x="29" y="173"/>
                    </a:lnTo>
                    <a:lnTo>
                      <a:pt x="31" y="171"/>
                    </a:lnTo>
                    <a:lnTo>
                      <a:pt x="32" y="168"/>
                    </a:lnTo>
                    <a:lnTo>
                      <a:pt x="32" y="166"/>
                    </a:lnTo>
                    <a:lnTo>
                      <a:pt x="27" y="163"/>
                    </a:lnTo>
                    <a:lnTo>
                      <a:pt x="27" y="159"/>
                    </a:lnTo>
                    <a:lnTo>
                      <a:pt x="27" y="157"/>
                    </a:lnTo>
                    <a:lnTo>
                      <a:pt x="31" y="156"/>
                    </a:lnTo>
                    <a:lnTo>
                      <a:pt x="34" y="161"/>
                    </a:lnTo>
                    <a:lnTo>
                      <a:pt x="37" y="163"/>
                    </a:lnTo>
                    <a:lnTo>
                      <a:pt x="43" y="159"/>
                    </a:lnTo>
                    <a:lnTo>
                      <a:pt x="43" y="157"/>
                    </a:lnTo>
                    <a:lnTo>
                      <a:pt x="41" y="156"/>
                    </a:lnTo>
                    <a:lnTo>
                      <a:pt x="36" y="157"/>
                    </a:lnTo>
                    <a:lnTo>
                      <a:pt x="34" y="157"/>
                    </a:lnTo>
                    <a:lnTo>
                      <a:pt x="32" y="156"/>
                    </a:lnTo>
                    <a:lnTo>
                      <a:pt x="32" y="151"/>
                    </a:lnTo>
                    <a:lnTo>
                      <a:pt x="32" y="151"/>
                    </a:lnTo>
                    <a:lnTo>
                      <a:pt x="36" y="151"/>
                    </a:lnTo>
                    <a:lnTo>
                      <a:pt x="39" y="149"/>
                    </a:lnTo>
                    <a:lnTo>
                      <a:pt x="41" y="151"/>
                    </a:lnTo>
                    <a:lnTo>
                      <a:pt x="43" y="151"/>
                    </a:lnTo>
                    <a:lnTo>
                      <a:pt x="46" y="151"/>
                    </a:lnTo>
                    <a:lnTo>
                      <a:pt x="46" y="149"/>
                    </a:lnTo>
                    <a:lnTo>
                      <a:pt x="46" y="147"/>
                    </a:lnTo>
                    <a:lnTo>
                      <a:pt x="43" y="146"/>
                    </a:lnTo>
                    <a:lnTo>
                      <a:pt x="39" y="142"/>
                    </a:lnTo>
                    <a:lnTo>
                      <a:pt x="39" y="140"/>
                    </a:lnTo>
                    <a:lnTo>
                      <a:pt x="43" y="132"/>
                    </a:lnTo>
                    <a:lnTo>
                      <a:pt x="37" y="128"/>
                    </a:lnTo>
                    <a:lnTo>
                      <a:pt x="36" y="127"/>
                    </a:lnTo>
                    <a:lnTo>
                      <a:pt x="37" y="125"/>
                    </a:lnTo>
                    <a:lnTo>
                      <a:pt x="41" y="127"/>
                    </a:lnTo>
                    <a:lnTo>
                      <a:pt x="43" y="127"/>
                    </a:lnTo>
                    <a:lnTo>
                      <a:pt x="44" y="128"/>
                    </a:lnTo>
                    <a:lnTo>
                      <a:pt x="44" y="130"/>
                    </a:lnTo>
                    <a:lnTo>
                      <a:pt x="48" y="128"/>
                    </a:lnTo>
                    <a:lnTo>
                      <a:pt x="48" y="128"/>
                    </a:lnTo>
                    <a:lnTo>
                      <a:pt x="46" y="127"/>
                    </a:lnTo>
                    <a:lnTo>
                      <a:pt x="46" y="125"/>
                    </a:lnTo>
                    <a:lnTo>
                      <a:pt x="48" y="122"/>
                    </a:lnTo>
                    <a:lnTo>
                      <a:pt x="53" y="120"/>
                    </a:lnTo>
                    <a:lnTo>
                      <a:pt x="55" y="115"/>
                    </a:lnTo>
                    <a:lnTo>
                      <a:pt x="51" y="115"/>
                    </a:lnTo>
                    <a:lnTo>
                      <a:pt x="48" y="111"/>
                    </a:lnTo>
                    <a:lnTo>
                      <a:pt x="48" y="108"/>
                    </a:lnTo>
                    <a:lnTo>
                      <a:pt x="49" y="105"/>
                    </a:lnTo>
                    <a:lnTo>
                      <a:pt x="56" y="110"/>
                    </a:lnTo>
                    <a:lnTo>
                      <a:pt x="58" y="108"/>
                    </a:lnTo>
                    <a:lnTo>
                      <a:pt x="60" y="106"/>
                    </a:lnTo>
                    <a:lnTo>
                      <a:pt x="58" y="105"/>
                    </a:lnTo>
                    <a:lnTo>
                      <a:pt x="49" y="103"/>
                    </a:lnTo>
                    <a:lnTo>
                      <a:pt x="48" y="99"/>
                    </a:lnTo>
                    <a:lnTo>
                      <a:pt x="49" y="98"/>
                    </a:lnTo>
                    <a:lnTo>
                      <a:pt x="55" y="101"/>
                    </a:lnTo>
                    <a:lnTo>
                      <a:pt x="58" y="99"/>
                    </a:lnTo>
                    <a:lnTo>
                      <a:pt x="58" y="94"/>
                    </a:lnTo>
                    <a:lnTo>
                      <a:pt x="60" y="93"/>
                    </a:lnTo>
                    <a:lnTo>
                      <a:pt x="60" y="93"/>
                    </a:lnTo>
                    <a:lnTo>
                      <a:pt x="63" y="94"/>
                    </a:lnTo>
                    <a:lnTo>
                      <a:pt x="65" y="91"/>
                    </a:lnTo>
                    <a:lnTo>
                      <a:pt x="63" y="86"/>
                    </a:lnTo>
                    <a:lnTo>
                      <a:pt x="63" y="84"/>
                    </a:lnTo>
                    <a:lnTo>
                      <a:pt x="68" y="84"/>
                    </a:lnTo>
                    <a:lnTo>
                      <a:pt x="70" y="86"/>
                    </a:lnTo>
                    <a:lnTo>
                      <a:pt x="70" y="89"/>
                    </a:lnTo>
                    <a:lnTo>
                      <a:pt x="70" y="89"/>
                    </a:lnTo>
                    <a:lnTo>
                      <a:pt x="72" y="89"/>
                    </a:lnTo>
                    <a:lnTo>
                      <a:pt x="72" y="84"/>
                    </a:lnTo>
                    <a:lnTo>
                      <a:pt x="77" y="81"/>
                    </a:lnTo>
                    <a:lnTo>
                      <a:pt x="79" y="77"/>
                    </a:lnTo>
                    <a:lnTo>
                      <a:pt x="79" y="75"/>
                    </a:lnTo>
                    <a:lnTo>
                      <a:pt x="77" y="70"/>
                    </a:lnTo>
                    <a:lnTo>
                      <a:pt x="77" y="67"/>
                    </a:lnTo>
                    <a:lnTo>
                      <a:pt x="79" y="67"/>
                    </a:lnTo>
                    <a:lnTo>
                      <a:pt x="82" y="65"/>
                    </a:lnTo>
                    <a:lnTo>
                      <a:pt x="82" y="63"/>
                    </a:lnTo>
                    <a:lnTo>
                      <a:pt x="77" y="58"/>
                    </a:lnTo>
                    <a:lnTo>
                      <a:pt x="77" y="57"/>
                    </a:lnTo>
                    <a:lnTo>
                      <a:pt x="77" y="53"/>
                    </a:lnTo>
                    <a:lnTo>
                      <a:pt x="79" y="48"/>
                    </a:lnTo>
                    <a:lnTo>
                      <a:pt x="80" y="50"/>
                    </a:lnTo>
                    <a:lnTo>
                      <a:pt x="80" y="53"/>
                    </a:lnTo>
                    <a:lnTo>
                      <a:pt x="80" y="55"/>
                    </a:lnTo>
                    <a:lnTo>
                      <a:pt x="84" y="55"/>
                    </a:lnTo>
                    <a:lnTo>
                      <a:pt x="87" y="50"/>
                    </a:lnTo>
                    <a:lnTo>
                      <a:pt x="85" y="46"/>
                    </a:lnTo>
                    <a:lnTo>
                      <a:pt x="82" y="48"/>
                    </a:lnTo>
                    <a:lnTo>
                      <a:pt x="80" y="46"/>
                    </a:lnTo>
                    <a:lnTo>
                      <a:pt x="79" y="38"/>
                    </a:lnTo>
                    <a:lnTo>
                      <a:pt x="80" y="36"/>
                    </a:lnTo>
                    <a:lnTo>
                      <a:pt x="82" y="36"/>
                    </a:lnTo>
                    <a:lnTo>
                      <a:pt x="84" y="38"/>
                    </a:lnTo>
                    <a:lnTo>
                      <a:pt x="84" y="41"/>
                    </a:lnTo>
                    <a:lnTo>
                      <a:pt x="82" y="43"/>
                    </a:lnTo>
                    <a:lnTo>
                      <a:pt x="84" y="45"/>
                    </a:lnTo>
                    <a:lnTo>
                      <a:pt x="85" y="45"/>
                    </a:lnTo>
                    <a:lnTo>
                      <a:pt x="87" y="43"/>
                    </a:lnTo>
                    <a:lnTo>
                      <a:pt x="87" y="41"/>
                    </a:lnTo>
                    <a:lnTo>
                      <a:pt x="85" y="36"/>
                    </a:lnTo>
                    <a:lnTo>
                      <a:pt x="87" y="34"/>
                    </a:lnTo>
                    <a:lnTo>
                      <a:pt x="85" y="31"/>
                    </a:lnTo>
                    <a:lnTo>
                      <a:pt x="85" y="28"/>
                    </a:lnTo>
                    <a:lnTo>
                      <a:pt x="87" y="28"/>
                    </a:lnTo>
                    <a:lnTo>
                      <a:pt x="89" y="29"/>
                    </a:lnTo>
                    <a:lnTo>
                      <a:pt x="89" y="33"/>
                    </a:lnTo>
                    <a:lnTo>
                      <a:pt x="89" y="33"/>
                    </a:lnTo>
                    <a:lnTo>
                      <a:pt x="90" y="33"/>
                    </a:lnTo>
                    <a:lnTo>
                      <a:pt x="96" y="29"/>
                    </a:lnTo>
                    <a:lnTo>
                      <a:pt x="97" y="31"/>
                    </a:lnTo>
                    <a:lnTo>
                      <a:pt x="101" y="31"/>
                    </a:lnTo>
                    <a:lnTo>
                      <a:pt x="101" y="29"/>
                    </a:lnTo>
                    <a:lnTo>
                      <a:pt x="101" y="28"/>
                    </a:lnTo>
                    <a:lnTo>
                      <a:pt x="102" y="26"/>
                    </a:lnTo>
                    <a:lnTo>
                      <a:pt x="104" y="22"/>
                    </a:lnTo>
                    <a:lnTo>
                      <a:pt x="104" y="21"/>
                    </a:lnTo>
                    <a:lnTo>
                      <a:pt x="104" y="19"/>
                    </a:lnTo>
                    <a:lnTo>
                      <a:pt x="99" y="17"/>
                    </a:lnTo>
                    <a:lnTo>
                      <a:pt x="99" y="14"/>
                    </a:lnTo>
                    <a:lnTo>
                      <a:pt x="150" y="11"/>
                    </a:lnTo>
                    <a:lnTo>
                      <a:pt x="155" y="11"/>
                    </a:lnTo>
                    <a:lnTo>
                      <a:pt x="183" y="9"/>
                    </a:lnTo>
                    <a:lnTo>
                      <a:pt x="195" y="9"/>
                    </a:lnTo>
                    <a:lnTo>
                      <a:pt x="212" y="7"/>
                    </a:lnTo>
                    <a:lnTo>
                      <a:pt x="229" y="5"/>
                    </a:lnTo>
                    <a:lnTo>
                      <a:pt x="231" y="5"/>
                    </a:lnTo>
                    <a:lnTo>
                      <a:pt x="267" y="2"/>
                    </a:lnTo>
                    <a:lnTo>
                      <a:pt x="268" y="2"/>
                    </a:lnTo>
                    <a:lnTo>
                      <a:pt x="282" y="0"/>
                    </a:lnTo>
                    <a:lnTo>
                      <a:pt x="287" y="9"/>
                    </a:lnTo>
                    <a:lnTo>
                      <a:pt x="290" y="12"/>
                    </a:lnTo>
                    <a:lnTo>
                      <a:pt x="292" y="12"/>
                    </a:lnTo>
                    <a:lnTo>
                      <a:pt x="290" y="46"/>
                    </a:lnTo>
                    <a:lnTo>
                      <a:pt x="290" y="58"/>
                    </a:lnTo>
                    <a:lnTo>
                      <a:pt x="290" y="74"/>
                    </a:lnTo>
                    <a:lnTo>
                      <a:pt x="290" y="99"/>
                    </a:lnTo>
                    <a:lnTo>
                      <a:pt x="290" y="103"/>
                    </a:lnTo>
                    <a:lnTo>
                      <a:pt x="289" y="137"/>
                    </a:lnTo>
                    <a:lnTo>
                      <a:pt x="289" y="159"/>
                    </a:lnTo>
                    <a:lnTo>
                      <a:pt x="287" y="187"/>
                    </a:lnTo>
                    <a:lnTo>
                      <a:pt x="287" y="219"/>
                    </a:lnTo>
                    <a:lnTo>
                      <a:pt x="287" y="226"/>
                    </a:lnTo>
                    <a:lnTo>
                      <a:pt x="285" y="263"/>
                    </a:lnTo>
                    <a:lnTo>
                      <a:pt x="285" y="292"/>
                    </a:lnTo>
                    <a:lnTo>
                      <a:pt x="285" y="301"/>
                    </a:lnTo>
                    <a:lnTo>
                      <a:pt x="285" y="337"/>
                    </a:lnTo>
                    <a:lnTo>
                      <a:pt x="287" y="357"/>
                    </a:lnTo>
                    <a:lnTo>
                      <a:pt x="290" y="386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lIns="44450" tIns="44450" rIns="44450" bIns="4445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00" b="0" i="0" u="none" strike="noStrike" kern="1200" cap="none" spc="0" normalizeH="0" baseline="0" noProof="0" dirty="0">
                  <a:ln>
                    <a:noFill/>
                  </a:ln>
                  <a:solidFill>
                    <a:srgbClr val="53565A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7" name="Freeform 49">
                <a:extLst>
                  <a:ext uri="{FF2B5EF4-FFF2-40B4-BE49-F238E27FC236}">
                    <a16:creationId xmlns:a16="http://schemas.microsoft.com/office/drawing/2014/main" id="{6AF78BC5-9E49-E4FE-0C1D-06E02F82349E}"/>
                  </a:ext>
                </a:extLst>
              </p:cNvPr>
              <p:cNvSpPr>
                <a:spLocks noEditPoints="1"/>
              </p:cNvSpPr>
              <p:nvPr/>
            </p:nvSpPr>
            <p:spPr bwMode="gray">
              <a:xfrm>
                <a:off x="6722300" y="4331020"/>
                <a:ext cx="739110" cy="776146"/>
              </a:xfrm>
              <a:custGeom>
                <a:avLst/>
                <a:gdLst/>
                <a:ahLst/>
                <a:cxnLst>
                  <a:cxn ang="0">
                    <a:pos x="84" y="342"/>
                  </a:cxn>
                  <a:cxn ang="0">
                    <a:pos x="88" y="323"/>
                  </a:cxn>
                  <a:cxn ang="0">
                    <a:pos x="96" y="315"/>
                  </a:cxn>
                  <a:cxn ang="0">
                    <a:pos x="88" y="303"/>
                  </a:cxn>
                  <a:cxn ang="0">
                    <a:pos x="77" y="281"/>
                  </a:cxn>
                  <a:cxn ang="0">
                    <a:pos x="71" y="265"/>
                  </a:cxn>
                  <a:cxn ang="0">
                    <a:pos x="55" y="226"/>
                  </a:cxn>
                  <a:cxn ang="0">
                    <a:pos x="31" y="137"/>
                  </a:cxn>
                  <a:cxn ang="0">
                    <a:pos x="4" y="43"/>
                  </a:cxn>
                  <a:cxn ang="0">
                    <a:pos x="55" y="23"/>
                  </a:cxn>
                  <a:cxn ang="0">
                    <a:pos x="141" y="12"/>
                  </a:cxn>
                  <a:cxn ang="0">
                    <a:pos x="216" y="6"/>
                  </a:cxn>
                  <a:cxn ang="0">
                    <a:pos x="214" y="9"/>
                  </a:cxn>
                  <a:cxn ang="0">
                    <a:pos x="207" y="16"/>
                  </a:cxn>
                  <a:cxn ang="0">
                    <a:pos x="202" y="24"/>
                  </a:cxn>
                  <a:cxn ang="0">
                    <a:pos x="206" y="40"/>
                  </a:cxn>
                  <a:cxn ang="0">
                    <a:pos x="226" y="52"/>
                  </a:cxn>
                  <a:cxn ang="0">
                    <a:pos x="248" y="60"/>
                  </a:cxn>
                  <a:cxn ang="0">
                    <a:pos x="260" y="82"/>
                  </a:cxn>
                  <a:cxn ang="0">
                    <a:pos x="279" y="106"/>
                  </a:cxn>
                  <a:cxn ang="0">
                    <a:pos x="300" y="117"/>
                  </a:cxn>
                  <a:cxn ang="0">
                    <a:pos x="317" y="137"/>
                  </a:cxn>
                  <a:cxn ang="0">
                    <a:pos x="334" y="144"/>
                  </a:cxn>
                  <a:cxn ang="0">
                    <a:pos x="346" y="156"/>
                  </a:cxn>
                  <a:cxn ang="0">
                    <a:pos x="346" y="164"/>
                  </a:cxn>
                  <a:cxn ang="0">
                    <a:pos x="354" y="170"/>
                  </a:cxn>
                  <a:cxn ang="0">
                    <a:pos x="359" y="175"/>
                  </a:cxn>
                  <a:cxn ang="0">
                    <a:pos x="376" y="187"/>
                  </a:cxn>
                  <a:cxn ang="0">
                    <a:pos x="388" y="194"/>
                  </a:cxn>
                  <a:cxn ang="0">
                    <a:pos x="392" y="207"/>
                  </a:cxn>
                  <a:cxn ang="0">
                    <a:pos x="399" y="214"/>
                  </a:cxn>
                  <a:cxn ang="0">
                    <a:pos x="402" y="226"/>
                  </a:cxn>
                  <a:cxn ang="0">
                    <a:pos x="409" y="236"/>
                  </a:cxn>
                  <a:cxn ang="0">
                    <a:pos x="424" y="246"/>
                  </a:cxn>
                  <a:cxn ang="0">
                    <a:pos x="433" y="260"/>
                  </a:cxn>
                  <a:cxn ang="0">
                    <a:pos x="438" y="284"/>
                  </a:cxn>
                  <a:cxn ang="0">
                    <a:pos x="433" y="306"/>
                  </a:cxn>
                  <a:cxn ang="0">
                    <a:pos x="433" y="305"/>
                  </a:cxn>
                  <a:cxn ang="0">
                    <a:pos x="441" y="323"/>
                  </a:cxn>
                  <a:cxn ang="0">
                    <a:pos x="440" y="339"/>
                  </a:cxn>
                  <a:cxn ang="0">
                    <a:pos x="428" y="368"/>
                  </a:cxn>
                  <a:cxn ang="0">
                    <a:pos x="429" y="388"/>
                  </a:cxn>
                  <a:cxn ang="0">
                    <a:pos x="419" y="411"/>
                  </a:cxn>
                  <a:cxn ang="0">
                    <a:pos x="416" y="436"/>
                  </a:cxn>
                  <a:cxn ang="0">
                    <a:pos x="400" y="434"/>
                  </a:cxn>
                  <a:cxn ang="0">
                    <a:pos x="383" y="431"/>
                  </a:cxn>
                  <a:cxn ang="0">
                    <a:pos x="376" y="440"/>
                  </a:cxn>
                  <a:cxn ang="0">
                    <a:pos x="380" y="474"/>
                  </a:cxn>
                  <a:cxn ang="0">
                    <a:pos x="366" y="470"/>
                  </a:cxn>
                  <a:cxn ang="0">
                    <a:pos x="329" y="465"/>
                  </a:cxn>
                  <a:cxn ang="0">
                    <a:pos x="223" y="472"/>
                  </a:cxn>
                  <a:cxn ang="0">
                    <a:pos x="118" y="479"/>
                  </a:cxn>
                  <a:cxn ang="0">
                    <a:pos x="110" y="460"/>
                  </a:cxn>
                  <a:cxn ang="0">
                    <a:pos x="98" y="436"/>
                  </a:cxn>
                  <a:cxn ang="0">
                    <a:pos x="91" y="417"/>
                  </a:cxn>
                  <a:cxn ang="0">
                    <a:pos x="91" y="390"/>
                  </a:cxn>
                  <a:cxn ang="0">
                    <a:pos x="424" y="416"/>
                  </a:cxn>
                  <a:cxn ang="0">
                    <a:pos x="423" y="419"/>
                  </a:cxn>
                </a:cxnLst>
                <a:rect l="0" t="0" r="r" b="b"/>
                <a:pathLst>
                  <a:path w="459" h="482">
                    <a:moveTo>
                      <a:pt x="81" y="368"/>
                    </a:moveTo>
                    <a:lnTo>
                      <a:pt x="81" y="368"/>
                    </a:lnTo>
                    <a:lnTo>
                      <a:pt x="79" y="359"/>
                    </a:lnTo>
                    <a:lnTo>
                      <a:pt x="81" y="354"/>
                    </a:lnTo>
                    <a:lnTo>
                      <a:pt x="84" y="346"/>
                    </a:lnTo>
                    <a:lnTo>
                      <a:pt x="84" y="342"/>
                    </a:lnTo>
                    <a:lnTo>
                      <a:pt x="84" y="339"/>
                    </a:lnTo>
                    <a:lnTo>
                      <a:pt x="84" y="335"/>
                    </a:lnTo>
                    <a:lnTo>
                      <a:pt x="84" y="334"/>
                    </a:lnTo>
                    <a:lnTo>
                      <a:pt x="84" y="330"/>
                    </a:lnTo>
                    <a:lnTo>
                      <a:pt x="86" y="325"/>
                    </a:lnTo>
                    <a:lnTo>
                      <a:pt x="88" y="323"/>
                    </a:lnTo>
                    <a:lnTo>
                      <a:pt x="91" y="322"/>
                    </a:lnTo>
                    <a:lnTo>
                      <a:pt x="89" y="320"/>
                    </a:lnTo>
                    <a:lnTo>
                      <a:pt x="94" y="318"/>
                    </a:lnTo>
                    <a:lnTo>
                      <a:pt x="94" y="318"/>
                    </a:lnTo>
                    <a:lnTo>
                      <a:pt x="94" y="315"/>
                    </a:lnTo>
                    <a:lnTo>
                      <a:pt x="96" y="315"/>
                    </a:lnTo>
                    <a:lnTo>
                      <a:pt x="96" y="313"/>
                    </a:lnTo>
                    <a:lnTo>
                      <a:pt x="96" y="313"/>
                    </a:lnTo>
                    <a:lnTo>
                      <a:pt x="93" y="311"/>
                    </a:lnTo>
                    <a:lnTo>
                      <a:pt x="86" y="308"/>
                    </a:lnTo>
                    <a:lnTo>
                      <a:pt x="86" y="306"/>
                    </a:lnTo>
                    <a:lnTo>
                      <a:pt x="88" y="303"/>
                    </a:lnTo>
                    <a:lnTo>
                      <a:pt x="86" y="301"/>
                    </a:lnTo>
                    <a:lnTo>
                      <a:pt x="88" y="299"/>
                    </a:lnTo>
                    <a:lnTo>
                      <a:pt x="88" y="296"/>
                    </a:lnTo>
                    <a:lnTo>
                      <a:pt x="86" y="294"/>
                    </a:lnTo>
                    <a:lnTo>
                      <a:pt x="84" y="288"/>
                    </a:lnTo>
                    <a:lnTo>
                      <a:pt x="77" y="281"/>
                    </a:lnTo>
                    <a:lnTo>
                      <a:pt x="76" y="279"/>
                    </a:lnTo>
                    <a:lnTo>
                      <a:pt x="74" y="277"/>
                    </a:lnTo>
                    <a:lnTo>
                      <a:pt x="72" y="276"/>
                    </a:lnTo>
                    <a:lnTo>
                      <a:pt x="74" y="272"/>
                    </a:lnTo>
                    <a:lnTo>
                      <a:pt x="72" y="270"/>
                    </a:lnTo>
                    <a:lnTo>
                      <a:pt x="71" y="265"/>
                    </a:lnTo>
                    <a:lnTo>
                      <a:pt x="71" y="265"/>
                    </a:lnTo>
                    <a:lnTo>
                      <a:pt x="69" y="264"/>
                    </a:lnTo>
                    <a:lnTo>
                      <a:pt x="69" y="262"/>
                    </a:lnTo>
                    <a:lnTo>
                      <a:pt x="65" y="258"/>
                    </a:lnTo>
                    <a:lnTo>
                      <a:pt x="64" y="252"/>
                    </a:lnTo>
                    <a:lnTo>
                      <a:pt x="55" y="226"/>
                    </a:lnTo>
                    <a:lnTo>
                      <a:pt x="55" y="224"/>
                    </a:lnTo>
                    <a:lnTo>
                      <a:pt x="47" y="194"/>
                    </a:lnTo>
                    <a:lnTo>
                      <a:pt x="45" y="187"/>
                    </a:lnTo>
                    <a:lnTo>
                      <a:pt x="40" y="170"/>
                    </a:lnTo>
                    <a:lnTo>
                      <a:pt x="33" y="142"/>
                    </a:lnTo>
                    <a:lnTo>
                      <a:pt x="31" y="137"/>
                    </a:lnTo>
                    <a:lnTo>
                      <a:pt x="28" y="123"/>
                    </a:lnTo>
                    <a:lnTo>
                      <a:pt x="21" y="103"/>
                    </a:lnTo>
                    <a:lnTo>
                      <a:pt x="14" y="77"/>
                    </a:lnTo>
                    <a:lnTo>
                      <a:pt x="12" y="72"/>
                    </a:lnTo>
                    <a:lnTo>
                      <a:pt x="11" y="67"/>
                    </a:lnTo>
                    <a:lnTo>
                      <a:pt x="4" y="43"/>
                    </a:lnTo>
                    <a:lnTo>
                      <a:pt x="0" y="29"/>
                    </a:lnTo>
                    <a:lnTo>
                      <a:pt x="12" y="28"/>
                    </a:lnTo>
                    <a:lnTo>
                      <a:pt x="21" y="26"/>
                    </a:lnTo>
                    <a:lnTo>
                      <a:pt x="30" y="26"/>
                    </a:lnTo>
                    <a:lnTo>
                      <a:pt x="55" y="23"/>
                    </a:lnTo>
                    <a:lnTo>
                      <a:pt x="55" y="23"/>
                    </a:lnTo>
                    <a:lnTo>
                      <a:pt x="71" y="21"/>
                    </a:lnTo>
                    <a:lnTo>
                      <a:pt x="72" y="21"/>
                    </a:lnTo>
                    <a:lnTo>
                      <a:pt x="86" y="19"/>
                    </a:lnTo>
                    <a:lnTo>
                      <a:pt x="112" y="16"/>
                    </a:lnTo>
                    <a:lnTo>
                      <a:pt x="129" y="14"/>
                    </a:lnTo>
                    <a:lnTo>
                      <a:pt x="141" y="12"/>
                    </a:lnTo>
                    <a:lnTo>
                      <a:pt x="146" y="12"/>
                    </a:lnTo>
                    <a:lnTo>
                      <a:pt x="178" y="7"/>
                    </a:lnTo>
                    <a:lnTo>
                      <a:pt x="182" y="7"/>
                    </a:lnTo>
                    <a:lnTo>
                      <a:pt x="218" y="0"/>
                    </a:lnTo>
                    <a:lnTo>
                      <a:pt x="218" y="2"/>
                    </a:lnTo>
                    <a:lnTo>
                      <a:pt x="216" y="6"/>
                    </a:lnTo>
                    <a:lnTo>
                      <a:pt x="216" y="6"/>
                    </a:lnTo>
                    <a:lnTo>
                      <a:pt x="216" y="6"/>
                    </a:lnTo>
                    <a:lnTo>
                      <a:pt x="218" y="7"/>
                    </a:lnTo>
                    <a:lnTo>
                      <a:pt x="216" y="7"/>
                    </a:lnTo>
                    <a:lnTo>
                      <a:pt x="216" y="9"/>
                    </a:lnTo>
                    <a:lnTo>
                      <a:pt x="214" y="9"/>
                    </a:lnTo>
                    <a:lnTo>
                      <a:pt x="214" y="11"/>
                    </a:lnTo>
                    <a:lnTo>
                      <a:pt x="211" y="12"/>
                    </a:lnTo>
                    <a:lnTo>
                      <a:pt x="211" y="14"/>
                    </a:lnTo>
                    <a:lnTo>
                      <a:pt x="209" y="14"/>
                    </a:lnTo>
                    <a:lnTo>
                      <a:pt x="207" y="16"/>
                    </a:lnTo>
                    <a:lnTo>
                      <a:pt x="207" y="16"/>
                    </a:lnTo>
                    <a:lnTo>
                      <a:pt x="207" y="17"/>
                    </a:lnTo>
                    <a:lnTo>
                      <a:pt x="207" y="19"/>
                    </a:lnTo>
                    <a:lnTo>
                      <a:pt x="207" y="19"/>
                    </a:lnTo>
                    <a:lnTo>
                      <a:pt x="206" y="21"/>
                    </a:lnTo>
                    <a:lnTo>
                      <a:pt x="206" y="23"/>
                    </a:lnTo>
                    <a:lnTo>
                      <a:pt x="202" y="24"/>
                    </a:lnTo>
                    <a:lnTo>
                      <a:pt x="200" y="26"/>
                    </a:lnTo>
                    <a:lnTo>
                      <a:pt x="202" y="29"/>
                    </a:lnTo>
                    <a:lnTo>
                      <a:pt x="200" y="33"/>
                    </a:lnTo>
                    <a:lnTo>
                      <a:pt x="200" y="35"/>
                    </a:lnTo>
                    <a:lnTo>
                      <a:pt x="200" y="38"/>
                    </a:lnTo>
                    <a:lnTo>
                      <a:pt x="206" y="40"/>
                    </a:lnTo>
                    <a:lnTo>
                      <a:pt x="211" y="45"/>
                    </a:lnTo>
                    <a:lnTo>
                      <a:pt x="218" y="45"/>
                    </a:lnTo>
                    <a:lnTo>
                      <a:pt x="219" y="47"/>
                    </a:lnTo>
                    <a:lnTo>
                      <a:pt x="221" y="48"/>
                    </a:lnTo>
                    <a:lnTo>
                      <a:pt x="223" y="52"/>
                    </a:lnTo>
                    <a:lnTo>
                      <a:pt x="226" y="52"/>
                    </a:lnTo>
                    <a:lnTo>
                      <a:pt x="230" y="55"/>
                    </a:lnTo>
                    <a:lnTo>
                      <a:pt x="233" y="57"/>
                    </a:lnTo>
                    <a:lnTo>
                      <a:pt x="235" y="55"/>
                    </a:lnTo>
                    <a:lnTo>
                      <a:pt x="241" y="55"/>
                    </a:lnTo>
                    <a:lnTo>
                      <a:pt x="245" y="57"/>
                    </a:lnTo>
                    <a:lnTo>
                      <a:pt x="248" y="60"/>
                    </a:lnTo>
                    <a:lnTo>
                      <a:pt x="250" y="65"/>
                    </a:lnTo>
                    <a:lnTo>
                      <a:pt x="252" y="69"/>
                    </a:lnTo>
                    <a:lnTo>
                      <a:pt x="255" y="74"/>
                    </a:lnTo>
                    <a:lnTo>
                      <a:pt x="257" y="74"/>
                    </a:lnTo>
                    <a:lnTo>
                      <a:pt x="259" y="79"/>
                    </a:lnTo>
                    <a:lnTo>
                      <a:pt x="260" y="82"/>
                    </a:lnTo>
                    <a:lnTo>
                      <a:pt x="262" y="86"/>
                    </a:lnTo>
                    <a:lnTo>
                      <a:pt x="269" y="91"/>
                    </a:lnTo>
                    <a:lnTo>
                      <a:pt x="276" y="98"/>
                    </a:lnTo>
                    <a:lnTo>
                      <a:pt x="276" y="100"/>
                    </a:lnTo>
                    <a:lnTo>
                      <a:pt x="279" y="105"/>
                    </a:lnTo>
                    <a:lnTo>
                      <a:pt x="279" y="106"/>
                    </a:lnTo>
                    <a:lnTo>
                      <a:pt x="284" y="108"/>
                    </a:lnTo>
                    <a:lnTo>
                      <a:pt x="289" y="113"/>
                    </a:lnTo>
                    <a:lnTo>
                      <a:pt x="293" y="115"/>
                    </a:lnTo>
                    <a:lnTo>
                      <a:pt x="296" y="115"/>
                    </a:lnTo>
                    <a:lnTo>
                      <a:pt x="300" y="117"/>
                    </a:lnTo>
                    <a:lnTo>
                      <a:pt x="300" y="117"/>
                    </a:lnTo>
                    <a:lnTo>
                      <a:pt x="305" y="118"/>
                    </a:lnTo>
                    <a:lnTo>
                      <a:pt x="305" y="122"/>
                    </a:lnTo>
                    <a:lnTo>
                      <a:pt x="308" y="123"/>
                    </a:lnTo>
                    <a:lnTo>
                      <a:pt x="313" y="130"/>
                    </a:lnTo>
                    <a:lnTo>
                      <a:pt x="315" y="130"/>
                    </a:lnTo>
                    <a:lnTo>
                      <a:pt x="317" y="137"/>
                    </a:lnTo>
                    <a:lnTo>
                      <a:pt x="320" y="137"/>
                    </a:lnTo>
                    <a:lnTo>
                      <a:pt x="322" y="139"/>
                    </a:lnTo>
                    <a:lnTo>
                      <a:pt x="325" y="139"/>
                    </a:lnTo>
                    <a:lnTo>
                      <a:pt x="329" y="141"/>
                    </a:lnTo>
                    <a:lnTo>
                      <a:pt x="332" y="142"/>
                    </a:lnTo>
                    <a:lnTo>
                      <a:pt x="334" y="144"/>
                    </a:lnTo>
                    <a:lnTo>
                      <a:pt x="335" y="146"/>
                    </a:lnTo>
                    <a:lnTo>
                      <a:pt x="337" y="147"/>
                    </a:lnTo>
                    <a:lnTo>
                      <a:pt x="342" y="149"/>
                    </a:lnTo>
                    <a:lnTo>
                      <a:pt x="344" y="151"/>
                    </a:lnTo>
                    <a:lnTo>
                      <a:pt x="344" y="153"/>
                    </a:lnTo>
                    <a:lnTo>
                      <a:pt x="346" y="156"/>
                    </a:lnTo>
                    <a:lnTo>
                      <a:pt x="342" y="156"/>
                    </a:lnTo>
                    <a:lnTo>
                      <a:pt x="344" y="159"/>
                    </a:lnTo>
                    <a:lnTo>
                      <a:pt x="342" y="159"/>
                    </a:lnTo>
                    <a:lnTo>
                      <a:pt x="344" y="163"/>
                    </a:lnTo>
                    <a:lnTo>
                      <a:pt x="346" y="163"/>
                    </a:lnTo>
                    <a:lnTo>
                      <a:pt x="346" y="164"/>
                    </a:lnTo>
                    <a:lnTo>
                      <a:pt x="347" y="164"/>
                    </a:lnTo>
                    <a:lnTo>
                      <a:pt x="351" y="166"/>
                    </a:lnTo>
                    <a:lnTo>
                      <a:pt x="351" y="166"/>
                    </a:lnTo>
                    <a:lnTo>
                      <a:pt x="353" y="166"/>
                    </a:lnTo>
                    <a:lnTo>
                      <a:pt x="351" y="168"/>
                    </a:lnTo>
                    <a:lnTo>
                      <a:pt x="354" y="170"/>
                    </a:lnTo>
                    <a:lnTo>
                      <a:pt x="354" y="170"/>
                    </a:lnTo>
                    <a:lnTo>
                      <a:pt x="354" y="171"/>
                    </a:lnTo>
                    <a:lnTo>
                      <a:pt x="353" y="173"/>
                    </a:lnTo>
                    <a:lnTo>
                      <a:pt x="358" y="175"/>
                    </a:lnTo>
                    <a:lnTo>
                      <a:pt x="358" y="176"/>
                    </a:lnTo>
                    <a:lnTo>
                      <a:pt x="359" y="175"/>
                    </a:lnTo>
                    <a:lnTo>
                      <a:pt x="361" y="175"/>
                    </a:lnTo>
                    <a:lnTo>
                      <a:pt x="363" y="176"/>
                    </a:lnTo>
                    <a:lnTo>
                      <a:pt x="363" y="180"/>
                    </a:lnTo>
                    <a:lnTo>
                      <a:pt x="365" y="182"/>
                    </a:lnTo>
                    <a:lnTo>
                      <a:pt x="368" y="183"/>
                    </a:lnTo>
                    <a:lnTo>
                      <a:pt x="376" y="187"/>
                    </a:lnTo>
                    <a:lnTo>
                      <a:pt x="378" y="188"/>
                    </a:lnTo>
                    <a:lnTo>
                      <a:pt x="382" y="188"/>
                    </a:lnTo>
                    <a:lnTo>
                      <a:pt x="383" y="190"/>
                    </a:lnTo>
                    <a:lnTo>
                      <a:pt x="385" y="190"/>
                    </a:lnTo>
                    <a:lnTo>
                      <a:pt x="387" y="194"/>
                    </a:lnTo>
                    <a:lnTo>
                      <a:pt x="388" y="194"/>
                    </a:lnTo>
                    <a:lnTo>
                      <a:pt x="388" y="199"/>
                    </a:lnTo>
                    <a:lnTo>
                      <a:pt x="388" y="199"/>
                    </a:lnTo>
                    <a:lnTo>
                      <a:pt x="388" y="200"/>
                    </a:lnTo>
                    <a:lnTo>
                      <a:pt x="392" y="204"/>
                    </a:lnTo>
                    <a:lnTo>
                      <a:pt x="394" y="204"/>
                    </a:lnTo>
                    <a:lnTo>
                      <a:pt x="392" y="207"/>
                    </a:lnTo>
                    <a:lnTo>
                      <a:pt x="394" y="207"/>
                    </a:lnTo>
                    <a:lnTo>
                      <a:pt x="395" y="211"/>
                    </a:lnTo>
                    <a:lnTo>
                      <a:pt x="397" y="211"/>
                    </a:lnTo>
                    <a:lnTo>
                      <a:pt x="397" y="211"/>
                    </a:lnTo>
                    <a:lnTo>
                      <a:pt x="397" y="212"/>
                    </a:lnTo>
                    <a:lnTo>
                      <a:pt x="399" y="214"/>
                    </a:lnTo>
                    <a:lnTo>
                      <a:pt x="399" y="216"/>
                    </a:lnTo>
                    <a:lnTo>
                      <a:pt x="400" y="219"/>
                    </a:lnTo>
                    <a:lnTo>
                      <a:pt x="399" y="219"/>
                    </a:lnTo>
                    <a:lnTo>
                      <a:pt x="400" y="221"/>
                    </a:lnTo>
                    <a:lnTo>
                      <a:pt x="400" y="224"/>
                    </a:lnTo>
                    <a:lnTo>
                      <a:pt x="402" y="226"/>
                    </a:lnTo>
                    <a:lnTo>
                      <a:pt x="402" y="229"/>
                    </a:lnTo>
                    <a:lnTo>
                      <a:pt x="402" y="233"/>
                    </a:lnTo>
                    <a:lnTo>
                      <a:pt x="406" y="236"/>
                    </a:lnTo>
                    <a:lnTo>
                      <a:pt x="407" y="236"/>
                    </a:lnTo>
                    <a:lnTo>
                      <a:pt x="407" y="236"/>
                    </a:lnTo>
                    <a:lnTo>
                      <a:pt x="409" y="236"/>
                    </a:lnTo>
                    <a:lnTo>
                      <a:pt x="409" y="238"/>
                    </a:lnTo>
                    <a:lnTo>
                      <a:pt x="414" y="238"/>
                    </a:lnTo>
                    <a:lnTo>
                      <a:pt x="416" y="238"/>
                    </a:lnTo>
                    <a:lnTo>
                      <a:pt x="416" y="240"/>
                    </a:lnTo>
                    <a:lnTo>
                      <a:pt x="419" y="241"/>
                    </a:lnTo>
                    <a:lnTo>
                      <a:pt x="424" y="246"/>
                    </a:lnTo>
                    <a:lnTo>
                      <a:pt x="424" y="252"/>
                    </a:lnTo>
                    <a:lnTo>
                      <a:pt x="428" y="255"/>
                    </a:lnTo>
                    <a:lnTo>
                      <a:pt x="428" y="257"/>
                    </a:lnTo>
                    <a:lnTo>
                      <a:pt x="429" y="260"/>
                    </a:lnTo>
                    <a:lnTo>
                      <a:pt x="431" y="258"/>
                    </a:lnTo>
                    <a:lnTo>
                      <a:pt x="433" y="260"/>
                    </a:lnTo>
                    <a:lnTo>
                      <a:pt x="433" y="265"/>
                    </a:lnTo>
                    <a:lnTo>
                      <a:pt x="431" y="269"/>
                    </a:lnTo>
                    <a:lnTo>
                      <a:pt x="433" y="272"/>
                    </a:lnTo>
                    <a:lnTo>
                      <a:pt x="436" y="274"/>
                    </a:lnTo>
                    <a:lnTo>
                      <a:pt x="436" y="282"/>
                    </a:lnTo>
                    <a:lnTo>
                      <a:pt x="438" y="284"/>
                    </a:lnTo>
                    <a:lnTo>
                      <a:pt x="459" y="291"/>
                    </a:lnTo>
                    <a:lnTo>
                      <a:pt x="453" y="298"/>
                    </a:lnTo>
                    <a:lnTo>
                      <a:pt x="453" y="305"/>
                    </a:lnTo>
                    <a:lnTo>
                      <a:pt x="440" y="310"/>
                    </a:lnTo>
                    <a:lnTo>
                      <a:pt x="435" y="306"/>
                    </a:lnTo>
                    <a:lnTo>
                      <a:pt x="433" y="306"/>
                    </a:lnTo>
                    <a:lnTo>
                      <a:pt x="433" y="305"/>
                    </a:lnTo>
                    <a:lnTo>
                      <a:pt x="433" y="305"/>
                    </a:lnTo>
                    <a:lnTo>
                      <a:pt x="429" y="306"/>
                    </a:lnTo>
                    <a:lnTo>
                      <a:pt x="424" y="303"/>
                    </a:lnTo>
                    <a:lnTo>
                      <a:pt x="429" y="308"/>
                    </a:lnTo>
                    <a:lnTo>
                      <a:pt x="433" y="305"/>
                    </a:lnTo>
                    <a:lnTo>
                      <a:pt x="431" y="308"/>
                    </a:lnTo>
                    <a:lnTo>
                      <a:pt x="435" y="306"/>
                    </a:lnTo>
                    <a:lnTo>
                      <a:pt x="440" y="311"/>
                    </a:lnTo>
                    <a:lnTo>
                      <a:pt x="448" y="313"/>
                    </a:lnTo>
                    <a:lnTo>
                      <a:pt x="448" y="318"/>
                    </a:lnTo>
                    <a:lnTo>
                      <a:pt x="441" y="323"/>
                    </a:lnTo>
                    <a:lnTo>
                      <a:pt x="438" y="317"/>
                    </a:lnTo>
                    <a:lnTo>
                      <a:pt x="435" y="318"/>
                    </a:lnTo>
                    <a:lnTo>
                      <a:pt x="438" y="323"/>
                    </a:lnTo>
                    <a:lnTo>
                      <a:pt x="426" y="318"/>
                    </a:lnTo>
                    <a:lnTo>
                      <a:pt x="443" y="332"/>
                    </a:lnTo>
                    <a:lnTo>
                      <a:pt x="440" y="339"/>
                    </a:lnTo>
                    <a:lnTo>
                      <a:pt x="435" y="335"/>
                    </a:lnTo>
                    <a:lnTo>
                      <a:pt x="435" y="344"/>
                    </a:lnTo>
                    <a:lnTo>
                      <a:pt x="440" y="349"/>
                    </a:lnTo>
                    <a:lnTo>
                      <a:pt x="440" y="352"/>
                    </a:lnTo>
                    <a:lnTo>
                      <a:pt x="433" y="368"/>
                    </a:lnTo>
                    <a:lnTo>
                      <a:pt x="428" y="368"/>
                    </a:lnTo>
                    <a:lnTo>
                      <a:pt x="424" y="371"/>
                    </a:lnTo>
                    <a:lnTo>
                      <a:pt x="426" y="376"/>
                    </a:lnTo>
                    <a:lnTo>
                      <a:pt x="426" y="373"/>
                    </a:lnTo>
                    <a:lnTo>
                      <a:pt x="435" y="375"/>
                    </a:lnTo>
                    <a:lnTo>
                      <a:pt x="435" y="378"/>
                    </a:lnTo>
                    <a:lnTo>
                      <a:pt x="429" y="388"/>
                    </a:lnTo>
                    <a:lnTo>
                      <a:pt x="416" y="393"/>
                    </a:lnTo>
                    <a:lnTo>
                      <a:pt x="418" y="397"/>
                    </a:lnTo>
                    <a:lnTo>
                      <a:pt x="423" y="402"/>
                    </a:lnTo>
                    <a:lnTo>
                      <a:pt x="416" y="399"/>
                    </a:lnTo>
                    <a:lnTo>
                      <a:pt x="423" y="407"/>
                    </a:lnTo>
                    <a:lnTo>
                      <a:pt x="419" y="411"/>
                    </a:lnTo>
                    <a:lnTo>
                      <a:pt x="423" y="412"/>
                    </a:lnTo>
                    <a:lnTo>
                      <a:pt x="421" y="421"/>
                    </a:lnTo>
                    <a:lnTo>
                      <a:pt x="424" y="433"/>
                    </a:lnTo>
                    <a:lnTo>
                      <a:pt x="423" y="436"/>
                    </a:lnTo>
                    <a:lnTo>
                      <a:pt x="423" y="438"/>
                    </a:lnTo>
                    <a:lnTo>
                      <a:pt x="416" y="436"/>
                    </a:lnTo>
                    <a:lnTo>
                      <a:pt x="416" y="438"/>
                    </a:lnTo>
                    <a:lnTo>
                      <a:pt x="414" y="436"/>
                    </a:lnTo>
                    <a:lnTo>
                      <a:pt x="412" y="438"/>
                    </a:lnTo>
                    <a:lnTo>
                      <a:pt x="406" y="436"/>
                    </a:lnTo>
                    <a:lnTo>
                      <a:pt x="404" y="434"/>
                    </a:lnTo>
                    <a:lnTo>
                      <a:pt x="400" y="434"/>
                    </a:lnTo>
                    <a:lnTo>
                      <a:pt x="400" y="436"/>
                    </a:lnTo>
                    <a:lnTo>
                      <a:pt x="397" y="433"/>
                    </a:lnTo>
                    <a:lnTo>
                      <a:pt x="390" y="433"/>
                    </a:lnTo>
                    <a:lnTo>
                      <a:pt x="387" y="429"/>
                    </a:lnTo>
                    <a:lnTo>
                      <a:pt x="387" y="431"/>
                    </a:lnTo>
                    <a:lnTo>
                      <a:pt x="383" y="431"/>
                    </a:lnTo>
                    <a:lnTo>
                      <a:pt x="383" y="431"/>
                    </a:lnTo>
                    <a:lnTo>
                      <a:pt x="382" y="434"/>
                    </a:lnTo>
                    <a:lnTo>
                      <a:pt x="380" y="436"/>
                    </a:lnTo>
                    <a:lnTo>
                      <a:pt x="378" y="436"/>
                    </a:lnTo>
                    <a:lnTo>
                      <a:pt x="378" y="438"/>
                    </a:lnTo>
                    <a:lnTo>
                      <a:pt x="376" y="440"/>
                    </a:lnTo>
                    <a:lnTo>
                      <a:pt x="376" y="452"/>
                    </a:lnTo>
                    <a:lnTo>
                      <a:pt x="380" y="457"/>
                    </a:lnTo>
                    <a:lnTo>
                      <a:pt x="382" y="458"/>
                    </a:lnTo>
                    <a:lnTo>
                      <a:pt x="382" y="469"/>
                    </a:lnTo>
                    <a:lnTo>
                      <a:pt x="382" y="472"/>
                    </a:lnTo>
                    <a:lnTo>
                      <a:pt x="380" y="474"/>
                    </a:lnTo>
                    <a:lnTo>
                      <a:pt x="382" y="479"/>
                    </a:lnTo>
                    <a:lnTo>
                      <a:pt x="380" y="481"/>
                    </a:lnTo>
                    <a:lnTo>
                      <a:pt x="371" y="482"/>
                    </a:lnTo>
                    <a:lnTo>
                      <a:pt x="370" y="482"/>
                    </a:lnTo>
                    <a:lnTo>
                      <a:pt x="366" y="477"/>
                    </a:lnTo>
                    <a:lnTo>
                      <a:pt x="366" y="470"/>
                    </a:lnTo>
                    <a:lnTo>
                      <a:pt x="363" y="469"/>
                    </a:lnTo>
                    <a:lnTo>
                      <a:pt x="361" y="467"/>
                    </a:lnTo>
                    <a:lnTo>
                      <a:pt x="363" y="462"/>
                    </a:lnTo>
                    <a:lnTo>
                      <a:pt x="344" y="464"/>
                    </a:lnTo>
                    <a:lnTo>
                      <a:pt x="341" y="464"/>
                    </a:lnTo>
                    <a:lnTo>
                      <a:pt x="329" y="465"/>
                    </a:lnTo>
                    <a:lnTo>
                      <a:pt x="318" y="465"/>
                    </a:lnTo>
                    <a:lnTo>
                      <a:pt x="277" y="469"/>
                    </a:lnTo>
                    <a:lnTo>
                      <a:pt x="262" y="469"/>
                    </a:lnTo>
                    <a:lnTo>
                      <a:pt x="262" y="469"/>
                    </a:lnTo>
                    <a:lnTo>
                      <a:pt x="235" y="470"/>
                    </a:lnTo>
                    <a:lnTo>
                      <a:pt x="223" y="472"/>
                    </a:lnTo>
                    <a:lnTo>
                      <a:pt x="199" y="472"/>
                    </a:lnTo>
                    <a:lnTo>
                      <a:pt x="192" y="474"/>
                    </a:lnTo>
                    <a:lnTo>
                      <a:pt x="171" y="474"/>
                    </a:lnTo>
                    <a:lnTo>
                      <a:pt x="163" y="475"/>
                    </a:lnTo>
                    <a:lnTo>
                      <a:pt x="118" y="479"/>
                    </a:lnTo>
                    <a:lnTo>
                      <a:pt x="118" y="479"/>
                    </a:lnTo>
                    <a:lnTo>
                      <a:pt x="117" y="475"/>
                    </a:lnTo>
                    <a:lnTo>
                      <a:pt x="113" y="474"/>
                    </a:lnTo>
                    <a:lnTo>
                      <a:pt x="112" y="472"/>
                    </a:lnTo>
                    <a:lnTo>
                      <a:pt x="112" y="470"/>
                    </a:lnTo>
                    <a:lnTo>
                      <a:pt x="112" y="465"/>
                    </a:lnTo>
                    <a:lnTo>
                      <a:pt x="110" y="460"/>
                    </a:lnTo>
                    <a:lnTo>
                      <a:pt x="106" y="457"/>
                    </a:lnTo>
                    <a:lnTo>
                      <a:pt x="105" y="453"/>
                    </a:lnTo>
                    <a:lnTo>
                      <a:pt x="103" y="452"/>
                    </a:lnTo>
                    <a:lnTo>
                      <a:pt x="103" y="450"/>
                    </a:lnTo>
                    <a:lnTo>
                      <a:pt x="100" y="441"/>
                    </a:lnTo>
                    <a:lnTo>
                      <a:pt x="98" y="436"/>
                    </a:lnTo>
                    <a:lnTo>
                      <a:pt x="94" y="433"/>
                    </a:lnTo>
                    <a:lnTo>
                      <a:pt x="91" y="433"/>
                    </a:lnTo>
                    <a:lnTo>
                      <a:pt x="91" y="429"/>
                    </a:lnTo>
                    <a:lnTo>
                      <a:pt x="91" y="426"/>
                    </a:lnTo>
                    <a:lnTo>
                      <a:pt x="89" y="421"/>
                    </a:lnTo>
                    <a:lnTo>
                      <a:pt x="91" y="417"/>
                    </a:lnTo>
                    <a:lnTo>
                      <a:pt x="91" y="414"/>
                    </a:lnTo>
                    <a:lnTo>
                      <a:pt x="89" y="411"/>
                    </a:lnTo>
                    <a:lnTo>
                      <a:pt x="91" y="404"/>
                    </a:lnTo>
                    <a:lnTo>
                      <a:pt x="91" y="399"/>
                    </a:lnTo>
                    <a:lnTo>
                      <a:pt x="93" y="395"/>
                    </a:lnTo>
                    <a:lnTo>
                      <a:pt x="91" y="390"/>
                    </a:lnTo>
                    <a:lnTo>
                      <a:pt x="89" y="383"/>
                    </a:lnTo>
                    <a:lnTo>
                      <a:pt x="84" y="378"/>
                    </a:lnTo>
                    <a:lnTo>
                      <a:pt x="83" y="375"/>
                    </a:lnTo>
                    <a:lnTo>
                      <a:pt x="83" y="373"/>
                    </a:lnTo>
                    <a:lnTo>
                      <a:pt x="81" y="368"/>
                    </a:lnTo>
                    <a:close/>
                    <a:moveTo>
                      <a:pt x="424" y="416"/>
                    </a:moveTo>
                    <a:lnTo>
                      <a:pt x="429" y="409"/>
                    </a:lnTo>
                    <a:lnTo>
                      <a:pt x="431" y="412"/>
                    </a:lnTo>
                    <a:lnTo>
                      <a:pt x="429" y="436"/>
                    </a:lnTo>
                    <a:lnTo>
                      <a:pt x="428" y="434"/>
                    </a:lnTo>
                    <a:lnTo>
                      <a:pt x="426" y="421"/>
                    </a:lnTo>
                    <a:lnTo>
                      <a:pt x="423" y="419"/>
                    </a:lnTo>
                    <a:lnTo>
                      <a:pt x="424" y="416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lIns="44450" tIns="44450" rIns="44450" bIns="4445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00" b="0" i="0" u="none" strike="noStrike" kern="1200" cap="none" spc="0" normalizeH="0" baseline="0" noProof="0" dirty="0">
                  <a:ln>
                    <a:noFill/>
                  </a:ln>
                  <a:solidFill>
                    <a:srgbClr val="53565A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8" name="Freeform 50">
                <a:extLst>
                  <a:ext uri="{FF2B5EF4-FFF2-40B4-BE49-F238E27FC236}">
                    <a16:creationId xmlns:a16="http://schemas.microsoft.com/office/drawing/2014/main" id="{24FB9600-A5D3-A8C7-F5C4-D3E6A4550E4C}"/>
                  </a:ext>
                </a:extLst>
              </p:cNvPr>
              <p:cNvSpPr>
                <a:spLocks noEditPoints="1"/>
              </p:cNvSpPr>
              <p:nvPr/>
            </p:nvSpPr>
            <p:spPr bwMode="gray">
              <a:xfrm>
                <a:off x="7044352" y="4265000"/>
                <a:ext cx="690803" cy="523336"/>
              </a:xfrm>
              <a:custGeom>
                <a:avLst/>
                <a:gdLst/>
                <a:ahLst/>
                <a:cxnLst>
                  <a:cxn ang="0">
                    <a:pos x="158" y="217"/>
                  </a:cxn>
                  <a:cxn ang="0">
                    <a:pos x="154" y="211"/>
                  </a:cxn>
                  <a:cxn ang="0">
                    <a:pos x="151" y="207"/>
                  </a:cxn>
                  <a:cxn ang="0">
                    <a:pos x="146" y="204"/>
                  </a:cxn>
                  <a:cxn ang="0">
                    <a:pos x="142" y="197"/>
                  </a:cxn>
                  <a:cxn ang="0">
                    <a:pos x="142" y="190"/>
                  </a:cxn>
                  <a:cxn ang="0">
                    <a:pos x="132" y="183"/>
                  </a:cxn>
                  <a:cxn ang="0">
                    <a:pos x="120" y="178"/>
                  </a:cxn>
                  <a:cxn ang="0">
                    <a:pos x="108" y="164"/>
                  </a:cxn>
                  <a:cxn ang="0">
                    <a:pos x="100" y="158"/>
                  </a:cxn>
                  <a:cxn ang="0">
                    <a:pos x="84" y="149"/>
                  </a:cxn>
                  <a:cxn ang="0">
                    <a:pos x="76" y="139"/>
                  </a:cxn>
                  <a:cxn ang="0">
                    <a:pos x="59" y="120"/>
                  </a:cxn>
                  <a:cxn ang="0">
                    <a:pos x="50" y="106"/>
                  </a:cxn>
                  <a:cxn ang="0">
                    <a:pos x="35" y="96"/>
                  </a:cxn>
                  <a:cxn ang="0">
                    <a:pos x="23" y="93"/>
                  </a:cxn>
                  <a:cxn ang="0">
                    <a:pos x="11" y="86"/>
                  </a:cxn>
                  <a:cxn ang="0">
                    <a:pos x="0" y="74"/>
                  </a:cxn>
                  <a:cxn ang="0">
                    <a:pos x="6" y="64"/>
                  </a:cxn>
                  <a:cxn ang="0">
                    <a:pos x="7" y="58"/>
                  </a:cxn>
                  <a:cxn ang="0">
                    <a:pos x="11" y="55"/>
                  </a:cxn>
                  <a:cxn ang="0">
                    <a:pos x="16" y="50"/>
                  </a:cxn>
                  <a:cxn ang="0">
                    <a:pos x="16" y="47"/>
                  </a:cxn>
                  <a:cxn ang="0">
                    <a:pos x="24" y="38"/>
                  </a:cxn>
                  <a:cxn ang="0">
                    <a:pos x="52" y="26"/>
                  </a:cxn>
                  <a:cxn ang="0">
                    <a:pos x="65" y="19"/>
                  </a:cxn>
                  <a:cxn ang="0">
                    <a:pos x="77" y="14"/>
                  </a:cxn>
                  <a:cxn ang="0">
                    <a:pos x="86" y="11"/>
                  </a:cxn>
                  <a:cxn ang="0">
                    <a:pos x="130" y="6"/>
                  </a:cxn>
                  <a:cxn ang="0">
                    <a:pos x="192" y="2"/>
                  </a:cxn>
                  <a:cxn ang="0">
                    <a:pos x="204" y="4"/>
                  </a:cxn>
                  <a:cxn ang="0">
                    <a:pos x="219" y="33"/>
                  </a:cxn>
                  <a:cxn ang="0">
                    <a:pos x="315" y="17"/>
                  </a:cxn>
                  <a:cxn ang="0">
                    <a:pos x="378" y="60"/>
                  </a:cxn>
                  <a:cxn ang="0">
                    <a:pos x="429" y="101"/>
                  </a:cxn>
                  <a:cxn ang="0">
                    <a:pos x="390" y="166"/>
                  </a:cxn>
                  <a:cxn ang="0">
                    <a:pos x="387" y="187"/>
                  </a:cxn>
                  <a:cxn ang="0">
                    <a:pos x="373" y="204"/>
                  </a:cxn>
                  <a:cxn ang="0">
                    <a:pos x="358" y="217"/>
                  </a:cxn>
                  <a:cxn ang="0">
                    <a:pos x="332" y="228"/>
                  </a:cxn>
                  <a:cxn ang="0">
                    <a:pos x="335" y="240"/>
                  </a:cxn>
                  <a:cxn ang="0">
                    <a:pos x="305" y="270"/>
                  </a:cxn>
                  <a:cxn ang="0">
                    <a:pos x="294" y="272"/>
                  </a:cxn>
                  <a:cxn ang="0">
                    <a:pos x="272" y="274"/>
                  </a:cxn>
                  <a:cxn ang="0">
                    <a:pos x="293" y="293"/>
                  </a:cxn>
                  <a:cxn ang="0">
                    <a:pos x="259" y="281"/>
                  </a:cxn>
                  <a:cxn ang="0">
                    <a:pos x="259" y="289"/>
                  </a:cxn>
                  <a:cxn ang="0">
                    <a:pos x="236" y="323"/>
                  </a:cxn>
                  <a:cxn ang="0">
                    <a:pos x="233" y="306"/>
                  </a:cxn>
                  <a:cxn ang="0">
                    <a:pos x="228" y="298"/>
                  </a:cxn>
                  <a:cxn ang="0">
                    <a:pos x="219" y="282"/>
                  </a:cxn>
                  <a:cxn ang="0">
                    <a:pos x="209" y="279"/>
                  </a:cxn>
                  <a:cxn ang="0">
                    <a:pos x="206" y="277"/>
                  </a:cxn>
                  <a:cxn ang="0">
                    <a:pos x="200" y="265"/>
                  </a:cxn>
                  <a:cxn ang="0">
                    <a:pos x="199" y="257"/>
                  </a:cxn>
                  <a:cxn ang="0">
                    <a:pos x="197" y="252"/>
                  </a:cxn>
                  <a:cxn ang="0">
                    <a:pos x="194" y="245"/>
                  </a:cxn>
                  <a:cxn ang="0">
                    <a:pos x="188" y="240"/>
                  </a:cxn>
                  <a:cxn ang="0">
                    <a:pos x="183" y="231"/>
                  </a:cxn>
                  <a:cxn ang="0">
                    <a:pos x="168" y="224"/>
                  </a:cxn>
                  <a:cxn ang="0">
                    <a:pos x="265" y="303"/>
                  </a:cxn>
                  <a:cxn ang="0">
                    <a:pos x="265" y="303"/>
                  </a:cxn>
                </a:cxnLst>
                <a:rect l="0" t="0" r="r" b="b"/>
                <a:pathLst>
                  <a:path w="429" h="325">
                    <a:moveTo>
                      <a:pt x="163" y="217"/>
                    </a:moveTo>
                    <a:lnTo>
                      <a:pt x="161" y="216"/>
                    </a:lnTo>
                    <a:lnTo>
                      <a:pt x="159" y="216"/>
                    </a:lnTo>
                    <a:lnTo>
                      <a:pt x="158" y="217"/>
                    </a:lnTo>
                    <a:lnTo>
                      <a:pt x="158" y="216"/>
                    </a:lnTo>
                    <a:lnTo>
                      <a:pt x="153" y="214"/>
                    </a:lnTo>
                    <a:lnTo>
                      <a:pt x="154" y="212"/>
                    </a:lnTo>
                    <a:lnTo>
                      <a:pt x="154" y="211"/>
                    </a:lnTo>
                    <a:lnTo>
                      <a:pt x="154" y="211"/>
                    </a:lnTo>
                    <a:lnTo>
                      <a:pt x="151" y="209"/>
                    </a:lnTo>
                    <a:lnTo>
                      <a:pt x="153" y="207"/>
                    </a:lnTo>
                    <a:lnTo>
                      <a:pt x="151" y="207"/>
                    </a:lnTo>
                    <a:lnTo>
                      <a:pt x="151" y="207"/>
                    </a:lnTo>
                    <a:lnTo>
                      <a:pt x="147" y="205"/>
                    </a:lnTo>
                    <a:lnTo>
                      <a:pt x="146" y="205"/>
                    </a:lnTo>
                    <a:lnTo>
                      <a:pt x="146" y="204"/>
                    </a:lnTo>
                    <a:lnTo>
                      <a:pt x="144" y="204"/>
                    </a:lnTo>
                    <a:lnTo>
                      <a:pt x="142" y="200"/>
                    </a:lnTo>
                    <a:lnTo>
                      <a:pt x="144" y="200"/>
                    </a:lnTo>
                    <a:lnTo>
                      <a:pt x="142" y="197"/>
                    </a:lnTo>
                    <a:lnTo>
                      <a:pt x="146" y="197"/>
                    </a:lnTo>
                    <a:lnTo>
                      <a:pt x="144" y="194"/>
                    </a:lnTo>
                    <a:lnTo>
                      <a:pt x="144" y="192"/>
                    </a:lnTo>
                    <a:lnTo>
                      <a:pt x="142" y="190"/>
                    </a:lnTo>
                    <a:lnTo>
                      <a:pt x="137" y="188"/>
                    </a:lnTo>
                    <a:lnTo>
                      <a:pt x="135" y="187"/>
                    </a:lnTo>
                    <a:lnTo>
                      <a:pt x="134" y="185"/>
                    </a:lnTo>
                    <a:lnTo>
                      <a:pt x="132" y="183"/>
                    </a:lnTo>
                    <a:lnTo>
                      <a:pt x="129" y="182"/>
                    </a:lnTo>
                    <a:lnTo>
                      <a:pt x="125" y="180"/>
                    </a:lnTo>
                    <a:lnTo>
                      <a:pt x="122" y="180"/>
                    </a:lnTo>
                    <a:lnTo>
                      <a:pt x="120" y="178"/>
                    </a:lnTo>
                    <a:lnTo>
                      <a:pt x="117" y="178"/>
                    </a:lnTo>
                    <a:lnTo>
                      <a:pt x="115" y="171"/>
                    </a:lnTo>
                    <a:lnTo>
                      <a:pt x="113" y="171"/>
                    </a:lnTo>
                    <a:lnTo>
                      <a:pt x="108" y="164"/>
                    </a:lnTo>
                    <a:lnTo>
                      <a:pt x="105" y="163"/>
                    </a:lnTo>
                    <a:lnTo>
                      <a:pt x="105" y="159"/>
                    </a:lnTo>
                    <a:lnTo>
                      <a:pt x="100" y="158"/>
                    </a:lnTo>
                    <a:lnTo>
                      <a:pt x="100" y="158"/>
                    </a:lnTo>
                    <a:lnTo>
                      <a:pt x="96" y="156"/>
                    </a:lnTo>
                    <a:lnTo>
                      <a:pt x="93" y="156"/>
                    </a:lnTo>
                    <a:lnTo>
                      <a:pt x="89" y="154"/>
                    </a:lnTo>
                    <a:lnTo>
                      <a:pt x="84" y="149"/>
                    </a:lnTo>
                    <a:lnTo>
                      <a:pt x="79" y="147"/>
                    </a:lnTo>
                    <a:lnTo>
                      <a:pt x="79" y="146"/>
                    </a:lnTo>
                    <a:lnTo>
                      <a:pt x="76" y="141"/>
                    </a:lnTo>
                    <a:lnTo>
                      <a:pt x="76" y="139"/>
                    </a:lnTo>
                    <a:lnTo>
                      <a:pt x="69" y="132"/>
                    </a:lnTo>
                    <a:lnTo>
                      <a:pt x="62" y="127"/>
                    </a:lnTo>
                    <a:lnTo>
                      <a:pt x="60" y="123"/>
                    </a:lnTo>
                    <a:lnTo>
                      <a:pt x="59" y="120"/>
                    </a:lnTo>
                    <a:lnTo>
                      <a:pt x="57" y="115"/>
                    </a:lnTo>
                    <a:lnTo>
                      <a:pt x="55" y="115"/>
                    </a:lnTo>
                    <a:lnTo>
                      <a:pt x="52" y="110"/>
                    </a:lnTo>
                    <a:lnTo>
                      <a:pt x="50" y="106"/>
                    </a:lnTo>
                    <a:lnTo>
                      <a:pt x="48" y="101"/>
                    </a:lnTo>
                    <a:lnTo>
                      <a:pt x="45" y="98"/>
                    </a:lnTo>
                    <a:lnTo>
                      <a:pt x="41" y="96"/>
                    </a:lnTo>
                    <a:lnTo>
                      <a:pt x="35" y="96"/>
                    </a:lnTo>
                    <a:lnTo>
                      <a:pt x="33" y="98"/>
                    </a:lnTo>
                    <a:lnTo>
                      <a:pt x="30" y="96"/>
                    </a:lnTo>
                    <a:lnTo>
                      <a:pt x="26" y="93"/>
                    </a:lnTo>
                    <a:lnTo>
                      <a:pt x="23" y="93"/>
                    </a:lnTo>
                    <a:lnTo>
                      <a:pt x="21" y="89"/>
                    </a:lnTo>
                    <a:lnTo>
                      <a:pt x="19" y="88"/>
                    </a:lnTo>
                    <a:lnTo>
                      <a:pt x="18" y="86"/>
                    </a:lnTo>
                    <a:lnTo>
                      <a:pt x="11" y="86"/>
                    </a:lnTo>
                    <a:lnTo>
                      <a:pt x="6" y="81"/>
                    </a:lnTo>
                    <a:lnTo>
                      <a:pt x="0" y="79"/>
                    </a:lnTo>
                    <a:lnTo>
                      <a:pt x="0" y="76"/>
                    </a:lnTo>
                    <a:lnTo>
                      <a:pt x="0" y="74"/>
                    </a:lnTo>
                    <a:lnTo>
                      <a:pt x="2" y="70"/>
                    </a:lnTo>
                    <a:lnTo>
                      <a:pt x="0" y="67"/>
                    </a:lnTo>
                    <a:lnTo>
                      <a:pt x="2" y="65"/>
                    </a:lnTo>
                    <a:lnTo>
                      <a:pt x="6" y="64"/>
                    </a:lnTo>
                    <a:lnTo>
                      <a:pt x="6" y="62"/>
                    </a:lnTo>
                    <a:lnTo>
                      <a:pt x="7" y="60"/>
                    </a:lnTo>
                    <a:lnTo>
                      <a:pt x="7" y="60"/>
                    </a:lnTo>
                    <a:lnTo>
                      <a:pt x="7" y="58"/>
                    </a:lnTo>
                    <a:lnTo>
                      <a:pt x="7" y="57"/>
                    </a:lnTo>
                    <a:lnTo>
                      <a:pt x="7" y="57"/>
                    </a:lnTo>
                    <a:lnTo>
                      <a:pt x="9" y="55"/>
                    </a:lnTo>
                    <a:lnTo>
                      <a:pt x="11" y="55"/>
                    </a:lnTo>
                    <a:lnTo>
                      <a:pt x="11" y="53"/>
                    </a:lnTo>
                    <a:lnTo>
                      <a:pt x="14" y="52"/>
                    </a:lnTo>
                    <a:lnTo>
                      <a:pt x="14" y="50"/>
                    </a:lnTo>
                    <a:lnTo>
                      <a:pt x="16" y="50"/>
                    </a:lnTo>
                    <a:lnTo>
                      <a:pt x="16" y="48"/>
                    </a:lnTo>
                    <a:lnTo>
                      <a:pt x="18" y="48"/>
                    </a:lnTo>
                    <a:lnTo>
                      <a:pt x="16" y="47"/>
                    </a:lnTo>
                    <a:lnTo>
                      <a:pt x="16" y="47"/>
                    </a:lnTo>
                    <a:lnTo>
                      <a:pt x="16" y="47"/>
                    </a:lnTo>
                    <a:lnTo>
                      <a:pt x="18" y="43"/>
                    </a:lnTo>
                    <a:lnTo>
                      <a:pt x="18" y="41"/>
                    </a:lnTo>
                    <a:lnTo>
                      <a:pt x="24" y="38"/>
                    </a:lnTo>
                    <a:lnTo>
                      <a:pt x="35" y="33"/>
                    </a:lnTo>
                    <a:lnTo>
                      <a:pt x="45" y="29"/>
                    </a:lnTo>
                    <a:lnTo>
                      <a:pt x="50" y="28"/>
                    </a:lnTo>
                    <a:lnTo>
                      <a:pt x="52" y="26"/>
                    </a:lnTo>
                    <a:lnTo>
                      <a:pt x="52" y="24"/>
                    </a:lnTo>
                    <a:lnTo>
                      <a:pt x="53" y="24"/>
                    </a:lnTo>
                    <a:lnTo>
                      <a:pt x="60" y="19"/>
                    </a:lnTo>
                    <a:lnTo>
                      <a:pt x="65" y="19"/>
                    </a:lnTo>
                    <a:lnTo>
                      <a:pt x="69" y="16"/>
                    </a:lnTo>
                    <a:lnTo>
                      <a:pt x="72" y="16"/>
                    </a:lnTo>
                    <a:lnTo>
                      <a:pt x="76" y="11"/>
                    </a:lnTo>
                    <a:lnTo>
                      <a:pt x="77" y="14"/>
                    </a:lnTo>
                    <a:lnTo>
                      <a:pt x="79" y="14"/>
                    </a:lnTo>
                    <a:lnTo>
                      <a:pt x="79" y="12"/>
                    </a:lnTo>
                    <a:lnTo>
                      <a:pt x="82" y="12"/>
                    </a:lnTo>
                    <a:lnTo>
                      <a:pt x="86" y="11"/>
                    </a:lnTo>
                    <a:lnTo>
                      <a:pt x="91" y="11"/>
                    </a:lnTo>
                    <a:lnTo>
                      <a:pt x="112" y="9"/>
                    </a:lnTo>
                    <a:lnTo>
                      <a:pt x="120" y="7"/>
                    </a:lnTo>
                    <a:lnTo>
                      <a:pt x="130" y="6"/>
                    </a:lnTo>
                    <a:lnTo>
                      <a:pt x="165" y="2"/>
                    </a:lnTo>
                    <a:lnTo>
                      <a:pt x="168" y="2"/>
                    </a:lnTo>
                    <a:lnTo>
                      <a:pt x="192" y="0"/>
                    </a:lnTo>
                    <a:lnTo>
                      <a:pt x="192" y="2"/>
                    </a:lnTo>
                    <a:lnTo>
                      <a:pt x="195" y="4"/>
                    </a:lnTo>
                    <a:lnTo>
                      <a:pt x="192" y="9"/>
                    </a:lnTo>
                    <a:lnTo>
                      <a:pt x="195" y="12"/>
                    </a:lnTo>
                    <a:lnTo>
                      <a:pt x="204" y="4"/>
                    </a:lnTo>
                    <a:lnTo>
                      <a:pt x="207" y="7"/>
                    </a:lnTo>
                    <a:lnTo>
                      <a:pt x="212" y="12"/>
                    </a:lnTo>
                    <a:lnTo>
                      <a:pt x="218" y="19"/>
                    </a:lnTo>
                    <a:lnTo>
                      <a:pt x="219" y="33"/>
                    </a:lnTo>
                    <a:lnTo>
                      <a:pt x="240" y="29"/>
                    </a:lnTo>
                    <a:lnTo>
                      <a:pt x="260" y="26"/>
                    </a:lnTo>
                    <a:lnTo>
                      <a:pt x="294" y="21"/>
                    </a:lnTo>
                    <a:lnTo>
                      <a:pt x="315" y="17"/>
                    </a:lnTo>
                    <a:lnTo>
                      <a:pt x="317" y="17"/>
                    </a:lnTo>
                    <a:lnTo>
                      <a:pt x="339" y="31"/>
                    </a:lnTo>
                    <a:lnTo>
                      <a:pt x="339" y="33"/>
                    </a:lnTo>
                    <a:lnTo>
                      <a:pt x="378" y="60"/>
                    </a:lnTo>
                    <a:lnTo>
                      <a:pt x="421" y="93"/>
                    </a:lnTo>
                    <a:lnTo>
                      <a:pt x="429" y="98"/>
                    </a:lnTo>
                    <a:lnTo>
                      <a:pt x="426" y="100"/>
                    </a:lnTo>
                    <a:lnTo>
                      <a:pt x="429" y="101"/>
                    </a:lnTo>
                    <a:lnTo>
                      <a:pt x="407" y="120"/>
                    </a:lnTo>
                    <a:lnTo>
                      <a:pt x="399" y="137"/>
                    </a:lnTo>
                    <a:lnTo>
                      <a:pt x="390" y="154"/>
                    </a:lnTo>
                    <a:lnTo>
                      <a:pt x="390" y="166"/>
                    </a:lnTo>
                    <a:lnTo>
                      <a:pt x="388" y="164"/>
                    </a:lnTo>
                    <a:lnTo>
                      <a:pt x="380" y="171"/>
                    </a:lnTo>
                    <a:lnTo>
                      <a:pt x="388" y="182"/>
                    </a:lnTo>
                    <a:lnTo>
                      <a:pt x="387" y="187"/>
                    </a:lnTo>
                    <a:lnTo>
                      <a:pt x="375" y="187"/>
                    </a:lnTo>
                    <a:lnTo>
                      <a:pt x="380" y="188"/>
                    </a:lnTo>
                    <a:lnTo>
                      <a:pt x="382" y="192"/>
                    </a:lnTo>
                    <a:lnTo>
                      <a:pt x="373" y="204"/>
                    </a:lnTo>
                    <a:lnTo>
                      <a:pt x="358" y="205"/>
                    </a:lnTo>
                    <a:lnTo>
                      <a:pt x="354" y="211"/>
                    </a:lnTo>
                    <a:lnTo>
                      <a:pt x="359" y="216"/>
                    </a:lnTo>
                    <a:lnTo>
                      <a:pt x="358" y="217"/>
                    </a:lnTo>
                    <a:lnTo>
                      <a:pt x="346" y="231"/>
                    </a:lnTo>
                    <a:lnTo>
                      <a:pt x="332" y="235"/>
                    </a:lnTo>
                    <a:lnTo>
                      <a:pt x="341" y="217"/>
                    </a:lnTo>
                    <a:lnTo>
                      <a:pt x="332" y="228"/>
                    </a:lnTo>
                    <a:lnTo>
                      <a:pt x="329" y="221"/>
                    </a:lnTo>
                    <a:lnTo>
                      <a:pt x="325" y="223"/>
                    </a:lnTo>
                    <a:lnTo>
                      <a:pt x="329" y="233"/>
                    </a:lnTo>
                    <a:lnTo>
                      <a:pt x="335" y="240"/>
                    </a:lnTo>
                    <a:lnTo>
                      <a:pt x="335" y="246"/>
                    </a:lnTo>
                    <a:lnTo>
                      <a:pt x="329" y="255"/>
                    </a:lnTo>
                    <a:lnTo>
                      <a:pt x="310" y="264"/>
                    </a:lnTo>
                    <a:lnTo>
                      <a:pt x="305" y="270"/>
                    </a:lnTo>
                    <a:lnTo>
                      <a:pt x="300" y="270"/>
                    </a:lnTo>
                    <a:lnTo>
                      <a:pt x="293" y="257"/>
                    </a:lnTo>
                    <a:lnTo>
                      <a:pt x="289" y="255"/>
                    </a:lnTo>
                    <a:lnTo>
                      <a:pt x="294" y="272"/>
                    </a:lnTo>
                    <a:lnTo>
                      <a:pt x="288" y="272"/>
                    </a:lnTo>
                    <a:lnTo>
                      <a:pt x="281" y="269"/>
                    </a:lnTo>
                    <a:lnTo>
                      <a:pt x="282" y="274"/>
                    </a:lnTo>
                    <a:lnTo>
                      <a:pt x="272" y="274"/>
                    </a:lnTo>
                    <a:lnTo>
                      <a:pt x="272" y="276"/>
                    </a:lnTo>
                    <a:lnTo>
                      <a:pt x="288" y="281"/>
                    </a:lnTo>
                    <a:lnTo>
                      <a:pt x="293" y="286"/>
                    </a:lnTo>
                    <a:lnTo>
                      <a:pt x="293" y="293"/>
                    </a:lnTo>
                    <a:lnTo>
                      <a:pt x="279" y="299"/>
                    </a:lnTo>
                    <a:lnTo>
                      <a:pt x="274" y="299"/>
                    </a:lnTo>
                    <a:lnTo>
                      <a:pt x="267" y="293"/>
                    </a:lnTo>
                    <a:lnTo>
                      <a:pt x="259" y="281"/>
                    </a:lnTo>
                    <a:lnTo>
                      <a:pt x="260" y="277"/>
                    </a:lnTo>
                    <a:lnTo>
                      <a:pt x="255" y="277"/>
                    </a:lnTo>
                    <a:lnTo>
                      <a:pt x="252" y="276"/>
                    </a:lnTo>
                    <a:lnTo>
                      <a:pt x="259" y="289"/>
                    </a:lnTo>
                    <a:lnTo>
                      <a:pt x="265" y="305"/>
                    </a:lnTo>
                    <a:lnTo>
                      <a:pt x="259" y="325"/>
                    </a:lnTo>
                    <a:lnTo>
                      <a:pt x="238" y="325"/>
                    </a:lnTo>
                    <a:lnTo>
                      <a:pt x="236" y="323"/>
                    </a:lnTo>
                    <a:lnTo>
                      <a:pt x="236" y="315"/>
                    </a:lnTo>
                    <a:lnTo>
                      <a:pt x="233" y="313"/>
                    </a:lnTo>
                    <a:lnTo>
                      <a:pt x="231" y="310"/>
                    </a:lnTo>
                    <a:lnTo>
                      <a:pt x="233" y="306"/>
                    </a:lnTo>
                    <a:lnTo>
                      <a:pt x="233" y="301"/>
                    </a:lnTo>
                    <a:lnTo>
                      <a:pt x="231" y="299"/>
                    </a:lnTo>
                    <a:lnTo>
                      <a:pt x="229" y="301"/>
                    </a:lnTo>
                    <a:lnTo>
                      <a:pt x="228" y="298"/>
                    </a:lnTo>
                    <a:lnTo>
                      <a:pt x="228" y="296"/>
                    </a:lnTo>
                    <a:lnTo>
                      <a:pt x="224" y="293"/>
                    </a:lnTo>
                    <a:lnTo>
                      <a:pt x="224" y="287"/>
                    </a:lnTo>
                    <a:lnTo>
                      <a:pt x="219" y="282"/>
                    </a:lnTo>
                    <a:lnTo>
                      <a:pt x="216" y="281"/>
                    </a:lnTo>
                    <a:lnTo>
                      <a:pt x="216" y="279"/>
                    </a:lnTo>
                    <a:lnTo>
                      <a:pt x="214" y="279"/>
                    </a:lnTo>
                    <a:lnTo>
                      <a:pt x="209" y="279"/>
                    </a:lnTo>
                    <a:lnTo>
                      <a:pt x="209" y="277"/>
                    </a:lnTo>
                    <a:lnTo>
                      <a:pt x="207" y="277"/>
                    </a:lnTo>
                    <a:lnTo>
                      <a:pt x="207" y="277"/>
                    </a:lnTo>
                    <a:lnTo>
                      <a:pt x="206" y="277"/>
                    </a:lnTo>
                    <a:lnTo>
                      <a:pt x="202" y="274"/>
                    </a:lnTo>
                    <a:lnTo>
                      <a:pt x="202" y="270"/>
                    </a:lnTo>
                    <a:lnTo>
                      <a:pt x="202" y="267"/>
                    </a:lnTo>
                    <a:lnTo>
                      <a:pt x="200" y="265"/>
                    </a:lnTo>
                    <a:lnTo>
                      <a:pt x="200" y="262"/>
                    </a:lnTo>
                    <a:lnTo>
                      <a:pt x="199" y="260"/>
                    </a:lnTo>
                    <a:lnTo>
                      <a:pt x="200" y="260"/>
                    </a:lnTo>
                    <a:lnTo>
                      <a:pt x="199" y="257"/>
                    </a:lnTo>
                    <a:lnTo>
                      <a:pt x="199" y="255"/>
                    </a:lnTo>
                    <a:lnTo>
                      <a:pt x="197" y="253"/>
                    </a:lnTo>
                    <a:lnTo>
                      <a:pt x="197" y="252"/>
                    </a:lnTo>
                    <a:lnTo>
                      <a:pt x="197" y="252"/>
                    </a:lnTo>
                    <a:lnTo>
                      <a:pt x="195" y="252"/>
                    </a:lnTo>
                    <a:lnTo>
                      <a:pt x="194" y="248"/>
                    </a:lnTo>
                    <a:lnTo>
                      <a:pt x="192" y="248"/>
                    </a:lnTo>
                    <a:lnTo>
                      <a:pt x="194" y="245"/>
                    </a:lnTo>
                    <a:lnTo>
                      <a:pt x="192" y="245"/>
                    </a:lnTo>
                    <a:lnTo>
                      <a:pt x="188" y="241"/>
                    </a:lnTo>
                    <a:lnTo>
                      <a:pt x="188" y="240"/>
                    </a:lnTo>
                    <a:lnTo>
                      <a:pt x="188" y="240"/>
                    </a:lnTo>
                    <a:lnTo>
                      <a:pt x="188" y="235"/>
                    </a:lnTo>
                    <a:lnTo>
                      <a:pt x="187" y="235"/>
                    </a:lnTo>
                    <a:lnTo>
                      <a:pt x="185" y="231"/>
                    </a:lnTo>
                    <a:lnTo>
                      <a:pt x="183" y="231"/>
                    </a:lnTo>
                    <a:lnTo>
                      <a:pt x="182" y="229"/>
                    </a:lnTo>
                    <a:lnTo>
                      <a:pt x="178" y="229"/>
                    </a:lnTo>
                    <a:lnTo>
                      <a:pt x="176" y="228"/>
                    </a:lnTo>
                    <a:lnTo>
                      <a:pt x="168" y="224"/>
                    </a:lnTo>
                    <a:lnTo>
                      <a:pt x="165" y="223"/>
                    </a:lnTo>
                    <a:lnTo>
                      <a:pt x="163" y="221"/>
                    </a:lnTo>
                    <a:lnTo>
                      <a:pt x="163" y="217"/>
                    </a:lnTo>
                    <a:close/>
                    <a:moveTo>
                      <a:pt x="265" y="303"/>
                    </a:moveTo>
                    <a:lnTo>
                      <a:pt x="270" y="301"/>
                    </a:lnTo>
                    <a:lnTo>
                      <a:pt x="276" y="306"/>
                    </a:lnTo>
                    <a:lnTo>
                      <a:pt x="264" y="320"/>
                    </a:lnTo>
                    <a:lnTo>
                      <a:pt x="265" y="303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lIns="44450" tIns="44450" rIns="44450" bIns="4445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00" b="0" i="0" u="none" strike="noStrike" kern="1200" cap="none" spc="0" normalizeH="0" baseline="0" noProof="0" dirty="0">
                  <a:ln>
                    <a:noFill/>
                  </a:ln>
                  <a:solidFill>
                    <a:srgbClr val="53565A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9" name="Freeform 51">
                <a:extLst>
                  <a:ext uri="{FF2B5EF4-FFF2-40B4-BE49-F238E27FC236}">
                    <a16:creationId xmlns:a16="http://schemas.microsoft.com/office/drawing/2014/main" id="{5CFC979F-59F2-B2C3-13F2-82B2A41CB949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5455025" y="4171604"/>
                <a:ext cx="692412" cy="624781"/>
              </a:xfrm>
              <a:custGeom>
                <a:avLst/>
                <a:gdLst/>
                <a:ahLst/>
                <a:cxnLst>
                  <a:cxn ang="0">
                    <a:pos x="15" y="106"/>
                  </a:cxn>
                  <a:cxn ang="0">
                    <a:pos x="46" y="14"/>
                  </a:cxn>
                  <a:cxn ang="0">
                    <a:pos x="157" y="11"/>
                  </a:cxn>
                  <a:cxn ang="0">
                    <a:pos x="275" y="5"/>
                  </a:cxn>
                  <a:cxn ang="0">
                    <a:pos x="384" y="4"/>
                  </a:cxn>
                  <a:cxn ang="0">
                    <a:pos x="391" y="14"/>
                  </a:cxn>
                  <a:cxn ang="0">
                    <a:pos x="382" y="31"/>
                  </a:cxn>
                  <a:cxn ang="0">
                    <a:pos x="370" y="45"/>
                  </a:cxn>
                  <a:cxn ang="0">
                    <a:pos x="429" y="57"/>
                  </a:cxn>
                  <a:cxn ang="0">
                    <a:pos x="420" y="62"/>
                  </a:cxn>
                  <a:cxn ang="0">
                    <a:pos x="420" y="70"/>
                  </a:cxn>
                  <a:cxn ang="0">
                    <a:pos x="405" y="81"/>
                  </a:cxn>
                  <a:cxn ang="0">
                    <a:pos x="413" y="89"/>
                  </a:cxn>
                  <a:cxn ang="0">
                    <a:pos x="408" y="103"/>
                  </a:cxn>
                  <a:cxn ang="0">
                    <a:pos x="398" y="105"/>
                  </a:cxn>
                  <a:cxn ang="0">
                    <a:pos x="394" y="110"/>
                  </a:cxn>
                  <a:cxn ang="0">
                    <a:pos x="391" y="116"/>
                  </a:cxn>
                  <a:cxn ang="0">
                    <a:pos x="394" y="123"/>
                  </a:cxn>
                  <a:cxn ang="0">
                    <a:pos x="396" y="134"/>
                  </a:cxn>
                  <a:cxn ang="0">
                    <a:pos x="391" y="146"/>
                  </a:cxn>
                  <a:cxn ang="0">
                    <a:pos x="379" y="161"/>
                  </a:cxn>
                  <a:cxn ang="0">
                    <a:pos x="381" y="175"/>
                  </a:cxn>
                  <a:cxn ang="0">
                    <a:pos x="369" y="180"/>
                  </a:cxn>
                  <a:cxn ang="0">
                    <a:pos x="367" y="181"/>
                  </a:cxn>
                  <a:cxn ang="0">
                    <a:pos x="362" y="190"/>
                  </a:cxn>
                  <a:cxn ang="0">
                    <a:pos x="360" y="193"/>
                  </a:cxn>
                  <a:cxn ang="0">
                    <a:pos x="360" y="200"/>
                  </a:cxn>
                  <a:cxn ang="0">
                    <a:pos x="362" y="210"/>
                  </a:cxn>
                  <a:cxn ang="0">
                    <a:pos x="359" y="224"/>
                  </a:cxn>
                  <a:cxn ang="0">
                    <a:pos x="350" y="233"/>
                  </a:cxn>
                  <a:cxn ang="0">
                    <a:pos x="340" y="240"/>
                  </a:cxn>
                  <a:cxn ang="0">
                    <a:pos x="328" y="246"/>
                  </a:cxn>
                  <a:cxn ang="0">
                    <a:pos x="329" y="252"/>
                  </a:cxn>
                  <a:cxn ang="0">
                    <a:pos x="328" y="269"/>
                  </a:cxn>
                  <a:cxn ang="0">
                    <a:pos x="324" y="275"/>
                  </a:cxn>
                  <a:cxn ang="0">
                    <a:pos x="323" y="279"/>
                  </a:cxn>
                  <a:cxn ang="0">
                    <a:pos x="326" y="298"/>
                  </a:cxn>
                  <a:cxn ang="0">
                    <a:pos x="312" y="298"/>
                  </a:cxn>
                  <a:cxn ang="0">
                    <a:pos x="323" y="306"/>
                  </a:cxn>
                  <a:cxn ang="0">
                    <a:pos x="307" y="310"/>
                  </a:cxn>
                  <a:cxn ang="0">
                    <a:pos x="306" y="322"/>
                  </a:cxn>
                  <a:cxn ang="0">
                    <a:pos x="307" y="332"/>
                  </a:cxn>
                  <a:cxn ang="0">
                    <a:pos x="316" y="328"/>
                  </a:cxn>
                  <a:cxn ang="0">
                    <a:pos x="311" y="339"/>
                  </a:cxn>
                  <a:cxn ang="0">
                    <a:pos x="321" y="334"/>
                  </a:cxn>
                  <a:cxn ang="0">
                    <a:pos x="319" y="354"/>
                  </a:cxn>
                  <a:cxn ang="0">
                    <a:pos x="321" y="363"/>
                  </a:cxn>
                  <a:cxn ang="0">
                    <a:pos x="316" y="371"/>
                  </a:cxn>
                  <a:cxn ang="0">
                    <a:pos x="307" y="380"/>
                  </a:cxn>
                  <a:cxn ang="0">
                    <a:pos x="129" y="387"/>
                  </a:cxn>
                  <a:cxn ang="0">
                    <a:pos x="56" y="330"/>
                  </a:cxn>
                  <a:cxn ang="0">
                    <a:pos x="41" y="327"/>
                  </a:cxn>
                  <a:cxn ang="0">
                    <a:pos x="35" y="327"/>
                  </a:cxn>
                  <a:cxn ang="0">
                    <a:pos x="25" y="330"/>
                  </a:cxn>
                  <a:cxn ang="0">
                    <a:pos x="22" y="327"/>
                  </a:cxn>
                  <a:cxn ang="0">
                    <a:pos x="17" y="289"/>
                  </a:cxn>
                </a:cxnLst>
                <a:rect l="0" t="0" r="r" b="b"/>
                <a:pathLst>
                  <a:path w="430" h="388">
                    <a:moveTo>
                      <a:pt x="18" y="262"/>
                    </a:moveTo>
                    <a:lnTo>
                      <a:pt x="18" y="228"/>
                    </a:lnTo>
                    <a:lnTo>
                      <a:pt x="18" y="204"/>
                    </a:lnTo>
                    <a:lnTo>
                      <a:pt x="18" y="183"/>
                    </a:lnTo>
                    <a:lnTo>
                      <a:pt x="18" y="132"/>
                    </a:lnTo>
                    <a:lnTo>
                      <a:pt x="15" y="106"/>
                    </a:lnTo>
                    <a:lnTo>
                      <a:pt x="13" y="93"/>
                    </a:lnTo>
                    <a:lnTo>
                      <a:pt x="6" y="57"/>
                    </a:lnTo>
                    <a:lnTo>
                      <a:pt x="6" y="50"/>
                    </a:lnTo>
                    <a:lnTo>
                      <a:pt x="1" y="16"/>
                    </a:lnTo>
                    <a:lnTo>
                      <a:pt x="0" y="14"/>
                    </a:lnTo>
                    <a:lnTo>
                      <a:pt x="46" y="14"/>
                    </a:lnTo>
                    <a:lnTo>
                      <a:pt x="65" y="14"/>
                    </a:lnTo>
                    <a:lnTo>
                      <a:pt x="87" y="12"/>
                    </a:lnTo>
                    <a:lnTo>
                      <a:pt x="111" y="12"/>
                    </a:lnTo>
                    <a:lnTo>
                      <a:pt x="112" y="12"/>
                    </a:lnTo>
                    <a:lnTo>
                      <a:pt x="152" y="11"/>
                    </a:lnTo>
                    <a:lnTo>
                      <a:pt x="157" y="11"/>
                    </a:lnTo>
                    <a:lnTo>
                      <a:pt x="179" y="11"/>
                    </a:lnTo>
                    <a:lnTo>
                      <a:pt x="212" y="9"/>
                    </a:lnTo>
                    <a:lnTo>
                      <a:pt x="213" y="9"/>
                    </a:lnTo>
                    <a:lnTo>
                      <a:pt x="251" y="7"/>
                    </a:lnTo>
                    <a:lnTo>
                      <a:pt x="271" y="5"/>
                    </a:lnTo>
                    <a:lnTo>
                      <a:pt x="275" y="5"/>
                    </a:lnTo>
                    <a:lnTo>
                      <a:pt x="299" y="5"/>
                    </a:lnTo>
                    <a:lnTo>
                      <a:pt x="326" y="4"/>
                    </a:lnTo>
                    <a:lnTo>
                      <a:pt x="345" y="2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4" y="4"/>
                    </a:lnTo>
                    <a:lnTo>
                      <a:pt x="386" y="4"/>
                    </a:lnTo>
                    <a:lnTo>
                      <a:pt x="384" y="7"/>
                    </a:lnTo>
                    <a:lnTo>
                      <a:pt x="386" y="9"/>
                    </a:lnTo>
                    <a:lnTo>
                      <a:pt x="389" y="11"/>
                    </a:lnTo>
                    <a:lnTo>
                      <a:pt x="391" y="11"/>
                    </a:lnTo>
                    <a:lnTo>
                      <a:pt x="391" y="14"/>
                    </a:lnTo>
                    <a:lnTo>
                      <a:pt x="391" y="17"/>
                    </a:lnTo>
                    <a:lnTo>
                      <a:pt x="393" y="21"/>
                    </a:lnTo>
                    <a:lnTo>
                      <a:pt x="391" y="23"/>
                    </a:lnTo>
                    <a:lnTo>
                      <a:pt x="388" y="24"/>
                    </a:lnTo>
                    <a:lnTo>
                      <a:pt x="386" y="29"/>
                    </a:lnTo>
                    <a:lnTo>
                      <a:pt x="382" y="31"/>
                    </a:lnTo>
                    <a:lnTo>
                      <a:pt x="379" y="34"/>
                    </a:lnTo>
                    <a:lnTo>
                      <a:pt x="377" y="36"/>
                    </a:lnTo>
                    <a:lnTo>
                      <a:pt x="377" y="38"/>
                    </a:lnTo>
                    <a:lnTo>
                      <a:pt x="376" y="41"/>
                    </a:lnTo>
                    <a:lnTo>
                      <a:pt x="374" y="41"/>
                    </a:lnTo>
                    <a:lnTo>
                      <a:pt x="370" y="45"/>
                    </a:lnTo>
                    <a:lnTo>
                      <a:pt x="365" y="55"/>
                    </a:lnTo>
                    <a:lnTo>
                      <a:pt x="374" y="55"/>
                    </a:lnTo>
                    <a:lnTo>
                      <a:pt x="401" y="52"/>
                    </a:lnTo>
                    <a:lnTo>
                      <a:pt x="422" y="50"/>
                    </a:lnTo>
                    <a:lnTo>
                      <a:pt x="423" y="55"/>
                    </a:lnTo>
                    <a:lnTo>
                      <a:pt x="429" y="57"/>
                    </a:lnTo>
                    <a:lnTo>
                      <a:pt x="430" y="60"/>
                    </a:lnTo>
                    <a:lnTo>
                      <a:pt x="429" y="62"/>
                    </a:lnTo>
                    <a:lnTo>
                      <a:pt x="429" y="62"/>
                    </a:lnTo>
                    <a:lnTo>
                      <a:pt x="423" y="60"/>
                    </a:lnTo>
                    <a:lnTo>
                      <a:pt x="422" y="60"/>
                    </a:lnTo>
                    <a:lnTo>
                      <a:pt x="420" y="62"/>
                    </a:lnTo>
                    <a:lnTo>
                      <a:pt x="420" y="64"/>
                    </a:lnTo>
                    <a:lnTo>
                      <a:pt x="420" y="65"/>
                    </a:lnTo>
                    <a:lnTo>
                      <a:pt x="425" y="67"/>
                    </a:lnTo>
                    <a:lnTo>
                      <a:pt x="425" y="69"/>
                    </a:lnTo>
                    <a:lnTo>
                      <a:pt x="422" y="72"/>
                    </a:lnTo>
                    <a:lnTo>
                      <a:pt x="420" y="70"/>
                    </a:lnTo>
                    <a:lnTo>
                      <a:pt x="418" y="72"/>
                    </a:lnTo>
                    <a:lnTo>
                      <a:pt x="417" y="75"/>
                    </a:lnTo>
                    <a:lnTo>
                      <a:pt x="415" y="77"/>
                    </a:lnTo>
                    <a:lnTo>
                      <a:pt x="411" y="79"/>
                    </a:lnTo>
                    <a:lnTo>
                      <a:pt x="408" y="79"/>
                    </a:lnTo>
                    <a:lnTo>
                      <a:pt x="405" y="81"/>
                    </a:lnTo>
                    <a:lnTo>
                      <a:pt x="405" y="82"/>
                    </a:lnTo>
                    <a:lnTo>
                      <a:pt x="406" y="87"/>
                    </a:lnTo>
                    <a:lnTo>
                      <a:pt x="410" y="89"/>
                    </a:lnTo>
                    <a:lnTo>
                      <a:pt x="411" y="87"/>
                    </a:lnTo>
                    <a:lnTo>
                      <a:pt x="413" y="87"/>
                    </a:lnTo>
                    <a:lnTo>
                      <a:pt x="413" y="89"/>
                    </a:lnTo>
                    <a:lnTo>
                      <a:pt x="413" y="91"/>
                    </a:lnTo>
                    <a:lnTo>
                      <a:pt x="411" y="91"/>
                    </a:lnTo>
                    <a:lnTo>
                      <a:pt x="405" y="94"/>
                    </a:lnTo>
                    <a:lnTo>
                      <a:pt x="405" y="98"/>
                    </a:lnTo>
                    <a:lnTo>
                      <a:pt x="408" y="101"/>
                    </a:lnTo>
                    <a:lnTo>
                      <a:pt x="408" y="103"/>
                    </a:lnTo>
                    <a:lnTo>
                      <a:pt x="406" y="103"/>
                    </a:lnTo>
                    <a:lnTo>
                      <a:pt x="405" y="103"/>
                    </a:lnTo>
                    <a:lnTo>
                      <a:pt x="403" y="99"/>
                    </a:lnTo>
                    <a:lnTo>
                      <a:pt x="398" y="101"/>
                    </a:lnTo>
                    <a:lnTo>
                      <a:pt x="398" y="101"/>
                    </a:lnTo>
                    <a:lnTo>
                      <a:pt x="398" y="105"/>
                    </a:lnTo>
                    <a:lnTo>
                      <a:pt x="403" y="111"/>
                    </a:lnTo>
                    <a:lnTo>
                      <a:pt x="398" y="115"/>
                    </a:lnTo>
                    <a:lnTo>
                      <a:pt x="398" y="116"/>
                    </a:lnTo>
                    <a:lnTo>
                      <a:pt x="396" y="115"/>
                    </a:lnTo>
                    <a:lnTo>
                      <a:pt x="396" y="110"/>
                    </a:lnTo>
                    <a:lnTo>
                      <a:pt x="394" y="110"/>
                    </a:lnTo>
                    <a:lnTo>
                      <a:pt x="393" y="110"/>
                    </a:lnTo>
                    <a:lnTo>
                      <a:pt x="391" y="113"/>
                    </a:lnTo>
                    <a:lnTo>
                      <a:pt x="388" y="115"/>
                    </a:lnTo>
                    <a:lnTo>
                      <a:pt x="388" y="120"/>
                    </a:lnTo>
                    <a:lnTo>
                      <a:pt x="391" y="120"/>
                    </a:lnTo>
                    <a:lnTo>
                      <a:pt x="391" y="116"/>
                    </a:lnTo>
                    <a:lnTo>
                      <a:pt x="393" y="115"/>
                    </a:lnTo>
                    <a:lnTo>
                      <a:pt x="394" y="115"/>
                    </a:lnTo>
                    <a:lnTo>
                      <a:pt x="396" y="116"/>
                    </a:lnTo>
                    <a:lnTo>
                      <a:pt x="394" y="120"/>
                    </a:lnTo>
                    <a:lnTo>
                      <a:pt x="394" y="122"/>
                    </a:lnTo>
                    <a:lnTo>
                      <a:pt x="394" y="123"/>
                    </a:lnTo>
                    <a:lnTo>
                      <a:pt x="394" y="127"/>
                    </a:lnTo>
                    <a:lnTo>
                      <a:pt x="389" y="128"/>
                    </a:lnTo>
                    <a:lnTo>
                      <a:pt x="389" y="130"/>
                    </a:lnTo>
                    <a:lnTo>
                      <a:pt x="391" y="132"/>
                    </a:lnTo>
                    <a:lnTo>
                      <a:pt x="394" y="132"/>
                    </a:lnTo>
                    <a:lnTo>
                      <a:pt x="396" y="134"/>
                    </a:lnTo>
                    <a:lnTo>
                      <a:pt x="398" y="137"/>
                    </a:lnTo>
                    <a:lnTo>
                      <a:pt x="398" y="140"/>
                    </a:lnTo>
                    <a:lnTo>
                      <a:pt x="398" y="142"/>
                    </a:lnTo>
                    <a:lnTo>
                      <a:pt x="398" y="144"/>
                    </a:lnTo>
                    <a:lnTo>
                      <a:pt x="398" y="147"/>
                    </a:lnTo>
                    <a:lnTo>
                      <a:pt x="391" y="146"/>
                    </a:lnTo>
                    <a:lnTo>
                      <a:pt x="389" y="147"/>
                    </a:lnTo>
                    <a:lnTo>
                      <a:pt x="389" y="149"/>
                    </a:lnTo>
                    <a:lnTo>
                      <a:pt x="389" y="152"/>
                    </a:lnTo>
                    <a:lnTo>
                      <a:pt x="388" y="156"/>
                    </a:lnTo>
                    <a:lnTo>
                      <a:pt x="379" y="156"/>
                    </a:lnTo>
                    <a:lnTo>
                      <a:pt x="379" y="161"/>
                    </a:lnTo>
                    <a:lnTo>
                      <a:pt x="379" y="164"/>
                    </a:lnTo>
                    <a:lnTo>
                      <a:pt x="384" y="166"/>
                    </a:lnTo>
                    <a:lnTo>
                      <a:pt x="384" y="168"/>
                    </a:lnTo>
                    <a:lnTo>
                      <a:pt x="384" y="169"/>
                    </a:lnTo>
                    <a:lnTo>
                      <a:pt x="382" y="173"/>
                    </a:lnTo>
                    <a:lnTo>
                      <a:pt x="381" y="175"/>
                    </a:lnTo>
                    <a:lnTo>
                      <a:pt x="381" y="176"/>
                    </a:lnTo>
                    <a:lnTo>
                      <a:pt x="381" y="178"/>
                    </a:lnTo>
                    <a:lnTo>
                      <a:pt x="377" y="178"/>
                    </a:lnTo>
                    <a:lnTo>
                      <a:pt x="376" y="176"/>
                    </a:lnTo>
                    <a:lnTo>
                      <a:pt x="370" y="180"/>
                    </a:lnTo>
                    <a:lnTo>
                      <a:pt x="369" y="180"/>
                    </a:lnTo>
                    <a:lnTo>
                      <a:pt x="369" y="180"/>
                    </a:lnTo>
                    <a:lnTo>
                      <a:pt x="369" y="176"/>
                    </a:lnTo>
                    <a:lnTo>
                      <a:pt x="367" y="175"/>
                    </a:lnTo>
                    <a:lnTo>
                      <a:pt x="365" y="175"/>
                    </a:lnTo>
                    <a:lnTo>
                      <a:pt x="365" y="178"/>
                    </a:lnTo>
                    <a:lnTo>
                      <a:pt x="367" y="181"/>
                    </a:lnTo>
                    <a:lnTo>
                      <a:pt x="365" y="183"/>
                    </a:lnTo>
                    <a:lnTo>
                      <a:pt x="367" y="188"/>
                    </a:lnTo>
                    <a:lnTo>
                      <a:pt x="367" y="190"/>
                    </a:lnTo>
                    <a:lnTo>
                      <a:pt x="365" y="192"/>
                    </a:lnTo>
                    <a:lnTo>
                      <a:pt x="364" y="192"/>
                    </a:lnTo>
                    <a:lnTo>
                      <a:pt x="362" y="190"/>
                    </a:lnTo>
                    <a:lnTo>
                      <a:pt x="364" y="188"/>
                    </a:lnTo>
                    <a:lnTo>
                      <a:pt x="364" y="185"/>
                    </a:lnTo>
                    <a:lnTo>
                      <a:pt x="362" y="183"/>
                    </a:lnTo>
                    <a:lnTo>
                      <a:pt x="360" y="183"/>
                    </a:lnTo>
                    <a:lnTo>
                      <a:pt x="359" y="185"/>
                    </a:lnTo>
                    <a:lnTo>
                      <a:pt x="360" y="193"/>
                    </a:lnTo>
                    <a:lnTo>
                      <a:pt x="362" y="195"/>
                    </a:lnTo>
                    <a:lnTo>
                      <a:pt x="365" y="193"/>
                    </a:lnTo>
                    <a:lnTo>
                      <a:pt x="367" y="197"/>
                    </a:lnTo>
                    <a:lnTo>
                      <a:pt x="364" y="202"/>
                    </a:lnTo>
                    <a:lnTo>
                      <a:pt x="360" y="202"/>
                    </a:lnTo>
                    <a:lnTo>
                      <a:pt x="360" y="200"/>
                    </a:lnTo>
                    <a:lnTo>
                      <a:pt x="360" y="197"/>
                    </a:lnTo>
                    <a:lnTo>
                      <a:pt x="359" y="195"/>
                    </a:lnTo>
                    <a:lnTo>
                      <a:pt x="357" y="200"/>
                    </a:lnTo>
                    <a:lnTo>
                      <a:pt x="357" y="204"/>
                    </a:lnTo>
                    <a:lnTo>
                      <a:pt x="357" y="205"/>
                    </a:lnTo>
                    <a:lnTo>
                      <a:pt x="362" y="210"/>
                    </a:lnTo>
                    <a:lnTo>
                      <a:pt x="362" y="212"/>
                    </a:lnTo>
                    <a:lnTo>
                      <a:pt x="359" y="214"/>
                    </a:lnTo>
                    <a:lnTo>
                      <a:pt x="357" y="214"/>
                    </a:lnTo>
                    <a:lnTo>
                      <a:pt x="357" y="217"/>
                    </a:lnTo>
                    <a:lnTo>
                      <a:pt x="359" y="222"/>
                    </a:lnTo>
                    <a:lnTo>
                      <a:pt x="359" y="224"/>
                    </a:lnTo>
                    <a:lnTo>
                      <a:pt x="357" y="228"/>
                    </a:lnTo>
                    <a:lnTo>
                      <a:pt x="352" y="231"/>
                    </a:lnTo>
                    <a:lnTo>
                      <a:pt x="352" y="236"/>
                    </a:lnTo>
                    <a:lnTo>
                      <a:pt x="350" y="236"/>
                    </a:lnTo>
                    <a:lnTo>
                      <a:pt x="350" y="236"/>
                    </a:lnTo>
                    <a:lnTo>
                      <a:pt x="350" y="233"/>
                    </a:lnTo>
                    <a:lnTo>
                      <a:pt x="348" y="231"/>
                    </a:lnTo>
                    <a:lnTo>
                      <a:pt x="343" y="231"/>
                    </a:lnTo>
                    <a:lnTo>
                      <a:pt x="343" y="233"/>
                    </a:lnTo>
                    <a:lnTo>
                      <a:pt x="345" y="238"/>
                    </a:lnTo>
                    <a:lnTo>
                      <a:pt x="343" y="241"/>
                    </a:lnTo>
                    <a:lnTo>
                      <a:pt x="340" y="240"/>
                    </a:lnTo>
                    <a:lnTo>
                      <a:pt x="340" y="240"/>
                    </a:lnTo>
                    <a:lnTo>
                      <a:pt x="338" y="241"/>
                    </a:lnTo>
                    <a:lnTo>
                      <a:pt x="338" y="246"/>
                    </a:lnTo>
                    <a:lnTo>
                      <a:pt x="335" y="248"/>
                    </a:lnTo>
                    <a:lnTo>
                      <a:pt x="329" y="245"/>
                    </a:lnTo>
                    <a:lnTo>
                      <a:pt x="328" y="246"/>
                    </a:lnTo>
                    <a:lnTo>
                      <a:pt x="329" y="250"/>
                    </a:lnTo>
                    <a:lnTo>
                      <a:pt x="338" y="252"/>
                    </a:lnTo>
                    <a:lnTo>
                      <a:pt x="340" y="253"/>
                    </a:lnTo>
                    <a:lnTo>
                      <a:pt x="338" y="255"/>
                    </a:lnTo>
                    <a:lnTo>
                      <a:pt x="336" y="257"/>
                    </a:lnTo>
                    <a:lnTo>
                      <a:pt x="329" y="252"/>
                    </a:lnTo>
                    <a:lnTo>
                      <a:pt x="328" y="255"/>
                    </a:lnTo>
                    <a:lnTo>
                      <a:pt x="328" y="258"/>
                    </a:lnTo>
                    <a:lnTo>
                      <a:pt x="331" y="262"/>
                    </a:lnTo>
                    <a:lnTo>
                      <a:pt x="335" y="262"/>
                    </a:lnTo>
                    <a:lnTo>
                      <a:pt x="333" y="267"/>
                    </a:lnTo>
                    <a:lnTo>
                      <a:pt x="328" y="269"/>
                    </a:lnTo>
                    <a:lnTo>
                      <a:pt x="326" y="272"/>
                    </a:lnTo>
                    <a:lnTo>
                      <a:pt x="326" y="274"/>
                    </a:lnTo>
                    <a:lnTo>
                      <a:pt x="328" y="275"/>
                    </a:lnTo>
                    <a:lnTo>
                      <a:pt x="328" y="275"/>
                    </a:lnTo>
                    <a:lnTo>
                      <a:pt x="324" y="277"/>
                    </a:lnTo>
                    <a:lnTo>
                      <a:pt x="324" y="275"/>
                    </a:lnTo>
                    <a:lnTo>
                      <a:pt x="323" y="274"/>
                    </a:lnTo>
                    <a:lnTo>
                      <a:pt x="321" y="274"/>
                    </a:lnTo>
                    <a:lnTo>
                      <a:pt x="317" y="272"/>
                    </a:lnTo>
                    <a:lnTo>
                      <a:pt x="316" y="274"/>
                    </a:lnTo>
                    <a:lnTo>
                      <a:pt x="317" y="275"/>
                    </a:lnTo>
                    <a:lnTo>
                      <a:pt x="323" y="279"/>
                    </a:lnTo>
                    <a:lnTo>
                      <a:pt x="319" y="287"/>
                    </a:lnTo>
                    <a:lnTo>
                      <a:pt x="319" y="289"/>
                    </a:lnTo>
                    <a:lnTo>
                      <a:pt x="323" y="293"/>
                    </a:lnTo>
                    <a:lnTo>
                      <a:pt x="326" y="294"/>
                    </a:lnTo>
                    <a:lnTo>
                      <a:pt x="326" y="296"/>
                    </a:lnTo>
                    <a:lnTo>
                      <a:pt x="326" y="298"/>
                    </a:lnTo>
                    <a:lnTo>
                      <a:pt x="323" y="298"/>
                    </a:lnTo>
                    <a:lnTo>
                      <a:pt x="321" y="298"/>
                    </a:lnTo>
                    <a:lnTo>
                      <a:pt x="319" y="296"/>
                    </a:lnTo>
                    <a:lnTo>
                      <a:pt x="316" y="298"/>
                    </a:lnTo>
                    <a:lnTo>
                      <a:pt x="312" y="298"/>
                    </a:lnTo>
                    <a:lnTo>
                      <a:pt x="312" y="298"/>
                    </a:lnTo>
                    <a:lnTo>
                      <a:pt x="312" y="303"/>
                    </a:lnTo>
                    <a:lnTo>
                      <a:pt x="314" y="304"/>
                    </a:lnTo>
                    <a:lnTo>
                      <a:pt x="316" y="304"/>
                    </a:lnTo>
                    <a:lnTo>
                      <a:pt x="321" y="303"/>
                    </a:lnTo>
                    <a:lnTo>
                      <a:pt x="323" y="304"/>
                    </a:lnTo>
                    <a:lnTo>
                      <a:pt x="323" y="306"/>
                    </a:lnTo>
                    <a:lnTo>
                      <a:pt x="317" y="310"/>
                    </a:lnTo>
                    <a:lnTo>
                      <a:pt x="314" y="308"/>
                    </a:lnTo>
                    <a:lnTo>
                      <a:pt x="311" y="303"/>
                    </a:lnTo>
                    <a:lnTo>
                      <a:pt x="307" y="304"/>
                    </a:lnTo>
                    <a:lnTo>
                      <a:pt x="307" y="306"/>
                    </a:lnTo>
                    <a:lnTo>
                      <a:pt x="307" y="310"/>
                    </a:lnTo>
                    <a:lnTo>
                      <a:pt x="312" y="313"/>
                    </a:lnTo>
                    <a:lnTo>
                      <a:pt x="312" y="315"/>
                    </a:lnTo>
                    <a:lnTo>
                      <a:pt x="311" y="318"/>
                    </a:lnTo>
                    <a:lnTo>
                      <a:pt x="309" y="320"/>
                    </a:lnTo>
                    <a:lnTo>
                      <a:pt x="306" y="318"/>
                    </a:lnTo>
                    <a:lnTo>
                      <a:pt x="306" y="322"/>
                    </a:lnTo>
                    <a:lnTo>
                      <a:pt x="307" y="323"/>
                    </a:lnTo>
                    <a:lnTo>
                      <a:pt x="309" y="323"/>
                    </a:lnTo>
                    <a:lnTo>
                      <a:pt x="311" y="325"/>
                    </a:lnTo>
                    <a:lnTo>
                      <a:pt x="311" y="327"/>
                    </a:lnTo>
                    <a:lnTo>
                      <a:pt x="309" y="330"/>
                    </a:lnTo>
                    <a:lnTo>
                      <a:pt x="307" y="332"/>
                    </a:lnTo>
                    <a:lnTo>
                      <a:pt x="306" y="334"/>
                    </a:lnTo>
                    <a:lnTo>
                      <a:pt x="311" y="334"/>
                    </a:lnTo>
                    <a:lnTo>
                      <a:pt x="312" y="330"/>
                    </a:lnTo>
                    <a:lnTo>
                      <a:pt x="311" y="327"/>
                    </a:lnTo>
                    <a:lnTo>
                      <a:pt x="312" y="327"/>
                    </a:lnTo>
                    <a:lnTo>
                      <a:pt x="316" y="328"/>
                    </a:lnTo>
                    <a:lnTo>
                      <a:pt x="316" y="330"/>
                    </a:lnTo>
                    <a:lnTo>
                      <a:pt x="316" y="332"/>
                    </a:lnTo>
                    <a:lnTo>
                      <a:pt x="316" y="334"/>
                    </a:lnTo>
                    <a:lnTo>
                      <a:pt x="309" y="335"/>
                    </a:lnTo>
                    <a:lnTo>
                      <a:pt x="309" y="337"/>
                    </a:lnTo>
                    <a:lnTo>
                      <a:pt x="311" y="339"/>
                    </a:lnTo>
                    <a:lnTo>
                      <a:pt x="316" y="339"/>
                    </a:lnTo>
                    <a:lnTo>
                      <a:pt x="317" y="335"/>
                    </a:lnTo>
                    <a:lnTo>
                      <a:pt x="319" y="330"/>
                    </a:lnTo>
                    <a:lnTo>
                      <a:pt x="321" y="330"/>
                    </a:lnTo>
                    <a:lnTo>
                      <a:pt x="321" y="330"/>
                    </a:lnTo>
                    <a:lnTo>
                      <a:pt x="321" y="334"/>
                    </a:lnTo>
                    <a:lnTo>
                      <a:pt x="321" y="337"/>
                    </a:lnTo>
                    <a:lnTo>
                      <a:pt x="317" y="339"/>
                    </a:lnTo>
                    <a:lnTo>
                      <a:pt x="316" y="342"/>
                    </a:lnTo>
                    <a:lnTo>
                      <a:pt x="316" y="345"/>
                    </a:lnTo>
                    <a:lnTo>
                      <a:pt x="317" y="352"/>
                    </a:lnTo>
                    <a:lnTo>
                      <a:pt x="319" y="354"/>
                    </a:lnTo>
                    <a:lnTo>
                      <a:pt x="321" y="349"/>
                    </a:lnTo>
                    <a:lnTo>
                      <a:pt x="323" y="349"/>
                    </a:lnTo>
                    <a:lnTo>
                      <a:pt x="324" y="351"/>
                    </a:lnTo>
                    <a:lnTo>
                      <a:pt x="323" y="354"/>
                    </a:lnTo>
                    <a:lnTo>
                      <a:pt x="319" y="356"/>
                    </a:lnTo>
                    <a:lnTo>
                      <a:pt x="321" y="363"/>
                    </a:lnTo>
                    <a:lnTo>
                      <a:pt x="319" y="364"/>
                    </a:lnTo>
                    <a:lnTo>
                      <a:pt x="317" y="366"/>
                    </a:lnTo>
                    <a:lnTo>
                      <a:pt x="312" y="364"/>
                    </a:lnTo>
                    <a:lnTo>
                      <a:pt x="311" y="366"/>
                    </a:lnTo>
                    <a:lnTo>
                      <a:pt x="312" y="369"/>
                    </a:lnTo>
                    <a:lnTo>
                      <a:pt x="316" y="371"/>
                    </a:lnTo>
                    <a:lnTo>
                      <a:pt x="319" y="373"/>
                    </a:lnTo>
                    <a:lnTo>
                      <a:pt x="317" y="376"/>
                    </a:lnTo>
                    <a:lnTo>
                      <a:pt x="316" y="376"/>
                    </a:lnTo>
                    <a:lnTo>
                      <a:pt x="316" y="378"/>
                    </a:lnTo>
                    <a:lnTo>
                      <a:pt x="314" y="380"/>
                    </a:lnTo>
                    <a:lnTo>
                      <a:pt x="307" y="380"/>
                    </a:lnTo>
                    <a:lnTo>
                      <a:pt x="292" y="381"/>
                    </a:lnTo>
                    <a:lnTo>
                      <a:pt x="288" y="381"/>
                    </a:lnTo>
                    <a:lnTo>
                      <a:pt x="234" y="383"/>
                    </a:lnTo>
                    <a:lnTo>
                      <a:pt x="176" y="385"/>
                    </a:lnTo>
                    <a:lnTo>
                      <a:pt x="152" y="385"/>
                    </a:lnTo>
                    <a:lnTo>
                      <a:pt x="129" y="387"/>
                    </a:lnTo>
                    <a:lnTo>
                      <a:pt x="107" y="387"/>
                    </a:lnTo>
                    <a:lnTo>
                      <a:pt x="104" y="387"/>
                    </a:lnTo>
                    <a:lnTo>
                      <a:pt x="78" y="387"/>
                    </a:lnTo>
                    <a:lnTo>
                      <a:pt x="58" y="388"/>
                    </a:lnTo>
                    <a:lnTo>
                      <a:pt x="58" y="361"/>
                    </a:lnTo>
                    <a:lnTo>
                      <a:pt x="56" y="330"/>
                    </a:lnTo>
                    <a:lnTo>
                      <a:pt x="54" y="328"/>
                    </a:lnTo>
                    <a:lnTo>
                      <a:pt x="53" y="327"/>
                    </a:lnTo>
                    <a:lnTo>
                      <a:pt x="51" y="328"/>
                    </a:lnTo>
                    <a:lnTo>
                      <a:pt x="46" y="328"/>
                    </a:lnTo>
                    <a:lnTo>
                      <a:pt x="46" y="327"/>
                    </a:lnTo>
                    <a:lnTo>
                      <a:pt x="41" y="327"/>
                    </a:lnTo>
                    <a:lnTo>
                      <a:pt x="41" y="330"/>
                    </a:lnTo>
                    <a:lnTo>
                      <a:pt x="39" y="330"/>
                    </a:lnTo>
                    <a:lnTo>
                      <a:pt x="41" y="327"/>
                    </a:lnTo>
                    <a:lnTo>
                      <a:pt x="39" y="327"/>
                    </a:lnTo>
                    <a:lnTo>
                      <a:pt x="35" y="330"/>
                    </a:lnTo>
                    <a:lnTo>
                      <a:pt x="35" y="327"/>
                    </a:lnTo>
                    <a:lnTo>
                      <a:pt x="35" y="327"/>
                    </a:lnTo>
                    <a:lnTo>
                      <a:pt x="34" y="328"/>
                    </a:lnTo>
                    <a:lnTo>
                      <a:pt x="32" y="330"/>
                    </a:lnTo>
                    <a:lnTo>
                      <a:pt x="30" y="328"/>
                    </a:lnTo>
                    <a:lnTo>
                      <a:pt x="27" y="332"/>
                    </a:lnTo>
                    <a:lnTo>
                      <a:pt x="25" y="330"/>
                    </a:lnTo>
                    <a:lnTo>
                      <a:pt x="27" y="328"/>
                    </a:lnTo>
                    <a:lnTo>
                      <a:pt x="27" y="327"/>
                    </a:lnTo>
                    <a:lnTo>
                      <a:pt x="25" y="327"/>
                    </a:lnTo>
                    <a:lnTo>
                      <a:pt x="25" y="328"/>
                    </a:lnTo>
                    <a:lnTo>
                      <a:pt x="24" y="328"/>
                    </a:lnTo>
                    <a:lnTo>
                      <a:pt x="22" y="327"/>
                    </a:lnTo>
                    <a:lnTo>
                      <a:pt x="20" y="327"/>
                    </a:lnTo>
                    <a:lnTo>
                      <a:pt x="20" y="325"/>
                    </a:lnTo>
                    <a:lnTo>
                      <a:pt x="20" y="325"/>
                    </a:lnTo>
                    <a:lnTo>
                      <a:pt x="20" y="322"/>
                    </a:lnTo>
                    <a:lnTo>
                      <a:pt x="17" y="323"/>
                    </a:lnTo>
                    <a:lnTo>
                      <a:pt x="17" y="289"/>
                    </a:lnTo>
                    <a:lnTo>
                      <a:pt x="18" y="262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lIns="44450" tIns="44450" rIns="44450" bIns="4445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00" b="0" i="0" u="none" strike="noStrike" kern="1200" cap="none" spc="0" normalizeH="0" baseline="0" noProof="0" dirty="0">
                  <a:ln>
                    <a:noFill/>
                  </a:ln>
                  <a:solidFill>
                    <a:srgbClr val="53565A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0" name="Freeform 52">
                <a:extLst>
                  <a:ext uri="{FF2B5EF4-FFF2-40B4-BE49-F238E27FC236}">
                    <a16:creationId xmlns:a16="http://schemas.microsoft.com/office/drawing/2014/main" id="{F5DFCC67-499E-2265-9189-7D70B36785DA}"/>
                  </a:ext>
                </a:extLst>
              </p:cNvPr>
              <p:cNvSpPr>
                <a:spLocks noEditPoints="1"/>
              </p:cNvSpPr>
              <p:nvPr/>
            </p:nvSpPr>
            <p:spPr bwMode="gray">
              <a:xfrm>
                <a:off x="5548420" y="4783504"/>
                <a:ext cx="769705" cy="684362"/>
              </a:xfrm>
              <a:custGeom>
                <a:avLst/>
                <a:gdLst/>
                <a:ahLst/>
                <a:cxnLst>
                  <a:cxn ang="0">
                    <a:pos x="34" y="285"/>
                  </a:cxn>
                  <a:cxn ang="0">
                    <a:pos x="34" y="268"/>
                  </a:cxn>
                  <a:cxn ang="0">
                    <a:pos x="42" y="251"/>
                  </a:cxn>
                  <a:cxn ang="0">
                    <a:pos x="48" y="234"/>
                  </a:cxn>
                  <a:cxn ang="0">
                    <a:pos x="48" y="225"/>
                  </a:cxn>
                  <a:cxn ang="0">
                    <a:pos x="48" y="213"/>
                  </a:cxn>
                  <a:cxn ang="0">
                    <a:pos x="51" y="203"/>
                  </a:cxn>
                  <a:cxn ang="0">
                    <a:pos x="39" y="193"/>
                  </a:cxn>
                  <a:cxn ang="0">
                    <a:pos x="34" y="176"/>
                  </a:cxn>
                  <a:cxn ang="0">
                    <a:pos x="24" y="164"/>
                  </a:cxn>
                  <a:cxn ang="0">
                    <a:pos x="22" y="148"/>
                  </a:cxn>
                  <a:cxn ang="0">
                    <a:pos x="15" y="128"/>
                  </a:cxn>
                  <a:cxn ang="0">
                    <a:pos x="1" y="75"/>
                  </a:cxn>
                  <a:cxn ang="0">
                    <a:pos x="118" y="5"/>
                  </a:cxn>
                  <a:cxn ang="0">
                    <a:pos x="256" y="12"/>
                  </a:cxn>
                  <a:cxn ang="0">
                    <a:pos x="259" y="27"/>
                  </a:cxn>
                  <a:cxn ang="0">
                    <a:pos x="271" y="39"/>
                  </a:cxn>
                  <a:cxn ang="0">
                    <a:pos x="273" y="54"/>
                  </a:cxn>
                  <a:cxn ang="0">
                    <a:pos x="277" y="63"/>
                  </a:cxn>
                  <a:cxn ang="0">
                    <a:pos x="278" y="75"/>
                  </a:cxn>
                  <a:cxn ang="0">
                    <a:pos x="265" y="83"/>
                  </a:cxn>
                  <a:cxn ang="0">
                    <a:pos x="273" y="89"/>
                  </a:cxn>
                  <a:cxn ang="0">
                    <a:pos x="265" y="100"/>
                  </a:cxn>
                  <a:cxn ang="0">
                    <a:pos x="256" y="128"/>
                  </a:cxn>
                  <a:cxn ang="0">
                    <a:pos x="254" y="135"/>
                  </a:cxn>
                  <a:cxn ang="0">
                    <a:pos x="234" y="147"/>
                  </a:cxn>
                  <a:cxn ang="0">
                    <a:pos x="234" y="169"/>
                  </a:cxn>
                  <a:cxn ang="0">
                    <a:pos x="229" y="172"/>
                  </a:cxn>
                  <a:cxn ang="0">
                    <a:pos x="224" y="188"/>
                  </a:cxn>
                  <a:cxn ang="0">
                    <a:pos x="225" y="217"/>
                  </a:cxn>
                  <a:cxn ang="0">
                    <a:pos x="400" y="206"/>
                  </a:cxn>
                  <a:cxn ang="0">
                    <a:pos x="396" y="224"/>
                  </a:cxn>
                  <a:cxn ang="0">
                    <a:pos x="391" y="237"/>
                  </a:cxn>
                  <a:cxn ang="0">
                    <a:pos x="393" y="249"/>
                  </a:cxn>
                  <a:cxn ang="0">
                    <a:pos x="408" y="271"/>
                  </a:cxn>
                  <a:cxn ang="0">
                    <a:pos x="415" y="288"/>
                  </a:cxn>
                  <a:cxn ang="0">
                    <a:pos x="343" y="309"/>
                  </a:cxn>
                  <a:cxn ang="0">
                    <a:pos x="413" y="300"/>
                  </a:cxn>
                  <a:cxn ang="0">
                    <a:pos x="434" y="307"/>
                  </a:cxn>
                  <a:cxn ang="0">
                    <a:pos x="425" y="340"/>
                  </a:cxn>
                  <a:cxn ang="0">
                    <a:pos x="418" y="353"/>
                  </a:cxn>
                  <a:cxn ang="0">
                    <a:pos x="454" y="381"/>
                  </a:cxn>
                  <a:cxn ang="0">
                    <a:pos x="468" y="403"/>
                  </a:cxn>
                  <a:cxn ang="0">
                    <a:pos x="449" y="408"/>
                  </a:cxn>
                  <a:cxn ang="0">
                    <a:pos x="408" y="381"/>
                  </a:cxn>
                  <a:cxn ang="0">
                    <a:pos x="365" y="365"/>
                  </a:cxn>
                  <a:cxn ang="0">
                    <a:pos x="383" y="400"/>
                  </a:cxn>
                  <a:cxn ang="0">
                    <a:pos x="348" y="391"/>
                  </a:cxn>
                  <a:cxn ang="0">
                    <a:pos x="323" y="412"/>
                  </a:cxn>
                  <a:cxn ang="0">
                    <a:pos x="299" y="391"/>
                  </a:cxn>
                  <a:cxn ang="0">
                    <a:pos x="232" y="348"/>
                  </a:cxn>
                  <a:cxn ang="0">
                    <a:pos x="184" y="350"/>
                  </a:cxn>
                  <a:cxn ang="0">
                    <a:pos x="29" y="347"/>
                  </a:cxn>
                  <a:cxn ang="0">
                    <a:pos x="36" y="307"/>
                  </a:cxn>
                  <a:cxn ang="0">
                    <a:pos x="196" y="369"/>
                  </a:cxn>
                  <a:cxn ang="0">
                    <a:pos x="275" y="400"/>
                  </a:cxn>
                  <a:cxn ang="0">
                    <a:pos x="297" y="400"/>
                  </a:cxn>
                  <a:cxn ang="0">
                    <a:pos x="287" y="401"/>
                  </a:cxn>
                </a:cxnLst>
                <a:rect l="0" t="0" r="r" b="b"/>
                <a:pathLst>
                  <a:path w="478" h="425">
                    <a:moveTo>
                      <a:pt x="36" y="306"/>
                    </a:moveTo>
                    <a:lnTo>
                      <a:pt x="37" y="299"/>
                    </a:lnTo>
                    <a:lnTo>
                      <a:pt x="34" y="299"/>
                    </a:lnTo>
                    <a:lnTo>
                      <a:pt x="30" y="295"/>
                    </a:lnTo>
                    <a:lnTo>
                      <a:pt x="30" y="294"/>
                    </a:lnTo>
                    <a:lnTo>
                      <a:pt x="32" y="292"/>
                    </a:lnTo>
                    <a:lnTo>
                      <a:pt x="32" y="290"/>
                    </a:lnTo>
                    <a:lnTo>
                      <a:pt x="32" y="287"/>
                    </a:lnTo>
                    <a:lnTo>
                      <a:pt x="34" y="285"/>
                    </a:lnTo>
                    <a:lnTo>
                      <a:pt x="37" y="283"/>
                    </a:lnTo>
                    <a:lnTo>
                      <a:pt x="36" y="282"/>
                    </a:lnTo>
                    <a:lnTo>
                      <a:pt x="37" y="282"/>
                    </a:lnTo>
                    <a:lnTo>
                      <a:pt x="36" y="278"/>
                    </a:lnTo>
                    <a:lnTo>
                      <a:pt x="36" y="277"/>
                    </a:lnTo>
                    <a:lnTo>
                      <a:pt x="36" y="275"/>
                    </a:lnTo>
                    <a:lnTo>
                      <a:pt x="32" y="273"/>
                    </a:lnTo>
                    <a:lnTo>
                      <a:pt x="34" y="270"/>
                    </a:lnTo>
                    <a:lnTo>
                      <a:pt x="34" y="268"/>
                    </a:lnTo>
                    <a:lnTo>
                      <a:pt x="37" y="266"/>
                    </a:lnTo>
                    <a:lnTo>
                      <a:pt x="39" y="268"/>
                    </a:lnTo>
                    <a:lnTo>
                      <a:pt x="37" y="265"/>
                    </a:lnTo>
                    <a:lnTo>
                      <a:pt x="37" y="263"/>
                    </a:lnTo>
                    <a:lnTo>
                      <a:pt x="39" y="259"/>
                    </a:lnTo>
                    <a:lnTo>
                      <a:pt x="44" y="258"/>
                    </a:lnTo>
                    <a:lnTo>
                      <a:pt x="44" y="254"/>
                    </a:lnTo>
                    <a:lnTo>
                      <a:pt x="44" y="253"/>
                    </a:lnTo>
                    <a:lnTo>
                      <a:pt x="42" y="251"/>
                    </a:lnTo>
                    <a:lnTo>
                      <a:pt x="46" y="247"/>
                    </a:lnTo>
                    <a:lnTo>
                      <a:pt x="46" y="246"/>
                    </a:lnTo>
                    <a:lnTo>
                      <a:pt x="49" y="242"/>
                    </a:lnTo>
                    <a:lnTo>
                      <a:pt x="49" y="241"/>
                    </a:lnTo>
                    <a:lnTo>
                      <a:pt x="48" y="241"/>
                    </a:lnTo>
                    <a:lnTo>
                      <a:pt x="49" y="239"/>
                    </a:lnTo>
                    <a:lnTo>
                      <a:pt x="48" y="237"/>
                    </a:lnTo>
                    <a:lnTo>
                      <a:pt x="48" y="236"/>
                    </a:lnTo>
                    <a:lnTo>
                      <a:pt x="48" y="234"/>
                    </a:lnTo>
                    <a:lnTo>
                      <a:pt x="49" y="234"/>
                    </a:lnTo>
                    <a:lnTo>
                      <a:pt x="49" y="232"/>
                    </a:lnTo>
                    <a:lnTo>
                      <a:pt x="51" y="232"/>
                    </a:lnTo>
                    <a:lnTo>
                      <a:pt x="51" y="230"/>
                    </a:lnTo>
                    <a:lnTo>
                      <a:pt x="51" y="229"/>
                    </a:lnTo>
                    <a:lnTo>
                      <a:pt x="49" y="229"/>
                    </a:lnTo>
                    <a:lnTo>
                      <a:pt x="49" y="227"/>
                    </a:lnTo>
                    <a:lnTo>
                      <a:pt x="48" y="227"/>
                    </a:lnTo>
                    <a:lnTo>
                      <a:pt x="48" y="225"/>
                    </a:lnTo>
                    <a:lnTo>
                      <a:pt x="48" y="224"/>
                    </a:lnTo>
                    <a:lnTo>
                      <a:pt x="48" y="222"/>
                    </a:lnTo>
                    <a:lnTo>
                      <a:pt x="49" y="222"/>
                    </a:lnTo>
                    <a:lnTo>
                      <a:pt x="53" y="220"/>
                    </a:lnTo>
                    <a:lnTo>
                      <a:pt x="51" y="218"/>
                    </a:lnTo>
                    <a:lnTo>
                      <a:pt x="51" y="215"/>
                    </a:lnTo>
                    <a:lnTo>
                      <a:pt x="49" y="215"/>
                    </a:lnTo>
                    <a:lnTo>
                      <a:pt x="49" y="213"/>
                    </a:lnTo>
                    <a:lnTo>
                      <a:pt x="48" y="213"/>
                    </a:lnTo>
                    <a:lnTo>
                      <a:pt x="48" y="212"/>
                    </a:lnTo>
                    <a:lnTo>
                      <a:pt x="49" y="212"/>
                    </a:lnTo>
                    <a:lnTo>
                      <a:pt x="51" y="210"/>
                    </a:lnTo>
                    <a:lnTo>
                      <a:pt x="49" y="210"/>
                    </a:lnTo>
                    <a:lnTo>
                      <a:pt x="49" y="206"/>
                    </a:lnTo>
                    <a:lnTo>
                      <a:pt x="51" y="206"/>
                    </a:lnTo>
                    <a:lnTo>
                      <a:pt x="49" y="205"/>
                    </a:lnTo>
                    <a:lnTo>
                      <a:pt x="51" y="205"/>
                    </a:lnTo>
                    <a:lnTo>
                      <a:pt x="51" y="203"/>
                    </a:lnTo>
                    <a:lnTo>
                      <a:pt x="48" y="203"/>
                    </a:lnTo>
                    <a:lnTo>
                      <a:pt x="46" y="205"/>
                    </a:lnTo>
                    <a:lnTo>
                      <a:pt x="44" y="205"/>
                    </a:lnTo>
                    <a:lnTo>
                      <a:pt x="44" y="203"/>
                    </a:lnTo>
                    <a:lnTo>
                      <a:pt x="44" y="200"/>
                    </a:lnTo>
                    <a:lnTo>
                      <a:pt x="42" y="198"/>
                    </a:lnTo>
                    <a:lnTo>
                      <a:pt x="42" y="194"/>
                    </a:lnTo>
                    <a:lnTo>
                      <a:pt x="41" y="194"/>
                    </a:lnTo>
                    <a:lnTo>
                      <a:pt x="39" y="193"/>
                    </a:lnTo>
                    <a:lnTo>
                      <a:pt x="36" y="191"/>
                    </a:lnTo>
                    <a:lnTo>
                      <a:pt x="36" y="189"/>
                    </a:lnTo>
                    <a:lnTo>
                      <a:pt x="41" y="184"/>
                    </a:lnTo>
                    <a:lnTo>
                      <a:pt x="37" y="184"/>
                    </a:lnTo>
                    <a:lnTo>
                      <a:pt x="37" y="181"/>
                    </a:lnTo>
                    <a:lnTo>
                      <a:pt x="36" y="181"/>
                    </a:lnTo>
                    <a:lnTo>
                      <a:pt x="34" y="179"/>
                    </a:lnTo>
                    <a:lnTo>
                      <a:pt x="36" y="177"/>
                    </a:lnTo>
                    <a:lnTo>
                      <a:pt x="34" y="176"/>
                    </a:lnTo>
                    <a:lnTo>
                      <a:pt x="34" y="174"/>
                    </a:lnTo>
                    <a:lnTo>
                      <a:pt x="32" y="176"/>
                    </a:lnTo>
                    <a:lnTo>
                      <a:pt x="29" y="172"/>
                    </a:lnTo>
                    <a:lnTo>
                      <a:pt x="32" y="171"/>
                    </a:lnTo>
                    <a:lnTo>
                      <a:pt x="34" y="169"/>
                    </a:lnTo>
                    <a:lnTo>
                      <a:pt x="30" y="169"/>
                    </a:lnTo>
                    <a:lnTo>
                      <a:pt x="29" y="167"/>
                    </a:lnTo>
                    <a:lnTo>
                      <a:pt x="27" y="167"/>
                    </a:lnTo>
                    <a:lnTo>
                      <a:pt x="24" y="164"/>
                    </a:lnTo>
                    <a:lnTo>
                      <a:pt x="24" y="162"/>
                    </a:lnTo>
                    <a:lnTo>
                      <a:pt x="22" y="160"/>
                    </a:lnTo>
                    <a:lnTo>
                      <a:pt x="22" y="159"/>
                    </a:lnTo>
                    <a:lnTo>
                      <a:pt x="24" y="155"/>
                    </a:lnTo>
                    <a:lnTo>
                      <a:pt x="24" y="153"/>
                    </a:lnTo>
                    <a:lnTo>
                      <a:pt x="24" y="152"/>
                    </a:lnTo>
                    <a:lnTo>
                      <a:pt x="25" y="148"/>
                    </a:lnTo>
                    <a:lnTo>
                      <a:pt x="24" y="148"/>
                    </a:lnTo>
                    <a:lnTo>
                      <a:pt x="22" y="148"/>
                    </a:lnTo>
                    <a:lnTo>
                      <a:pt x="24" y="147"/>
                    </a:lnTo>
                    <a:lnTo>
                      <a:pt x="22" y="143"/>
                    </a:lnTo>
                    <a:lnTo>
                      <a:pt x="22" y="142"/>
                    </a:lnTo>
                    <a:lnTo>
                      <a:pt x="20" y="138"/>
                    </a:lnTo>
                    <a:lnTo>
                      <a:pt x="19" y="136"/>
                    </a:lnTo>
                    <a:lnTo>
                      <a:pt x="17" y="133"/>
                    </a:lnTo>
                    <a:lnTo>
                      <a:pt x="17" y="131"/>
                    </a:lnTo>
                    <a:lnTo>
                      <a:pt x="15" y="131"/>
                    </a:lnTo>
                    <a:lnTo>
                      <a:pt x="15" y="128"/>
                    </a:lnTo>
                    <a:lnTo>
                      <a:pt x="12" y="130"/>
                    </a:lnTo>
                    <a:lnTo>
                      <a:pt x="13" y="128"/>
                    </a:lnTo>
                    <a:lnTo>
                      <a:pt x="12" y="128"/>
                    </a:lnTo>
                    <a:lnTo>
                      <a:pt x="8" y="126"/>
                    </a:lnTo>
                    <a:lnTo>
                      <a:pt x="8" y="123"/>
                    </a:lnTo>
                    <a:lnTo>
                      <a:pt x="5" y="119"/>
                    </a:lnTo>
                    <a:lnTo>
                      <a:pt x="1" y="118"/>
                    </a:lnTo>
                    <a:lnTo>
                      <a:pt x="1" y="95"/>
                    </a:lnTo>
                    <a:lnTo>
                      <a:pt x="1" y="75"/>
                    </a:lnTo>
                    <a:lnTo>
                      <a:pt x="0" y="42"/>
                    </a:lnTo>
                    <a:lnTo>
                      <a:pt x="0" y="22"/>
                    </a:lnTo>
                    <a:lnTo>
                      <a:pt x="0" y="8"/>
                    </a:lnTo>
                    <a:lnTo>
                      <a:pt x="20" y="7"/>
                    </a:lnTo>
                    <a:lnTo>
                      <a:pt x="46" y="7"/>
                    </a:lnTo>
                    <a:lnTo>
                      <a:pt x="49" y="7"/>
                    </a:lnTo>
                    <a:lnTo>
                      <a:pt x="71" y="7"/>
                    </a:lnTo>
                    <a:lnTo>
                      <a:pt x="94" y="5"/>
                    </a:lnTo>
                    <a:lnTo>
                      <a:pt x="118" y="5"/>
                    </a:lnTo>
                    <a:lnTo>
                      <a:pt x="176" y="3"/>
                    </a:lnTo>
                    <a:lnTo>
                      <a:pt x="230" y="1"/>
                    </a:lnTo>
                    <a:lnTo>
                      <a:pt x="234" y="1"/>
                    </a:lnTo>
                    <a:lnTo>
                      <a:pt x="249" y="0"/>
                    </a:lnTo>
                    <a:lnTo>
                      <a:pt x="256" y="0"/>
                    </a:lnTo>
                    <a:lnTo>
                      <a:pt x="258" y="1"/>
                    </a:lnTo>
                    <a:lnTo>
                      <a:pt x="253" y="8"/>
                    </a:lnTo>
                    <a:lnTo>
                      <a:pt x="254" y="10"/>
                    </a:lnTo>
                    <a:lnTo>
                      <a:pt x="256" y="12"/>
                    </a:lnTo>
                    <a:lnTo>
                      <a:pt x="259" y="10"/>
                    </a:lnTo>
                    <a:lnTo>
                      <a:pt x="259" y="8"/>
                    </a:lnTo>
                    <a:lnTo>
                      <a:pt x="259" y="3"/>
                    </a:lnTo>
                    <a:lnTo>
                      <a:pt x="261" y="1"/>
                    </a:lnTo>
                    <a:lnTo>
                      <a:pt x="263" y="1"/>
                    </a:lnTo>
                    <a:lnTo>
                      <a:pt x="265" y="5"/>
                    </a:lnTo>
                    <a:lnTo>
                      <a:pt x="265" y="13"/>
                    </a:lnTo>
                    <a:lnTo>
                      <a:pt x="259" y="18"/>
                    </a:lnTo>
                    <a:lnTo>
                      <a:pt x="259" y="27"/>
                    </a:lnTo>
                    <a:lnTo>
                      <a:pt x="261" y="27"/>
                    </a:lnTo>
                    <a:lnTo>
                      <a:pt x="265" y="27"/>
                    </a:lnTo>
                    <a:lnTo>
                      <a:pt x="268" y="30"/>
                    </a:lnTo>
                    <a:lnTo>
                      <a:pt x="261" y="37"/>
                    </a:lnTo>
                    <a:lnTo>
                      <a:pt x="259" y="39"/>
                    </a:lnTo>
                    <a:lnTo>
                      <a:pt x="263" y="44"/>
                    </a:lnTo>
                    <a:lnTo>
                      <a:pt x="268" y="42"/>
                    </a:lnTo>
                    <a:lnTo>
                      <a:pt x="270" y="42"/>
                    </a:lnTo>
                    <a:lnTo>
                      <a:pt x="271" y="39"/>
                    </a:lnTo>
                    <a:lnTo>
                      <a:pt x="273" y="39"/>
                    </a:lnTo>
                    <a:lnTo>
                      <a:pt x="273" y="41"/>
                    </a:lnTo>
                    <a:lnTo>
                      <a:pt x="271" y="46"/>
                    </a:lnTo>
                    <a:lnTo>
                      <a:pt x="268" y="46"/>
                    </a:lnTo>
                    <a:lnTo>
                      <a:pt x="268" y="48"/>
                    </a:lnTo>
                    <a:lnTo>
                      <a:pt x="268" y="49"/>
                    </a:lnTo>
                    <a:lnTo>
                      <a:pt x="275" y="53"/>
                    </a:lnTo>
                    <a:lnTo>
                      <a:pt x="275" y="54"/>
                    </a:lnTo>
                    <a:lnTo>
                      <a:pt x="273" y="54"/>
                    </a:lnTo>
                    <a:lnTo>
                      <a:pt x="271" y="54"/>
                    </a:lnTo>
                    <a:lnTo>
                      <a:pt x="266" y="49"/>
                    </a:lnTo>
                    <a:lnTo>
                      <a:pt x="263" y="51"/>
                    </a:lnTo>
                    <a:lnTo>
                      <a:pt x="263" y="54"/>
                    </a:lnTo>
                    <a:lnTo>
                      <a:pt x="270" y="59"/>
                    </a:lnTo>
                    <a:lnTo>
                      <a:pt x="271" y="59"/>
                    </a:lnTo>
                    <a:lnTo>
                      <a:pt x="275" y="59"/>
                    </a:lnTo>
                    <a:lnTo>
                      <a:pt x="278" y="59"/>
                    </a:lnTo>
                    <a:lnTo>
                      <a:pt x="277" y="63"/>
                    </a:lnTo>
                    <a:lnTo>
                      <a:pt x="273" y="65"/>
                    </a:lnTo>
                    <a:lnTo>
                      <a:pt x="275" y="68"/>
                    </a:lnTo>
                    <a:lnTo>
                      <a:pt x="277" y="70"/>
                    </a:lnTo>
                    <a:lnTo>
                      <a:pt x="283" y="70"/>
                    </a:lnTo>
                    <a:lnTo>
                      <a:pt x="285" y="66"/>
                    </a:lnTo>
                    <a:lnTo>
                      <a:pt x="287" y="66"/>
                    </a:lnTo>
                    <a:lnTo>
                      <a:pt x="283" y="75"/>
                    </a:lnTo>
                    <a:lnTo>
                      <a:pt x="282" y="75"/>
                    </a:lnTo>
                    <a:lnTo>
                      <a:pt x="278" y="75"/>
                    </a:lnTo>
                    <a:lnTo>
                      <a:pt x="277" y="75"/>
                    </a:lnTo>
                    <a:lnTo>
                      <a:pt x="277" y="77"/>
                    </a:lnTo>
                    <a:lnTo>
                      <a:pt x="278" y="78"/>
                    </a:lnTo>
                    <a:lnTo>
                      <a:pt x="278" y="83"/>
                    </a:lnTo>
                    <a:lnTo>
                      <a:pt x="271" y="82"/>
                    </a:lnTo>
                    <a:lnTo>
                      <a:pt x="270" y="83"/>
                    </a:lnTo>
                    <a:lnTo>
                      <a:pt x="268" y="83"/>
                    </a:lnTo>
                    <a:lnTo>
                      <a:pt x="266" y="85"/>
                    </a:lnTo>
                    <a:lnTo>
                      <a:pt x="265" y="83"/>
                    </a:lnTo>
                    <a:lnTo>
                      <a:pt x="261" y="87"/>
                    </a:lnTo>
                    <a:lnTo>
                      <a:pt x="261" y="90"/>
                    </a:lnTo>
                    <a:lnTo>
                      <a:pt x="263" y="92"/>
                    </a:lnTo>
                    <a:lnTo>
                      <a:pt x="266" y="94"/>
                    </a:lnTo>
                    <a:lnTo>
                      <a:pt x="268" y="92"/>
                    </a:lnTo>
                    <a:lnTo>
                      <a:pt x="271" y="94"/>
                    </a:lnTo>
                    <a:lnTo>
                      <a:pt x="271" y="90"/>
                    </a:lnTo>
                    <a:lnTo>
                      <a:pt x="271" y="89"/>
                    </a:lnTo>
                    <a:lnTo>
                      <a:pt x="273" y="89"/>
                    </a:lnTo>
                    <a:lnTo>
                      <a:pt x="277" y="89"/>
                    </a:lnTo>
                    <a:lnTo>
                      <a:pt x="275" y="94"/>
                    </a:lnTo>
                    <a:lnTo>
                      <a:pt x="273" y="95"/>
                    </a:lnTo>
                    <a:lnTo>
                      <a:pt x="270" y="97"/>
                    </a:lnTo>
                    <a:lnTo>
                      <a:pt x="271" y="102"/>
                    </a:lnTo>
                    <a:lnTo>
                      <a:pt x="268" y="102"/>
                    </a:lnTo>
                    <a:lnTo>
                      <a:pt x="265" y="99"/>
                    </a:lnTo>
                    <a:lnTo>
                      <a:pt x="263" y="99"/>
                    </a:lnTo>
                    <a:lnTo>
                      <a:pt x="265" y="100"/>
                    </a:lnTo>
                    <a:lnTo>
                      <a:pt x="270" y="104"/>
                    </a:lnTo>
                    <a:lnTo>
                      <a:pt x="270" y="106"/>
                    </a:lnTo>
                    <a:lnTo>
                      <a:pt x="268" y="109"/>
                    </a:lnTo>
                    <a:lnTo>
                      <a:pt x="263" y="109"/>
                    </a:lnTo>
                    <a:lnTo>
                      <a:pt x="259" y="118"/>
                    </a:lnTo>
                    <a:lnTo>
                      <a:pt x="256" y="121"/>
                    </a:lnTo>
                    <a:lnTo>
                      <a:pt x="254" y="123"/>
                    </a:lnTo>
                    <a:lnTo>
                      <a:pt x="256" y="126"/>
                    </a:lnTo>
                    <a:lnTo>
                      <a:pt x="256" y="128"/>
                    </a:lnTo>
                    <a:lnTo>
                      <a:pt x="253" y="128"/>
                    </a:lnTo>
                    <a:lnTo>
                      <a:pt x="251" y="124"/>
                    </a:lnTo>
                    <a:lnTo>
                      <a:pt x="251" y="123"/>
                    </a:lnTo>
                    <a:lnTo>
                      <a:pt x="248" y="126"/>
                    </a:lnTo>
                    <a:lnTo>
                      <a:pt x="248" y="131"/>
                    </a:lnTo>
                    <a:lnTo>
                      <a:pt x="246" y="133"/>
                    </a:lnTo>
                    <a:lnTo>
                      <a:pt x="248" y="135"/>
                    </a:lnTo>
                    <a:lnTo>
                      <a:pt x="254" y="133"/>
                    </a:lnTo>
                    <a:lnTo>
                      <a:pt x="254" y="135"/>
                    </a:lnTo>
                    <a:lnTo>
                      <a:pt x="253" y="136"/>
                    </a:lnTo>
                    <a:lnTo>
                      <a:pt x="248" y="135"/>
                    </a:lnTo>
                    <a:lnTo>
                      <a:pt x="244" y="136"/>
                    </a:lnTo>
                    <a:lnTo>
                      <a:pt x="246" y="136"/>
                    </a:lnTo>
                    <a:lnTo>
                      <a:pt x="244" y="140"/>
                    </a:lnTo>
                    <a:lnTo>
                      <a:pt x="244" y="147"/>
                    </a:lnTo>
                    <a:lnTo>
                      <a:pt x="242" y="150"/>
                    </a:lnTo>
                    <a:lnTo>
                      <a:pt x="237" y="150"/>
                    </a:lnTo>
                    <a:lnTo>
                      <a:pt x="234" y="147"/>
                    </a:lnTo>
                    <a:lnTo>
                      <a:pt x="232" y="148"/>
                    </a:lnTo>
                    <a:lnTo>
                      <a:pt x="232" y="150"/>
                    </a:lnTo>
                    <a:lnTo>
                      <a:pt x="234" y="152"/>
                    </a:lnTo>
                    <a:lnTo>
                      <a:pt x="241" y="152"/>
                    </a:lnTo>
                    <a:lnTo>
                      <a:pt x="242" y="153"/>
                    </a:lnTo>
                    <a:lnTo>
                      <a:pt x="241" y="157"/>
                    </a:lnTo>
                    <a:lnTo>
                      <a:pt x="237" y="159"/>
                    </a:lnTo>
                    <a:lnTo>
                      <a:pt x="234" y="160"/>
                    </a:lnTo>
                    <a:lnTo>
                      <a:pt x="234" y="169"/>
                    </a:lnTo>
                    <a:lnTo>
                      <a:pt x="237" y="172"/>
                    </a:lnTo>
                    <a:lnTo>
                      <a:pt x="237" y="174"/>
                    </a:lnTo>
                    <a:lnTo>
                      <a:pt x="237" y="176"/>
                    </a:lnTo>
                    <a:lnTo>
                      <a:pt x="236" y="177"/>
                    </a:lnTo>
                    <a:lnTo>
                      <a:pt x="232" y="176"/>
                    </a:lnTo>
                    <a:lnTo>
                      <a:pt x="232" y="174"/>
                    </a:lnTo>
                    <a:lnTo>
                      <a:pt x="232" y="171"/>
                    </a:lnTo>
                    <a:lnTo>
                      <a:pt x="230" y="171"/>
                    </a:lnTo>
                    <a:lnTo>
                      <a:pt x="229" y="172"/>
                    </a:lnTo>
                    <a:lnTo>
                      <a:pt x="229" y="176"/>
                    </a:lnTo>
                    <a:lnTo>
                      <a:pt x="232" y="176"/>
                    </a:lnTo>
                    <a:lnTo>
                      <a:pt x="230" y="177"/>
                    </a:lnTo>
                    <a:lnTo>
                      <a:pt x="230" y="179"/>
                    </a:lnTo>
                    <a:lnTo>
                      <a:pt x="236" y="183"/>
                    </a:lnTo>
                    <a:lnTo>
                      <a:pt x="236" y="184"/>
                    </a:lnTo>
                    <a:lnTo>
                      <a:pt x="234" y="186"/>
                    </a:lnTo>
                    <a:lnTo>
                      <a:pt x="230" y="188"/>
                    </a:lnTo>
                    <a:lnTo>
                      <a:pt x="224" y="188"/>
                    </a:lnTo>
                    <a:lnTo>
                      <a:pt x="222" y="188"/>
                    </a:lnTo>
                    <a:lnTo>
                      <a:pt x="224" y="191"/>
                    </a:lnTo>
                    <a:lnTo>
                      <a:pt x="227" y="194"/>
                    </a:lnTo>
                    <a:lnTo>
                      <a:pt x="227" y="198"/>
                    </a:lnTo>
                    <a:lnTo>
                      <a:pt x="225" y="203"/>
                    </a:lnTo>
                    <a:lnTo>
                      <a:pt x="230" y="208"/>
                    </a:lnTo>
                    <a:lnTo>
                      <a:pt x="232" y="212"/>
                    </a:lnTo>
                    <a:lnTo>
                      <a:pt x="230" y="213"/>
                    </a:lnTo>
                    <a:lnTo>
                      <a:pt x="225" y="217"/>
                    </a:lnTo>
                    <a:lnTo>
                      <a:pt x="266" y="215"/>
                    </a:lnTo>
                    <a:lnTo>
                      <a:pt x="278" y="215"/>
                    </a:lnTo>
                    <a:lnTo>
                      <a:pt x="299" y="213"/>
                    </a:lnTo>
                    <a:lnTo>
                      <a:pt x="323" y="212"/>
                    </a:lnTo>
                    <a:lnTo>
                      <a:pt x="324" y="212"/>
                    </a:lnTo>
                    <a:lnTo>
                      <a:pt x="343" y="210"/>
                    </a:lnTo>
                    <a:lnTo>
                      <a:pt x="350" y="210"/>
                    </a:lnTo>
                    <a:lnTo>
                      <a:pt x="389" y="208"/>
                    </a:lnTo>
                    <a:lnTo>
                      <a:pt x="400" y="206"/>
                    </a:lnTo>
                    <a:lnTo>
                      <a:pt x="400" y="208"/>
                    </a:lnTo>
                    <a:lnTo>
                      <a:pt x="400" y="210"/>
                    </a:lnTo>
                    <a:lnTo>
                      <a:pt x="398" y="212"/>
                    </a:lnTo>
                    <a:lnTo>
                      <a:pt x="398" y="213"/>
                    </a:lnTo>
                    <a:lnTo>
                      <a:pt x="398" y="215"/>
                    </a:lnTo>
                    <a:lnTo>
                      <a:pt x="398" y="217"/>
                    </a:lnTo>
                    <a:lnTo>
                      <a:pt x="398" y="218"/>
                    </a:lnTo>
                    <a:lnTo>
                      <a:pt x="396" y="218"/>
                    </a:lnTo>
                    <a:lnTo>
                      <a:pt x="396" y="224"/>
                    </a:lnTo>
                    <a:lnTo>
                      <a:pt x="395" y="224"/>
                    </a:lnTo>
                    <a:lnTo>
                      <a:pt x="396" y="227"/>
                    </a:lnTo>
                    <a:lnTo>
                      <a:pt x="395" y="227"/>
                    </a:lnTo>
                    <a:lnTo>
                      <a:pt x="395" y="229"/>
                    </a:lnTo>
                    <a:lnTo>
                      <a:pt x="393" y="229"/>
                    </a:lnTo>
                    <a:lnTo>
                      <a:pt x="391" y="230"/>
                    </a:lnTo>
                    <a:lnTo>
                      <a:pt x="393" y="236"/>
                    </a:lnTo>
                    <a:lnTo>
                      <a:pt x="393" y="237"/>
                    </a:lnTo>
                    <a:lnTo>
                      <a:pt x="391" y="237"/>
                    </a:lnTo>
                    <a:lnTo>
                      <a:pt x="391" y="239"/>
                    </a:lnTo>
                    <a:lnTo>
                      <a:pt x="393" y="241"/>
                    </a:lnTo>
                    <a:lnTo>
                      <a:pt x="391" y="241"/>
                    </a:lnTo>
                    <a:lnTo>
                      <a:pt x="391" y="242"/>
                    </a:lnTo>
                    <a:lnTo>
                      <a:pt x="391" y="244"/>
                    </a:lnTo>
                    <a:lnTo>
                      <a:pt x="393" y="244"/>
                    </a:lnTo>
                    <a:lnTo>
                      <a:pt x="393" y="246"/>
                    </a:lnTo>
                    <a:lnTo>
                      <a:pt x="395" y="246"/>
                    </a:lnTo>
                    <a:lnTo>
                      <a:pt x="393" y="249"/>
                    </a:lnTo>
                    <a:lnTo>
                      <a:pt x="396" y="256"/>
                    </a:lnTo>
                    <a:lnTo>
                      <a:pt x="398" y="256"/>
                    </a:lnTo>
                    <a:lnTo>
                      <a:pt x="400" y="259"/>
                    </a:lnTo>
                    <a:lnTo>
                      <a:pt x="403" y="261"/>
                    </a:lnTo>
                    <a:lnTo>
                      <a:pt x="405" y="263"/>
                    </a:lnTo>
                    <a:lnTo>
                      <a:pt x="406" y="263"/>
                    </a:lnTo>
                    <a:lnTo>
                      <a:pt x="406" y="265"/>
                    </a:lnTo>
                    <a:lnTo>
                      <a:pt x="408" y="266"/>
                    </a:lnTo>
                    <a:lnTo>
                      <a:pt x="408" y="271"/>
                    </a:lnTo>
                    <a:lnTo>
                      <a:pt x="410" y="273"/>
                    </a:lnTo>
                    <a:lnTo>
                      <a:pt x="412" y="277"/>
                    </a:lnTo>
                    <a:lnTo>
                      <a:pt x="413" y="277"/>
                    </a:lnTo>
                    <a:lnTo>
                      <a:pt x="415" y="280"/>
                    </a:lnTo>
                    <a:lnTo>
                      <a:pt x="413" y="280"/>
                    </a:lnTo>
                    <a:lnTo>
                      <a:pt x="413" y="282"/>
                    </a:lnTo>
                    <a:lnTo>
                      <a:pt x="413" y="283"/>
                    </a:lnTo>
                    <a:lnTo>
                      <a:pt x="415" y="287"/>
                    </a:lnTo>
                    <a:lnTo>
                      <a:pt x="415" y="288"/>
                    </a:lnTo>
                    <a:lnTo>
                      <a:pt x="418" y="294"/>
                    </a:lnTo>
                    <a:lnTo>
                      <a:pt x="405" y="295"/>
                    </a:lnTo>
                    <a:lnTo>
                      <a:pt x="401" y="290"/>
                    </a:lnTo>
                    <a:lnTo>
                      <a:pt x="384" y="287"/>
                    </a:lnTo>
                    <a:lnTo>
                      <a:pt x="372" y="277"/>
                    </a:lnTo>
                    <a:lnTo>
                      <a:pt x="357" y="277"/>
                    </a:lnTo>
                    <a:lnTo>
                      <a:pt x="350" y="285"/>
                    </a:lnTo>
                    <a:lnTo>
                      <a:pt x="340" y="299"/>
                    </a:lnTo>
                    <a:lnTo>
                      <a:pt x="343" y="309"/>
                    </a:lnTo>
                    <a:lnTo>
                      <a:pt x="355" y="311"/>
                    </a:lnTo>
                    <a:lnTo>
                      <a:pt x="371" y="312"/>
                    </a:lnTo>
                    <a:lnTo>
                      <a:pt x="381" y="311"/>
                    </a:lnTo>
                    <a:lnTo>
                      <a:pt x="389" y="299"/>
                    </a:lnTo>
                    <a:lnTo>
                      <a:pt x="400" y="304"/>
                    </a:lnTo>
                    <a:lnTo>
                      <a:pt x="405" y="297"/>
                    </a:lnTo>
                    <a:lnTo>
                      <a:pt x="406" y="302"/>
                    </a:lnTo>
                    <a:lnTo>
                      <a:pt x="410" y="297"/>
                    </a:lnTo>
                    <a:lnTo>
                      <a:pt x="413" y="300"/>
                    </a:lnTo>
                    <a:lnTo>
                      <a:pt x="406" y="309"/>
                    </a:lnTo>
                    <a:lnTo>
                      <a:pt x="395" y="314"/>
                    </a:lnTo>
                    <a:lnTo>
                      <a:pt x="398" y="321"/>
                    </a:lnTo>
                    <a:lnTo>
                      <a:pt x="408" y="318"/>
                    </a:lnTo>
                    <a:lnTo>
                      <a:pt x="408" y="326"/>
                    </a:lnTo>
                    <a:lnTo>
                      <a:pt x="417" y="328"/>
                    </a:lnTo>
                    <a:lnTo>
                      <a:pt x="420" y="324"/>
                    </a:lnTo>
                    <a:lnTo>
                      <a:pt x="420" y="312"/>
                    </a:lnTo>
                    <a:lnTo>
                      <a:pt x="434" y="307"/>
                    </a:lnTo>
                    <a:lnTo>
                      <a:pt x="432" y="314"/>
                    </a:lnTo>
                    <a:lnTo>
                      <a:pt x="439" y="318"/>
                    </a:lnTo>
                    <a:lnTo>
                      <a:pt x="434" y="319"/>
                    </a:lnTo>
                    <a:lnTo>
                      <a:pt x="437" y="329"/>
                    </a:lnTo>
                    <a:lnTo>
                      <a:pt x="436" y="331"/>
                    </a:lnTo>
                    <a:lnTo>
                      <a:pt x="442" y="335"/>
                    </a:lnTo>
                    <a:lnTo>
                      <a:pt x="437" y="336"/>
                    </a:lnTo>
                    <a:lnTo>
                      <a:pt x="430" y="331"/>
                    </a:lnTo>
                    <a:lnTo>
                      <a:pt x="425" y="340"/>
                    </a:lnTo>
                    <a:lnTo>
                      <a:pt x="415" y="340"/>
                    </a:lnTo>
                    <a:lnTo>
                      <a:pt x="420" y="345"/>
                    </a:lnTo>
                    <a:lnTo>
                      <a:pt x="420" y="347"/>
                    </a:lnTo>
                    <a:lnTo>
                      <a:pt x="429" y="348"/>
                    </a:lnTo>
                    <a:lnTo>
                      <a:pt x="432" y="352"/>
                    </a:lnTo>
                    <a:lnTo>
                      <a:pt x="420" y="350"/>
                    </a:lnTo>
                    <a:lnTo>
                      <a:pt x="413" y="347"/>
                    </a:lnTo>
                    <a:lnTo>
                      <a:pt x="412" y="347"/>
                    </a:lnTo>
                    <a:lnTo>
                      <a:pt x="418" y="353"/>
                    </a:lnTo>
                    <a:lnTo>
                      <a:pt x="408" y="352"/>
                    </a:lnTo>
                    <a:lnTo>
                      <a:pt x="406" y="353"/>
                    </a:lnTo>
                    <a:lnTo>
                      <a:pt x="410" y="357"/>
                    </a:lnTo>
                    <a:lnTo>
                      <a:pt x="405" y="357"/>
                    </a:lnTo>
                    <a:lnTo>
                      <a:pt x="427" y="371"/>
                    </a:lnTo>
                    <a:lnTo>
                      <a:pt x="429" y="377"/>
                    </a:lnTo>
                    <a:lnTo>
                      <a:pt x="442" y="377"/>
                    </a:lnTo>
                    <a:lnTo>
                      <a:pt x="447" y="382"/>
                    </a:lnTo>
                    <a:lnTo>
                      <a:pt x="454" y="381"/>
                    </a:lnTo>
                    <a:lnTo>
                      <a:pt x="454" y="386"/>
                    </a:lnTo>
                    <a:lnTo>
                      <a:pt x="461" y="381"/>
                    </a:lnTo>
                    <a:lnTo>
                      <a:pt x="468" y="386"/>
                    </a:lnTo>
                    <a:lnTo>
                      <a:pt x="468" y="394"/>
                    </a:lnTo>
                    <a:lnTo>
                      <a:pt x="477" y="393"/>
                    </a:lnTo>
                    <a:lnTo>
                      <a:pt x="471" y="400"/>
                    </a:lnTo>
                    <a:lnTo>
                      <a:pt x="478" y="401"/>
                    </a:lnTo>
                    <a:lnTo>
                      <a:pt x="475" y="408"/>
                    </a:lnTo>
                    <a:lnTo>
                      <a:pt x="468" y="403"/>
                    </a:lnTo>
                    <a:lnTo>
                      <a:pt x="471" y="408"/>
                    </a:lnTo>
                    <a:lnTo>
                      <a:pt x="466" y="412"/>
                    </a:lnTo>
                    <a:lnTo>
                      <a:pt x="468" y="415"/>
                    </a:lnTo>
                    <a:lnTo>
                      <a:pt x="458" y="405"/>
                    </a:lnTo>
                    <a:lnTo>
                      <a:pt x="458" y="412"/>
                    </a:lnTo>
                    <a:lnTo>
                      <a:pt x="446" y="425"/>
                    </a:lnTo>
                    <a:lnTo>
                      <a:pt x="456" y="403"/>
                    </a:lnTo>
                    <a:lnTo>
                      <a:pt x="451" y="400"/>
                    </a:lnTo>
                    <a:lnTo>
                      <a:pt x="449" y="408"/>
                    </a:lnTo>
                    <a:lnTo>
                      <a:pt x="444" y="408"/>
                    </a:lnTo>
                    <a:lnTo>
                      <a:pt x="444" y="403"/>
                    </a:lnTo>
                    <a:lnTo>
                      <a:pt x="436" y="396"/>
                    </a:lnTo>
                    <a:lnTo>
                      <a:pt x="437" y="393"/>
                    </a:lnTo>
                    <a:lnTo>
                      <a:pt x="434" y="394"/>
                    </a:lnTo>
                    <a:lnTo>
                      <a:pt x="422" y="391"/>
                    </a:lnTo>
                    <a:lnTo>
                      <a:pt x="422" y="386"/>
                    </a:lnTo>
                    <a:lnTo>
                      <a:pt x="405" y="388"/>
                    </a:lnTo>
                    <a:lnTo>
                      <a:pt x="408" y="381"/>
                    </a:lnTo>
                    <a:lnTo>
                      <a:pt x="401" y="377"/>
                    </a:lnTo>
                    <a:lnTo>
                      <a:pt x="401" y="371"/>
                    </a:lnTo>
                    <a:lnTo>
                      <a:pt x="388" y="372"/>
                    </a:lnTo>
                    <a:lnTo>
                      <a:pt x="388" y="369"/>
                    </a:lnTo>
                    <a:lnTo>
                      <a:pt x="384" y="371"/>
                    </a:lnTo>
                    <a:lnTo>
                      <a:pt x="374" y="364"/>
                    </a:lnTo>
                    <a:lnTo>
                      <a:pt x="372" y="367"/>
                    </a:lnTo>
                    <a:lnTo>
                      <a:pt x="371" y="360"/>
                    </a:lnTo>
                    <a:lnTo>
                      <a:pt x="365" y="365"/>
                    </a:lnTo>
                    <a:lnTo>
                      <a:pt x="369" y="371"/>
                    </a:lnTo>
                    <a:lnTo>
                      <a:pt x="381" y="376"/>
                    </a:lnTo>
                    <a:lnTo>
                      <a:pt x="379" y="377"/>
                    </a:lnTo>
                    <a:lnTo>
                      <a:pt x="383" y="382"/>
                    </a:lnTo>
                    <a:lnTo>
                      <a:pt x="381" y="386"/>
                    </a:lnTo>
                    <a:lnTo>
                      <a:pt x="383" y="391"/>
                    </a:lnTo>
                    <a:lnTo>
                      <a:pt x="376" y="389"/>
                    </a:lnTo>
                    <a:lnTo>
                      <a:pt x="379" y="401"/>
                    </a:lnTo>
                    <a:lnTo>
                      <a:pt x="383" y="400"/>
                    </a:lnTo>
                    <a:lnTo>
                      <a:pt x="379" y="405"/>
                    </a:lnTo>
                    <a:lnTo>
                      <a:pt x="365" y="413"/>
                    </a:lnTo>
                    <a:lnTo>
                      <a:pt x="362" y="405"/>
                    </a:lnTo>
                    <a:lnTo>
                      <a:pt x="364" y="398"/>
                    </a:lnTo>
                    <a:lnTo>
                      <a:pt x="360" y="394"/>
                    </a:lnTo>
                    <a:lnTo>
                      <a:pt x="360" y="398"/>
                    </a:lnTo>
                    <a:lnTo>
                      <a:pt x="353" y="391"/>
                    </a:lnTo>
                    <a:lnTo>
                      <a:pt x="348" y="396"/>
                    </a:lnTo>
                    <a:lnTo>
                      <a:pt x="348" y="391"/>
                    </a:lnTo>
                    <a:lnTo>
                      <a:pt x="343" y="388"/>
                    </a:lnTo>
                    <a:lnTo>
                      <a:pt x="342" y="393"/>
                    </a:lnTo>
                    <a:lnTo>
                      <a:pt x="328" y="394"/>
                    </a:lnTo>
                    <a:lnTo>
                      <a:pt x="331" y="398"/>
                    </a:lnTo>
                    <a:lnTo>
                      <a:pt x="328" y="403"/>
                    </a:lnTo>
                    <a:lnTo>
                      <a:pt x="326" y="400"/>
                    </a:lnTo>
                    <a:lnTo>
                      <a:pt x="326" y="410"/>
                    </a:lnTo>
                    <a:lnTo>
                      <a:pt x="323" y="408"/>
                    </a:lnTo>
                    <a:lnTo>
                      <a:pt x="323" y="412"/>
                    </a:lnTo>
                    <a:lnTo>
                      <a:pt x="314" y="413"/>
                    </a:lnTo>
                    <a:lnTo>
                      <a:pt x="314" y="410"/>
                    </a:lnTo>
                    <a:lnTo>
                      <a:pt x="307" y="408"/>
                    </a:lnTo>
                    <a:lnTo>
                      <a:pt x="304" y="413"/>
                    </a:lnTo>
                    <a:lnTo>
                      <a:pt x="301" y="408"/>
                    </a:lnTo>
                    <a:lnTo>
                      <a:pt x="311" y="403"/>
                    </a:lnTo>
                    <a:lnTo>
                      <a:pt x="309" y="400"/>
                    </a:lnTo>
                    <a:lnTo>
                      <a:pt x="302" y="400"/>
                    </a:lnTo>
                    <a:lnTo>
                      <a:pt x="299" y="391"/>
                    </a:lnTo>
                    <a:lnTo>
                      <a:pt x="285" y="391"/>
                    </a:lnTo>
                    <a:lnTo>
                      <a:pt x="283" y="396"/>
                    </a:lnTo>
                    <a:lnTo>
                      <a:pt x="271" y="386"/>
                    </a:lnTo>
                    <a:lnTo>
                      <a:pt x="266" y="377"/>
                    </a:lnTo>
                    <a:lnTo>
                      <a:pt x="251" y="372"/>
                    </a:lnTo>
                    <a:lnTo>
                      <a:pt x="241" y="374"/>
                    </a:lnTo>
                    <a:lnTo>
                      <a:pt x="239" y="362"/>
                    </a:lnTo>
                    <a:lnTo>
                      <a:pt x="230" y="362"/>
                    </a:lnTo>
                    <a:lnTo>
                      <a:pt x="232" y="348"/>
                    </a:lnTo>
                    <a:lnTo>
                      <a:pt x="210" y="355"/>
                    </a:lnTo>
                    <a:lnTo>
                      <a:pt x="208" y="350"/>
                    </a:lnTo>
                    <a:lnTo>
                      <a:pt x="210" y="347"/>
                    </a:lnTo>
                    <a:lnTo>
                      <a:pt x="213" y="348"/>
                    </a:lnTo>
                    <a:lnTo>
                      <a:pt x="212" y="343"/>
                    </a:lnTo>
                    <a:lnTo>
                      <a:pt x="200" y="343"/>
                    </a:lnTo>
                    <a:lnTo>
                      <a:pt x="200" y="347"/>
                    </a:lnTo>
                    <a:lnTo>
                      <a:pt x="184" y="355"/>
                    </a:lnTo>
                    <a:lnTo>
                      <a:pt x="184" y="350"/>
                    </a:lnTo>
                    <a:lnTo>
                      <a:pt x="177" y="352"/>
                    </a:lnTo>
                    <a:lnTo>
                      <a:pt x="191" y="369"/>
                    </a:lnTo>
                    <a:lnTo>
                      <a:pt x="171" y="376"/>
                    </a:lnTo>
                    <a:lnTo>
                      <a:pt x="140" y="372"/>
                    </a:lnTo>
                    <a:lnTo>
                      <a:pt x="82" y="353"/>
                    </a:lnTo>
                    <a:lnTo>
                      <a:pt x="36" y="357"/>
                    </a:lnTo>
                    <a:lnTo>
                      <a:pt x="29" y="360"/>
                    </a:lnTo>
                    <a:lnTo>
                      <a:pt x="20" y="352"/>
                    </a:lnTo>
                    <a:lnTo>
                      <a:pt x="29" y="347"/>
                    </a:lnTo>
                    <a:lnTo>
                      <a:pt x="32" y="331"/>
                    </a:lnTo>
                    <a:lnTo>
                      <a:pt x="36" y="324"/>
                    </a:lnTo>
                    <a:lnTo>
                      <a:pt x="36" y="321"/>
                    </a:lnTo>
                    <a:lnTo>
                      <a:pt x="37" y="319"/>
                    </a:lnTo>
                    <a:lnTo>
                      <a:pt x="37" y="316"/>
                    </a:lnTo>
                    <a:lnTo>
                      <a:pt x="39" y="316"/>
                    </a:lnTo>
                    <a:lnTo>
                      <a:pt x="37" y="316"/>
                    </a:lnTo>
                    <a:lnTo>
                      <a:pt x="37" y="312"/>
                    </a:lnTo>
                    <a:lnTo>
                      <a:pt x="36" y="307"/>
                    </a:lnTo>
                    <a:lnTo>
                      <a:pt x="36" y="306"/>
                    </a:lnTo>
                    <a:close/>
                    <a:moveTo>
                      <a:pt x="196" y="369"/>
                    </a:moveTo>
                    <a:lnTo>
                      <a:pt x="207" y="364"/>
                    </a:lnTo>
                    <a:lnTo>
                      <a:pt x="218" y="371"/>
                    </a:lnTo>
                    <a:lnTo>
                      <a:pt x="225" y="371"/>
                    </a:lnTo>
                    <a:lnTo>
                      <a:pt x="220" y="376"/>
                    </a:lnTo>
                    <a:lnTo>
                      <a:pt x="220" y="379"/>
                    </a:lnTo>
                    <a:lnTo>
                      <a:pt x="212" y="381"/>
                    </a:lnTo>
                    <a:lnTo>
                      <a:pt x="196" y="369"/>
                    </a:lnTo>
                    <a:close/>
                    <a:moveTo>
                      <a:pt x="259" y="393"/>
                    </a:moveTo>
                    <a:lnTo>
                      <a:pt x="265" y="396"/>
                    </a:lnTo>
                    <a:lnTo>
                      <a:pt x="271" y="389"/>
                    </a:lnTo>
                    <a:lnTo>
                      <a:pt x="275" y="398"/>
                    </a:lnTo>
                    <a:lnTo>
                      <a:pt x="277" y="394"/>
                    </a:lnTo>
                    <a:lnTo>
                      <a:pt x="277" y="400"/>
                    </a:lnTo>
                    <a:lnTo>
                      <a:pt x="275" y="400"/>
                    </a:lnTo>
                    <a:lnTo>
                      <a:pt x="273" y="396"/>
                    </a:lnTo>
                    <a:lnTo>
                      <a:pt x="275" y="400"/>
                    </a:lnTo>
                    <a:lnTo>
                      <a:pt x="278" y="401"/>
                    </a:lnTo>
                    <a:lnTo>
                      <a:pt x="277" y="403"/>
                    </a:lnTo>
                    <a:lnTo>
                      <a:pt x="280" y="401"/>
                    </a:lnTo>
                    <a:lnTo>
                      <a:pt x="280" y="405"/>
                    </a:lnTo>
                    <a:lnTo>
                      <a:pt x="266" y="403"/>
                    </a:lnTo>
                    <a:lnTo>
                      <a:pt x="259" y="393"/>
                    </a:lnTo>
                    <a:close/>
                    <a:moveTo>
                      <a:pt x="299" y="400"/>
                    </a:moveTo>
                    <a:lnTo>
                      <a:pt x="295" y="403"/>
                    </a:lnTo>
                    <a:lnTo>
                      <a:pt x="297" y="400"/>
                    </a:lnTo>
                    <a:lnTo>
                      <a:pt x="294" y="400"/>
                    </a:lnTo>
                    <a:lnTo>
                      <a:pt x="295" y="405"/>
                    </a:lnTo>
                    <a:lnTo>
                      <a:pt x="297" y="405"/>
                    </a:lnTo>
                    <a:lnTo>
                      <a:pt x="297" y="408"/>
                    </a:lnTo>
                    <a:lnTo>
                      <a:pt x="292" y="408"/>
                    </a:lnTo>
                    <a:lnTo>
                      <a:pt x="294" y="405"/>
                    </a:lnTo>
                    <a:lnTo>
                      <a:pt x="289" y="406"/>
                    </a:lnTo>
                    <a:lnTo>
                      <a:pt x="289" y="400"/>
                    </a:lnTo>
                    <a:lnTo>
                      <a:pt x="287" y="401"/>
                    </a:lnTo>
                    <a:lnTo>
                      <a:pt x="289" y="408"/>
                    </a:lnTo>
                    <a:lnTo>
                      <a:pt x="282" y="405"/>
                    </a:lnTo>
                    <a:lnTo>
                      <a:pt x="280" y="398"/>
                    </a:lnTo>
                    <a:lnTo>
                      <a:pt x="292" y="396"/>
                    </a:lnTo>
                    <a:lnTo>
                      <a:pt x="292" y="394"/>
                    </a:lnTo>
                    <a:lnTo>
                      <a:pt x="299" y="400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lIns="44450" tIns="44450" rIns="44450" bIns="4445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00" b="0" i="0" u="none" strike="noStrike" kern="1200" cap="none" spc="0" normalizeH="0" baseline="0" noProof="0" dirty="0">
                  <a:ln>
                    <a:noFill/>
                  </a:ln>
                  <a:solidFill>
                    <a:srgbClr val="53565A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1" name="Freeform 53">
                <a:extLst>
                  <a:ext uri="{FF2B5EF4-FFF2-40B4-BE49-F238E27FC236}">
                    <a16:creationId xmlns:a16="http://schemas.microsoft.com/office/drawing/2014/main" id="{3BED220E-CCD4-80A8-D731-9255AD5306B8}"/>
                  </a:ext>
                </a:extLst>
              </p:cNvPr>
              <p:cNvSpPr>
                <a:spLocks noEditPoints="1"/>
              </p:cNvSpPr>
              <p:nvPr/>
            </p:nvSpPr>
            <p:spPr bwMode="gray">
              <a:xfrm>
                <a:off x="6503305" y="5021823"/>
                <a:ext cx="1241512" cy="962936"/>
              </a:xfrm>
              <a:custGeom>
                <a:avLst/>
                <a:gdLst/>
                <a:ahLst/>
                <a:cxnLst>
                  <a:cxn ang="0">
                    <a:pos x="702" y="293"/>
                  </a:cxn>
                  <a:cxn ang="0">
                    <a:pos x="743" y="359"/>
                  </a:cxn>
                  <a:cxn ang="0">
                    <a:pos x="748" y="368"/>
                  </a:cxn>
                  <a:cxn ang="0">
                    <a:pos x="767" y="510"/>
                  </a:cxn>
                  <a:cxn ang="0">
                    <a:pos x="743" y="571"/>
                  </a:cxn>
                  <a:cxn ang="0">
                    <a:pos x="680" y="576"/>
                  </a:cxn>
                  <a:cxn ang="0">
                    <a:pos x="682" y="563"/>
                  </a:cxn>
                  <a:cxn ang="0">
                    <a:pos x="618" y="508"/>
                  </a:cxn>
                  <a:cxn ang="0">
                    <a:pos x="584" y="457"/>
                  </a:cxn>
                  <a:cxn ang="0">
                    <a:pos x="579" y="457"/>
                  </a:cxn>
                  <a:cxn ang="0">
                    <a:pos x="576" y="404"/>
                  </a:cxn>
                  <a:cxn ang="0">
                    <a:pos x="550" y="410"/>
                  </a:cxn>
                  <a:cxn ang="0">
                    <a:pos x="540" y="417"/>
                  </a:cxn>
                  <a:cxn ang="0">
                    <a:pos x="516" y="385"/>
                  </a:cxn>
                  <a:cxn ang="0">
                    <a:pos x="502" y="361"/>
                  </a:cxn>
                  <a:cxn ang="0">
                    <a:pos x="512" y="356"/>
                  </a:cxn>
                  <a:cxn ang="0">
                    <a:pos x="523" y="316"/>
                  </a:cxn>
                  <a:cxn ang="0">
                    <a:pos x="497" y="310"/>
                  </a:cxn>
                  <a:cxn ang="0">
                    <a:pos x="507" y="322"/>
                  </a:cxn>
                  <a:cxn ang="0">
                    <a:pos x="494" y="344"/>
                  </a:cxn>
                  <a:cxn ang="0">
                    <a:pos x="487" y="224"/>
                  </a:cxn>
                  <a:cxn ang="0">
                    <a:pos x="432" y="180"/>
                  </a:cxn>
                  <a:cxn ang="0">
                    <a:pos x="388" y="139"/>
                  </a:cxn>
                  <a:cxn ang="0">
                    <a:pos x="309" y="111"/>
                  </a:cxn>
                  <a:cxn ang="0">
                    <a:pos x="301" y="129"/>
                  </a:cxn>
                  <a:cxn ang="0">
                    <a:pos x="215" y="154"/>
                  </a:cxn>
                  <a:cxn ang="0">
                    <a:pos x="225" y="151"/>
                  </a:cxn>
                  <a:cxn ang="0">
                    <a:pos x="210" y="127"/>
                  </a:cxn>
                  <a:cxn ang="0">
                    <a:pos x="183" y="115"/>
                  </a:cxn>
                  <a:cxn ang="0">
                    <a:pos x="169" y="106"/>
                  </a:cxn>
                  <a:cxn ang="0">
                    <a:pos x="107" y="98"/>
                  </a:cxn>
                  <a:cxn ang="0">
                    <a:pos x="133" y="88"/>
                  </a:cxn>
                  <a:cxn ang="0">
                    <a:pos x="68" y="96"/>
                  </a:cxn>
                  <a:cxn ang="0">
                    <a:pos x="44" y="88"/>
                  </a:cxn>
                  <a:cxn ang="0">
                    <a:pos x="29" y="101"/>
                  </a:cxn>
                  <a:cxn ang="0">
                    <a:pos x="20" y="76"/>
                  </a:cxn>
                  <a:cxn ang="0">
                    <a:pos x="3" y="50"/>
                  </a:cxn>
                  <a:cxn ang="0">
                    <a:pos x="131" y="33"/>
                  </a:cxn>
                  <a:cxn ang="0">
                    <a:pos x="241" y="24"/>
                  </a:cxn>
                  <a:cxn ang="0">
                    <a:pos x="249" y="45"/>
                  </a:cxn>
                  <a:cxn ang="0">
                    <a:pos x="328" y="45"/>
                  </a:cxn>
                  <a:cxn ang="0">
                    <a:pos x="413" y="40"/>
                  </a:cxn>
                  <a:cxn ang="0">
                    <a:pos x="497" y="38"/>
                  </a:cxn>
                  <a:cxn ang="0">
                    <a:pos x="516" y="52"/>
                  </a:cxn>
                  <a:cxn ang="0">
                    <a:pos x="516" y="28"/>
                  </a:cxn>
                  <a:cxn ang="0">
                    <a:pos x="518" y="5"/>
                  </a:cxn>
                  <a:cxn ang="0">
                    <a:pos x="533" y="4"/>
                  </a:cxn>
                  <a:cxn ang="0">
                    <a:pos x="550" y="7"/>
                  </a:cxn>
                  <a:cxn ang="0">
                    <a:pos x="562" y="24"/>
                  </a:cxn>
                  <a:cxn ang="0">
                    <a:pos x="593" y="99"/>
                  </a:cxn>
                  <a:cxn ang="0">
                    <a:pos x="77" y="103"/>
                  </a:cxn>
                  <a:cxn ang="0">
                    <a:pos x="85" y="101"/>
                  </a:cxn>
                  <a:cxn ang="0">
                    <a:pos x="36" y="113"/>
                  </a:cxn>
                  <a:cxn ang="0">
                    <a:pos x="665" y="200"/>
                  </a:cxn>
                  <a:cxn ang="0">
                    <a:pos x="649" y="180"/>
                  </a:cxn>
                  <a:cxn ang="0">
                    <a:pos x="682" y="238"/>
                  </a:cxn>
                  <a:cxn ang="0">
                    <a:pos x="661" y="211"/>
                  </a:cxn>
                  <a:cxn ang="0">
                    <a:pos x="675" y="219"/>
                  </a:cxn>
                  <a:cxn ang="0">
                    <a:pos x="671" y="221"/>
                  </a:cxn>
                  <a:cxn ang="0">
                    <a:pos x="567" y="441"/>
                  </a:cxn>
                  <a:cxn ang="0">
                    <a:pos x="764" y="563"/>
                  </a:cxn>
                </a:cxnLst>
                <a:rect l="0" t="0" r="r" b="b"/>
                <a:pathLst>
                  <a:path w="771" h="598">
                    <a:moveTo>
                      <a:pt x="659" y="200"/>
                    </a:moveTo>
                    <a:lnTo>
                      <a:pt x="663" y="205"/>
                    </a:lnTo>
                    <a:lnTo>
                      <a:pt x="654" y="202"/>
                    </a:lnTo>
                    <a:lnTo>
                      <a:pt x="653" y="202"/>
                    </a:lnTo>
                    <a:lnTo>
                      <a:pt x="670" y="241"/>
                    </a:lnTo>
                    <a:lnTo>
                      <a:pt x="702" y="293"/>
                    </a:lnTo>
                    <a:lnTo>
                      <a:pt x="702" y="298"/>
                    </a:lnTo>
                    <a:lnTo>
                      <a:pt x="704" y="296"/>
                    </a:lnTo>
                    <a:lnTo>
                      <a:pt x="714" y="310"/>
                    </a:lnTo>
                    <a:lnTo>
                      <a:pt x="721" y="323"/>
                    </a:lnTo>
                    <a:lnTo>
                      <a:pt x="736" y="352"/>
                    </a:lnTo>
                    <a:lnTo>
                      <a:pt x="743" y="359"/>
                    </a:lnTo>
                    <a:lnTo>
                      <a:pt x="740" y="358"/>
                    </a:lnTo>
                    <a:lnTo>
                      <a:pt x="733" y="356"/>
                    </a:lnTo>
                    <a:lnTo>
                      <a:pt x="730" y="356"/>
                    </a:lnTo>
                    <a:lnTo>
                      <a:pt x="733" y="359"/>
                    </a:lnTo>
                    <a:lnTo>
                      <a:pt x="740" y="359"/>
                    </a:lnTo>
                    <a:lnTo>
                      <a:pt x="748" y="368"/>
                    </a:lnTo>
                    <a:lnTo>
                      <a:pt x="757" y="380"/>
                    </a:lnTo>
                    <a:lnTo>
                      <a:pt x="753" y="381"/>
                    </a:lnTo>
                    <a:lnTo>
                      <a:pt x="764" y="399"/>
                    </a:lnTo>
                    <a:lnTo>
                      <a:pt x="769" y="448"/>
                    </a:lnTo>
                    <a:lnTo>
                      <a:pt x="771" y="486"/>
                    </a:lnTo>
                    <a:lnTo>
                      <a:pt x="767" y="510"/>
                    </a:lnTo>
                    <a:lnTo>
                      <a:pt x="760" y="527"/>
                    </a:lnTo>
                    <a:lnTo>
                      <a:pt x="759" y="539"/>
                    </a:lnTo>
                    <a:lnTo>
                      <a:pt x="764" y="549"/>
                    </a:lnTo>
                    <a:lnTo>
                      <a:pt x="755" y="566"/>
                    </a:lnTo>
                    <a:lnTo>
                      <a:pt x="755" y="571"/>
                    </a:lnTo>
                    <a:lnTo>
                      <a:pt x="743" y="571"/>
                    </a:lnTo>
                    <a:lnTo>
                      <a:pt x="730" y="580"/>
                    </a:lnTo>
                    <a:lnTo>
                      <a:pt x="714" y="580"/>
                    </a:lnTo>
                    <a:lnTo>
                      <a:pt x="702" y="587"/>
                    </a:lnTo>
                    <a:lnTo>
                      <a:pt x="689" y="588"/>
                    </a:lnTo>
                    <a:lnTo>
                      <a:pt x="685" y="587"/>
                    </a:lnTo>
                    <a:lnTo>
                      <a:pt x="680" y="576"/>
                    </a:lnTo>
                    <a:lnTo>
                      <a:pt x="683" y="569"/>
                    </a:lnTo>
                    <a:lnTo>
                      <a:pt x="699" y="578"/>
                    </a:lnTo>
                    <a:lnTo>
                      <a:pt x="704" y="580"/>
                    </a:lnTo>
                    <a:lnTo>
                      <a:pt x="707" y="575"/>
                    </a:lnTo>
                    <a:lnTo>
                      <a:pt x="700" y="568"/>
                    </a:lnTo>
                    <a:lnTo>
                      <a:pt x="682" y="563"/>
                    </a:lnTo>
                    <a:lnTo>
                      <a:pt x="666" y="534"/>
                    </a:lnTo>
                    <a:lnTo>
                      <a:pt x="671" y="530"/>
                    </a:lnTo>
                    <a:lnTo>
                      <a:pt x="665" y="522"/>
                    </a:lnTo>
                    <a:lnTo>
                      <a:pt x="636" y="513"/>
                    </a:lnTo>
                    <a:lnTo>
                      <a:pt x="618" y="515"/>
                    </a:lnTo>
                    <a:lnTo>
                      <a:pt x="618" y="508"/>
                    </a:lnTo>
                    <a:lnTo>
                      <a:pt x="608" y="496"/>
                    </a:lnTo>
                    <a:lnTo>
                      <a:pt x="603" y="479"/>
                    </a:lnTo>
                    <a:lnTo>
                      <a:pt x="600" y="474"/>
                    </a:lnTo>
                    <a:lnTo>
                      <a:pt x="596" y="463"/>
                    </a:lnTo>
                    <a:lnTo>
                      <a:pt x="588" y="462"/>
                    </a:lnTo>
                    <a:lnTo>
                      <a:pt x="584" y="457"/>
                    </a:lnTo>
                    <a:lnTo>
                      <a:pt x="588" y="455"/>
                    </a:lnTo>
                    <a:lnTo>
                      <a:pt x="591" y="443"/>
                    </a:lnTo>
                    <a:lnTo>
                      <a:pt x="600" y="434"/>
                    </a:lnTo>
                    <a:lnTo>
                      <a:pt x="589" y="440"/>
                    </a:lnTo>
                    <a:lnTo>
                      <a:pt x="586" y="453"/>
                    </a:lnTo>
                    <a:lnTo>
                      <a:pt x="579" y="457"/>
                    </a:lnTo>
                    <a:lnTo>
                      <a:pt x="571" y="438"/>
                    </a:lnTo>
                    <a:lnTo>
                      <a:pt x="571" y="433"/>
                    </a:lnTo>
                    <a:lnTo>
                      <a:pt x="571" y="421"/>
                    </a:lnTo>
                    <a:lnTo>
                      <a:pt x="565" y="416"/>
                    </a:lnTo>
                    <a:lnTo>
                      <a:pt x="576" y="410"/>
                    </a:lnTo>
                    <a:lnTo>
                      <a:pt x="576" y="404"/>
                    </a:lnTo>
                    <a:lnTo>
                      <a:pt x="574" y="404"/>
                    </a:lnTo>
                    <a:lnTo>
                      <a:pt x="574" y="409"/>
                    </a:lnTo>
                    <a:lnTo>
                      <a:pt x="560" y="416"/>
                    </a:lnTo>
                    <a:lnTo>
                      <a:pt x="550" y="410"/>
                    </a:lnTo>
                    <a:lnTo>
                      <a:pt x="547" y="407"/>
                    </a:lnTo>
                    <a:lnTo>
                      <a:pt x="550" y="410"/>
                    </a:lnTo>
                    <a:lnTo>
                      <a:pt x="559" y="417"/>
                    </a:lnTo>
                    <a:lnTo>
                      <a:pt x="562" y="431"/>
                    </a:lnTo>
                    <a:lnTo>
                      <a:pt x="548" y="426"/>
                    </a:lnTo>
                    <a:lnTo>
                      <a:pt x="542" y="417"/>
                    </a:lnTo>
                    <a:lnTo>
                      <a:pt x="536" y="412"/>
                    </a:lnTo>
                    <a:lnTo>
                      <a:pt x="540" y="417"/>
                    </a:lnTo>
                    <a:lnTo>
                      <a:pt x="543" y="421"/>
                    </a:lnTo>
                    <a:lnTo>
                      <a:pt x="538" y="417"/>
                    </a:lnTo>
                    <a:lnTo>
                      <a:pt x="523" y="388"/>
                    </a:lnTo>
                    <a:lnTo>
                      <a:pt x="519" y="387"/>
                    </a:lnTo>
                    <a:lnTo>
                      <a:pt x="523" y="392"/>
                    </a:lnTo>
                    <a:lnTo>
                      <a:pt x="516" y="385"/>
                    </a:lnTo>
                    <a:lnTo>
                      <a:pt x="519" y="380"/>
                    </a:lnTo>
                    <a:lnTo>
                      <a:pt x="514" y="373"/>
                    </a:lnTo>
                    <a:lnTo>
                      <a:pt x="502" y="366"/>
                    </a:lnTo>
                    <a:lnTo>
                      <a:pt x="506" y="363"/>
                    </a:lnTo>
                    <a:lnTo>
                      <a:pt x="504" y="364"/>
                    </a:lnTo>
                    <a:lnTo>
                      <a:pt x="502" y="361"/>
                    </a:lnTo>
                    <a:lnTo>
                      <a:pt x="521" y="363"/>
                    </a:lnTo>
                    <a:lnTo>
                      <a:pt x="518" y="359"/>
                    </a:lnTo>
                    <a:lnTo>
                      <a:pt x="526" y="358"/>
                    </a:lnTo>
                    <a:lnTo>
                      <a:pt x="512" y="361"/>
                    </a:lnTo>
                    <a:lnTo>
                      <a:pt x="506" y="359"/>
                    </a:lnTo>
                    <a:lnTo>
                      <a:pt x="512" y="356"/>
                    </a:lnTo>
                    <a:lnTo>
                      <a:pt x="512" y="352"/>
                    </a:lnTo>
                    <a:lnTo>
                      <a:pt x="506" y="358"/>
                    </a:lnTo>
                    <a:lnTo>
                      <a:pt x="514" y="351"/>
                    </a:lnTo>
                    <a:lnTo>
                      <a:pt x="512" y="346"/>
                    </a:lnTo>
                    <a:lnTo>
                      <a:pt x="524" y="328"/>
                    </a:lnTo>
                    <a:lnTo>
                      <a:pt x="523" y="316"/>
                    </a:lnTo>
                    <a:lnTo>
                      <a:pt x="516" y="315"/>
                    </a:lnTo>
                    <a:lnTo>
                      <a:pt x="516" y="327"/>
                    </a:lnTo>
                    <a:lnTo>
                      <a:pt x="512" y="327"/>
                    </a:lnTo>
                    <a:lnTo>
                      <a:pt x="509" y="315"/>
                    </a:lnTo>
                    <a:lnTo>
                      <a:pt x="497" y="306"/>
                    </a:lnTo>
                    <a:lnTo>
                      <a:pt x="497" y="310"/>
                    </a:lnTo>
                    <a:lnTo>
                      <a:pt x="492" y="306"/>
                    </a:lnTo>
                    <a:lnTo>
                      <a:pt x="495" y="310"/>
                    </a:lnTo>
                    <a:lnTo>
                      <a:pt x="494" y="313"/>
                    </a:lnTo>
                    <a:lnTo>
                      <a:pt x="499" y="313"/>
                    </a:lnTo>
                    <a:lnTo>
                      <a:pt x="492" y="318"/>
                    </a:lnTo>
                    <a:lnTo>
                      <a:pt x="507" y="322"/>
                    </a:lnTo>
                    <a:lnTo>
                      <a:pt x="502" y="325"/>
                    </a:lnTo>
                    <a:lnTo>
                      <a:pt x="502" y="340"/>
                    </a:lnTo>
                    <a:lnTo>
                      <a:pt x="499" y="342"/>
                    </a:lnTo>
                    <a:lnTo>
                      <a:pt x="487" y="330"/>
                    </a:lnTo>
                    <a:lnTo>
                      <a:pt x="494" y="340"/>
                    </a:lnTo>
                    <a:lnTo>
                      <a:pt x="494" y="344"/>
                    </a:lnTo>
                    <a:lnTo>
                      <a:pt x="482" y="328"/>
                    </a:lnTo>
                    <a:lnTo>
                      <a:pt x="483" y="294"/>
                    </a:lnTo>
                    <a:lnTo>
                      <a:pt x="489" y="265"/>
                    </a:lnTo>
                    <a:lnTo>
                      <a:pt x="489" y="236"/>
                    </a:lnTo>
                    <a:lnTo>
                      <a:pt x="482" y="226"/>
                    </a:lnTo>
                    <a:lnTo>
                      <a:pt x="487" y="224"/>
                    </a:lnTo>
                    <a:lnTo>
                      <a:pt x="485" y="217"/>
                    </a:lnTo>
                    <a:lnTo>
                      <a:pt x="473" y="205"/>
                    </a:lnTo>
                    <a:lnTo>
                      <a:pt x="466" y="190"/>
                    </a:lnTo>
                    <a:lnTo>
                      <a:pt x="444" y="190"/>
                    </a:lnTo>
                    <a:lnTo>
                      <a:pt x="439" y="181"/>
                    </a:lnTo>
                    <a:lnTo>
                      <a:pt x="432" y="180"/>
                    </a:lnTo>
                    <a:lnTo>
                      <a:pt x="436" y="176"/>
                    </a:lnTo>
                    <a:lnTo>
                      <a:pt x="429" y="175"/>
                    </a:lnTo>
                    <a:lnTo>
                      <a:pt x="422" y="166"/>
                    </a:lnTo>
                    <a:lnTo>
                      <a:pt x="407" y="159"/>
                    </a:lnTo>
                    <a:lnTo>
                      <a:pt x="403" y="144"/>
                    </a:lnTo>
                    <a:lnTo>
                      <a:pt x="388" y="139"/>
                    </a:lnTo>
                    <a:lnTo>
                      <a:pt x="376" y="122"/>
                    </a:lnTo>
                    <a:lnTo>
                      <a:pt x="345" y="106"/>
                    </a:lnTo>
                    <a:lnTo>
                      <a:pt x="335" y="106"/>
                    </a:lnTo>
                    <a:lnTo>
                      <a:pt x="328" y="108"/>
                    </a:lnTo>
                    <a:lnTo>
                      <a:pt x="321" y="106"/>
                    </a:lnTo>
                    <a:lnTo>
                      <a:pt x="309" y="111"/>
                    </a:lnTo>
                    <a:lnTo>
                      <a:pt x="311" y="122"/>
                    </a:lnTo>
                    <a:lnTo>
                      <a:pt x="302" y="122"/>
                    </a:lnTo>
                    <a:lnTo>
                      <a:pt x="304" y="125"/>
                    </a:lnTo>
                    <a:lnTo>
                      <a:pt x="313" y="125"/>
                    </a:lnTo>
                    <a:lnTo>
                      <a:pt x="313" y="129"/>
                    </a:lnTo>
                    <a:lnTo>
                      <a:pt x="301" y="129"/>
                    </a:lnTo>
                    <a:lnTo>
                      <a:pt x="266" y="152"/>
                    </a:lnTo>
                    <a:lnTo>
                      <a:pt x="260" y="149"/>
                    </a:lnTo>
                    <a:lnTo>
                      <a:pt x="256" y="156"/>
                    </a:lnTo>
                    <a:lnTo>
                      <a:pt x="234" y="161"/>
                    </a:lnTo>
                    <a:lnTo>
                      <a:pt x="220" y="164"/>
                    </a:lnTo>
                    <a:lnTo>
                      <a:pt x="215" y="154"/>
                    </a:lnTo>
                    <a:lnTo>
                      <a:pt x="215" y="146"/>
                    </a:lnTo>
                    <a:lnTo>
                      <a:pt x="217" y="144"/>
                    </a:lnTo>
                    <a:lnTo>
                      <a:pt x="217" y="152"/>
                    </a:lnTo>
                    <a:lnTo>
                      <a:pt x="222" y="163"/>
                    </a:lnTo>
                    <a:lnTo>
                      <a:pt x="225" y="161"/>
                    </a:lnTo>
                    <a:lnTo>
                      <a:pt x="225" y="151"/>
                    </a:lnTo>
                    <a:lnTo>
                      <a:pt x="217" y="139"/>
                    </a:lnTo>
                    <a:lnTo>
                      <a:pt x="191" y="123"/>
                    </a:lnTo>
                    <a:lnTo>
                      <a:pt x="198" y="122"/>
                    </a:lnTo>
                    <a:lnTo>
                      <a:pt x="207" y="129"/>
                    </a:lnTo>
                    <a:lnTo>
                      <a:pt x="212" y="129"/>
                    </a:lnTo>
                    <a:lnTo>
                      <a:pt x="210" y="127"/>
                    </a:lnTo>
                    <a:lnTo>
                      <a:pt x="215" y="129"/>
                    </a:lnTo>
                    <a:lnTo>
                      <a:pt x="215" y="127"/>
                    </a:lnTo>
                    <a:lnTo>
                      <a:pt x="213" y="125"/>
                    </a:lnTo>
                    <a:lnTo>
                      <a:pt x="208" y="127"/>
                    </a:lnTo>
                    <a:lnTo>
                      <a:pt x="200" y="118"/>
                    </a:lnTo>
                    <a:lnTo>
                      <a:pt x="183" y="115"/>
                    </a:lnTo>
                    <a:lnTo>
                      <a:pt x="186" y="106"/>
                    </a:lnTo>
                    <a:lnTo>
                      <a:pt x="193" y="106"/>
                    </a:lnTo>
                    <a:lnTo>
                      <a:pt x="195" y="99"/>
                    </a:lnTo>
                    <a:lnTo>
                      <a:pt x="181" y="106"/>
                    </a:lnTo>
                    <a:lnTo>
                      <a:pt x="178" y="103"/>
                    </a:lnTo>
                    <a:lnTo>
                      <a:pt x="169" y="106"/>
                    </a:lnTo>
                    <a:lnTo>
                      <a:pt x="172" y="110"/>
                    </a:lnTo>
                    <a:lnTo>
                      <a:pt x="178" y="110"/>
                    </a:lnTo>
                    <a:lnTo>
                      <a:pt x="183" y="120"/>
                    </a:lnTo>
                    <a:lnTo>
                      <a:pt x="157" y="108"/>
                    </a:lnTo>
                    <a:lnTo>
                      <a:pt x="118" y="99"/>
                    </a:lnTo>
                    <a:lnTo>
                      <a:pt x="107" y="98"/>
                    </a:lnTo>
                    <a:lnTo>
                      <a:pt x="118" y="98"/>
                    </a:lnTo>
                    <a:lnTo>
                      <a:pt x="131" y="96"/>
                    </a:lnTo>
                    <a:lnTo>
                      <a:pt x="131" y="94"/>
                    </a:lnTo>
                    <a:lnTo>
                      <a:pt x="143" y="98"/>
                    </a:lnTo>
                    <a:lnTo>
                      <a:pt x="142" y="93"/>
                    </a:lnTo>
                    <a:lnTo>
                      <a:pt x="133" y="88"/>
                    </a:lnTo>
                    <a:lnTo>
                      <a:pt x="118" y="91"/>
                    </a:lnTo>
                    <a:lnTo>
                      <a:pt x="111" y="88"/>
                    </a:lnTo>
                    <a:lnTo>
                      <a:pt x="97" y="98"/>
                    </a:lnTo>
                    <a:lnTo>
                      <a:pt x="82" y="99"/>
                    </a:lnTo>
                    <a:lnTo>
                      <a:pt x="44" y="110"/>
                    </a:lnTo>
                    <a:lnTo>
                      <a:pt x="68" y="96"/>
                    </a:lnTo>
                    <a:lnTo>
                      <a:pt x="60" y="91"/>
                    </a:lnTo>
                    <a:lnTo>
                      <a:pt x="61" y="82"/>
                    </a:lnTo>
                    <a:lnTo>
                      <a:pt x="58" y="84"/>
                    </a:lnTo>
                    <a:lnTo>
                      <a:pt x="54" y="99"/>
                    </a:lnTo>
                    <a:lnTo>
                      <a:pt x="49" y="88"/>
                    </a:lnTo>
                    <a:lnTo>
                      <a:pt x="44" y="88"/>
                    </a:lnTo>
                    <a:lnTo>
                      <a:pt x="46" y="98"/>
                    </a:lnTo>
                    <a:lnTo>
                      <a:pt x="37" y="110"/>
                    </a:lnTo>
                    <a:lnTo>
                      <a:pt x="24" y="115"/>
                    </a:lnTo>
                    <a:lnTo>
                      <a:pt x="24" y="106"/>
                    </a:lnTo>
                    <a:lnTo>
                      <a:pt x="31" y="103"/>
                    </a:lnTo>
                    <a:lnTo>
                      <a:pt x="29" y="101"/>
                    </a:lnTo>
                    <a:lnTo>
                      <a:pt x="22" y="98"/>
                    </a:lnTo>
                    <a:lnTo>
                      <a:pt x="20" y="93"/>
                    </a:lnTo>
                    <a:lnTo>
                      <a:pt x="22" y="91"/>
                    </a:lnTo>
                    <a:lnTo>
                      <a:pt x="24" y="84"/>
                    </a:lnTo>
                    <a:lnTo>
                      <a:pt x="22" y="79"/>
                    </a:lnTo>
                    <a:lnTo>
                      <a:pt x="20" y="76"/>
                    </a:lnTo>
                    <a:lnTo>
                      <a:pt x="17" y="76"/>
                    </a:lnTo>
                    <a:lnTo>
                      <a:pt x="10" y="70"/>
                    </a:lnTo>
                    <a:lnTo>
                      <a:pt x="8" y="67"/>
                    </a:lnTo>
                    <a:lnTo>
                      <a:pt x="1" y="60"/>
                    </a:lnTo>
                    <a:lnTo>
                      <a:pt x="0" y="58"/>
                    </a:lnTo>
                    <a:lnTo>
                      <a:pt x="3" y="50"/>
                    </a:lnTo>
                    <a:lnTo>
                      <a:pt x="1" y="45"/>
                    </a:lnTo>
                    <a:lnTo>
                      <a:pt x="41" y="41"/>
                    </a:lnTo>
                    <a:lnTo>
                      <a:pt x="77" y="38"/>
                    </a:lnTo>
                    <a:lnTo>
                      <a:pt x="84" y="38"/>
                    </a:lnTo>
                    <a:lnTo>
                      <a:pt x="113" y="35"/>
                    </a:lnTo>
                    <a:lnTo>
                      <a:pt x="131" y="33"/>
                    </a:lnTo>
                    <a:lnTo>
                      <a:pt x="145" y="31"/>
                    </a:lnTo>
                    <a:lnTo>
                      <a:pt x="195" y="26"/>
                    </a:lnTo>
                    <a:lnTo>
                      <a:pt x="195" y="26"/>
                    </a:lnTo>
                    <a:lnTo>
                      <a:pt x="239" y="21"/>
                    </a:lnTo>
                    <a:lnTo>
                      <a:pt x="239" y="23"/>
                    </a:lnTo>
                    <a:lnTo>
                      <a:pt x="241" y="24"/>
                    </a:lnTo>
                    <a:lnTo>
                      <a:pt x="242" y="28"/>
                    </a:lnTo>
                    <a:lnTo>
                      <a:pt x="246" y="31"/>
                    </a:lnTo>
                    <a:lnTo>
                      <a:pt x="248" y="36"/>
                    </a:lnTo>
                    <a:lnTo>
                      <a:pt x="248" y="41"/>
                    </a:lnTo>
                    <a:lnTo>
                      <a:pt x="248" y="43"/>
                    </a:lnTo>
                    <a:lnTo>
                      <a:pt x="249" y="45"/>
                    </a:lnTo>
                    <a:lnTo>
                      <a:pt x="253" y="46"/>
                    </a:lnTo>
                    <a:lnTo>
                      <a:pt x="254" y="50"/>
                    </a:lnTo>
                    <a:lnTo>
                      <a:pt x="254" y="50"/>
                    </a:lnTo>
                    <a:lnTo>
                      <a:pt x="299" y="46"/>
                    </a:lnTo>
                    <a:lnTo>
                      <a:pt x="307" y="45"/>
                    </a:lnTo>
                    <a:lnTo>
                      <a:pt x="328" y="45"/>
                    </a:lnTo>
                    <a:lnTo>
                      <a:pt x="335" y="43"/>
                    </a:lnTo>
                    <a:lnTo>
                      <a:pt x="359" y="43"/>
                    </a:lnTo>
                    <a:lnTo>
                      <a:pt x="371" y="41"/>
                    </a:lnTo>
                    <a:lnTo>
                      <a:pt x="398" y="40"/>
                    </a:lnTo>
                    <a:lnTo>
                      <a:pt x="398" y="40"/>
                    </a:lnTo>
                    <a:lnTo>
                      <a:pt x="413" y="40"/>
                    </a:lnTo>
                    <a:lnTo>
                      <a:pt x="454" y="36"/>
                    </a:lnTo>
                    <a:lnTo>
                      <a:pt x="465" y="36"/>
                    </a:lnTo>
                    <a:lnTo>
                      <a:pt x="477" y="35"/>
                    </a:lnTo>
                    <a:lnTo>
                      <a:pt x="480" y="35"/>
                    </a:lnTo>
                    <a:lnTo>
                      <a:pt x="499" y="33"/>
                    </a:lnTo>
                    <a:lnTo>
                      <a:pt x="497" y="38"/>
                    </a:lnTo>
                    <a:lnTo>
                      <a:pt x="499" y="40"/>
                    </a:lnTo>
                    <a:lnTo>
                      <a:pt x="502" y="41"/>
                    </a:lnTo>
                    <a:lnTo>
                      <a:pt x="502" y="48"/>
                    </a:lnTo>
                    <a:lnTo>
                      <a:pt x="506" y="53"/>
                    </a:lnTo>
                    <a:lnTo>
                      <a:pt x="507" y="53"/>
                    </a:lnTo>
                    <a:lnTo>
                      <a:pt x="516" y="52"/>
                    </a:lnTo>
                    <a:lnTo>
                      <a:pt x="518" y="50"/>
                    </a:lnTo>
                    <a:lnTo>
                      <a:pt x="516" y="45"/>
                    </a:lnTo>
                    <a:lnTo>
                      <a:pt x="518" y="43"/>
                    </a:lnTo>
                    <a:lnTo>
                      <a:pt x="518" y="40"/>
                    </a:lnTo>
                    <a:lnTo>
                      <a:pt x="518" y="29"/>
                    </a:lnTo>
                    <a:lnTo>
                      <a:pt x="516" y="28"/>
                    </a:lnTo>
                    <a:lnTo>
                      <a:pt x="512" y="23"/>
                    </a:lnTo>
                    <a:lnTo>
                      <a:pt x="512" y="11"/>
                    </a:lnTo>
                    <a:lnTo>
                      <a:pt x="514" y="9"/>
                    </a:lnTo>
                    <a:lnTo>
                      <a:pt x="514" y="7"/>
                    </a:lnTo>
                    <a:lnTo>
                      <a:pt x="516" y="7"/>
                    </a:lnTo>
                    <a:lnTo>
                      <a:pt x="518" y="5"/>
                    </a:lnTo>
                    <a:lnTo>
                      <a:pt x="519" y="2"/>
                    </a:lnTo>
                    <a:lnTo>
                      <a:pt x="519" y="2"/>
                    </a:lnTo>
                    <a:lnTo>
                      <a:pt x="523" y="2"/>
                    </a:lnTo>
                    <a:lnTo>
                      <a:pt x="523" y="0"/>
                    </a:lnTo>
                    <a:lnTo>
                      <a:pt x="526" y="4"/>
                    </a:lnTo>
                    <a:lnTo>
                      <a:pt x="533" y="4"/>
                    </a:lnTo>
                    <a:lnTo>
                      <a:pt x="536" y="7"/>
                    </a:lnTo>
                    <a:lnTo>
                      <a:pt x="536" y="5"/>
                    </a:lnTo>
                    <a:lnTo>
                      <a:pt x="540" y="5"/>
                    </a:lnTo>
                    <a:lnTo>
                      <a:pt x="542" y="7"/>
                    </a:lnTo>
                    <a:lnTo>
                      <a:pt x="548" y="9"/>
                    </a:lnTo>
                    <a:lnTo>
                      <a:pt x="550" y="7"/>
                    </a:lnTo>
                    <a:lnTo>
                      <a:pt x="552" y="9"/>
                    </a:lnTo>
                    <a:lnTo>
                      <a:pt x="552" y="7"/>
                    </a:lnTo>
                    <a:lnTo>
                      <a:pt x="559" y="9"/>
                    </a:lnTo>
                    <a:lnTo>
                      <a:pt x="559" y="7"/>
                    </a:lnTo>
                    <a:lnTo>
                      <a:pt x="564" y="19"/>
                    </a:lnTo>
                    <a:lnTo>
                      <a:pt x="562" y="24"/>
                    </a:lnTo>
                    <a:lnTo>
                      <a:pt x="569" y="35"/>
                    </a:lnTo>
                    <a:lnTo>
                      <a:pt x="569" y="43"/>
                    </a:lnTo>
                    <a:lnTo>
                      <a:pt x="572" y="45"/>
                    </a:lnTo>
                    <a:lnTo>
                      <a:pt x="576" y="57"/>
                    </a:lnTo>
                    <a:lnTo>
                      <a:pt x="593" y="89"/>
                    </a:lnTo>
                    <a:lnTo>
                      <a:pt x="593" y="99"/>
                    </a:lnTo>
                    <a:lnTo>
                      <a:pt x="601" y="108"/>
                    </a:lnTo>
                    <a:lnTo>
                      <a:pt x="603" y="115"/>
                    </a:lnTo>
                    <a:lnTo>
                      <a:pt x="618" y="137"/>
                    </a:lnTo>
                    <a:lnTo>
                      <a:pt x="622" y="146"/>
                    </a:lnTo>
                    <a:lnTo>
                      <a:pt x="659" y="200"/>
                    </a:lnTo>
                    <a:close/>
                    <a:moveTo>
                      <a:pt x="77" y="103"/>
                    </a:moveTo>
                    <a:lnTo>
                      <a:pt x="82" y="101"/>
                    </a:lnTo>
                    <a:lnTo>
                      <a:pt x="97" y="99"/>
                    </a:lnTo>
                    <a:lnTo>
                      <a:pt x="104" y="99"/>
                    </a:lnTo>
                    <a:lnTo>
                      <a:pt x="106" y="99"/>
                    </a:lnTo>
                    <a:lnTo>
                      <a:pt x="106" y="99"/>
                    </a:lnTo>
                    <a:lnTo>
                      <a:pt x="85" y="101"/>
                    </a:lnTo>
                    <a:lnTo>
                      <a:pt x="82" y="103"/>
                    </a:lnTo>
                    <a:lnTo>
                      <a:pt x="77" y="103"/>
                    </a:lnTo>
                    <a:lnTo>
                      <a:pt x="41" y="115"/>
                    </a:lnTo>
                    <a:lnTo>
                      <a:pt x="37" y="115"/>
                    </a:lnTo>
                    <a:lnTo>
                      <a:pt x="36" y="113"/>
                    </a:lnTo>
                    <a:lnTo>
                      <a:pt x="36" y="113"/>
                    </a:lnTo>
                    <a:lnTo>
                      <a:pt x="44" y="113"/>
                    </a:lnTo>
                    <a:lnTo>
                      <a:pt x="49" y="110"/>
                    </a:lnTo>
                    <a:lnTo>
                      <a:pt x="58" y="108"/>
                    </a:lnTo>
                    <a:lnTo>
                      <a:pt x="68" y="105"/>
                    </a:lnTo>
                    <a:lnTo>
                      <a:pt x="77" y="103"/>
                    </a:lnTo>
                    <a:close/>
                    <a:moveTo>
                      <a:pt x="665" y="200"/>
                    </a:moveTo>
                    <a:lnTo>
                      <a:pt x="661" y="197"/>
                    </a:lnTo>
                    <a:lnTo>
                      <a:pt x="654" y="190"/>
                    </a:lnTo>
                    <a:lnTo>
                      <a:pt x="646" y="178"/>
                    </a:lnTo>
                    <a:lnTo>
                      <a:pt x="642" y="173"/>
                    </a:lnTo>
                    <a:lnTo>
                      <a:pt x="644" y="173"/>
                    </a:lnTo>
                    <a:lnTo>
                      <a:pt x="649" y="180"/>
                    </a:lnTo>
                    <a:lnTo>
                      <a:pt x="665" y="200"/>
                    </a:lnTo>
                    <a:close/>
                    <a:moveTo>
                      <a:pt x="665" y="200"/>
                    </a:moveTo>
                    <a:lnTo>
                      <a:pt x="682" y="219"/>
                    </a:lnTo>
                    <a:lnTo>
                      <a:pt x="689" y="231"/>
                    </a:lnTo>
                    <a:lnTo>
                      <a:pt x="685" y="238"/>
                    </a:lnTo>
                    <a:lnTo>
                      <a:pt x="682" y="238"/>
                    </a:lnTo>
                    <a:lnTo>
                      <a:pt x="683" y="223"/>
                    </a:lnTo>
                    <a:lnTo>
                      <a:pt x="680" y="217"/>
                    </a:lnTo>
                    <a:lnTo>
                      <a:pt x="675" y="217"/>
                    </a:lnTo>
                    <a:lnTo>
                      <a:pt x="671" y="221"/>
                    </a:lnTo>
                    <a:lnTo>
                      <a:pt x="663" y="219"/>
                    </a:lnTo>
                    <a:lnTo>
                      <a:pt x="661" y="211"/>
                    </a:lnTo>
                    <a:lnTo>
                      <a:pt x="666" y="209"/>
                    </a:lnTo>
                    <a:lnTo>
                      <a:pt x="663" y="205"/>
                    </a:lnTo>
                    <a:lnTo>
                      <a:pt x="675" y="212"/>
                    </a:lnTo>
                    <a:lnTo>
                      <a:pt x="665" y="200"/>
                    </a:lnTo>
                    <a:close/>
                    <a:moveTo>
                      <a:pt x="671" y="221"/>
                    </a:moveTo>
                    <a:lnTo>
                      <a:pt x="675" y="219"/>
                    </a:lnTo>
                    <a:lnTo>
                      <a:pt x="680" y="221"/>
                    </a:lnTo>
                    <a:lnTo>
                      <a:pt x="677" y="236"/>
                    </a:lnTo>
                    <a:lnTo>
                      <a:pt x="678" y="250"/>
                    </a:lnTo>
                    <a:lnTo>
                      <a:pt x="687" y="265"/>
                    </a:lnTo>
                    <a:lnTo>
                      <a:pt x="673" y="241"/>
                    </a:lnTo>
                    <a:lnTo>
                      <a:pt x="671" y="221"/>
                    </a:lnTo>
                    <a:close/>
                    <a:moveTo>
                      <a:pt x="571" y="452"/>
                    </a:moveTo>
                    <a:lnTo>
                      <a:pt x="576" y="460"/>
                    </a:lnTo>
                    <a:lnTo>
                      <a:pt x="572" y="462"/>
                    </a:lnTo>
                    <a:lnTo>
                      <a:pt x="567" y="446"/>
                    </a:lnTo>
                    <a:lnTo>
                      <a:pt x="562" y="443"/>
                    </a:lnTo>
                    <a:lnTo>
                      <a:pt x="567" y="441"/>
                    </a:lnTo>
                    <a:lnTo>
                      <a:pt x="571" y="452"/>
                    </a:lnTo>
                    <a:close/>
                    <a:moveTo>
                      <a:pt x="769" y="552"/>
                    </a:moveTo>
                    <a:lnTo>
                      <a:pt x="762" y="575"/>
                    </a:lnTo>
                    <a:lnTo>
                      <a:pt x="743" y="598"/>
                    </a:lnTo>
                    <a:lnTo>
                      <a:pt x="762" y="569"/>
                    </a:lnTo>
                    <a:lnTo>
                      <a:pt x="764" y="563"/>
                    </a:lnTo>
                    <a:lnTo>
                      <a:pt x="760" y="559"/>
                    </a:lnTo>
                    <a:lnTo>
                      <a:pt x="769" y="552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lIns="44450" tIns="44450" rIns="44450" bIns="4445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00" b="0" i="0" u="none" strike="noStrike" kern="1200" cap="none" spc="0" normalizeH="0" baseline="0" noProof="0" dirty="0">
                  <a:ln>
                    <a:noFill/>
                  </a:ln>
                  <a:solidFill>
                    <a:srgbClr val="53565A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2" name="Freeform 54">
                <a:extLst>
                  <a:ext uri="{FF2B5EF4-FFF2-40B4-BE49-F238E27FC236}">
                    <a16:creationId xmlns:a16="http://schemas.microsoft.com/office/drawing/2014/main" id="{EC13906C-F026-0740-00A2-E994B6A3E4C9}"/>
                  </a:ext>
                </a:extLst>
              </p:cNvPr>
              <p:cNvSpPr>
                <a:spLocks noEditPoints="1"/>
              </p:cNvSpPr>
              <p:nvPr/>
            </p:nvSpPr>
            <p:spPr bwMode="gray">
              <a:xfrm>
                <a:off x="5933272" y="2137845"/>
                <a:ext cx="1037008" cy="1085317"/>
              </a:xfrm>
              <a:custGeom>
                <a:avLst/>
                <a:gdLst/>
                <a:ahLst/>
                <a:cxnLst>
                  <a:cxn ang="0">
                    <a:pos x="80" y="40"/>
                  </a:cxn>
                  <a:cxn ang="0">
                    <a:pos x="154" y="76"/>
                  </a:cxn>
                  <a:cxn ang="0">
                    <a:pos x="144" y="125"/>
                  </a:cxn>
                  <a:cxn ang="0">
                    <a:pos x="338" y="217"/>
                  </a:cxn>
                  <a:cxn ang="0">
                    <a:pos x="301" y="243"/>
                  </a:cxn>
                  <a:cxn ang="0">
                    <a:pos x="284" y="252"/>
                  </a:cxn>
                  <a:cxn ang="0">
                    <a:pos x="238" y="286"/>
                  </a:cxn>
                  <a:cxn ang="0">
                    <a:pos x="210" y="311"/>
                  </a:cxn>
                  <a:cxn ang="0">
                    <a:pos x="212" y="291"/>
                  </a:cxn>
                  <a:cxn ang="0">
                    <a:pos x="198" y="296"/>
                  </a:cxn>
                  <a:cxn ang="0">
                    <a:pos x="202" y="276"/>
                  </a:cxn>
                  <a:cxn ang="0">
                    <a:pos x="200" y="264"/>
                  </a:cxn>
                  <a:cxn ang="0">
                    <a:pos x="195" y="253"/>
                  </a:cxn>
                  <a:cxn ang="0">
                    <a:pos x="174" y="246"/>
                  </a:cxn>
                  <a:cxn ang="0">
                    <a:pos x="169" y="235"/>
                  </a:cxn>
                  <a:cxn ang="0">
                    <a:pos x="152" y="233"/>
                  </a:cxn>
                  <a:cxn ang="0">
                    <a:pos x="140" y="231"/>
                  </a:cxn>
                  <a:cxn ang="0">
                    <a:pos x="128" y="229"/>
                  </a:cxn>
                  <a:cxn ang="0">
                    <a:pos x="108" y="223"/>
                  </a:cxn>
                  <a:cxn ang="0">
                    <a:pos x="19" y="194"/>
                  </a:cxn>
                  <a:cxn ang="0">
                    <a:pos x="7" y="182"/>
                  </a:cxn>
                  <a:cxn ang="0">
                    <a:pos x="73" y="146"/>
                  </a:cxn>
                  <a:cxn ang="0">
                    <a:pos x="125" y="101"/>
                  </a:cxn>
                  <a:cxn ang="0">
                    <a:pos x="140" y="141"/>
                  </a:cxn>
                  <a:cxn ang="0">
                    <a:pos x="200" y="137"/>
                  </a:cxn>
                  <a:cxn ang="0">
                    <a:pos x="280" y="175"/>
                  </a:cxn>
                  <a:cxn ang="0">
                    <a:pos x="379" y="127"/>
                  </a:cxn>
                  <a:cxn ang="0">
                    <a:pos x="405" y="154"/>
                  </a:cxn>
                  <a:cxn ang="0">
                    <a:pos x="463" y="173"/>
                  </a:cxn>
                  <a:cxn ang="0">
                    <a:pos x="480" y="194"/>
                  </a:cxn>
                  <a:cxn ang="0">
                    <a:pos x="434" y="199"/>
                  </a:cxn>
                  <a:cxn ang="0">
                    <a:pos x="367" y="199"/>
                  </a:cxn>
                  <a:cxn ang="0">
                    <a:pos x="504" y="190"/>
                  </a:cxn>
                  <a:cxn ang="0">
                    <a:pos x="520" y="194"/>
                  </a:cxn>
                  <a:cxn ang="0">
                    <a:pos x="489" y="199"/>
                  </a:cxn>
                  <a:cxn ang="0">
                    <a:pos x="350" y="599"/>
                  </a:cxn>
                  <a:cxn ang="0">
                    <a:pos x="326" y="455"/>
                  </a:cxn>
                  <a:cxn ang="0">
                    <a:pos x="323" y="411"/>
                  </a:cxn>
                  <a:cxn ang="0">
                    <a:pos x="337" y="337"/>
                  </a:cxn>
                  <a:cxn ang="0">
                    <a:pos x="373" y="342"/>
                  </a:cxn>
                  <a:cxn ang="0">
                    <a:pos x="391" y="281"/>
                  </a:cxn>
                  <a:cxn ang="0">
                    <a:pos x="405" y="246"/>
                  </a:cxn>
                  <a:cxn ang="0">
                    <a:pos x="470" y="238"/>
                  </a:cxn>
                  <a:cxn ang="0">
                    <a:pos x="520" y="262"/>
                  </a:cxn>
                  <a:cxn ang="0">
                    <a:pos x="543" y="286"/>
                  </a:cxn>
                  <a:cxn ang="0">
                    <a:pos x="552" y="327"/>
                  </a:cxn>
                  <a:cxn ang="0">
                    <a:pos x="530" y="407"/>
                  </a:cxn>
                  <a:cxn ang="0">
                    <a:pos x="547" y="434"/>
                  </a:cxn>
                  <a:cxn ang="0">
                    <a:pos x="598" y="393"/>
                  </a:cxn>
                  <a:cxn ang="0">
                    <a:pos x="641" y="511"/>
                  </a:cxn>
                  <a:cxn ang="0">
                    <a:pos x="617" y="544"/>
                  </a:cxn>
                  <a:cxn ang="0">
                    <a:pos x="596" y="602"/>
                  </a:cxn>
                  <a:cxn ang="0">
                    <a:pos x="508" y="658"/>
                  </a:cxn>
                  <a:cxn ang="0">
                    <a:pos x="407" y="663"/>
                  </a:cxn>
                </a:cxnLst>
                <a:rect l="0" t="0" r="r" b="b"/>
                <a:pathLst>
                  <a:path w="644" h="674">
                    <a:moveTo>
                      <a:pt x="126" y="0"/>
                    </a:moveTo>
                    <a:lnTo>
                      <a:pt x="120" y="16"/>
                    </a:lnTo>
                    <a:lnTo>
                      <a:pt x="99" y="24"/>
                    </a:lnTo>
                    <a:lnTo>
                      <a:pt x="91" y="38"/>
                    </a:lnTo>
                    <a:lnTo>
                      <a:pt x="84" y="41"/>
                    </a:lnTo>
                    <a:lnTo>
                      <a:pt x="80" y="40"/>
                    </a:lnTo>
                    <a:lnTo>
                      <a:pt x="79" y="35"/>
                    </a:lnTo>
                    <a:lnTo>
                      <a:pt x="82" y="29"/>
                    </a:lnTo>
                    <a:lnTo>
                      <a:pt x="126" y="0"/>
                    </a:lnTo>
                    <a:close/>
                    <a:moveTo>
                      <a:pt x="135" y="94"/>
                    </a:moveTo>
                    <a:lnTo>
                      <a:pt x="138" y="86"/>
                    </a:lnTo>
                    <a:lnTo>
                      <a:pt x="154" y="76"/>
                    </a:lnTo>
                    <a:lnTo>
                      <a:pt x="185" y="70"/>
                    </a:lnTo>
                    <a:lnTo>
                      <a:pt x="191" y="76"/>
                    </a:lnTo>
                    <a:lnTo>
                      <a:pt x="190" y="79"/>
                    </a:lnTo>
                    <a:lnTo>
                      <a:pt x="176" y="82"/>
                    </a:lnTo>
                    <a:lnTo>
                      <a:pt x="156" y="101"/>
                    </a:lnTo>
                    <a:lnTo>
                      <a:pt x="144" y="125"/>
                    </a:lnTo>
                    <a:lnTo>
                      <a:pt x="138" y="113"/>
                    </a:lnTo>
                    <a:lnTo>
                      <a:pt x="128" y="111"/>
                    </a:lnTo>
                    <a:lnTo>
                      <a:pt x="128" y="100"/>
                    </a:lnTo>
                    <a:lnTo>
                      <a:pt x="135" y="94"/>
                    </a:lnTo>
                    <a:close/>
                    <a:moveTo>
                      <a:pt x="342" y="216"/>
                    </a:moveTo>
                    <a:lnTo>
                      <a:pt x="338" y="217"/>
                    </a:lnTo>
                    <a:lnTo>
                      <a:pt x="338" y="223"/>
                    </a:lnTo>
                    <a:lnTo>
                      <a:pt x="326" y="219"/>
                    </a:lnTo>
                    <a:lnTo>
                      <a:pt x="313" y="223"/>
                    </a:lnTo>
                    <a:lnTo>
                      <a:pt x="309" y="226"/>
                    </a:lnTo>
                    <a:lnTo>
                      <a:pt x="308" y="235"/>
                    </a:lnTo>
                    <a:lnTo>
                      <a:pt x="301" y="243"/>
                    </a:lnTo>
                    <a:lnTo>
                      <a:pt x="294" y="245"/>
                    </a:lnTo>
                    <a:lnTo>
                      <a:pt x="296" y="248"/>
                    </a:lnTo>
                    <a:lnTo>
                      <a:pt x="292" y="250"/>
                    </a:lnTo>
                    <a:lnTo>
                      <a:pt x="289" y="258"/>
                    </a:lnTo>
                    <a:lnTo>
                      <a:pt x="284" y="257"/>
                    </a:lnTo>
                    <a:lnTo>
                      <a:pt x="284" y="252"/>
                    </a:lnTo>
                    <a:lnTo>
                      <a:pt x="291" y="238"/>
                    </a:lnTo>
                    <a:lnTo>
                      <a:pt x="277" y="238"/>
                    </a:lnTo>
                    <a:lnTo>
                      <a:pt x="267" y="252"/>
                    </a:lnTo>
                    <a:lnTo>
                      <a:pt x="251" y="255"/>
                    </a:lnTo>
                    <a:lnTo>
                      <a:pt x="243" y="270"/>
                    </a:lnTo>
                    <a:lnTo>
                      <a:pt x="238" y="286"/>
                    </a:lnTo>
                    <a:lnTo>
                      <a:pt x="222" y="315"/>
                    </a:lnTo>
                    <a:lnTo>
                      <a:pt x="222" y="320"/>
                    </a:lnTo>
                    <a:lnTo>
                      <a:pt x="215" y="318"/>
                    </a:lnTo>
                    <a:lnTo>
                      <a:pt x="210" y="315"/>
                    </a:lnTo>
                    <a:lnTo>
                      <a:pt x="210" y="311"/>
                    </a:lnTo>
                    <a:lnTo>
                      <a:pt x="210" y="311"/>
                    </a:lnTo>
                    <a:lnTo>
                      <a:pt x="210" y="308"/>
                    </a:lnTo>
                    <a:lnTo>
                      <a:pt x="212" y="306"/>
                    </a:lnTo>
                    <a:lnTo>
                      <a:pt x="212" y="305"/>
                    </a:lnTo>
                    <a:lnTo>
                      <a:pt x="215" y="296"/>
                    </a:lnTo>
                    <a:lnTo>
                      <a:pt x="215" y="294"/>
                    </a:lnTo>
                    <a:lnTo>
                      <a:pt x="212" y="291"/>
                    </a:lnTo>
                    <a:lnTo>
                      <a:pt x="207" y="296"/>
                    </a:lnTo>
                    <a:lnTo>
                      <a:pt x="202" y="296"/>
                    </a:lnTo>
                    <a:lnTo>
                      <a:pt x="200" y="298"/>
                    </a:lnTo>
                    <a:lnTo>
                      <a:pt x="198" y="294"/>
                    </a:lnTo>
                    <a:lnTo>
                      <a:pt x="198" y="294"/>
                    </a:lnTo>
                    <a:lnTo>
                      <a:pt x="198" y="296"/>
                    </a:lnTo>
                    <a:lnTo>
                      <a:pt x="197" y="296"/>
                    </a:lnTo>
                    <a:lnTo>
                      <a:pt x="200" y="291"/>
                    </a:lnTo>
                    <a:lnTo>
                      <a:pt x="198" y="286"/>
                    </a:lnTo>
                    <a:lnTo>
                      <a:pt x="202" y="284"/>
                    </a:lnTo>
                    <a:lnTo>
                      <a:pt x="203" y="281"/>
                    </a:lnTo>
                    <a:lnTo>
                      <a:pt x="202" y="276"/>
                    </a:lnTo>
                    <a:lnTo>
                      <a:pt x="200" y="274"/>
                    </a:lnTo>
                    <a:lnTo>
                      <a:pt x="202" y="272"/>
                    </a:lnTo>
                    <a:lnTo>
                      <a:pt x="203" y="269"/>
                    </a:lnTo>
                    <a:lnTo>
                      <a:pt x="203" y="269"/>
                    </a:lnTo>
                    <a:lnTo>
                      <a:pt x="200" y="264"/>
                    </a:lnTo>
                    <a:lnTo>
                      <a:pt x="200" y="264"/>
                    </a:lnTo>
                    <a:lnTo>
                      <a:pt x="202" y="262"/>
                    </a:lnTo>
                    <a:lnTo>
                      <a:pt x="202" y="260"/>
                    </a:lnTo>
                    <a:lnTo>
                      <a:pt x="200" y="258"/>
                    </a:lnTo>
                    <a:lnTo>
                      <a:pt x="200" y="258"/>
                    </a:lnTo>
                    <a:lnTo>
                      <a:pt x="197" y="257"/>
                    </a:lnTo>
                    <a:lnTo>
                      <a:pt x="195" y="253"/>
                    </a:lnTo>
                    <a:lnTo>
                      <a:pt x="186" y="253"/>
                    </a:lnTo>
                    <a:lnTo>
                      <a:pt x="185" y="250"/>
                    </a:lnTo>
                    <a:lnTo>
                      <a:pt x="181" y="252"/>
                    </a:lnTo>
                    <a:lnTo>
                      <a:pt x="178" y="252"/>
                    </a:lnTo>
                    <a:lnTo>
                      <a:pt x="174" y="248"/>
                    </a:lnTo>
                    <a:lnTo>
                      <a:pt x="174" y="246"/>
                    </a:lnTo>
                    <a:lnTo>
                      <a:pt x="179" y="241"/>
                    </a:lnTo>
                    <a:lnTo>
                      <a:pt x="176" y="240"/>
                    </a:lnTo>
                    <a:lnTo>
                      <a:pt x="176" y="238"/>
                    </a:lnTo>
                    <a:lnTo>
                      <a:pt x="174" y="236"/>
                    </a:lnTo>
                    <a:lnTo>
                      <a:pt x="173" y="236"/>
                    </a:lnTo>
                    <a:lnTo>
                      <a:pt x="169" y="235"/>
                    </a:lnTo>
                    <a:lnTo>
                      <a:pt x="167" y="235"/>
                    </a:lnTo>
                    <a:lnTo>
                      <a:pt x="164" y="233"/>
                    </a:lnTo>
                    <a:lnTo>
                      <a:pt x="161" y="235"/>
                    </a:lnTo>
                    <a:lnTo>
                      <a:pt x="159" y="235"/>
                    </a:lnTo>
                    <a:lnTo>
                      <a:pt x="156" y="231"/>
                    </a:lnTo>
                    <a:lnTo>
                      <a:pt x="152" y="233"/>
                    </a:lnTo>
                    <a:lnTo>
                      <a:pt x="149" y="231"/>
                    </a:lnTo>
                    <a:lnTo>
                      <a:pt x="147" y="231"/>
                    </a:lnTo>
                    <a:lnTo>
                      <a:pt x="145" y="229"/>
                    </a:lnTo>
                    <a:lnTo>
                      <a:pt x="144" y="229"/>
                    </a:lnTo>
                    <a:lnTo>
                      <a:pt x="142" y="229"/>
                    </a:lnTo>
                    <a:lnTo>
                      <a:pt x="140" y="231"/>
                    </a:lnTo>
                    <a:lnTo>
                      <a:pt x="138" y="229"/>
                    </a:lnTo>
                    <a:lnTo>
                      <a:pt x="137" y="233"/>
                    </a:lnTo>
                    <a:lnTo>
                      <a:pt x="135" y="233"/>
                    </a:lnTo>
                    <a:lnTo>
                      <a:pt x="132" y="229"/>
                    </a:lnTo>
                    <a:lnTo>
                      <a:pt x="130" y="231"/>
                    </a:lnTo>
                    <a:lnTo>
                      <a:pt x="128" y="229"/>
                    </a:lnTo>
                    <a:lnTo>
                      <a:pt x="125" y="231"/>
                    </a:lnTo>
                    <a:lnTo>
                      <a:pt x="125" y="229"/>
                    </a:lnTo>
                    <a:lnTo>
                      <a:pt x="123" y="229"/>
                    </a:lnTo>
                    <a:lnTo>
                      <a:pt x="123" y="229"/>
                    </a:lnTo>
                    <a:lnTo>
                      <a:pt x="113" y="226"/>
                    </a:lnTo>
                    <a:lnTo>
                      <a:pt x="108" y="223"/>
                    </a:lnTo>
                    <a:lnTo>
                      <a:pt x="99" y="219"/>
                    </a:lnTo>
                    <a:lnTo>
                      <a:pt x="38" y="207"/>
                    </a:lnTo>
                    <a:lnTo>
                      <a:pt x="22" y="204"/>
                    </a:lnTo>
                    <a:lnTo>
                      <a:pt x="22" y="200"/>
                    </a:lnTo>
                    <a:lnTo>
                      <a:pt x="20" y="199"/>
                    </a:lnTo>
                    <a:lnTo>
                      <a:pt x="19" y="194"/>
                    </a:lnTo>
                    <a:lnTo>
                      <a:pt x="14" y="187"/>
                    </a:lnTo>
                    <a:lnTo>
                      <a:pt x="10" y="187"/>
                    </a:lnTo>
                    <a:lnTo>
                      <a:pt x="10" y="185"/>
                    </a:lnTo>
                    <a:lnTo>
                      <a:pt x="7" y="185"/>
                    </a:lnTo>
                    <a:lnTo>
                      <a:pt x="7" y="183"/>
                    </a:lnTo>
                    <a:lnTo>
                      <a:pt x="7" y="182"/>
                    </a:lnTo>
                    <a:lnTo>
                      <a:pt x="2" y="183"/>
                    </a:lnTo>
                    <a:lnTo>
                      <a:pt x="0" y="180"/>
                    </a:lnTo>
                    <a:lnTo>
                      <a:pt x="27" y="166"/>
                    </a:lnTo>
                    <a:lnTo>
                      <a:pt x="36" y="156"/>
                    </a:lnTo>
                    <a:lnTo>
                      <a:pt x="43" y="151"/>
                    </a:lnTo>
                    <a:lnTo>
                      <a:pt x="73" y="146"/>
                    </a:lnTo>
                    <a:lnTo>
                      <a:pt x="85" y="137"/>
                    </a:lnTo>
                    <a:lnTo>
                      <a:pt x="91" y="129"/>
                    </a:lnTo>
                    <a:lnTo>
                      <a:pt x="101" y="129"/>
                    </a:lnTo>
                    <a:lnTo>
                      <a:pt x="104" y="123"/>
                    </a:lnTo>
                    <a:lnTo>
                      <a:pt x="108" y="117"/>
                    </a:lnTo>
                    <a:lnTo>
                      <a:pt x="125" y="101"/>
                    </a:lnTo>
                    <a:lnTo>
                      <a:pt x="126" y="111"/>
                    </a:lnTo>
                    <a:lnTo>
                      <a:pt x="135" y="113"/>
                    </a:lnTo>
                    <a:lnTo>
                      <a:pt x="135" y="122"/>
                    </a:lnTo>
                    <a:lnTo>
                      <a:pt x="142" y="125"/>
                    </a:lnTo>
                    <a:lnTo>
                      <a:pt x="142" y="132"/>
                    </a:lnTo>
                    <a:lnTo>
                      <a:pt x="140" y="141"/>
                    </a:lnTo>
                    <a:lnTo>
                      <a:pt x="142" y="146"/>
                    </a:lnTo>
                    <a:lnTo>
                      <a:pt x="161" y="129"/>
                    </a:lnTo>
                    <a:lnTo>
                      <a:pt x="161" y="134"/>
                    </a:lnTo>
                    <a:lnTo>
                      <a:pt x="171" y="132"/>
                    </a:lnTo>
                    <a:lnTo>
                      <a:pt x="181" y="130"/>
                    </a:lnTo>
                    <a:lnTo>
                      <a:pt x="200" y="137"/>
                    </a:lnTo>
                    <a:lnTo>
                      <a:pt x="224" y="170"/>
                    </a:lnTo>
                    <a:lnTo>
                      <a:pt x="244" y="170"/>
                    </a:lnTo>
                    <a:lnTo>
                      <a:pt x="251" y="164"/>
                    </a:lnTo>
                    <a:lnTo>
                      <a:pt x="261" y="173"/>
                    </a:lnTo>
                    <a:lnTo>
                      <a:pt x="270" y="168"/>
                    </a:lnTo>
                    <a:lnTo>
                      <a:pt x="280" y="175"/>
                    </a:lnTo>
                    <a:lnTo>
                      <a:pt x="291" y="158"/>
                    </a:lnTo>
                    <a:lnTo>
                      <a:pt x="313" y="144"/>
                    </a:lnTo>
                    <a:lnTo>
                      <a:pt x="318" y="146"/>
                    </a:lnTo>
                    <a:lnTo>
                      <a:pt x="335" y="139"/>
                    </a:lnTo>
                    <a:lnTo>
                      <a:pt x="361" y="139"/>
                    </a:lnTo>
                    <a:lnTo>
                      <a:pt x="379" y="127"/>
                    </a:lnTo>
                    <a:lnTo>
                      <a:pt x="400" y="123"/>
                    </a:lnTo>
                    <a:lnTo>
                      <a:pt x="395" y="132"/>
                    </a:lnTo>
                    <a:lnTo>
                      <a:pt x="398" y="147"/>
                    </a:lnTo>
                    <a:lnTo>
                      <a:pt x="396" y="152"/>
                    </a:lnTo>
                    <a:lnTo>
                      <a:pt x="398" y="156"/>
                    </a:lnTo>
                    <a:lnTo>
                      <a:pt x="405" y="154"/>
                    </a:lnTo>
                    <a:lnTo>
                      <a:pt x="415" y="158"/>
                    </a:lnTo>
                    <a:lnTo>
                      <a:pt x="427" y="151"/>
                    </a:lnTo>
                    <a:lnTo>
                      <a:pt x="432" y="159"/>
                    </a:lnTo>
                    <a:lnTo>
                      <a:pt x="443" y="149"/>
                    </a:lnTo>
                    <a:lnTo>
                      <a:pt x="451" y="147"/>
                    </a:lnTo>
                    <a:lnTo>
                      <a:pt x="463" y="173"/>
                    </a:lnTo>
                    <a:lnTo>
                      <a:pt x="456" y="178"/>
                    </a:lnTo>
                    <a:lnTo>
                      <a:pt x="460" y="182"/>
                    </a:lnTo>
                    <a:lnTo>
                      <a:pt x="468" y="180"/>
                    </a:lnTo>
                    <a:lnTo>
                      <a:pt x="477" y="183"/>
                    </a:lnTo>
                    <a:lnTo>
                      <a:pt x="473" y="187"/>
                    </a:lnTo>
                    <a:lnTo>
                      <a:pt x="480" y="194"/>
                    </a:lnTo>
                    <a:lnTo>
                      <a:pt x="487" y="195"/>
                    </a:lnTo>
                    <a:lnTo>
                      <a:pt x="487" y="200"/>
                    </a:lnTo>
                    <a:lnTo>
                      <a:pt x="472" y="200"/>
                    </a:lnTo>
                    <a:lnTo>
                      <a:pt x="455" y="200"/>
                    </a:lnTo>
                    <a:lnTo>
                      <a:pt x="443" y="204"/>
                    </a:lnTo>
                    <a:lnTo>
                      <a:pt x="434" y="199"/>
                    </a:lnTo>
                    <a:lnTo>
                      <a:pt x="429" y="199"/>
                    </a:lnTo>
                    <a:lnTo>
                      <a:pt x="427" y="219"/>
                    </a:lnTo>
                    <a:lnTo>
                      <a:pt x="419" y="216"/>
                    </a:lnTo>
                    <a:lnTo>
                      <a:pt x="402" y="204"/>
                    </a:lnTo>
                    <a:lnTo>
                      <a:pt x="376" y="199"/>
                    </a:lnTo>
                    <a:lnTo>
                      <a:pt x="367" y="199"/>
                    </a:lnTo>
                    <a:lnTo>
                      <a:pt x="357" y="214"/>
                    </a:lnTo>
                    <a:lnTo>
                      <a:pt x="342" y="216"/>
                    </a:lnTo>
                    <a:close/>
                    <a:moveTo>
                      <a:pt x="490" y="194"/>
                    </a:moveTo>
                    <a:lnTo>
                      <a:pt x="496" y="197"/>
                    </a:lnTo>
                    <a:lnTo>
                      <a:pt x="497" y="192"/>
                    </a:lnTo>
                    <a:lnTo>
                      <a:pt x="504" y="190"/>
                    </a:lnTo>
                    <a:lnTo>
                      <a:pt x="502" y="187"/>
                    </a:lnTo>
                    <a:lnTo>
                      <a:pt x="499" y="185"/>
                    </a:lnTo>
                    <a:lnTo>
                      <a:pt x="504" y="183"/>
                    </a:lnTo>
                    <a:lnTo>
                      <a:pt x="509" y="183"/>
                    </a:lnTo>
                    <a:lnTo>
                      <a:pt x="514" y="192"/>
                    </a:lnTo>
                    <a:lnTo>
                      <a:pt x="520" y="194"/>
                    </a:lnTo>
                    <a:lnTo>
                      <a:pt x="518" y="200"/>
                    </a:lnTo>
                    <a:lnTo>
                      <a:pt x="513" y="202"/>
                    </a:lnTo>
                    <a:lnTo>
                      <a:pt x="508" y="199"/>
                    </a:lnTo>
                    <a:lnTo>
                      <a:pt x="496" y="202"/>
                    </a:lnTo>
                    <a:lnTo>
                      <a:pt x="490" y="195"/>
                    </a:lnTo>
                    <a:lnTo>
                      <a:pt x="489" y="199"/>
                    </a:lnTo>
                    <a:lnTo>
                      <a:pt x="490" y="194"/>
                    </a:lnTo>
                    <a:close/>
                    <a:moveTo>
                      <a:pt x="313" y="674"/>
                    </a:moveTo>
                    <a:lnTo>
                      <a:pt x="328" y="657"/>
                    </a:lnTo>
                    <a:lnTo>
                      <a:pt x="337" y="633"/>
                    </a:lnTo>
                    <a:lnTo>
                      <a:pt x="345" y="617"/>
                    </a:lnTo>
                    <a:lnTo>
                      <a:pt x="350" y="599"/>
                    </a:lnTo>
                    <a:lnTo>
                      <a:pt x="350" y="561"/>
                    </a:lnTo>
                    <a:lnTo>
                      <a:pt x="344" y="523"/>
                    </a:lnTo>
                    <a:lnTo>
                      <a:pt x="325" y="487"/>
                    </a:lnTo>
                    <a:lnTo>
                      <a:pt x="316" y="469"/>
                    </a:lnTo>
                    <a:lnTo>
                      <a:pt x="323" y="455"/>
                    </a:lnTo>
                    <a:lnTo>
                      <a:pt x="326" y="455"/>
                    </a:lnTo>
                    <a:lnTo>
                      <a:pt x="323" y="455"/>
                    </a:lnTo>
                    <a:lnTo>
                      <a:pt x="323" y="450"/>
                    </a:lnTo>
                    <a:lnTo>
                      <a:pt x="320" y="436"/>
                    </a:lnTo>
                    <a:lnTo>
                      <a:pt x="321" y="436"/>
                    </a:lnTo>
                    <a:lnTo>
                      <a:pt x="314" y="426"/>
                    </a:lnTo>
                    <a:lnTo>
                      <a:pt x="323" y="411"/>
                    </a:lnTo>
                    <a:lnTo>
                      <a:pt x="330" y="392"/>
                    </a:lnTo>
                    <a:lnTo>
                      <a:pt x="330" y="373"/>
                    </a:lnTo>
                    <a:lnTo>
                      <a:pt x="326" y="354"/>
                    </a:lnTo>
                    <a:lnTo>
                      <a:pt x="338" y="351"/>
                    </a:lnTo>
                    <a:lnTo>
                      <a:pt x="338" y="346"/>
                    </a:lnTo>
                    <a:lnTo>
                      <a:pt x="337" y="337"/>
                    </a:lnTo>
                    <a:lnTo>
                      <a:pt x="338" y="332"/>
                    </a:lnTo>
                    <a:lnTo>
                      <a:pt x="359" y="320"/>
                    </a:lnTo>
                    <a:lnTo>
                      <a:pt x="369" y="296"/>
                    </a:lnTo>
                    <a:lnTo>
                      <a:pt x="374" y="298"/>
                    </a:lnTo>
                    <a:lnTo>
                      <a:pt x="369" y="322"/>
                    </a:lnTo>
                    <a:lnTo>
                      <a:pt x="373" y="342"/>
                    </a:lnTo>
                    <a:lnTo>
                      <a:pt x="381" y="342"/>
                    </a:lnTo>
                    <a:lnTo>
                      <a:pt x="386" y="332"/>
                    </a:lnTo>
                    <a:lnTo>
                      <a:pt x="390" y="315"/>
                    </a:lnTo>
                    <a:lnTo>
                      <a:pt x="386" y="293"/>
                    </a:lnTo>
                    <a:lnTo>
                      <a:pt x="386" y="286"/>
                    </a:lnTo>
                    <a:lnTo>
                      <a:pt x="391" y="281"/>
                    </a:lnTo>
                    <a:lnTo>
                      <a:pt x="407" y="274"/>
                    </a:lnTo>
                    <a:lnTo>
                      <a:pt x="415" y="272"/>
                    </a:lnTo>
                    <a:lnTo>
                      <a:pt x="419" y="269"/>
                    </a:lnTo>
                    <a:lnTo>
                      <a:pt x="407" y="264"/>
                    </a:lnTo>
                    <a:lnTo>
                      <a:pt x="402" y="253"/>
                    </a:lnTo>
                    <a:lnTo>
                      <a:pt x="405" y="246"/>
                    </a:lnTo>
                    <a:lnTo>
                      <a:pt x="410" y="240"/>
                    </a:lnTo>
                    <a:lnTo>
                      <a:pt x="412" y="233"/>
                    </a:lnTo>
                    <a:lnTo>
                      <a:pt x="429" y="226"/>
                    </a:lnTo>
                    <a:lnTo>
                      <a:pt x="449" y="238"/>
                    </a:lnTo>
                    <a:lnTo>
                      <a:pt x="461" y="236"/>
                    </a:lnTo>
                    <a:lnTo>
                      <a:pt x="470" y="238"/>
                    </a:lnTo>
                    <a:lnTo>
                      <a:pt x="475" y="243"/>
                    </a:lnTo>
                    <a:lnTo>
                      <a:pt x="479" y="252"/>
                    </a:lnTo>
                    <a:lnTo>
                      <a:pt x="492" y="250"/>
                    </a:lnTo>
                    <a:lnTo>
                      <a:pt x="504" y="257"/>
                    </a:lnTo>
                    <a:lnTo>
                      <a:pt x="509" y="257"/>
                    </a:lnTo>
                    <a:lnTo>
                      <a:pt x="520" y="262"/>
                    </a:lnTo>
                    <a:lnTo>
                      <a:pt x="526" y="260"/>
                    </a:lnTo>
                    <a:lnTo>
                      <a:pt x="528" y="264"/>
                    </a:lnTo>
                    <a:lnTo>
                      <a:pt x="535" y="269"/>
                    </a:lnTo>
                    <a:lnTo>
                      <a:pt x="533" y="270"/>
                    </a:lnTo>
                    <a:lnTo>
                      <a:pt x="537" y="274"/>
                    </a:lnTo>
                    <a:lnTo>
                      <a:pt x="543" y="286"/>
                    </a:lnTo>
                    <a:lnTo>
                      <a:pt x="535" y="293"/>
                    </a:lnTo>
                    <a:lnTo>
                      <a:pt x="537" y="296"/>
                    </a:lnTo>
                    <a:lnTo>
                      <a:pt x="533" y="298"/>
                    </a:lnTo>
                    <a:lnTo>
                      <a:pt x="538" y="305"/>
                    </a:lnTo>
                    <a:lnTo>
                      <a:pt x="547" y="311"/>
                    </a:lnTo>
                    <a:lnTo>
                      <a:pt x="552" y="327"/>
                    </a:lnTo>
                    <a:lnTo>
                      <a:pt x="552" y="347"/>
                    </a:lnTo>
                    <a:lnTo>
                      <a:pt x="552" y="368"/>
                    </a:lnTo>
                    <a:lnTo>
                      <a:pt x="540" y="376"/>
                    </a:lnTo>
                    <a:lnTo>
                      <a:pt x="538" y="387"/>
                    </a:lnTo>
                    <a:lnTo>
                      <a:pt x="537" y="399"/>
                    </a:lnTo>
                    <a:lnTo>
                      <a:pt x="530" y="407"/>
                    </a:lnTo>
                    <a:lnTo>
                      <a:pt x="518" y="412"/>
                    </a:lnTo>
                    <a:lnTo>
                      <a:pt x="514" y="417"/>
                    </a:lnTo>
                    <a:lnTo>
                      <a:pt x="516" y="441"/>
                    </a:lnTo>
                    <a:lnTo>
                      <a:pt x="535" y="450"/>
                    </a:lnTo>
                    <a:lnTo>
                      <a:pt x="538" y="448"/>
                    </a:lnTo>
                    <a:lnTo>
                      <a:pt x="547" y="434"/>
                    </a:lnTo>
                    <a:lnTo>
                      <a:pt x="550" y="436"/>
                    </a:lnTo>
                    <a:lnTo>
                      <a:pt x="552" y="431"/>
                    </a:lnTo>
                    <a:lnTo>
                      <a:pt x="557" y="421"/>
                    </a:lnTo>
                    <a:lnTo>
                      <a:pt x="559" y="409"/>
                    </a:lnTo>
                    <a:lnTo>
                      <a:pt x="588" y="392"/>
                    </a:lnTo>
                    <a:lnTo>
                      <a:pt x="598" y="393"/>
                    </a:lnTo>
                    <a:lnTo>
                      <a:pt x="605" y="400"/>
                    </a:lnTo>
                    <a:lnTo>
                      <a:pt x="615" y="417"/>
                    </a:lnTo>
                    <a:lnTo>
                      <a:pt x="619" y="428"/>
                    </a:lnTo>
                    <a:lnTo>
                      <a:pt x="634" y="482"/>
                    </a:lnTo>
                    <a:lnTo>
                      <a:pt x="644" y="503"/>
                    </a:lnTo>
                    <a:lnTo>
                      <a:pt x="641" y="511"/>
                    </a:lnTo>
                    <a:lnTo>
                      <a:pt x="643" y="525"/>
                    </a:lnTo>
                    <a:lnTo>
                      <a:pt x="641" y="540"/>
                    </a:lnTo>
                    <a:lnTo>
                      <a:pt x="631" y="542"/>
                    </a:lnTo>
                    <a:lnTo>
                      <a:pt x="632" y="537"/>
                    </a:lnTo>
                    <a:lnTo>
                      <a:pt x="624" y="537"/>
                    </a:lnTo>
                    <a:lnTo>
                      <a:pt x="617" y="544"/>
                    </a:lnTo>
                    <a:lnTo>
                      <a:pt x="619" y="546"/>
                    </a:lnTo>
                    <a:lnTo>
                      <a:pt x="614" y="559"/>
                    </a:lnTo>
                    <a:lnTo>
                      <a:pt x="615" y="563"/>
                    </a:lnTo>
                    <a:lnTo>
                      <a:pt x="614" y="573"/>
                    </a:lnTo>
                    <a:lnTo>
                      <a:pt x="600" y="583"/>
                    </a:lnTo>
                    <a:lnTo>
                      <a:pt x="596" y="602"/>
                    </a:lnTo>
                    <a:lnTo>
                      <a:pt x="598" y="612"/>
                    </a:lnTo>
                    <a:lnTo>
                      <a:pt x="579" y="648"/>
                    </a:lnTo>
                    <a:lnTo>
                      <a:pt x="557" y="652"/>
                    </a:lnTo>
                    <a:lnTo>
                      <a:pt x="549" y="653"/>
                    </a:lnTo>
                    <a:lnTo>
                      <a:pt x="509" y="658"/>
                    </a:lnTo>
                    <a:lnTo>
                      <a:pt x="508" y="658"/>
                    </a:lnTo>
                    <a:lnTo>
                      <a:pt x="475" y="663"/>
                    </a:lnTo>
                    <a:lnTo>
                      <a:pt x="475" y="657"/>
                    </a:lnTo>
                    <a:lnTo>
                      <a:pt x="472" y="657"/>
                    </a:lnTo>
                    <a:lnTo>
                      <a:pt x="443" y="660"/>
                    </a:lnTo>
                    <a:lnTo>
                      <a:pt x="436" y="662"/>
                    </a:lnTo>
                    <a:lnTo>
                      <a:pt x="407" y="663"/>
                    </a:lnTo>
                    <a:lnTo>
                      <a:pt x="395" y="665"/>
                    </a:lnTo>
                    <a:lnTo>
                      <a:pt x="374" y="667"/>
                    </a:lnTo>
                    <a:lnTo>
                      <a:pt x="361" y="669"/>
                    </a:lnTo>
                    <a:lnTo>
                      <a:pt x="338" y="670"/>
                    </a:lnTo>
                    <a:lnTo>
                      <a:pt x="313" y="674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lIns="44450" tIns="44450" rIns="44450" bIns="4445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00" b="0" i="0" u="none" strike="noStrike" kern="1200" cap="none" spc="0" normalizeH="0" baseline="0" noProof="0" dirty="0">
                  <a:ln>
                    <a:noFill/>
                  </a:ln>
                  <a:solidFill>
                    <a:srgbClr val="53565A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AE65C986-665F-EB67-AC94-94A9968E96C4}"/>
                </a:ext>
              </a:extLst>
            </p:cNvPr>
            <p:cNvSpPr/>
            <p:nvPr/>
          </p:nvSpPr>
          <p:spPr bwMode="gray">
            <a:xfrm>
              <a:off x="7018967" y="3126677"/>
              <a:ext cx="4047512" cy="1691619"/>
            </a:xfrm>
            <a:custGeom>
              <a:avLst/>
              <a:gdLst>
                <a:gd name="connsiteX0" fmla="*/ 167535 w 4806563"/>
                <a:gd name="connsiteY0" fmla="*/ 0 h 1932445"/>
                <a:gd name="connsiteX1" fmla="*/ 122723 w 4806563"/>
                <a:gd name="connsiteY1" fmla="*/ 262147 h 1932445"/>
                <a:gd name="connsiteX2" fmla="*/ 2060969 w 4806563"/>
                <a:gd name="connsiteY2" fmla="*/ 593473 h 1932445"/>
                <a:gd name="connsiteX3" fmla="*/ 2060969 w 4806563"/>
                <a:gd name="connsiteY3" fmla="*/ 944647 h 1932445"/>
                <a:gd name="connsiteX4" fmla="*/ 3469173 w 4806563"/>
                <a:gd name="connsiteY4" fmla="*/ 944647 h 1932445"/>
                <a:gd name="connsiteX5" fmla="*/ 3469173 w 4806563"/>
                <a:gd name="connsiteY5" fmla="*/ 678213 h 1932445"/>
                <a:gd name="connsiteX6" fmla="*/ 4047214 w 4806563"/>
                <a:gd name="connsiteY6" fmla="*/ 604577 h 1932445"/>
                <a:gd name="connsiteX7" fmla="*/ 4806563 w 4806563"/>
                <a:gd name="connsiteY7" fmla="*/ 552894 h 1932445"/>
                <a:gd name="connsiteX8" fmla="*/ 4802588 w 4806563"/>
                <a:gd name="connsiteY8" fmla="*/ 564821 h 1932445"/>
                <a:gd name="connsiteX9" fmla="*/ 4794636 w 4806563"/>
                <a:gd name="connsiteY9" fmla="*/ 572772 h 1932445"/>
                <a:gd name="connsiteX10" fmla="*/ 4770783 w 4806563"/>
                <a:gd name="connsiteY10" fmla="*/ 580723 h 1932445"/>
                <a:gd name="connsiteX11" fmla="*/ 4762831 w 4806563"/>
                <a:gd name="connsiteY11" fmla="*/ 588675 h 1932445"/>
                <a:gd name="connsiteX12" fmla="*/ 4742953 w 4806563"/>
                <a:gd name="connsiteY12" fmla="*/ 600602 h 1932445"/>
                <a:gd name="connsiteX13" fmla="*/ 4731026 w 4806563"/>
                <a:gd name="connsiteY13" fmla="*/ 604577 h 1932445"/>
                <a:gd name="connsiteX14" fmla="*/ 4723075 w 4806563"/>
                <a:gd name="connsiteY14" fmla="*/ 616504 h 1932445"/>
                <a:gd name="connsiteX15" fmla="*/ 4711148 w 4806563"/>
                <a:gd name="connsiteY15" fmla="*/ 628431 h 1932445"/>
                <a:gd name="connsiteX16" fmla="*/ 4691270 w 4806563"/>
                <a:gd name="connsiteY16" fmla="*/ 648310 h 1932445"/>
                <a:gd name="connsiteX17" fmla="*/ 4683318 w 4806563"/>
                <a:gd name="connsiteY17" fmla="*/ 672163 h 1932445"/>
                <a:gd name="connsiteX18" fmla="*/ 4667416 w 4806563"/>
                <a:gd name="connsiteY18" fmla="*/ 692042 h 1932445"/>
                <a:gd name="connsiteX19" fmla="*/ 4663440 w 4806563"/>
                <a:gd name="connsiteY19" fmla="*/ 703969 h 1932445"/>
                <a:gd name="connsiteX20" fmla="*/ 4611756 w 4806563"/>
                <a:gd name="connsiteY20" fmla="*/ 711920 h 1932445"/>
                <a:gd name="connsiteX21" fmla="*/ 4583927 w 4806563"/>
                <a:gd name="connsiteY21" fmla="*/ 723847 h 1932445"/>
                <a:gd name="connsiteX22" fmla="*/ 4575976 w 4806563"/>
                <a:gd name="connsiteY22" fmla="*/ 735774 h 1932445"/>
                <a:gd name="connsiteX23" fmla="*/ 4564049 w 4806563"/>
                <a:gd name="connsiteY23" fmla="*/ 775530 h 1932445"/>
                <a:gd name="connsiteX24" fmla="*/ 4552122 w 4806563"/>
                <a:gd name="connsiteY24" fmla="*/ 803360 h 1932445"/>
                <a:gd name="connsiteX25" fmla="*/ 4544170 w 4806563"/>
                <a:gd name="connsiteY25" fmla="*/ 811311 h 1932445"/>
                <a:gd name="connsiteX26" fmla="*/ 4528268 w 4806563"/>
                <a:gd name="connsiteY26" fmla="*/ 835165 h 1932445"/>
                <a:gd name="connsiteX27" fmla="*/ 4516341 w 4806563"/>
                <a:gd name="connsiteY27" fmla="*/ 839141 h 1932445"/>
                <a:gd name="connsiteX28" fmla="*/ 4508390 w 4806563"/>
                <a:gd name="connsiteY28" fmla="*/ 851068 h 1932445"/>
                <a:gd name="connsiteX29" fmla="*/ 4488511 w 4806563"/>
                <a:gd name="connsiteY29" fmla="*/ 866970 h 1932445"/>
                <a:gd name="connsiteX30" fmla="*/ 4480560 w 4806563"/>
                <a:gd name="connsiteY30" fmla="*/ 878897 h 1932445"/>
                <a:gd name="connsiteX31" fmla="*/ 4460682 w 4806563"/>
                <a:gd name="connsiteY31" fmla="*/ 894800 h 1932445"/>
                <a:gd name="connsiteX32" fmla="*/ 4436828 w 4806563"/>
                <a:gd name="connsiteY32" fmla="*/ 926605 h 1932445"/>
                <a:gd name="connsiteX33" fmla="*/ 4412974 w 4806563"/>
                <a:gd name="connsiteY33" fmla="*/ 934557 h 1932445"/>
                <a:gd name="connsiteX34" fmla="*/ 4401047 w 4806563"/>
                <a:gd name="connsiteY34" fmla="*/ 958410 h 1932445"/>
                <a:gd name="connsiteX35" fmla="*/ 4393096 w 4806563"/>
                <a:gd name="connsiteY35" fmla="*/ 970337 h 1932445"/>
                <a:gd name="connsiteX36" fmla="*/ 4385144 w 4806563"/>
                <a:gd name="connsiteY36" fmla="*/ 978289 h 1932445"/>
                <a:gd name="connsiteX37" fmla="*/ 4381169 w 4806563"/>
                <a:gd name="connsiteY37" fmla="*/ 990216 h 1932445"/>
                <a:gd name="connsiteX38" fmla="*/ 4373217 w 4806563"/>
                <a:gd name="connsiteY38" fmla="*/ 1002143 h 1932445"/>
                <a:gd name="connsiteX39" fmla="*/ 4369242 w 4806563"/>
                <a:gd name="connsiteY39" fmla="*/ 1014070 h 1932445"/>
                <a:gd name="connsiteX40" fmla="*/ 4361290 w 4806563"/>
                <a:gd name="connsiteY40" fmla="*/ 1037923 h 1932445"/>
                <a:gd name="connsiteX41" fmla="*/ 4349363 w 4806563"/>
                <a:gd name="connsiteY41" fmla="*/ 1141290 h 1932445"/>
                <a:gd name="connsiteX42" fmla="*/ 4357315 w 4806563"/>
                <a:gd name="connsiteY42" fmla="*/ 1196950 h 1932445"/>
                <a:gd name="connsiteX43" fmla="*/ 4361290 w 4806563"/>
                <a:gd name="connsiteY43" fmla="*/ 1216828 h 1932445"/>
                <a:gd name="connsiteX44" fmla="*/ 4373217 w 4806563"/>
                <a:gd name="connsiteY44" fmla="*/ 1244657 h 1932445"/>
                <a:gd name="connsiteX45" fmla="*/ 4377193 w 4806563"/>
                <a:gd name="connsiteY45" fmla="*/ 1256584 h 1932445"/>
                <a:gd name="connsiteX46" fmla="*/ 4389120 w 4806563"/>
                <a:gd name="connsiteY46" fmla="*/ 1292365 h 1932445"/>
                <a:gd name="connsiteX47" fmla="*/ 4401047 w 4806563"/>
                <a:gd name="connsiteY47" fmla="*/ 1312243 h 1932445"/>
                <a:gd name="connsiteX48" fmla="*/ 4412974 w 4806563"/>
                <a:gd name="connsiteY48" fmla="*/ 1336097 h 1932445"/>
                <a:gd name="connsiteX49" fmla="*/ 4428876 w 4806563"/>
                <a:gd name="connsiteY49" fmla="*/ 1359951 h 1932445"/>
                <a:gd name="connsiteX50" fmla="*/ 4432852 w 4806563"/>
                <a:gd name="connsiteY50" fmla="*/ 1371878 h 1932445"/>
                <a:gd name="connsiteX51" fmla="*/ 4456706 w 4806563"/>
                <a:gd name="connsiteY51" fmla="*/ 1395732 h 1932445"/>
                <a:gd name="connsiteX52" fmla="*/ 4464657 w 4806563"/>
                <a:gd name="connsiteY52" fmla="*/ 1407659 h 1932445"/>
                <a:gd name="connsiteX53" fmla="*/ 4484536 w 4806563"/>
                <a:gd name="connsiteY53" fmla="*/ 1427537 h 1932445"/>
                <a:gd name="connsiteX54" fmla="*/ 4492487 w 4806563"/>
                <a:gd name="connsiteY54" fmla="*/ 1439464 h 1932445"/>
                <a:gd name="connsiteX55" fmla="*/ 4512365 w 4806563"/>
                <a:gd name="connsiteY55" fmla="*/ 1455367 h 1932445"/>
                <a:gd name="connsiteX56" fmla="*/ 4508390 w 4806563"/>
                <a:gd name="connsiteY56" fmla="*/ 1467294 h 1932445"/>
                <a:gd name="connsiteX57" fmla="*/ 4512365 w 4806563"/>
                <a:gd name="connsiteY57" fmla="*/ 1511026 h 1932445"/>
                <a:gd name="connsiteX58" fmla="*/ 4532243 w 4806563"/>
                <a:gd name="connsiteY58" fmla="*/ 1526929 h 1932445"/>
                <a:gd name="connsiteX59" fmla="*/ 4544170 w 4806563"/>
                <a:gd name="connsiteY59" fmla="*/ 1534880 h 1932445"/>
                <a:gd name="connsiteX60" fmla="*/ 4548146 w 4806563"/>
                <a:gd name="connsiteY60" fmla="*/ 1546807 h 1932445"/>
                <a:gd name="connsiteX61" fmla="*/ 4560073 w 4806563"/>
                <a:gd name="connsiteY61" fmla="*/ 1554758 h 1932445"/>
                <a:gd name="connsiteX62" fmla="*/ 4583927 w 4806563"/>
                <a:gd name="connsiteY62" fmla="*/ 1582588 h 1932445"/>
                <a:gd name="connsiteX63" fmla="*/ 4591878 w 4806563"/>
                <a:gd name="connsiteY63" fmla="*/ 1610417 h 1932445"/>
                <a:gd name="connsiteX64" fmla="*/ 4611756 w 4806563"/>
                <a:gd name="connsiteY64" fmla="*/ 1630296 h 1932445"/>
                <a:gd name="connsiteX65" fmla="*/ 4615732 w 4806563"/>
                <a:gd name="connsiteY65" fmla="*/ 1689930 h 1932445"/>
                <a:gd name="connsiteX66" fmla="*/ 4611756 w 4806563"/>
                <a:gd name="connsiteY66" fmla="*/ 1757517 h 1932445"/>
                <a:gd name="connsiteX67" fmla="*/ 4611756 w 4806563"/>
                <a:gd name="connsiteY67" fmla="*/ 1805224 h 1932445"/>
                <a:gd name="connsiteX68" fmla="*/ 4599830 w 4806563"/>
                <a:gd name="connsiteY68" fmla="*/ 1856908 h 1932445"/>
                <a:gd name="connsiteX69" fmla="*/ 4595854 w 4806563"/>
                <a:gd name="connsiteY69" fmla="*/ 1880762 h 1932445"/>
                <a:gd name="connsiteX70" fmla="*/ 4583927 w 4806563"/>
                <a:gd name="connsiteY70" fmla="*/ 1884737 h 1932445"/>
                <a:gd name="connsiteX71" fmla="*/ 4564049 w 4806563"/>
                <a:gd name="connsiteY71" fmla="*/ 1900640 h 1932445"/>
                <a:gd name="connsiteX72" fmla="*/ 4536219 w 4806563"/>
                <a:gd name="connsiteY72" fmla="*/ 1904616 h 1932445"/>
                <a:gd name="connsiteX73" fmla="*/ 4524292 w 4806563"/>
                <a:gd name="connsiteY73" fmla="*/ 1900640 h 1932445"/>
                <a:gd name="connsiteX74" fmla="*/ 4520316 w 4806563"/>
                <a:gd name="connsiteY74" fmla="*/ 1888713 h 1932445"/>
                <a:gd name="connsiteX75" fmla="*/ 4504414 w 4806563"/>
                <a:gd name="connsiteY75" fmla="*/ 1864859 h 1932445"/>
                <a:gd name="connsiteX76" fmla="*/ 4496463 w 4806563"/>
                <a:gd name="connsiteY76" fmla="*/ 1837030 h 1932445"/>
                <a:gd name="connsiteX77" fmla="*/ 4488511 w 4806563"/>
                <a:gd name="connsiteY77" fmla="*/ 1829078 h 1932445"/>
                <a:gd name="connsiteX78" fmla="*/ 4476584 w 4806563"/>
                <a:gd name="connsiteY78" fmla="*/ 1825103 h 1932445"/>
                <a:gd name="connsiteX79" fmla="*/ 4452730 w 4806563"/>
                <a:gd name="connsiteY79" fmla="*/ 1817151 h 1932445"/>
                <a:gd name="connsiteX80" fmla="*/ 4428876 w 4806563"/>
                <a:gd name="connsiteY80" fmla="*/ 1813176 h 1932445"/>
                <a:gd name="connsiteX81" fmla="*/ 4420925 w 4806563"/>
                <a:gd name="connsiteY81" fmla="*/ 1789322 h 1932445"/>
                <a:gd name="connsiteX82" fmla="*/ 4412974 w 4806563"/>
                <a:gd name="connsiteY82" fmla="*/ 1753541 h 1932445"/>
                <a:gd name="connsiteX83" fmla="*/ 4389120 w 4806563"/>
                <a:gd name="connsiteY83" fmla="*/ 1749565 h 1932445"/>
                <a:gd name="connsiteX84" fmla="*/ 4377193 w 4806563"/>
                <a:gd name="connsiteY84" fmla="*/ 1745590 h 1932445"/>
                <a:gd name="connsiteX85" fmla="*/ 4369242 w 4806563"/>
                <a:gd name="connsiteY85" fmla="*/ 1737638 h 1932445"/>
                <a:gd name="connsiteX86" fmla="*/ 4357315 w 4806563"/>
                <a:gd name="connsiteY86" fmla="*/ 1729687 h 1932445"/>
                <a:gd name="connsiteX87" fmla="*/ 4353339 w 4806563"/>
                <a:gd name="connsiteY87" fmla="*/ 1717760 h 1932445"/>
                <a:gd name="connsiteX88" fmla="*/ 4341412 w 4806563"/>
                <a:gd name="connsiteY88" fmla="*/ 1709809 h 1932445"/>
                <a:gd name="connsiteX89" fmla="*/ 4325510 w 4806563"/>
                <a:gd name="connsiteY89" fmla="*/ 1685955 h 1932445"/>
                <a:gd name="connsiteX90" fmla="*/ 4317558 w 4806563"/>
                <a:gd name="connsiteY90" fmla="*/ 1678003 h 1932445"/>
                <a:gd name="connsiteX91" fmla="*/ 4309607 w 4806563"/>
                <a:gd name="connsiteY91" fmla="*/ 1654150 h 1932445"/>
                <a:gd name="connsiteX92" fmla="*/ 4301656 w 4806563"/>
                <a:gd name="connsiteY92" fmla="*/ 1642223 h 1932445"/>
                <a:gd name="connsiteX93" fmla="*/ 4293704 w 4806563"/>
                <a:gd name="connsiteY93" fmla="*/ 1634271 h 1932445"/>
                <a:gd name="connsiteX94" fmla="*/ 4297680 w 4806563"/>
                <a:gd name="connsiteY94" fmla="*/ 1622344 h 1932445"/>
                <a:gd name="connsiteX95" fmla="*/ 4309607 w 4806563"/>
                <a:gd name="connsiteY95" fmla="*/ 1614393 h 1932445"/>
                <a:gd name="connsiteX96" fmla="*/ 4321534 w 4806563"/>
                <a:gd name="connsiteY96" fmla="*/ 1590539 h 1932445"/>
                <a:gd name="connsiteX97" fmla="*/ 4317558 w 4806563"/>
                <a:gd name="connsiteY97" fmla="*/ 1578612 h 1932445"/>
                <a:gd name="connsiteX98" fmla="*/ 4297680 w 4806563"/>
                <a:gd name="connsiteY98" fmla="*/ 1582588 h 1932445"/>
                <a:gd name="connsiteX99" fmla="*/ 4285753 w 4806563"/>
                <a:gd name="connsiteY99" fmla="*/ 1586563 h 1932445"/>
                <a:gd name="connsiteX100" fmla="*/ 4281777 w 4806563"/>
                <a:gd name="connsiteY100" fmla="*/ 1602466 h 1932445"/>
                <a:gd name="connsiteX101" fmla="*/ 4277802 w 4806563"/>
                <a:gd name="connsiteY101" fmla="*/ 1550783 h 1932445"/>
                <a:gd name="connsiteX102" fmla="*/ 4277802 w 4806563"/>
                <a:gd name="connsiteY102" fmla="*/ 1491148 h 1932445"/>
                <a:gd name="connsiteX103" fmla="*/ 4269850 w 4806563"/>
                <a:gd name="connsiteY103" fmla="*/ 1483197 h 1932445"/>
                <a:gd name="connsiteX104" fmla="*/ 4265875 w 4806563"/>
                <a:gd name="connsiteY104" fmla="*/ 1435489 h 1932445"/>
                <a:gd name="connsiteX105" fmla="*/ 4261899 w 4806563"/>
                <a:gd name="connsiteY105" fmla="*/ 1423562 h 1932445"/>
                <a:gd name="connsiteX106" fmla="*/ 4253948 w 4806563"/>
                <a:gd name="connsiteY106" fmla="*/ 1415610 h 1932445"/>
                <a:gd name="connsiteX107" fmla="*/ 4234070 w 4806563"/>
                <a:gd name="connsiteY107" fmla="*/ 1411635 h 1932445"/>
                <a:gd name="connsiteX108" fmla="*/ 4222143 w 4806563"/>
                <a:gd name="connsiteY108" fmla="*/ 1403683 h 1932445"/>
                <a:gd name="connsiteX109" fmla="*/ 4182386 w 4806563"/>
                <a:gd name="connsiteY109" fmla="*/ 1371878 h 1932445"/>
                <a:gd name="connsiteX110" fmla="*/ 4162508 w 4806563"/>
                <a:gd name="connsiteY110" fmla="*/ 1352000 h 1932445"/>
                <a:gd name="connsiteX111" fmla="*/ 4138654 w 4806563"/>
                <a:gd name="connsiteY111" fmla="*/ 1344049 h 1932445"/>
                <a:gd name="connsiteX112" fmla="*/ 4118776 w 4806563"/>
                <a:gd name="connsiteY112" fmla="*/ 1324170 h 1932445"/>
                <a:gd name="connsiteX113" fmla="*/ 4106849 w 4806563"/>
                <a:gd name="connsiteY113" fmla="*/ 1316219 h 1932445"/>
                <a:gd name="connsiteX114" fmla="*/ 4086970 w 4806563"/>
                <a:gd name="connsiteY114" fmla="*/ 1304292 h 1932445"/>
                <a:gd name="connsiteX115" fmla="*/ 4063116 w 4806563"/>
                <a:gd name="connsiteY115" fmla="*/ 1312243 h 1932445"/>
                <a:gd name="connsiteX116" fmla="*/ 4047214 w 4806563"/>
                <a:gd name="connsiteY116" fmla="*/ 1336097 h 1932445"/>
                <a:gd name="connsiteX117" fmla="*/ 4039263 w 4806563"/>
                <a:gd name="connsiteY117" fmla="*/ 1344049 h 1932445"/>
                <a:gd name="connsiteX118" fmla="*/ 4031311 w 4806563"/>
                <a:gd name="connsiteY118" fmla="*/ 1367903 h 1932445"/>
                <a:gd name="connsiteX119" fmla="*/ 4019384 w 4806563"/>
                <a:gd name="connsiteY119" fmla="*/ 1371878 h 1932445"/>
                <a:gd name="connsiteX120" fmla="*/ 3991555 w 4806563"/>
                <a:gd name="connsiteY120" fmla="*/ 1375854 h 1932445"/>
                <a:gd name="connsiteX121" fmla="*/ 3967701 w 4806563"/>
                <a:gd name="connsiteY121" fmla="*/ 1363927 h 1932445"/>
                <a:gd name="connsiteX122" fmla="*/ 3963725 w 4806563"/>
                <a:gd name="connsiteY122" fmla="*/ 1352000 h 1932445"/>
                <a:gd name="connsiteX123" fmla="*/ 3939871 w 4806563"/>
                <a:gd name="connsiteY123" fmla="*/ 1344049 h 1932445"/>
                <a:gd name="connsiteX124" fmla="*/ 3927944 w 4806563"/>
                <a:gd name="connsiteY124" fmla="*/ 1336097 h 1932445"/>
                <a:gd name="connsiteX125" fmla="*/ 3904090 w 4806563"/>
                <a:gd name="connsiteY125" fmla="*/ 1324170 h 1932445"/>
                <a:gd name="connsiteX126" fmla="*/ 3892163 w 4806563"/>
                <a:gd name="connsiteY126" fmla="*/ 1320195 h 1932445"/>
                <a:gd name="connsiteX127" fmla="*/ 3868310 w 4806563"/>
                <a:gd name="connsiteY127" fmla="*/ 1304292 h 1932445"/>
                <a:gd name="connsiteX128" fmla="*/ 3792772 w 4806563"/>
                <a:gd name="connsiteY128" fmla="*/ 1300317 h 1932445"/>
                <a:gd name="connsiteX129" fmla="*/ 3737113 w 4806563"/>
                <a:gd name="connsiteY129" fmla="*/ 1308268 h 1932445"/>
                <a:gd name="connsiteX130" fmla="*/ 3725186 w 4806563"/>
                <a:gd name="connsiteY130" fmla="*/ 1312243 h 1932445"/>
                <a:gd name="connsiteX131" fmla="*/ 3717235 w 4806563"/>
                <a:gd name="connsiteY131" fmla="*/ 1320195 h 1932445"/>
                <a:gd name="connsiteX132" fmla="*/ 3681454 w 4806563"/>
                <a:gd name="connsiteY132" fmla="*/ 1324170 h 1932445"/>
                <a:gd name="connsiteX133" fmla="*/ 3665551 w 4806563"/>
                <a:gd name="connsiteY133" fmla="*/ 1328146 h 1932445"/>
                <a:gd name="connsiteX134" fmla="*/ 3661576 w 4806563"/>
                <a:gd name="connsiteY134" fmla="*/ 1316219 h 1932445"/>
                <a:gd name="connsiteX135" fmla="*/ 3657600 w 4806563"/>
                <a:gd name="connsiteY135" fmla="*/ 1304292 h 1932445"/>
                <a:gd name="connsiteX136" fmla="*/ 3649649 w 4806563"/>
                <a:gd name="connsiteY136" fmla="*/ 1280438 h 1932445"/>
                <a:gd name="connsiteX137" fmla="*/ 3625795 w 4806563"/>
                <a:gd name="connsiteY137" fmla="*/ 1276463 h 1932445"/>
                <a:gd name="connsiteX138" fmla="*/ 3617843 w 4806563"/>
                <a:gd name="connsiteY138" fmla="*/ 1284414 h 1932445"/>
                <a:gd name="connsiteX139" fmla="*/ 3562184 w 4806563"/>
                <a:gd name="connsiteY139" fmla="*/ 1320195 h 1932445"/>
                <a:gd name="connsiteX140" fmla="*/ 3550257 w 4806563"/>
                <a:gd name="connsiteY140" fmla="*/ 1316219 h 1932445"/>
                <a:gd name="connsiteX141" fmla="*/ 3526403 w 4806563"/>
                <a:gd name="connsiteY141" fmla="*/ 1308268 h 1932445"/>
                <a:gd name="connsiteX142" fmla="*/ 3510501 w 4806563"/>
                <a:gd name="connsiteY142" fmla="*/ 1304292 h 1932445"/>
                <a:gd name="connsiteX143" fmla="*/ 3498574 w 4806563"/>
                <a:gd name="connsiteY143" fmla="*/ 1312243 h 1932445"/>
                <a:gd name="connsiteX144" fmla="*/ 3466769 w 4806563"/>
                <a:gd name="connsiteY144" fmla="*/ 1316219 h 1932445"/>
                <a:gd name="connsiteX145" fmla="*/ 3446890 w 4806563"/>
                <a:gd name="connsiteY145" fmla="*/ 1348024 h 1932445"/>
                <a:gd name="connsiteX146" fmla="*/ 3442915 w 4806563"/>
                <a:gd name="connsiteY146" fmla="*/ 1383805 h 1932445"/>
                <a:gd name="connsiteX147" fmla="*/ 3466769 w 4806563"/>
                <a:gd name="connsiteY147" fmla="*/ 1379830 h 1932445"/>
                <a:gd name="connsiteX148" fmla="*/ 3486647 w 4806563"/>
                <a:gd name="connsiteY148" fmla="*/ 1375854 h 1932445"/>
                <a:gd name="connsiteX149" fmla="*/ 3486647 w 4806563"/>
                <a:gd name="connsiteY149" fmla="*/ 1399708 h 1932445"/>
                <a:gd name="connsiteX150" fmla="*/ 3466769 w 4806563"/>
                <a:gd name="connsiteY150" fmla="*/ 1403683 h 1932445"/>
                <a:gd name="connsiteX151" fmla="*/ 3462793 w 4806563"/>
                <a:gd name="connsiteY151" fmla="*/ 1415610 h 1932445"/>
                <a:gd name="connsiteX152" fmla="*/ 3470744 w 4806563"/>
                <a:gd name="connsiteY152" fmla="*/ 1443440 h 1932445"/>
                <a:gd name="connsiteX153" fmla="*/ 3506525 w 4806563"/>
                <a:gd name="connsiteY153" fmla="*/ 1463318 h 1932445"/>
                <a:gd name="connsiteX154" fmla="*/ 3518452 w 4806563"/>
                <a:gd name="connsiteY154" fmla="*/ 1467294 h 1932445"/>
                <a:gd name="connsiteX155" fmla="*/ 3542306 w 4806563"/>
                <a:gd name="connsiteY155" fmla="*/ 1475245 h 1932445"/>
                <a:gd name="connsiteX156" fmla="*/ 3534355 w 4806563"/>
                <a:gd name="connsiteY156" fmla="*/ 1499099 h 1932445"/>
                <a:gd name="connsiteX157" fmla="*/ 3526403 w 4806563"/>
                <a:gd name="connsiteY157" fmla="*/ 1491148 h 1932445"/>
                <a:gd name="connsiteX158" fmla="*/ 3514476 w 4806563"/>
                <a:gd name="connsiteY158" fmla="*/ 1487172 h 1932445"/>
                <a:gd name="connsiteX159" fmla="*/ 3466769 w 4806563"/>
                <a:gd name="connsiteY159" fmla="*/ 1479221 h 1932445"/>
                <a:gd name="connsiteX160" fmla="*/ 3454842 w 4806563"/>
                <a:gd name="connsiteY160" fmla="*/ 1471270 h 1932445"/>
                <a:gd name="connsiteX161" fmla="*/ 3434963 w 4806563"/>
                <a:gd name="connsiteY161" fmla="*/ 1443440 h 1932445"/>
                <a:gd name="connsiteX162" fmla="*/ 3423036 w 4806563"/>
                <a:gd name="connsiteY162" fmla="*/ 1467294 h 1932445"/>
                <a:gd name="connsiteX163" fmla="*/ 3430988 w 4806563"/>
                <a:gd name="connsiteY163" fmla="*/ 1475245 h 1932445"/>
                <a:gd name="connsiteX164" fmla="*/ 3423036 w 4806563"/>
                <a:gd name="connsiteY164" fmla="*/ 1483197 h 1932445"/>
                <a:gd name="connsiteX165" fmla="*/ 3411110 w 4806563"/>
                <a:gd name="connsiteY165" fmla="*/ 1503075 h 1932445"/>
                <a:gd name="connsiteX166" fmla="*/ 3403158 w 4806563"/>
                <a:gd name="connsiteY166" fmla="*/ 1479221 h 1932445"/>
                <a:gd name="connsiteX167" fmla="*/ 3387256 w 4806563"/>
                <a:gd name="connsiteY167" fmla="*/ 1475245 h 1932445"/>
                <a:gd name="connsiteX168" fmla="*/ 3367377 w 4806563"/>
                <a:gd name="connsiteY168" fmla="*/ 1491148 h 1932445"/>
                <a:gd name="connsiteX169" fmla="*/ 3355450 w 4806563"/>
                <a:gd name="connsiteY169" fmla="*/ 1511026 h 1932445"/>
                <a:gd name="connsiteX170" fmla="*/ 3327621 w 4806563"/>
                <a:gd name="connsiteY170" fmla="*/ 1515002 h 1932445"/>
                <a:gd name="connsiteX171" fmla="*/ 3295816 w 4806563"/>
                <a:gd name="connsiteY171" fmla="*/ 1491148 h 1932445"/>
                <a:gd name="connsiteX172" fmla="*/ 3287864 w 4806563"/>
                <a:gd name="connsiteY172" fmla="*/ 1483197 h 1932445"/>
                <a:gd name="connsiteX173" fmla="*/ 3295816 w 4806563"/>
                <a:gd name="connsiteY173" fmla="*/ 1475245 h 1932445"/>
                <a:gd name="connsiteX174" fmla="*/ 3287864 w 4806563"/>
                <a:gd name="connsiteY174" fmla="*/ 1463318 h 1932445"/>
                <a:gd name="connsiteX175" fmla="*/ 3275937 w 4806563"/>
                <a:gd name="connsiteY175" fmla="*/ 1459343 h 1932445"/>
                <a:gd name="connsiteX176" fmla="*/ 3267986 w 4806563"/>
                <a:gd name="connsiteY176" fmla="*/ 1451391 h 1932445"/>
                <a:gd name="connsiteX177" fmla="*/ 3256059 w 4806563"/>
                <a:gd name="connsiteY177" fmla="*/ 1447416 h 1932445"/>
                <a:gd name="connsiteX178" fmla="*/ 3252083 w 4806563"/>
                <a:gd name="connsiteY178" fmla="*/ 1435489 h 1932445"/>
                <a:gd name="connsiteX179" fmla="*/ 3220278 w 4806563"/>
                <a:gd name="connsiteY179" fmla="*/ 1431513 h 1932445"/>
                <a:gd name="connsiteX180" fmla="*/ 3200400 w 4806563"/>
                <a:gd name="connsiteY180" fmla="*/ 1427537 h 1932445"/>
                <a:gd name="connsiteX181" fmla="*/ 3188473 w 4806563"/>
                <a:gd name="connsiteY181" fmla="*/ 1431513 h 1932445"/>
                <a:gd name="connsiteX182" fmla="*/ 3184497 w 4806563"/>
                <a:gd name="connsiteY182" fmla="*/ 1443440 h 1932445"/>
                <a:gd name="connsiteX183" fmla="*/ 3168595 w 4806563"/>
                <a:gd name="connsiteY183" fmla="*/ 1447416 h 1932445"/>
                <a:gd name="connsiteX184" fmla="*/ 3132814 w 4806563"/>
                <a:gd name="connsiteY184" fmla="*/ 1439464 h 1932445"/>
                <a:gd name="connsiteX185" fmla="*/ 3120887 w 4806563"/>
                <a:gd name="connsiteY185" fmla="*/ 1435489 h 1932445"/>
                <a:gd name="connsiteX186" fmla="*/ 3085106 w 4806563"/>
                <a:gd name="connsiteY186" fmla="*/ 1423562 h 1932445"/>
                <a:gd name="connsiteX187" fmla="*/ 3025471 w 4806563"/>
                <a:gd name="connsiteY187" fmla="*/ 1419586 h 1932445"/>
                <a:gd name="connsiteX188" fmla="*/ 3009569 w 4806563"/>
                <a:gd name="connsiteY188" fmla="*/ 1423562 h 1932445"/>
                <a:gd name="connsiteX189" fmla="*/ 2989690 w 4806563"/>
                <a:gd name="connsiteY189" fmla="*/ 1427537 h 1932445"/>
                <a:gd name="connsiteX190" fmla="*/ 2977763 w 4806563"/>
                <a:gd name="connsiteY190" fmla="*/ 1431513 h 1932445"/>
                <a:gd name="connsiteX191" fmla="*/ 2930056 w 4806563"/>
                <a:gd name="connsiteY191" fmla="*/ 1443440 h 1932445"/>
                <a:gd name="connsiteX192" fmla="*/ 2918129 w 4806563"/>
                <a:gd name="connsiteY192" fmla="*/ 1451391 h 1932445"/>
                <a:gd name="connsiteX193" fmla="*/ 2878372 w 4806563"/>
                <a:gd name="connsiteY193" fmla="*/ 1463318 h 1932445"/>
                <a:gd name="connsiteX194" fmla="*/ 2870421 w 4806563"/>
                <a:gd name="connsiteY194" fmla="*/ 1471270 h 1932445"/>
                <a:gd name="connsiteX195" fmla="*/ 2850543 w 4806563"/>
                <a:gd name="connsiteY195" fmla="*/ 1483197 h 1932445"/>
                <a:gd name="connsiteX196" fmla="*/ 2826689 w 4806563"/>
                <a:gd name="connsiteY196" fmla="*/ 1491148 h 1932445"/>
                <a:gd name="connsiteX197" fmla="*/ 2810786 w 4806563"/>
                <a:gd name="connsiteY197" fmla="*/ 1511026 h 1932445"/>
                <a:gd name="connsiteX198" fmla="*/ 2798859 w 4806563"/>
                <a:gd name="connsiteY198" fmla="*/ 1518977 h 1932445"/>
                <a:gd name="connsiteX199" fmla="*/ 2786932 w 4806563"/>
                <a:gd name="connsiteY199" fmla="*/ 1522953 h 1932445"/>
                <a:gd name="connsiteX200" fmla="*/ 2778981 w 4806563"/>
                <a:gd name="connsiteY200" fmla="*/ 1534880 h 1932445"/>
                <a:gd name="connsiteX201" fmla="*/ 2759103 w 4806563"/>
                <a:gd name="connsiteY201" fmla="*/ 1550783 h 1932445"/>
                <a:gd name="connsiteX202" fmla="*/ 2747176 w 4806563"/>
                <a:gd name="connsiteY202" fmla="*/ 1558734 h 1932445"/>
                <a:gd name="connsiteX203" fmla="*/ 2731273 w 4806563"/>
                <a:gd name="connsiteY203" fmla="*/ 1578612 h 1932445"/>
                <a:gd name="connsiteX204" fmla="*/ 2727297 w 4806563"/>
                <a:gd name="connsiteY204" fmla="*/ 1590539 h 1932445"/>
                <a:gd name="connsiteX205" fmla="*/ 2699468 w 4806563"/>
                <a:gd name="connsiteY205" fmla="*/ 1594515 h 1932445"/>
                <a:gd name="connsiteX206" fmla="*/ 2683565 w 4806563"/>
                <a:gd name="connsiteY206" fmla="*/ 1598490 h 1932445"/>
                <a:gd name="connsiteX207" fmla="*/ 2651760 w 4806563"/>
                <a:gd name="connsiteY207" fmla="*/ 1602466 h 1932445"/>
                <a:gd name="connsiteX208" fmla="*/ 2639833 w 4806563"/>
                <a:gd name="connsiteY208" fmla="*/ 1610417 h 1932445"/>
                <a:gd name="connsiteX209" fmla="*/ 2623930 w 4806563"/>
                <a:gd name="connsiteY209" fmla="*/ 1618369 h 1932445"/>
                <a:gd name="connsiteX210" fmla="*/ 2588150 w 4806563"/>
                <a:gd name="connsiteY210" fmla="*/ 1638247 h 1932445"/>
                <a:gd name="connsiteX211" fmla="*/ 2564296 w 4806563"/>
                <a:gd name="connsiteY211" fmla="*/ 1670052 h 1932445"/>
                <a:gd name="connsiteX212" fmla="*/ 2544417 w 4806563"/>
                <a:gd name="connsiteY212" fmla="*/ 1681979 h 1932445"/>
                <a:gd name="connsiteX213" fmla="*/ 2552369 w 4806563"/>
                <a:gd name="connsiteY213" fmla="*/ 1705833 h 1932445"/>
                <a:gd name="connsiteX214" fmla="*/ 2548393 w 4806563"/>
                <a:gd name="connsiteY214" fmla="*/ 1737638 h 1932445"/>
                <a:gd name="connsiteX215" fmla="*/ 2544417 w 4806563"/>
                <a:gd name="connsiteY215" fmla="*/ 1749565 h 1932445"/>
                <a:gd name="connsiteX216" fmla="*/ 2532490 w 4806563"/>
                <a:gd name="connsiteY216" fmla="*/ 1793297 h 1932445"/>
                <a:gd name="connsiteX217" fmla="*/ 2528515 w 4806563"/>
                <a:gd name="connsiteY217" fmla="*/ 1817151 h 1932445"/>
                <a:gd name="connsiteX218" fmla="*/ 2532490 w 4806563"/>
                <a:gd name="connsiteY218" fmla="*/ 1829078 h 1932445"/>
                <a:gd name="connsiteX219" fmla="*/ 2536466 w 4806563"/>
                <a:gd name="connsiteY219" fmla="*/ 1884737 h 1932445"/>
                <a:gd name="connsiteX220" fmla="*/ 2544417 w 4806563"/>
                <a:gd name="connsiteY220" fmla="*/ 1896664 h 1932445"/>
                <a:gd name="connsiteX221" fmla="*/ 2552369 w 4806563"/>
                <a:gd name="connsiteY221" fmla="*/ 1928470 h 1932445"/>
                <a:gd name="connsiteX222" fmla="*/ 2508636 w 4806563"/>
                <a:gd name="connsiteY222" fmla="*/ 1924494 h 1932445"/>
                <a:gd name="connsiteX223" fmla="*/ 2452977 w 4806563"/>
                <a:gd name="connsiteY223" fmla="*/ 1912567 h 1932445"/>
                <a:gd name="connsiteX224" fmla="*/ 2433099 w 4806563"/>
                <a:gd name="connsiteY224" fmla="*/ 1908591 h 1932445"/>
                <a:gd name="connsiteX225" fmla="*/ 2405270 w 4806563"/>
                <a:gd name="connsiteY225" fmla="*/ 1900640 h 1932445"/>
                <a:gd name="connsiteX226" fmla="*/ 2381416 w 4806563"/>
                <a:gd name="connsiteY226" fmla="*/ 1884737 h 1932445"/>
                <a:gd name="connsiteX227" fmla="*/ 2357562 w 4806563"/>
                <a:gd name="connsiteY227" fmla="*/ 1880762 h 1932445"/>
                <a:gd name="connsiteX228" fmla="*/ 2345635 w 4806563"/>
                <a:gd name="connsiteY228" fmla="*/ 1876786 h 1932445"/>
                <a:gd name="connsiteX229" fmla="*/ 2341659 w 4806563"/>
                <a:gd name="connsiteY229" fmla="*/ 1864859 h 1932445"/>
                <a:gd name="connsiteX230" fmla="*/ 2333708 w 4806563"/>
                <a:gd name="connsiteY230" fmla="*/ 1852932 h 1932445"/>
                <a:gd name="connsiteX231" fmla="*/ 2325756 w 4806563"/>
                <a:gd name="connsiteY231" fmla="*/ 1813176 h 1932445"/>
                <a:gd name="connsiteX232" fmla="*/ 2313830 w 4806563"/>
                <a:gd name="connsiteY232" fmla="*/ 1753541 h 1932445"/>
                <a:gd name="connsiteX233" fmla="*/ 2301903 w 4806563"/>
                <a:gd name="connsiteY233" fmla="*/ 1729687 h 1932445"/>
                <a:gd name="connsiteX234" fmla="*/ 2266122 w 4806563"/>
                <a:gd name="connsiteY234" fmla="*/ 1713784 h 1932445"/>
                <a:gd name="connsiteX235" fmla="*/ 2250219 w 4806563"/>
                <a:gd name="connsiteY235" fmla="*/ 1681979 h 1932445"/>
                <a:gd name="connsiteX236" fmla="*/ 2242268 w 4806563"/>
                <a:gd name="connsiteY236" fmla="*/ 1650174 h 1932445"/>
                <a:gd name="connsiteX237" fmla="*/ 2226365 w 4806563"/>
                <a:gd name="connsiteY237" fmla="*/ 1634271 h 1932445"/>
                <a:gd name="connsiteX238" fmla="*/ 2218414 w 4806563"/>
                <a:gd name="connsiteY238" fmla="*/ 1606442 h 1932445"/>
                <a:gd name="connsiteX239" fmla="*/ 2214438 w 4806563"/>
                <a:gd name="connsiteY239" fmla="*/ 1594515 h 1932445"/>
                <a:gd name="connsiteX240" fmla="*/ 2202511 w 4806563"/>
                <a:gd name="connsiteY240" fmla="*/ 1558734 h 1932445"/>
                <a:gd name="connsiteX241" fmla="*/ 2198536 w 4806563"/>
                <a:gd name="connsiteY241" fmla="*/ 1542831 h 1932445"/>
                <a:gd name="connsiteX242" fmla="*/ 2190584 w 4806563"/>
                <a:gd name="connsiteY242" fmla="*/ 1530904 h 1932445"/>
                <a:gd name="connsiteX243" fmla="*/ 2186609 w 4806563"/>
                <a:gd name="connsiteY243" fmla="*/ 1518977 h 1932445"/>
                <a:gd name="connsiteX244" fmla="*/ 2178657 w 4806563"/>
                <a:gd name="connsiteY244" fmla="*/ 1511026 h 1932445"/>
                <a:gd name="connsiteX245" fmla="*/ 2166730 w 4806563"/>
                <a:gd name="connsiteY245" fmla="*/ 1471270 h 1932445"/>
                <a:gd name="connsiteX246" fmla="*/ 2154803 w 4806563"/>
                <a:gd name="connsiteY246" fmla="*/ 1467294 h 1932445"/>
                <a:gd name="connsiteX247" fmla="*/ 2146852 w 4806563"/>
                <a:gd name="connsiteY247" fmla="*/ 1455367 h 1932445"/>
                <a:gd name="connsiteX248" fmla="*/ 2119023 w 4806563"/>
                <a:gd name="connsiteY248" fmla="*/ 1423562 h 1932445"/>
                <a:gd name="connsiteX249" fmla="*/ 2095169 w 4806563"/>
                <a:gd name="connsiteY249" fmla="*/ 1415610 h 1932445"/>
                <a:gd name="connsiteX250" fmla="*/ 2035534 w 4806563"/>
                <a:gd name="connsiteY250" fmla="*/ 1411635 h 1932445"/>
                <a:gd name="connsiteX251" fmla="*/ 2023607 w 4806563"/>
                <a:gd name="connsiteY251" fmla="*/ 1407659 h 1932445"/>
                <a:gd name="connsiteX252" fmla="*/ 2011680 w 4806563"/>
                <a:gd name="connsiteY252" fmla="*/ 1403683 h 1932445"/>
                <a:gd name="connsiteX253" fmla="*/ 1963972 w 4806563"/>
                <a:gd name="connsiteY253" fmla="*/ 1391757 h 1932445"/>
                <a:gd name="connsiteX254" fmla="*/ 1940118 w 4806563"/>
                <a:gd name="connsiteY254" fmla="*/ 1407659 h 1932445"/>
                <a:gd name="connsiteX255" fmla="*/ 1924216 w 4806563"/>
                <a:gd name="connsiteY255" fmla="*/ 1443440 h 1932445"/>
                <a:gd name="connsiteX256" fmla="*/ 1912289 w 4806563"/>
                <a:gd name="connsiteY256" fmla="*/ 1447416 h 1932445"/>
                <a:gd name="connsiteX257" fmla="*/ 1908313 w 4806563"/>
                <a:gd name="connsiteY257" fmla="*/ 1459343 h 1932445"/>
                <a:gd name="connsiteX258" fmla="*/ 1896386 w 4806563"/>
                <a:gd name="connsiteY258" fmla="*/ 1491148 h 1932445"/>
                <a:gd name="connsiteX259" fmla="*/ 1876508 w 4806563"/>
                <a:gd name="connsiteY259" fmla="*/ 1495123 h 1932445"/>
                <a:gd name="connsiteX260" fmla="*/ 1852654 w 4806563"/>
                <a:gd name="connsiteY260" fmla="*/ 1487172 h 1932445"/>
                <a:gd name="connsiteX261" fmla="*/ 1832776 w 4806563"/>
                <a:gd name="connsiteY261" fmla="*/ 1483197 h 1932445"/>
                <a:gd name="connsiteX262" fmla="*/ 1808922 w 4806563"/>
                <a:gd name="connsiteY262" fmla="*/ 1471270 h 1932445"/>
                <a:gd name="connsiteX263" fmla="*/ 1796995 w 4806563"/>
                <a:gd name="connsiteY263" fmla="*/ 1467294 h 1932445"/>
                <a:gd name="connsiteX264" fmla="*/ 1785068 w 4806563"/>
                <a:gd name="connsiteY264" fmla="*/ 1459343 h 1932445"/>
                <a:gd name="connsiteX265" fmla="*/ 1773141 w 4806563"/>
                <a:gd name="connsiteY265" fmla="*/ 1455367 h 1932445"/>
                <a:gd name="connsiteX266" fmla="*/ 1761214 w 4806563"/>
                <a:gd name="connsiteY266" fmla="*/ 1443440 h 1932445"/>
                <a:gd name="connsiteX267" fmla="*/ 1741336 w 4806563"/>
                <a:gd name="connsiteY267" fmla="*/ 1423562 h 1932445"/>
                <a:gd name="connsiteX268" fmla="*/ 1733384 w 4806563"/>
                <a:gd name="connsiteY268" fmla="*/ 1399708 h 1932445"/>
                <a:gd name="connsiteX269" fmla="*/ 1725433 w 4806563"/>
                <a:gd name="connsiteY269" fmla="*/ 1387781 h 1932445"/>
                <a:gd name="connsiteX270" fmla="*/ 1721457 w 4806563"/>
                <a:gd name="connsiteY270" fmla="*/ 1344049 h 1932445"/>
                <a:gd name="connsiteX271" fmla="*/ 1717482 w 4806563"/>
                <a:gd name="connsiteY271" fmla="*/ 1332122 h 1932445"/>
                <a:gd name="connsiteX272" fmla="*/ 1709530 w 4806563"/>
                <a:gd name="connsiteY272" fmla="*/ 1308268 h 1932445"/>
                <a:gd name="connsiteX273" fmla="*/ 1693628 w 4806563"/>
                <a:gd name="connsiteY273" fmla="*/ 1284414 h 1932445"/>
                <a:gd name="connsiteX274" fmla="*/ 1689652 w 4806563"/>
                <a:gd name="connsiteY274" fmla="*/ 1272487 h 1932445"/>
                <a:gd name="connsiteX275" fmla="*/ 1677725 w 4806563"/>
                <a:gd name="connsiteY275" fmla="*/ 1264536 h 1932445"/>
                <a:gd name="connsiteX276" fmla="*/ 1669774 w 4806563"/>
                <a:gd name="connsiteY276" fmla="*/ 1256584 h 1932445"/>
                <a:gd name="connsiteX277" fmla="*/ 1657847 w 4806563"/>
                <a:gd name="connsiteY277" fmla="*/ 1252609 h 1932445"/>
                <a:gd name="connsiteX278" fmla="*/ 1645920 w 4806563"/>
                <a:gd name="connsiteY278" fmla="*/ 1232730 h 1932445"/>
                <a:gd name="connsiteX279" fmla="*/ 1622066 w 4806563"/>
                <a:gd name="connsiteY279" fmla="*/ 1216828 h 1932445"/>
                <a:gd name="connsiteX280" fmla="*/ 1614115 w 4806563"/>
                <a:gd name="connsiteY280" fmla="*/ 1204901 h 1932445"/>
                <a:gd name="connsiteX281" fmla="*/ 1598212 w 4806563"/>
                <a:gd name="connsiteY281" fmla="*/ 1173096 h 1932445"/>
                <a:gd name="connsiteX282" fmla="*/ 1578334 w 4806563"/>
                <a:gd name="connsiteY282" fmla="*/ 1153217 h 1932445"/>
                <a:gd name="connsiteX283" fmla="*/ 1566407 w 4806563"/>
                <a:gd name="connsiteY283" fmla="*/ 1149242 h 1932445"/>
                <a:gd name="connsiteX284" fmla="*/ 1554480 w 4806563"/>
                <a:gd name="connsiteY284" fmla="*/ 1129363 h 1932445"/>
                <a:gd name="connsiteX285" fmla="*/ 1538577 w 4806563"/>
                <a:gd name="connsiteY285" fmla="*/ 1097558 h 1932445"/>
                <a:gd name="connsiteX286" fmla="*/ 1339795 w 4806563"/>
                <a:gd name="connsiteY286" fmla="*/ 1081656 h 1932445"/>
                <a:gd name="connsiteX287" fmla="*/ 1339795 w 4806563"/>
                <a:gd name="connsiteY287" fmla="*/ 1145266 h 1932445"/>
                <a:gd name="connsiteX288" fmla="*/ 1037645 w 4806563"/>
                <a:gd name="connsiteY288" fmla="*/ 1109485 h 1932445"/>
                <a:gd name="connsiteX289" fmla="*/ 644056 w 4806563"/>
                <a:gd name="connsiteY289" fmla="*/ 870946 h 1932445"/>
                <a:gd name="connsiteX290" fmla="*/ 659958 w 4806563"/>
                <a:gd name="connsiteY290" fmla="*/ 851068 h 1932445"/>
                <a:gd name="connsiteX291" fmla="*/ 397565 w 4806563"/>
                <a:gd name="connsiteY291" fmla="*/ 815287 h 1932445"/>
                <a:gd name="connsiteX292" fmla="*/ 401541 w 4806563"/>
                <a:gd name="connsiteY292" fmla="*/ 803360 h 1932445"/>
                <a:gd name="connsiteX293" fmla="*/ 405516 w 4806563"/>
                <a:gd name="connsiteY293" fmla="*/ 783482 h 1932445"/>
                <a:gd name="connsiteX294" fmla="*/ 401541 w 4806563"/>
                <a:gd name="connsiteY294" fmla="*/ 767579 h 1932445"/>
                <a:gd name="connsiteX295" fmla="*/ 397565 w 4806563"/>
                <a:gd name="connsiteY295" fmla="*/ 735774 h 1932445"/>
                <a:gd name="connsiteX296" fmla="*/ 389614 w 4806563"/>
                <a:gd name="connsiteY296" fmla="*/ 711920 h 1932445"/>
                <a:gd name="connsiteX297" fmla="*/ 381663 w 4806563"/>
                <a:gd name="connsiteY297" fmla="*/ 699993 h 1932445"/>
                <a:gd name="connsiteX298" fmla="*/ 353833 w 4806563"/>
                <a:gd name="connsiteY298" fmla="*/ 668188 h 1932445"/>
                <a:gd name="connsiteX299" fmla="*/ 341906 w 4806563"/>
                <a:gd name="connsiteY299" fmla="*/ 664212 h 1932445"/>
                <a:gd name="connsiteX300" fmla="*/ 329979 w 4806563"/>
                <a:gd name="connsiteY300" fmla="*/ 672163 h 1932445"/>
                <a:gd name="connsiteX301" fmla="*/ 294198 w 4806563"/>
                <a:gd name="connsiteY301" fmla="*/ 668188 h 1932445"/>
                <a:gd name="connsiteX302" fmla="*/ 302150 w 4806563"/>
                <a:gd name="connsiteY302" fmla="*/ 660237 h 1932445"/>
                <a:gd name="connsiteX303" fmla="*/ 290223 w 4806563"/>
                <a:gd name="connsiteY303" fmla="*/ 636383 h 1932445"/>
                <a:gd name="connsiteX304" fmla="*/ 250466 w 4806563"/>
                <a:gd name="connsiteY304" fmla="*/ 624456 h 1932445"/>
                <a:gd name="connsiteX305" fmla="*/ 234563 w 4806563"/>
                <a:gd name="connsiteY305" fmla="*/ 608553 h 1932445"/>
                <a:gd name="connsiteX306" fmla="*/ 222636 w 4806563"/>
                <a:gd name="connsiteY306" fmla="*/ 584699 h 1932445"/>
                <a:gd name="connsiteX307" fmla="*/ 202758 w 4806563"/>
                <a:gd name="connsiteY307" fmla="*/ 552894 h 1932445"/>
                <a:gd name="connsiteX308" fmla="*/ 174929 w 4806563"/>
                <a:gd name="connsiteY308" fmla="*/ 544943 h 1932445"/>
                <a:gd name="connsiteX309" fmla="*/ 143123 w 4806563"/>
                <a:gd name="connsiteY309" fmla="*/ 536991 h 1932445"/>
                <a:gd name="connsiteX310" fmla="*/ 119270 w 4806563"/>
                <a:gd name="connsiteY310" fmla="*/ 529040 h 1932445"/>
                <a:gd name="connsiteX311" fmla="*/ 107343 w 4806563"/>
                <a:gd name="connsiteY311" fmla="*/ 521089 h 1932445"/>
                <a:gd name="connsiteX312" fmla="*/ 95416 w 4806563"/>
                <a:gd name="connsiteY312" fmla="*/ 517113 h 1932445"/>
                <a:gd name="connsiteX313" fmla="*/ 91440 w 4806563"/>
                <a:gd name="connsiteY313" fmla="*/ 481332 h 1932445"/>
                <a:gd name="connsiteX314" fmla="*/ 95416 w 4806563"/>
                <a:gd name="connsiteY314" fmla="*/ 469405 h 1932445"/>
                <a:gd name="connsiteX315" fmla="*/ 99391 w 4806563"/>
                <a:gd name="connsiteY315" fmla="*/ 449527 h 1932445"/>
                <a:gd name="connsiteX316" fmla="*/ 103367 w 4806563"/>
                <a:gd name="connsiteY316" fmla="*/ 433624 h 1932445"/>
                <a:gd name="connsiteX317" fmla="*/ 95416 w 4806563"/>
                <a:gd name="connsiteY317" fmla="*/ 409770 h 1932445"/>
                <a:gd name="connsiteX318" fmla="*/ 79513 w 4806563"/>
                <a:gd name="connsiteY318" fmla="*/ 377965 h 1932445"/>
                <a:gd name="connsiteX319" fmla="*/ 67586 w 4806563"/>
                <a:gd name="connsiteY319" fmla="*/ 370014 h 1932445"/>
                <a:gd name="connsiteX320" fmla="*/ 59635 w 4806563"/>
                <a:gd name="connsiteY320" fmla="*/ 342184 h 1932445"/>
                <a:gd name="connsiteX321" fmla="*/ 51683 w 4806563"/>
                <a:gd name="connsiteY321" fmla="*/ 334233 h 1932445"/>
                <a:gd name="connsiteX322" fmla="*/ 43732 w 4806563"/>
                <a:gd name="connsiteY322" fmla="*/ 290501 h 1932445"/>
                <a:gd name="connsiteX323" fmla="*/ 39756 w 4806563"/>
                <a:gd name="connsiteY323" fmla="*/ 262671 h 1932445"/>
                <a:gd name="connsiteX324" fmla="*/ 27830 w 4806563"/>
                <a:gd name="connsiteY324" fmla="*/ 254720 h 1932445"/>
                <a:gd name="connsiteX325" fmla="*/ 23854 w 4806563"/>
                <a:gd name="connsiteY325" fmla="*/ 242793 h 1932445"/>
                <a:gd name="connsiteX326" fmla="*/ 19878 w 4806563"/>
                <a:gd name="connsiteY326" fmla="*/ 218939 h 1932445"/>
                <a:gd name="connsiteX327" fmla="*/ 23854 w 4806563"/>
                <a:gd name="connsiteY327" fmla="*/ 207012 h 1932445"/>
                <a:gd name="connsiteX328" fmla="*/ 27830 w 4806563"/>
                <a:gd name="connsiteY328" fmla="*/ 191110 h 1932445"/>
                <a:gd name="connsiteX329" fmla="*/ 39756 w 4806563"/>
                <a:gd name="connsiteY329" fmla="*/ 167256 h 1932445"/>
                <a:gd name="connsiteX330" fmla="*/ 31805 w 4806563"/>
                <a:gd name="connsiteY330" fmla="*/ 155329 h 1932445"/>
                <a:gd name="connsiteX331" fmla="*/ 19878 w 4806563"/>
                <a:gd name="connsiteY331" fmla="*/ 147377 h 1932445"/>
                <a:gd name="connsiteX332" fmla="*/ 11927 w 4806563"/>
                <a:gd name="connsiteY332" fmla="*/ 123523 h 1932445"/>
                <a:gd name="connsiteX333" fmla="*/ 0 w 4806563"/>
                <a:gd name="connsiteY333" fmla="*/ 91718 h 1932445"/>
                <a:gd name="connsiteX334" fmla="*/ 11927 w 4806563"/>
                <a:gd name="connsiteY334" fmla="*/ 75816 h 1932445"/>
                <a:gd name="connsiteX335" fmla="*/ 35781 w 4806563"/>
                <a:gd name="connsiteY335" fmla="*/ 51962 h 1932445"/>
                <a:gd name="connsiteX336" fmla="*/ 47708 w 4806563"/>
                <a:gd name="connsiteY336" fmla="*/ 47986 h 1932445"/>
                <a:gd name="connsiteX337" fmla="*/ 87464 w 4806563"/>
                <a:gd name="connsiteY337" fmla="*/ 24132 h 1932445"/>
                <a:gd name="connsiteX338" fmla="*/ 111318 w 4806563"/>
                <a:gd name="connsiteY338" fmla="*/ 16181 h 1932445"/>
                <a:gd name="connsiteX339" fmla="*/ 127221 w 4806563"/>
                <a:gd name="connsiteY339" fmla="*/ 12205 h 1932445"/>
                <a:gd name="connsiteX340" fmla="*/ 139148 w 4806563"/>
                <a:gd name="connsiteY340" fmla="*/ 8230 h 1932445"/>
                <a:gd name="connsiteX341" fmla="*/ 159026 w 4806563"/>
                <a:gd name="connsiteY341" fmla="*/ 4254 h 1932445"/>
                <a:gd name="connsiteX0" fmla="*/ 167535 w 4806563"/>
                <a:gd name="connsiteY0" fmla="*/ 6794 h 1939239"/>
                <a:gd name="connsiteX1" fmla="*/ 518800 w 4806563"/>
                <a:gd name="connsiteY1" fmla="*/ 0 h 1939239"/>
                <a:gd name="connsiteX2" fmla="*/ 2060969 w 4806563"/>
                <a:gd name="connsiteY2" fmla="*/ 600267 h 1939239"/>
                <a:gd name="connsiteX3" fmla="*/ 2060969 w 4806563"/>
                <a:gd name="connsiteY3" fmla="*/ 951441 h 1939239"/>
                <a:gd name="connsiteX4" fmla="*/ 3469173 w 4806563"/>
                <a:gd name="connsiteY4" fmla="*/ 951441 h 1939239"/>
                <a:gd name="connsiteX5" fmla="*/ 3469173 w 4806563"/>
                <a:gd name="connsiteY5" fmla="*/ 685007 h 1939239"/>
                <a:gd name="connsiteX6" fmla="*/ 4047214 w 4806563"/>
                <a:gd name="connsiteY6" fmla="*/ 611371 h 1939239"/>
                <a:gd name="connsiteX7" fmla="*/ 4806563 w 4806563"/>
                <a:gd name="connsiteY7" fmla="*/ 559688 h 1939239"/>
                <a:gd name="connsiteX8" fmla="*/ 4802588 w 4806563"/>
                <a:gd name="connsiteY8" fmla="*/ 571615 h 1939239"/>
                <a:gd name="connsiteX9" fmla="*/ 4794636 w 4806563"/>
                <a:gd name="connsiteY9" fmla="*/ 579566 h 1939239"/>
                <a:gd name="connsiteX10" fmla="*/ 4770783 w 4806563"/>
                <a:gd name="connsiteY10" fmla="*/ 587517 h 1939239"/>
                <a:gd name="connsiteX11" fmla="*/ 4762831 w 4806563"/>
                <a:gd name="connsiteY11" fmla="*/ 595469 h 1939239"/>
                <a:gd name="connsiteX12" fmla="*/ 4742953 w 4806563"/>
                <a:gd name="connsiteY12" fmla="*/ 607396 h 1939239"/>
                <a:gd name="connsiteX13" fmla="*/ 4731026 w 4806563"/>
                <a:gd name="connsiteY13" fmla="*/ 611371 h 1939239"/>
                <a:gd name="connsiteX14" fmla="*/ 4723075 w 4806563"/>
                <a:gd name="connsiteY14" fmla="*/ 623298 h 1939239"/>
                <a:gd name="connsiteX15" fmla="*/ 4711148 w 4806563"/>
                <a:gd name="connsiteY15" fmla="*/ 635225 h 1939239"/>
                <a:gd name="connsiteX16" fmla="*/ 4691270 w 4806563"/>
                <a:gd name="connsiteY16" fmla="*/ 655104 h 1939239"/>
                <a:gd name="connsiteX17" fmla="*/ 4683318 w 4806563"/>
                <a:gd name="connsiteY17" fmla="*/ 678957 h 1939239"/>
                <a:gd name="connsiteX18" fmla="*/ 4667416 w 4806563"/>
                <a:gd name="connsiteY18" fmla="*/ 698836 h 1939239"/>
                <a:gd name="connsiteX19" fmla="*/ 4663440 w 4806563"/>
                <a:gd name="connsiteY19" fmla="*/ 710763 h 1939239"/>
                <a:gd name="connsiteX20" fmla="*/ 4611756 w 4806563"/>
                <a:gd name="connsiteY20" fmla="*/ 718714 h 1939239"/>
                <a:gd name="connsiteX21" fmla="*/ 4583927 w 4806563"/>
                <a:gd name="connsiteY21" fmla="*/ 730641 h 1939239"/>
                <a:gd name="connsiteX22" fmla="*/ 4575976 w 4806563"/>
                <a:gd name="connsiteY22" fmla="*/ 742568 h 1939239"/>
                <a:gd name="connsiteX23" fmla="*/ 4564049 w 4806563"/>
                <a:gd name="connsiteY23" fmla="*/ 782324 h 1939239"/>
                <a:gd name="connsiteX24" fmla="*/ 4552122 w 4806563"/>
                <a:gd name="connsiteY24" fmla="*/ 810154 h 1939239"/>
                <a:gd name="connsiteX25" fmla="*/ 4544170 w 4806563"/>
                <a:gd name="connsiteY25" fmla="*/ 818105 h 1939239"/>
                <a:gd name="connsiteX26" fmla="*/ 4528268 w 4806563"/>
                <a:gd name="connsiteY26" fmla="*/ 841959 h 1939239"/>
                <a:gd name="connsiteX27" fmla="*/ 4516341 w 4806563"/>
                <a:gd name="connsiteY27" fmla="*/ 845935 h 1939239"/>
                <a:gd name="connsiteX28" fmla="*/ 4508390 w 4806563"/>
                <a:gd name="connsiteY28" fmla="*/ 857862 h 1939239"/>
                <a:gd name="connsiteX29" fmla="*/ 4488511 w 4806563"/>
                <a:gd name="connsiteY29" fmla="*/ 873764 h 1939239"/>
                <a:gd name="connsiteX30" fmla="*/ 4480560 w 4806563"/>
                <a:gd name="connsiteY30" fmla="*/ 885691 h 1939239"/>
                <a:gd name="connsiteX31" fmla="*/ 4460682 w 4806563"/>
                <a:gd name="connsiteY31" fmla="*/ 901594 h 1939239"/>
                <a:gd name="connsiteX32" fmla="*/ 4436828 w 4806563"/>
                <a:gd name="connsiteY32" fmla="*/ 933399 h 1939239"/>
                <a:gd name="connsiteX33" fmla="*/ 4412974 w 4806563"/>
                <a:gd name="connsiteY33" fmla="*/ 941351 h 1939239"/>
                <a:gd name="connsiteX34" fmla="*/ 4401047 w 4806563"/>
                <a:gd name="connsiteY34" fmla="*/ 965204 h 1939239"/>
                <a:gd name="connsiteX35" fmla="*/ 4393096 w 4806563"/>
                <a:gd name="connsiteY35" fmla="*/ 977131 h 1939239"/>
                <a:gd name="connsiteX36" fmla="*/ 4385144 w 4806563"/>
                <a:gd name="connsiteY36" fmla="*/ 985083 h 1939239"/>
                <a:gd name="connsiteX37" fmla="*/ 4381169 w 4806563"/>
                <a:gd name="connsiteY37" fmla="*/ 997010 h 1939239"/>
                <a:gd name="connsiteX38" fmla="*/ 4373217 w 4806563"/>
                <a:gd name="connsiteY38" fmla="*/ 1008937 h 1939239"/>
                <a:gd name="connsiteX39" fmla="*/ 4369242 w 4806563"/>
                <a:gd name="connsiteY39" fmla="*/ 1020864 h 1939239"/>
                <a:gd name="connsiteX40" fmla="*/ 4361290 w 4806563"/>
                <a:gd name="connsiteY40" fmla="*/ 1044717 h 1939239"/>
                <a:gd name="connsiteX41" fmla="*/ 4349363 w 4806563"/>
                <a:gd name="connsiteY41" fmla="*/ 1148084 h 1939239"/>
                <a:gd name="connsiteX42" fmla="*/ 4357315 w 4806563"/>
                <a:gd name="connsiteY42" fmla="*/ 1203744 h 1939239"/>
                <a:gd name="connsiteX43" fmla="*/ 4361290 w 4806563"/>
                <a:gd name="connsiteY43" fmla="*/ 1223622 h 1939239"/>
                <a:gd name="connsiteX44" fmla="*/ 4373217 w 4806563"/>
                <a:gd name="connsiteY44" fmla="*/ 1251451 h 1939239"/>
                <a:gd name="connsiteX45" fmla="*/ 4377193 w 4806563"/>
                <a:gd name="connsiteY45" fmla="*/ 1263378 h 1939239"/>
                <a:gd name="connsiteX46" fmla="*/ 4389120 w 4806563"/>
                <a:gd name="connsiteY46" fmla="*/ 1299159 h 1939239"/>
                <a:gd name="connsiteX47" fmla="*/ 4401047 w 4806563"/>
                <a:gd name="connsiteY47" fmla="*/ 1319037 h 1939239"/>
                <a:gd name="connsiteX48" fmla="*/ 4412974 w 4806563"/>
                <a:gd name="connsiteY48" fmla="*/ 1342891 h 1939239"/>
                <a:gd name="connsiteX49" fmla="*/ 4428876 w 4806563"/>
                <a:gd name="connsiteY49" fmla="*/ 1366745 h 1939239"/>
                <a:gd name="connsiteX50" fmla="*/ 4432852 w 4806563"/>
                <a:gd name="connsiteY50" fmla="*/ 1378672 h 1939239"/>
                <a:gd name="connsiteX51" fmla="*/ 4456706 w 4806563"/>
                <a:gd name="connsiteY51" fmla="*/ 1402526 h 1939239"/>
                <a:gd name="connsiteX52" fmla="*/ 4464657 w 4806563"/>
                <a:gd name="connsiteY52" fmla="*/ 1414453 h 1939239"/>
                <a:gd name="connsiteX53" fmla="*/ 4484536 w 4806563"/>
                <a:gd name="connsiteY53" fmla="*/ 1434331 h 1939239"/>
                <a:gd name="connsiteX54" fmla="*/ 4492487 w 4806563"/>
                <a:gd name="connsiteY54" fmla="*/ 1446258 h 1939239"/>
                <a:gd name="connsiteX55" fmla="*/ 4512365 w 4806563"/>
                <a:gd name="connsiteY55" fmla="*/ 1462161 h 1939239"/>
                <a:gd name="connsiteX56" fmla="*/ 4508390 w 4806563"/>
                <a:gd name="connsiteY56" fmla="*/ 1474088 h 1939239"/>
                <a:gd name="connsiteX57" fmla="*/ 4512365 w 4806563"/>
                <a:gd name="connsiteY57" fmla="*/ 1517820 h 1939239"/>
                <a:gd name="connsiteX58" fmla="*/ 4532243 w 4806563"/>
                <a:gd name="connsiteY58" fmla="*/ 1533723 h 1939239"/>
                <a:gd name="connsiteX59" fmla="*/ 4544170 w 4806563"/>
                <a:gd name="connsiteY59" fmla="*/ 1541674 h 1939239"/>
                <a:gd name="connsiteX60" fmla="*/ 4548146 w 4806563"/>
                <a:gd name="connsiteY60" fmla="*/ 1553601 h 1939239"/>
                <a:gd name="connsiteX61" fmla="*/ 4560073 w 4806563"/>
                <a:gd name="connsiteY61" fmla="*/ 1561552 h 1939239"/>
                <a:gd name="connsiteX62" fmla="*/ 4583927 w 4806563"/>
                <a:gd name="connsiteY62" fmla="*/ 1589382 h 1939239"/>
                <a:gd name="connsiteX63" fmla="*/ 4591878 w 4806563"/>
                <a:gd name="connsiteY63" fmla="*/ 1617211 h 1939239"/>
                <a:gd name="connsiteX64" fmla="*/ 4611756 w 4806563"/>
                <a:gd name="connsiteY64" fmla="*/ 1637090 h 1939239"/>
                <a:gd name="connsiteX65" fmla="*/ 4615732 w 4806563"/>
                <a:gd name="connsiteY65" fmla="*/ 1696724 h 1939239"/>
                <a:gd name="connsiteX66" fmla="*/ 4611756 w 4806563"/>
                <a:gd name="connsiteY66" fmla="*/ 1764311 h 1939239"/>
                <a:gd name="connsiteX67" fmla="*/ 4611756 w 4806563"/>
                <a:gd name="connsiteY67" fmla="*/ 1812018 h 1939239"/>
                <a:gd name="connsiteX68" fmla="*/ 4599830 w 4806563"/>
                <a:gd name="connsiteY68" fmla="*/ 1863702 h 1939239"/>
                <a:gd name="connsiteX69" fmla="*/ 4595854 w 4806563"/>
                <a:gd name="connsiteY69" fmla="*/ 1887556 h 1939239"/>
                <a:gd name="connsiteX70" fmla="*/ 4583927 w 4806563"/>
                <a:gd name="connsiteY70" fmla="*/ 1891531 h 1939239"/>
                <a:gd name="connsiteX71" fmla="*/ 4564049 w 4806563"/>
                <a:gd name="connsiteY71" fmla="*/ 1907434 h 1939239"/>
                <a:gd name="connsiteX72" fmla="*/ 4536219 w 4806563"/>
                <a:gd name="connsiteY72" fmla="*/ 1911410 h 1939239"/>
                <a:gd name="connsiteX73" fmla="*/ 4524292 w 4806563"/>
                <a:gd name="connsiteY73" fmla="*/ 1907434 h 1939239"/>
                <a:gd name="connsiteX74" fmla="*/ 4520316 w 4806563"/>
                <a:gd name="connsiteY74" fmla="*/ 1895507 h 1939239"/>
                <a:gd name="connsiteX75" fmla="*/ 4504414 w 4806563"/>
                <a:gd name="connsiteY75" fmla="*/ 1871653 h 1939239"/>
                <a:gd name="connsiteX76" fmla="*/ 4496463 w 4806563"/>
                <a:gd name="connsiteY76" fmla="*/ 1843824 h 1939239"/>
                <a:gd name="connsiteX77" fmla="*/ 4488511 w 4806563"/>
                <a:gd name="connsiteY77" fmla="*/ 1835872 h 1939239"/>
                <a:gd name="connsiteX78" fmla="*/ 4476584 w 4806563"/>
                <a:gd name="connsiteY78" fmla="*/ 1831897 h 1939239"/>
                <a:gd name="connsiteX79" fmla="*/ 4452730 w 4806563"/>
                <a:gd name="connsiteY79" fmla="*/ 1823945 h 1939239"/>
                <a:gd name="connsiteX80" fmla="*/ 4428876 w 4806563"/>
                <a:gd name="connsiteY80" fmla="*/ 1819970 h 1939239"/>
                <a:gd name="connsiteX81" fmla="*/ 4420925 w 4806563"/>
                <a:gd name="connsiteY81" fmla="*/ 1796116 h 1939239"/>
                <a:gd name="connsiteX82" fmla="*/ 4412974 w 4806563"/>
                <a:gd name="connsiteY82" fmla="*/ 1760335 h 1939239"/>
                <a:gd name="connsiteX83" fmla="*/ 4389120 w 4806563"/>
                <a:gd name="connsiteY83" fmla="*/ 1756359 h 1939239"/>
                <a:gd name="connsiteX84" fmla="*/ 4377193 w 4806563"/>
                <a:gd name="connsiteY84" fmla="*/ 1752384 h 1939239"/>
                <a:gd name="connsiteX85" fmla="*/ 4369242 w 4806563"/>
                <a:gd name="connsiteY85" fmla="*/ 1744432 h 1939239"/>
                <a:gd name="connsiteX86" fmla="*/ 4357315 w 4806563"/>
                <a:gd name="connsiteY86" fmla="*/ 1736481 h 1939239"/>
                <a:gd name="connsiteX87" fmla="*/ 4353339 w 4806563"/>
                <a:gd name="connsiteY87" fmla="*/ 1724554 h 1939239"/>
                <a:gd name="connsiteX88" fmla="*/ 4341412 w 4806563"/>
                <a:gd name="connsiteY88" fmla="*/ 1716603 h 1939239"/>
                <a:gd name="connsiteX89" fmla="*/ 4325510 w 4806563"/>
                <a:gd name="connsiteY89" fmla="*/ 1692749 h 1939239"/>
                <a:gd name="connsiteX90" fmla="*/ 4317558 w 4806563"/>
                <a:gd name="connsiteY90" fmla="*/ 1684797 h 1939239"/>
                <a:gd name="connsiteX91" fmla="*/ 4309607 w 4806563"/>
                <a:gd name="connsiteY91" fmla="*/ 1660944 h 1939239"/>
                <a:gd name="connsiteX92" fmla="*/ 4301656 w 4806563"/>
                <a:gd name="connsiteY92" fmla="*/ 1649017 h 1939239"/>
                <a:gd name="connsiteX93" fmla="*/ 4293704 w 4806563"/>
                <a:gd name="connsiteY93" fmla="*/ 1641065 h 1939239"/>
                <a:gd name="connsiteX94" fmla="*/ 4297680 w 4806563"/>
                <a:gd name="connsiteY94" fmla="*/ 1629138 h 1939239"/>
                <a:gd name="connsiteX95" fmla="*/ 4309607 w 4806563"/>
                <a:gd name="connsiteY95" fmla="*/ 1621187 h 1939239"/>
                <a:gd name="connsiteX96" fmla="*/ 4321534 w 4806563"/>
                <a:gd name="connsiteY96" fmla="*/ 1597333 h 1939239"/>
                <a:gd name="connsiteX97" fmla="*/ 4317558 w 4806563"/>
                <a:gd name="connsiteY97" fmla="*/ 1585406 h 1939239"/>
                <a:gd name="connsiteX98" fmla="*/ 4297680 w 4806563"/>
                <a:gd name="connsiteY98" fmla="*/ 1589382 h 1939239"/>
                <a:gd name="connsiteX99" fmla="*/ 4285753 w 4806563"/>
                <a:gd name="connsiteY99" fmla="*/ 1593357 h 1939239"/>
                <a:gd name="connsiteX100" fmla="*/ 4281777 w 4806563"/>
                <a:gd name="connsiteY100" fmla="*/ 1609260 h 1939239"/>
                <a:gd name="connsiteX101" fmla="*/ 4277802 w 4806563"/>
                <a:gd name="connsiteY101" fmla="*/ 1557577 h 1939239"/>
                <a:gd name="connsiteX102" fmla="*/ 4277802 w 4806563"/>
                <a:gd name="connsiteY102" fmla="*/ 1497942 h 1939239"/>
                <a:gd name="connsiteX103" fmla="*/ 4269850 w 4806563"/>
                <a:gd name="connsiteY103" fmla="*/ 1489991 h 1939239"/>
                <a:gd name="connsiteX104" fmla="*/ 4265875 w 4806563"/>
                <a:gd name="connsiteY104" fmla="*/ 1442283 h 1939239"/>
                <a:gd name="connsiteX105" fmla="*/ 4261899 w 4806563"/>
                <a:gd name="connsiteY105" fmla="*/ 1430356 h 1939239"/>
                <a:gd name="connsiteX106" fmla="*/ 4253948 w 4806563"/>
                <a:gd name="connsiteY106" fmla="*/ 1422404 h 1939239"/>
                <a:gd name="connsiteX107" fmla="*/ 4234070 w 4806563"/>
                <a:gd name="connsiteY107" fmla="*/ 1418429 h 1939239"/>
                <a:gd name="connsiteX108" fmla="*/ 4222143 w 4806563"/>
                <a:gd name="connsiteY108" fmla="*/ 1410477 h 1939239"/>
                <a:gd name="connsiteX109" fmla="*/ 4182386 w 4806563"/>
                <a:gd name="connsiteY109" fmla="*/ 1378672 h 1939239"/>
                <a:gd name="connsiteX110" fmla="*/ 4162508 w 4806563"/>
                <a:gd name="connsiteY110" fmla="*/ 1358794 h 1939239"/>
                <a:gd name="connsiteX111" fmla="*/ 4138654 w 4806563"/>
                <a:gd name="connsiteY111" fmla="*/ 1350843 h 1939239"/>
                <a:gd name="connsiteX112" fmla="*/ 4118776 w 4806563"/>
                <a:gd name="connsiteY112" fmla="*/ 1330964 h 1939239"/>
                <a:gd name="connsiteX113" fmla="*/ 4106849 w 4806563"/>
                <a:gd name="connsiteY113" fmla="*/ 1323013 h 1939239"/>
                <a:gd name="connsiteX114" fmla="*/ 4086970 w 4806563"/>
                <a:gd name="connsiteY114" fmla="*/ 1311086 h 1939239"/>
                <a:gd name="connsiteX115" fmla="*/ 4063116 w 4806563"/>
                <a:gd name="connsiteY115" fmla="*/ 1319037 h 1939239"/>
                <a:gd name="connsiteX116" fmla="*/ 4047214 w 4806563"/>
                <a:gd name="connsiteY116" fmla="*/ 1342891 h 1939239"/>
                <a:gd name="connsiteX117" fmla="*/ 4039263 w 4806563"/>
                <a:gd name="connsiteY117" fmla="*/ 1350843 h 1939239"/>
                <a:gd name="connsiteX118" fmla="*/ 4031311 w 4806563"/>
                <a:gd name="connsiteY118" fmla="*/ 1374697 h 1939239"/>
                <a:gd name="connsiteX119" fmla="*/ 4019384 w 4806563"/>
                <a:gd name="connsiteY119" fmla="*/ 1378672 h 1939239"/>
                <a:gd name="connsiteX120" fmla="*/ 3991555 w 4806563"/>
                <a:gd name="connsiteY120" fmla="*/ 1382648 h 1939239"/>
                <a:gd name="connsiteX121" fmla="*/ 3967701 w 4806563"/>
                <a:gd name="connsiteY121" fmla="*/ 1370721 h 1939239"/>
                <a:gd name="connsiteX122" fmla="*/ 3963725 w 4806563"/>
                <a:gd name="connsiteY122" fmla="*/ 1358794 h 1939239"/>
                <a:gd name="connsiteX123" fmla="*/ 3939871 w 4806563"/>
                <a:gd name="connsiteY123" fmla="*/ 1350843 h 1939239"/>
                <a:gd name="connsiteX124" fmla="*/ 3927944 w 4806563"/>
                <a:gd name="connsiteY124" fmla="*/ 1342891 h 1939239"/>
                <a:gd name="connsiteX125" fmla="*/ 3904090 w 4806563"/>
                <a:gd name="connsiteY125" fmla="*/ 1330964 h 1939239"/>
                <a:gd name="connsiteX126" fmla="*/ 3892163 w 4806563"/>
                <a:gd name="connsiteY126" fmla="*/ 1326989 h 1939239"/>
                <a:gd name="connsiteX127" fmla="*/ 3868310 w 4806563"/>
                <a:gd name="connsiteY127" fmla="*/ 1311086 h 1939239"/>
                <a:gd name="connsiteX128" fmla="*/ 3792772 w 4806563"/>
                <a:gd name="connsiteY128" fmla="*/ 1307111 h 1939239"/>
                <a:gd name="connsiteX129" fmla="*/ 3737113 w 4806563"/>
                <a:gd name="connsiteY129" fmla="*/ 1315062 h 1939239"/>
                <a:gd name="connsiteX130" fmla="*/ 3725186 w 4806563"/>
                <a:gd name="connsiteY130" fmla="*/ 1319037 h 1939239"/>
                <a:gd name="connsiteX131" fmla="*/ 3717235 w 4806563"/>
                <a:gd name="connsiteY131" fmla="*/ 1326989 h 1939239"/>
                <a:gd name="connsiteX132" fmla="*/ 3681454 w 4806563"/>
                <a:gd name="connsiteY132" fmla="*/ 1330964 h 1939239"/>
                <a:gd name="connsiteX133" fmla="*/ 3665551 w 4806563"/>
                <a:gd name="connsiteY133" fmla="*/ 1334940 h 1939239"/>
                <a:gd name="connsiteX134" fmla="*/ 3661576 w 4806563"/>
                <a:gd name="connsiteY134" fmla="*/ 1323013 h 1939239"/>
                <a:gd name="connsiteX135" fmla="*/ 3657600 w 4806563"/>
                <a:gd name="connsiteY135" fmla="*/ 1311086 h 1939239"/>
                <a:gd name="connsiteX136" fmla="*/ 3649649 w 4806563"/>
                <a:gd name="connsiteY136" fmla="*/ 1287232 h 1939239"/>
                <a:gd name="connsiteX137" fmla="*/ 3625795 w 4806563"/>
                <a:gd name="connsiteY137" fmla="*/ 1283257 h 1939239"/>
                <a:gd name="connsiteX138" fmla="*/ 3617843 w 4806563"/>
                <a:gd name="connsiteY138" fmla="*/ 1291208 h 1939239"/>
                <a:gd name="connsiteX139" fmla="*/ 3562184 w 4806563"/>
                <a:gd name="connsiteY139" fmla="*/ 1326989 h 1939239"/>
                <a:gd name="connsiteX140" fmla="*/ 3550257 w 4806563"/>
                <a:gd name="connsiteY140" fmla="*/ 1323013 h 1939239"/>
                <a:gd name="connsiteX141" fmla="*/ 3526403 w 4806563"/>
                <a:gd name="connsiteY141" fmla="*/ 1315062 h 1939239"/>
                <a:gd name="connsiteX142" fmla="*/ 3510501 w 4806563"/>
                <a:gd name="connsiteY142" fmla="*/ 1311086 h 1939239"/>
                <a:gd name="connsiteX143" fmla="*/ 3498574 w 4806563"/>
                <a:gd name="connsiteY143" fmla="*/ 1319037 h 1939239"/>
                <a:gd name="connsiteX144" fmla="*/ 3466769 w 4806563"/>
                <a:gd name="connsiteY144" fmla="*/ 1323013 h 1939239"/>
                <a:gd name="connsiteX145" fmla="*/ 3446890 w 4806563"/>
                <a:gd name="connsiteY145" fmla="*/ 1354818 h 1939239"/>
                <a:gd name="connsiteX146" fmla="*/ 3442915 w 4806563"/>
                <a:gd name="connsiteY146" fmla="*/ 1390599 h 1939239"/>
                <a:gd name="connsiteX147" fmla="*/ 3466769 w 4806563"/>
                <a:gd name="connsiteY147" fmla="*/ 1386624 h 1939239"/>
                <a:gd name="connsiteX148" fmla="*/ 3486647 w 4806563"/>
                <a:gd name="connsiteY148" fmla="*/ 1382648 h 1939239"/>
                <a:gd name="connsiteX149" fmla="*/ 3486647 w 4806563"/>
                <a:gd name="connsiteY149" fmla="*/ 1406502 h 1939239"/>
                <a:gd name="connsiteX150" fmla="*/ 3466769 w 4806563"/>
                <a:gd name="connsiteY150" fmla="*/ 1410477 h 1939239"/>
                <a:gd name="connsiteX151" fmla="*/ 3462793 w 4806563"/>
                <a:gd name="connsiteY151" fmla="*/ 1422404 h 1939239"/>
                <a:gd name="connsiteX152" fmla="*/ 3470744 w 4806563"/>
                <a:gd name="connsiteY152" fmla="*/ 1450234 h 1939239"/>
                <a:gd name="connsiteX153" fmla="*/ 3506525 w 4806563"/>
                <a:gd name="connsiteY153" fmla="*/ 1470112 h 1939239"/>
                <a:gd name="connsiteX154" fmla="*/ 3518452 w 4806563"/>
                <a:gd name="connsiteY154" fmla="*/ 1474088 h 1939239"/>
                <a:gd name="connsiteX155" fmla="*/ 3542306 w 4806563"/>
                <a:gd name="connsiteY155" fmla="*/ 1482039 h 1939239"/>
                <a:gd name="connsiteX156" fmla="*/ 3534355 w 4806563"/>
                <a:gd name="connsiteY156" fmla="*/ 1505893 h 1939239"/>
                <a:gd name="connsiteX157" fmla="*/ 3526403 w 4806563"/>
                <a:gd name="connsiteY157" fmla="*/ 1497942 h 1939239"/>
                <a:gd name="connsiteX158" fmla="*/ 3514476 w 4806563"/>
                <a:gd name="connsiteY158" fmla="*/ 1493966 h 1939239"/>
                <a:gd name="connsiteX159" fmla="*/ 3466769 w 4806563"/>
                <a:gd name="connsiteY159" fmla="*/ 1486015 h 1939239"/>
                <a:gd name="connsiteX160" fmla="*/ 3454842 w 4806563"/>
                <a:gd name="connsiteY160" fmla="*/ 1478064 h 1939239"/>
                <a:gd name="connsiteX161" fmla="*/ 3434963 w 4806563"/>
                <a:gd name="connsiteY161" fmla="*/ 1450234 h 1939239"/>
                <a:gd name="connsiteX162" fmla="*/ 3423036 w 4806563"/>
                <a:gd name="connsiteY162" fmla="*/ 1474088 h 1939239"/>
                <a:gd name="connsiteX163" fmla="*/ 3430988 w 4806563"/>
                <a:gd name="connsiteY163" fmla="*/ 1482039 h 1939239"/>
                <a:gd name="connsiteX164" fmla="*/ 3423036 w 4806563"/>
                <a:gd name="connsiteY164" fmla="*/ 1489991 h 1939239"/>
                <a:gd name="connsiteX165" fmla="*/ 3411110 w 4806563"/>
                <a:gd name="connsiteY165" fmla="*/ 1509869 h 1939239"/>
                <a:gd name="connsiteX166" fmla="*/ 3403158 w 4806563"/>
                <a:gd name="connsiteY166" fmla="*/ 1486015 h 1939239"/>
                <a:gd name="connsiteX167" fmla="*/ 3387256 w 4806563"/>
                <a:gd name="connsiteY167" fmla="*/ 1482039 h 1939239"/>
                <a:gd name="connsiteX168" fmla="*/ 3367377 w 4806563"/>
                <a:gd name="connsiteY168" fmla="*/ 1497942 h 1939239"/>
                <a:gd name="connsiteX169" fmla="*/ 3355450 w 4806563"/>
                <a:gd name="connsiteY169" fmla="*/ 1517820 h 1939239"/>
                <a:gd name="connsiteX170" fmla="*/ 3327621 w 4806563"/>
                <a:gd name="connsiteY170" fmla="*/ 1521796 h 1939239"/>
                <a:gd name="connsiteX171" fmla="*/ 3295816 w 4806563"/>
                <a:gd name="connsiteY171" fmla="*/ 1497942 h 1939239"/>
                <a:gd name="connsiteX172" fmla="*/ 3287864 w 4806563"/>
                <a:gd name="connsiteY172" fmla="*/ 1489991 h 1939239"/>
                <a:gd name="connsiteX173" fmla="*/ 3295816 w 4806563"/>
                <a:gd name="connsiteY173" fmla="*/ 1482039 h 1939239"/>
                <a:gd name="connsiteX174" fmla="*/ 3287864 w 4806563"/>
                <a:gd name="connsiteY174" fmla="*/ 1470112 h 1939239"/>
                <a:gd name="connsiteX175" fmla="*/ 3275937 w 4806563"/>
                <a:gd name="connsiteY175" fmla="*/ 1466137 h 1939239"/>
                <a:gd name="connsiteX176" fmla="*/ 3267986 w 4806563"/>
                <a:gd name="connsiteY176" fmla="*/ 1458185 h 1939239"/>
                <a:gd name="connsiteX177" fmla="*/ 3256059 w 4806563"/>
                <a:gd name="connsiteY177" fmla="*/ 1454210 h 1939239"/>
                <a:gd name="connsiteX178" fmla="*/ 3252083 w 4806563"/>
                <a:gd name="connsiteY178" fmla="*/ 1442283 h 1939239"/>
                <a:gd name="connsiteX179" fmla="*/ 3220278 w 4806563"/>
                <a:gd name="connsiteY179" fmla="*/ 1438307 h 1939239"/>
                <a:gd name="connsiteX180" fmla="*/ 3200400 w 4806563"/>
                <a:gd name="connsiteY180" fmla="*/ 1434331 h 1939239"/>
                <a:gd name="connsiteX181" fmla="*/ 3188473 w 4806563"/>
                <a:gd name="connsiteY181" fmla="*/ 1438307 h 1939239"/>
                <a:gd name="connsiteX182" fmla="*/ 3184497 w 4806563"/>
                <a:gd name="connsiteY182" fmla="*/ 1450234 h 1939239"/>
                <a:gd name="connsiteX183" fmla="*/ 3168595 w 4806563"/>
                <a:gd name="connsiteY183" fmla="*/ 1454210 h 1939239"/>
                <a:gd name="connsiteX184" fmla="*/ 3132814 w 4806563"/>
                <a:gd name="connsiteY184" fmla="*/ 1446258 h 1939239"/>
                <a:gd name="connsiteX185" fmla="*/ 3120887 w 4806563"/>
                <a:gd name="connsiteY185" fmla="*/ 1442283 h 1939239"/>
                <a:gd name="connsiteX186" fmla="*/ 3085106 w 4806563"/>
                <a:gd name="connsiteY186" fmla="*/ 1430356 h 1939239"/>
                <a:gd name="connsiteX187" fmla="*/ 3025471 w 4806563"/>
                <a:gd name="connsiteY187" fmla="*/ 1426380 h 1939239"/>
                <a:gd name="connsiteX188" fmla="*/ 3009569 w 4806563"/>
                <a:gd name="connsiteY188" fmla="*/ 1430356 h 1939239"/>
                <a:gd name="connsiteX189" fmla="*/ 2989690 w 4806563"/>
                <a:gd name="connsiteY189" fmla="*/ 1434331 h 1939239"/>
                <a:gd name="connsiteX190" fmla="*/ 2977763 w 4806563"/>
                <a:gd name="connsiteY190" fmla="*/ 1438307 h 1939239"/>
                <a:gd name="connsiteX191" fmla="*/ 2930056 w 4806563"/>
                <a:gd name="connsiteY191" fmla="*/ 1450234 h 1939239"/>
                <a:gd name="connsiteX192" fmla="*/ 2918129 w 4806563"/>
                <a:gd name="connsiteY192" fmla="*/ 1458185 h 1939239"/>
                <a:gd name="connsiteX193" fmla="*/ 2878372 w 4806563"/>
                <a:gd name="connsiteY193" fmla="*/ 1470112 h 1939239"/>
                <a:gd name="connsiteX194" fmla="*/ 2870421 w 4806563"/>
                <a:gd name="connsiteY194" fmla="*/ 1478064 h 1939239"/>
                <a:gd name="connsiteX195" fmla="*/ 2850543 w 4806563"/>
                <a:gd name="connsiteY195" fmla="*/ 1489991 h 1939239"/>
                <a:gd name="connsiteX196" fmla="*/ 2826689 w 4806563"/>
                <a:gd name="connsiteY196" fmla="*/ 1497942 h 1939239"/>
                <a:gd name="connsiteX197" fmla="*/ 2810786 w 4806563"/>
                <a:gd name="connsiteY197" fmla="*/ 1517820 h 1939239"/>
                <a:gd name="connsiteX198" fmla="*/ 2798859 w 4806563"/>
                <a:gd name="connsiteY198" fmla="*/ 1525771 h 1939239"/>
                <a:gd name="connsiteX199" fmla="*/ 2786932 w 4806563"/>
                <a:gd name="connsiteY199" fmla="*/ 1529747 h 1939239"/>
                <a:gd name="connsiteX200" fmla="*/ 2778981 w 4806563"/>
                <a:gd name="connsiteY200" fmla="*/ 1541674 h 1939239"/>
                <a:gd name="connsiteX201" fmla="*/ 2759103 w 4806563"/>
                <a:gd name="connsiteY201" fmla="*/ 1557577 h 1939239"/>
                <a:gd name="connsiteX202" fmla="*/ 2747176 w 4806563"/>
                <a:gd name="connsiteY202" fmla="*/ 1565528 h 1939239"/>
                <a:gd name="connsiteX203" fmla="*/ 2731273 w 4806563"/>
                <a:gd name="connsiteY203" fmla="*/ 1585406 h 1939239"/>
                <a:gd name="connsiteX204" fmla="*/ 2727297 w 4806563"/>
                <a:gd name="connsiteY204" fmla="*/ 1597333 h 1939239"/>
                <a:gd name="connsiteX205" fmla="*/ 2699468 w 4806563"/>
                <a:gd name="connsiteY205" fmla="*/ 1601309 h 1939239"/>
                <a:gd name="connsiteX206" fmla="*/ 2683565 w 4806563"/>
                <a:gd name="connsiteY206" fmla="*/ 1605284 h 1939239"/>
                <a:gd name="connsiteX207" fmla="*/ 2651760 w 4806563"/>
                <a:gd name="connsiteY207" fmla="*/ 1609260 h 1939239"/>
                <a:gd name="connsiteX208" fmla="*/ 2639833 w 4806563"/>
                <a:gd name="connsiteY208" fmla="*/ 1617211 h 1939239"/>
                <a:gd name="connsiteX209" fmla="*/ 2623930 w 4806563"/>
                <a:gd name="connsiteY209" fmla="*/ 1625163 h 1939239"/>
                <a:gd name="connsiteX210" fmla="*/ 2588150 w 4806563"/>
                <a:gd name="connsiteY210" fmla="*/ 1645041 h 1939239"/>
                <a:gd name="connsiteX211" fmla="*/ 2564296 w 4806563"/>
                <a:gd name="connsiteY211" fmla="*/ 1676846 h 1939239"/>
                <a:gd name="connsiteX212" fmla="*/ 2544417 w 4806563"/>
                <a:gd name="connsiteY212" fmla="*/ 1688773 h 1939239"/>
                <a:gd name="connsiteX213" fmla="*/ 2552369 w 4806563"/>
                <a:gd name="connsiteY213" fmla="*/ 1712627 h 1939239"/>
                <a:gd name="connsiteX214" fmla="*/ 2548393 w 4806563"/>
                <a:gd name="connsiteY214" fmla="*/ 1744432 h 1939239"/>
                <a:gd name="connsiteX215" fmla="*/ 2544417 w 4806563"/>
                <a:gd name="connsiteY215" fmla="*/ 1756359 h 1939239"/>
                <a:gd name="connsiteX216" fmla="*/ 2532490 w 4806563"/>
                <a:gd name="connsiteY216" fmla="*/ 1800091 h 1939239"/>
                <a:gd name="connsiteX217" fmla="*/ 2528515 w 4806563"/>
                <a:gd name="connsiteY217" fmla="*/ 1823945 h 1939239"/>
                <a:gd name="connsiteX218" fmla="*/ 2532490 w 4806563"/>
                <a:gd name="connsiteY218" fmla="*/ 1835872 h 1939239"/>
                <a:gd name="connsiteX219" fmla="*/ 2536466 w 4806563"/>
                <a:gd name="connsiteY219" fmla="*/ 1891531 h 1939239"/>
                <a:gd name="connsiteX220" fmla="*/ 2544417 w 4806563"/>
                <a:gd name="connsiteY220" fmla="*/ 1903458 h 1939239"/>
                <a:gd name="connsiteX221" fmla="*/ 2552369 w 4806563"/>
                <a:gd name="connsiteY221" fmla="*/ 1935264 h 1939239"/>
                <a:gd name="connsiteX222" fmla="*/ 2508636 w 4806563"/>
                <a:gd name="connsiteY222" fmla="*/ 1931288 h 1939239"/>
                <a:gd name="connsiteX223" fmla="*/ 2452977 w 4806563"/>
                <a:gd name="connsiteY223" fmla="*/ 1919361 h 1939239"/>
                <a:gd name="connsiteX224" fmla="*/ 2433099 w 4806563"/>
                <a:gd name="connsiteY224" fmla="*/ 1915385 h 1939239"/>
                <a:gd name="connsiteX225" fmla="*/ 2405270 w 4806563"/>
                <a:gd name="connsiteY225" fmla="*/ 1907434 h 1939239"/>
                <a:gd name="connsiteX226" fmla="*/ 2381416 w 4806563"/>
                <a:gd name="connsiteY226" fmla="*/ 1891531 h 1939239"/>
                <a:gd name="connsiteX227" fmla="*/ 2357562 w 4806563"/>
                <a:gd name="connsiteY227" fmla="*/ 1887556 h 1939239"/>
                <a:gd name="connsiteX228" fmla="*/ 2345635 w 4806563"/>
                <a:gd name="connsiteY228" fmla="*/ 1883580 h 1939239"/>
                <a:gd name="connsiteX229" fmla="*/ 2341659 w 4806563"/>
                <a:gd name="connsiteY229" fmla="*/ 1871653 h 1939239"/>
                <a:gd name="connsiteX230" fmla="*/ 2333708 w 4806563"/>
                <a:gd name="connsiteY230" fmla="*/ 1859726 h 1939239"/>
                <a:gd name="connsiteX231" fmla="*/ 2325756 w 4806563"/>
                <a:gd name="connsiteY231" fmla="*/ 1819970 h 1939239"/>
                <a:gd name="connsiteX232" fmla="*/ 2313830 w 4806563"/>
                <a:gd name="connsiteY232" fmla="*/ 1760335 h 1939239"/>
                <a:gd name="connsiteX233" fmla="*/ 2301903 w 4806563"/>
                <a:gd name="connsiteY233" fmla="*/ 1736481 h 1939239"/>
                <a:gd name="connsiteX234" fmla="*/ 2266122 w 4806563"/>
                <a:gd name="connsiteY234" fmla="*/ 1720578 h 1939239"/>
                <a:gd name="connsiteX235" fmla="*/ 2250219 w 4806563"/>
                <a:gd name="connsiteY235" fmla="*/ 1688773 h 1939239"/>
                <a:gd name="connsiteX236" fmla="*/ 2242268 w 4806563"/>
                <a:gd name="connsiteY236" fmla="*/ 1656968 h 1939239"/>
                <a:gd name="connsiteX237" fmla="*/ 2226365 w 4806563"/>
                <a:gd name="connsiteY237" fmla="*/ 1641065 h 1939239"/>
                <a:gd name="connsiteX238" fmla="*/ 2218414 w 4806563"/>
                <a:gd name="connsiteY238" fmla="*/ 1613236 h 1939239"/>
                <a:gd name="connsiteX239" fmla="*/ 2214438 w 4806563"/>
                <a:gd name="connsiteY239" fmla="*/ 1601309 h 1939239"/>
                <a:gd name="connsiteX240" fmla="*/ 2202511 w 4806563"/>
                <a:gd name="connsiteY240" fmla="*/ 1565528 h 1939239"/>
                <a:gd name="connsiteX241" fmla="*/ 2198536 w 4806563"/>
                <a:gd name="connsiteY241" fmla="*/ 1549625 h 1939239"/>
                <a:gd name="connsiteX242" fmla="*/ 2190584 w 4806563"/>
                <a:gd name="connsiteY242" fmla="*/ 1537698 h 1939239"/>
                <a:gd name="connsiteX243" fmla="*/ 2186609 w 4806563"/>
                <a:gd name="connsiteY243" fmla="*/ 1525771 h 1939239"/>
                <a:gd name="connsiteX244" fmla="*/ 2178657 w 4806563"/>
                <a:gd name="connsiteY244" fmla="*/ 1517820 h 1939239"/>
                <a:gd name="connsiteX245" fmla="*/ 2166730 w 4806563"/>
                <a:gd name="connsiteY245" fmla="*/ 1478064 h 1939239"/>
                <a:gd name="connsiteX246" fmla="*/ 2154803 w 4806563"/>
                <a:gd name="connsiteY246" fmla="*/ 1474088 h 1939239"/>
                <a:gd name="connsiteX247" fmla="*/ 2146852 w 4806563"/>
                <a:gd name="connsiteY247" fmla="*/ 1462161 h 1939239"/>
                <a:gd name="connsiteX248" fmla="*/ 2119023 w 4806563"/>
                <a:gd name="connsiteY248" fmla="*/ 1430356 h 1939239"/>
                <a:gd name="connsiteX249" fmla="*/ 2095169 w 4806563"/>
                <a:gd name="connsiteY249" fmla="*/ 1422404 h 1939239"/>
                <a:gd name="connsiteX250" fmla="*/ 2035534 w 4806563"/>
                <a:gd name="connsiteY250" fmla="*/ 1418429 h 1939239"/>
                <a:gd name="connsiteX251" fmla="*/ 2023607 w 4806563"/>
                <a:gd name="connsiteY251" fmla="*/ 1414453 h 1939239"/>
                <a:gd name="connsiteX252" fmla="*/ 2011680 w 4806563"/>
                <a:gd name="connsiteY252" fmla="*/ 1410477 h 1939239"/>
                <a:gd name="connsiteX253" fmla="*/ 1963972 w 4806563"/>
                <a:gd name="connsiteY253" fmla="*/ 1398551 h 1939239"/>
                <a:gd name="connsiteX254" fmla="*/ 1940118 w 4806563"/>
                <a:gd name="connsiteY254" fmla="*/ 1414453 h 1939239"/>
                <a:gd name="connsiteX255" fmla="*/ 1924216 w 4806563"/>
                <a:gd name="connsiteY255" fmla="*/ 1450234 h 1939239"/>
                <a:gd name="connsiteX256" fmla="*/ 1912289 w 4806563"/>
                <a:gd name="connsiteY256" fmla="*/ 1454210 h 1939239"/>
                <a:gd name="connsiteX257" fmla="*/ 1908313 w 4806563"/>
                <a:gd name="connsiteY257" fmla="*/ 1466137 h 1939239"/>
                <a:gd name="connsiteX258" fmla="*/ 1896386 w 4806563"/>
                <a:gd name="connsiteY258" fmla="*/ 1497942 h 1939239"/>
                <a:gd name="connsiteX259" fmla="*/ 1876508 w 4806563"/>
                <a:gd name="connsiteY259" fmla="*/ 1501917 h 1939239"/>
                <a:gd name="connsiteX260" fmla="*/ 1852654 w 4806563"/>
                <a:gd name="connsiteY260" fmla="*/ 1493966 h 1939239"/>
                <a:gd name="connsiteX261" fmla="*/ 1832776 w 4806563"/>
                <a:gd name="connsiteY261" fmla="*/ 1489991 h 1939239"/>
                <a:gd name="connsiteX262" fmla="*/ 1808922 w 4806563"/>
                <a:gd name="connsiteY262" fmla="*/ 1478064 h 1939239"/>
                <a:gd name="connsiteX263" fmla="*/ 1796995 w 4806563"/>
                <a:gd name="connsiteY263" fmla="*/ 1474088 h 1939239"/>
                <a:gd name="connsiteX264" fmla="*/ 1785068 w 4806563"/>
                <a:gd name="connsiteY264" fmla="*/ 1466137 h 1939239"/>
                <a:gd name="connsiteX265" fmla="*/ 1773141 w 4806563"/>
                <a:gd name="connsiteY265" fmla="*/ 1462161 h 1939239"/>
                <a:gd name="connsiteX266" fmla="*/ 1761214 w 4806563"/>
                <a:gd name="connsiteY266" fmla="*/ 1450234 h 1939239"/>
                <a:gd name="connsiteX267" fmla="*/ 1741336 w 4806563"/>
                <a:gd name="connsiteY267" fmla="*/ 1430356 h 1939239"/>
                <a:gd name="connsiteX268" fmla="*/ 1733384 w 4806563"/>
                <a:gd name="connsiteY268" fmla="*/ 1406502 h 1939239"/>
                <a:gd name="connsiteX269" fmla="*/ 1725433 w 4806563"/>
                <a:gd name="connsiteY269" fmla="*/ 1394575 h 1939239"/>
                <a:gd name="connsiteX270" fmla="*/ 1721457 w 4806563"/>
                <a:gd name="connsiteY270" fmla="*/ 1350843 h 1939239"/>
                <a:gd name="connsiteX271" fmla="*/ 1717482 w 4806563"/>
                <a:gd name="connsiteY271" fmla="*/ 1338916 h 1939239"/>
                <a:gd name="connsiteX272" fmla="*/ 1709530 w 4806563"/>
                <a:gd name="connsiteY272" fmla="*/ 1315062 h 1939239"/>
                <a:gd name="connsiteX273" fmla="*/ 1693628 w 4806563"/>
                <a:gd name="connsiteY273" fmla="*/ 1291208 h 1939239"/>
                <a:gd name="connsiteX274" fmla="*/ 1689652 w 4806563"/>
                <a:gd name="connsiteY274" fmla="*/ 1279281 h 1939239"/>
                <a:gd name="connsiteX275" fmla="*/ 1677725 w 4806563"/>
                <a:gd name="connsiteY275" fmla="*/ 1271330 h 1939239"/>
                <a:gd name="connsiteX276" fmla="*/ 1669774 w 4806563"/>
                <a:gd name="connsiteY276" fmla="*/ 1263378 h 1939239"/>
                <a:gd name="connsiteX277" fmla="*/ 1657847 w 4806563"/>
                <a:gd name="connsiteY277" fmla="*/ 1259403 h 1939239"/>
                <a:gd name="connsiteX278" fmla="*/ 1645920 w 4806563"/>
                <a:gd name="connsiteY278" fmla="*/ 1239524 h 1939239"/>
                <a:gd name="connsiteX279" fmla="*/ 1622066 w 4806563"/>
                <a:gd name="connsiteY279" fmla="*/ 1223622 h 1939239"/>
                <a:gd name="connsiteX280" fmla="*/ 1614115 w 4806563"/>
                <a:gd name="connsiteY280" fmla="*/ 1211695 h 1939239"/>
                <a:gd name="connsiteX281" fmla="*/ 1598212 w 4806563"/>
                <a:gd name="connsiteY281" fmla="*/ 1179890 h 1939239"/>
                <a:gd name="connsiteX282" fmla="*/ 1578334 w 4806563"/>
                <a:gd name="connsiteY282" fmla="*/ 1160011 h 1939239"/>
                <a:gd name="connsiteX283" fmla="*/ 1566407 w 4806563"/>
                <a:gd name="connsiteY283" fmla="*/ 1156036 h 1939239"/>
                <a:gd name="connsiteX284" fmla="*/ 1554480 w 4806563"/>
                <a:gd name="connsiteY284" fmla="*/ 1136157 h 1939239"/>
                <a:gd name="connsiteX285" fmla="*/ 1538577 w 4806563"/>
                <a:gd name="connsiteY285" fmla="*/ 1104352 h 1939239"/>
                <a:gd name="connsiteX286" fmla="*/ 1339795 w 4806563"/>
                <a:gd name="connsiteY286" fmla="*/ 1088450 h 1939239"/>
                <a:gd name="connsiteX287" fmla="*/ 1339795 w 4806563"/>
                <a:gd name="connsiteY287" fmla="*/ 1152060 h 1939239"/>
                <a:gd name="connsiteX288" fmla="*/ 1037645 w 4806563"/>
                <a:gd name="connsiteY288" fmla="*/ 1116279 h 1939239"/>
                <a:gd name="connsiteX289" fmla="*/ 644056 w 4806563"/>
                <a:gd name="connsiteY289" fmla="*/ 877740 h 1939239"/>
                <a:gd name="connsiteX290" fmla="*/ 659958 w 4806563"/>
                <a:gd name="connsiteY290" fmla="*/ 857862 h 1939239"/>
                <a:gd name="connsiteX291" fmla="*/ 397565 w 4806563"/>
                <a:gd name="connsiteY291" fmla="*/ 822081 h 1939239"/>
                <a:gd name="connsiteX292" fmla="*/ 401541 w 4806563"/>
                <a:gd name="connsiteY292" fmla="*/ 810154 h 1939239"/>
                <a:gd name="connsiteX293" fmla="*/ 405516 w 4806563"/>
                <a:gd name="connsiteY293" fmla="*/ 790276 h 1939239"/>
                <a:gd name="connsiteX294" fmla="*/ 401541 w 4806563"/>
                <a:gd name="connsiteY294" fmla="*/ 774373 h 1939239"/>
                <a:gd name="connsiteX295" fmla="*/ 397565 w 4806563"/>
                <a:gd name="connsiteY295" fmla="*/ 742568 h 1939239"/>
                <a:gd name="connsiteX296" fmla="*/ 389614 w 4806563"/>
                <a:gd name="connsiteY296" fmla="*/ 718714 h 1939239"/>
                <a:gd name="connsiteX297" fmla="*/ 381663 w 4806563"/>
                <a:gd name="connsiteY297" fmla="*/ 706787 h 1939239"/>
                <a:gd name="connsiteX298" fmla="*/ 353833 w 4806563"/>
                <a:gd name="connsiteY298" fmla="*/ 674982 h 1939239"/>
                <a:gd name="connsiteX299" fmla="*/ 341906 w 4806563"/>
                <a:gd name="connsiteY299" fmla="*/ 671006 h 1939239"/>
                <a:gd name="connsiteX300" fmla="*/ 329979 w 4806563"/>
                <a:gd name="connsiteY300" fmla="*/ 678957 h 1939239"/>
                <a:gd name="connsiteX301" fmla="*/ 294198 w 4806563"/>
                <a:gd name="connsiteY301" fmla="*/ 674982 h 1939239"/>
                <a:gd name="connsiteX302" fmla="*/ 302150 w 4806563"/>
                <a:gd name="connsiteY302" fmla="*/ 667031 h 1939239"/>
                <a:gd name="connsiteX303" fmla="*/ 290223 w 4806563"/>
                <a:gd name="connsiteY303" fmla="*/ 643177 h 1939239"/>
                <a:gd name="connsiteX304" fmla="*/ 250466 w 4806563"/>
                <a:gd name="connsiteY304" fmla="*/ 631250 h 1939239"/>
                <a:gd name="connsiteX305" fmla="*/ 234563 w 4806563"/>
                <a:gd name="connsiteY305" fmla="*/ 615347 h 1939239"/>
                <a:gd name="connsiteX306" fmla="*/ 222636 w 4806563"/>
                <a:gd name="connsiteY306" fmla="*/ 591493 h 1939239"/>
                <a:gd name="connsiteX307" fmla="*/ 202758 w 4806563"/>
                <a:gd name="connsiteY307" fmla="*/ 559688 h 1939239"/>
                <a:gd name="connsiteX308" fmla="*/ 174929 w 4806563"/>
                <a:gd name="connsiteY308" fmla="*/ 551737 h 1939239"/>
                <a:gd name="connsiteX309" fmla="*/ 143123 w 4806563"/>
                <a:gd name="connsiteY309" fmla="*/ 543785 h 1939239"/>
                <a:gd name="connsiteX310" fmla="*/ 119270 w 4806563"/>
                <a:gd name="connsiteY310" fmla="*/ 535834 h 1939239"/>
                <a:gd name="connsiteX311" fmla="*/ 107343 w 4806563"/>
                <a:gd name="connsiteY311" fmla="*/ 527883 h 1939239"/>
                <a:gd name="connsiteX312" fmla="*/ 95416 w 4806563"/>
                <a:gd name="connsiteY312" fmla="*/ 523907 h 1939239"/>
                <a:gd name="connsiteX313" fmla="*/ 91440 w 4806563"/>
                <a:gd name="connsiteY313" fmla="*/ 488126 h 1939239"/>
                <a:gd name="connsiteX314" fmla="*/ 95416 w 4806563"/>
                <a:gd name="connsiteY314" fmla="*/ 476199 h 1939239"/>
                <a:gd name="connsiteX315" fmla="*/ 99391 w 4806563"/>
                <a:gd name="connsiteY315" fmla="*/ 456321 h 1939239"/>
                <a:gd name="connsiteX316" fmla="*/ 103367 w 4806563"/>
                <a:gd name="connsiteY316" fmla="*/ 440418 h 1939239"/>
                <a:gd name="connsiteX317" fmla="*/ 95416 w 4806563"/>
                <a:gd name="connsiteY317" fmla="*/ 416564 h 1939239"/>
                <a:gd name="connsiteX318" fmla="*/ 79513 w 4806563"/>
                <a:gd name="connsiteY318" fmla="*/ 384759 h 1939239"/>
                <a:gd name="connsiteX319" fmla="*/ 67586 w 4806563"/>
                <a:gd name="connsiteY319" fmla="*/ 376808 h 1939239"/>
                <a:gd name="connsiteX320" fmla="*/ 59635 w 4806563"/>
                <a:gd name="connsiteY320" fmla="*/ 348978 h 1939239"/>
                <a:gd name="connsiteX321" fmla="*/ 51683 w 4806563"/>
                <a:gd name="connsiteY321" fmla="*/ 341027 h 1939239"/>
                <a:gd name="connsiteX322" fmla="*/ 43732 w 4806563"/>
                <a:gd name="connsiteY322" fmla="*/ 297295 h 1939239"/>
                <a:gd name="connsiteX323" fmla="*/ 39756 w 4806563"/>
                <a:gd name="connsiteY323" fmla="*/ 269465 h 1939239"/>
                <a:gd name="connsiteX324" fmla="*/ 27830 w 4806563"/>
                <a:gd name="connsiteY324" fmla="*/ 261514 h 1939239"/>
                <a:gd name="connsiteX325" fmla="*/ 23854 w 4806563"/>
                <a:gd name="connsiteY325" fmla="*/ 249587 h 1939239"/>
                <a:gd name="connsiteX326" fmla="*/ 19878 w 4806563"/>
                <a:gd name="connsiteY326" fmla="*/ 225733 h 1939239"/>
                <a:gd name="connsiteX327" fmla="*/ 23854 w 4806563"/>
                <a:gd name="connsiteY327" fmla="*/ 213806 h 1939239"/>
                <a:gd name="connsiteX328" fmla="*/ 27830 w 4806563"/>
                <a:gd name="connsiteY328" fmla="*/ 197904 h 1939239"/>
                <a:gd name="connsiteX329" fmla="*/ 39756 w 4806563"/>
                <a:gd name="connsiteY329" fmla="*/ 174050 h 1939239"/>
                <a:gd name="connsiteX330" fmla="*/ 31805 w 4806563"/>
                <a:gd name="connsiteY330" fmla="*/ 162123 h 1939239"/>
                <a:gd name="connsiteX331" fmla="*/ 19878 w 4806563"/>
                <a:gd name="connsiteY331" fmla="*/ 154171 h 1939239"/>
                <a:gd name="connsiteX332" fmla="*/ 11927 w 4806563"/>
                <a:gd name="connsiteY332" fmla="*/ 130317 h 1939239"/>
                <a:gd name="connsiteX333" fmla="*/ 0 w 4806563"/>
                <a:gd name="connsiteY333" fmla="*/ 98512 h 1939239"/>
                <a:gd name="connsiteX334" fmla="*/ 11927 w 4806563"/>
                <a:gd name="connsiteY334" fmla="*/ 82610 h 1939239"/>
                <a:gd name="connsiteX335" fmla="*/ 35781 w 4806563"/>
                <a:gd name="connsiteY335" fmla="*/ 58756 h 1939239"/>
                <a:gd name="connsiteX336" fmla="*/ 47708 w 4806563"/>
                <a:gd name="connsiteY336" fmla="*/ 54780 h 1939239"/>
                <a:gd name="connsiteX337" fmla="*/ 87464 w 4806563"/>
                <a:gd name="connsiteY337" fmla="*/ 30926 h 1939239"/>
                <a:gd name="connsiteX338" fmla="*/ 111318 w 4806563"/>
                <a:gd name="connsiteY338" fmla="*/ 22975 h 1939239"/>
                <a:gd name="connsiteX339" fmla="*/ 127221 w 4806563"/>
                <a:gd name="connsiteY339" fmla="*/ 18999 h 1939239"/>
                <a:gd name="connsiteX340" fmla="*/ 139148 w 4806563"/>
                <a:gd name="connsiteY340" fmla="*/ 15024 h 1939239"/>
                <a:gd name="connsiteX341" fmla="*/ 159026 w 4806563"/>
                <a:gd name="connsiteY341" fmla="*/ 11048 h 1939239"/>
                <a:gd name="connsiteX342" fmla="*/ 167535 w 4806563"/>
                <a:gd name="connsiteY342" fmla="*/ 6794 h 1939239"/>
                <a:gd name="connsiteX0" fmla="*/ 167535 w 4806563"/>
                <a:gd name="connsiteY0" fmla="*/ 19851 h 1952296"/>
                <a:gd name="connsiteX1" fmla="*/ 518800 w 4806563"/>
                <a:gd name="connsiteY1" fmla="*/ 13057 h 1952296"/>
                <a:gd name="connsiteX2" fmla="*/ 2060969 w 4806563"/>
                <a:gd name="connsiteY2" fmla="*/ 613324 h 1952296"/>
                <a:gd name="connsiteX3" fmla="*/ 2060969 w 4806563"/>
                <a:gd name="connsiteY3" fmla="*/ 964498 h 1952296"/>
                <a:gd name="connsiteX4" fmla="*/ 3469173 w 4806563"/>
                <a:gd name="connsiteY4" fmla="*/ 964498 h 1952296"/>
                <a:gd name="connsiteX5" fmla="*/ 3469173 w 4806563"/>
                <a:gd name="connsiteY5" fmla="*/ 698064 h 1952296"/>
                <a:gd name="connsiteX6" fmla="*/ 4047214 w 4806563"/>
                <a:gd name="connsiteY6" fmla="*/ 624428 h 1952296"/>
                <a:gd name="connsiteX7" fmla="*/ 4806563 w 4806563"/>
                <a:gd name="connsiteY7" fmla="*/ 572745 h 1952296"/>
                <a:gd name="connsiteX8" fmla="*/ 4802588 w 4806563"/>
                <a:gd name="connsiteY8" fmla="*/ 584672 h 1952296"/>
                <a:gd name="connsiteX9" fmla="*/ 4794636 w 4806563"/>
                <a:gd name="connsiteY9" fmla="*/ 592623 h 1952296"/>
                <a:gd name="connsiteX10" fmla="*/ 4770783 w 4806563"/>
                <a:gd name="connsiteY10" fmla="*/ 600574 h 1952296"/>
                <a:gd name="connsiteX11" fmla="*/ 4762831 w 4806563"/>
                <a:gd name="connsiteY11" fmla="*/ 608526 h 1952296"/>
                <a:gd name="connsiteX12" fmla="*/ 4742953 w 4806563"/>
                <a:gd name="connsiteY12" fmla="*/ 620453 h 1952296"/>
                <a:gd name="connsiteX13" fmla="*/ 4731026 w 4806563"/>
                <a:gd name="connsiteY13" fmla="*/ 624428 h 1952296"/>
                <a:gd name="connsiteX14" fmla="*/ 4723075 w 4806563"/>
                <a:gd name="connsiteY14" fmla="*/ 636355 h 1952296"/>
                <a:gd name="connsiteX15" fmla="*/ 4711148 w 4806563"/>
                <a:gd name="connsiteY15" fmla="*/ 648282 h 1952296"/>
                <a:gd name="connsiteX16" fmla="*/ 4691270 w 4806563"/>
                <a:gd name="connsiteY16" fmla="*/ 668161 h 1952296"/>
                <a:gd name="connsiteX17" fmla="*/ 4683318 w 4806563"/>
                <a:gd name="connsiteY17" fmla="*/ 692014 h 1952296"/>
                <a:gd name="connsiteX18" fmla="*/ 4667416 w 4806563"/>
                <a:gd name="connsiteY18" fmla="*/ 711893 h 1952296"/>
                <a:gd name="connsiteX19" fmla="*/ 4663440 w 4806563"/>
                <a:gd name="connsiteY19" fmla="*/ 723820 h 1952296"/>
                <a:gd name="connsiteX20" fmla="*/ 4611756 w 4806563"/>
                <a:gd name="connsiteY20" fmla="*/ 731771 h 1952296"/>
                <a:gd name="connsiteX21" fmla="*/ 4583927 w 4806563"/>
                <a:gd name="connsiteY21" fmla="*/ 743698 h 1952296"/>
                <a:gd name="connsiteX22" fmla="*/ 4575976 w 4806563"/>
                <a:gd name="connsiteY22" fmla="*/ 755625 h 1952296"/>
                <a:gd name="connsiteX23" fmla="*/ 4564049 w 4806563"/>
                <a:gd name="connsiteY23" fmla="*/ 795381 h 1952296"/>
                <a:gd name="connsiteX24" fmla="*/ 4552122 w 4806563"/>
                <a:gd name="connsiteY24" fmla="*/ 823211 h 1952296"/>
                <a:gd name="connsiteX25" fmla="*/ 4544170 w 4806563"/>
                <a:gd name="connsiteY25" fmla="*/ 831162 h 1952296"/>
                <a:gd name="connsiteX26" fmla="*/ 4528268 w 4806563"/>
                <a:gd name="connsiteY26" fmla="*/ 855016 h 1952296"/>
                <a:gd name="connsiteX27" fmla="*/ 4516341 w 4806563"/>
                <a:gd name="connsiteY27" fmla="*/ 858992 h 1952296"/>
                <a:gd name="connsiteX28" fmla="*/ 4508390 w 4806563"/>
                <a:gd name="connsiteY28" fmla="*/ 870919 h 1952296"/>
                <a:gd name="connsiteX29" fmla="*/ 4488511 w 4806563"/>
                <a:gd name="connsiteY29" fmla="*/ 886821 h 1952296"/>
                <a:gd name="connsiteX30" fmla="*/ 4480560 w 4806563"/>
                <a:gd name="connsiteY30" fmla="*/ 898748 h 1952296"/>
                <a:gd name="connsiteX31" fmla="*/ 4460682 w 4806563"/>
                <a:gd name="connsiteY31" fmla="*/ 914651 h 1952296"/>
                <a:gd name="connsiteX32" fmla="*/ 4436828 w 4806563"/>
                <a:gd name="connsiteY32" fmla="*/ 946456 h 1952296"/>
                <a:gd name="connsiteX33" fmla="*/ 4412974 w 4806563"/>
                <a:gd name="connsiteY33" fmla="*/ 954408 h 1952296"/>
                <a:gd name="connsiteX34" fmla="*/ 4401047 w 4806563"/>
                <a:gd name="connsiteY34" fmla="*/ 978261 h 1952296"/>
                <a:gd name="connsiteX35" fmla="*/ 4393096 w 4806563"/>
                <a:gd name="connsiteY35" fmla="*/ 990188 h 1952296"/>
                <a:gd name="connsiteX36" fmla="*/ 4385144 w 4806563"/>
                <a:gd name="connsiteY36" fmla="*/ 998140 h 1952296"/>
                <a:gd name="connsiteX37" fmla="*/ 4381169 w 4806563"/>
                <a:gd name="connsiteY37" fmla="*/ 1010067 h 1952296"/>
                <a:gd name="connsiteX38" fmla="*/ 4373217 w 4806563"/>
                <a:gd name="connsiteY38" fmla="*/ 1021994 h 1952296"/>
                <a:gd name="connsiteX39" fmla="*/ 4369242 w 4806563"/>
                <a:gd name="connsiteY39" fmla="*/ 1033921 h 1952296"/>
                <a:gd name="connsiteX40" fmla="*/ 4361290 w 4806563"/>
                <a:gd name="connsiteY40" fmla="*/ 1057774 h 1952296"/>
                <a:gd name="connsiteX41" fmla="*/ 4349363 w 4806563"/>
                <a:gd name="connsiteY41" fmla="*/ 1161141 h 1952296"/>
                <a:gd name="connsiteX42" fmla="*/ 4357315 w 4806563"/>
                <a:gd name="connsiteY42" fmla="*/ 1216801 h 1952296"/>
                <a:gd name="connsiteX43" fmla="*/ 4361290 w 4806563"/>
                <a:gd name="connsiteY43" fmla="*/ 1236679 h 1952296"/>
                <a:gd name="connsiteX44" fmla="*/ 4373217 w 4806563"/>
                <a:gd name="connsiteY44" fmla="*/ 1264508 h 1952296"/>
                <a:gd name="connsiteX45" fmla="*/ 4377193 w 4806563"/>
                <a:gd name="connsiteY45" fmla="*/ 1276435 h 1952296"/>
                <a:gd name="connsiteX46" fmla="*/ 4389120 w 4806563"/>
                <a:gd name="connsiteY46" fmla="*/ 1312216 h 1952296"/>
                <a:gd name="connsiteX47" fmla="*/ 4401047 w 4806563"/>
                <a:gd name="connsiteY47" fmla="*/ 1332094 h 1952296"/>
                <a:gd name="connsiteX48" fmla="*/ 4412974 w 4806563"/>
                <a:gd name="connsiteY48" fmla="*/ 1355948 h 1952296"/>
                <a:gd name="connsiteX49" fmla="*/ 4428876 w 4806563"/>
                <a:gd name="connsiteY49" fmla="*/ 1379802 h 1952296"/>
                <a:gd name="connsiteX50" fmla="*/ 4432852 w 4806563"/>
                <a:gd name="connsiteY50" fmla="*/ 1391729 h 1952296"/>
                <a:gd name="connsiteX51" fmla="*/ 4456706 w 4806563"/>
                <a:gd name="connsiteY51" fmla="*/ 1415583 h 1952296"/>
                <a:gd name="connsiteX52" fmla="*/ 4464657 w 4806563"/>
                <a:gd name="connsiteY52" fmla="*/ 1427510 h 1952296"/>
                <a:gd name="connsiteX53" fmla="*/ 4484536 w 4806563"/>
                <a:gd name="connsiteY53" fmla="*/ 1447388 h 1952296"/>
                <a:gd name="connsiteX54" fmla="*/ 4492487 w 4806563"/>
                <a:gd name="connsiteY54" fmla="*/ 1459315 h 1952296"/>
                <a:gd name="connsiteX55" fmla="*/ 4512365 w 4806563"/>
                <a:gd name="connsiteY55" fmla="*/ 1475218 h 1952296"/>
                <a:gd name="connsiteX56" fmla="*/ 4508390 w 4806563"/>
                <a:gd name="connsiteY56" fmla="*/ 1487145 h 1952296"/>
                <a:gd name="connsiteX57" fmla="*/ 4512365 w 4806563"/>
                <a:gd name="connsiteY57" fmla="*/ 1530877 h 1952296"/>
                <a:gd name="connsiteX58" fmla="*/ 4532243 w 4806563"/>
                <a:gd name="connsiteY58" fmla="*/ 1546780 h 1952296"/>
                <a:gd name="connsiteX59" fmla="*/ 4544170 w 4806563"/>
                <a:gd name="connsiteY59" fmla="*/ 1554731 h 1952296"/>
                <a:gd name="connsiteX60" fmla="*/ 4548146 w 4806563"/>
                <a:gd name="connsiteY60" fmla="*/ 1566658 h 1952296"/>
                <a:gd name="connsiteX61" fmla="*/ 4560073 w 4806563"/>
                <a:gd name="connsiteY61" fmla="*/ 1574609 h 1952296"/>
                <a:gd name="connsiteX62" fmla="*/ 4583927 w 4806563"/>
                <a:gd name="connsiteY62" fmla="*/ 1602439 h 1952296"/>
                <a:gd name="connsiteX63" fmla="*/ 4591878 w 4806563"/>
                <a:gd name="connsiteY63" fmla="*/ 1630268 h 1952296"/>
                <a:gd name="connsiteX64" fmla="*/ 4611756 w 4806563"/>
                <a:gd name="connsiteY64" fmla="*/ 1650147 h 1952296"/>
                <a:gd name="connsiteX65" fmla="*/ 4615732 w 4806563"/>
                <a:gd name="connsiteY65" fmla="*/ 1709781 h 1952296"/>
                <a:gd name="connsiteX66" fmla="*/ 4611756 w 4806563"/>
                <a:gd name="connsiteY66" fmla="*/ 1777368 h 1952296"/>
                <a:gd name="connsiteX67" fmla="*/ 4611756 w 4806563"/>
                <a:gd name="connsiteY67" fmla="*/ 1825075 h 1952296"/>
                <a:gd name="connsiteX68" fmla="*/ 4599830 w 4806563"/>
                <a:gd name="connsiteY68" fmla="*/ 1876759 h 1952296"/>
                <a:gd name="connsiteX69" fmla="*/ 4595854 w 4806563"/>
                <a:gd name="connsiteY69" fmla="*/ 1900613 h 1952296"/>
                <a:gd name="connsiteX70" fmla="*/ 4583927 w 4806563"/>
                <a:gd name="connsiteY70" fmla="*/ 1904588 h 1952296"/>
                <a:gd name="connsiteX71" fmla="*/ 4564049 w 4806563"/>
                <a:gd name="connsiteY71" fmla="*/ 1920491 h 1952296"/>
                <a:gd name="connsiteX72" fmla="*/ 4536219 w 4806563"/>
                <a:gd name="connsiteY72" fmla="*/ 1924467 h 1952296"/>
                <a:gd name="connsiteX73" fmla="*/ 4524292 w 4806563"/>
                <a:gd name="connsiteY73" fmla="*/ 1920491 h 1952296"/>
                <a:gd name="connsiteX74" fmla="*/ 4520316 w 4806563"/>
                <a:gd name="connsiteY74" fmla="*/ 1908564 h 1952296"/>
                <a:gd name="connsiteX75" fmla="*/ 4504414 w 4806563"/>
                <a:gd name="connsiteY75" fmla="*/ 1884710 h 1952296"/>
                <a:gd name="connsiteX76" fmla="*/ 4496463 w 4806563"/>
                <a:gd name="connsiteY76" fmla="*/ 1856881 h 1952296"/>
                <a:gd name="connsiteX77" fmla="*/ 4488511 w 4806563"/>
                <a:gd name="connsiteY77" fmla="*/ 1848929 h 1952296"/>
                <a:gd name="connsiteX78" fmla="*/ 4476584 w 4806563"/>
                <a:gd name="connsiteY78" fmla="*/ 1844954 h 1952296"/>
                <a:gd name="connsiteX79" fmla="*/ 4452730 w 4806563"/>
                <a:gd name="connsiteY79" fmla="*/ 1837002 h 1952296"/>
                <a:gd name="connsiteX80" fmla="*/ 4428876 w 4806563"/>
                <a:gd name="connsiteY80" fmla="*/ 1833027 h 1952296"/>
                <a:gd name="connsiteX81" fmla="*/ 4420925 w 4806563"/>
                <a:gd name="connsiteY81" fmla="*/ 1809173 h 1952296"/>
                <a:gd name="connsiteX82" fmla="*/ 4412974 w 4806563"/>
                <a:gd name="connsiteY82" fmla="*/ 1773392 h 1952296"/>
                <a:gd name="connsiteX83" fmla="*/ 4389120 w 4806563"/>
                <a:gd name="connsiteY83" fmla="*/ 1769416 h 1952296"/>
                <a:gd name="connsiteX84" fmla="*/ 4377193 w 4806563"/>
                <a:gd name="connsiteY84" fmla="*/ 1765441 h 1952296"/>
                <a:gd name="connsiteX85" fmla="*/ 4369242 w 4806563"/>
                <a:gd name="connsiteY85" fmla="*/ 1757489 h 1952296"/>
                <a:gd name="connsiteX86" fmla="*/ 4357315 w 4806563"/>
                <a:gd name="connsiteY86" fmla="*/ 1749538 h 1952296"/>
                <a:gd name="connsiteX87" fmla="*/ 4353339 w 4806563"/>
                <a:gd name="connsiteY87" fmla="*/ 1737611 h 1952296"/>
                <a:gd name="connsiteX88" fmla="*/ 4341412 w 4806563"/>
                <a:gd name="connsiteY88" fmla="*/ 1729660 h 1952296"/>
                <a:gd name="connsiteX89" fmla="*/ 4325510 w 4806563"/>
                <a:gd name="connsiteY89" fmla="*/ 1705806 h 1952296"/>
                <a:gd name="connsiteX90" fmla="*/ 4317558 w 4806563"/>
                <a:gd name="connsiteY90" fmla="*/ 1697854 h 1952296"/>
                <a:gd name="connsiteX91" fmla="*/ 4309607 w 4806563"/>
                <a:gd name="connsiteY91" fmla="*/ 1674001 h 1952296"/>
                <a:gd name="connsiteX92" fmla="*/ 4301656 w 4806563"/>
                <a:gd name="connsiteY92" fmla="*/ 1662074 h 1952296"/>
                <a:gd name="connsiteX93" fmla="*/ 4293704 w 4806563"/>
                <a:gd name="connsiteY93" fmla="*/ 1654122 h 1952296"/>
                <a:gd name="connsiteX94" fmla="*/ 4297680 w 4806563"/>
                <a:gd name="connsiteY94" fmla="*/ 1642195 h 1952296"/>
                <a:gd name="connsiteX95" fmla="*/ 4309607 w 4806563"/>
                <a:gd name="connsiteY95" fmla="*/ 1634244 h 1952296"/>
                <a:gd name="connsiteX96" fmla="*/ 4321534 w 4806563"/>
                <a:gd name="connsiteY96" fmla="*/ 1610390 h 1952296"/>
                <a:gd name="connsiteX97" fmla="*/ 4317558 w 4806563"/>
                <a:gd name="connsiteY97" fmla="*/ 1598463 h 1952296"/>
                <a:gd name="connsiteX98" fmla="*/ 4297680 w 4806563"/>
                <a:gd name="connsiteY98" fmla="*/ 1602439 h 1952296"/>
                <a:gd name="connsiteX99" fmla="*/ 4285753 w 4806563"/>
                <a:gd name="connsiteY99" fmla="*/ 1606414 h 1952296"/>
                <a:gd name="connsiteX100" fmla="*/ 4281777 w 4806563"/>
                <a:gd name="connsiteY100" fmla="*/ 1622317 h 1952296"/>
                <a:gd name="connsiteX101" fmla="*/ 4277802 w 4806563"/>
                <a:gd name="connsiteY101" fmla="*/ 1570634 h 1952296"/>
                <a:gd name="connsiteX102" fmla="*/ 4277802 w 4806563"/>
                <a:gd name="connsiteY102" fmla="*/ 1510999 h 1952296"/>
                <a:gd name="connsiteX103" fmla="*/ 4269850 w 4806563"/>
                <a:gd name="connsiteY103" fmla="*/ 1503048 h 1952296"/>
                <a:gd name="connsiteX104" fmla="*/ 4265875 w 4806563"/>
                <a:gd name="connsiteY104" fmla="*/ 1455340 h 1952296"/>
                <a:gd name="connsiteX105" fmla="*/ 4261899 w 4806563"/>
                <a:gd name="connsiteY105" fmla="*/ 1443413 h 1952296"/>
                <a:gd name="connsiteX106" fmla="*/ 4253948 w 4806563"/>
                <a:gd name="connsiteY106" fmla="*/ 1435461 h 1952296"/>
                <a:gd name="connsiteX107" fmla="*/ 4234070 w 4806563"/>
                <a:gd name="connsiteY107" fmla="*/ 1431486 h 1952296"/>
                <a:gd name="connsiteX108" fmla="*/ 4222143 w 4806563"/>
                <a:gd name="connsiteY108" fmla="*/ 1423534 h 1952296"/>
                <a:gd name="connsiteX109" fmla="*/ 4182386 w 4806563"/>
                <a:gd name="connsiteY109" fmla="*/ 1391729 h 1952296"/>
                <a:gd name="connsiteX110" fmla="*/ 4162508 w 4806563"/>
                <a:gd name="connsiteY110" fmla="*/ 1371851 h 1952296"/>
                <a:gd name="connsiteX111" fmla="*/ 4138654 w 4806563"/>
                <a:gd name="connsiteY111" fmla="*/ 1363900 h 1952296"/>
                <a:gd name="connsiteX112" fmla="*/ 4118776 w 4806563"/>
                <a:gd name="connsiteY112" fmla="*/ 1344021 h 1952296"/>
                <a:gd name="connsiteX113" fmla="*/ 4106849 w 4806563"/>
                <a:gd name="connsiteY113" fmla="*/ 1336070 h 1952296"/>
                <a:gd name="connsiteX114" fmla="*/ 4086970 w 4806563"/>
                <a:gd name="connsiteY114" fmla="*/ 1324143 h 1952296"/>
                <a:gd name="connsiteX115" fmla="*/ 4063116 w 4806563"/>
                <a:gd name="connsiteY115" fmla="*/ 1332094 h 1952296"/>
                <a:gd name="connsiteX116" fmla="*/ 4047214 w 4806563"/>
                <a:gd name="connsiteY116" fmla="*/ 1355948 h 1952296"/>
                <a:gd name="connsiteX117" fmla="*/ 4039263 w 4806563"/>
                <a:gd name="connsiteY117" fmla="*/ 1363900 h 1952296"/>
                <a:gd name="connsiteX118" fmla="*/ 4031311 w 4806563"/>
                <a:gd name="connsiteY118" fmla="*/ 1387754 h 1952296"/>
                <a:gd name="connsiteX119" fmla="*/ 4019384 w 4806563"/>
                <a:gd name="connsiteY119" fmla="*/ 1391729 h 1952296"/>
                <a:gd name="connsiteX120" fmla="*/ 3991555 w 4806563"/>
                <a:gd name="connsiteY120" fmla="*/ 1395705 h 1952296"/>
                <a:gd name="connsiteX121" fmla="*/ 3967701 w 4806563"/>
                <a:gd name="connsiteY121" fmla="*/ 1383778 h 1952296"/>
                <a:gd name="connsiteX122" fmla="*/ 3963725 w 4806563"/>
                <a:gd name="connsiteY122" fmla="*/ 1371851 h 1952296"/>
                <a:gd name="connsiteX123" fmla="*/ 3939871 w 4806563"/>
                <a:gd name="connsiteY123" fmla="*/ 1363900 h 1952296"/>
                <a:gd name="connsiteX124" fmla="*/ 3927944 w 4806563"/>
                <a:gd name="connsiteY124" fmla="*/ 1355948 h 1952296"/>
                <a:gd name="connsiteX125" fmla="*/ 3904090 w 4806563"/>
                <a:gd name="connsiteY125" fmla="*/ 1344021 h 1952296"/>
                <a:gd name="connsiteX126" fmla="*/ 3892163 w 4806563"/>
                <a:gd name="connsiteY126" fmla="*/ 1340046 h 1952296"/>
                <a:gd name="connsiteX127" fmla="*/ 3868310 w 4806563"/>
                <a:gd name="connsiteY127" fmla="*/ 1324143 h 1952296"/>
                <a:gd name="connsiteX128" fmla="*/ 3792772 w 4806563"/>
                <a:gd name="connsiteY128" fmla="*/ 1320168 h 1952296"/>
                <a:gd name="connsiteX129" fmla="*/ 3737113 w 4806563"/>
                <a:gd name="connsiteY129" fmla="*/ 1328119 h 1952296"/>
                <a:gd name="connsiteX130" fmla="*/ 3725186 w 4806563"/>
                <a:gd name="connsiteY130" fmla="*/ 1332094 h 1952296"/>
                <a:gd name="connsiteX131" fmla="*/ 3717235 w 4806563"/>
                <a:gd name="connsiteY131" fmla="*/ 1340046 h 1952296"/>
                <a:gd name="connsiteX132" fmla="*/ 3681454 w 4806563"/>
                <a:gd name="connsiteY132" fmla="*/ 1344021 h 1952296"/>
                <a:gd name="connsiteX133" fmla="*/ 3665551 w 4806563"/>
                <a:gd name="connsiteY133" fmla="*/ 1347997 h 1952296"/>
                <a:gd name="connsiteX134" fmla="*/ 3661576 w 4806563"/>
                <a:gd name="connsiteY134" fmla="*/ 1336070 h 1952296"/>
                <a:gd name="connsiteX135" fmla="*/ 3657600 w 4806563"/>
                <a:gd name="connsiteY135" fmla="*/ 1324143 h 1952296"/>
                <a:gd name="connsiteX136" fmla="*/ 3649649 w 4806563"/>
                <a:gd name="connsiteY136" fmla="*/ 1300289 h 1952296"/>
                <a:gd name="connsiteX137" fmla="*/ 3625795 w 4806563"/>
                <a:gd name="connsiteY137" fmla="*/ 1296314 h 1952296"/>
                <a:gd name="connsiteX138" fmla="*/ 3617843 w 4806563"/>
                <a:gd name="connsiteY138" fmla="*/ 1304265 h 1952296"/>
                <a:gd name="connsiteX139" fmla="*/ 3562184 w 4806563"/>
                <a:gd name="connsiteY139" fmla="*/ 1340046 h 1952296"/>
                <a:gd name="connsiteX140" fmla="*/ 3550257 w 4806563"/>
                <a:gd name="connsiteY140" fmla="*/ 1336070 h 1952296"/>
                <a:gd name="connsiteX141" fmla="*/ 3526403 w 4806563"/>
                <a:gd name="connsiteY141" fmla="*/ 1328119 h 1952296"/>
                <a:gd name="connsiteX142" fmla="*/ 3510501 w 4806563"/>
                <a:gd name="connsiteY142" fmla="*/ 1324143 h 1952296"/>
                <a:gd name="connsiteX143" fmla="*/ 3498574 w 4806563"/>
                <a:gd name="connsiteY143" fmla="*/ 1332094 h 1952296"/>
                <a:gd name="connsiteX144" fmla="*/ 3466769 w 4806563"/>
                <a:gd name="connsiteY144" fmla="*/ 1336070 h 1952296"/>
                <a:gd name="connsiteX145" fmla="*/ 3446890 w 4806563"/>
                <a:gd name="connsiteY145" fmla="*/ 1367875 h 1952296"/>
                <a:gd name="connsiteX146" fmla="*/ 3442915 w 4806563"/>
                <a:gd name="connsiteY146" fmla="*/ 1403656 h 1952296"/>
                <a:gd name="connsiteX147" fmla="*/ 3466769 w 4806563"/>
                <a:gd name="connsiteY147" fmla="*/ 1399681 h 1952296"/>
                <a:gd name="connsiteX148" fmla="*/ 3486647 w 4806563"/>
                <a:gd name="connsiteY148" fmla="*/ 1395705 h 1952296"/>
                <a:gd name="connsiteX149" fmla="*/ 3486647 w 4806563"/>
                <a:gd name="connsiteY149" fmla="*/ 1419559 h 1952296"/>
                <a:gd name="connsiteX150" fmla="*/ 3466769 w 4806563"/>
                <a:gd name="connsiteY150" fmla="*/ 1423534 h 1952296"/>
                <a:gd name="connsiteX151" fmla="*/ 3462793 w 4806563"/>
                <a:gd name="connsiteY151" fmla="*/ 1435461 h 1952296"/>
                <a:gd name="connsiteX152" fmla="*/ 3470744 w 4806563"/>
                <a:gd name="connsiteY152" fmla="*/ 1463291 h 1952296"/>
                <a:gd name="connsiteX153" fmla="*/ 3506525 w 4806563"/>
                <a:gd name="connsiteY153" fmla="*/ 1483169 h 1952296"/>
                <a:gd name="connsiteX154" fmla="*/ 3518452 w 4806563"/>
                <a:gd name="connsiteY154" fmla="*/ 1487145 h 1952296"/>
                <a:gd name="connsiteX155" fmla="*/ 3542306 w 4806563"/>
                <a:gd name="connsiteY155" fmla="*/ 1495096 h 1952296"/>
                <a:gd name="connsiteX156" fmla="*/ 3534355 w 4806563"/>
                <a:gd name="connsiteY156" fmla="*/ 1518950 h 1952296"/>
                <a:gd name="connsiteX157" fmla="*/ 3526403 w 4806563"/>
                <a:gd name="connsiteY157" fmla="*/ 1510999 h 1952296"/>
                <a:gd name="connsiteX158" fmla="*/ 3514476 w 4806563"/>
                <a:gd name="connsiteY158" fmla="*/ 1507023 h 1952296"/>
                <a:gd name="connsiteX159" fmla="*/ 3466769 w 4806563"/>
                <a:gd name="connsiteY159" fmla="*/ 1499072 h 1952296"/>
                <a:gd name="connsiteX160" fmla="*/ 3454842 w 4806563"/>
                <a:gd name="connsiteY160" fmla="*/ 1491121 h 1952296"/>
                <a:gd name="connsiteX161" fmla="*/ 3434963 w 4806563"/>
                <a:gd name="connsiteY161" fmla="*/ 1463291 h 1952296"/>
                <a:gd name="connsiteX162" fmla="*/ 3423036 w 4806563"/>
                <a:gd name="connsiteY162" fmla="*/ 1487145 h 1952296"/>
                <a:gd name="connsiteX163" fmla="*/ 3430988 w 4806563"/>
                <a:gd name="connsiteY163" fmla="*/ 1495096 h 1952296"/>
                <a:gd name="connsiteX164" fmla="*/ 3423036 w 4806563"/>
                <a:gd name="connsiteY164" fmla="*/ 1503048 h 1952296"/>
                <a:gd name="connsiteX165" fmla="*/ 3411110 w 4806563"/>
                <a:gd name="connsiteY165" fmla="*/ 1522926 h 1952296"/>
                <a:gd name="connsiteX166" fmla="*/ 3403158 w 4806563"/>
                <a:gd name="connsiteY166" fmla="*/ 1499072 h 1952296"/>
                <a:gd name="connsiteX167" fmla="*/ 3387256 w 4806563"/>
                <a:gd name="connsiteY167" fmla="*/ 1495096 h 1952296"/>
                <a:gd name="connsiteX168" fmla="*/ 3367377 w 4806563"/>
                <a:gd name="connsiteY168" fmla="*/ 1510999 h 1952296"/>
                <a:gd name="connsiteX169" fmla="*/ 3355450 w 4806563"/>
                <a:gd name="connsiteY169" fmla="*/ 1530877 h 1952296"/>
                <a:gd name="connsiteX170" fmla="*/ 3327621 w 4806563"/>
                <a:gd name="connsiteY170" fmla="*/ 1534853 h 1952296"/>
                <a:gd name="connsiteX171" fmla="*/ 3295816 w 4806563"/>
                <a:gd name="connsiteY171" fmla="*/ 1510999 h 1952296"/>
                <a:gd name="connsiteX172" fmla="*/ 3287864 w 4806563"/>
                <a:gd name="connsiteY172" fmla="*/ 1503048 h 1952296"/>
                <a:gd name="connsiteX173" fmla="*/ 3295816 w 4806563"/>
                <a:gd name="connsiteY173" fmla="*/ 1495096 h 1952296"/>
                <a:gd name="connsiteX174" fmla="*/ 3287864 w 4806563"/>
                <a:gd name="connsiteY174" fmla="*/ 1483169 h 1952296"/>
                <a:gd name="connsiteX175" fmla="*/ 3275937 w 4806563"/>
                <a:gd name="connsiteY175" fmla="*/ 1479194 h 1952296"/>
                <a:gd name="connsiteX176" fmla="*/ 3267986 w 4806563"/>
                <a:gd name="connsiteY176" fmla="*/ 1471242 h 1952296"/>
                <a:gd name="connsiteX177" fmla="*/ 3256059 w 4806563"/>
                <a:gd name="connsiteY177" fmla="*/ 1467267 h 1952296"/>
                <a:gd name="connsiteX178" fmla="*/ 3252083 w 4806563"/>
                <a:gd name="connsiteY178" fmla="*/ 1455340 h 1952296"/>
                <a:gd name="connsiteX179" fmla="*/ 3220278 w 4806563"/>
                <a:gd name="connsiteY179" fmla="*/ 1451364 h 1952296"/>
                <a:gd name="connsiteX180" fmla="*/ 3200400 w 4806563"/>
                <a:gd name="connsiteY180" fmla="*/ 1447388 h 1952296"/>
                <a:gd name="connsiteX181" fmla="*/ 3188473 w 4806563"/>
                <a:gd name="connsiteY181" fmla="*/ 1451364 h 1952296"/>
                <a:gd name="connsiteX182" fmla="*/ 3184497 w 4806563"/>
                <a:gd name="connsiteY182" fmla="*/ 1463291 h 1952296"/>
                <a:gd name="connsiteX183" fmla="*/ 3168595 w 4806563"/>
                <a:gd name="connsiteY183" fmla="*/ 1467267 h 1952296"/>
                <a:gd name="connsiteX184" fmla="*/ 3132814 w 4806563"/>
                <a:gd name="connsiteY184" fmla="*/ 1459315 h 1952296"/>
                <a:gd name="connsiteX185" fmla="*/ 3120887 w 4806563"/>
                <a:gd name="connsiteY185" fmla="*/ 1455340 h 1952296"/>
                <a:gd name="connsiteX186" fmla="*/ 3085106 w 4806563"/>
                <a:gd name="connsiteY186" fmla="*/ 1443413 h 1952296"/>
                <a:gd name="connsiteX187" fmla="*/ 3025471 w 4806563"/>
                <a:gd name="connsiteY187" fmla="*/ 1439437 h 1952296"/>
                <a:gd name="connsiteX188" fmla="*/ 3009569 w 4806563"/>
                <a:gd name="connsiteY188" fmla="*/ 1443413 h 1952296"/>
                <a:gd name="connsiteX189" fmla="*/ 2989690 w 4806563"/>
                <a:gd name="connsiteY189" fmla="*/ 1447388 h 1952296"/>
                <a:gd name="connsiteX190" fmla="*/ 2977763 w 4806563"/>
                <a:gd name="connsiteY190" fmla="*/ 1451364 h 1952296"/>
                <a:gd name="connsiteX191" fmla="*/ 2930056 w 4806563"/>
                <a:gd name="connsiteY191" fmla="*/ 1463291 h 1952296"/>
                <a:gd name="connsiteX192" fmla="*/ 2918129 w 4806563"/>
                <a:gd name="connsiteY192" fmla="*/ 1471242 h 1952296"/>
                <a:gd name="connsiteX193" fmla="*/ 2878372 w 4806563"/>
                <a:gd name="connsiteY193" fmla="*/ 1483169 h 1952296"/>
                <a:gd name="connsiteX194" fmla="*/ 2870421 w 4806563"/>
                <a:gd name="connsiteY194" fmla="*/ 1491121 h 1952296"/>
                <a:gd name="connsiteX195" fmla="*/ 2850543 w 4806563"/>
                <a:gd name="connsiteY195" fmla="*/ 1503048 h 1952296"/>
                <a:gd name="connsiteX196" fmla="*/ 2826689 w 4806563"/>
                <a:gd name="connsiteY196" fmla="*/ 1510999 h 1952296"/>
                <a:gd name="connsiteX197" fmla="*/ 2810786 w 4806563"/>
                <a:gd name="connsiteY197" fmla="*/ 1530877 h 1952296"/>
                <a:gd name="connsiteX198" fmla="*/ 2798859 w 4806563"/>
                <a:gd name="connsiteY198" fmla="*/ 1538828 h 1952296"/>
                <a:gd name="connsiteX199" fmla="*/ 2786932 w 4806563"/>
                <a:gd name="connsiteY199" fmla="*/ 1542804 h 1952296"/>
                <a:gd name="connsiteX200" fmla="*/ 2778981 w 4806563"/>
                <a:gd name="connsiteY200" fmla="*/ 1554731 h 1952296"/>
                <a:gd name="connsiteX201" fmla="*/ 2759103 w 4806563"/>
                <a:gd name="connsiteY201" fmla="*/ 1570634 h 1952296"/>
                <a:gd name="connsiteX202" fmla="*/ 2747176 w 4806563"/>
                <a:gd name="connsiteY202" fmla="*/ 1578585 h 1952296"/>
                <a:gd name="connsiteX203" fmla="*/ 2731273 w 4806563"/>
                <a:gd name="connsiteY203" fmla="*/ 1598463 h 1952296"/>
                <a:gd name="connsiteX204" fmla="*/ 2727297 w 4806563"/>
                <a:gd name="connsiteY204" fmla="*/ 1610390 h 1952296"/>
                <a:gd name="connsiteX205" fmla="*/ 2699468 w 4806563"/>
                <a:gd name="connsiteY205" fmla="*/ 1614366 h 1952296"/>
                <a:gd name="connsiteX206" fmla="*/ 2683565 w 4806563"/>
                <a:gd name="connsiteY206" fmla="*/ 1618341 h 1952296"/>
                <a:gd name="connsiteX207" fmla="*/ 2651760 w 4806563"/>
                <a:gd name="connsiteY207" fmla="*/ 1622317 h 1952296"/>
                <a:gd name="connsiteX208" fmla="*/ 2639833 w 4806563"/>
                <a:gd name="connsiteY208" fmla="*/ 1630268 h 1952296"/>
                <a:gd name="connsiteX209" fmla="*/ 2623930 w 4806563"/>
                <a:gd name="connsiteY209" fmla="*/ 1638220 h 1952296"/>
                <a:gd name="connsiteX210" fmla="*/ 2588150 w 4806563"/>
                <a:gd name="connsiteY210" fmla="*/ 1658098 h 1952296"/>
                <a:gd name="connsiteX211" fmla="*/ 2564296 w 4806563"/>
                <a:gd name="connsiteY211" fmla="*/ 1689903 h 1952296"/>
                <a:gd name="connsiteX212" fmla="*/ 2544417 w 4806563"/>
                <a:gd name="connsiteY212" fmla="*/ 1701830 h 1952296"/>
                <a:gd name="connsiteX213" fmla="*/ 2552369 w 4806563"/>
                <a:gd name="connsiteY213" fmla="*/ 1725684 h 1952296"/>
                <a:gd name="connsiteX214" fmla="*/ 2548393 w 4806563"/>
                <a:gd name="connsiteY214" fmla="*/ 1757489 h 1952296"/>
                <a:gd name="connsiteX215" fmla="*/ 2544417 w 4806563"/>
                <a:gd name="connsiteY215" fmla="*/ 1769416 h 1952296"/>
                <a:gd name="connsiteX216" fmla="*/ 2532490 w 4806563"/>
                <a:gd name="connsiteY216" fmla="*/ 1813148 h 1952296"/>
                <a:gd name="connsiteX217" fmla="*/ 2528515 w 4806563"/>
                <a:gd name="connsiteY217" fmla="*/ 1837002 h 1952296"/>
                <a:gd name="connsiteX218" fmla="*/ 2532490 w 4806563"/>
                <a:gd name="connsiteY218" fmla="*/ 1848929 h 1952296"/>
                <a:gd name="connsiteX219" fmla="*/ 2536466 w 4806563"/>
                <a:gd name="connsiteY219" fmla="*/ 1904588 h 1952296"/>
                <a:gd name="connsiteX220" fmla="*/ 2544417 w 4806563"/>
                <a:gd name="connsiteY220" fmla="*/ 1916515 h 1952296"/>
                <a:gd name="connsiteX221" fmla="*/ 2552369 w 4806563"/>
                <a:gd name="connsiteY221" fmla="*/ 1948321 h 1952296"/>
                <a:gd name="connsiteX222" fmla="*/ 2508636 w 4806563"/>
                <a:gd name="connsiteY222" fmla="*/ 1944345 h 1952296"/>
                <a:gd name="connsiteX223" fmla="*/ 2452977 w 4806563"/>
                <a:gd name="connsiteY223" fmla="*/ 1932418 h 1952296"/>
                <a:gd name="connsiteX224" fmla="*/ 2433099 w 4806563"/>
                <a:gd name="connsiteY224" fmla="*/ 1928442 h 1952296"/>
                <a:gd name="connsiteX225" fmla="*/ 2405270 w 4806563"/>
                <a:gd name="connsiteY225" fmla="*/ 1920491 h 1952296"/>
                <a:gd name="connsiteX226" fmla="*/ 2381416 w 4806563"/>
                <a:gd name="connsiteY226" fmla="*/ 1904588 h 1952296"/>
                <a:gd name="connsiteX227" fmla="*/ 2357562 w 4806563"/>
                <a:gd name="connsiteY227" fmla="*/ 1900613 h 1952296"/>
                <a:gd name="connsiteX228" fmla="*/ 2345635 w 4806563"/>
                <a:gd name="connsiteY228" fmla="*/ 1896637 h 1952296"/>
                <a:gd name="connsiteX229" fmla="*/ 2341659 w 4806563"/>
                <a:gd name="connsiteY229" fmla="*/ 1884710 h 1952296"/>
                <a:gd name="connsiteX230" fmla="*/ 2333708 w 4806563"/>
                <a:gd name="connsiteY230" fmla="*/ 1872783 h 1952296"/>
                <a:gd name="connsiteX231" fmla="*/ 2325756 w 4806563"/>
                <a:gd name="connsiteY231" fmla="*/ 1833027 h 1952296"/>
                <a:gd name="connsiteX232" fmla="*/ 2313830 w 4806563"/>
                <a:gd name="connsiteY232" fmla="*/ 1773392 h 1952296"/>
                <a:gd name="connsiteX233" fmla="*/ 2301903 w 4806563"/>
                <a:gd name="connsiteY233" fmla="*/ 1749538 h 1952296"/>
                <a:gd name="connsiteX234" fmla="*/ 2266122 w 4806563"/>
                <a:gd name="connsiteY234" fmla="*/ 1733635 h 1952296"/>
                <a:gd name="connsiteX235" fmla="*/ 2250219 w 4806563"/>
                <a:gd name="connsiteY235" fmla="*/ 1701830 h 1952296"/>
                <a:gd name="connsiteX236" fmla="*/ 2242268 w 4806563"/>
                <a:gd name="connsiteY236" fmla="*/ 1670025 h 1952296"/>
                <a:gd name="connsiteX237" fmla="*/ 2226365 w 4806563"/>
                <a:gd name="connsiteY237" fmla="*/ 1654122 h 1952296"/>
                <a:gd name="connsiteX238" fmla="*/ 2218414 w 4806563"/>
                <a:gd name="connsiteY238" fmla="*/ 1626293 h 1952296"/>
                <a:gd name="connsiteX239" fmla="*/ 2214438 w 4806563"/>
                <a:gd name="connsiteY239" fmla="*/ 1614366 h 1952296"/>
                <a:gd name="connsiteX240" fmla="*/ 2202511 w 4806563"/>
                <a:gd name="connsiteY240" fmla="*/ 1578585 h 1952296"/>
                <a:gd name="connsiteX241" fmla="*/ 2198536 w 4806563"/>
                <a:gd name="connsiteY241" fmla="*/ 1562682 h 1952296"/>
                <a:gd name="connsiteX242" fmla="*/ 2190584 w 4806563"/>
                <a:gd name="connsiteY242" fmla="*/ 1550755 h 1952296"/>
                <a:gd name="connsiteX243" fmla="*/ 2186609 w 4806563"/>
                <a:gd name="connsiteY243" fmla="*/ 1538828 h 1952296"/>
                <a:gd name="connsiteX244" fmla="*/ 2178657 w 4806563"/>
                <a:gd name="connsiteY244" fmla="*/ 1530877 h 1952296"/>
                <a:gd name="connsiteX245" fmla="*/ 2166730 w 4806563"/>
                <a:gd name="connsiteY245" fmla="*/ 1491121 h 1952296"/>
                <a:gd name="connsiteX246" fmla="*/ 2154803 w 4806563"/>
                <a:gd name="connsiteY246" fmla="*/ 1487145 h 1952296"/>
                <a:gd name="connsiteX247" fmla="*/ 2146852 w 4806563"/>
                <a:gd name="connsiteY247" fmla="*/ 1475218 h 1952296"/>
                <a:gd name="connsiteX248" fmla="*/ 2119023 w 4806563"/>
                <a:gd name="connsiteY248" fmla="*/ 1443413 h 1952296"/>
                <a:gd name="connsiteX249" fmla="*/ 2095169 w 4806563"/>
                <a:gd name="connsiteY249" fmla="*/ 1435461 h 1952296"/>
                <a:gd name="connsiteX250" fmla="*/ 2035534 w 4806563"/>
                <a:gd name="connsiteY250" fmla="*/ 1431486 h 1952296"/>
                <a:gd name="connsiteX251" fmla="*/ 2023607 w 4806563"/>
                <a:gd name="connsiteY251" fmla="*/ 1427510 h 1952296"/>
                <a:gd name="connsiteX252" fmla="*/ 2011680 w 4806563"/>
                <a:gd name="connsiteY252" fmla="*/ 1423534 h 1952296"/>
                <a:gd name="connsiteX253" fmla="*/ 1963972 w 4806563"/>
                <a:gd name="connsiteY253" fmla="*/ 1411608 h 1952296"/>
                <a:gd name="connsiteX254" fmla="*/ 1940118 w 4806563"/>
                <a:gd name="connsiteY254" fmla="*/ 1427510 h 1952296"/>
                <a:gd name="connsiteX255" fmla="*/ 1924216 w 4806563"/>
                <a:gd name="connsiteY255" fmla="*/ 1463291 h 1952296"/>
                <a:gd name="connsiteX256" fmla="*/ 1912289 w 4806563"/>
                <a:gd name="connsiteY256" fmla="*/ 1467267 h 1952296"/>
                <a:gd name="connsiteX257" fmla="*/ 1908313 w 4806563"/>
                <a:gd name="connsiteY257" fmla="*/ 1479194 h 1952296"/>
                <a:gd name="connsiteX258" fmla="*/ 1896386 w 4806563"/>
                <a:gd name="connsiteY258" fmla="*/ 1510999 h 1952296"/>
                <a:gd name="connsiteX259" fmla="*/ 1876508 w 4806563"/>
                <a:gd name="connsiteY259" fmla="*/ 1514974 h 1952296"/>
                <a:gd name="connsiteX260" fmla="*/ 1852654 w 4806563"/>
                <a:gd name="connsiteY260" fmla="*/ 1507023 h 1952296"/>
                <a:gd name="connsiteX261" fmla="*/ 1832776 w 4806563"/>
                <a:gd name="connsiteY261" fmla="*/ 1503048 h 1952296"/>
                <a:gd name="connsiteX262" fmla="*/ 1808922 w 4806563"/>
                <a:gd name="connsiteY262" fmla="*/ 1491121 h 1952296"/>
                <a:gd name="connsiteX263" fmla="*/ 1796995 w 4806563"/>
                <a:gd name="connsiteY263" fmla="*/ 1487145 h 1952296"/>
                <a:gd name="connsiteX264" fmla="*/ 1785068 w 4806563"/>
                <a:gd name="connsiteY264" fmla="*/ 1479194 h 1952296"/>
                <a:gd name="connsiteX265" fmla="*/ 1773141 w 4806563"/>
                <a:gd name="connsiteY265" fmla="*/ 1475218 h 1952296"/>
                <a:gd name="connsiteX266" fmla="*/ 1761214 w 4806563"/>
                <a:gd name="connsiteY266" fmla="*/ 1463291 h 1952296"/>
                <a:gd name="connsiteX267" fmla="*/ 1741336 w 4806563"/>
                <a:gd name="connsiteY267" fmla="*/ 1443413 h 1952296"/>
                <a:gd name="connsiteX268" fmla="*/ 1733384 w 4806563"/>
                <a:gd name="connsiteY268" fmla="*/ 1419559 h 1952296"/>
                <a:gd name="connsiteX269" fmla="*/ 1725433 w 4806563"/>
                <a:gd name="connsiteY269" fmla="*/ 1407632 h 1952296"/>
                <a:gd name="connsiteX270" fmla="*/ 1721457 w 4806563"/>
                <a:gd name="connsiteY270" fmla="*/ 1363900 h 1952296"/>
                <a:gd name="connsiteX271" fmla="*/ 1717482 w 4806563"/>
                <a:gd name="connsiteY271" fmla="*/ 1351973 h 1952296"/>
                <a:gd name="connsiteX272" fmla="*/ 1709530 w 4806563"/>
                <a:gd name="connsiteY272" fmla="*/ 1328119 h 1952296"/>
                <a:gd name="connsiteX273" fmla="*/ 1693628 w 4806563"/>
                <a:gd name="connsiteY273" fmla="*/ 1304265 h 1952296"/>
                <a:gd name="connsiteX274" fmla="*/ 1689652 w 4806563"/>
                <a:gd name="connsiteY274" fmla="*/ 1292338 h 1952296"/>
                <a:gd name="connsiteX275" fmla="*/ 1677725 w 4806563"/>
                <a:gd name="connsiteY275" fmla="*/ 1284387 h 1952296"/>
                <a:gd name="connsiteX276" fmla="*/ 1669774 w 4806563"/>
                <a:gd name="connsiteY276" fmla="*/ 1276435 h 1952296"/>
                <a:gd name="connsiteX277" fmla="*/ 1657847 w 4806563"/>
                <a:gd name="connsiteY277" fmla="*/ 1272460 h 1952296"/>
                <a:gd name="connsiteX278" fmla="*/ 1645920 w 4806563"/>
                <a:gd name="connsiteY278" fmla="*/ 1252581 h 1952296"/>
                <a:gd name="connsiteX279" fmla="*/ 1622066 w 4806563"/>
                <a:gd name="connsiteY279" fmla="*/ 1236679 h 1952296"/>
                <a:gd name="connsiteX280" fmla="*/ 1614115 w 4806563"/>
                <a:gd name="connsiteY280" fmla="*/ 1224752 h 1952296"/>
                <a:gd name="connsiteX281" fmla="*/ 1598212 w 4806563"/>
                <a:gd name="connsiteY281" fmla="*/ 1192947 h 1952296"/>
                <a:gd name="connsiteX282" fmla="*/ 1578334 w 4806563"/>
                <a:gd name="connsiteY282" fmla="*/ 1173068 h 1952296"/>
                <a:gd name="connsiteX283" fmla="*/ 1566407 w 4806563"/>
                <a:gd name="connsiteY283" fmla="*/ 1169093 h 1952296"/>
                <a:gd name="connsiteX284" fmla="*/ 1554480 w 4806563"/>
                <a:gd name="connsiteY284" fmla="*/ 1149214 h 1952296"/>
                <a:gd name="connsiteX285" fmla="*/ 1538577 w 4806563"/>
                <a:gd name="connsiteY285" fmla="*/ 1117409 h 1952296"/>
                <a:gd name="connsiteX286" fmla="*/ 1339795 w 4806563"/>
                <a:gd name="connsiteY286" fmla="*/ 1101507 h 1952296"/>
                <a:gd name="connsiteX287" fmla="*/ 1339795 w 4806563"/>
                <a:gd name="connsiteY287" fmla="*/ 1165117 h 1952296"/>
                <a:gd name="connsiteX288" fmla="*/ 1037645 w 4806563"/>
                <a:gd name="connsiteY288" fmla="*/ 1129336 h 1952296"/>
                <a:gd name="connsiteX289" fmla="*/ 644056 w 4806563"/>
                <a:gd name="connsiteY289" fmla="*/ 890797 h 1952296"/>
                <a:gd name="connsiteX290" fmla="*/ 659958 w 4806563"/>
                <a:gd name="connsiteY290" fmla="*/ 870919 h 1952296"/>
                <a:gd name="connsiteX291" fmla="*/ 397565 w 4806563"/>
                <a:gd name="connsiteY291" fmla="*/ 835138 h 1952296"/>
                <a:gd name="connsiteX292" fmla="*/ 401541 w 4806563"/>
                <a:gd name="connsiteY292" fmla="*/ 823211 h 1952296"/>
                <a:gd name="connsiteX293" fmla="*/ 405516 w 4806563"/>
                <a:gd name="connsiteY293" fmla="*/ 803333 h 1952296"/>
                <a:gd name="connsiteX294" fmla="*/ 401541 w 4806563"/>
                <a:gd name="connsiteY294" fmla="*/ 787430 h 1952296"/>
                <a:gd name="connsiteX295" fmla="*/ 397565 w 4806563"/>
                <a:gd name="connsiteY295" fmla="*/ 755625 h 1952296"/>
                <a:gd name="connsiteX296" fmla="*/ 389614 w 4806563"/>
                <a:gd name="connsiteY296" fmla="*/ 731771 h 1952296"/>
                <a:gd name="connsiteX297" fmla="*/ 381663 w 4806563"/>
                <a:gd name="connsiteY297" fmla="*/ 719844 h 1952296"/>
                <a:gd name="connsiteX298" fmla="*/ 353833 w 4806563"/>
                <a:gd name="connsiteY298" fmla="*/ 688039 h 1952296"/>
                <a:gd name="connsiteX299" fmla="*/ 341906 w 4806563"/>
                <a:gd name="connsiteY299" fmla="*/ 684063 h 1952296"/>
                <a:gd name="connsiteX300" fmla="*/ 329979 w 4806563"/>
                <a:gd name="connsiteY300" fmla="*/ 692014 h 1952296"/>
                <a:gd name="connsiteX301" fmla="*/ 294198 w 4806563"/>
                <a:gd name="connsiteY301" fmla="*/ 688039 h 1952296"/>
                <a:gd name="connsiteX302" fmla="*/ 302150 w 4806563"/>
                <a:gd name="connsiteY302" fmla="*/ 680088 h 1952296"/>
                <a:gd name="connsiteX303" fmla="*/ 290223 w 4806563"/>
                <a:gd name="connsiteY303" fmla="*/ 656234 h 1952296"/>
                <a:gd name="connsiteX304" fmla="*/ 250466 w 4806563"/>
                <a:gd name="connsiteY304" fmla="*/ 644307 h 1952296"/>
                <a:gd name="connsiteX305" fmla="*/ 234563 w 4806563"/>
                <a:gd name="connsiteY305" fmla="*/ 628404 h 1952296"/>
                <a:gd name="connsiteX306" fmla="*/ 222636 w 4806563"/>
                <a:gd name="connsiteY306" fmla="*/ 604550 h 1952296"/>
                <a:gd name="connsiteX307" fmla="*/ 202758 w 4806563"/>
                <a:gd name="connsiteY307" fmla="*/ 572745 h 1952296"/>
                <a:gd name="connsiteX308" fmla="*/ 174929 w 4806563"/>
                <a:gd name="connsiteY308" fmla="*/ 564794 h 1952296"/>
                <a:gd name="connsiteX309" fmla="*/ 143123 w 4806563"/>
                <a:gd name="connsiteY309" fmla="*/ 556842 h 1952296"/>
                <a:gd name="connsiteX310" fmla="*/ 119270 w 4806563"/>
                <a:gd name="connsiteY310" fmla="*/ 548891 h 1952296"/>
                <a:gd name="connsiteX311" fmla="*/ 107343 w 4806563"/>
                <a:gd name="connsiteY311" fmla="*/ 540940 h 1952296"/>
                <a:gd name="connsiteX312" fmla="*/ 95416 w 4806563"/>
                <a:gd name="connsiteY312" fmla="*/ 536964 h 1952296"/>
                <a:gd name="connsiteX313" fmla="*/ 91440 w 4806563"/>
                <a:gd name="connsiteY313" fmla="*/ 501183 h 1952296"/>
                <a:gd name="connsiteX314" fmla="*/ 95416 w 4806563"/>
                <a:gd name="connsiteY314" fmla="*/ 489256 h 1952296"/>
                <a:gd name="connsiteX315" fmla="*/ 99391 w 4806563"/>
                <a:gd name="connsiteY315" fmla="*/ 469378 h 1952296"/>
                <a:gd name="connsiteX316" fmla="*/ 103367 w 4806563"/>
                <a:gd name="connsiteY316" fmla="*/ 453475 h 1952296"/>
                <a:gd name="connsiteX317" fmla="*/ 95416 w 4806563"/>
                <a:gd name="connsiteY317" fmla="*/ 429621 h 1952296"/>
                <a:gd name="connsiteX318" fmla="*/ 79513 w 4806563"/>
                <a:gd name="connsiteY318" fmla="*/ 397816 h 1952296"/>
                <a:gd name="connsiteX319" fmla="*/ 67586 w 4806563"/>
                <a:gd name="connsiteY319" fmla="*/ 389865 h 1952296"/>
                <a:gd name="connsiteX320" fmla="*/ 59635 w 4806563"/>
                <a:gd name="connsiteY320" fmla="*/ 362035 h 1952296"/>
                <a:gd name="connsiteX321" fmla="*/ 51683 w 4806563"/>
                <a:gd name="connsiteY321" fmla="*/ 354084 h 1952296"/>
                <a:gd name="connsiteX322" fmla="*/ 43732 w 4806563"/>
                <a:gd name="connsiteY322" fmla="*/ 310352 h 1952296"/>
                <a:gd name="connsiteX323" fmla="*/ 39756 w 4806563"/>
                <a:gd name="connsiteY323" fmla="*/ 282522 h 1952296"/>
                <a:gd name="connsiteX324" fmla="*/ 27830 w 4806563"/>
                <a:gd name="connsiteY324" fmla="*/ 274571 h 1952296"/>
                <a:gd name="connsiteX325" fmla="*/ 23854 w 4806563"/>
                <a:gd name="connsiteY325" fmla="*/ 262644 h 1952296"/>
                <a:gd name="connsiteX326" fmla="*/ 19878 w 4806563"/>
                <a:gd name="connsiteY326" fmla="*/ 238790 h 1952296"/>
                <a:gd name="connsiteX327" fmla="*/ 23854 w 4806563"/>
                <a:gd name="connsiteY327" fmla="*/ 226863 h 1952296"/>
                <a:gd name="connsiteX328" fmla="*/ 27830 w 4806563"/>
                <a:gd name="connsiteY328" fmla="*/ 210961 h 1952296"/>
                <a:gd name="connsiteX329" fmla="*/ 39756 w 4806563"/>
                <a:gd name="connsiteY329" fmla="*/ 187107 h 1952296"/>
                <a:gd name="connsiteX330" fmla="*/ 31805 w 4806563"/>
                <a:gd name="connsiteY330" fmla="*/ 175180 h 1952296"/>
                <a:gd name="connsiteX331" fmla="*/ 19878 w 4806563"/>
                <a:gd name="connsiteY331" fmla="*/ 167228 h 1952296"/>
                <a:gd name="connsiteX332" fmla="*/ 11927 w 4806563"/>
                <a:gd name="connsiteY332" fmla="*/ 143374 h 1952296"/>
                <a:gd name="connsiteX333" fmla="*/ 0 w 4806563"/>
                <a:gd name="connsiteY333" fmla="*/ 111569 h 1952296"/>
                <a:gd name="connsiteX334" fmla="*/ 11927 w 4806563"/>
                <a:gd name="connsiteY334" fmla="*/ 95667 h 1952296"/>
                <a:gd name="connsiteX335" fmla="*/ 35781 w 4806563"/>
                <a:gd name="connsiteY335" fmla="*/ 71813 h 1952296"/>
                <a:gd name="connsiteX336" fmla="*/ 47708 w 4806563"/>
                <a:gd name="connsiteY336" fmla="*/ 67837 h 1952296"/>
                <a:gd name="connsiteX337" fmla="*/ 87464 w 4806563"/>
                <a:gd name="connsiteY337" fmla="*/ 43983 h 1952296"/>
                <a:gd name="connsiteX338" fmla="*/ 111318 w 4806563"/>
                <a:gd name="connsiteY338" fmla="*/ 36032 h 1952296"/>
                <a:gd name="connsiteX339" fmla="*/ 127221 w 4806563"/>
                <a:gd name="connsiteY339" fmla="*/ 32056 h 1952296"/>
                <a:gd name="connsiteX340" fmla="*/ 139148 w 4806563"/>
                <a:gd name="connsiteY340" fmla="*/ 28081 h 1952296"/>
                <a:gd name="connsiteX341" fmla="*/ 159026 w 4806563"/>
                <a:gd name="connsiteY341" fmla="*/ 24105 h 1952296"/>
                <a:gd name="connsiteX342" fmla="*/ 167535 w 4806563"/>
                <a:gd name="connsiteY342" fmla="*/ 19851 h 1952296"/>
                <a:gd name="connsiteX0" fmla="*/ 167535 w 4806563"/>
                <a:gd name="connsiteY0" fmla="*/ 19851 h 1952296"/>
                <a:gd name="connsiteX1" fmla="*/ 518800 w 4806563"/>
                <a:gd name="connsiteY1" fmla="*/ 13057 h 1952296"/>
                <a:gd name="connsiteX2" fmla="*/ 1249256 w 4806563"/>
                <a:gd name="connsiteY2" fmla="*/ 510637 h 1952296"/>
                <a:gd name="connsiteX3" fmla="*/ 2060969 w 4806563"/>
                <a:gd name="connsiteY3" fmla="*/ 964498 h 1952296"/>
                <a:gd name="connsiteX4" fmla="*/ 3469173 w 4806563"/>
                <a:gd name="connsiteY4" fmla="*/ 964498 h 1952296"/>
                <a:gd name="connsiteX5" fmla="*/ 3469173 w 4806563"/>
                <a:gd name="connsiteY5" fmla="*/ 698064 h 1952296"/>
                <a:gd name="connsiteX6" fmla="*/ 4047214 w 4806563"/>
                <a:gd name="connsiteY6" fmla="*/ 624428 h 1952296"/>
                <a:gd name="connsiteX7" fmla="*/ 4806563 w 4806563"/>
                <a:gd name="connsiteY7" fmla="*/ 572745 h 1952296"/>
                <a:gd name="connsiteX8" fmla="*/ 4802588 w 4806563"/>
                <a:gd name="connsiteY8" fmla="*/ 584672 h 1952296"/>
                <a:gd name="connsiteX9" fmla="*/ 4794636 w 4806563"/>
                <a:gd name="connsiteY9" fmla="*/ 592623 h 1952296"/>
                <a:gd name="connsiteX10" fmla="*/ 4770783 w 4806563"/>
                <a:gd name="connsiteY10" fmla="*/ 600574 h 1952296"/>
                <a:gd name="connsiteX11" fmla="*/ 4762831 w 4806563"/>
                <a:gd name="connsiteY11" fmla="*/ 608526 h 1952296"/>
                <a:gd name="connsiteX12" fmla="*/ 4742953 w 4806563"/>
                <a:gd name="connsiteY12" fmla="*/ 620453 h 1952296"/>
                <a:gd name="connsiteX13" fmla="*/ 4731026 w 4806563"/>
                <a:gd name="connsiteY13" fmla="*/ 624428 h 1952296"/>
                <a:gd name="connsiteX14" fmla="*/ 4723075 w 4806563"/>
                <a:gd name="connsiteY14" fmla="*/ 636355 h 1952296"/>
                <a:gd name="connsiteX15" fmla="*/ 4711148 w 4806563"/>
                <a:gd name="connsiteY15" fmla="*/ 648282 h 1952296"/>
                <a:gd name="connsiteX16" fmla="*/ 4691270 w 4806563"/>
                <a:gd name="connsiteY16" fmla="*/ 668161 h 1952296"/>
                <a:gd name="connsiteX17" fmla="*/ 4683318 w 4806563"/>
                <a:gd name="connsiteY17" fmla="*/ 692014 h 1952296"/>
                <a:gd name="connsiteX18" fmla="*/ 4667416 w 4806563"/>
                <a:gd name="connsiteY18" fmla="*/ 711893 h 1952296"/>
                <a:gd name="connsiteX19" fmla="*/ 4663440 w 4806563"/>
                <a:gd name="connsiteY19" fmla="*/ 723820 h 1952296"/>
                <a:gd name="connsiteX20" fmla="*/ 4611756 w 4806563"/>
                <a:gd name="connsiteY20" fmla="*/ 731771 h 1952296"/>
                <a:gd name="connsiteX21" fmla="*/ 4583927 w 4806563"/>
                <a:gd name="connsiteY21" fmla="*/ 743698 h 1952296"/>
                <a:gd name="connsiteX22" fmla="*/ 4575976 w 4806563"/>
                <a:gd name="connsiteY22" fmla="*/ 755625 h 1952296"/>
                <a:gd name="connsiteX23" fmla="*/ 4564049 w 4806563"/>
                <a:gd name="connsiteY23" fmla="*/ 795381 h 1952296"/>
                <a:gd name="connsiteX24" fmla="*/ 4552122 w 4806563"/>
                <a:gd name="connsiteY24" fmla="*/ 823211 h 1952296"/>
                <a:gd name="connsiteX25" fmla="*/ 4544170 w 4806563"/>
                <a:gd name="connsiteY25" fmla="*/ 831162 h 1952296"/>
                <a:gd name="connsiteX26" fmla="*/ 4528268 w 4806563"/>
                <a:gd name="connsiteY26" fmla="*/ 855016 h 1952296"/>
                <a:gd name="connsiteX27" fmla="*/ 4516341 w 4806563"/>
                <a:gd name="connsiteY27" fmla="*/ 858992 h 1952296"/>
                <a:gd name="connsiteX28" fmla="*/ 4508390 w 4806563"/>
                <a:gd name="connsiteY28" fmla="*/ 870919 h 1952296"/>
                <a:gd name="connsiteX29" fmla="*/ 4488511 w 4806563"/>
                <a:gd name="connsiteY29" fmla="*/ 886821 h 1952296"/>
                <a:gd name="connsiteX30" fmla="*/ 4480560 w 4806563"/>
                <a:gd name="connsiteY30" fmla="*/ 898748 h 1952296"/>
                <a:gd name="connsiteX31" fmla="*/ 4460682 w 4806563"/>
                <a:gd name="connsiteY31" fmla="*/ 914651 h 1952296"/>
                <a:gd name="connsiteX32" fmla="*/ 4436828 w 4806563"/>
                <a:gd name="connsiteY32" fmla="*/ 946456 h 1952296"/>
                <a:gd name="connsiteX33" fmla="*/ 4412974 w 4806563"/>
                <a:gd name="connsiteY33" fmla="*/ 954408 h 1952296"/>
                <a:gd name="connsiteX34" fmla="*/ 4401047 w 4806563"/>
                <a:gd name="connsiteY34" fmla="*/ 978261 h 1952296"/>
                <a:gd name="connsiteX35" fmla="*/ 4393096 w 4806563"/>
                <a:gd name="connsiteY35" fmla="*/ 990188 h 1952296"/>
                <a:gd name="connsiteX36" fmla="*/ 4385144 w 4806563"/>
                <a:gd name="connsiteY36" fmla="*/ 998140 h 1952296"/>
                <a:gd name="connsiteX37" fmla="*/ 4381169 w 4806563"/>
                <a:gd name="connsiteY37" fmla="*/ 1010067 h 1952296"/>
                <a:gd name="connsiteX38" fmla="*/ 4373217 w 4806563"/>
                <a:gd name="connsiteY38" fmla="*/ 1021994 h 1952296"/>
                <a:gd name="connsiteX39" fmla="*/ 4369242 w 4806563"/>
                <a:gd name="connsiteY39" fmla="*/ 1033921 h 1952296"/>
                <a:gd name="connsiteX40" fmla="*/ 4361290 w 4806563"/>
                <a:gd name="connsiteY40" fmla="*/ 1057774 h 1952296"/>
                <a:gd name="connsiteX41" fmla="*/ 4349363 w 4806563"/>
                <a:gd name="connsiteY41" fmla="*/ 1161141 h 1952296"/>
                <a:gd name="connsiteX42" fmla="*/ 4357315 w 4806563"/>
                <a:gd name="connsiteY42" fmla="*/ 1216801 h 1952296"/>
                <a:gd name="connsiteX43" fmla="*/ 4361290 w 4806563"/>
                <a:gd name="connsiteY43" fmla="*/ 1236679 h 1952296"/>
                <a:gd name="connsiteX44" fmla="*/ 4373217 w 4806563"/>
                <a:gd name="connsiteY44" fmla="*/ 1264508 h 1952296"/>
                <a:gd name="connsiteX45" fmla="*/ 4377193 w 4806563"/>
                <a:gd name="connsiteY45" fmla="*/ 1276435 h 1952296"/>
                <a:gd name="connsiteX46" fmla="*/ 4389120 w 4806563"/>
                <a:gd name="connsiteY46" fmla="*/ 1312216 h 1952296"/>
                <a:gd name="connsiteX47" fmla="*/ 4401047 w 4806563"/>
                <a:gd name="connsiteY47" fmla="*/ 1332094 h 1952296"/>
                <a:gd name="connsiteX48" fmla="*/ 4412974 w 4806563"/>
                <a:gd name="connsiteY48" fmla="*/ 1355948 h 1952296"/>
                <a:gd name="connsiteX49" fmla="*/ 4428876 w 4806563"/>
                <a:gd name="connsiteY49" fmla="*/ 1379802 h 1952296"/>
                <a:gd name="connsiteX50" fmla="*/ 4432852 w 4806563"/>
                <a:gd name="connsiteY50" fmla="*/ 1391729 h 1952296"/>
                <a:gd name="connsiteX51" fmla="*/ 4456706 w 4806563"/>
                <a:gd name="connsiteY51" fmla="*/ 1415583 h 1952296"/>
                <a:gd name="connsiteX52" fmla="*/ 4464657 w 4806563"/>
                <a:gd name="connsiteY52" fmla="*/ 1427510 h 1952296"/>
                <a:gd name="connsiteX53" fmla="*/ 4484536 w 4806563"/>
                <a:gd name="connsiteY53" fmla="*/ 1447388 h 1952296"/>
                <a:gd name="connsiteX54" fmla="*/ 4492487 w 4806563"/>
                <a:gd name="connsiteY54" fmla="*/ 1459315 h 1952296"/>
                <a:gd name="connsiteX55" fmla="*/ 4512365 w 4806563"/>
                <a:gd name="connsiteY55" fmla="*/ 1475218 h 1952296"/>
                <a:gd name="connsiteX56" fmla="*/ 4508390 w 4806563"/>
                <a:gd name="connsiteY56" fmla="*/ 1487145 h 1952296"/>
                <a:gd name="connsiteX57" fmla="*/ 4512365 w 4806563"/>
                <a:gd name="connsiteY57" fmla="*/ 1530877 h 1952296"/>
                <a:gd name="connsiteX58" fmla="*/ 4532243 w 4806563"/>
                <a:gd name="connsiteY58" fmla="*/ 1546780 h 1952296"/>
                <a:gd name="connsiteX59" fmla="*/ 4544170 w 4806563"/>
                <a:gd name="connsiteY59" fmla="*/ 1554731 h 1952296"/>
                <a:gd name="connsiteX60" fmla="*/ 4548146 w 4806563"/>
                <a:gd name="connsiteY60" fmla="*/ 1566658 h 1952296"/>
                <a:gd name="connsiteX61" fmla="*/ 4560073 w 4806563"/>
                <a:gd name="connsiteY61" fmla="*/ 1574609 h 1952296"/>
                <a:gd name="connsiteX62" fmla="*/ 4583927 w 4806563"/>
                <a:gd name="connsiteY62" fmla="*/ 1602439 h 1952296"/>
                <a:gd name="connsiteX63" fmla="*/ 4591878 w 4806563"/>
                <a:gd name="connsiteY63" fmla="*/ 1630268 h 1952296"/>
                <a:gd name="connsiteX64" fmla="*/ 4611756 w 4806563"/>
                <a:gd name="connsiteY64" fmla="*/ 1650147 h 1952296"/>
                <a:gd name="connsiteX65" fmla="*/ 4615732 w 4806563"/>
                <a:gd name="connsiteY65" fmla="*/ 1709781 h 1952296"/>
                <a:gd name="connsiteX66" fmla="*/ 4611756 w 4806563"/>
                <a:gd name="connsiteY66" fmla="*/ 1777368 h 1952296"/>
                <a:gd name="connsiteX67" fmla="*/ 4611756 w 4806563"/>
                <a:gd name="connsiteY67" fmla="*/ 1825075 h 1952296"/>
                <a:gd name="connsiteX68" fmla="*/ 4599830 w 4806563"/>
                <a:gd name="connsiteY68" fmla="*/ 1876759 h 1952296"/>
                <a:gd name="connsiteX69" fmla="*/ 4595854 w 4806563"/>
                <a:gd name="connsiteY69" fmla="*/ 1900613 h 1952296"/>
                <a:gd name="connsiteX70" fmla="*/ 4583927 w 4806563"/>
                <a:gd name="connsiteY70" fmla="*/ 1904588 h 1952296"/>
                <a:gd name="connsiteX71" fmla="*/ 4564049 w 4806563"/>
                <a:gd name="connsiteY71" fmla="*/ 1920491 h 1952296"/>
                <a:gd name="connsiteX72" fmla="*/ 4536219 w 4806563"/>
                <a:gd name="connsiteY72" fmla="*/ 1924467 h 1952296"/>
                <a:gd name="connsiteX73" fmla="*/ 4524292 w 4806563"/>
                <a:gd name="connsiteY73" fmla="*/ 1920491 h 1952296"/>
                <a:gd name="connsiteX74" fmla="*/ 4520316 w 4806563"/>
                <a:gd name="connsiteY74" fmla="*/ 1908564 h 1952296"/>
                <a:gd name="connsiteX75" fmla="*/ 4504414 w 4806563"/>
                <a:gd name="connsiteY75" fmla="*/ 1884710 h 1952296"/>
                <a:gd name="connsiteX76" fmla="*/ 4496463 w 4806563"/>
                <a:gd name="connsiteY76" fmla="*/ 1856881 h 1952296"/>
                <a:gd name="connsiteX77" fmla="*/ 4488511 w 4806563"/>
                <a:gd name="connsiteY77" fmla="*/ 1848929 h 1952296"/>
                <a:gd name="connsiteX78" fmla="*/ 4476584 w 4806563"/>
                <a:gd name="connsiteY78" fmla="*/ 1844954 h 1952296"/>
                <a:gd name="connsiteX79" fmla="*/ 4452730 w 4806563"/>
                <a:gd name="connsiteY79" fmla="*/ 1837002 h 1952296"/>
                <a:gd name="connsiteX80" fmla="*/ 4428876 w 4806563"/>
                <a:gd name="connsiteY80" fmla="*/ 1833027 h 1952296"/>
                <a:gd name="connsiteX81" fmla="*/ 4420925 w 4806563"/>
                <a:gd name="connsiteY81" fmla="*/ 1809173 h 1952296"/>
                <a:gd name="connsiteX82" fmla="*/ 4412974 w 4806563"/>
                <a:gd name="connsiteY82" fmla="*/ 1773392 h 1952296"/>
                <a:gd name="connsiteX83" fmla="*/ 4389120 w 4806563"/>
                <a:gd name="connsiteY83" fmla="*/ 1769416 h 1952296"/>
                <a:gd name="connsiteX84" fmla="*/ 4377193 w 4806563"/>
                <a:gd name="connsiteY84" fmla="*/ 1765441 h 1952296"/>
                <a:gd name="connsiteX85" fmla="*/ 4369242 w 4806563"/>
                <a:gd name="connsiteY85" fmla="*/ 1757489 h 1952296"/>
                <a:gd name="connsiteX86" fmla="*/ 4357315 w 4806563"/>
                <a:gd name="connsiteY86" fmla="*/ 1749538 h 1952296"/>
                <a:gd name="connsiteX87" fmla="*/ 4353339 w 4806563"/>
                <a:gd name="connsiteY87" fmla="*/ 1737611 h 1952296"/>
                <a:gd name="connsiteX88" fmla="*/ 4341412 w 4806563"/>
                <a:gd name="connsiteY88" fmla="*/ 1729660 h 1952296"/>
                <a:gd name="connsiteX89" fmla="*/ 4325510 w 4806563"/>
                <a:gd name="connsiteY89" fmla="*/ 1705806 h 1952296"/>
                <a:gd name="connsiteX90" fmla="*/ 4317558 w 4806563"/>
                <a:gd name="connsiteY90" fmla="*/ 1697854 h 1952296"/>
                <a:gd name="connsiteX91" fmla="*/ 4309607 w 4806563"/>
                <a:gd name="connsiteY91" fmla="*/ 1674001 h 1952296"/>
                <a:gd name="connsiteX92" fmla="*/ 4301656 w 4806563"/>
                <a:gd name="connsiteY92" fmla="*/ 1662074 h 1952296"/>
                <a:gd name="connsiteX93" fmla="*/ 4293704 w 4806563"/>
                <a:gd name="connsiteY93" fmla="*/ 1654122 h 1952296"/>
                <a:gd name="connsiteX94" fmla="*/ 4297680 w 4806563"/>
                <a:gd name="connsiteY94" fmla="*/ 1642195 h 1952296"/>
                <a:gd name="connsiteX95" fmla="*/ 4309607 w 4806563"/>
                <a:gd name="connsiteY95" fmla="*/ 1634244 h 1952296"/>
                <a:gd name="connsiteX96" fmla="*/ 4321534 w 4806563"/>
                <a:gd name="connsiteY96" fmla="*/ 1610390 h 1952296"/>
                <a:gd name="connsiteX97" fmla="*/ 4317558 w 4806563"/>
                <a:gd name="connsiteY97" fmla="*/ 1598463 h 1952296"/>
                <a:gd name="connsiteX98" fmla="*/ 4297680 w 4806563"/>
                <a:gd name="connsiteY98" fmla="*/ 1602439 h 1952296"/>
                <a:gd name="connsiteX99" fmla="*/ 4285753 w 4806563"/>
                <a:gd name="connsiteY99" fmla="*/ 1606414 h 1952296"/>
                <a:gd name="connsiteX100" fmla="*/ 4281777 w 4806563"/>
                <a:gd name="connsiteY100" fmla="*/ 1622317 h 1952296"/>
                <a:gd name="connsiteX101" fmla="*/ 4277802 w 4806563"/>
                <a:gd name="connsiteY101" fmla="*/ 1570634 h 1952296"/>
                <a:gd name="connsiteX102" fmla="*/ 4277802 w 4806563"/>
                <a:gd name="connsiteY102" fmla="*/ 1510999 h 1952296"/>
                <a:gd name="connsiteX103" fmla="*/ 4269850 w 4806563"/>
                <a:gd name="connsiteY103" fmla="*/ 1503048 h 1952296"/>
                <a:gd name="connsiteX104" fmla="*/ 4265875 w 4806563"/>
                <a:gd name="connsiteY104" fmla="*/ 1455340 h 1952296"/>
                <a:gd name="connsiteX105" fmla="*/ 4261899 w 4806563"/>
                <a:gd name="connsiteY105" fmla="*/ 1443413 h 1952296"/>
                <a:gd name="connsiteX106" fmla="*/ 4253948 w 4806563"/>
                <a:gd name="connsiteY106" fmla="*/ 1435461 h 1952296"/>
                <a:gd name="connsiteX107" fmla="*/ 4234070 w 4806563"/>
                <a:gd name="connsiteY107" fmla="*/ 1431486 h 1952296"/>
                <a:gd name="connsiteX108" fmla="*/ 4222143 w 4806563"/>
                <a:gd name="connsiteY108" fmla="*/ 1423534 h 1952296"/>
                <a:gd name="connsiteX109" fmla="*/ 4182386 w 4806563"/>
                <a:gd name="connsiteY109" fmla="*/ 1391729 h 1952296"/>
                <a:gd name="connsiteX110" fmla="*/ 4162508 w 4806563"/>
                <a:gd name="connsiteY110" fmla="*/ 1371851 h 1952296"/>
                <a:gd name="connsiteX111" fmla="*/ 4138654 w 4806563"/>
                <a:gd name="connsiteY111" fmla="*/ 1363900 h 1952296"/>
                <a:gd name="connsiteX112" fmla="*/ 4118776 w 4806563"/>
                <a:gd name="connsiteY112" fmla="*/ 1344021 h 1952296"/>
                <a:gd name="connsiteX113" fmla="*/ 4106849 w 4806563"/>
                <a:gd name="connsiteY113" fmla="*/ 1336070 h 1952296"/>
                <a:gd name="connsiteX114" fmla="*/ 4086970 w 4806563"/>
                <a:gd name="connsiteY114" fmla="*/ 1324143 h 1952296"/>
                <a:gd name="connsiteX115" fmla="*/ 4063116 w 4806563"/>
                <a:gd name="connsiteY115" fmla="*/ 1332094 h 1952296"/>
                <a:gd name="connsiteX116" fmla="*/ 4047214 w 4806563"/>
                <a:gd name="connsiteY116" fmla="*/ 1355948 h 1952296"/>
                <a:gd name="connsiteX117" fmla="*/ 4039263 w 4806563"/>
                <a:gd name="connsiteY117" fmla="*/ 1363900 h 1952296"/>
                <a:gd name="connsiteX118" fmla="*/ 4031311 w 4806563"/>
                <a:gd name="connsiteY118" fmla="*/ 1387754 h 1952296"/>
                <a:gd name="connsiteX119" fmla="*/ 4019384 w 4806563"/>
                <a:gd name="connsiteY119" fmla="*/ 1391729 h 1952296"/>
                <a:gd name="connsiteX120" fmla="*/ 3991555 w 4806563"/>
                <a:gd name="connsiteY120" fmla="*/ 1395705 h 1952296"/>
                <a:gd name="connsiteX121" fmla="*/ 3967701 w 4806563"/>
                <a:gd name="connsiteY121" fmla="*/ 1383778 h 1952296"/>
                <a:gd name="connsiteX122" fmla="*/ 3963725 w 4806563"/>
                <a:gd name="connsiteY122" fmla="*/ 1371851 h 1952296"/>
                <a:gd name="connsiteX123" fmla="*/ 3939871 w 4806563"/>
                <a:gd name="connsiteY123" fmla="*/ 1363900 h 1952296"/>
                <a:gd name="connsiteX124" fmla="*/ 3927944 w 4806563"/>
                <a:gd name="connsiteY124" fmla="*/ 1355948 h 1952296"/>
                <a:gd name="connsiteX125" fmla="*/ 3904090 w 4806563"/>
                <a:gd name="connsiteY125" fmla="*/ 1344021 h 1952296"/>
                <a:gd name="connsiteX126" fmla="*/ 3892163 w 4806563"/>
                <a:gd name="connsiteY126" fmla="*/ 1340046 h 1952296"/>
                <a:gd name="connsiteX127" fmla="*/ 3868310 w 4806563"/>
                <a:gd name="connsiteY127" fmla="*/ 1324143 h 1952296"/>
                <a:gd name="connsiteX128" fmla="*/ 3792772 w 4806563"/>
                <a:gd name="connsiteY128" fmla="*/ 1320168 h 1952296"/>
                <a:gd name="connsiteX129" fmla="*/ 3737113 w 4806563"/>
                <a:gd name="connsiteY129" fmla="*/ 1328119 h 1952296"/>
                <a:gd name="connsiteX130" fmla="*/ 3725186 w 4806563"/>
                <a:gd name="connsiteY130" fmla="*/ 1332094 h 1952296"/>
                <a:gd name="connsiteX131" fmla="*/ 3717235 w 4806563"/>
                <a:gd name="connsiteY131" fmla="*/ 1340046 h 1952296"/>
                <a:gd name="connsiteX132" fmla="*/ 3681454 w 4806563"/>
                <a:gd name="connsiteY132" fmla="*/ 1344021 h 1952296"/>
                <a:gd name="connsiteX133" fmla="*/ 3665551 w 4806563"/>
                <a:gd name="connsiteY133" fmla="*/ 1347997 h 1952296"/>
                <a:gd name="connsiteX134" fmla="*/ 3661576 w 4806563"/>
                <a:gd name="connsiteY134" fmla="*/ 1336070 h 1952296"/>
                <a:gd name="connsiteX135" fmla="*/ 3657600 w 4806563"/>
                <a:gd name="connsiteY135" fmla="*/ 1324143 h 1952296"/>
                <a:gd name="connsiteX136" fmla="*/ 3649649 w 4806563"/>
                <a:gd name="connsiteY136" fmla="*/ 1300289 h 1952296"/>
                <a:gd name="connsiteX137" fmla="*/ 3625795 w 4806563"/>
                <a:gd name="connsiteY137" fmla="*/ 1296314 h 1952296"/>
                <a:gd name="connsiteX138" fmla="*/ 3617843 w 4806563"/>
                <a:gd name="connsiteY138" fmla="*/ 1304265 h 1952296"/>
                <a:gd name="connsiteX139" fmla="*/ 3562184 w 4806563"/>
                <a:gd name="connsiteY139" fmla="*/ 1340046 h 1952296"/>
                <a:gd name="connsiteX140" fmla="*/ 3550257 w 4806563"/>
                <a:gd name="connsiteY140" fmla="*/ 1336070 h 1952296"/>
                <a:gd name="connsiteX141" fmla="*/ 3526403 w 4806563"/>
                <a:gd name="connsiteY141" fmla="*/ 1328119 h 1952296"/>
                <a:gd name="connsiteX142" fmla="*/ 3510501 w 4806563"/>
                <a:gd name="connsiteY142" fmla="*/ 1324143 h 1952296"/>
                <a:gd name="connsiteX143" fmla="*/ 3498574 w 4806563"/>
                <a:gd name="connsiteY143" fmla="*/ 1332094 h 1952296"/>
                <a:gd name="connsiteX144" fmla="*/ 3466769 w 4806563"/>
                <a:gd name="connsiteY144" fmla="*/ 1336070 h 1952296"/>
                <a:gd name="connsiteX145" fmla="*/ 3446890 w 4806563"/>
                <a:gd name="connsiteY145" fmla="*/ 1367875 h 1952296"/>
                <a:gd name="connsiteX146" fmla="*/ 3442915 w 4806563"/>
                <a:gd name="connsiteY146" fmla="*/ 1403656 h 1952296"/>
                <a:gd name="connsiteX147" fmla="*/ 3466769 w 4806563"/>
                <a:gd name="connsiteY147" fmla="*/ 1399681 h 1952296"/>
                <a:gd name="connsiteX148" fmla="*/ 3486647 w 4806563"/>
                <a:gd name="connsiteY148" fmla="*/ 1395705 h 1952296"/>
                <a:gd name="connsiteX149" fmla="*/ 3486647 w 4806563"/>
                <a:gd name="connsiteY149" fmla="*/ 1419559 h 1952296"/>
                <a:gd name="connsiteX150" fmla="*/ 3466769 w 4806563"/>
                <a:gd name="connsiteY150" fmla="*/ 1423534 h 1952296"/>
                <a:gd name="connsiteX151" fmla="*/ 3462793 w 4806563"/>
                <a:gd name="connsiteY151" fmla="*/ 1435461 h 1952296"/>
                <a:gd name="connsiteX152" fmla="*/ 3470744 w 4806563"/>
                <a:gd name="connsiteY152" fmla="*/ 1463291 h 1952296"/>
                <a:gd name="connsiteX153" fmla="*/ 3506525 w 4806563"/>
                <a:gd name="connsiteY153" fmla="*/ 1483169 h 1952296"/>
                <a:gd name="connsiteX154" fmla="*/ 3518452 w 4806563"/>
                <a:gd name="connsiteY154" fmla="*/ 1487145 h 1952296"/>
                <a:gd name="connsiteX155" fmla="*/ 3542306 w 4806563"/>
                <a:gd name="connsiteY155" fmla="*/ 1495096 h 1952296"/>
                <a:gd name="connsiteX156" fmla="*/ 3534355 w 4806563"/>
                <a:gd name="connsiteY156" fmla="*/ 1518950 h 1952296"/>
                <a:gd name="connsiteX157" fmla="*/ 3526403 w 4806563"/>
                <a:gd name="connsiteY157" fmla="*/ 1510999 h 1952296"/>
                <a:gd name="connsiteX158" fmla="*/ 3514476 w 4806563"/>
                <a:gd name="connsiteY158" fmla="*/ 1507023 h 1952296"/>
                <a:gd name="connsiteX159" fmla="*/ 3466769 w 4806563"/>
                <a:gd name="connsiteY159" fmla="*/ 1499072 h 1952296"/>
                <a:gd name="connsiteX160" fmla="*/ 3454842 w 4806563"/>
                <a:gd name="connsiteY160" fmla="*/ 1491121 h 1952296"/>
                <a:gd name="connsiteX161" fmla="*/ 3434963 w 4806563"/>
                <a:gd name="connsiteY161" fmla="*/ 1463291 h 1952296"/>
                <a:gd name="connsiteX162" fmla="*/ 3423036 w 4806563"/>
                <a:gd name="connsiteY162" fmla="*/ 1487145 h 1952296"/>
                <a:gd name="connsiteX163" fmla="*/ 3430988 w 4806563"/>
                <a:gd name="connsiteY163" fmla="*/ 1495096 h 1952296"/>
                <a:gd name="connsiteX164" fmla="*/ 3423036 w 4806563"/>
                <a:gd name="connsiteY164" fmla="*/ 1503048 h 1952296"/>
                <a:gd name="connsiteX165" fmla="*/ 3411110 w 4806563"/>
                <a:gd name="connsiteY165" fmla="*/ 1522926 h 1952296"/>
                <a:gd name="connsiteX166" fmla="*/ 3403158 w 4806563"/>
                <a:gd name="connsiteY166" fmla="*/ 1499072 h 1952296"/>
                <a:gd name="connsiteX167" fmla="*/ 3387256 w 4806563"/>
                <a:gd name="connsiteY167" fmla="*/ 1495096 h 1952296"/>
                <a:gd name="connsiteX168" fmla="*/ 3367377 w 4806563"/>
                <a:gd name="connsiteY168" fmla="*/ 1510999 h 1952296"/>
                <a:gd name="connsiteX169" fmla="*/ 3355450 w 4806563"/>
                <a:gd name="connsiteY169" fmla="*/ 1530877 h 1952296"/>
                <a:gd name="connsiteX170" fmla="*/ 3327621 w 4806563"/>
                <a:gd name="connsiteY170" fmla="*/ 1534853 h 1952296"/>
                <a:gd name="connsiteX171" fmla="*/ 3295816 w 4806563"/>
                <a:gd name="connsiteY171" fmla="*/ 1510999 h 1952296"/>
                <a:gd name="connsiteX172" fmla="*/ 3287864 w 4806563"/>
                <a:gd name="connsiteY172" fmla="*/ 1503048 h 1952296"/>
                <a:gd name="connsiteX173" fmla="*/ 3295816 w 4806563"/>
                <a:gd name="connsiteY173" fmla="*/ 1495096 h 1952296"/>
                <a:gd name="connsiteX174" fmla="*/ 3287864 w 4806563"/>
                <a:gd name="connsiteY174" fmla="*/ 1483169 h 1952296"/>
                <a:gd name="connsiteX175" fmla="*/ 3275937 w 4806563"/>
                <a:gd name="connsiteY175" fmla="*/ 1479194 h 1952296"/>
                <a:gd name="connsiteX176" fmla="*/ 3267986 w 4806563"/>
                <a:gd name="connsiteY176" fmla="*/ 1471242 h 1952296"/>
                <a:gd name="connsiteX177" fmla="*/ 3256059 w 4806563"/>
                <a:gd name="connsiteY177" fmla="*/ 1467267 h 1952296"/>
                <a:gd name="connsiteX178" fmla="*/ 3252083 w 4806563"/>
                <a:gd name="connsiteY178" fmla="*/ 1455340 h 1952296"/>
                <a:gd name="connsiteX179" fmla="*/ 3220278 w 4806563"/>
                <a:gd name="connsiteY179" fmla="*/ 1451364 h 1952296"/>
                <a:gd name="connsiteX180" fmla="*/ 3200400 w 4806563"/>
                <a:gd name="connsiteY180" fmla="*/ 1447388 h 1952296"/>
                <a:gd name="connsiteX181" fmla="*/ 3188473 w 4806563"/>
                <a:gd name="connsiteY181" fmla="*/ 1451364 h 1952296"/>
                <a:gd name="connsiteX182" fmla="*/ 3184497 w 4806563"/>
                <a:gd name="connsiteY182" fmla="*/ 1463291 h 1952296"/>
                <a:gd name="connsiteX183" fmla="*/ 3168595 w 4806563"/>
                <a:gd name="connsiteY183" fmla="*/ 1467267 h 1952296"/>
                <a:gd name="connsiteX184" fmla="*/ 3132814 w 4806563"/>
                <a:gd name="connsiteY184" fmla="*/ 1459315 h 1952296"/>
                <a:gd name="connsiteX185" fmla="*/ 3120887 w 4806563"/>
                <a:gd name="connsiteY185" fmla="*/ 1455340 h 1952296"/>
                <a:gd name="connsiteX186" fmla="*/ 3085106 w 4806563"/>
                <a:gd name="connsiteY186" fmla="*/ 1443413 h 1952296"/>
                <a:gd name="connsiteX187" fmla="*/ 3025471 w 4806563"/>
                <a:gd name="connsiteY187" fmla="*/ 1439437 h 1952296"/>
                <a:gd name="connsiteX188" fmla="*/ 3009569 w 4806563"/>
                <a:gd name="connsiteY188" fmla="*/ 1443413 h 1952296"/>
                <a:gd name="connsiteX189" fmla="*/ 2989690 w 4806563"/>
                <a:gd name="connsiteY189" fmla="*/ 1447388 h 1952296"/>
                <a:gd name="connsiteX190" fmla="*/ 2977763 w 4806563"/>
                <a:gd name="connsiteY190" fmla="*/ 1451364 h 1952296"/>
                <a:gd name="connsiteX191" fmla="*/ 2930056 w 4806563"/>
                <a:gd name="connsiteY191" fmla="*/ 1463291 h 1952296"/>
                <a:gd name="connsiteX192" fmla="*/ 2918129 w 4806563"/>
                <a:gd name="connsiteY192" fmla="*/ 1471242 h 1952296"/>
                <a:gd name="connsiteX193" fmla="*/ 2878372 w 4806563"/>
                <a:gd name="connsiteY193" fmla="*/ 1483169 h 1952296"/>
                <a:gd name="connsiteX194" fmla="*/ 2870421 w 4806563"/>
                <a:gd name="connsiteY194" fmla="*/ 1491121 h 1952296"/>
                <a:gd name="connsiteX195" fmla="*/ 2850543 w 4806563"/>
                <a:gd name="connsiteY195" fmla="*/ 1503048 h 1952296"/>
                <a:gd name="connsiteX196" fmla="*/ 2826689 w 4806563"/>
                <a:gd name="connsiteY196" fmla="*/ 1510999 h 1952296"/>
                <a:gd name="connsiteX197" fmla="*/ 2810786 w 4806563"/>
                <a:gd name="connsiteY197" fmla="*/ 1530877 h 1952296"/>
                <a:gd name="connsiteX198" fmla="*/ 2798859 w 4806563"/>
                <a:gd name="connsiteY198" fmla="*/ 1538828 h 1952296"/>
                <a:gd name="connsiteX199" fmla="*/ 2786932 w 4806563"/>
                <a:gd name="connsiteY199" fmla="*/ 1542804 h 1952296"/>
                <a:gd name="connsiteX200" fmla="*/ 2778981 w 4806563"/>
                <a:gd name="connsiteY200" fmla="*/ 1554731 h 1952296"/>
                <a:gd name="connsiteX201" fmla="*/ 2759103 w 4806563"/>
                <a:gd name="connsiteY201" fmla="*/ 1570634 h 1952296"/>
                <a:gd name="connsiteX202" fmla="*/ 2747176 w 4806563"/>
                <a:gd name="connsiteY202" fmla="*/ 1578585 h 1952296"/>
                <a:gd name="connsiteX203" fmla="*/ 2731273 w 4806563"/>
                <a:gd name="connsiteY203" fmla="*/ 1598463 h 1952296"/>
                <a:gd name="connsiteX204" fmla="*/ 2727297 w 4806563"/>
                <a:gd name="connsiteY204" fmla="*/ 1610390 h 1952296"/>
                <a:gd name="connsiteX205" fmla="*/ 2699468 w 4806563"/>
                <a:gd name="connsiteY205" fmla="*/ 1614366 h 1952296"/>
                <a:gd name="connsiteX206" fmla="*/ 2683565 w 4806563"/>
                <a:gd name="connsiteY206" fmla="*/ 1618341 h 1952296"/>
                <a:gd name="connsiteX207" fmla="*/ 2651760 w 4806563"/>
                <a:gd name="connsiteY207" fmla="*/ 1622317 h 1952296"/>
                <a:gd name="connsiteX208" fmla="*/ 2639833 w 4806563"/>
                <a:gd name="connsiteY208" fmla="*/ 1630268 h 1952296"/>
                <a:gd name="connsiteX209" fmla="*/ 2623930 w 4806563"/>
                <a:gd name="connsiteY209" fmla="*/ 1638220 h 1952296"/>
                <a:gd name="connsiteX210" fmla="*/ 2588150 w 4806563"/>
                <a:gd name="connsiteY210" fmla="*/ 1658098 h 1952296"/>
                <a:gd name="connsiteX211" fmla="*/ 2564296 w 4806563"/>
                <a:gd name="connsiteY211" fmla="*/ 1689903 h 1952296"/>
                <a:gd name="connsiteX212" fmla="*/ 2544417 w 4806563"/>
                <a:gd name="connsiteY212" fmla="*/ 1701830 h 1952296"/>
                <a:gd name="connsiteX213" fmla="*/ 2552369 w 4806563"/>
                <a:gd name="connsiteY213" fmla="*/ 1725684 h 1952296"/>
                <a:gd name="connsiteX214" fmla="*/ 2548393 w 4806563"/>
                <a:gd name="connsiteY214" fmla="*/ 1757489 h 1952296"/>
                <a:gd name="connsiteX215" fmla="*/ 2544417 w 4806563"/>
                <a:gd name="connsiteY215" fmla="*/ 1769416 h 1952296"/>
                <a:gd name="connsiteX216" fmla="*/ 2532490 w 4806563"/>
                <a:gd name="connsiteY216" fmla="*/ 1813148 h 1952296"/>
                <a:gd name="connsiteX217" fmla="*/ 2528515 w 4806563"/>
                <a:gd name="connsiteY217" fmla="*/ 1837002 h 1952296"/>
                <a:gd name="connsiteX218" fmla="*/ 2532490 w 4806563"/>
                <a:gd name="connsiteY218" fmla="*/ 1848929 h 1952296"/>
                <a:gd name="connsiteX219" fmla="*/ 2536466 w 4806563"/>
                <a:gd name="connsiteY219" fmla="*/ 1904588 h 1952296"/>
                <a:gd name="connsiteX220" fmla="*/ 2544417 w 4806563"/>
                <a:gd name="connsiteY220" fmla="*/ 1916515 h 1952296"/>
                <a:gd name="connsiteX221" fmla="*/ 2552369 w 4806563"/>
                <a:gd name="connsiteY221" fmla="*/ 1948321 h 1952296"/>
                <a:gd name="connsiteX222" fmla="*/ 2508636 w 4806563"/>
                <a:gd name="connsiteY222" fmla="*/ 1944345 h 1952296"/>
                <a:gd name="connsiteX223" fmla="*/ 2452977 w 4806563"/>
                <a:gd name="connsiteY223" fmla="*/ 1932418 h 1952296"/>
                <a:gd name="connsiteX224" fmla="*/ 2433099 w 4806563"/>
                <a:gd name="connsiteY224" fmla="*/ 1928442 h 1952296"/>
                <a:gd name="connsiteX225" fmla="*/ 2405270 w 4806563"/>
                <a:gd name="connsiteY225" fmla="*/ 1920491 h 1952296"/>
                <a:gd name="connsiteX226" fmla="*/ 2381416 w 4806563"/>
                <a:gd name="connsiteY226" fmla="*/ 1904588 h 1952296"/>
                <a:gd name="connsiteX227" fmla="*/ 2357562 w 4806563"/>
                <a:gd name="connsiteY227" fmla="*/ 1900613 h 1952296"/>
                <a:gd name="connsiteX228" fmla="*/ 2345635 w 4806563"/>
                <a:gd name="connsiteY228" fmla="*/ 1896637 h 1952296"/>
                <a:gd name="connsiteX229" fmla="*/ 2341659 w 4806563"/>
                <a:gd name="connsiteY229" fmla="*/ 1884710 h 1952296"/>
                <a:gd name="connsiteX230" fmla="*/ 2333708 w 4806563"/>
                <a:gd name="connsiteY230" fmla="*/ 1872783 h 1952296"/>
                <a:gd name="connsiteX231" fmla="*/ 2325756 w 4806563"/>
                <a:gd name="connsiteY231" fmla="*/ 1833027 h 1952296"/>
                <a:gd name="connsiteX232" fmla="*/ 2313830 w 4806563"/>
                <a:gd name="connsiteY232" fmla="*/ 1773392 h 1952296"/>
                <a:gd name="connsiteX233" fmla="*/ 2301903 w 4806563"/>
                <a:gd name="connsiteY233" fmla="*/ 1749538 h 1952296"/>
                <a:gd name="connsiteX234" fmla="*/ 2266122 w 4806563"/>
                <a:gd name="connsiteY234" fmla="*/ 1733635 h 1952296"/>
                <a:gd name="connsiteX235" fmla="*/ 2250219 w 4806563"/>
                <a:gd name="connsiteY235" fmla="*/ 1701830 h 1952296"/>
                <a:gd name="connsiteX236" fmla="*/ 2242268 w 4806563"/>
                <a:gd name="connsiteY236" fmla="*/ 1670025 h 1952296"/>
                <a:gd name="connsiteX237" fmla="*/ 2226365 w 4806563"/>
                <a:gd name="connsiteY237" fmla="*/ 1654122 h 1952296"/>
                <a:gd name="connsiteX238" fmla="*/ 2218414 w 4806563"/>
                <a:gd name="connsiteY238" fmla="*/ 1626293 h 1952296"/>
                <a:gd name="connsiteX239" fmla="*/ 2214438 w 4806563"/>
                <a:gd name="connsiteY239" fmla="*/ 1614366 h 1952296"/>
                <a:gd name="connsiteX240" fmla="*/ 2202511 w 4806563"/>
                <a:gd name="connsiteY240" fmla="*/ 1578585 h 1952296"/>
                <a:gd name="connsiteX241" fmla="*/ 2198536 w 4806563"/>
                <a:gd name="connsiteY241" fmla="*/ 1562682 h 1952296"/>
                <a:gd name="connsiteX242" fmla="*/ 2190584 w 4806563"/>
                <a:gd name="connsiteY242" fmla="*/ 1550755 h 1952296"/>
                <a:gd name="connsiteX243" fmla="*/ 2186609 w 4806563"/>
                <a:gd name="connsiteY243" fmla="*/ 1538828 h 1952296"/>
                <a:gd name="connsiteX244" fmla="*/ 2178657 w 4806563"/>
                <a:gd name="connsiteY244" fmla="*/ 1530877 h 1952296"/>
                <a:gd name="connsiteX245" fmla="*/ 2166730 w 4806563"/>
                <a:gd name="connsiteY245" fmla="*/ 1491121 h 1952296"/>
                <a:gd name="connsiteX246" fmla="*/ 2154803 w 4806563"/>
                <a:gd name="connsiteY246" fmla="*/ 1487145 h 1952296"/>
                <a:gd name="connsiteX247" fmla="*/ 2146852 w 4806563"/>
                <a:gd name="connsiteY247" fmla="*/ 1475218 h 1952296"/>
                <a:gd name="connsiteX248" fmla="*/ 2119023 w 4806563"/>
                <a:gd name="connsiteY248" fmla="*/ 1443413 h 1952296"/>
                <a:gd name="connsiteX249" fmla="*/ 2095169 w 4806563"/>
                <a:gd name="connsiteY249" fmla="*/ 1435461 h 1952296"/>
                <a:gd name="connsiteX250" fmla="*/ 2035534 w 4806563"/>
                <a:gd name="connsiteY250" fmla="*/ 1431486 h 1952296"/>
                <a:gd name="connsiteX251" fmla="*/ 2023607 w 4806563"/>
                <a:gd name="connsiteY251" fmla="*/ 1427510 h 1952296"/>
                <a:gd name="connsiteX252" fmla="*/ 2011680 w 4806563"/>
                <a:gd name="connsiteY252" fmla="*/ 1423534 h 1952296"/>
                <a:gd name="connsiteX253" fmla="*/ 1963972 w 4806563"/>
                <a:gd name="connsiteY253" fmla="*/ 1411608 h 1952296"/>
                <a:gd name="connsiteX254" fmla="*/ 1940118 w 4806563"/>
                <a:gd name="connsiteY254" fmla="*/ 1427510 h 1952296"/>
                <a:gd name="connsiteX255" fmla="*/ 1924216 w 4806563"/>
                <a:gd name="connsiteY255" fmla="*/ 1463291 h 1952296"/>
                <a:gd name="connsiteX256" fmla="*/ 1912289 w 4806563"/>
                <a:gd name="connsiteY256" fmla="*/ 1467267 h 1952296"/>
                <a:gd name="connsiteX257" fmla="*/ 1908313 w 4806563"/>
                <a:gd name="connsiteY257" fmla="*/ 1479194 h 1952296"/>
                <a:gd name="connsiteX258" fmla="*/ 1896386 w 4806563"/>
                <a:gd name="connsiteY258" fmla="*/ 1510999 h 1952296"/>
                <a:gd name="connsiteX259" fmla="*/ 1876508 w 4806563"/>
                <a:gd name="connsiteY259" fmla="*/ 1514974 h 1952296"/>
                <a:gd name="connsiteX260" fmla="*/ 1852654 w 4806563"/>
                <a:gd name="connsiteY260" fmla="*/ 1507023 h 1952296"/>
                <a:gd name="connsiteX261" fmla="*/ 1832776 w 4806563"/>
                <a:gd name="connsiteY261" fmla="*/ 1503048 h 1952296"/>
                <a:gd name="connsiteX262" fmla="*/ 1808922 w 4806563"/>
                <a:gd name="connsiteY262" fmla="*/ 1491121 h 1952296"/>
                <a:gd name="connsiteX263" fmla="*/ 1796995 w 4806563"/>
                <a:gd name="connsiteY263" fmla="*/ 1487145 h 1952296"/>
                <a:gd name="connsiteX264" fmla="*/ 1785068 w 4806563"/>
                <a:gd name="connsiteY264" fmla="*/ 1479194 h 1952296"/>
                <a:gd name="connsiteX265" fmla="*/ 1773141 w 4806563"/>
                <a:gd name="connsiteY265" fmla="*/ 1475218 h 1952296"/>
                <a:gd name="connsiteX266" fmla="*/ 1761214 w 4806563"/>
                <a:gd name="connsiteY266" fmla="*/ 1463291 h 1952296"/>
                <a:gd name="connsiteX267" fmla="*/ 1741336 w 4806563"/>
                <a:gd name="connsiteY267" fmla="*/ 1443413 h 1952296"/>
                <a:gd name="connsiteX268" fmla="*/ 1733384 w 4806563"/>
                <a:gd name="connsiteY268" fmla="*/ 1419559 h 1952296"/>
                <a:gd name="connsiteX269" fmla="*/ 1725433 w 4806563"/>
                <a:gd name="connsiteY269" fmla="*/ 1407632 h 1952296"/>
                <a:gd name="connsiteX270" fmla="*/ 1721457 w 4806563"/>
                <a:gd name="connsiteY270" fmla="*/ 1363900 h 1952296"/>
                <a:gd name="connsiteX271" fmla="*/ 1717482 w 4806563"/>
                <a:gd name="connsiteY271" fmla="*/ 1351973 h 1952296"/>
                <a:gd name="connsiteX272" fmla="*/ 1709530 w 4806563"/>
                <a:gd name="connsiteY272" fmla="*/ 1328119 h 1952296"/>
                <a:gd name="connsiteX273" fmla="*/ 1693628 w 4806563"/>
                <a:gd name="connsiteY273" fmla="*/ 1304265 h 1952296"/>
                <a:gd name="connsiteX274" fmla="*/ 1689652 w 4806563"/>
                <a:gd name="connsiteY274" fmla="*/ 1292338 h 1952296"/>
                <a:gd name="connsiteX275" fmla="*/ 1677725 w 4806563"/>
                <a:gd name="connsiteY275" fmla="*/ 1284387 h 1952296"/>
                <a:gd name="connsiteX276" fmla="*/ 1669774 w 4806563"/>
                <a:gd name="connsiteY276" fmla="*/ 1276435 h 1952296"/>
                <a:gd name="connsiteX277" fmla="*/ 1657847 w 4806563"/>
                <a:gd name="connsiteY277" fmla="*/ 1272460 h 1952296"/>
                <a:gd name="connsiteX278" fmla="*/ 1645920 w 4806563"/>
                <a:gd name="connsiteY278" fmla="*/ 1252581 h 1952296"/>
                <a:gd name="connsiteX279" fmla="*/ 1622066 w 4806563"/>
                <a:gd name="connsiteY279" fmla="*/ 1236679 h 1952296"/>
                <a:gd name="connsiteX280" fmla="*/ 1614115 w 4806563"/>
                <a:gd name="connsiteY280" fmla="*/ 1224752 h 1952296"/>
                <a:gd name="connsiteX281" fmla="*/ 1598212 w 4806563"/>
                <a:gd name="connsiteY281" fmla="*/ 1192947 h 1952296"/>
                <a:gd name="connsiteX282" fmla="*/ 1578334 w 4806563"/>
                <a:gd name="connsiteY282" fmla="*/ 1173068 h 1952296"/>
                <a:gd name="connsiteX283" fmla="*/ 1566407 w 4806563"/>
                <a:gd name="connsiteY283" fmla="*/ 1169093 h 1952296"/>
                <a:gd name="connsiteX284" fmla="*/ 1554480 w 4806563"/>
                <a:gd name="connsiteY284" fmla="*/ 1149214 h 1952296"/>
                <a:gd name="connsiteX285" fmla="*/ 1538577 w 4806563"/>
                <a:gd name="connsiteY285" fmla="*/ 1117409 h 1952296"/>
                <a:gd name="connsiteX286" fmla="*/ 1339795 w 4806563"/>
                <a:gd name="connsiteY286" fmla="*/ 1101507 h 1952296"/>
                <a:gd name="connsiteX287" fmla="*/ 1339795 w 4806563"/>
                <a:gd name="connsiteY287" fmla="*/ 1165117 h 1952296"/>
                <a:gd name="connsiteX288" fmla="*/ 1037645 w 4806563"/>
                <a:gd name="connsiteY288" fmla="*/ 1129336 h 1952296"/>
                <a:gd name="connsiteX289" fmla="*/ 644056 w 4806563"/>
                <a:gd name="connsiteY289" fmla="*/ 890797 h 1952296"/>
                <a:gd name="connsiteX290" fmla="*/ 659958 w 4806563"/>
                <a:gd name="connsiteY290" fmla="*/ 870919 h 1952296"/>
                <a:gd name="connsiteX291" fmla="*/ 397565 w 4806563"/>
                <a:gd name="connsiteY291" fmla="*/ 835138 h 1952296"/>
                <a:gd name="connsiteX292" fmla="*/ 401541 w 4806563"/>
                <a:gd name="connsiteY292" fmla="*/ 823211 h 1952296"/>
                <a:gd name="connsiteX293" fmla="*/ 405516 w 4806563"/>
                <a:gd name="connsiteY293" fmla="*/ 803333 h 1952296"/>
                <a:gd name="connsiteX294" fmla="*/ 401541 w 4806563"/>
                <a:gd name="connsiteY294" fmla="*/ 787430 h 1952296"/>
                <a:gd name="connsiteX295" fmla="*/ 397565 w 4806563"/>
                <a:gd name="connsiteY295" fmla="*/ 755625 h 1952296"/>
                <a:gd name="connsiteX296" fmla="*/ 389614 w 4806563"/>
                <a:gd name="connsiteY296" fmla="*/ 731771 h 1952296"/>
                <a:gd name="connsiteX297" fmla="*/ 381663 w 4806563"/>
                <a:gd name="connsiteY297" fmla="*/ 719844 h 1952296"/>
                <a:gd name="connsiteX298" fmla="*/ 353833 w 4806563"/>
                <a:gd name="connsiteY298" fmla="*/ 688039 h 1952296"/>
                <a:gd name="connsiteX299" fmla="*/ 341906 w 4806563"/>
                <a:gd name="connsiteY299" fmla="*/ 684063 h 1952296"/>
                <a:gd name="connsiteX300" fmla="*/ 329979 w 4806563"/>
                <a:gd name="connsiteY300" fmla="*/ 692014 h 1952296"/>
                <a:gd name="connsiteX301" fmla="*/ 294198 w 4806563"/>
                <a:gd name="connsiteY301" fmla="*/ 688039 h 1952296"/>
                <a:gd name="connsiteX302" fmla="*/ 302150 w 4806563"/>
                <a:gd name="connsiteY302" fmla="*/ 680088 h 1952296"/>
                <a:gd name="connsiteX303" fmla="*/ 290223 w 4806563"/>
                <a:gd name="connsiteY303" fmla="*/ 656234 h 1952296"/>
                <a:gd name="connsiteX304" fmla="*/ 250466 w 4806563"/>
                <a:gd name="connsiteY304" fmla="*/ 644307 h 1952296"/>
                <a:gd name="connsiteX305" fmla="*/ 234563 w 4806563"/>
                <a:gd name="connsiteY305" fmla="*/ 628404 h 1952296"/>
                <a:gd name="connsiteX306" fmla="*/ 222636 w 4806563"/>
                <a:gd name="connsiteY306" fmla="*/ 604550 h 1952296"/>
                <a:gd name="connsiteX307" fmla="*/ 202758 w 4806563"/>
                <a:gd name="connsiteY307" fmla="*/ 572745 h 1952296"/>
                <a:gd name="connsiteX308" fmla="*/ 174929 w 4806563"/>
                <a:gd name="connsiteY308" fmla="*/ 564794 h 1952296"/>
                <a:gd name="connsiteX309" fmla="*/ 143123 w 4806563"/>
                <a:gd name="connsiteY309" fmla="*/ 556842 h 1952296"/>
                <a:gd name="connsiteX310" fmla="*/ 119270 w 4806563"/>
                <a:gd name="connsiteY310" fmla="*/ 548891 h 1952296"/>
                <a:gd name="connsiteX311" fmla="*/ 107343 w 4806563"/>
                <a:gd name="connsiteY311" fmla="*/ 540940 h 1952296"/>
                <a:gd name="connsiteX312" fmla="*/ 95416 w 4806563"/>
                <a:gd name="connsiteY312" fmla="*/ 536964 h 1952296"/>
                <a:gd name="connsiteX313" fmla="*/ 91440 w 4806563"/>
                <a:gd name="connsiteY313" fmla="*/ 501183 h 1952296"/>
                <a:gd name="connsiteX314" fmla="*/ 95416 w 4806563"/>
                <a:gd name="connsiteY314" fmla="*/ 489256 h 1952296"/>
                <a:gd name="connsiteX315" fmla="*/ 99391 w 4806563"/>
                <a:gd name="connsiteY315" fmla="*/ 469378 h 1952296"/>
                <a:gd name="connsiteX316" fmla="*/ 103367 w 4806563"/>
                <a:gd name="connsiteY316" fmla="*/ 453475 h 1952296"/>
                <a:gd name="connsiteX317" fmla="*/ 95416 w 4806563"/>
                <a:gd name="connsiteY317" fmla="*/ 429621 h 1952296"/>
                <a:gd name="connsiteX318" fmla="*/ 79513 w 4806563"/>
                <a:gd name="connsiteY318" fmla="*/ 397816 h 1952296"/>
                <a:gd name="connsiteX319" fmla="*/ 67586 w 4806563"/>
                <a:gd name="connsiteY319" fmla="*/ 389865 h 1952296"/>
                <a:gd name="connsiteX320" fmla="*/ 59635 w 4806563"/>
                <a:gd name="connsiteY320" fmla="*/ 362035 h 1952296"/>
                <a:gd name="connsiteX321" fmla="*/ 51683 w 4806563"/>
                <a:gd name="connsiteY321" fmla="*/ 354084 h 1952296"/>
                <a:gd name="connsiteX322" fmla="*/ 43732 w 4806563"/>
                <a:gd name="connsiteY322" fmla="*/ 310352 h 1952296"/>
                <a:gd name="connsiteX323" fmla="*/ 39756 w 4806563"/>
                <a:gd name="connsiteY323" fmla="*/ 282522 h 1952296"/>
                <a:gd name="connsiteX324" fmla="*/ 27830 w 4806563"/>
                <a:gd name="connsiteY324" fmla="*/ 274571 h 1952296"/>
                <a:gd name="connsiteX325" fmla="*/ 23854 w 4806563"/>
                <a:gd name="connsiteY325" fmla="*/ 262644 h 1952296"/>
                <a:gd name="connsiteX326" fmla="*/ 19878 w 4806563"/>
                <a:gd name="connsiteY326" fmla="*/ 238790 h 1952296"/>
                <a:gd name="connsiteX327" fmla="*/ 23854 w 4806563"/>
                <a:gd name="connsiteY327" fmla="*/ 226863 h 1952296"/>
                <a:gd name="connsiteX328" fmla="*/ 27830 w 4806563"/>
                <a:gd name="connsiteY328" fmla="*/ 210961 h 1952296"/>
                <a:gd name="connsiteX329" fmla="*/ 39756 w 4806563"/>
                <a:gd name="connsiteY329" fmla="*/ 187107 h 1952296"/>
                <a:gd name="connsiteX330" fmla="*/ 31805 w 4806563"/>
                <a:gd name="connsiteY330" fmla="*/ 175180 h 1952296"/>
                <a:gd name="connsiteX331" fmla="*/ 19878 w 4806563"/>
                <a:gd name="connsiteY331" fmla="*/ 167228 h 1952296"/>
                <a:gd name="connsiteX332" fmla="*/ 11927 w 4806563"/>
                <a:gd name="connsiteY332" fmla="*/ 143374 h 1952296"/>
                <a:gd name="connsiteX333" fmla="*/ 0 w 4806563"/>
                <a:gd name="connsiteY333" fmla="*/ 111569 h 1952296"/>
                <a:gd name="connsiteX334" fmla="*/ 11927 w 4806563"/>
                <a:gd name="connsiteY334" fmla="*/ 95667 h 1952296"/>
                <a:gd name="connsiteX335" fmla="*/ 35781 w 4806563"/>
                <a:gd name="connsiteY335" fmla="*/ 71813 h 1952296"/>
                <a:gd name="connsiteX336" fmla="*/ 47708 w 4806563"/>
                <a:gd name="connsiteY336" fmla="*/ 67837 h 1952296"/>
                <a:gd name="connsiteX337" fmla="*/ 87464 w 4806563"/>
                <a:gd name="connsiteY337" fmla="*/ 43983 h 1952296"/>
                <a:gd name="connsiteX338" fmla="*/ 111318 w 4806563"/>
                <a:gd name="connsiteY338" fmla="*/ 36032 h 1952296"/>
                <a:gd name="connsiteX339" fmla="*/ 127221 w 4806563"/>
                <a:gd name="connsiteY339" fmla="*/ 32056 h 1952296"/>
                <a:gd name="connsiteX340" fmla="*/ 139148 w 4806563"/>
                <a:gd name="connsiteY340" fmla="*/ 28081 h 1952296"/>
                <a:gd name="connsiteX341" fmla="*/ 159026 w 4806563"/>
                <a:gd name="connsiteY341" fmla="*/ 24105 h 1952296"/>
                <a:gd name="connsiteX342" fmla="*/ 167535 w 4806563"/>
                <a:gd name="connsiteY342" fmla="*/ 19851 h 1952296"/>
                <a:gd name="connsiteX0" fmla="*/ 167535 w 4806563"/>
                <a:gd name="connsiteY0" fmla="*/ 19851 h 1952296"/>
                <a:gd name="connsiteX1" fmla="*/ 518800 w 4806563"/>
                <a:gd name="connsiteY1" fmla="*/ 13057 h 1952296"/>
                <a:gd name="connsiteX2" fmla="*/ 1625774 w 4806563"/>
                <a:gd name="connsiteY2" fmla="*/ 442180 h 1952296"/>
                <a:gd name="connsiteX3" fmla="*/ 2060969 w 4806563"/>
                <a:gd name="connsiteY3" fmla="*/ 964498 h 1952296"/>
                <a:gd name="connsiteX4" fmla="*/ 3469173 w 4806563"/>
                <a:gd name="connsiteY4" fmla="*/ 964498 h 1952296"/>
                <a:gd name="connsiteX5" fmla="*/ 3469173 w 4806563"/>
                <a:gd name="connsiteY5" fmla="*/ 698064 h 1952296"/>
                <a:gd name="connsiteX6" fmla="*/ 4047214 w 4806563"/>
                <a:gd name="connsiteY6" fmla="*/ 624428 h 1952296"/>
                <a:gd name="connsiteX7" fmla="*/ 4806563 w 4806563"/>
                <a:gd name="connsiteY7" fmla="*/ 572745 h 1952296"/>
                <a:gd name="connsiteX8" fmla="*/ 4802588 w 4806563"/>
                <a:gd name="connsiteY8" fmla="*/ 584672 h 1952296"/>
                <a:gd name="connsiteX9" fmla="*/ 4794636 w 4806563"/>
                <a:gd name="connsiteY9" fmla="*/ 592623 h 1952296"/>
                <a:gd name="connsiteX10" fmla="*/ 4770783 w 4806563"/>
                <a:gd name="connsiteY10" fmla="*/ 600574 h 1952296"/>
                <a:gd name="connsiteX11" fmla="*/ 4762831 w 4806563"/>
                <a:gd name="connsiteY11" fmla="*/ 608526 h 1952296"/>
                <a:gd name="connsiteX12" fmla="*/ 4742953 w 4806563"/>
                <a:gd name="connsiteY12" fmla="*/ 620453 h 1952296"/>
                <a:gd name="connsiteX13" fmla="*/ 4731026 w 4806563"/>
                <a:gd name="connsiteY13" fmla="*/ 624428 h 1952296"/>
                <a:gd name="connsiteX14" fmla="*/ 4723075 w 4806563"/>
                <a:gd name="connsiteY14" fmla="*/ 636355 h 1952296"/>
                <a:gd name="connsiteX15" fmla="*/ 4711148 w 4806563"/>
                <a:gd name="connsiteY15" fmla="*/ 648282 h 1952296"/>
                <a:gd name="connsiteX16" fmla="*/ 4691270 w 4806563"/>
                <a:gd name="connsiteY16" fmla="*/ 668161 h 1952296"/>
                <a:gd name="connsiteX17" fmla="*/ 4683318 w 4806563"/>
                <a:gd name="connsiteY17" fmla="*/ 692014 h 1952296"/>
                <a:gd name="connsiteX18" fmla="*/ 4667416 w 4806563"/>
                <a:gd name="connsiteY18" fmla="*/ 711893 h 1952296"/>
                <a:gd name="connsiteX19" fmla="*/ 4663440 w 4806563"/>
                <a:gd name="connsiteY19" fmla="*/ 723820 h 1952296"/>
                <a:gd name="connsiteX20" fmla="*/ 4611756 w 4806563"/>
                <a:gd name="connsiteY20" fmla="*/ 731771 h 1952296"/>
                <a:gd name="connsiteX21" fmla="*/ 4583927 w 4806563"/>
                <a:gd name="connsiteY21" fmla="*/ 743698 h 1952296"/>
                <a:gd name="connsiteX22" fmla="*/ 4575976 w 4806563"/>
                <a:gd name="connsiteY22" fmla="*/ 755625 h 1952296"/>
                <a:gd name="connsiteX23" fmla="*/ 4564049 w 4806563"/>
                <a:gd name="connsiteY23" fmla="*/ 795381 h 1952296"/>
                <a:gd name="connsiteX24" fmla="*/ 4552122 w 4806563"/>
                <a:gd name="connsiteY24" fmla="*/ 823211 h 1952296"/>
                <a:gd name="connsiteX25" fmla="*/ 4544170 w 4806563"/>
                <a:gd name="connsiteY25" fmla="*/ 831162 h 1952296"/>
                <a:gd name="connsiteX26" fmla="*/ 4528268 w 4806563"/>
                <a:gd name="connsiteY26" fmla="*/ 855016 h 1952296"/>
                <a:gd name="connsiteX27" fmla="*/ 4516341 w 4806563"/>
                <a:gd name="connsiteY27" fmla="*/ 858992 h 1952296"/>
                <a:gd name="connsiteX28" fmla="*/ 4508390 w 4806563"/>
                <a:gd name="connsiteY28" fmla="*/ 870919 h 1952296"/>
                <a:gd name="connsiteX29" fmla="*/ 4488511 w 4806563"/>
                <a:gd name="connsiteY29" fmla="*/ 886821 h 1952296"/>
                <a:gd name="connsiteX30" fmla="*/ 4480560 w 4806563"/>
                <a:gd name="connsiteY30" fmla="*/ 898748 h 1952296"/>
                <a:gd name="connsiteX31" fmla="*/ 4460682 w 4806563"/>
                <a:gd name="connsiteY31" fmla="*/ 914651 h 1952296"/>
                <a:gd name="connsiteX32" fmla="*/ 4436828 w 4806563"/>
                <a:gd name="connsiteY32" fmla="*/ 946456 h 1952296"/>
                <a:gd name="connsiteX33" fmla="*/ 4412974 w 4806563"/>
                <a:gd name="connsiteY33" fmla="*/ 954408 h 1952296"/>
                <a:gd name="connsiteX34" fmla="*/ 4401047 w 4806563"/>
                <a:gd name="connsiteY34" fmla="*/ 978261 h 1952296"/>
                <a:gd name="connsiteX35" fmla="*/ 4393096 w 4806563"/>
                <a:gd name="connsiteY35" fmla="*/ 990188 h 1952296"/>
                <a:gd name="connsiteX36" fmla="*/ 4385144 w 4806563"/>
                <a:gd name="connsiteY36" fmla="*/ 998140 h 1952296"/>
                <a:gd name="connsiteX37" fmla="*/ 4381169 w 4806563"/>
                <a:gd name="connsiteY37" fmla="*/ 1010067 h 1952296"/>
                <a:gd name="connsiteX38" fmla="*/ 4373217 w 4806563"/>
                <a:gd name="connsiteY38" fmla="*/ 1021994 h 1952296"/>
                <a:gd name="connsiteX39" fmla="*/ 4369242 w 4806563"/>
                <a:gd name="connsiteY39" fmla="*/ 1033921 h 1952296"/>
                <a:gd name="connsiteX40" fmla="*/ 4361290 w 4806563"/>
                <a:gd name="connsiteY40" fmla="*/ 1057774 h 1952296"/>
                <a:gd name="connsiteX41" fmla="*/ 4349363 w 4806563"/>
                <a:gd name="connsiteY41" fmla="*/ 1161141 h 1952296"/>
                <a:gd name="connsiteX42" fmla="*/ 4357315 w 4806563"/>
                <a:gd name="connsiteY42" fmla="*/ 1216801 h 1952296"/>
                <a:gd name="connsiteX43" fmla="*/ 4361290 w 4806563"/>
                <a:gd name="connsiteY43" fmla="*/ 1236679 h 1952296"/>
                <a:gd name="connsiteX44" fmla="*/ 4373217 w 4806563"/>
                <a:gd name="connsiteY44" fmla="*/ 1264508 h 1952296"/>
                <a:gd name="connsiteX45" fmla="*/ 4377193 w 4806563"/>
                <a:gd name="connsiteY45" fmla="*/ 1276435 h 1952296"/>
                <a:gd name="connsiteX46" fmla="*/ 4389120 w 4806563"/>
                <a:gd name="connsiteY46" fmla="*/ 1312216 h 1952296"/>
                <a:gd name="connsiteX47" fmla="*/ 4401047 w 4806563"/>
                <a:gd name="connsiteY47" fmla="*/ 1332094 h 1952296"/>
                <a:gd name="connsiteX48" fmla="*/ 4412974 w 4806563"/>
                <a:gd name="connsiteY48" fmla="*/ 1355948 h 1952296"/>
                <a:gd name="connsiteX49" fmla="*/ 4428876 w 4806563"/>
                <a:gd name="connsiteY49" fmla="*/ 1379802 h 1952296"/>
                <a:gd name="connsiteX50" fmla="*/ 4432852 w 4806563"/>
                <a:gd name="connsiteY50" fmla="*/ 1391729 h 1952296"/>
                <a:gd name="connsiteX51" fmla="*/ 4456706 w 4806563"/>
                <a:gd name="connsiteY51" fmla="*/ 1415583 h 1952296"/>
                <a:gd name="connsiteX52" fmla="*/ 4464657 w 4806563"/>
                <a:gd name="connsiteY52" fmla="*/ 1427510 h 1952296"/>
                <a:gd name="connsiteX53" fmla="*/ 4484536 w 4806563"/>
                <a:gd name="connsiteY53" fmla="*/ 1447388 h 1952296"/>
                <a:gd name="connsiteX54" fmla="*/ 4492487 w 4806563"/>
                <a:gd name="connsiteY54" fmla="*/ 1459315 h 1952296"/>
                <a:gd name="connsiteX55" fmla="*/ 4512365 w 4806563"/>
                <a:gd name="connsiteY55" fmla="*/ 1475218 h 1952296"/>
                <a:gd name="connsiteX56" fmla="*/ 4508390 w 4806563"/>
                <a:gd name="connsiteY56" fmla="*/ 1487145 h 1952296"/>
                <a:gd name="connsiteX57" fmla="*/ 4512365 w 4806563"/>
                <a:gd name="connsiteY57" fmla="*/ 1530877 h 1952296"/>
                <a:gd name="connsiteX58" fmla="*/ 4532243 w 4806563"/>
                <a:gd name="connsiteY58" fmla="*/ 1546780 h 1952296"/>
                <a:gd name="connsiteX59" fmla="*/ 4544170 w 4806563"/>
                <a:gd name="connsiteY59" fmla="*/ 1554731 h 1952296"/>
                <a:gd name="connsiteX60" fmla="*/ 4548146 w 4806563"/>
                <a:gd name="connsiteY60" fmla="*/ 1566658 h 1952296"/>
                <a:gd name="connsiteX61" fmla="*/ 4560073 w 4806563"/>
                <a:gd name="connsiteY61" fmla="*/ 1574609 h 1952296"/>
                <a:gd name="connsiteX62" fmla="*/ 4583927 w 4806563"/>
                <a:gd name="connsiteY62" fmla="*/ 1602439 h 1952296"/>
                <a:gd name="connsiteX63" fmla="*/ 4591878 w 4806563"/>
                <a:gd name="connsiteY63" fmla="*/ 1630268 h 1952296"/>
                <a:gd name="connsiteX64" fmla="*/ 4611756 w 4806563"/>
                <a:gd name="connsiteY64" fmla="*/ 1650147 h 1952296"/>
                <a:gd name="connsiteX65" fmla="*/ 4615732 w 4806563"/>
                <a:gd name="connsiteY65" fmla="*/ 1709781 h 1952296"/>
                <a:gd name="connsiteX66" fmla="*/ 4611756 w 4806563"/>
                <a:gd name="connsiteY66" fmla="*/ 1777368 h 1952296"/>
                <a:gd name="connsiteX67" fmla="*/ 4611756 w 4806563"/>
                <a:gd name="connsiteY67" fmla="*/ 1825075 h 1952296"/>
                <a:gd name="connsiteX68" fmla="*/ 4599830 w 4806563"/>
                <a:gd name="connsiteY68" fmla="*/ 1876759 h 1952296"/>
                <a:gd name="connsiteX69" fmla="*/ 4595854 w 4806563"/>
                <a:gd name="connsiteY69" fmla="*/ 1900613 h 1952296"/>
                <a:gd name="connsiteX70" fmla="*/ 4583927 w 4806563"/>
                <a:gd name="connsiteY70" fmla="*/ 1904588 h 1952296"/>
                <a:gd name="connsiteX71" fmla="*/ 4564049 w 4806563"/>
                <a:gd name="connsiteY71" fmla="*/ 1920491 h 1952296"/>
                <a:gd name="connsiteX72" fmla="*/ 4536219 w 4806563"/>
                <a:gd name="connsiteY72" fmla="*/ 1924467 h 1952296"/>
                <a:gd name="connsiteX73" fmla="*/ 4524292 w 4806563"/>
                <a:gd name="connsiteY73" fmla="*/ 1920491 h 1952296"/>
                <a:gd name="connsiteX74" fmla="*/ 4520316 w 4806563"/>
                <a:gd name="connsiteY74" fmla="*/ 1908564 h 1952296"/>
                <a:gd name="connsiteX75" fmla="*/ 4504414 w 4806563"/>
                <a:gd name="connsiteY75" fmla="*/ 1884710 h 1952296"/>
                <a:gd name="connsiteX76" fmla="*/ 4496463 w 4806563"/>
                <a:gd name="connsiteY76" fmla="*/ 1856881 h 1952296"/>
                <a:gd name="connsiteX77" fmla="*/ 4488511 w 4806563"/>
                <a:gd name="connsiteY77" fmla="*/ 1848929 h 1952296"/>
                <a:gd name="connsiteX78" fmla="*/ 4476584 w 4806563"/>
                <a:gd name="connsiteY78" fmla="*/ 1844954 h 1952296"/>
                <a:gd name="connsiteX79" fmla="*/ 4452730 w 4806563"/>
                <a:gd name="connsiteY79" fmla="*/ 1837002 h 1952296"/>
                <a:gd name="connsiteX80" fmla="*/ 4428876 w 4806563"/>
                <a:gd name="connsiteY80" fmla="*/ 1833027 h 1952296"/>
                <a:gd name="connsiteX81" fmla="*/ 4420925 w 4806563"/>
                <a:gd name="connsiteY81" fmla="*/ 1809173 h 1952296"/>
                <a:gd name="connsiteX82" fmla="*/ 4412974 w 4806563"/>
                <a:gd name="connsiteY82" fmla="*/ 1773392 h 1952296"/>
                <a:gd name="connsiteX83" fmla="*/ 4389120 w 4806563"/>
                <a:gd name="connsiteY83" fmla="*/ 1769416 h 1952296"/>
                <a:gd name="connsiteX84" fmla="*/ 4377193 w 4806563"/>
                <a:gd name="connsiteY84" fmla="*/ 1765441 h 1952296"/>
                <a:gd name="connsiteX85" fmla="*/ 4369242 w 4806563"/>
                <a:gd name="connsiteY85" fmla="*/ 1757489 h 1952296"/>
                <a:gd name="connsiteX86" fmla="*/ 4357315 w 4806563"/>
                <a:gd name="connsiteY86" fmla="*/ 1749538 h 1952296"/>
                <a:gd name="connsiteX87" fmla="*/ 4353339 w 4806563"/>
                <a:gd name="connsiteY87" fmla="*/ 1737611 h 1952296"/>
                <a:gd name="connsiteX88" fmla="*/ 4341412 w 4806563"/>
                <a:gd name="connsiteY88" fmla="*/ 1729660 h 1952296"/>
                <a:gd name="connsiteX89" fmla="*/ 4325510 w 4806563"/>
                <a:gd name="connsiteY89" fmla="*/ 1705806 h 1952296"/>
                <a:gd name="connsiteX90" fmla="*/ 4317558 w 4806563"/>
                <a:gd name="connsiteY90" fmla="*/ 1697854 h 1952296"/>
                <a:gd name="connsiteX91" fmla="*/ 4309607 w 4806563"/>
                <a:gd name="connsiteY91" fmla="*/ 1674001 h 1952296"/>
                <a:gd name="connsiteX92" fmla="*/ 4301656 w 4806563"/>
                <a:gd name="connsiteY92" fmla="*/ 1662074 h 1952296"/>
                <a:gd name="connsiteX93" fmla="*/ 4293704 w 4806563"/>
                <a:gd name="connsiteY93" fmla="*/ 1654122 h 1952296"/>
                <a:gd name="connsiteX94" fmla="*/ 4297680 w 4806563"/>
                <a:gd name="connsiteY94" fmla="*/ 1642195 h 1952296"/>
                <a:gd name="connsiteX95" fmla="*/ 4309607 w 4806563"/>
                <a:gd name="connsiteY95" fmla="*/ 1634244 h 1952296"/>
                <a:gd name="connsiteX96" fmla="*/ 4321534 w 4806563"/>
                <a:gd name="connsiteY96" fmla="*/ 1610390 h 1952296"/>
                <a:gd name="connsiteX97" fmla="*/ 4317558 w 4806563"/>
                <a:gd name="connsiteY97" fmla="*/ 1598463 h 1952296"/>
                <a:gd name="connsiteX98" fmla="*/ 4297680 w 4806563"/>
                <a:gd name="connsiteY98" fmla="*/ 1602439 h 1952296"/>
                <a:gd name="connsiteX99" fmla="*/ 4285753 w 4806563"/>
                <a:gd name="connsiteY99" fmla="*/ 1606414 h 1952296"/>
                <a:gd name="connsiteX100" fmla="*/ 4281777 w 4806563"/>
                <a:gd name="connsiteY100" fmla="*/ 1622317 h 1952296"/>
                <a:gd name="connsiteX101" fmla="*/ 4277802 w 4806563"/>
                <a:gd name="connsiteY101" fmla="*/ 1570634 h 1952296"/>
                <a:gd name="connsiteX102" fmla="*/ 4277802 w 4806563"/>
                <a:gd name="connsiteY102" fmla="*/ 1510999 h 1952296"/>
                <a:gd name="connsiteX103" fmla="*/ 4269850 w 4806563"/>
                <a:gd name="connsiteY103" fmla="*/ 1503048 h 1952296"/>
                <a:gd name="connsiteX104" fmla="*/ 4265875 w 4806563"/>
                <a:gd name="connsiteY104" fmla="*/ 1455340 h 1952296"/>
                <a:gd name="connsiteX105" fmla="*/ 4261899 w 4806563"/>
                <a:gd name="connsiteY105" fmla="*/ 1443413 h 1952296"/>
                <a:gd name="connsiteX106" fmla="*/ 4253948 w 4806563"/>
                <a:gd name="connsiteY106" fmla="*/ 1435461 h 1952296"/>
                <a:gd name="connsiteX107" fmla="*/ 4234070 w 4806563"/>
                <a:gd name="connsiteY107" fmla="*/ 1431486 h 1952296"/>
                <a:gd name="connsiteX108" fmla="*/ 4222143 w 4806563"/>
                <a:gd name="connsiteY108" fmla="*/ 1423534 h 1952296"/>
                <a:gd name="connsiteX109" fmla="*/ 4182386 w 4806563"/>
                <a:gd name="connsiteY109" fmla="*/ 1391729 h 1952296"/>
                <a:gd name="connsiteX110" fmla="*/ 4162508 w 4806563"/>
                <a:gd name="connsiteY110" fmla="*/ 1371851 h 1952296"/>
                <a:gd name="connsiteX111" fmla="*/ 4138654 w 4806563"/>
                <a:gd name="connsiteY111" fmla="*/ 1363900 h 1952296"/>
                <a:gd name="connsiteX112" fmla="*/ 4118776 w 4806563"/>
                <a:gd name="connsiteY112" fmla="*/ 1344021 h 1952296"/>
                <a:gd name="connsiteX113" fmla="*/ 4106849 w 4806563"/>
                <a:gd name="connsiteY113" fmla="*/ 1336070 h 1952296"/>
                <a:gd name="connsiteX114" fmla="*/ 4086970 w 4806563"/>
                <a:gd name="connsiteY114" fmla="*/ 1324143 h 1952296"/>
                <a:gd name="connsiteX115" fmla="*/ 4063116 w 4806563"/>
                <a:gd name="connsiteY115" fmla="*/ 1332094 h 1952296"/>
                <a:gd name="connsiteX116" fmla="*/ 4047214 w 4806563"/>
                <a:gd name="connsiteY116" fmla="*/ 1355948 h 1952296"/>
                <a:gd name="connsiteX117" fmla="*/ 4039263 w 4806563"/>
                <a:gd name="connsiteY117" fmla="*/ 1363900 h 1952296"/>
                <a:gd name="connsiteX118" fmla="*/ 4031311 w 4806563"/>
                <a:gd name="connsiteY118" fmla="*/ 1387754 h 1952296"/>
                <a:gd name="connsiteX119" fmla="*/ 4019384 w 4806563"/>
                <a:gd name="connsiteY119" fmla="*/ 1391729 h 1952296"/>
                <a:gd name="connsiteX120" fmla="*/ 3991555 w 4806563"/>
                <a:gd name="connsiteY120" fmla="*/ 1395705 h 1952296"/>
                <a:gd name="connsiteX121" fmla="*/ 3967701 w 4806563"/>
                <a:gd name="connsiteY121" fmla="*/ 1383778 h 1952296"/>
                <a:gd name="connsiteX122" fmla="*/ 3963725 w 4806563"/>
                <a:gd name="connsiteY122" fmla="*/ 1371851 h 1952296"/>
                <a:gd name="connsiteX123" fmla="*/ 3939871 w 4806563"/>
                <a:gd name="connsiteY123" fmla="*/ 1363900 h 1952296"/>
                <a:gd name="connsiteX124" fmla="*/ 3927944 w 4806563"/>
                <a:gd name="connsiteY124" fmla="*/ 1355948 h 1952296"/>
                <a:gd name="connsiteX125" fmla="*/ 3904090 w 4806563"/>
                <a:gd name="connsiteY125" fmla="*/ 1344021 h 1952296"/>
                <a:gd name="connsiteX126" fmla="*/ 3892163 w 4806563"/>
                <a:gd name="connsiteY126" fmla="*/ 1340046 h 1952296"/>
                <a:gd name="connsiteX127" fmla="*/ 3868310 w 4806563"/>
                <a:gd name="connsiteY127" fmla="*/ 1324143 h 1952296"/>
                <a:gd name="connsiteX128" fmla="*/ 3792772 w 4806563"/>
                <a:gd name="connsiteY128" fmla="*/ 1320168 h 1952296"/>
                <a:gd name="connsiteX129" fmla="*/ 3737113 w 4806563"/>
                <a:gd name="connsiteY129" fmla="*/ 1328119 h 1952296"/>
                <a:gd name="connsiteX130" fmla="*/ 3725186 w 4806563"/>
                <a:gd name="connsiteY130" fmla="*/ 1332094 h 1952296"/>
                <a:gd name="connsiteX131" fmla="*/ 3717235 w 4806563"/>
                <a:gd name="connsiteY131" fmla="*/ 1340046 h 1952296"/>
                <a:gd name="connsiteX132" fmla="*/ 3681454 w 4806563"/>
                <a:gd name="connsiteY132" fmla="*/ 1344021 h 1952296"/>
                <a:gd name="connsiteX133" fmla="*/ 3665551 w 4806563"/>
                <a:gd name="connsiteY133" fmla="*/ 1347997 h 1952296"/>
                <a:gd name="connsiteX134" fmla="*/ 3661576 w 4806563"/>
                <a:gd name="connsiteY134" fmla="*/ 1336070 h 1952296"/>
                <a:gd name="connsiteX135" fmla="*/ 3657600 w 4806563"/>
                <a:gd name="connsiteY135" fmla="*/ 1324143 h 1952296"/>
                <a:gd name="connsiteX136" fmla="*/ 3649649 w 4806563"/>
                <a:gd name="connsiteY136" fmla="*/ 1300289 h 1952296"/>
                <a:gd name="connsiteX137" fmla="*/ 3625795 w 4806563"/>
                <a:gd name="connsiteY137" fmla="*/ 1296314 h 1952296"/>
                <a:gd name="connsiteX138" fmla="*/ 3617843 w 4806563"/>
                <a:gd name="connsiteY138" fmla="*/ 1304265 h 1952296"/>
                <a:gd name="connsiteX139" fmla="*/ 3562184 w 4806563"/>
                <a:gd name="connsiteY139" fmla="*/ 1340046 h 1952296"/>
                <a:gd name="connsiteX140" fmla="*/ 3550257 w 4806563"/>
                <a:gd name="connsiteY140" fmla="*/ 1336070 h 1952296"/>
                <a:gd name="connsiteX141" fmla="*/ 3526403 w 4806563"/>
                <a:gd name="connsiteY141" fmla="*/ 1328119 h 1952296"/>
                <a:gd name="connsiteX142" fmla="*/ 3510501 w 4806563"/>
                <a:gd name="connsiteY142" fmla="*/ 1324143 h 1952296"/>
                <a:gd name="connsiteX143" fmla="*/ 3498574 w 4806563"/>
                <a:gd name="connsiteY143" fmla="*/ 1332094 h 1952296"/>
                <a:gd name="connsiteX144" fmla="*/ 3466769 w 4806563"/>
                <a:gd name="connsiteY144" fmla="*/ 1336070 h 1952296"/>
                <a:gd name="connsiteX145" fmla="*/ 3446890 w 4806563"/>
                <a:gd name="connsiteY145" fmla="*/ 1367875 h 1952296"/>
                <a:gd name="connsiteX146" fmla="*/ 3442915 w 4806563"/>
                <a:gd name="connsiteY146" fmla="*/ 1403656 h 1952296"/>
                <a:gd name="connsiteX147" fmla="*/ 3466769 w 4806563"/>
                <a:gd name="connsiteY147" fmla="*/ 1399681 h 1952296"/>
                <a:gd name="connsiteX148" fmla="*/ 3486647 w 4806563"/>
                <a:gd name="connsiteY148" fmla="*/ 1395705 h 1952296"/>
                <a:gd name="connsiteX149" fmla="*/ 3486647 w 4806563"/>
                <a:gd name="connsiteY149" fmla="*/ 1419559 h 1952296"/>
                <a:gd name="connsiteX150" fmla="*/ 3466769 w 4806563"/>
                <a:gd name="connsiteY150" fmla="*/ 1423534 h 1952296"/>
                <a:gd name="connsiteX151" fmla="*/ 3462793 w 4806563"/>
                <a:gd name="connsiteY151" fmla="*/ 1435461 h 1952296"/>
                <a:gd name="connsiteX152" fmla="*/ 3470744 w 4806563"/>
                <a:gd name="connsiteY152" fmla="*/ 1463291 h 1952296"/>
                <a:gd name="connsiteX153" fmla="*/ 3506525 w 4806563"/>
                <a:gd name="connsiteY153" fmla="*/ 1483169 h 1952296"/>
                <a:gd name="connsiteX154" fmla="*/ 3518452 w 4806563"/>
                <a:gd name="connsiteY154" fmla="*/ 1487145 h 1952296"/>
                <a:gd name="connsiteX155" fmla="*/ 3542306 w 4806563"/>
                <a:gd name="connsiteY155" fmla="*/ 1495096 h 1952296"/>
                <a:gd name="connsiteX156" fmla="*/ 3534355 w 4806563"/>
                <a:gd name="connsiteY156" fmla="*/ 1518950 h 1952296"/>
                <a:gd name="connsiteX157" fmla="*/ 3526403 w 4806563"/>
                <a:gd name="connsiteY157" fmla="*/ 1510999 h 1952296"/>
                <a:gd name="connsiteX158" fmla="*/ 3514476 w 4806563"/>
                <a:gd name="connsiteY158" fmla="*/ 1507023 h 1952296"/>
                <a:gd name="connsiteX159" fmla="*/ 3466769 w 4806563"/>
                <a:gd name="connsiteY159" fmla="*/ 1499072 h 1952296"/>
                <a:gd name="connsiteX160" fmla="*/ 3454842 w 4806563"/>
                <a:gd name="connsiteY160" fmla="*/ 1491121 h 1952296"/>
                <a:gd name="connsiteX161" fmla="*/ 3434963 w 4806563"/>
                <a:gd name="connsiteY161" fmla="*/ 1463291 h 1952296"/>
                <a:gd name="connsiteX162" fmla="*/ 3423036 w 4806563"/>
                <a:gd name="connsiteY162" fmla="*/ 1487145 h 1952296"/>
                <a:gd name="connsiteX163" fmla="*/ 3430988 w 4806563"/>
                <a:gd name="connsiteY163" fmla="*/ 1495096 h 1952296"/>
                <a:gd name="connsiteX164" fmla="*/ 3423036 w 4806563"/>
                <a:gd name="connsiteY164" fmla="*/ 1503048 h 1952296"/>
                <a:gd name="connsiteX165" fmla="*/ 3411110 w 4806563"/>
                <a:gd name="connsiteY165" fmla="*/ 1522926 h 1952296"/>
                <a:gd name="connsiteX166" fmla="*/ 3403158 w 4806563"/>
                <a:gd name="connsiteY166" fmla="*/ 1499072 h 1952296"/>
                <a:gd name="connsiteX167" fmla="*/ 3387256 w 4806563"/>
                <a:gd name="connsiteY167" fmla="*/ 1495096 h 1952296"/>
                <a:gd name="connsiteX168" fmla="*/ 3367377 w 4806563"/>
                <a:gd name="connsiteY168" fmla="*/ 1510999 h 1952296"/>
                <a:gd name="connsiteX169" fmla="*/ 3355450 w 4806563"/>
                <a:gd name="connsiteY169" fmla="*/ 1530877 h 1952296"/>
                <a:gd name="connsiteX170" fmla="*/ 3327621 w 4806563"/>
                <a:gd name="connsiteY170" fmla="*/ 1534853 h 1952296"/>
                <a:gd name="connsiteX171" fmla="*/ 3295816 w 4806563"/>
                <a:gd name="connsiteY171" fmla="*/ 1510999 h 1952296"/>
                <a:gd name="connsiteX172" fmla="*/ 3287864 w 4806563"/>
                <a:gd name="connsiteY172" fmla="*/ 1503048 h 1952296"/>
                <a:gd name="connsiteX173" fmla="*/ 3295816 w 4806563"/>
                <a:gd name="connsiteY173" fmla="*/ 1495096 h 1952296"/>
                <a:gd name="connsiteX174" fmla="*/ 3287864 w 4806563"/>
                <a:gd name="connsiteY174" fmla="*/ 1483169 h 1952296"/>
                <a:gd name="connsiteX175" fmla="*/ 3275937 w 4806563"/>
                <a:gd name="connsiteY175" fmla="*/ 1479194 h 1952296"/>
                <a:gd name="connsiteX176" fmla="*/ 3267986 w 4806563"/>
                <a:gd name="connsiteY176" fmla="*/ 1471242 h 1952296"/>
                <a:gd name="connsiteX177" fmla="*/ 3256059 w 4806563"/>
                <a:gd name="connsiteY177" fmla="*/ 1467267 h 1952296"/>
                <a:gd name="connsiteX178" fmla="*/ 3252083 w 4806563"/>
                <a:gd name="connsiteY178" fmla="*/ 1455340 h 1952296"/>
                <a:gd name="connsiteX179" fmla="*/ 3220278 w 4806563"/>
                <a:gd name="connsiteY179" fmla="*/ 1451364 h 1952296"/>
                <a:gd name="connsiteX180" fmla="*/ 3200400 w 4806563"/>
                <a:gd name="connsiteY180" fmla="*/ 1447388 h 1952296"/>
                <a:gd name="connsiteX181" fmla="*/ 3188473 w 4806563"/>
                <a:gd name="connsiteY181" fmla="*/ 1451364 h 1952296"/>
                <a:gd name="connsiteX182" fmla="*/ 3184497 w 4806563"/>
                <a:gd name="connsiteY182" fmla="*/ 1463291 h 1952296"/>
                <a:gd name="connsiteX183" fmla="*/ 3168595 w 4806563"/>
                <a:gd name="connsiteY183" fmla="*/ 1467267 h 1952296"/>
                <a:gd name="connsiteX184" fmla="*/ 3132814 w 4806563"/>
                <a:gd name="connsiteY184" fmla="*/ 1459315 h 1952296"/>
                <a:gd name="connsiteX185" fmla="*/ 3120887 w 4806563"/>
                <a:gd name="connsiteY185" fmla="*/ 1455340 h 1952296"/>
                <a:gd name="connsiteX186" fmla="*/ 3085106 w 4806563"/>
                <a:gd name="connsiteY186" fmla="*/ 1443413 h 1952296"/>
                <a:gd name="connsiteX187" fmla="*/ 3025471 w 4806563"/>
                <a:gd name="connsiteY187" fmla="*/ 1439437 h 1952296"/>
                <a:gd name="connsiteX188" fmla="*/ 3009569 w 4806563"/>
                <a:gd name="connsiteY188" fmla="*/ 1443413 h 1952296"/>
                <a:gd name="connsiteX189" fmla="*/ 2989690 w 4806563"/>
                <a:gd name="connsiteY189" fmla="*/ 1447388 h 1952296"/>
                <a:gd name="connsiteX190" fmla="*/ 2977763 w 4806563"/>
                <a:gd name="connsiteY190" fmla="*/ 1451364 h 1952296"/>
                <a:gd name="connsiteX191" fmla="*/ 2930056 w 4806563"/>
                <a:gd name="connsiteY191" fmla="*/ 1463291 h 1952296"/>
                <a:gd name="connsiteX192" fmla="*/ 2918129 w 4806563"/>
                <a:gd name="connsiteY192" fmla="*/ 1471242 h 1952296"/>
                <a:gd name="connsiteX193" fmla="*/ 2878372 w 4806563"/>
                <a:gd name="connsiteY193" fmla="*/ 1483169 h 1952296"/>
                <a:gd name="connsiteX194" fmla="*/ 2870421 w 4806563"/>
                <a:gd name="connsiteY194" fmla="*/ 1491121 h 1952296"/>
                <a:gd name="connsiteX195" fmla="*/ 2850543 w 4806563"/>
                <a:gd name="connsiteY195" fmla="*/ 1503048 h 1952296"/>
                <a:gd name="connsiteX196" fmla="*/ 2826689 w 4806563"/>
                <a:gd name="connsiteY196" fmla="*/ 1510999 h 1952296"/>
                <a:gd name="connsiteX197" fmla="*/ 2810786 w 4806563"/>
                <a:gd name="connsiteY197" fmla="*/ 1530877 h 1952296"/>
                <a:gd name="connsiteX198" fmla="*/ 2798859 w 4806563"/>
                <a:gd name="connsiteY198" fmla="*/ 1538828 h 1952296"/>
                <a:gd name="connsiteX199" fmla="*/ 2786932 w 4806563"/>
                <a:gd name="connsiteY199" fmla="*/ 1542804 h 1952296"/>
                <a:gd name="connsiteX200" fmla="*/ 2778981 w 4806563"/>
                <a:gd name="connsiteY200" fmla="*/ 1554731 h 1952296"/>
                <a:gd name="connsiteX201" fmla="*/ 2759103 w 4806563"/>
                <a:gd name="connsiteY201" fmla="*/ 1570634 h 1952296"/>
                <a:gd name="connsiteX202" fmla="*/ 2747176 w 4806563"/>
                <a:gd name="connsiteY202" fmla="*/ 1578585 h 1952296"/>
                <a:gd name="connsiteX203" fmla="*/ 2731273 w 4806563"/>
                <a:gd name="connsiteY203" fmla="*/ 1598463 h 1952296"/>
                <a:gd name="connsiteX204" fmla="*/ 2727297 w 4806563"/>
                <a:gd name="connsiteY204" fmla="*/ 1610390 h 1952296"/>
                <a:gd name="connsiteX205" fmla="*/ 2699468 w 4806563"/>
                <a:gd name="connsiteY205" fmla="*/ 1614366 h 1952296"/>
                <a:gd name="connsiteX206" fmla="*/ 2683565 w 4806563"/>
                <a:gd name="connsiteY206" fmla="*/ 1618341 h 1952296"/>
                <a:gd name="connsiteX207" fmla="*/ 2651760 w 4806563"/>
                <a:gd name="connsiteY207" fmla="*/ 1622317 h 1952296"/>
                <a:gd name="connsiteX208" fmla="*/ 2639833 w 4806563"/>
                <a:gd name="connsiteY208" fmla="*/ 1630268 h 1952296"/>
                <a:gd name="connsiteX209" fmla="*/ 2623930 w 4806563"/>
                <a:gd name="connsiteY209" fmla="*/ 1638220 h 1952296"/>
                <a:gd name="connsiteX210" fmla="*/ 2588150 w 4806563"/>
                <a:gd name="connsiteY210" fmla="*/ 1658098 h 1952296"/>
                <a:gd name="connsiteX211" fmla="*/ 2564296 w 4806563"/>
                <a:gd name="connsiteY211" fmla="*/ 1689903 h 1952296"/>
                <a:gd name="connsiteX212" fmla="*/ 2544417 w 4806563"/>
                <a:gd name="connsiteY212" fmla="*/ 1701830 h 1952296"/>
                <a:gd name="connsiteX213" fmla="*/ 2552369 w 4806563"/>
                <a:gd name="connsiteY213" fmla="*/ 1725684 h 1952296"/>
                <a:gd name="connsiteX214" fmla="*/ 2548393 w 4806563"/>
                <a:gd name="connsiteY214" fmla="*/ 1757489 h 1952296"/>
                <a:gd name="connsiteX215" fmla="*/ 2544417 w 4806563"/>
                <a:gd name="connsiteY215" fmla="*/ 1769416 h 1952296"/>
                <a:gd name="connsiteX216" fmla="*/ 2532490 w 4806563"/>
                <a:gd name="connsiteY216" fmla="*/ 1813148 h 1952296"/>
                <a:gd name="connsiteX217" fmla="*/ 2528515 w 4806563"/>
                <a:gd name="connsiteY217" fmla="*/ 1837002 h 1952296"/>
                <a:gd name="connsiteX218" fmla="*/ 2532490 w 4806563"/>
                <a:gd name="connsiteY218" fmla="*/ 1848929 h 1952296"/>
                <a:gd name="connsiteX219" fmla="*/ 2536466 w 4806563"/>
                <a:gd name="connsiteY219" fmla="*/ 1904588 h 1952296"/>
                <a:gd name="connsiteX220" fmla="*/ 2544417 w 4806563"/>
                <a:gd name="connsiteY220" fmla="*/ 1916515 h 1952296"/>
                <a:gd name="connsiteX221" fmla="*/ 2552369 w 4806563"/>
                <a:gd name="connsiteY221" fmla="*/ 1948321 h 1952296"/>
                <a:gd name="connsiteX222" fmla="*/ 2508636 w 4806563"/>
                <a:gd name="connsiteY222" fmla="*/ 1944345 h 1952296"/>
                <a:gd name="connsiteX223" fmla="*/ 2452977 w 4806563"/>
                <a:gd name="connsiteY223" fmla="*/ 1932418 h 1952296"/>
                <a:gd name="connsiteX224" fmla="*/ 2433099 w 4806563"/>
                <a:gd name="connsiteY224" fmla="*/ 1928442 h 1952296"/>
                <a:gd name="connsiteX225" fmla="*/ 2405270 w 4806563"/>
                <a:gd name="connsiteY225" fmla="*/ 1920491 h 1952296"/>
                <a:gd name="connsiteX226" fmla="*/ 2381416 w 4806563"/>
                <a:gd name="connsiteY226" fmla="*/ 1904588 h 1952296"/>
                <a:gd name="connsiteX227" fmla="*/ 2357562 w 4806563"/>
                <a:gd name="connsiteY227" fmla="*/ 1900613 h 1952296"/>
                <a:gd name="connsiteX228" fmla="*/ 2345635 w 4806563"/>
                <a:gd name="connsiteY228" fmla="*/ 1896637 h 1952296"/>
                <a:gd name="connsiteX229" fmla="*/ 2341659 w 4806563"/>
                <a:gd name="connsiteY229" fmla="*/ 1884710 h 1952296"/>
                <a:gd name="connsiteX230" fmla="*/ 2333708 w 4806563"/>
                <a:gd name="connsiteY230" fmla="*/ 1872783 h 1952296"/>
                <a:gd name="connsiteX231" fmla="*/ 2325756 w 4806563"/>
                <a:gd name="connsiteY231" fmla="*/ 1833027 h 1952296"/>
                <a:gd name="connsiteX232" fmla="*/ 2313830 w 4806563"/>
                <a:gd name="connsiteY232" fmla="*/ 1773392 h 1952296"/>
                <a:gd name="connsiteX233" fmla="*/ 2301903 w 4806563"/>
                <a:gd name="connsiteY233" fmla="*/ 1749538 h 1952296"/>
                <a:gd name="connsiteX234" fmla="*/ 2266122 w 4806563"/>
                <a:gd name="connsiteY234" fmla="*/ 1733635 h 1952296"/>
                <a:gd name="connsiteX235" fmla="*/ 2250219 w 4806563"/>
                <a:gd name="connsiteY235" fmla="*/ 1701830 h 1952296"/>
                <a:gd name="connsiteX236" fmla="*/ 2242268 w 4806563"/>
                <a:gd name="connsiteY236" fmla="*/ 1670025 h 1952296"/>
                <a:gd name="connsiteX237" fmla="*/ 2226365 w 4806563"/>
                <a:gd name="connsiteY237" fmla="*/ 1654122 h 1952296"/>
                <a:gd name="connsiteX238" fmla="*/ 2218414 w 4806563"/>
                <a:gd name="connsiteY238" fmla="*/ 1626293 h 1952296"/>
                <a:gd name="connsiteX239" fmla="*/ 2214438 w 4806563"/>
                <a:gd name="connsiteY239" fmla="*/ 1614366 h 1952296"/>
                <a:gd name="connsiteX240" fmla="*/ 2202511 w 4806563"/>
                <a:gd name="connsiteY240" fmla="*/ 1578585 h 1952296"/>
                <a:gd name="connsiteX241" fmla="*/ 2198536 w 4806563"/>
                <a:gd name="connsiteY241" fmla="*/ 1562682 h 1952296"/>
                <a:gd name="connsiteX242" fmla="*/ 2190584 w 4806563"/>
                <a:gd name="connsiteY242" fmla="*/ 1550755 h 1952296"/>
                <a:gd name="connsiteX243" fmla="*/ 2186609 w 4806563"/>
                <a:gd name="connsiteY243" fmla="*/ 1538828 h 1952296"/>
                <a:gd name="connsiteX244" fmla="*/ 2178657 w 4806563"/>
                <a:gd name="connsiteY244" fmla="*/ 1530877 h 1952296"/>
                <a:gd name="connsiteX245" fmla="*/ 2166730 w 4806563"/>
                <a:gd name="connsiteY245" fmla="*/ 1491121 h 1952296"/>
                <a:gd name="connsiteX246" fmla="*/ 2154803 w 4806563"/>
                <a:gd name="connsiteY246" fmla="*/ 1487145 h 1952296"/>
                <a:gd name="connsiteX247" fmla="*/ 2146852 w 4806563"/>
                <a:gd name="connsiteY247" fmla="*/ 1475218 h 1952296"/>
                <a:gd name="connsiteX248" fmla="*/ 2119023 w 4806563"/>
                <a:gd name="connsiteY248" fmla="*/ 1443413 h 1952296"/>
                <a:gd name="connsiteX249" fmla="*/ 2095169 w 4806563"/>
                <a:gd name="connsiteY249" fmla="*/ 1435461 h 1952296"/>
                <a:gd name="connsiteX250" fmla="*/ 2035534 w 4806563"/>
                <a:gd name="connsiteY250" fmla="*/ 1431486 h 1952296"/>
                <a:gd name="connsiteX251" fmla="*/ 2023607 w 4806563"/>
                <a:gd name="connsiteY251" fmla="*/ 1427510 h 1952296"/>
                <a:gd name="connsiteX252" fmla="*/ 2011680 w 4806563"/>
                <a:gd name="connsiteY252" fmla="*/ 1423534 h 1952296"/>
                <a:gd name="connsiteX253" fmla="*/ 1963972 w 4806563"/>
                <a:gd name="connsiteY253" fmla="*/ 1411608 h 1952296"/>
                <a:gd name="connsiteX254" fmla="*/ 1940118 w 4806563"/>
                <a:gd name="connsiteY254" fmla="*/ 1427510 h 1952296"/>
                <a:gd name="connsiteX255" fmla="*/ 1924216 w 4806563"/>
                <a:gd name="connsiteY255" fmla="*/ 1463291 h 1952296"/>
                <a:gd name="connsiteX256" fmla="*/ 1912289 w 4806563"/>
                <a:gd name="connsiteY256" fmla="*/ 1467267 h 1952296"/>
                <a:gd name="connsiteX257" fmla="*/ 1908313 w 4806563"/>
                <a:gd name="connsiteY257" fmla="*/ 1479194 h 1952296"/>
                <a:gd name="connsiteX258" fmla="*/ 1896386 w 4806563"/>
                <a:gd name="connsiteY258" fmla="*/ 1510999 h 1952296"/>
                <a:gd name="connsiteX259" fmla="*/ 1876508 w 4806563"/>
                <a:gd name="connsiteY259" fmla="*/ 1514974 h 1952296"/>
                <a:gd name="connsiteX260" fmla="*/ 1852654 w 4806563"/>
                <a:gd name="connsiteY260" fmla="*/ 1507023 h 1952296"/>
                <a:gd name="connsiteX261" fmla="*/ 1832776 w 4806563"/>
                <a:gd name="connsiteY261" fmla="*/ 1503048 h 1952296"/>
                <a:gd name="connsiteX262" fmla="*/ 1808922 w 4806563"/>
                <a:gd name="connsiteY262" fmla="*/ 1491121 h 1952296"/>
                <a:gd name="connsiteX263" fmla="*/ 1796995 w 4806563"/>
                <a:gd name="connsiteY263" fmla="*/ 1487145 h 1952296"/>
                <a:gd name="connsiteX264" fmla="*/ 1785068 w 4806563"/>
                <a:gd name="connsiteY264" fmla="*/ 1479194 h 1952296"/>
                <a:gd name="connsiteX265" fmla="*/ 1773141 w 4806563"/>
                <a:gd name="connsiteY265" fmla="*/ 1475218 h 1952296"/>
                <a:gd name="connsiteX266" fmla="*/ 1761214 w 4806563"/>
                <a:gd name="connsiteY266" fmla="*/ 1463291 h 1952296"/>
                <a:gd name="connsiteX267" fmla="*/ 1741336 w 4806563"/>
                <a:gd name="connsiteY267" fmla="*/ 1443413 h 1952296"/>
                <a:gd name="connsiteX268" fmla="*/ 1733384 w 4806563"/>
                <a:gd name="connsiteY268" fmla="*/ 1419559 h 1952296"/>
                <a:gd name="connsiteX269" fmla="*/ 1725433 w 4806563"/>
                <a:gd name="connsiteY269" fmla="*/ 1407632 h 1952296"/>
                <a:gd name="connsiteX270" fmla="*/ 1721457 w 4806563"/>
                <a:gd name="connsiteY270" fmla="*/ 1363900 h 1952296"/>
                <a:gd name="connsiteX271" fmla="*/ 1717482 w 4806563"/>
                <a:gd name="connsiteY271" fmla="*/ 1351973 h 1952296"/>
                <a:gd name="connsiteX272" fmla="*/ 1709530 w 4806563"/>
                <a:gd name="connsiteY272" fmla="*/ 1328119 h 1952296"/>
                <a:gd name="connsiteX273" fmla="*/ 1693628 w 4806563"/>
                <a:gd name="connsiteY273" fmla="*/ 1304265 h 1952296"/>
                <a:gd name="connsiteX274" fmla="*/ 1689652 w 4806563"/>
                <a:gd name="connsiteY274" fmla="*/ 1292338 h 1952296"/>
                <a:gd name="connsiteX275" fmla="*/ 1677725 w 4806563"/>
                <a:gd name="connsiteY275" fmla="*/ 1284387 h 1952296"/>
                <a:gd name="connsiteX276" fmla="*/ 1669774 w 4806563"/>
                <a:gd name="connsiteY276" fmla="*/ 1276435 h 1952296"/>
                <a:gd name="connsiteX277" fmla="*/ 1657847 w 4806563"/>
                <a:gd name="connsiteY277" fmla="*/ 1272460 h 1952296"/>
                <a:gd name="connsiteX278" fmla="*/ 1645920 w 4806563"/>
                <a:gd name="connsiteY278" fmla="*/ 1252581 h 1952296"/>
                <a:gd name="connsiteX279" fmla="*/ 1622066 w 4806563"/>
                <a:gd name="connsiteY279" fmla="*/ 1236679 h 1952296"/>
                <a:gd name="connsiteX280" fmla="*/ 1614115 w 4806563"/>
                <a:gd name="connsiteY280" fmla="*/ 1224752 h 1952296"/>
                <a:gd name="connsiteX281" fmla="*/ 1598212 w 4806563"/>
                <a:gd name="connsiteY281" fmla="*/ 1192947 h 1952296"/>
                <a:gd name="connsiteX282" fmla="*/ 1578334 w 4806563"/>
                <a:gd name="connsiteY282" fmla="*/ 1173068 h 1952296"/>
                <a:gd name="connsiteX283" fmla="*/ 1566407 w 4806563"/>
                <a:gd name="connsiteY283" fmla="*/ 1169093 h 1952296"/>
                <a:gd name="connsiteX284" fmla="*/ 1554480 w 4806563"/>
                <a:gd name="connsiteY284" fmla="*/ 1149214 h 1952296"/>
                <a:gd name="connsiteX285" fmla="*/ 1538577 w 4806563"/>
                <a:gd name="connsiteY285" fmla="*/ 1117409 h 1952296"/>
                <a:gd name="connsiteX286" fmla="*/ 1339795 w 4806563"/>
                <a:gd name="connsiteY286" fmla="*/ 1101507 h 1952296"/>
                <a:gd name="connsiteX287" fmla="*/ 1339795 w 4806563"/>
                <a:gd name="connsiteY287" fmla="*/ 1165117 h 1952296"/>
                <a:gd name="connsiteX288" fmla="*/ 1037645 w 4806563"/>
                <a:gd name="connsiteY288" fmla="*/ 1129336 h 1952296"/>
                <a:gd name="connsiteX289" fmla="*/ 644056 w 4806563"/>
                <a:gd name="connsiteY289" fmla="*/ 890797 h 1952296"/>
                <a:gd name="connsiteX290" fmla="*/ 659958 w 4806563"/>
                <a:gd name="connsiteY290" fmla="*/ 870919 h 1952296"/>
                <a:gd name="connsiteX291" fmla="*/ 397565 w 4806563"/>
                <a:gd name="connsiteY291" fmla="*/ 835138 h 1952296"/>
                <a:gd name="connsiteX292" fmla="*/ 401541 w 4806563"/>
                <a:gd name="connsiteY292" fmla="*/ 823211 h 1952296"/>
                <a:gd name="connsiteX293" fmla="*/ 405516 w 4806563"/>
                <a:gd name="connsiteY293" fmla="*/ 803333 h 1952296"/>
                <a:gd name="connsiteX294" fmla="*/ 401541 w 4806563"/>
                <a:gd name="connsiteY294" fmla="*/ 787430 h 1952296"/>
                <a:gd name="connsiteX295" fmla="*/ 397565 w 4806563"/>
                <a:gd name="connsiteY295" fmla="*/ 755625 h 1952296"/>
                <a:gd name="connsiteX296" fmla="*/ 389614 w 4806563"/>
                <a:gd name="connsiteY296" fmla="*/ 731771 h 1952296"/>
                <a:gd name="connsiteX297" fmla="*/ 381663 w 4806563"/>
                <a:gd name="connsiteY297" fmla="*/ 719844 h 1952296"/>
                <a:gd name="connsiteX298" fmla="*/ 353833 w 4806563"/>
                <a:gd name="connsiteY298" fmla="*/ 688039 h 1952296"/>
                <a:gd name="connsiteX299" fmla="*/ 341906 w 4806563"/>
                <a:gd name="connsiteY299" fmla="*/ 684063 h 1952296"/>
                <a:gd name="connsiteX300" fmla="*/ 329979 w 4806563"/>
                <a:gd name="connsiteY300" fmla="*/ 692014 h 1952296"/>
                <a:gd name="connsiteX301" fmla="*/ 294198 w 4806563"/>
                <a:gd name="connsiteY301" fmla="*/ 688039 h 1952296"/>
                <a:gd name="connsiteX302" fmla="*/ 302150 w 4806563"/>
                <a:gd name="connsiteY302" fmla="*/ 680088 h 1952296"/>
                <a:gd name="connsiteX303" fmla="*/ 290223 w 4806563"/>
                <a:gd name="connsiteY303" fmla="*/ 656234 h 1952296"/>
                <a:gd name="connsiteX304" fmla="*/ 250466 w 4806563"/>
                <a:gd name="connsiteY304" fmla="*/ 644307 h 1952296"/>
                <a:gd name="connsiteX305" fmla="*/ 234563 w 4806563"/>
                <a:gd name="connsiteY305" fmla="*/ 628404 h 1952296"/>
                <a:gd name="connsiteX306" fmla="*/ 222636 w 4806563"/>
                <a:gd name="connsiteY306" fmla="*/ 604550 h 1952296"/>
                <a:gd name="connsiteX307" fmla="*/ 202758 w 4806563"/>
                <a:gd name="connsiteY307" fmla="*/ 572745 h 1952296"/>
                <a:gd name="connsiteX308" fmla="*/ 174929 w 4806563"/>
                <a:gd name="connsiteY308" fmla="*/ 564794 h 1952296"/>
                <a:gd name="connsiteX309" fmla="*/ 143123 w 4806563"/>
                <a:gd name="connsiteY309" fmla="*/ 556842 h 1952296"/>
                <a:gd name="connsiteX310" fmla="*/ 119270 w 4806563"/>
                <a:gd name="connsiteY310" fmla="*/ 548891 h 1952296"/>
                <a:gd name="connsiteX311" fmla="*/ 107343 w 4806563"/>
                <a:gd name="connsiteY311" fmla="*/ 540940 h 1952296"/>
                <a:gd name="connsiteX312" fmla="*/ 95416 w 4806563"/>
                <a:gd name="connsiteY312" fmla="*/ 536964 h 1952296"/>
                <a:gd name="connsiteX313" fmla="*/ 91440 w 4806563"/>
                <a:gd name="connsiteY313" fmla="*/ 501183 h 1952296"/>
                <a:gd name="connsiteX314" fmla="*/ 95416 w 4806563"/>
                <a:gd name="connsiteY314" fmla="*/ 489256 h 1952296"/>
                <a:gd name="connsiteX315" fmla="*/ 99391 w 4806563"/>
                <a:gd name="connsiteY315" fmla="*/ 469378 h 1952296"/>
                <a:gd name="connsiteX316" fmla="*/ 103367 w 4806563"/>
                <a:gd name="connsiteY316" fmla="*/ 453475 h 1952296"/>
                <a:gd name="connsiteX317" fmla="*/ 95416 w 4806563"/>
                <a:gd name="connsiteY317" fmla="*/ 429621 h 1952296"/>
                <a:gd name="connsiteX318" fmla="*/ 79513 w 4806563"/>
                <a:gd name="connsiteY318" fmla="*/ 397816 h 1952296"/>
                <a:gd name="connsiteX319" fmla="*/ 67586 w 4806563"/>
                <a:gd name="connsiteY319" fmla="*/ 389865 h 1952296"/>
                <a:gd name="connsiteX320" fmla="*/ 59635 w 4806563"/>
                <a:gd name="connsiteY320" fmla="*/ 362035 h 1952296"/>
                <a:gd name="connsiteX321" fmla="*/ 51683 w 4806563"/>
                <a:gd name="connsiteY321" fmla="*/ 354084 h 1952296"/>
                <a:gd name="connsiteX322" fmla="*/ 43732 w 4806563"/>
                <a:gd name="connsiteY322" fmla="*/ 310352 h 1952296"/>
                <a:gd name="connsiteX323" fmla="*/ 39756 w 4806563"/>
                <a:gd name="connsiteY323" fmla="*/ 282522 h 1952296"/>
                <a:gd name="connsiteX324" fmla="*/ 27830 w 4806563"/>
                <a:gd name="connsiteY324" fmla="*/ 274571 h 1952296"/>
                <a:gd name="connsiteX325" fmla="*/ 23854 w 4806563"/>
                <a:gd name="connsiteY325" fmla="*/ 262644 h 1952296"/>
                <a:gd name="connsiteX326" fmla="*/ 19878 w 4806563"/>
                <a:gd name="connsiteY326" fmla="*/ 238790 h 1952296"/>
                <a:gd name="connsiteX327" fmla="*/ 23854 w 4806563"/>
                <a:gd name="connsiteY327" fmla="*/ 226863 h 1952296"/>
                <a:gd name="connsiteX328" fmla="*/ 27830 w 4806563"/>
                <a:gd name="connsiteY328" fmla="*/ 210961 h 1952296"/>
                <a:gd name="connsiteX329" fmla="*/ 39756 w 4806563"/>
                <a:gd name="connsiteY329" fmla="*/ 187107 h 1952296"/>
                <a:gd name="connsiteX330" fmla="*/ 31805 w 4806563"/>
                <a:gd name="connsiteY330" fmla="*/ 175180 h 1952296"/>
                <a:gd name="connsiteX331" fmla="*/ 19878 w 4806563"/>
                <a:gd name="connsiteY331" fmla="*/ 167228 h 1952296"/>
                <a:gd name="connsiteX332" fmla="*/ 11927 w 4806563"/>
                <a:gd name="connsiteY332" fmla="*/ 143374 h 1952296"/>
                <a:gd name="connsiteX333" fmla="*/ 0 w 4806563"/>
                <a:gd name="connsiteY333" fmla="*/ 111569 h 1952296"/>
                <a:gd name="connsiteX334" fmla="*/ 11927 w 4806563"/>
                <a:gd name="connsiteY334" fmla="*/ 95667 h 1952296"/>
                <a:gd name="connsiteX335" fmla="*/ 35781 w 4806563"/>
                <a:gd name="connsiteY335" fmla="*/ 71813 h 1952296"/>
                <a:gd name="connsiteX336" fmla="*/ 47708 w 4806563"/>
                <a:gd name="connsiteY336" fmla="*/ 67837 h 1952296"/>
                <a:gd name="connsiteX337" fmla="*/ 87464 w 4806563"/>
                <a:gd name="connsiteY337" fmla="*/ 43983 h 1952296"/>
                <a:gd name="connsiteX338" fmla="*/ 111318 w 4806563"/>
                <a:gd name="connsiteY338" fmla="*/ 36032 h 1952296"/>
                <a:gd name="connsiteX339" fmla="*/ 127221 w 4806563"/>
                <a:gd name="connsiteY339" fmla="*/ 32056 h 1952296"/>
                <a:gd name="connsiteX340" fmla="*/ 139148 w 4806563"/>
                <a:gd name="connsiteY340" fmla="*/ 28081 h 1952296"/>
                <a:gd name="connsiteX341" fmla="*/ 159026 w 4806563"/>
                <a:gd name="connsiteY341" fmla="*/ 24105 h 1952296"/>
                <a:gd name="connsiteX342" fmla="*/ 167535 w 4806563"/>
                <a:gd name="connsiteY342" fmla="*/ 19851 h 1952296"/>
                <a:gd name="connsiteX0" fmla="*/ 167535 w 4806563"/>
                <a:gd name="connsiteY0" fmla="*/ 19851 h 1952296"/>
                <a:gd name="connsiteX1" fmla="*/ 518800 w 4806563"/>
                <a:gd name="connsiteY1" fmla="*/ 13057 h 1952296"/>
                <a:gd name="connsiteX2" fmla="*/ 1625774 w 4806563"/>
                <a:gd name="connsiteY2" fmla="*/ 442180 h 1952296"/>
                <a:gd name="connsiteX3" fmla="*/ 2060969 w 4806563"/>
                <a:gd name="connsiteY3" fmla="*/ 964498 h 1952296"/>
                <a:gd name="connsiteX4" fmla="*/ 3469173 w 4806563"/>
                <a:gd name="connsiteY4" fmla="*/ 964498 h 1952296"/>
                <a:gd name="connsiteX5" fmla="*/ 3469173 w 4806563"/>
                <a:gd name="connsiteY5" fmla="*/ 698064 h 1952296"/>
                <a:gd name="connsiteX6" fmla="*/ 4047214 w 4806563"/>
                <a:gd name="connsiteY6" fmla="*/ 624428 h 1952296"/>
                <a:gd name="connsiteX7" fmla="*/ 4806563 w 4806563"/>
                <a:gd name="connsiteY7" fmla="*/ 572745 h 1952296"/>
                <a:gd name="connsiteX8" fmla="*/ 4802588 w 4806563"/>
                <a:gd name="connsiteY8" fmla="*/ 584672 h 1952296"/>
                <a:gd name="connsiteX9" fmla="*/ 4794636 w 4806563"/>
                <a:gd name="connsiteY9" fmla="*/ 592623 h 1952296"/>
                <a:gd name="connsiteX10" fmla="*/ 4770783 w 4806563"/>
                <a:gd name="connsiteY10" fmla="*/ 600574 h 1952296"/>
                <a:gd name="connsiteX11" fmla="*/ 4762831 w 4806563"/>
                <a:gd name="connsiteY11" fmla="*/ 608526 h 1952296"/>
                <a:gd name="connsiteX12" fmla="*/ 4742953 w 4806563"/>
                <a:gd name="connsiteY12" fmla="*/ 620453 h 1952296"/>
                <a:gd name="connsiteX13" fmla="*/ 4731026 w 4806563"/>
                <a:gd name="connsiteY13" fmla="*/ 624428 h 1952296"/>
                <a:gd name="connsiteX14" fmla="*/ 4723075 w 4806563"/>
                <a:gd name="connsiteY14" fmla="*/ 636355 h 1952296"/>
                <a:gd name="connsiteX15" fmla="*/ 4711148 w 4806563"/>
                <a:gd name="connsiteY15" fmla="*/ 648282 h 1952296"/>
                <a:gd name="connsiteX16" fmla="*/ 4691270 w 4806563"/>
                <a:gd name="connsiteY16" fmla="*/ 668161 h 1952296"/>
                <a:gd name="connsiteX17" fmla="*/ 4683318 w 4806563"/>
                <a:gd name="connsiteY17" fmla="*/ 692014 h 1952296"/>
                <a:gd name="connsiteX18" fmla="*/ 4667416 w 4806563"/>
                <a:gd name="connsiteY18" fmla="*/ 711893 h 1952296"/>
                <a:gd name="connsiteX19" fmla="*/ 4663440 w 4806563"/>
                <a:gd name="connsiteY19" fmla="*/ 723820 h 1952296"/>
                <a:gd name="connsiteX20" fmla="*/ 4611756 w 4806563"/>
                <a:gd name="connsiteY20" fmla="*/ 731771 h 1952296"/>
                <a:gd name="connsiteX21" fmla="*/ 4583927 w 4806563"/>
                <a:gd name="connsiteY21" fmla="*/ 743698 h 1952296"/>
                <a:gd name="connsiteX22" fmla="*/ 4575976 w 4806563"/>
                <a:gd name="connsiteY22" fmla="*/ 755625 h 1952296"/>
                <a:gd name="connsiteX23" fmla="*/ 4564049 w 4806563"/>
                <a:gd name="connsiteY23" fmla="*/ 795381 h 1952296"/>
                <a:gd name="connsiteX24" fmla="*/ 4552122 w 4806563"/>
                <a:gd name="connsiteY24" fmla="*/ 823211 h 1952296"/>
                <a:gd name="connsiteX25" fmla="*/ 4544170 w 4806563"/>
                <a:gd name="connsiteY25" fmla="*/ 831162 h 1952296"/>
                <a:gd name="connsiteX26" fmla="*/ 4528268 w 4806563"/>
                <a:gd name="connsiteY26" fmla="*/ 855016 h 1952296"/>
                <a:gd name="connsiteX27" fmla="*/ 4516341 w 4806563"/>
                <a:gd name="connsiteY27" fmla="*/ 858992 h 1952296"/>
                <a:gd name="connsiteX28" fmla="*/ 4508390 w 4806563"/>
                <a:gd name="connsiteY28" fmla="*/ 870919 h 1952296"/>
                <a:gd name="connsiteX29" fmla="*/ 4488511 w 4806563"/>
                <a:gd name="connsiteY29" fmla="*/ 886821 h 1952296"/>
                <a:gd name="connsiteX30" fmla="*/ 4480560 w 4806563"/>
                <a:gd name="connsiteY30" fmla="*/ 898748 h 1952296"/>
                <a:gd name="connsiteX31" fmla="*/ 4460682 w 4806563"/>
                <a:gd name="connsiteY31" fmla="*/ 914651 h 1952296"/>
                <a:gd name="connsiteX32" fmla="*/ 4436828 w 4806563"/>
                <a:gd name="connsiteY32" fmla="*/ 946456 h 1952296"/>
                <a:gd name="connsiteX33" fmla="*/ 4412974 w 4806563"/>
                <a:gd name="connsiteY33" fmla="*/ 954408 h 1952296"/>
                <a:gd name="connsiteX34" fmla="*/ 4401047 w 4806563"/>
                <a:gd name="connsiteY34" fmla="*/ 978261 h 1952296"/>
                <a:gd name="connsiteX35" fmla="*/ 4393096 w 4806563"/>
                <a:gd name="connsiteY35" fmla="*/ 990188 h 1952296"/>
                <a:gd name="connsiteX36" fmla="*/ 4385144 w 4806563"/>
                <a:gd name="connsiteY36" fmla="*/ 998140 h 1952296"/>
                <a:gd name="connsiteX37" fmla="*/ 4381169 w 4806563"/>
                <a:gd name="connsiteY37" fmla="*/ 1010067 h 1952296"/>
                <a:gd name="connsiteX38" fmla="*/ 4373217 w 4806563"/>
                <a:gd name="connsiteY38" fmla="*/ 1021994 h 1952296"/>
                <a:gd name="connsiteX39" fmla="*/ 4369242 w 4806563"/>
                <a:gd name="connsiteY39" fmla="*/ 1033921 h 1952296"/>
                <a:gd name="connsiteX40" fmla="*/ 4361290 w 4806563"/>
                <a:gd name="connsiteY40" fmla="*/ 1057774 h 1952296"/>
                <a:gd name="connsiteX41" fmla="*/ 4349363 w 4806563"/>
                <a:gd name="connsiteY41" fmla="*/ 1161141 h 1952296"/>
                <a:gd name="connsiteX42" fmla="*/ 4357315 w 4806563"/>
                <a:gd name="connsiteY42" fmla="*/ 1216801 h 1952296"/>
                <a:gd name="connsiteX43" fmla="*/ 4361290 w 4806563"/>
                <a:gd name="connsiteY43" fmla="*/ 1236679 h 1952296"/>
                <a:gd name="connsiteX44" fmla="*/ 4373217 w 4806563"/>
                <a:gd name="connsiteY44" fmla="*/ 1264508 h 1952296"/>
                <a:gd name="connsiteX45" fmla="*/ 4377193 w 4806563"/>
                <a:gd name="connsiteY45" fmla="*/ 1276435 h 1952296"/>
                <a:gd name="connsiteX46" fmla="*/ 4389120 w 4806563"/>
                <a:gd name="connsiteY46" fmla="*/ 1312216 h 1952296"/>
                <a:gd name="connsiteX47" fmla="*/ 4401047 w 4806563"/>
                <a:gd name="connsiteY47" fmla="*/ 1332094 h 1952296"/>
                <a:gd name="connsiteX48" fmla="*/ 4412974 w 4806563"/>
                <a:gd name="connsiteY48" fmla="*/ 1355948 h 1952296"/>
                <a:gd name="connsiteX49" fmla="*/ 4428876 w 4806563"/>
                <a:gd name="connsiteY49" fmla="*/ 1379802 h 1952296"/>
                <a:gd name="connsiteX50" fmla="*/ 4432852 w 4806563"/>
                <a:gd name="connsiteY50" fmla="*/ 1391729 h 1952296"/>
                <a:gd name="connsiteX51" fmla="*/ 4456706 w 4806563"/>
                <a:gd name="connsiteY51" fmla="*/ 1415583 h 1952296"/>
                <a:gd name="connsiteX52" fmla="*/ 4464657 w 4806563"/>
                <a:gd name="connsiteY52" fmla="*/ 1427510 h 1952296"/>
                <a:gd name="connsiteX53" fmla="*/ 4484536 w 4806563"/>
                <a:gd name="connsiteY53" fmla="*/ 1447388 h 1952296"/>
                <a:gd name="connsiteX54" fmla="*/ 4492487 w 4806563"/>
                <a:gd name="connsiteY54" fmla="*/ 1459315 h 1952296"/>
                <a:gd name="connsiteX55" fmla="*/ 4512365 w 4806563"/>
                <a:gd name="connsiteY55" fmla="*/ 1475218 h 1952296"/>
                <a:gd name="connsiteX56" fmla="*/ 4508390 w 4806563"/>
                <a:gd name="connsiteY56" fmla="*/ 1487145 h 1952296"/>
                <a:gd name="connsiteX57" fmla="*/ 4512365 w 4806563"/>
                <a:gd name="connsiteY57" fmla="*/ 1530877 h 1952296"/>
                <a:gd name="connsiteX58" fmla="*/ 4532243 w 4806563"/>
                <a:gd name="connsiteY58" fmla="*/ 1546780 h 1952296"/>
                <a:gd name="connsiteX59" fmla="*/ 4544170 w 4806563"/>
                <a:gd name="connsiteY59" fmla="*/ 1554731 h 1952296"/>
                <a:gd name="connsiteX60" fmla="*/ 4548146 w 4806563"/>
                <a:gd name="connsiteY60" fmla="*/ 1566658 h 1952296"/>
                <a:gd name="connsiteX61" fmla="*/ 4560073 w 4806563"/>
                <a:gd name="connsiteY61" fmla="*/ 1574609 h 1952296"/>
                <a:gd name="connsiteX62" fmla="*/ 4583927 w 4806563"/>
                <a:gd name="connsiteY62" fmla="*/ 1602439 h 1952296"/>
                <a:gd name="connsiteX63" fmla="*/ 4591878 w 4806563"/>
                <a:gd name="connsiteY63" fmla="*/ 1630268 h 1952296"/>
                <a:gd name="connsiteX64" fmla="*/ 4611756 w 4806563"/>
                <a:gd name="connsiteY64" fmla="*/ 1650147 h 1952296"/>
                <a:gd name="connsiteX65" fmla="*/ 4615732 w 4806563"/>
                <a:gd name="connsiteY65" fmla="*/ 1709781 h 1952296"/>
                <a:gd name="connsiteX66" fmla="*/ 4611756 w 4806563"/>
                <a:gd name="connsiteY66" fmla="*/ 1777368 h 1952296"/>
                <a:gd name="connsiteX67" fmla="*/ 4611756 w 4806563"/>
                <a:gd name="connsiteY67" fmla="*/ 1825075 h 1952296"/>
                <a:gd name="connsiteX68" fmla="*/ 4599830 w 4806563"/>
                <a:gd name="connsiteY68" fmla="*/ 1876759 h 1952296"/>
                <a:gd name="connsiteX69" fmla="*/ 4595854 w 4806563"/>
                <a:gd name="connsiteY69" fmla="*/ 1900613 h 1952296"/>
                <a:gd name="connsiteX70" fmla="*/ 4583927 w 4806563"/>
                <a:gd name="connsiteY70" fmla="*/ 1904588 h 1952296"/>
                <a:gd name="connsiteX71" fmla="*/ 4564049 w 4806563"/>
                <a:gd name="connsiteY71" fmla="*/ 1920491 h 1952296"/>
                <a:gd name="connsiteX72" fmla="*/ 4536219 w 4806563"/>
                <a:gd name="connsiteY72" fmla="*/ 1924467 h 1952296"/>
                <a:gd name="connsiteX73" fmla="*/ 4524292 w 4806563"/>
                <a:gd name="connsiteY73" fmla="*/ 1920491 h 1952296"/>
                <a:gd name="connsiteX74" fmla="*/ 4520316 w 4806563"/>
                <a:gd name="connsiteY74" fmla="*/ 1908564 h 1952296"/>
                <a:gd name="connsiteX75" fmla="*/ 4504414 w 4806563"/>
                <a:gd name="connsiteY75" fmla="*/ 1884710 h 1952296"/>
                <a:gd name="connsiteX76" fmla="*/ 4496463 w 4806563"/>
                <a:gd name="connsiteY76" fmla="*/ 1856881 h 1952296"/>
                <a:gd name="connsiteX77" fmla="*/ 4488511 w 4806563"/>
                <a:gd name="connsiteY77" fmla="*/ 1848929 h 1952296"/>
                <a:gd name="connsiteX78" fmla="*/ 4476584 w 4806563"/>
                <a:gd name="connsiteY78" fmla="*/ 1844954 h 1952296"/>
                <a:gd name="connsiteX79" fmla="*/ 4452730 w 4806563"/>
                <a:gd name="connsiteY79" fmla="*/ 1837002 h 1952296"/>
                <a:gd name="connsiteX80" fmla="*/ 4428876 w 4806563"/>
                <a:gd name="connsiteY80" fmla="*/ 1833027 h 1952296"/>
                <a:gd name="connsiteX81" fmla="*/ 4420925 w 4806563"/>
                <a:gd name="connsiteY81" fmla="*/ 1809173 h 1952296"/>
                <a:gd name="connsiteX82" fmla="*/ 4412974 w 4806563"/>
                <a:gd name="connsiteY82" fmla="*/ 1773392 h 1952296"/>
                <a:gd name="connsiteX83" fmla="*/ 4389120 w 4806563"/>
                <a:gd name="connsiteY83" fmla="*/ 1769416 h 1952296"/>
                <a:gd name="connsiteX84" fmla="*/ 4377193 w 4806563"/>
                <a:gd name="connsiteY84" fmla="*/ 1765441 h 1952296"/>
                <a:gd name="connsiteX85" fmla="*/ 4369242 w 4806563"/>
                <a:gd name="connsiteY85" fmla="*/ 1757489 h 1952296"/>
                <a:gd name="connsiteX86" fmla="*/ 4357315 w 4806563"/>
                <a:gd name="connsiteY86" fmla="*/ 1749538 h 1952296"/>
                <a:gd name="connsiteX87" fmla="*/ 4353339 w 4806563"/>
                <a:gd name="connsiteY87" fmla="*/ 1737611 h 1952296"/>
                <a:gd name="connsiteX88" fmla="*/ 4341412 w 4806563"/>
                <a:gd name="connsiteY88" fmla="*/ 1729660 h 1952296"/>
                <a:gd name="connsiteX89" fmla="*/ 4325510 w 4806563"/>
                <a:gd name="connsiteY89" fmla="*/ 1705806 h 1952296"/>
                <a:gd name="connsiteX90" fmla="*/ 4317558 w 4806563"/>
                <a:gd name="connsiteY90" fmla="*/ 1697854 h 1952296"/>
                <a:gd name="connsiteX91" fmla="*/ 4309607 w 4806563"/>
                <a:gd name="connsiteY91" fmla="*/ 1674001 h 1952296"/>
                <a:gd name="connsiteX92" fmla="*/ 4301656 w 4806563"/>
                <a:gd name="connsiteY92" fmla="*/ 1662074 h 1952296"/>
                <a:gd name="connsiteX93" fmla="*/ 4293704 w 4806563"/>
                <a:gd name="connsiteY93" fmla="*/ 1654122 h 1952296"/>
                <a:gd name="connsiteX94" fmla="*/ 4297680 w 4806563"/>
                <a:gd name="connsiteY94" fmla="*/ 1642195 h 1952296"/>
                <a:gd name="connsiteX95" fmla="*/ 4309607 w 4806563"/>
                <a:gd name="connsiteY95" fmla="*/ 1634244 h 1952296"/>
                <a:gd name="connsiteX96" fmla="*/ 4321534 w 4806563"/>
                <a:gd name="connsiteY96" fmla="*/ 1610390 h 1952296"/>
                <a:gd name="connsiteX97" fmla="*/ 4317558 w 4806563"/>
                <a:gd name="connsiteY97" fmla="*/ 1598463 h 1952296"/>
                <a:gd name="connsiteX98" fmla="*/ 4297680 w 4806563"/>
                <a:gd name="connsiteY98" fmla="*/ 1602439 h 1952296"/>
                <a:gd name="connsiteX99" fmla="*/ 4285753 w 4806563"/>
                <a:gd name="connsiteY99" fmla="*/ 1606414 h 1952296"/>
                <a:gd name="connsiteX100" fmla="*/ 4281777 w 4806563"/>
                <a:gd name="connsiteY100" fmla="*/ 1622317 h 1952296"/>
                <a:gd name="connsiteX101" fmla="*/ 4277802 w 4806563"/>
                <a:gd name="connsiteY101" fmla="*/ 1570634 h 1952296"/>
                <a:gd name="connsiteX102" fmla="*/ 4277802 w 4806563"/>
                <a:gd name="connsiteY102" fmla="*/ 1510999 h 1952296"/>
                <a:gd name="connsiteX103" fmla="*/ 4269850 w 4806563"/>
                <a:gd name="connsiteY103" fmla="*/ 1503048 h 1952296"/>
                <a:gd name="connsiteX104" fmla="*/ 4265875 w 4806563"/>
                <a:gd name="connsiteY104" fmla="*/ 1455340 h 1952296"/>
                <a:gd name="connsiteX105" fmla="*/ 4261899 w 4806563"/>
                <a:gd name="connsiteY105" fmla="*/ 1443413 h 1952296"/>
                <a:gd name="connsiteX106" fmla="*/ 4253948 w 4806563"/>
                <a:gd name="connsiteY106" fmla="*/ 1435461 h 1952296"/>
                <a:gd name="connsiteX107" fmla="*/ 4234070 w 4806563"/>
                <a:gd name="connsiteY107" fmla="*/ 1431486 h 1952296"/>
                <a:gd name="connsiteX108" fmla="*/ 4222143 w 4806563"/>
                <a:gd name="connsiteY108" fmla="*/ 1423534 h 1952296"/>
                <a:gd name="connsiteX109" fmla="*/ 4182386 w 4806563"/>
                <a:gd name="connsiteY109" fmla="*/ 1391729 h 1952296"/>
                <a:gd name="connsiteX110" fmla="*/ 4162508 w 4806563"/>
                <a:gd name="connsiteY110" fmla="*/ 1371851 h 1952296"/>
                <a:gd name="connsiteX111" fmla="*/ 4138654 w 4806563"/>
                <a:gd name="connsiteY111" fmla="*/ 1363900 h 1952296"/>
                <a:gd name="connsiteX112" fmla="*/ 4118776 w 4806563"/>
                <a:gd name="connsiteY112" fmla="*/ 1344021 h 1952296"/>
                <a:gd name="connsiteX113" fmla="*/ 4106849 w 4806563"/>
                <a:gd name="connsiteY113" fmla="*/ 1336070 h 1952296"/>
                <a:gd name="connsiteX114" fmla="*/ 4086970 w 4806563"/>
                <a:gd name="connsiteY114" fmla="*/ 1324143 h 1952296"/>
                <a:gd name="connsiteX115" fmla="*/ 4063116 w 4806563"/>
                <a:gd name="connsiteY115" fmla="*/ 1332094 h 1952296"/>
                <a:gd name="connsiteX116" fmla="*/ 4047214 w 4806563"/>
                <a:gd name="connsiteY116" fmla="*/ 1355948 h 1952296"/>
                <a:gd name="connsiteX117" fmla="*/ 4039263 w 4806563"/>
                <a:gd name="connsiteY117" fmla="*/ 1363900 h 1952296"/>
                <a:gd name="connsiteX118" fmla="*/ 4031311 w 4806563"/>
                <a:gd name="connsiteY118" fmla="*/ 1387754 h 1952296"/>
                <a:gd name="connsiteX119" fmla="*/ 4019384 w 4806563"/>
                <a:gd name="connsiteY119" fmla="*/ 1391729 h 1952296"/>
                <a:gd name="connsiteX120" fmla="*/ 3991555 w 4806563"/>
                <a:gd name="connsiteY120" fmla="*/ 1395705 h 1952296"/>
                <a:gd name="connsiteX121" fmla="*/ 3967701 w 4806563"/>
                <a:gd name="connsiteY121" fmla="*/ 1383778 h 1952296"/>
                <a:gd name="connsiteX122" fmla="*/ 3963725 w 4806563"/>
                <a:gd name="connsiteY122" fmla="*/ 1371851 h 1952296"/>
                <a:gd name="connsiteX123" fmla="*/ 3939871 w 4806563"/>
                <a:gd name="connsiteY123" fmla="*/ 1363900 h 1952296"/>
                <a:gd name="connsiteX124" fmla="*/ 3927944 w 4806563"/>
                <a:gd name="connsiteY124" fmla="*/ 1355948 h 1952296"/>
                <a:gd name="connsiteX125" fmla="*/ 3904090 w 4806563"/>
                <a:gd name="connsiteY125" fmla="*/ 1344021 h 1952296"/>
                <a:gd name="connsiteX126" fmla="*/ 3892163 w 4806563"/>
                <a:gd name="connsiteY126" fmla="*/ 1340046 h 1952296"/>
                <a:gd name="connsiteX127" fmla="*/ 3868310 w 4806563"/>
                <a:gd name="connsiteY127" fmla="*/ 1324143 h 1952296"/>
                <a:gd name="connsiteX128" fmla="*/ 3792772 w 4806563"/>
                <a:gd name="connsiteY128" fmla="*/ 1320168 h 1952296"/>
                <a:gd name="connsiteX129" fmla="*/ 3737113 w 4806563"/>
                <a:gd name="connsiteY129" fmla="*/ 1328119 h 1952296"/>
                <a:gd name="connsiteX130" fmla="*/ 3725186 w 4806563"/>
                <a:gd name="connsiteY130" fmla="*/ 1332094 h 1952296"/>
                <a:gd name="connsiteX131" fmla="*/ 3717235 w 4806563"/>
                <a:gd name="connsiteY131" fmla="*/ 1340046 h 1952296"/>
                <a:gd name="connsiteX132" fmla="*/ 3681454 w 4806563"/>
                <a:gd name="connsiteY132" fmla="*/ 1344021 h 1952296"/>
                <a:gd name="connsiteX133" fmla="*/ 3665551 w 4806563"/>
                <a:gd name="connsiteY133" fmla="*/ 1347997 h 1952296"/>
                <a:gd name="connsiteX134" fmla="*/ 3661576 w 4806563"/>
                <a:gd name="connsiteY134" fmla="*/ 1336070 h 1952296"/>
                <a:gd name="connsiteX135" fmla="*/ 3657600 w 4806563"/>
                <a:gd name="connsiteY135" fmla="*/ 1324143 h 1952296"/>
                <a:gd name="connsiteX136" fmla="*/ 3649649 w 4806563"/>
                <a:gd name="connsiteY136" fmla="*/ 1300289 h 1952296"/>
                <a:gd name="connsiteX137" fmla="*/ 3625795 w 4806563"/>
                <a:gd name="connsiteY137" fmla="*/ 1296314 h 1952296"/>
                <a:gd name="connsiteX138" fmla="*/ 3617843 w 4806563"/>
                <a:gd name="connsiteY138" fmla="*/ 1304265 h 1952296"/>
                <a:gd name="connsiteX139" fmla="*/ 3562184 w 4806563"/>
                <a:gd name="connsiteY139" fmla="*/ 1340046 h 1952296"/>
                <a:gd name="connsiteX140" fmla="*/ 3550257 w 4806563"/>
                <a:gd name="connsiteY140" fmla="*/ 1336070 h 1952296"/>
                <a:gd name="connsiteX141" fmla="*/ 3526403 w 4806563"/>
                <a:gd name="connsiteY141" fmla="*/ 1328119 h 1952296"/>
                <a:gd name="connsiteX142" fmla="*/ 3510501 w 4806563"/>
                <a:gd name="connsiteY142" fmla="*/ 1324143 h 1952296"/>
                <a:gd name="connsiteX143" fmla="*/ 3498574 w 4806563"/>
                <a:gd name="connsiteY143" fmla="*/ 1332094 h 1952296"/>
                <a:gd name="connsiteX144" fmla="*/ 3466769 w 4806563"/>
                <a:gd name="connsiteY144" fmla="*/ 1336070 h 1952296"/>
                <a:gd name="connsiteX145" fmla="*/ 3446890 w 4806563"/>
                <a:gd name="connsiteY145" fmla="*/ 1367875 h 1952296"/>
                <a:gd name="connsiteX146" fmla="*/ 3442915 w 4806563"/>
                <a:gd name="connsiteY146" fmla="*/ 1403656 h 1952296"/>
                <a:gd name="connsiteX147" fmla="*/ 3466769 w 4806563"/>
                <a:gd name="connsiteY147" fmla="*/ 1399681 h 1952296"/>
                <a:gd name="connsiteX148" fmla="*/ 3486647 w 4806563"/>
                <a:gd name="connsiteY148" fmla="*/ 1395705 h 1952296"/>
                <a:gd name="connsiteX149" fmla="*/ 3486647 w 4806563"/>
                <a:gd name="connsiteY149" fmla="*/ 1419559 h 1952296"/>
                <a:gd name="connsiteX150" fmla="*/ 3466769 w 4806563"/>
                <a:gd name="connsiteY150" fmla="*/ 1423534 h 1952296"/>
                <a:gd name="connsiteX151" fmla="*/ 3462793 w 4806563"/>
                <a:gd name="connsiteY151" fmla="*/ 1435461 h 1952296"/>
                <a:gd name="connsiteX152" fmla="*/ 3470744 w 4806563"/>
                <a:gd name="connsiteY152" fmla="*/ 1463291 h 1952296"/>
                <a:gd name="connsiteX153" fmla="*/ 3506525 w 4806563"/>
                <a:gd name="connsiteY153" fmla="*/ 1483169 h 1952296"/>
                <a:gd name="connsiteX154" fmla="*/ 3518452 w 4806563"/>
                <a:gd name="connsiteY154" fmla="*/ 1487145 h 1952296"/>
                <a:gd name="connsiteX155" fmla="*/ 3542306 w 4806563"/>
                <a:gd name="connsiteY155" fmla="*/ 1495096 h 1952296"/>
                <a:gd name="connsiteX156" fmla="*/ 3534355 w 4806563"/>
                <a:gd name="connsiteY156" fmla="*/ 1518950 h 1952296"/>
                <a:gd name="connsiteX157" fmla="*/ 3526403 w 4806563"/>
                <a:gd name="connsiteY157" fmla="*/ 1510999 h 1952296"/>
                <a:gd name="connsiteX158" fmla="*/ 3514476 w 4806563"/>
                <a:gd name="connsiteY158" fmla="*/ 1507023 h 1952296"/>
                <a:gd name="connsiteX159" fmla="*/ 3466769 w 4806563"/>
                <a:gd name="connsiteY159" fmla="*/ 1499072 h 1952296"/>
                <a:gd name="connsiteX160" fmla="*/ 3454842 w 4806563"/>
                <a:gd name="connsiteY160" fmla="*/ 1491121 h 1952296"/>
                <a:gd name="connsiteX161" fmla="*/ 3434963 w 4806563"/>
                <a:gd name="connsiteY161" fmla="*/ 1463291 h 1952296"/>
                <a:gd name="connsiteX162" fmla="*/ 3423036 w 4806563"/>
                <a:gd name="connsiteY162" fmla="*/ 1487145 h 1952296"/>
                <a:gd name="connsiteX163" fmla="*/ 3430988 w 4806563"/>
                <a:gd name="connsiteY163" fmla="*/ 1495096 h 1952296"/>
                <a:gd name="connsiteX164" fmla="*/ 3423036 w 4806563"/>
                <a:gd name="connsiteY164" fmla="*/ 1503048 h 1952296"/>
                <a:gd name="connsiteX165" fmla="*/ 3411110 w 4806563"/>
                <a:gd name="connsiteY165" fmla="*/ 1522926 h 1952296"/>
                <a:gd name="connsiteX166" fmla="*/ 3403158 w 4806563"/>
                <a:gd name="connsiteY166" fmla="*/ 1499072 h 1952296"/>
                <a:gd name="connsiteX167" fmla="*/ 3387256 w 4806563"/>
                <a:gd name="connsiteY167" fmla="*/ 1495096 h 1952296"/>
                <a:gd name="connsiteX168" fmla="*/ 3367377 w 4806563"/>
                <a:gd name="connsiteY168" fmla="*/ 1510999 h 1952296"/>
                <a:gd name="connsiteX169" fmla="*/ 3355450 w 4806563"/>
                <a:gd name="connsiteY169" fmla="*/ 1530877 h 1952296"/>
                <a:gd name="connsiteX170" fmla="*/ 3327621 w 4806563"/>
                <a:gd name="connsiteY170" fmla="*/ 1534853 h 1952296"/>
                <a:gd name="connsiteX171" fmla="*/ 3295816 w 4806563"/>
                <a:gd name="connsiteY171" fmla="*/ 1510999 h 1952296"/>
                <a:gd name="connsiteX172" fmla="*/ 3287864 w 4806563"/>
                <a:gd name="connsiteY172" fmla="*/ 1503048 h 1952296"/>
                <a:gd name="connsiteX173" fmla="*/ 3295816 w 4806563"/>
                <a:gd name="connsiteY173" fmla="*/ 1495096 h 1952296"/>
                <a:gd name="connsiteX174" fmla="*/ 3287864 w 4806563"/>
                <a:gd name="connsiteY174" fmla="*/ 1483169 h 1952296"/>
                <a:gd name="connsiteX175" fmla="*/ 3275937 w 4806563"/>
                <a:gd name="connsiteY175" fmla="*/ 1479194 h 1952296"/>
                <a:gd name="connsiteX176" fmla="*/ 3267986 w 4806563"/>
                <a:gd name="connsiteY176" fmla="*/ 1471242 h 1952296"/>
                <a:gd name="connsiteX177" fmla="*/ 3256059 w 4806563"/>
                <a:gd name="connsiteY177" fmla="*/ 1467267 h 1952296"/>
                <a:gd name="connsiteX178" fmla="*/ 3252083 w 4806563"/>
                <a:gd name="connsiteY178" fmla="*/ 1455340 h 1952296"/>
                <a:gd name="connsiteX179" fmla="*/ 3220278 w 4806563"/>
                <a:gd name="connsiteY179" fmla="*/ 1451364 h 1952296"/>
                <a:gd name="connsiteX180" fmla="*/ 3200400 w 4806563"/>
                <a:gd name="connsiteY180" fmla="*/ 1447388 h 1952296"/>
                <a:gd name="connsiteX181" fmla="*/ 3188473 w 4806563"/>
                <a:gd name="connsiteY181" fmla="*/ 1451364 h 1952296"/>
                <a:gd name="connsiteX182" fmla="*/ 3184497 w 4806563"/>
                <a:gd name="connsiteY182" fmla="*/ 1463291 h 1952296"/>
                <a:gd name="connsiteX183" fmla="*/ 3168595 w 4806563"/>
                <a:gd name="connsiteY183" fmla="*/ 1467267 h 1952296"/>
                <a:gd name="connsiteX184" fmla="*/ 3132814 w 4806563"/>
                <a:gd name="connsiteY184" fmla="*/ 1459315 h 1952296"/>
                <a:gd name="connsiteX185" fmla="*/ 3120887 w 4806563"/>
                <a:gd name="connsiteY185" fmla="*/ 1455340 h 1952296"/>
                <a:gd name="connsiteX186" fmla="*/ 3085106 w 4806563"/>
                <a:gd name="connsiteY186" fmla="*/ 1443413 h 1952296"/>
                <a:gd name="connsiteX187" fmla="*/ 3025471 w 4806563"/>
                <a:gd name="connsiteY187" fmla="*/ 1439437 h 1952296"/>
                <a:gd name="connsiteX188" fmla="*/ 3009569 w 4806563"/>
                <a:gd name="connsiteY188" fmla="*/ 1443413 h 1952296"/>
                <a:gd name="connsiteX189" fmla="*/ 2989690 w 4806563"/>
                <a:gd name="connsiteY189" fmla="*/ 1447388 h 1952296"/>
                <a:gd name="connsiteX190" fmla="*/ 2977763 w 4806563"/>
                <a:gd name="connsiteY190" fmla="*/ 1451364 h 1952296"/>
                <a:gd name="connsiteX191" fmla="*/ 2930056 w 4806563"/>
                <a:gd name="connsiteY191" fmla="*/ 1463291 h 1952296"/>
                <a:gd name="connsiteX192" fmla="*/ 2918129 w 4806563"/>
                <a:gd name="connsiteY192" fmla="*/ 1471242 h 1952296"/>
                <a:gd name="connsiteX193" fmla="*/ 2878372 w 4806563"/>
                <a:gd name="connsiteY193" fmla="*/ 1483169 h 1952296"/>
                <a:gd name="connsiteX194" fmla="*/ 2870421 w 4806563"/>
                <a:gd name="connsiteY194" fmla="*/ 1491121 h 1952296"/>
                <a:gd name="connsiteX195" fmla="*/ 2850543 w 4806563"/>
                <a:gd name="connsiteY195" fmla="*/ 1503048 h 1952296"/>
                <a:gd name="connsiteX196" fmla="*/ 2826689 w 4806563"/>
                <a:gd name="connsiteY196" fmla="*/ 1510999 h 1952296"/>
                <a:gd name="connsiteX197" fmla="*/ 2810786 w 4806563"/>
                <a:gd name="connsiteY197" fmla="*/ 1530877 h 1952296"/>
                <a:gd name="connsiteX198" fmla="*/ 2798859 w 4806563"/>
                <a:gd name="connsiteY198" fmla="*/ 1538828 h 1952296"/>
                <a:gd name="connsiteX199" fmla="*/ 2786932 w 4806563"/>
                <a:gd name="connsiteY199" fmla="*/ 1542804 h 1952296"/>
                <a:gd name="connsiteX200" fmla="*/ 2778981 w 4806563"/>
                <a:gd name="connsiteY200" fmla="*/ 1554731 h 1952296"/>
                <a:gd name="connsiteX201" fmla="*/ 2759103 w 4806563"/>
                <a:gd name="connsiteY201" fmla="*/ 1570634 h 1952296"/>
                <a:gd name="connsiteX202" fmla="*/ 2747176 w 4806563"/>
                <a:gd name="connsiteY202" fmla="*/ 1578585 h 1952296"/>
                <a:gd name="connsiteX203" fmla="*/ 2731273 w 4806563"/>
                <a:gd name="connsiteY203" fmla="*/ 1598463 h 1952296"/>
                <a:gd name="connsiteX204" fmla="*/ 2727297 w 4806563"/>
                <a:gd name="connsiteY204" fmla="*/ 1610390 h 1952296"/>
                <a:gd name="connsiteX205" fmla="*/ 2699468 w 4806563"/>
                <a:gd name="connsiteY205" fmla="*/ 1614366 h 1952296"/>
                <a:gd name="connsiteX206" fmla="*/ 2683565 w 4806563"/>
                <a:gd name="connsiteY206" fmla="*/ 1618341 h 1952296"/>
                <a:gd name="connsiteX207" fmla="*/ 2651760 w 4806563"/>
                <a:gd name="connsiteY207" fmla="*/ 1622317 h 1952296"/>
                <a:gd name="connsiteX208" fmla="*/ 2639833 w 4806563"/>
                <a:gd name="connsiteY208" fmla="*/ 1630268 h 1952296"/>
                <a:gd name="connsiteX209" fmla="*/ 2623930 w 4806563"/>
                <a:gd name="connsiteY209" fmla="*/ 1638220 h 1952296"/>
                <a:gd name="connsiteX210" fmla="*/ 2588150 w 4806563"/>
                <a:gd name="connsiteY210" fmla="*/ 1658098 h 1952296"/>
                <a:gd name="connsiteX211" fmla="*/ 2564296 w 4806563"/>
                <a:gd name="connsiteY211" fmla="*/ 1689903 h 1952296"/>
                <a:gd name="connsiteX212" fmla="*/ 2544417 w 4806563"/>
                <a:gd name="connsiteY212" fmla="*/ 1701830 h 1952296"/>
                <a:gd name="connsiteX213" fmla="*/ 2552369 w 4806563"/>
                <a:gd name="connsiteY213" fmla="*/ 1725684 h 1952296"/>
                <a:gd name="connsiteX214" fmla="*/ 2548393 w 4806563"/>
                <a:gd name="connsiteY214" fmla="*/ 1757489 h 1952296"/>
                <a:gd name="connsiteX215" fmla="*/ 2544417 w 4806563"/>
                <a:gd name="connsiteY215" fmla="*/ 1769416 h 1952296"/>
                <a:gd name="connsiteX216" fmla="*/ 2532490 w 4806563"/>
                <a:gd name="connsiteY216" fmla="*/ 1813148 h 1952296"/>
                <a:gd name="connsiteX217" fmla="*/ 2528515 w 4806563"/>
                <a:gd name="connsiteY217" fmla="*/ 1837002 h 1952296"/>
                <a:gd name="connsiteX218" fmla="*/ 2532490 w 4806563"/>
                <a:gd name="connsiteY218" fmla="*/ 1848929 h 1952296"/>
                <a:gd name="connsiteX219" fmla="*/ 2536466 w 4806563"/>
                <a:gd name="connsiteY219" fmla="*/ 1904588 h 1952296"/>
                <a:gd name="connsiteX220" fmla="*/ 2544417 w 4806563"/>
                <a:gd name="connsiteY220" fmla="*/ 1916515 h 1952296"/>
                <a:gd name="connsiteX221" fmla="*/ 2552369 w 4806563"/>
                <a:gd name="connsiteY221" fmla="*/ 1948321 h 1952296"/>
                <a:gd name="connsiteX222" fmla="*/ 2508636 w 4806563"/>
                <a:gd name="connsiteY222" fmla="*/ 1944345 h 1952296"/>
                <a:gd name="connsiteX223" fmla="*/ 2452977 w 4806563"/>
                <a:gd name="connsiteY223" fmla="*/ 1932418 h 1952296"/>
                <a:gd name="connsiteX224" fmla="*/ 2433099 w 4806563"/>
                <a:gd name="connsiteY224" fmla="*/ 1928442 h 1952296"/>
                <a:gd name="connsiteX225" fmla="*/ 2405270 w 4806563"/>
                <a:gd name="connsiteY225" fmla="*/ 1920491 h 1952296"/>
                <a:gd name="connsiteX226" fmla="*/ 2381416 w 4806563"/>
                <a:gd name="connsiteY226" fmla="*/ 1904588 h 1952296"/>
                <a:gd name="connsiteX227" fmla="*/ 2357562 w 4806563"/>
                <a:gd name="connsiteY227" fmla="*/ 1900613 h 1952296"/>
                <a:gd name="connsiteX228" fmla="*/ 2345635 w 4806563"/>
                <a:gd name="connsiteY228" fmla="*/ 1896637 h 1952296"/>
                <a:gd name="connsiteX229" fmla="*/ 2341659 w 4806563"/>
                <a:gd name="connsiteY229" fmla="*/ 1884710 h 1952296"/>
                <a:gd name="connsiteX230" fmla="*/ 2333708 w 4806563"/>
                <a:gd name="connsiteY230" fmla="*/ 1872783 h 1952296"/>
                <a:gd name="connsiteX231" fmla="*/ 2325756 w 4806563"/>
                <a:gd name="connsiteY231" fmla="*/ 1833027 h 1952296"/>
                <a:gd name="connsiteX232" fmla="*/ 2313830 w 4806563"/>
                <a:gd name="connsiteY232" fmla="*/ 1773392 h 1952296"/>
                <a:gd name="connsiteX233" fmla="*/ 2301903 w 4806563"/>
                <a:gd name="connsiteY233" fmla="*/ 1749538 h 1952296"/>
                <a:gd name="connsiteX234" fmla="*/ 2266122 w 4806563"/>
                <a:gd name="connsiteY234" fmla="*/ 1733635 h 1952296"/>
                <a:gd name="connsiteX235" fmla="*/ 2250219 w 4806563"/>
                <a:gd name="connsiteY235" fmla="*/ 1701830 h 1952296"/>
                <a:gd name="connsiteX236" fmla="*/ 2242268 w 4806563"/>
                <a:gd name="connsiteY236" fmla="*/ 1670025 h 1952296"/>
                <a:gd name="connsiteX237" fmla="*/ 2226365 w 4806563"/>
                <a:gd name="connsiteY237" fmla="*/ 1654122 h 1952296"/>
                <a:gd name="connsiteX238" fmla="*/ 2218414 w 4806563"/>
                <a:gd name="connsiteY238" fmla="*/ 1626293 h 1952296"/>
                <a:gd name="connsiteX239" fmla="*/ 2214438 w 4806563"/>
                <a:gd name="connsiteY239" fmla="*/ 1614366 h 1952296"/>
                <a:gd name="connsiteX240" fmla="*/ 2202511 w 4806563"/>
                <a:gd name="connsiteY240" fmla="*/ 1578585 h 1952296"/>
                <a:gd name="connsiteX241" fmla="*/ 2198536 w 4806563"/>
                <a:gd name="connsiteY241" fmla="*/ 1562682 h 1952296"/>
                <a:gd name="connsiteX242" fmla="*/ 2190584 w 4806563"/>
                <a:gd name="connsiteY242" fmla="*/ 1550755 h 1952296"/>
                <a:gd name="connsiteX243" fmla="*/ 2186609 w 4806563"/>
                <a:gd name="connsiteY243" fmla="*/ 1538828 h 1952296"/>
                <a:gd name="connsiteX244" fmla="*/ 2178657 w 4806563"/>
                <a:gd name="connsiteY244" fmla="*/ 1530877 h 1952296"/>
                <a:gd name="connsiteX245" fmla="*/ 2166730 w 4806563"/>
                <a:gd name="connsiteY245" fmla="*/ 1491121 h 1952296"/>
                <a:gd name="connsiteX246" fmla="*/ 2154803 w 4806563"/>
                <a:gd name="connsiteY246" fmla="*/ 1487145 h 1952296"/>
                <a:gd name="connsiteX247" fmla="*/ 2146852 w 4806563"/>
                <a:gd name="connsiteY247" fmla="*/ 1475218 h 1952296"/>
                <a:gd name="connsiteX248" fmla="*/ 2119023 w 4806563"/>
                <a:gd name="connsiteY248" fmla="*/ 1443413 h 1952296"/>
                <a:gd name="connsiteX249" fmla="*/ 2095169 w 4806563"/>
                <a:gd name="connsiteY249" fmla="*/ 1435461 h 1952296"/>
                <a:gd name="connsiteX250" fmla="*/ 2035534 w 4806563"/>
                <a:gd name="connsiteY250" fmla="*/ 1431486 h 1952296"/>
                <a:gd name="connsiteX251" fmla="*/ 2023607 w 4806563"/>
                <a:gd name="connsiteY251" fmla="*/ 1427510 h 1952296"/>
                <a:gd name="connsiteX252" fmla="*/ 2011680 w 4806563"/>
                <a:gd name="connsiteY252" fmla="*/ 1423534 h 1952296"/>
                <a:gd name="connsiteX253" fmla="*/ 1963972 w 4806563"/>
                <a:gd name="connsiteY253" fmla="*/ 1411608 h 1952296"/>
                <a:gd name="connsiteX254" fmla="*/ 1940118 w 4806563"/>
                <a:gd name="connsiteY254" fmla="*/ 1427510 h 1952296"/>
                <a:gd name="connsiteX255" fmla="*/ 1924216 w 4806563"/>
                <a:gd name="connsiteY255" fmla="*/ 1463291 h 1952296"/>
                <a:gd name="connsiteX256" fmla="*/ 1912289 w 4806563"/>
                <a:gd name="connsiteY256" fmla="*/ 1467267 h 1952296"/>
                <a:gd name="connsiteX257" fmla="*/ 1908313 w 4806563"/>
                <a:gd name="connsiteY257" fmla="*/ 1479194 h 1952296"/>
                <a:gd name="connsiteX258" fmla="*/ 1896386 w 4806563"/>
                <a:gd name="connsiteY258" fmla="*/ 1510999 h 1952296"/>
                <a:gd name="connsiteX259" fmla="*/ 1876508 w 4806563"/>
                <a:gd name="connsiteY259" fmla="*/ 1514974 h 1952296"/>
                <a:gd name="connsiteX260" fmla="*/ 1852654 w 4806563"/>
                <a:gd name="connsiteY260" fmla="*/ 1507023 h 1952296"/>
                <a:gd name="connsiteX261" fmla="*/ 1832776 w 4806563"/>
                <a:gd name="connsiteY261" fmla="*/ 1503048 h 1952296"/>
                <a:gd name="connsiteX262" fmla="*/ 1808922 w 4806563"/>
                <a:gd name="connsiteY262" fmla="*/ 1491121 h 1952296"/>
                <a:gd name="connsiteX263" fmla="*/ 1796995 w 4806563"/>
                <a:gd name="connsiteY263" fmla="*/ 1487145 h 1952296"/>
                <a:gd name="connsiteX264" fmla="*/ 1785068 w 4806563"/>
                <a:gd name="connsiteY264" fmla="*/ 1479194 h 1952296"/>
                <a:gd name="connsiteX265" fmla="*/ 1773141 w 4806563"/>
                <a:gd name="connsiteY265" fmla="*/ 1475218 h 1952296"/>
                <a:gd name="connsiteX266" fmla="*/ 1761214 w 4806563"/>
                <a:gd name="connsiteY266" fmla="*/ 1463291 h 1952296"/>
                <a:gd name="connsiteX267" fmla="*/ 1741336 w 4806563"/>
                <a:gd name="connsiteY267" fmla="*/ 1443413 h 1952296"/>
                <a:gd name="connsiteX268" fmla="*/ 1733384 w 4806563"/>
                <a:gd name="connsiteY268" fmla="*/ 1419559 h 1952296"/>
                <a:gd name="connsiteX269" fmla="*/ 1725433 w 4806563"/>
                <a:gd name="connsiteY269" fmla="*/ 1407632 h 1952296"/>
                <a:gd name="connsiteX270" fmla="*/ 1721457 w 4806563"/>
                <a:gd name="connsiteY270" fmla="*/ 1363900 h 1952296"/>
                <a:gd name="connsiteX271" fmla="*/ 1717482 w 4806563"/>
                <a:gd name="connsiteY271" fmla="*/ 1351973 h 1952296"/>
                <a:gd name="connsiteX272" fmla="*/ 1709530 w 4806563"/>
                <a:gd name="connsiteY272" fmla="*/ 1328119 h 1952296"/>
                <a:gd name="connsiteX273" fmla="*/ 1693628 w 4806563"/>
                <a:gd name="connsiteY273" fmla="*/ 1304265 h 1952296"/>
                <a:gd name="connsiteX274" fmla="*/ 1689652 w 4806563"/>
                <a:gd name="connsiteY274" fmla="*/ 1292338 h 1952296"/>
                <a:gd name="connsiteX275" fmla="*/ 1677725 w 4806563"/>
                <a:gd name="connsiteY275" fmla="*/ 1284387 h 1952296"/>
                <a:gd name="connsiteX276" fmla="*/ 1669774 w 4806563"/>
                <a:gd name="connsiteY276" fmla="*/ 1276435 h 1952296"/>
                <a:gd name="connsiteX277" fmla="*/ 1657847 w 4806563"/>
                <a:gd name="connsiteY277" fmla="*/ 1272460 h 1952296"/>
                <a:gd name="connsiteX278" fmla="*/ 1645920 w 4806563"/>
                <a:gd name="connsiteY278" fmla="*/ 1252581 h 1952296"/>
                <a:gd name="connsiteX279" fmla="*/ 1622066 w 4806563"/>
                <a:gd name="connsiteY279" fmla="*/ 1236679 h 1952296"/>
                <a:gd name="connsiteX280" fmla="*/ 1614115 w 4806563"/>
                <a:gd name="connsiteY280" fmla="*/ 1224752 h 1952296"/>
                <a:gd name="connsiteX281" fmla="*/ 1598212 w 4806563"/>
                <a:gd name="connsiteY281" fmla="*/ 1192947 h 1952296"/>
                <a:gd name="connsiteX282" fmla="*/ 1578334 w 4806563"/>
                <a:gd name="connsiteY282" fmla="*/ 1173068 h 1952296"/>
                <a:gd name="connsiteX283" fmla="*/ 1566407 w 4806563"/>
                <a:gd name="connsiteY283" fmla="*/ 1169093 h 1952296"/>
                <a:gd name="connsiteX284" fmla="*/ 1554480 w 4806563"/>
                <a:gd name="connsiteY284" fmla="*/ 1149214 h 1952296"/>
                <a:gd name="connsiteX285" fmla="*/ 1538577 w 4806563"/>
                <a:gd name="connsiteY285" fmla="*/ 1117409 h 1952296"/>
                <a:gd name="connsiteX286" fmla="*/ 1339795 w 4806563"/>
                <a:gd name="connsiteY286" fmla="*/ 1101507 h 1952296"/>
                <a:gd name="connsiteX287" fmla="*/ 1339795 w 4806563"/>
                <a:gd name="connsiteY287" fmla="*/ 1165117 h 1952296"/>
                <a:gd name="connsiteX288" fmla="*/ 1037645 w 4806563"/>
                <a:gd name="connsiteY288" fmla="*/ 1129336 h 1952296"/>
                <a:gd name="connsiteX289" fmla="*/ 644056 w 4806563"/>
                <a:gd name="connsiteY289" fmla="*/ 890797 h 1952296"/>
                <a:gd name="connsiteX290" fmla="*/ 659958 w 4806563"/>
                <a:gd name="connsiteY290" fmla="*/ 870919 h 1952296"/>
                <a:gd name="connsiteX291" fmla="*/ 397565 w 4806563"/>
                <a:gd name="connsiteY291" fmla="*/ 835138 h 1952296"/>
                <a:gd name="connsiteX292" fmla="*/ 401541 w 4806563"/>
                <a:gd name="connsiteY292" fmla="*/ 823211 h 1952296"/>
                <a:gd name="connsiteX293" fmla="*/ 405516 w 4806563"/>
                <a:gd name="connsiteY293" fmla="*/ 803333 h 1952296"/>
                <a:gd name="connsiteX294" fmla="*/ 401541 w 4806563"/>
                <a:gd name="connsiteY294" fmla="*/ 787430 h 1952296"/>
                <a:gd name="connsiteX295" fmla="*/ 397565 w 4806563"/>
                <a:gd name="connsiteY295" fmla="*/ 755625 h 1952296"/>
                <a:gd name="connsiteX296" fmla="*/ 389614 w 4806563"/>
                <a:gd name="connsiteY296" fmla="*/ 731771 h 1952296"/>
                <a:gd name="connsiteX297" fmla="*/ 381663 w 4806563"/>
                <a:gd name="connsiteY297" fmla="*/ 719844 h 1952296"/>
                <a:gd name="connsiteX298" fmla="*/ 353833 w 4806563"/>
                <a:gd name="connsiteY298" fmla="*/ 688039 h 1952296"/>
                <a:gd name="connsiteX299" fmla="*/ 341906 w 4806563"/>
                <a:gd name="connsiteY299" fmla="*/ 684063 h 1952296"/>
                <a:gd name="connsiteX300" fmla="*/ 329979 w 4806563"/>
                <a:gd name="connsiteY300" fmla="*/ 692014 h 1952296"/>
                <a:gd name="connsiteX301" fmla="*/ 294198 w 4806563"/>
                <a:gd name="connsiteY301" fmla="*/ 688039 h 1952296"/>
                <a:gd name="connsiteX302" fmla="*/ 302150 w 4806563"/>
                <a:gd name="connsiteY302" fmla="*/ 680088 h 1952296"/>
                <a:gd name="connsiteX303" fmla="*/ 290223 w 4806563"/>
                <a:gd name="connsiteY303" fmla="*/ 656234 h 1952296"/>
                <a:gd name="connsiteX304" fmla="*/ 250466 w 4806563"/>
                <a:gd name="connsiteY304" fmla="*/ 644307 h 1952296"/>
                <a:gd name="connsiteX305" fmla="*/ 234563 w 4806563"/>
                <a:gd name="connsiteY305" fmla="*/ 628404 h 1952296"/>
                <a:gd name="connsiteX306" fmla="*/ 222636 w 4806563"/>
                <a:gd name="connsiteY306" fmla="*/ 604550 h 1952296"/>
                <a:gd name="connsiteX307" fmla="*/ 202758 w 4806563"/>
                <a:gd name="connsiteY307" fmla="*/ 572745 h 1952296"/>
                <a:gd name="connsiteX308" fmla="*/ 174929 w 4806563"/>
                <a:gd name="connsiteY308" fmla="*/ 564794 h 1952296"/>
                <a:gd name="connsiteX309" fmla="*/ 143123 w 4806563"/>
                <a:gd name="connsiteY309" fmla="*/ 556842 h 1952296"/>
                <a:gd name="connsiteX310" fmla="*/ 119270 w 4806563"/>
                <a:gd name="connsiteY310" fmla="*/ 548891 h 1952296"/>
                <a:gd name="connsiteX311" fmla="*/ 107343 w 4806563"/>
                <a:gd name="connsiteY311" fmla="*/ 540940 h 1952296"/>
                <a:gd name="connsiteX312" fmla="*/ 95416 w 4806563"/>
                <a:gd name="connsiteY312" fmla="*/ 536964 h 1952296"/>
                <a:gd name="connsiteX313" fmla="*/ 91440 w 4806563"/>
                <a:gd name="connsiteY313" fmla="*/ 501183 h 1952296"/>
                <a:gd name="connsiteX314" fmla="*/ 95416 w 4806563"/>
                <a:gd name="connsiteY314" fmla="*/ 489256 h 1952296"/>
                <a:gd name="connsiteX315" fmla="*/ 99391 w 4806563"/>
                <a:gd name="connsiteY315" fmla="*/ 469378 h 1952296"/>
                <a:gd name="connsiteX316" fmla="*/ 103367 w 4806563"/>
                <a:gd name="connsiteY316" fmla="*/ 453475 h 1952296"/>
                <a:gd name="connsiteX317" fmla="*/ 95416 w 4806563"/>
                <a:gd name="connsiteY317" fmla="*/ 429621 h 1952296"/>
                <a:gd name="connsiteX318" fmla="*/ 79513 w 4806563"/>
                <a:gd name="connsiteY318" fmla="*/ 397816 h 1952296"/>
                <a:gd name="connsiteX319" fmla="*/ 67586 w 4806563"/>
                <a:gd name="connsiteY319" fmla="*/ 389865 h 1952296"/>
                <a:gd name="connsiteX320" fmla="*/ 59635 w 4806563"/>
                <a:gd name="connsiteY320" fmla="*/ 362035 h 1952296"/>
                <a:gd name="connsiteX321" fmla="*/ 51683 w 4806563"/>
                <a:gd name="connsiteY321" fmla="*/ 354084 h 1952296"/>
                <a:gd name="connsiteX322" fmla="*/ 43732 w 4806563"/>
                <a:gd name="connsiteY322" fmla="*/ 310352 h 1952296"/>
                <a:gd name="connsiteX323" fmla="*/ 39756 w 4806563"/>
                <a:gd name="connsiteY323" fmla="*/ 282522 h 1952296"/>
                <a:gd name="connsiteX324" fmla="*/ 27830 w 4806563"/>
                <a:gd name="connsiteY324" fmla="*/ 274571 h 1952296"/>
                <a:gd name="connsiteX325" fmla="*/ 23854 w 4806563"/>
                <a:gd name="connsiteY325" fmla="*/ 262644 h 1952296"/>
                <a:gd name="connsiteX326" fmla="*/ 19878 w 4806563"/>
                <a:gd name="connsiteY326" fmla="*/ 238790 h 1952296"/>
                <a:gd name="connsiteX327" fmla="*/ 23854 w 4806563"/>
                <a:gd name="connsiteY327" fmla="*/ 226863 h 1952296"/>
                <a:gd name="connsiteX328" fmla="*/ 27830 w 4806563"/>
                <a:gd name="connsiteY328" fmla="*/ 210961 h 1952296"/>
                <a:gd name="connsiteX329" fmla="*/ 39756 w 4806563"/>
                <a:gd name="connsiteY329" fmla="*/ 187107 h 1952296"/>
                <a:gd name="connsiteX330" fmla="*/ 31805 w 4806563"/>
                <a:gd name="connsiteY330" fmla="*/ 175180 h 1952296"/>
                <a:gd name="connsiteX331" fmla="*/ 19878 w 4806563"/>
                <a:gd name="connsiteY331" fmla="*/ 167228 h 1952296"/>
                <a:gd name="connsiteX332" fmla="*/ 11927 w 4806563"/>
                <a:gd name="connsiteY332" fmla="*/ 143374 h 1952296"/>
                <a:gd name="connsiteX333" fmla="*/ 0 w 4806563"/>
                <a:gd name="connsiteY333" fmla="*/ 111569 h 1952296"/>
                <a:gd name="connsiteX334" fmla="*/ 11927 w 4806563"/>
                <a:gd name="connsiteY334" fmla="*/ 95667 h 1952296"/>
                <a:gd name="connsiteX335" fmla="*/ 35781 w 4806563"/>
                <a:gd name="connsiteY335" fmla="*/ 71813 h 1952296"/>
                <a:gd name="connsiteX336" fmla="*/ 47708 w 4806563"/>
                <a:gd name="connsiteY336" fmla="*/ 67837 h 1952296"/>
                <a:gd name="connsiteX337" fmla="*/ 87464 w 4806563"/>
                <a:gd name="connsiteY337" fmla="*/ 43983 h 1952296"/>
                <a:gd name="connsiteX338" fmla="*/ 111318 w 4806563"/>
                <a:gd name="connsiteY338" fmla="*/ 36032 h 1952296"/>
                <a:gd name="connsiteX339" fmla="*/ 127221 w 4806563"/>
                <a:gd name="connsiteY339" fmla="*/ 32056 h 1952296"/>
                <a:gd name="connsiteX340" fmla="*/ 139148 w 4806563"/>
                <a:gd name="connsiteY340" fmla="*/ 28081 h 1952296"/>
                <a:gd name="connsiteX341" fmla="*/ 159026 w 4806563"/>
                <a:gd name="connsiteY341" fmla="*/ 24105 h 1952296"/>
                <a:gd name="connsiteX342" fmla="*/ 167535 w 4806563"/>
                <a:gd name="connsiteY342" fmla="*/ 19851 h 1952296"/>
                <a:gd name="connsiteX0" fmla="*/ 167535 w 4806563"/>
                <a:gd name="connsiteY0" fmla="*/ 19851 h 1952296"/>
                <a:gd name="connsiteX1" fmla="*/ 518800 w 4806563"/>
                <a:gd name="connsiteY1" fmla="*/ 13057 h 1952296"/>
                <a:gd name="connsiteX2" fmla="*/ 1625774 w 4806563"/>
                <a:gd name="connsiteY2" fmla="*/ 442180 h 1952296"/>
                <a:gd name="connsiteX3" fmla="*/ 2060969 w 4806563"/>
                <a:gd name="connsiteY3" fmla="*/ 964498 h 1952296"/>
                <a:gd name="connsiteX4" fmla="*/ 3469173 w 4806563"/>
                <a:gd name="connsiteY4" fmla="*/ 964498 h 1952296"/>
                <a:gd name="connsiteX5" fmla="*/ 3469173 w 4806563"/>
                <a:gd name="connsiteY5" fmla="*/ 698064 h 1952296"/>
                <a:gd name="connsiteX6" fmla="*/ 4047214 w 4806563"/>
                <a:gd name="connsiteY6" fmla="*/ 624428 h 1952296"/>
                <a:gd name="connsiteX7" fmla="*/ 4806563 w 4806563"/>
                <a:gd name="connsiteY7" fmla="*/ 572745 h 1952296"/>
                <a:gd name="connsiteX8" fmla="*/ 4802588 w 4806563"/>
                <a:gd name="connsiteY8" fmla="*/ 584672 h 1952296"/>
                <a:gd name="connsiteX9" fmla="*/ 4794636 w 4806563"/>
                <a:gd name="connsiteY9" fmla="*/ 592623 h 1952296"/>
                <a:gd name="connsiteX10" fmla="*/ 4770783 w 4806563"/>
                <a:gd name="connsiteY10" fmla="*/ 600574 h 1952296"/>
                <a:gd name="connsiteX11" fmla="*/ 4762831 w 4806563"/>
                <a:gd name="connsiteY11" fmla="*/ 608526 h 1952296"/>
                <a:gd name="connsiteX12" fmla="*/ 4742953 w 4806563"/>
                <a:gd name="connsiteY12" fmla="*/ 620453 h 1952296"/>
                <a:gd name="connsiteX13" fmla="*/ 4731026 w 4806563"/>
                <a:gd name="connsiteY13" fmla="*/ 624428 h 1952296"/>
                <a:gd name="connsiteX14" fmla="*/ 4723075 w 4806563"/>
                <a:gd name="connsiteY14" fmla="*/ 636355 h 1952296"/>
                <a:gd name="connsiteX15" fmla="*/ 4711148 w 4806563"/>
                <a:gd name="connsiteY15" fmla="*/ 648282 h 1952296"/>
                <a:gd name="connsiteX16" fmla="*/ 4691270 w 4806563"/>
                <a:gd name="connsiteY16" fmla="*/ 668161 h 1952296"/>
                <a:gd name="connsiteX17" fmla="*/ 4683318 w 4806563"/>
                <a:gd name="connsiteY17" fmla="*/ 692014 h 1952296"/>
                <a:gd name="connsiteX18" fmla="*/ 4667416 w 4806563"/>
                <a:gd name="connsiteY18" fmla="*/ 711893 h 1952296"/>
                <a:gd name="connsiteX19" fmla="*/ 4663440 w 4806563"/>
                <a:gd name="connsiteY19" fmla="*/ 723820 h 1952296"/>
                <a:gd name="connsiteX20" fmla="*/ 4611756 w 4806563"/>
                <a:gd name="connsiteY20" fmla="*/ 731771 h 1952296"/>
                <a:gd name="connsiteX21" fmla="*/ 4583927 w 4806563"/>
                <a:gd name="connsiteY21" fmla="*/ 743698 h 1952296"/>
                <a:gd name="connsiteX22" fmla="*/ 4575976 w 4806563"/>
                <a:gd name="connsiteY22" fmla="*/ 755625 h 1952296"/>
                <a:gd name="connsiteX23" fmla="*/ 4564049 w 4806563"/>
                <a:gd name="connsiteY23" fmla="*/ 795381 h 1952296"/>
                <a:gd name="connsiteX24" fmla="*/ 4552122 w 4806563"/>
                <a:gd name="connsiteY24" fmla="*/ 823211 h 1952296"/>
                <a:gd name="connsiteX25" fmla="*/ 4544170 w 4806563"/>
                <a:gd name="connsiteY25" fmla="*/ 831162 h 1952296"/>
                <a:gd name="connsiteX26" fmla="*/ 4528268 w 4806563"/>
                <a:gd name="connsiteY26" fmla="*/ 855016 h 1952296"/>
                <a:gd name="connsiteX27" fmla="*/ 4516341 w 4806563"/>
                <a:gd name="connsiteY27" fmla="*/ 858992 h 1952296"/>
                <a:gd name="connsiteX28" fmla="*/ 4508390 w 4806563"/>
                <a:gd name="connsiteY28" fmla="*/ 870919 h 1952296"/>
                <a:gd name="connsiteX29" fmla="*/ 4488511 w 4806563"/>
                <a:gd name="connsiteY29" fmla="*/ 886821 h 1952296"/>
                <a:gd name="connsiteX30" fmla="*/ 4480560 w 4806563"/>
                <a:gd name="connsiteY30" fmla="*/ 898748 h 1952296"/>
                <a:gd name="connsiteX31" fmla="*/ 4460682 w 4806563"/>
                <a:gd name="connsiteY31" fmla="*/ 914651 h 1952296"/>
                <a:gd name="connsiteX32" fmla="*/ 4436828 w 4806563"/>
                <a:gd name="connsiteY32" fmla="*/ 946456 h 1952296"/>
                <a:gd name="connsiteX33" fmla="*/ 4412974 w 4806563"/>
                <a:gd name="connsiteY33" fmla="*/ 954408 h 1952296"/>
                <a:gd name="connsiteX34" fmla="*/ 4401047 w 4806563"/>
                <a:gd name="connsiteY34" fmla="*/ 978261 h 1952296"/>
                <a:gd name="connsiteX35" fmla="*/ 4393096 w 4806563"/>
                <a:gd name="connsiteY35" fmla="*/ 990188 h 1952296"/>
                <a:gd name="connsiteX36" fmla="*/ 4385144 w 4806563"/>
                <a:gd name="connsiteY36" fmla="*/ 998140 h 1952296"/>
                <a:gd name="connsiteX37" fmla="*/ 4381169 w 4806563"/>
                <a:gd name="connsiteY37" fmla="*/ 1010067 h 1952296"/>
                <a:gd name="connsiteX38" fmla="*/ 4373217 w 4806563"/>
                <a:gd name="connsiteY38" fmla="*/ 1021994 h 1952296"/>
                <a:gd name="connsiteX39" fmla="*/ 4369242 w 4806563"/>
                <a:gd name="connsiteY39" fmla="*/ 1033921 h 1952296"/>
                <a:gd name="connsiteX40" fmla="*/ 4361290 w 4806563"/>
                <a:gd name="connsiteY40" fmla="*/ 1057774 h 1952296"/>
                <a:gd name="connsiteX41" fmla="*/ 4349363 w 4806563"/>
                <a:gd name="connsiteY41" fmla="*/ 1161141 h 1952296"/>
                <a:gd name="connsiteX42" fmla="*/ 4357315 w 4806563"/>
                <a:gd name="connsiteY42" fmla="*/ 1216801 h 1952296"/>
                <a:gd name="connsiteX43" fmla="*/ 4361290 w 4806563"/>
                <a:gd name="connsiteY43" fmla="*/ 1236679 h 1952296"/>
                <a:gd name="connsiteX44" fmla="*/ 4373217 w 4806563"/>
                <a:gd name="connsiteY44" fmla="*/ 1264508 h 1952296"/>
                <a:gd name="connsiteX45" fmla="*/ 4377193 w 4806563"/>
                <a:gd name="connsiteY45" fmla="*/ 1276435 h 1952296"/>
                <a:gd name="connsiteX46" fmla="*/ 4389120 w 4806563"/>
                <a:gd name="connsiteY46" fmla="*/ 1312216 h 1952296"/>
                <a:gd name="connsiteX47" fmla="*/ 4401047 w 4806563"/>
                <a:gd name="connsiteY47" fmla="*/ 1332094 h 1952296"/>
                <a:gd name="connsiteX48" fmla="*/ 4412974 w 4806563"/>
                <a:gd name="connsiteY48" fmla="*/ 1355948 h 1952296"/>
                <a:gd name="connsiteX49" fmla="*/ 4428876 w 4806563"/>
                <a:gd name="connsiteY49" fmla="*/ 1379802 h 1952296"/>
                <a:gd name="connsiteX50" fmla="*/ 4432852 w 4806563"/>
                <a:gd name="connsiteY50" fmla="*/ 1391729 h 1952296"/>
                <a:gd name="connsiteX51" fmla="*/ 4456706 w 4806563"/>
                <a:gd name="connsiteY51" fmla="*/ 1415583 h 1952296"/>
                <a:gd name="connsiteX52" fmla="*/ 4464657 w 4806563"/>
                <a:gd name="connsiteY52" fmla="*/ 1427510 h 1952296"/>
                <a:gd name="connsiteX53" fmla="*/ 4484536 w 4806563"/>
                <a:gd name="connsiteY53" fmla="*/ 1447388 h 1952296"/>
                <a:gd name="connsiteX54" fmla="*/ 4492487 w 4806563"/>
                <a:gd name="connsiteY54" fmla="*/ 1459315 h 1952296"/>
                <a:gd name="connsiteX55" fmla="*/ 4512365 w 4806563"/>
                <a:gd name="connsiteY55" fmla="*/ 1475218 h 1952296"/>
                <a:gd name="connsiteX56" fmla="*/ 4508390 w 4806563"/>
                <a:gd name="connsiteY56" fmla="*/ 1487145 h 1952296"/>
                <a:gd name="connsiteX57" fmla="*/ 4512365 w 4806563"/>
                <a:gd name="connsiteY57" fmla="*/ 1530877 h 1952296"/>
                <a:gd name="connsiteX58" fmla="*/ 4532243 w 4806563"/>
                <a:gd name="connsiteY58" fmla="*/ 1546780 h 1952296"/>
                <a:gd name="connsiteX59" fmla="*/ 4544170 w 4806563"/>
                <a:gd name="connsiteY59" fmla="*/ 1554731 h 1952296"/>
                <a:gd name="connsiteX60" fmla="*/ 4548146 w 4806563"/>
                <a:gd name="connsiteY60" fmla="*/ 1566658 h 1952296"/>
                <a:gd name="connsiteX61" fmla="*/ 4560073 w 4806563"/>
                <a:gd name="connsiteY61" fmla="*/ 1574609 h 1952296"/>
                <a:gd name="connsiteX62" fmla="*/ 4583927 w 4806563"/>
                <a:gd name="connsiteY62" fmla="*/ 1602439 h 1952296"/>
                <a:gd name="connsiteX63" fmla="*/ 4591878 w 4806563"/>
                <a:gd name="connsiteY63" fmla="*/ 1630268 h 1952296"/>
                <a:gd name="connsiteX64" fmla="*/ 4611756 w 4806563"/>
                <a:gd name="connsiteY64" fmla="*/ 1650147 h 1952296"/>
                <a:gd name="connsiteX65" fmla="*/ 4615732 w 4806563"/>
                <a:gd name="connsiteY65" fmla="*/ 1709781 h 1952296"/>
                <a:gd name="connsiteX66" fmla="*/ 4611756 w 4806563"/>
                <a:gd name="connsiteY66" fmla="*/ 1777368 h 1952296"/>
                <a:gd name="connsiteX67" fmla="*/ 4611756 w 4806563"/>
                <a:gd name="connsiteY67" fmla="*/ 1825075 h 1952296"/>
                <a:gd name="connsiteX68" fmla="*/ 4599830 w 4806563"/>
                <a:gd name="connsiteY68" fmla="*/ 1876759 h 1952296"/>
                <a:gd name="connsiteX69" fmla="*/ 4595854 w 4806563"/>
                <a:gd name="connsiteY69" fmla="*/ 1900613 h 1952296"/>
                <a:gd name="connsiteX70" fmla="*/ 4583927 w 4806563"/>
                <a:gd name="connsiteY70" fmla="*/ 1904588 h 1952296"/>
                <a:gd name="connsiteX71" fmla="*/ 4564049 w 4806563"/>
                <a:gd name="connsiteY71" fmla="*/ 1920491 h 1952296"/>
                <a:gd name="connsiteX72" fmla="*/ 4536219 w 4806563"/>
                <a:gd name="connsiteY72" fmla="*/ 1924467 h 1952296"/>
                <a:gd name="connsiteX73" fmla="*/ 4524292 w 4806563"/>
                <a:gd name="connsiteY73" fmla="*/ 1920491 h 1952296"/>
                <a:gd name="connsiteX74" fmla="*/ 4520316 w 4806563"/>
                <a:gd name="connsiteY74" fmla="*/ 1908564 h 1952296"/>
                <a:gd name="connsiteX75" fmla="*/ 4504414 w 4806563"/>
                <a:gd name="connsiteY75" fmla="*/ 1884710 h 1952296"/>
                <a:gd name="connsiteX76" fmla="*/ 4496463 w 4806563"/>
                <a:gd name="connsiteY76" fmla="*/ 1856881 h 1952296"/>
                <a:gd name="connsiteX77" fmla="*/ 4488511 w 4806563"/>
                <a:gd name="connsiteY77" fmla="*/ 1848929 h 1952296"/>
                <a:gd name="connsiteX78" fmla="*/ 4476584 w 4806563"/>
                <a:gd name="connsiteY78" fmla="*/ 1844954 h 1952296"/>
                <a:gd name="connsiteX79" fmla="*/ 4452730 w 4806563"/>
                <a:gd name="connsiteY79" fmla="*/ 1837002 h 1952296"/>
                <a:gd name="connsiteX80" fmla="*/ 4428876 w 4806563"/>
                <a:gd name="connsiteY80" fmla="*/ 1833027 h 1952296"/>
                <a:gd name="connsiteX81" fmla="*/ 4420925 w 4806563"/>
                <a:gd name="connsiteY81" fmla="*/ 1809173 h 1952296"/>
                <a:gd name="connsiteX82" fmla="*/ 4412974 w 4806563"/>
                <a:gd name="connsiteY82" fmla="*/ 1773392 h 1952296"/>
                <a:gd name="connsiteX83" fmla="*/ 4389120 w 4806563"/>
                <a:gd name="connsiteY83" fmla="*/ 1769416 h 1952296"/>
                <a:gd name="connsiteX84" fmla="*/ 4377193 w 4806563"/>
                <a:gd name="connsiteY84" fmla="*/ 1765441 h 1952296"/>
                <a:gd name="connsiteX85" fmla="*/ 4369242 w 4806563"/>
                <a:gd name="connsiteY85" fmla="*/ 1757489 h 1952296"/>
                <a:gd name="connsiteX86" fmla="*/ 4357315 w 4806563"/>
                <a:gd name="connsiteY86" fmla="*/ 1749538 h 1952296"/>
                <a:gd name="connsiteX87" fmla="*/ 4353339 w 4806563"/>
                <a:gd name="connsiteY87" fmla="*/ 1737611 h 1952296"/>
                <a:gd name="connsiteX88" fmla="*/ 4341412 w 4806563"/>
                <a:gd name="connsiteY88" fmla="*/ 1729660 h 1952296"/>
                <a:gd name="connsiteX89" fmla="*/ 4325510 w 4806563"/>
                <a:gd name="connsiteY89" fmla="*/ 1705806 h 1952296"/>
                <a:gd name="connsiteX90" fmla="*/ 4317558 w 4806563"/>
                <a:gd name="connsiteY90" fmla="*/ 1697854 h 1952296"/>
                <a:gd name="connsiteX91" fmla="*/ 4309607 w 4806563"/>
                <a:gd name="connsiteY91" fmla="*/ 1674001 h 1952296"/>
                <a:gd name="connsiteX92" fmla="*/ 4301656 w 4806563"/>
                <a:gd name="connsiteY92" fmla="*/ 1662074 h 1952296"/>
                <a:gd name="connsiteX93" fmla="*/ 4293704 w 4806563"/>
                <a:gd name="connsiteY93" fmla="*/ 1654122 h 1952296"/>
                <a:gd name="connsiteX94" fmla="*/ 4297680 w 4806563"/>
                <a:gd name="connsiteY94" fmla="*/ 1642195 h 1952296"/>
                <a:gd name="connsiteX95" fmla="*/ 4309607 w 4806563"/>
                <a:gd name="connsiteY95" fmla="*/ 1634244 h 1952296"/>
                <a:gd name="connsiteX96" fmla="*/ 4321534 w 4806563"/>
                <a:gd name="connsiteY96" fmla="*/ 1610390 h 1952296"/>
                <a:gd name="connsiteX97" fmla="*/ 4317558 w 4806563"/>
                <a:gd name="connsiteY97" fmla="*/ 1598463 h 1952296"/>
                <a:gd name="connsiteX98" fmla="*/ 4297680 w 4806563"/>
                <a:gd name="connsiteY98" fmla="*/ 1602439 h 1952296"/>
                <a:gd name="connsiteX99" fmla="*/ 4285753 w 4806563"/>
                <a:gd name="connsiteY99" fmla="*/ 1606414 h 1952296"/>
                <a:gd name="connsiteX100" fmla="*/ 4281777 w 4806563"/>
                <a:gd name="connsiteY100" fmla="*/ 1622317 h 1952296"/>
                <a:gd name="connsiteX101" fmla="*/ 4277802 w 4806563"/>
                <a:gd name="connsiteY101" fmla="*/ 1570634 h 1952296"/>
                <a:gd name="connsiteX102" fmla="*/ 4277802 w 4806563"/>
                <a:gd name="connsiteY102" fmla="*/ 1510999 h 1952296"/>
                <a:gd name="connsiteX103" fmla="*/ 4269850 w 4806563"/>
                <a:gd name="connsiteY103" fmla="*/ 1503048 h 1952296"/>
                <a:gd name="connsiteX104" fmla="*/ 4265875 w 4806563"/>
                <a:gd name="connsiteY104" fmla="*/ 1455340 h 1952296"/>
                <a:gd name="connsiteX105" fmla="*/ 4261899 w 4806563"/>
                <a:gd name="connsiteY105" fmla="*/ 1443413 h 1952296"/>
                <a:gd name="connsiteX106" fmla="*/ 4253948 w 4806563"/>
                <a:gd name="connsiteY106" fmla="*/ 1435461 h 1952296"/>
                <a:gd name="connsiteX107" fmla="*/ 4234070 w 4806563"/>
                <a:gd name="connsiteY107" fmla="*/ 1431486 h 1952296"/>
                <a:gd name="connsiteX108" fmla="*/ 4222143 w 4806563"/>
                <a:gd name="connsiteY108" fmla="*/ 1423534 h 1952296"/>
                <a:gd name="connsiteX109" fmla="*/ 4182386 w 4806563"/>
                <a:gd name="connsiteY109" fmla="*/ 1391729 h 1952296"/>
                <a:gd name="connsiteX110" fmla="*/ 4162508 w 4806563"/>
                <a:gd name="connsiteY110" fmla="*/ 1371851 h 1952296"/>
                <a:gd name="connsiteX111" fmla="*/ 4138654 w 4806563"/>
                <a:gd name="connsiteY111" fmla="*/ 1363900 h 1952296"/>
                <a:gd name="connsiteX112" fmla="*/ 4118776 w 4806563"/>
                <a:gd name="connsiteY112" fmla="*/ 1344021 h 1952296"/>
                <a:gd name="connsiteX113" fmla="*/ 4106849 w 4806563"/>
                <a:gd name="connsiteY113" fmla="*/ 1336070 h 1952296"/>
                <a:gd name="connsiteX114" fmla="*/ 4086970 w 4806563"/>
                <a:gd name="connsiteY114" fmla="*/ 1324143 h 1952296"/>
                <a:gd name="connsiteX115" fmla="*/ 4063116 w 4806563"/>
                <a:gd name="connsiteY115" fmla="*/ 1332094 h 1952296"/>
                <a:gd name="connsiteX116" fmla="*/ 4047214 w 4806563"/>
                <a:gd name="connsiteY116" fmla="*/ 1355948 h 1952296"/>
                <a:gd name="connsiteX117" fmla="*/ 4039263 w 4806563"/>
                <a:gd name="connsiteY117" fmla="*/ 1363900 h 1952296"/>
                <a:gd name="connsiteX118" fmla="*/ 4031311 w 4806563"/>
                <a:gd name="connsiteY118" fmla="*/ 1387754 h 1952296"/>
                <a:gd name="connsiteX119" fmla="*/ 4019384 w 4806563"/>
                <a:gd name="connsiteY119" fmla="*/ 1391729 h 1952296"/>
                <a:gd name="connsiteX120" fmla="*/ 3991555 w 4806563"/>
                <a:gd name="connsiteY120" fmla="*/ 1395705 h 1952296"/>
                <a:gd name="connsiteX121" fmla="*/ 3967701 w 4806563"/>
                <a:gd name="connsiteY121" fmla="*/ 1383778 h 1952296"/>
                <a:gd name="connsiteX122" fmla="*/ 3963725 w 4806563"/>
                <a:gd name="connsiteY122" fmla="*/ 1371851 h 1952296"/>
                <a:gd name="connsiteX123" fmla="*/ 3939871 w 4806563"/>
                <a:gd name="connsiteY123" fmla="*/ 1363900 h 1952296"/>
                <a:gd name="connsiteX124" fmla="*/ 3927944 w 4806563"/>
                <a:gd name="connsiteY124" fmla="*/ 1355948 h 1952296"/>
                <a:gd name="connsiteX125" fmla="*/ 3904090 w 4806563"/>
                <a:gd name="connsiteY125" fmla="*/ 1344021 h 1952296"/>
                <a:gd name="connsiteX126" fmla="*/ 3892163 w 4806563"/>
                <a:gd name="connsiteY126" fmla="*/ 1340046 h 1952296"/>
                <a:gd name="connsiteX127" fmla="*/ 3868310 w 4806563"/>
                <a:gd name="connsiteY127" fmla="*/ 1324143 h 1952296"/>
                <a:gd name="connsiteX128" fmla="*/ 3792772 w 4806563"/>
                <a:gd name="connsiteY128" fmla="*/ 1320168 h 1952296"/>
                <a:gd name="connsiteX129" fmla="*/ 3737113 w 4806563"/>
                <a:gd name="connsiteY129" fmla="*/ 1328119 h 1952296"/>
                <a:gd name="connsiteX130" fmla="*/ 3725186 w 4806563"/>
                <a:gd name="connsiteY130" fmla="*/ 1332094 h 1952296"/>
                <a:gd name="connsiteX131" fmla="*/ 3717235 w 4806563"/>
                <a:gd name="connsiteY131" fmla="*/ 1340046 h 1952296"/>
                <a:gd name="connsiteX132" fmla="*/ 3681454 w 4806563"/>
                <a:gd name="connsiteY132" fmla="*/ 1344021 h 1952296"/>
                <a:gd name="connsiteX133" fmla="*/ 3665551 w 4806563"/>
                <a:gd name="connsiteY133" fmla="*/ 1347997 h 1952296"/>
                <a:gd name="connsiteX134" fmla="*/ 3661576 w 4806563"/>
                <a:gd name="connsiteY134" fmla="*/ 1336070 h 1952296"/>
                <a:gd name="connsiteX135" fmla="*/ 3657600 w 4806563"/>
                <a:gd name="connsiteY135" fmla="*/ 1324143 h 1952296"/>
                <a:gd name="connsiteX136" fmla="*/ 3649649 w 4806563"/>
                <a:gd name="connsiteY136" fmla="*/ 1300289 h 1952296"/>
                <a:gd name="connsiteX137" fmla="*/ 3625795 w 4806563"/>
                <a:gd name="connsiteY137" fmla="*/ 1296314 h 1952296"/>
                <a:gd name="connsiteX138" fmla="*/ 3617843 w 4806563"/>
                <a:gd name="connsiteY138" fmla="*/ 1304265 h 1952296"/>
                <a:gd name="connsiteX139" fmla="*/ 3562184 w 4806563"/>
                <a:gd name="connsiteY139" fmla="*/ 1340046 h 1952296"/>
                <a:gd name="connsiteX140" fmla="*/ 3550257 w 4806563"/>
                <a:gd name="connsiteY140" fmla="*/ 1336070 h 1952296"/>
                <a:gd name="connsiteX141" fmla="*/ 3526403 w 4806563"/>
                <a:gd name="connsiteY141" fmla="*/ 1328119 h 1952296"/>
                <a:gd name="connsiteX142" fmla="*/ 3510501 w 4806563"/>
                <a:gd name="connsiteY142" fmla="*/ 1324143 h 1952296"/>
                <a:gd name="connsiteX143" fmla="*/ 3498574 w 4806563"/>
                <a:gd name="connsiteY143" fmla="*/ 1332094 h 1952296"/>
                <a:gd name="connsiteX144" fmla="*/ 3466769 w 4806563"/>
                <a:gd name="connsiteY144" fmla="*/ 1336070 h 1952296"/>
                <a:gd name="connsiteX145" fmla="*/ 3446890 w 4806563"/>
                <a:gd name="connsiteY145" fmla="*/ 1367875 h 1952296"/>
                <a:gd name="connsiteX146" fmla="*/ 3442915 w 4806563"/>
                <a:gd name="connsiteY146" fmla="*/ 1403656 h 1952296"/>
                <a:gd name="connsiteX147" fmla="*/ 3466769 w 4806563"/>
                <a:gd name="connsiteY147" fmla="*/ 1399681 h 1952296"/>
                <a:gd name="connsiteX148" fmla="*/ 3486647 w 4806563"/>
                <a:gd name="connsiteY148" fmla="*/ 1395705 h 1952296"/>
                <a:gd name="connsiteX149" fmla="*/ 3486647 w 4806563"/>
                <a:gd name="connsiteY149" fmla="*/ 1419559 h 1952296"/>
                <a:gd name="connsiteX150" fmla="*/ 3466769 w 4806563"/>
                <a:gd name="connsiteY150" fmla="*/ 1423534 h 1952296"/>
                <a:gd name="connsiteX151" fmla="*/ 3462793 w 4806563"/>
                <a:gd name="connsiteY151" fmla="*/ 1435461 h 1952296"/>
                <a:gd name="connsiteX152" fmla="*/ 3470744 w 4806563"/>
                <a:gd name="connsiteY152" fmla="*/ 1463291 h 1952296"/>
                <a:gd name="connsiteX153" fmla="*/ 3506525 w 4806563"/>
                <a:gd name="connsiteY153" fmla="*/ 1483169 h 1952296"/>
                <a:gd name="connsiteX154" fmla="*/ 3518452 w 4806563"/>
                <a:gd name="connsiteY154" fmla="*/ 1487145 h 1952296"/>
                <a:gd name="connsiteX155" fmla="*/ 3542306 w 4806563"/>
                <a:gd name="connsiteY155" fmla="*/ 1495096 h 1952296"/>
                <a:gd name="connsiteX156" fmla="*/ 3534355 w 4806563"/>
                <a:gd name="connsiteY156" fmla="*/ 1518950 h 1952296"/>
                <a:gd name="connsiteX157" fmla="*/ 3526403 w 4806563"/>
                <a:gd name="connsiteY157" fmla="*/ 1510999 h 1952296"/>
                <a:gd name="connsiteX158" fmla="*/ 3514476 w 4806563"/>
                <a:gd name="connsiteY158" fmla="*/ 1507023 h 1952296"/>
                <a:gd name="connsiteX159" fmla="*/ 3466769 w 4806563"/>
                <a:gd name="connsiteY159" fmla="*/ 1499072 h 1952296"/>
                <a:gd name="connsiteX160" fmla="*/ 3454842 w 4806563"/>
                <a:gd name="connsiteY160" fmla="*/ 1491121 h 1952296"/>
                <a:gd name="connsiteX161" fmla="*/ 3434963 w 4806563"/>
                <a:gd name="connsiteY161" fmla="*/ 1463291 h 1952296"/>
                <a:gd name="connsiteX162" fmla="*/ 3423036 w 4806563"/>
                <a:gd name="connsiteY162" fmla="*/ 1487145 h 1952296"/>
                <a:gd name="connsiteX163" fmla="*/ 3430988 w 4806563"/>
                <a:gd name="connsiteY163" fmla="*/ 1495096 h 1952296"/>
                <a:gd name="connsiteX164" fmla="*/ 3423036 w 4806563"/>
                <a:gd name="connsiteY164" fmla="*/ 1503048 h 1952296"/>
                <a:gd name="connsiteX165" fmla="*/ 3411110 w 4806563"/>
                <a:gd name="connsiteY165" fmla="*/ 1522926 h 1952296"/>
                <a:gd name="connsiteX166" fmla="*/ 3403158 w 4806563"/>
                <a:gd name="connsiteY166" fmla="*/ 1499072 h 1952296"/>
                <a:gd name="connsiteX167" fmla="*/ 3387256 w 4806563"/>
                <a:gd name="connsiteY167" fmla="*/ 1495096 h 1952296"/>
                <a:gd name="connsiteX168" fmla="*/ 3367377 w 4806563"/>
                <a:gd name="connsiteY168" fmla="*/ 1510999 h 1952296"/>
                <a:gd name="connsiteX169" fmla="*/ 3355450 w 4806563"/>
                <a:gd name="connsiteY169" fmla="*/ 1530877 h 1952296"/>
                <a:gd name="connsiteX170" fmla="*/ 3327621 w 4806563"/>
                <a:gd name="connsiteY170" fmla="*/ 1534853 h 1952296"/>
                <a:gd name="connsiteX171" fmla="*/ 3295816 w 4806563"/>
                <a:gd name="connsiteY171" fmla="*/ 1510999 h 1952296"/>
                <a:gd name="connsiteX172" fmla="*/ 3287864 w 4806563"/>
                <a:gd name="connsiteY172" fmla="*/ 1503048 h 1952296"/>
                <a:gd name="connsiteX173" fmla="*/ 3295816 w 4806563"/>
                <a:gd name="connsiteY173" fmla="*/ 1495096 h 1952296"/>
                <a:gd name="connsiteX174" fmla="*/ 3287864 w 4806563"/>
                <a:gd name="connsiteY174" fmla="*/ 1483169 h 1952296"/>
                <a:gd name="connsiteX175" fmla="*/ 3275937 w 4806563"/>
                <a:gd name="connsiteY175" fmla="*/ 1479194 h 1952296"/>
                <a:gd name="connsiteX176" fmla="*/ 3267986 w 4806563"/>
                <a:gd name="connsiteY176" fmla="*/ 1471242 h 1952296"/>
                <a:gd name="connsiteX177" fmla="*/ 3256059 w 4806563"/>
                <a:gd name="connsiteY177" fmla="*/ 1467267 h 1952296"/>
                <a:gd name="connsiteX178" fmla="*/ 3252083 w 4806563"/>
                <a:gd name="connsiteY178" fmla="*/ 1455340 h 1952296"/>
                <a:gd name="connsiteX179" fmla="*/ 3220278 w 4806563"/>
                <a:gd name="connsiteY179" fmla="*/ 1451364 h 1952296"/>
                <a:gd name="connsiteX180" fmla="*/ 3200400 w 4806563"/>
                <a:gd name="connsiteY180" fmla="*/ 1447388 h 1952296"/>
                <a:gd name="connsiteX181" fmla="*/ 3188473 w 4806563"/>
                <a:gd name="connsiteY181" fmla="*/ 1451364 h 1952296"/>
                <a:gd name="connsiteX182" fmla="*/ 3184497 w 4806563"/>
                <a:gd name="connsiteY182" fmla="*/ 1463291 h 1952296"/>
                <a:gd name="connsiteX183" fmla="*/ 3168595 w 4806563"/>
                <a:gd name="connsiteY183" fmla="*/ 1467267 h 1952296"/>
                <a:gd name="connsiteX184" fmla="*/ 3132814 w 4806563"/>
                <a:gd name="connsiteY184" fmla="*/ 1459315 h 1952296"/>
                <a:gd name="connsiteX185" fmla="*/ 3120887 w 4806563"/>
                <a:gd name="connsiteY185" fmla="*/ 1455340 h 1952296"/>
                <a:gd name="connsiteX186" fmla="*/ 3085106 w 4806563"/>
                <a:gd name="connsiteY186" fmla="*/ 1443413 h 1952296"/>
                <a:gd name="connsiteX187" fmla="*/ 3025471 w 4806563"/>
                <a:gd name="connsiteY187" fmla="*/ 1439437 h 1952296"/>
                <a:gd name="connsiteX188" fmla="*/ 3009569 w 4806563"/>
                <a:gd name="connsiteY188" fmla="*/ 1443413 h 1952296"/>
                <a:gd name="connsiteX189" fmla="*/ 2989690 w 4806563"/>
                <a:gd name="connsiteY189" fmla="*/ 1447388 h 1952296"/>
                <a:gd name="connsiteX190" fmla="*/ 2977763 w 4806563"/>
                <a:gd name="connsiteY190" fmla="*/ 1451364 h 1952296"/>
                <a:gd name="connsiteX191" fmla="*/ 2930056 w 4806563"/>
                <a:gd name="connsiteY191" fmla="*/ 1463291 h 1952296"/>
                <a:gd name="connsiteX192" fmla="*/ 2918129 w 4806563"/>
                <a:gd name="connsiteY192" fmla="*/ 1471242 h 1952296"/>
                <a:gd name="connsiteX193" fmla="*/ 2878372 w 4806563"/>
                <a:gd name="connsiteY193" fmla="*/ 1483169 h 1952296"/>
                <a:gd name="connsiteX194" fmla="*/ 2870421 w 4806563"/>
                <a:gd name="connsiteY194" fmla="*/ 1491121 h 1952296"/>
                <a:gd name="connsiteX195" fmla="*/ 2850543 w 4806563"/>
                <a:gd name="connsiteY195" fmla="*/ 1503048 h 1952296"/>
                <a:gd name="connsiteX196" fmla="*/ 2826689 w 4806563"/>
                <a:gd name="connsiteY196" fmla="*/ 1510999 h 1952296"/>
                <a:gd name="connsiteX197" fmla="*/ 2810786 w 4806563"/>
                <a:gd name="connsiteY197" fmla="*/ 1530877 h 1952296"/>
                <a:gd name="connsiteX198" fmla="*/ 2798859 w 4806563"/>
                <a:gd name="connsiteY198" fmla="*/ 1538828 h 1952296"/>
                <a:gd name="connsiteX199" fmla="*/ 2786932 w 4806563"/>
                <a:gd name="connsiteY199" fmla="*/ 1542804 h 1952296"/>
                <a:gd name="connsiteX200" fmla="*/ 2778981 w 4806563"/>
                <a:gd name="connsiteY200" fmla="*/ 1554731 h 1952296"/>
                <a:gd name="connsiteX201" fmla="*/ 2759103 w 4806563"/>
                <a:gd name="connsiteY201" fmla="*/ 1570634 h 1952296"/>
                <a:gd name="connsiteX202" fmla="*/ 2747176 w 4806563"/>
                <a:gd name="connsiteY202" fmla="*/ 1578585 h 1952296"/>
                <a:gd name="connsiteX203" fmla="*/ 2731273 w 4806563"/>
                <a:gd name="connsiteY203" fmla="*/ 1598463 h 1952296"/>
                <a:gd name="connsiteX204" fmla="*/ 2727297 w 4806563"/>
                <a:gd name="connsiteY204" fmla="*/ 1610390 h 1952296"/>
                <a:gd name="connsiteX205" fmla="*/ 2699468 w 4806563"/>
                <a:gd name="connsiteY205" fmla="*/ 1614366 h 1952296"/>
                <a:gd name="connsiteX206" fmla="*/ 2683565 w 4806563"/>
                <a:gd name="connsiteY206" fmla="*/ 1618341 h 1952296"/>
                <a:gd name="connsiteX207" fmla="*/ 2651760 w 4806563"/>
                <a:gd name="connsiteY207" fmla="*/ 1622317 h 1952296"/>
                <a:gd name="connsiteX208" fmla="*/ 2639833 w 4806563"/>
                <a:gd name="connsiteY208" fmla="*/ 1630268 h 1952296"/>
                <a:gd name="connsiteX209" fmla="*/ 2623930 w 4806563"/>
                <a:gd name="connsiteY209" fmla="*/ 1638220 h 1952296"/>
                <a:gd name="connsiteX210" fmla="*/ 2588150 w 4806563"/>
                <a:gd name="connsiteY210" fmla="*/ 1658098 h 1952296"/>
                <a:gd name="connsiteX211" fmla="*/ 2564296 w 4806563"/>
                <a:gd name="connsiteY211" fmla="*/ 1689903 h 1952296"/>
                <a:gd name="connsiteX212" fmla="*/ 2544417 w 4806563"/>
                <a:gd name="connsiteY212" fmla="*/ 1701830 h 1952296"/>
                <a:gd name="connsiteX213" fmla="*/ 2552369 w 4806563"/>
                <a:gd name="connsiteY213" fmla="*/ 1725684 h 1952296"/>
                <a:gd name="connsiteX214" fmla="*/ 2548393 w 4806563"/>
                <a:gd name="connsiteY214" fmla="*/ 1757489 h 1952296"/>
                <a:gd name="connsiteX215" fmla="*/ 2544417 w 4806563"/>
                <a:gd name="connsiteY215" fmla="*/ 1769416 h 1952296"/>
                <a:gd name="connsiteX216" fmla="*/ 2532490 w 4806563"/>
                <a:gd name="connsiteY216" fmla="*/ 1813148 h 1952296"/>
                <a:gd name="connsiteX217" fmla="*/ 2528515 w 4806563"/>
                <a:gd name="connsiteY217" fmla="*/ 1837002 h 1952296"/>
                <a:gd name="connsiteX218" fmla="*/ 2532490 w 4806563"/>
                <a:gd name="connsiteY218" fmla="*/ 1848929 h 1952296"/>
                <a:gd name="connsiteX219" fmla="*/ 2536466 w 4806563"/>
                <a:gd name="connsiteY219" fmla="*/ 1904588 h 1952296"/>
                <a:gd name="connsiteX220" fmla="*/ 2544417 w 4806563"/>
                <a:gd name="connsiteY220" fmla="*/ 1916515 h 1952296"/>
                <a:gd name="connsiteX221" fmla="*/ 2552369 w 4806563"/>
                <a:gd name="connsiteY221" fmla="*/ 1948321 h 1952296"/>
                <a:gd name="connsiteX222" fmla="*/ 2508636 w 4806563"/>
                <a:gd name="connsiteY222" fmla="*/ 1944345 h 1952296"/>
                <a:gd name="connsiteX223" fmla="*/ 2452977 w 4806563"/>
                <a:gd name="connsiteY223" fmla="*/ 1932418 h 1952296"/>
                <a:gd name="connsiteX224" fmla="*/ 2433099 w 4806563"/>
                <a:gd name="connsiteY224" fmla="*/ 1928442 h 1952296"/>
                <a:gd name="connsiteX225" fmla="*/ 2405270 w 4806563"/>
                <a:gd name="connsiteY225" fmla="*/ 1920491 h 1952296"/>
                <a:gd name="connsiteX226" fmla="*/ 2381416 w 4806563"/>
                <a:gd name="connsiteY226" fmla="*/ 1904588 h 1952296"/>
                <a:gd name="connsiteX227" fmla="*/ 2357562 w 4806563"/>
                <a:gd name="connsiteY227" fmla="*/ 1900613 h 1952296"/>
                <a:gd name="connsiteX228" fmla="*/ 2345635 w 4806563"/>
                <a:gd name="connsiteY228" fmla="*/ 1896637 h 1952296"/>
                <a:gd name="connsiteX229" fmla="*/ 2341659 w 4806563"/>
                <a:gd name="connsiteY229" fmla="*/ 1884710 h 1952296"/>
                <a:gd name="connsiteX230" fmla="*/ 2333708 w 4806563"/>
                <a:gd name="connsiteY230" fmla="*/ 1872783 h 1952296"/>
                <a:gd name="connsiteX231" fmla="*/ 2325756 w 4806563"/>
                <a:gd name="connsiteY231" fmla="*/ 1833027 h 1952296"/>
                <a:gd name="connsiteX232" fmla="*/ 2313830 w 4806563"/>
                <a:gd name="connsiteY232" fmla="*/ 1773392 h 1952296"/>
                <a:gd name="connsiteX233" fmla="*/ 2301903 w 4806563"/>
                <a:gd name="connsiteY233" fmla="*/ 1749538 h 1952296"/>
                <a:gd name="connsiteX234" fmla="*/ 2266122 w 4806563"/>
                <a:gd name="connsiteY234" fmla="*/ 1733635 h 1952296"/>
                <a:gd name="connsiteX235" fmla="*/ 2250219 w 4806563"/>
                <a:gd name="connsiteY235" fmla="*/ 1701830 h 1952296"/>
                <a:gd name="connsiteX236" fmla="*/ 2242268 w 4806563"/>
                <a:gd name="connsiteY236" fmla="*/ 1670025 h 1952296"/>
                <a:gd name="connsiteX237" fmla="*/ 2226365 w 4806563"/>
                <a:gd name="connsiteY237" fmla="*/ 1654122 h 1952296"/>
                <a:gd name="connsiteX238" fmla="*/ 2218414 w 4806563"/>
                <a:gd name="connsiteY238" fmla="*/ 1626293 h 1952296"/>
                <a:gd name="connsiteX239" fmla="*/ 2214438 w 4806563"/>
                <a:gd name="connsiteY239" fmla="*/ 1614366 h 1952296"/>
                <a:gd name="connsiteX240" fmla="*/ 2202511 w 4806563"/>
                <a:gd name="connsiteY240" fmla="*/ 1578585 h 1952296"/>
                <a:gd name="connsiteX241" fmla="*/ 2198536 w 4806563"/>
                <a:gd name="connsiteY241" fmla="*/ 1562682 h 1952296"/>
                <a:gd name="connsiteX242" fmla="*/ 2190584 w 4806563"/>
                <a:gd name="connsiteY242" fmla="*/ 1550755 h 1952296"/>
                <a:gd name="connsiteX243" fmla="*/ 2186609 w 4806563"/>
                <a:gd name="connsiteY243" fmla="*/ 1538828 h 1952296"/>
                <a:gd name="connsiteX244" fmla="*/ 2178657 w 4806563"/>
                <a:gd name="connsiteY244" fmla="*/ 1530877 h 1952296"/>
                <a:gd name="connsiteX245" fmla="*/ 2166730 w 4806563"/>
                <a:gd name="connsiteY245" fmla="*/ 1491121 h 1952296"/>
                <a:gd name="connsiteX246" fmla="*/ 2154803 w 4806563"/>
                <a:gd name="connsiteY246" fmla="*/ 1487145 h 1952296"/>
                <a:gd name="connsiteX247" fmla="*/ 2146852 w 4806563"/>
                <a:gd name="connsiteY247" fmla="*/ 1475218 h 1952296"/>
                <a:gd name="connsiteX248" fmla="*/ 2119023 w 4806563"/>
                <a:gd name="connsiteY248" fmla="*/ 1443413 h 1952296"/>
                <a:gd name="connsiteX249" fmla="*/ 2095169 w 4806563"/>
                <a:gd name="connsiteY249" fmla="*/ 1435461 h 1952296"/>
                <a:gd name="connsiteX250" fmla="*/ 2035534 w 4806563"/>
                <a:gd name="connsiteY250" fmla="*/ 1431486 h 1952296"/>
                <a:gd name="connsiteX251" fmla="*/ 2023607 w 4806563"/>
                <a:gd name="connsiteY251" fmla="*/ 1427510 h 1952296"/>
                <a:gd name="connsiteX252" fmla="*/ 2011680 w 4806563"/>
                <a:gd name="connsiteY252" fmla="*/ 1423534 h 1952296"/>
                <a:gd name="connsiteX253" fmla="*/ 1963972 w 4806563"/>
                <a:gd name="connsiteY253" fmla="*/ 1411608 h 1952296"/>
                <a:gd name="connsiteX254" fmla="*/ 1940118 w 4806563"/>
                <a:gd name="connsiteY254" fmla="*/ 1427510 h 1952296"/>
                <a:gd name="connsiteX255" fmla="*/ 1924216 w 4806563"/>
                <a:gd name="connsiteY255" fmla="*/ 1463291 h 1952296"/>
                <a:gd name="connsiteX256" fmla="*/ 1912289 w 4806563"/>
                <a:gd name="connsiteY256" fmla="*/ 1467267 h 1952296"/>
                <a:gd name="connsiteX257" fmla="*/ 1908313 w 4806563"/>
                <a:gd name="connsiteY257" fmla="*/ 1479194 h 1952296"/>
                <a:gd name="connsiteX258" fmla="*/ 1896386 w 4806563"/>
                <a:gd name="connsiteY258" fmla="*/ 1510999 h 1952296"/>
                <a:gd name="connsiteX259" fmla="*/ 1876508 w 4806563"/>
                <a:gd name="connsiteY259" fmla="*/ 1514974 h 1952296"/>
                <a:gd name="connsiteX260" fmla="*/ 1852654 w 4806563"/>
                <a:gd name="connsiteY260" fmla="*/ 1507023 h 1952296"/>
                <a:gd name="connsiteX261" fmla="*/ 1832776 w 4806563"/>
                <a:gd name="connsiteY261" fmla="*/ 1503048 h 1952296"/>
                <a:gd name="connsiteX262" fmla="*/ 1808922 w 4806563"/>
                <a:gd name="connsiteY262" fmla="*/ 1491121 h 1952296"/>
                <a:gd name="connsiteX263" fmla="*/ 1796995 w 4806563"/>
                <a:gd name="connsiteY263" fmla="*/ 1487145 h 1952296"/>
                <a:gd name="connsiteX264" fmla="*/ 1785068 w 4806563"/>
                <a:gd name="connsiteY264" fmla="*/ 1479194 h 1952296"/>
                <a:gd name="connsiteX265" fmla="*/ 1773141 w 4806563"/>
                <a:gd name="connsiteY265" fmla="*/ 1475218 h 1952296"/>
                <a:gd name="connsiteX266" fmla="*/ 1761214 w 4806563"/>
                <a:gd name="connsiteY266" fmla="*/ 1463291 h 1952296"/>
                <a:gd name="connsiteX267" fmla="*/ 1741336 w 4806563"/>
                <a:gd name="connsiteY267" fmla="*/ 1443413 h 1952296"/>
                <a:gd name="connsiteX268" fmla="*/ 1733384 w 4806563"/>
                <a:gd name="connsiteY268" fmla="*/ 1419559 h 1952296"/>
                <a:gd name="connsiteX269" fmla="*/ 1725433 w 4806563"/>
                <a:gd name="connsiteY269" fmla="*/ 1407632 h 1952296"/>
                <a:gd name="connsiteX270" fmla="*/ 1721457 w 4806563"/>
                <a:gd name="connsiteY270" fmla="*/ 1363900 h 1952296"/>
                <a:gd name="connsiteX271" fmla="*/ 1717482 w 4806563"/>
                <a:gd name="connsiteY271" fmla="*/ 1351973 h 1952296"/>
                <a:gd name="connsiteX272" fmla="*/ 1709530 w 4806563"/>
                <a:gd name="connsiteY272" fmla="*/ 1328119 h 1952296"/>
                <a:gd name="connsiteX273" fmla="*/ 1693628 w 4806563"/>
                <a:gd name="connsiteY273" fmla="*/ 1304265 h 1952296"/>
                <a:gd name="connsiteX274" fmla="*/ 1689652 w 4806563"/>
                <a:gd name="connsiteY274" fmla="*/ 1292338 h 1952296"/>
                <a:gd name="connsiteX275" fmla="*/ 1677725 w 4806563"/>
                <a:gd name="connsiteY275" fmla="*/ 1284387 h 1952296"/>
                <a:gd name="connsiteX276" fmla="*/ 1669774 w 4806563"/>
                <a:gd name="connsiteY276" fmla="*/ 1276435 h 1952296"/>
                <a:gd name="connsiteX277" fmla="*/ 1657847 w 4806563"/>
                <a:gd name="connsiteY277" fmla="*/ 1272460 h 1952296"/>
                <a:gd name="connsiteX278" fmla="*/ 1645920 w 4806563"/>
                <a:gd name="connsiteY278" fmla="*/ 1252581 h 1952296"/>
                <a:gd name="connsiteX279" fmla="*/ 1622066 w 4806563"/>
                <a:gd name="connsiteY279" fmla="*/ 1236679 h 1952296"/>
                <a:gd name="connsiteX280" fmla="*/ 1614115 w 4806563"/>
                <a:gd name="connsiteY280" fmla="*/ 1224752 h 1952296"/>
                <a:gd name="connsiteX281" fmla="*/ 1598212 w 4806563"/>
                <a:gd name="connsiteY281" fmla="*/ 1192947 h 1952296"/>
                <a:gd name="connsiteX282" fmla="*/ 1578334 w 4806563"/>
                <a:gd name="connsiteY282" fmla="*/ 1173068 h 1952296"/>
                <a:gd name="connsiteX283" fmla="*/ 1566407 w 4806563"/>
                <a:gd name="connsiteY283" fmla="*/ 1169093 h 1952296"/>
                <a:gd name="connsiteX284" fmla="*/ 1554480 w 4806563"/>
                <a:gd name="connsiteY284" fmla="*/ 1149214 h 1952296"/>
                <a:gd name="connsiteX285" fmla="*/ 1538577 w 4806563"/>
                <a:gd name="connsiteY285" fmla="*/ 1117409 h 1952296"/>
                <a:gd name="connsiteX286" fmla="*/ 1339795 w 4806563"/>
                <a:gd name="connsiteY286" fmla="*/ 1101507 h 1952296"/>
                <a:gd name="connsiteX287" fmla="*/ 1339795 w 4806563"/>
                <a:gd name="connsiteY287" fmla="*/ 1165117 h 1952296"/>
                <a:gd name="connsiteX288" fmla="*/ 1037645 w 4806563"/>
                <a:gd name="connsiteY288" fmla="*/ 1129336 h 1952296"/>
                <a:gd name="connsiteX289" fmla="*/ 644056 w 4806563"/>
                <a:gd name="connsiteY289" fmla="*/ 890797 h 1952296"/>
                <a:gd name="connsiteX290" fmla="*/ 659958 w 4806563"/>
                <a:gd name="connsiteY290" fmla="*/ 870919 h 1952296"/>
                <a:gd name="connsiteX291" fmla="*/ 397565 w 4806563"/>
                <a:gd name="connsiteY291" fmla="*/ 835138 h 1952296"/>
                <a:gd name="connsiteX292" fmla="*/ 401541 w 4806563"/>
                <a:gd name="connsiteY292" fmla="*/ 823211 h 1952296"/>
                <a:gd name="connsiteX293" fmla="*/ 405516 w 4806563"/>
                <a:gd name="connsiteY293" fmla="*/ 803333 h 1952296"/>
                <a:gd name="connsiteX294" fmla="*/ 401541 w 4806563"/>
                <a:gd name="connsiteY294" fmla="*/ 787430 h 1952296"/>
                <a:gd name="connsiteX295" fmla="*/ 397565 w 4806563"/>
                <a:gd name="connsiteY295" fmla="*/ 755625 h 1952296"/>
                <a:gd name="connsiteX296" fmla="*/ 389614 w 4806563"/>
                <a:gd name="connsiteY296" fmla="*/ 731771 h 1952296"/>
                <a:gd name="connsiteX297" fmla="*/ 381663 w 4806563"/>
                <a:gd name="connsiteY297" fmla="*/ 719844 h 1952296"/>
                <a:gd name="connsiteX298" fmla="*/ 353833 w 4806563"/>
                <a:gd name="connsiteY298" fmla="*/ 688039 h 1952296"/>
                <a:gd name="connsiteX299" fmla="*/ 341906 w 4806563"/>
                <a:gd name="connsiteY299" fmla="*/ 684063 h 1952296"/>
                <a:gd name="connsiteX300" fmla="*/ 329979 w 4806563"/>
                <a:gd name="connsiteY300" fmla="*/ 692014 h 1952296"/>
                <a:gd name="connsiteX301" fmla="*/ 294198 w 4806563"/>
                <a:gd name="connsiteY301" fmla="*/ 688039 h 1952296"/>
                <a:gd name="connsiteX302" fmla="*/ 302150 w 4806563"/>
                <a:gd name="connsiteY302" fmla="*/ 680088 h 1952296"/>
                <a:gd name="connsiteX303" fmla="*/ 290223 w 4806563"/>
                <a:gd name="connsiteY303" fmla="*/ 656234 h 1952296"/>
                <a:gd name="connsiteX304" fmla="*/ 250466 w 4806563"/>
                <a:gd name="connsiteY304" fmla="*/ 644307 h 1952296"/>
                <a:gd name="connsiteX305" fmla="*/ 234563 w 4806563"/>
                <a:gd name="connsiteY305" fmla="*/ 628404 h 1952296"/>
                <a:gd name="connsiteX306" fmla="*/ 222636 w 4806563"/>
                <a:gd name="connsiteY306" fmla="*/ 604550 h 1952296"/>
                <a:gd name="connsiteX307" fmla="*/ 202758 w 4806563"/>
                <a:gd name="connsiteY307" fmla="*/ 572745 h 1952296"/>
                <a:gd name="connsiteX308" fmla="*/ 174929 w 4806563"/>
                <a:gd name="connsiteY308" fmla="*/ 564794 h 1952296"/>
                <a:gd name="connsiteX309" fmla="*/ 143123 w 4806563"/>
                <a:gd name="connsiteY309" fmla="*/ 556842 h 1952296"/>
                <a:gd name="connsiteX310" fmla="*/ 119270 w 4806563"/>
                <a:gd name="connsiteY310" fmla="*/ 548891 h 1952296"/>
                <a:gd name="connsiteX311" fmla="*/ 107343 w 4806563"/>
                <a:gd name="connsiteY311" fmla="*/ 540940 h 1952296"/>
                <a:gd name="connsiteX312" fmla="*/ 95416 w 4806563"/>
                <a:gd name="connsiteY312" fmla="*/ 536964 h 1952296"/>
                <a:gd name="connsiteX313" fmla="*/ 91440 w 4806563"/>
                <a:gd name="connsiteY313" fmla="*/ 501183 h 1952296"/>
                <a:gd name="connsiteX314" fmla="*/ 95416 w 4806563"/>
                <a:gd name="connsiteY314" fmla="*/ 489256 h 1952296"/>
                <a:gd name="connsiteX315" fmla="*/ 99391 w 4806563"/>
                <a:gd name="connsiteY315" fmla="*/ 469378 h 1952296"/>
                <a:gd name="connsiteX316" fmla="*/ 103367 w 4806563"/>
                <a:gd name="connsiteY316" fmla="*/ 453475 h 1952296"/>
                <a:gd name="connsiteX317" fmla="*/ 95416 w 4806563"/>
                <a:gd name="connsiteY317" fmla="*/ 429621 h 1952296"/>
                <a:gd name="connsiteX318" fmla="*/ 79513 w 4806563"/>
                <a:gd name="connsiteY318" fmla="*/ 397816 h 1952296"/>
                <a:gd name="connsiteX319" fmla="*/ 67586 w 4806563"/>
                <a:gd name="connsiteY319" fmla="*/ 389865 h 1952296"/>
                <a:gd name="connsiteX320" fmla="*/ 59635 w 4806563"/>
                <a:gd name="connsiteY320" fmla="*/ 362035 h 1952296"/>
                <a:gd name="connsiteX321" fmla="*/ 51683 w 4806563"/>
                <a:gd name="connsiteY321" fmla="*/ 354084 h 1952296"/>
                <a:gd name="connsiteX322" fmla="*/ 43732 w 4806563"/>
                <a:gd name="connsiteY322" fmla="*/ 310352 h 1952296"/>
                <a:gd name="connsiteX323" fmla="*/ 39756 w 4806563"/>
                <a:gd name="connsiteY323" fmla="*/ 282522 h 1952296"/>
                <a:gd name="connsiteX324" fmla="*/ 27830 w 4806563"/>
                <a:gd name="connsiteY324" fmla="*/ 274571 h 1952296"/>
                <a:gd name="connsiteX325" fmla="*/ 23854 w 4806563"/>
                <a:gd name="connsiteY325" fmla="*/ 262644 h 1952296"/>
                <a:gd name="connsiteX326" fmla="*/ 19878 w 4806563"/>
                <a:gd name="connsiteY326" fmla="*/ 238790 h 1952296"/>
                <a:gd name="connsiteX327" fmla="*/ 23854 w 4806563"/>
                <a:gd name="connsiteY327" fmla="*/ 226863 h 1952296"/>
                <a:gd name="connsiteX328" fmla="*/ 27830 w 4806563"/>
                <a:gd name="connsiteY328" fmla="*/ 210961 h 1952296"/>
                <a:gd name="connsiteX329" fmla="*/ 39756 w 4806563"/>
                <a:gd name="connsiteY329" fmla="*/ 187107 h 1952296"/>
                <a:gd name="connsiteX330" fmla="*/ 31805 w 4806563"/>
                <a:gd name="connsiteY330" fmla="*/ 175180 h 1952296"/>
                <a:gd name="connsiteX331" fmla="*/ 19878 w 4806563"/>
                <a:gd name="connsiteY331" fmla="*/ 167228 h 1952296"/>
                <a:gd name="connsiteX332" fmla="*/ 11927 w 4806563"/>
                <a:gd name="connsiteY332" fmla="*/ 143374 h 1952296"/>
                <a:gd name="connsiteX333" fmla="*/ 0 w 4806563"/>
                <a:gd name="connsiteY333" fmla="*/ 111569 h 1952296"/>
                <a:gd name="connsiteX334" fmla="*/ 11927 w 4806563"/>
                <a:gd name="connsiteY334" fmla="*/ 95667 h 1952296"/>
                <a:gd name="connsiteX335" fmla="*/ 35781 w 4806563"/>
                <a:gd name="connsiteY335" fmla="*/ 71813 h 1952296"/>
                <a:gd name="connsiteX336" fmla="*/ 47708 w 4806563"/>
                <a:gd name="connsiteY336" fmla="*/ 67837 h 1952296"/>
                <a:gd name="connsiteX337" fmla="*/ 87464 w 4806563"/>
                <a:gd name="connsiteY337" fmla="*/ 43983 h 1952296"/>
                <a:gd name="connsiteX338" fmla="*/ 111318 w 4806563"/>
                <a:gd name="connsiteY338" fmla="*/ 36032 h 1952296"/>
                <a:gd name="connsiteX339" fmla="*/ 127221 w 4806563"/>
                <a:gd name="connsiteY339" fmla="*/ 32056 h 1952296"/>
                <a:gd name="connsiteX340" fmla="*/ 139148 w 4806563"/>
                <a:gd name="connsiteY340" fmla="*/ 28081 h 1952296"/>
                <a:gd name="connsiteX341" fmla="*/ 159026 w 4806563"/>
                <a:gd name="connsiteY341" fmla="*/ 24105 h 1952296"/>
                <a:gd name="connsiteX342" fmla="*/ 167535 w 4806563"/>
                <a:gd name="connsiteY342" fmla="*/ 19851 h 1952296"/>
                <a:gd name="connsiteX0" fmla="*/ 167535 w 4806563"/>
                <a:gd name="connsiteY0" fmla="*/ 19851 h 1952296"/>
                <a:gd name="connsiteX1" fmla="*/ 518800 w 4806563"/>
                <a:gd name="connsiteY1" fmla="*/ 13057 h 1952296"/>
                <a:gd name="connsiteX2" fmla="*/ 1625774 w 4806563"/>
                <a:gd name="connsiteY2" fmla="*/ 442180 h 1952296"/>
                <a:gd name="connsiteX3" fmla="*/ 2060969 w 4806563"/>
                <a:gd name="connsiteY3" fmla="*/ 964498 h 1952296"/>
                <a:gd name="connsiteX4" fmla="*/ 3469173 w 4806563"/>
                <a:gd name="connsiteY4" fmla="*/ 964498 h 1952296"/>
                <a:gd name="connsiteX5" fmla="*/ 3469173 w 4806563"/>
                <a:gd name="connsiteY5" fmla="*/ 698064 h 1952296"/>
                <a:gd name="connsiteX6" fmla="*/ 4047214 w 4806563"/>
                <a:gd name="connsiteY6" fmla="*/ 624428 h 1952296"/>
                <a:gd name="connsiteX7" fmla="*/ 4806563 w 4806563"/>
                <a:gd name="connsiteY7" fmla="*/ 572745 h 1952296"/>
                <a:gd name="connsiteX8" fmla="*/ 4802588 w 4806563"/>
                <a:gd name="connsiteY8" fmla="*/ 584672 h 1952296"/>
                <a:gd name="connsiteX9" fmla="*/ 4794636 w 4806563"/>
                <a:gd name="connsiteY9" fmla="*/ 592623 h 1952296"/>
                <a:gd name="connsiteX10" fmla="*/ 4770783 w 4806563"/>
                <a:gd name="connsiteY10" fmla="*/ 600574 h 1952296"/>
                <a:gd name="connsiteX11" fmla="*/ 4762831 w 4806563"/>
                <a:gd name="connsiteY11" fmla="*/ 608526 h 1952296"/>
                <a:gd name="connsiteX12" fmla="*/ 4742953 w 4806563"/>
                <a:gd name="connsiteY12" fmla="*/ 620453 h 1952296"/>
                <a:gd name="connsiteX13" fmla="*/ 4731026 w 4806563"/>
                <a:gd name="connsiteY13" fmla="*/ 624428 h 1952296"/>
                <a:gd name="connsiteX14" fmla="*/ 4723075 w 4806563"/>
                <a:gd name="connsiteY14" fmla="*/ 636355 h 1952296"/>
                <a:gd name="connsiteX15" fmla="*/ 4711148 w 4806563"/>
                <a:gd name="connsiteY15" fmla="*/ 648282 h 1952296"/>
                <a:gd name="connsiteX16" fmla="*/ 4691270 w 4806563"/>
                <a:gd name="connsiteY16" fmla="*/ 668161 h 1952296"/>
                <a:gd name="connsiteX17" fmla="*/ 4683318 w 4806563"/>
                <a:gd name="connsiteY17" fmla="*/ 692014 h 1952296"/>
                <a:gd name="connsiteX18" fmla="*/ 4667416 w 4806563"/>
                <a:gd name="connsiteY18" fmla="*/ 711893 h 1952296"/>
                <a:gd name="connsiteX19" fmla="*/ 4663440 w 4806563"/>
                <a:gd name="connsiteY19" fmla="*/ 723820 h 1952296"/>
                <a:gd name="connsiteX20" fmla="*/ 4611756 w 4806563"/>
                <a:gd name="connsiteY20" fmla="*/ 731771 h 1952296"/>
                <a:gd name="connsiteX21" fmla="*/ 4583927 w 4806563"/>
                <a:gd name="connsiteY21" fmla="*/ 743698 h 1952296"/>
                <a:gd name="connsiteX22" fmla="*/ 4575976 w 4806563"/>
                <a:gd name="connsiteY22" fmla="*/ 755625 h 1952296"/>
                <a:gd name="connsiteX23" fmla="*/ 4564049 w 4806563"/>
                <a:gd name="connsiteY23" fmla="*/ 795381 h 1952296"/>
                <a:gd name="connsiteX24" fmla="*/ 4552122 w 4806563"/>
                <a:gd name="connsiteY24" fmla="*/ 823211 h 1952296"/>
                <a:gd name="connsiteX25" fmla="*/ 4544170 w 4806563"/>
                <a:gd name="connsiteY25" fmla="*/ 831162 h 1952296"/>
                <a:gd name="connsiteX26" fmla="*/ 4528268 w 4806563"/>
                <a:gd name="connsiteY26" fmla="*/ 855016 h 1952296"/>
                <a:gd name="connsiteX27" fmla="*/ 4516341 w 4806563"/>
                <a:gd name="connsiteY27" fmla="*/ 858992 h 1952296"/>
                <a:gd name="connsiteX28" fmla="*/ 4508390 w 4806563"/>
                <a:gd name="connsiteY28" fmla="*/ 870919 h 1952296"/>
                <a:gd name="connsiteX29" fmla="*/ 4488511 w 4806563"/>
                <a:gd name="connsiteY29" fmla="*/ 886821 h 1952296"/>
                <a:gd name="connsiteX30" fmla="*/ 4480560 w 4806563"/>
                <a:gd name="connsiteY30" fmla="*/ 898748 h 1952296"/>
                <a:gd name="connsiteX31" fmla="*/ 4460682 w 4806563"/>
                <a:gd name="connsiteY31" fmla="*/ 914651 h 1952296"/>
                <a:gd name="connsiteX32" fmla="*/ 4436828 w 4806563"/>
                <a:gd name="connsiteY32" fmla="*/ 946456 h 1952296"/>
                <a:gd name="connsiteX33" fmla="*/ 4412974 w 4806563"/>
                <a:gd name="connsiteY33" fmla="*/ 954408 h 1952296"/>
                <a:gd name="connsiteX34" fmla="*/ 4401047 w 4806563"/>
                <a:gd name="connsiteY34" fmla="*/ 978261 h 1952296"/>
                <a:gd name="connsiteX35" fmla="*/ 4393096 w 4806563"/>
                <a:gd name="connsiteY35" fmla="*/ 990188 h 1952296"/>
                <a:gd name="connsiteX36" fmla="*/ 4385144 w 4806563"/>
                <a:gd name="connsiteY36" fmla="*/ 998140 h 1952296"/>
                <a:gd name="connsiteX37" fmla="*/ 4381169 w 4806563"/>
                <a:gd name="connsiteY37" fmla="*/ 1010067 h 1952296"/>
                <a:gd name="connsiteX38" fmla="*/ 4373217 w 4806563"/>
                <a:gd name="connsiteY38" fmla="*/ 1021994 h 1952296"/>
                <a:gd name="connsiteX39" fmla="*/ 4369242 w 4806563"/>
                <a:gd name="connsiteY39" fmla="*/ 1033921 h 1952296"/>
                <a:gd name="connsiteX40" fmla="*/ 4361290 w 4806563"/>
                <a:gd name="connsiteY40" fmla="*/ 1057774 h 1952296"/>
                <a:gd name="connsiteX41" fmla="*/ 4349363 w 4806563"/>
                <a:gd name="connsiteY41" fmla="*/ 1161141 h 1952296"/>
                <a:gd name="connsiteX42" fmla="*/ 4357315 w 4806563"/>
                <a:gd name="connsiteY42" fmla="*/ 1216801 h 1952296"/>
                <a:gd name="connsiteX43" fmla="*/ 4361290 w 4806563"/>
                <a:gd name="connsiteY43" fmla="*/ 1236679 h 1952296"/>
                <a:gd name="connsiteX44" fmla="*/ 4373217 w 4806563"/>
                <a:gd name="connsiteY44" fmla="*/ 1264508 h 1952296"/>
                <a:gd name="connsiteX45" fmla="*/ 4377193 w 4806563"/>
                <a:gd name="connsiteY45" fmla="*/ 1276435 h 1952296"/>
                <a:gd name="connsiteX46" fmla="*/ 4389120 w 4806563"/>
                <a:gd name="connsiteY46" fmla="*/ 1312216 h 1952296"/>
                <a:gd name="connsiteX47" fmla="*/ 4401047 w 4806563"/>
                <a:gd name="connsiteY47" fmla="*/ 1332094 h 1952296"/>
                <a:gd name="connsiteX48" fmla="*/ 4412974 w 4806563"/>
                <a:gd name="connsiteY48" fmla="*/ 1355948 h 1952296"/>
                <a:gd name="connsiteX49" fmla="*/ 4428876 w 4806563"/>
                <a:gd name="connsiteY49" fmla="*/ 1379802 h 1952296"/>
                <a:gd name="connsiteX50" fmla="*/ 4432852 w 4806563"/>
                <a:gd name="connsiteY50" fmla="*/ 1391729 h 1952296"/>
                <a:gd name="connsiteX51" fmla="*/ 4456706 w 4806563"/>
                <a:gd name="connsiteY51" fmla="*/ 1415583 h 1952296"/>
                <a:gd name="connsiteX52" fmla="*/ 4464657 w 4806563"/>
                <a:gd name="connsiteY52" fmla="*/ 1427510 h 1952296"/>
                <a:gd name="connsiteX53" fmla="*/ 4484536 w 4806563"/>
                <a:gd name="connsiteY53" fmla="*/ 1447388 h 1952296"/>
                <a:gd name="connsiteX54" fmla="*/ 4492487 w 4806563"/>
                <a:gd name="connsiteY54" fmla="*/ 1459315 h 1952296"/>
                <a:gd name="connsiteX55" fmla="*/ 4512365 w 4806563"/>
                <a:gd name="connsiteY55" fmla="*/ 1475218 h 1952296"/>
                <a:gd name="connsiteX56" fmla="*/ 4508390 w 4806563"/>
                <a:gd name="connsiteY56" fmla="*/ 1487145 h 1952296"/>
                <a:gd name="connsiteX57" fmla="*/ 4512365 w 4806563"/>
                <a:gd name="connsiteY57" fmla="*/ 1530877 h 1952296"/>
                <a:gd name="connsiteX58" fmla="*/ 4532243 w 4806563"/>
                <a:gd name="connsiteY58" fmla="*/ 1546780 h 1952296"/>
                <a:gd name="connsiteX59" fmla="*/ 4544170 w 4806563"/>
                <a:gd name="connsiteY59" fmla="*/ 1554731 h 1952296"/>
                <a:gd name="connsiteX60" fmla="*/ 4548146 w 4806563"/>
                <a:gd name="connsiteY60" fmla="*/ 1566658 h 1952296"/>
                <a:gd name="connsiteX61" fmla="*/ 4560073 w 4806563"/>
                <a:gd name="connsiteY61" fmla="*/ 1574609 h 1952296"/>
                <a:gd name="connsiteX62" fmla="*/ 4583927 w 4806563"/>
                <a:gd name="connsiteY62" fmla="*/ 1602439 h 1952296"/>
                <a:gd name="connsiteX63" fmla="*/ 4591878 w 4806563"/>
                <a:gd name="connsiteY63" fmla="*/ 1630268 h 1952296"/>
                <a:gd name="connsiteX64" fmla="*/ 4611756 w 4806563"/>
                <a:gd name="connsiteY64" fmla="*/ 1650147 h 1952296"/>
                <a:gd name="connsiteX65" fmla="*/ 4615732 w 4806563"/>
                <a:gd name="connsiteY65" fmla="*/ 1709781 h 1952296"/>
                <a:gd name="connsiteX66" fmla="*/ 4611756 w 4806563"/>
                <a:gd name="connsiteY66" fmla="*/ 1777368 h 1952296"/>
                <a:gd name="connsiteX67" fmla="*/ 4611756 w 4806563"/>
                <a:gd name="connsiteY67" fmla="*/ 1825075 h 1952296"/>
                <a:gd name="connsiteX68" fmla="*/ 4599830 w 4806563"/>
                <a:gd name="connsiteY68" fmla="*/ 1876759 h 1952296"/>
                <a:gd name="connsiteX69" fmla="*/ 4595854 w 4806563"/>
                <a:gd name="connsiteY69" fmla="*/ 1900613 h 1952296"/>
                <a:gd name="connsiteX70" fmla="*/ 4583927 w 4806563"/>
                <a:gd name="connsiteY70" fmla="*/ 1904588 h 1952296"/>
                <a:gd name="connsiteX71" fmla="*/ 4564049 w 4806563"/>
                <a:gd name="connsiteY71" fmla="*/ 1920491 h 1952296"/>
                <a:gd name="connsiteX72" fmla="*/ 4536219 w 4806563"/>
                <a:gd name="connsiteY72" fmla="*/ 1924467 h 1952296"/>
                <a:gd name="connsiteX73" fmla="*/ 4524292 w 4806563"/>
                <a:gd name="connsiteY73" fmla="*/ 1920491 h 1952296"/>
                <a:gd name="connsiteX74" fmla="*/ 4520316 w 4806563"/>
                <a:gd name="connsiteY74" fmla="*/ 1908564 h 1952296"/>
                <a:gd name="connsiteX75" fmla="*/ 4504414 w 4806563"/>
                <a:gd name="connsiteY75" fmla="*/ 1884710 h 1952296"/>
                <a:gd name="connsiteX76" fmla="*/ 4496463 w 4806563"/>
                <a:gd name="connsiteY76" fmla="*/ 1856881 h 1952296"/>
                <a:gd name="connsiteX77" fmla="*/ 4488511 w 4806563"/>
                <a:gd name="connsiteY77" fmla="*/ 1848929 h 1952296"/>
                <a:gd name="connsiteX78" fmla="*/ 4476584 w 4806563"/>
                <a:gd name="connsiteY78" fmla="*/ 1844954 h 1952296"/>
                <a:gd name="connsiteX79" fmla="*/ 4452730 w 4806563"/>
                <a:gd name="connsiteY79" fmla="*/ 1837002 h 1952296"/>
                <a:gd name="connsiteX80" fmla="*/ 4428876 w 4806563"/>
                <a:gd name="connsiteY80" fmla="*/ 1833027 h 1952296"/>
                <a:gd name="connsiteX81" fmla="*/ 4420925 w 4806563"/>
                <a:gd name="connsiteY81" fmla="*/ 1809173 h 1952296"/>
                <a:gd name="connsiteX82" fmla="*/ 4412974 w 4806563"/>
                <a:gd name="connsiteY82" fmla="*/ 1773392 h 1952296"/>
                <a:gd name="connsiteX83" fmla="*/ 4389120 w 4806563"/>
                <a:gd name="connsiteY83" fmla="*/ 1769416 h 1952296"/>
                <a:gd name="connsiteX84" fmla="*/ 4377193 w 4806563"/>
                <a:gd name="connsiteY84" fmla="*/ 1765441 h 1952296"/>
                <a:gd name="connsiteX85" fmla="*/ 4369242 w 4806563"/>
                <a:gd name="connsiteY85" fmla="*/ 1757489 h 1952296"/>
                <a:gd name="connsiteX86" fmla="*/ 4357315 w 4806563"/>
                <a:gd name="connsiteY86" fmla="*/ 1749538 h 1952296"/>
                <a:gd name="connsiteX87" fmla="*/ 4353339 w 4806563"/>
                <a:gd name="connsiteY87" fmla="*/ 1737611 h 1952296"/>
                <a:gd name="connsiteX88" fmla="*/ 4341412 w 4806563"/>
                <a:gd name="connsiteY88" fmla="*/ 1729660 h 1952296"/>
                <a:gd name="connsiteX89" fmla="*/ 4325510 w 4806563"/>
                <a:gd name="connsiteY89" fmla="*/ 1705806 h 1952296"/>
                <a:gd name="connsiteX90" fmla="*/ 4317558 w 4806563"/>
                <a:gd name="connsiteY90" fmla="*/ 1697854 h 1952296"/>
                <a:gd name="connsiteX91" fmla="*/ 4309607 w 4806563"/>
                <a:gd name="connsiteY91" fmla="*/ 1674001 h 1952296"/>
                <a:gd name="connsiteX92" fmla="*/ 4301656 w 4806563"/>
                <a:gd name="connsiteY92" fmla="*/ 1662074 h 1952296"/>
                <a:gd name="connsiteX93" fmla="*/ 4293704 w 4806563"/>
                <a:gd name="connsiteY93" fmla="*/ 1654122 h 1952296"/>
                <a:gd name="connsiteX94" fmla="*/ 4297680 w 4806563"/>
                <a:gd name="connsiteY94" fmla="*/ 1642195 h 1952296"/>
                <a:gd name="connsiteX95" fmla="*/ 4309607 w 4806563"/>
                <a:gd name="connsiteY95" fmla="*/ 1634244 h 1952296"/>
                <a:gd name="connsiteX96" fmla="*/ 4321534 w 4806563"/>
                <a:gd name="connsiteY96" fmla="*/ 1610390 h 1952296"/>
                <a:gd name="connsiteX97" fmla="*/ 4317558 w 4806563"/>
                <a:gd name="connsiteY97" fmla="*/ 1598463 h 1952296"/>
                <a:gd name="connsiteX98" fmla="*/ 4297680 w 4806563"/>
                <a:gd name="connsiteY98" fmla="*/ 1602439 h 1952296"/>
                <a:gd name="connsiteX99" fmla="*/ 4285753 w 4806563"/>
                <a:gd name="connsiteY99" fmla="*/ 1606414 h 1952296"/>
                <a:gd name="connsiteX100" fmla="*/ 4281777 w 4806563"/>
                <a:gd name="connsiteY100" fmla="*/ 1622317 h 1952296"/>
                <a:gd name="connsiteX101" fmla="*/ 4277802 w 4806563"/>
                <a:gd name="connsiteY101" fmla="*/ 1570634 h 1952296"/>
                <a:gd name="connsiteX102" fmla="*/ 4277802 w 4806563"/>
                <a:gd name="connsiteY102" fmla="*/ 1510999 h 1952296"/>
                <a:gd name="connsiteX103" fmla="*/ 4269850 w 4806563"/>
                <a:gd name="connsiteY103" fmla="*/ 1503048 h 1952296"/>
                <a:gd name="connsiteX104" fmla="*/ 4265875 w 4806563"/>
                <a:gd name="connsiteY104" fmla="*/ 1455340 h 1952296"/>
                <a:gd name="connsiteX105" fmla="*/ 4261899 w 4806563"/>
                <a:gd name="connsiteY105" fmla="*/ 1443413 h 1952296"/>
                <a:gd name="connsiteX106" fmla="*/ 4253948 w 4806563"/>
                <a:gd name="connsiteY106" fmla="*/ 1435461 h 1952296"/>
                <a:gd name="connsiteX107" fmla="*/ 4234070 w 4806563"/>
                <a:gd name="connsiteY107" fmla="*/ 1431486 h 1952296"/>
                <a:gd name="connsiteX108" fmla="*/ 4222143 w 4806563"/>
                <a:gd name="connsiteY108" fmla="*/ 1423534 h 1952296"/>
                <a:gd name="connsiteX109" fmla="*/ 4182386 w 4806563"/>
                <a:gd name="connsiteY109" fmla="*/ 1391729 h 1952296"/>
                <a:gd name="connsiteX110" fmla="*/ 4162508 w 4806563"/>
                <a:gd name="connsiteY110" fmla="*/ 1371851 h 1952296"/>
                <a:gd name="connsiteX111" fmla="*/ 4138654 w 4806563"/>
                <a:gd name="connsiteY111" fmla="*/ 1363900 h 1952296"/>
                <a:gd name="connsiteX112" fmla="*/ 4118776 w 4806563"/>
                <a:gd name="connsiteY112" fmla="*/ 1344021 h 1952296"/>
                <a:gd name="connsiteX113" fmla="*/ 4106849 w 4806563"/>
                <a:gd name="connsiteY113" fmla="*/ 1336070 h 1952296"/>
                <a:gd name="connsiteX114" fmla="*/ 4086970 w 4806563"/>
                <a:gd name="connsiteY114" fmla="*/ 1324143 h 1952296"/>
                <a:gd name="connsiteX115" fmla="*/ 4063116 w 4806563"/>
                <a:gd name="connsiteY115" fmla="*/ 1332094 h 1952296"/>
                <a:gd name="connsiteX116" fmla="*/ 4047214 w 4806563"/>
                <a:gd name="connsiteY116" fmla="*/ 1355948 h 1952296"/>
                <a:gd name="connsiteX117" fmla="*/ 4039263 w 4806563"/>
                <a:gd name="connsiteY117" fmla="*/ 1363900 h 1952296"/>
                <a:gd name="connsiteX118" fmla="*/ 4031311 w 4806563"/>
                <a:gd name="connsiteY118" fmla="*/ 1387754 h 1952296"/>
                <a:gd name="connsiteX119" fmla="*/ 4019384 w 4806563"/>
                <a:gd name="connsiteY119" fmla="*/ 1391729 h 1952296"/>
                <a:gd name="connsiteX120" fmla="*/ 3991555 w 4806563"/>
                <a:gd name="connsiteY120" fmla="*/ 1395705 h 1952296"/>
                <a:gd name="connsiteX121" fmla="*/ 3967701 w 4806563"/>
                <a:gd name="connsiteY121" fmla="*/ 1383778 h 1952296"/>
                <a:gd name="connsiteX122" fmla="*/ 3963725 w 4806563"/>
                <a:gd name="connsiteY122" fmla="*/ 1371851 h 1952296"/>
                <a:gd name="connsiteX123" fmla="*/ 3939871 w 4806563"/>
                <a:gd name="connsiteY123" fmla="*/ 1363900 h 1952296"/>
                <a:gd name="connsiteX124" fmla="*/ 3927944 w 4806563"/>
                <a:gd name="connsiteY124" fmla="*/ 1355948 h 1952296"/>
                <a:gd name="connsiteX125" fmla="*/ 3904090 w 4806563"/>
                <a:gd name="connsiteY125" fmla="*/ 1344021 h 1952296"/>
                <a:gd name="connsiteX126" fmla="*/ 3892163 w 4806563"/>
                <a:gd name="connsiteY126" fmla="*/ 1340046 h 1952296"/>
                <a:gd name="connsiteX127" fmla="*/ 3868310 w 4806563"/>
                <a:gd name="connsiteY127" fmla="*/ 1324143 h 1952296"/>
                <a:gd name="connsiteX128" fmla="*/ 3792772 w 4806563"/>
                <a:gd name="connsiteY128" fmla="*/ 1320168 h 1952296"/>
                <a:gd name="connsiteX129" fmla="*/ 3737113 w 4806563"/>
                <a:gd name="connsiteY129" fmla="*/ 1328119 h 1952296"/>
                <a:gd name="connsiteX130" fmla="*/ 3725186 w 4806563"/>
                <a:gd name="connsiteY130" fmla="*/ 1332094 h 1952296"/>
                <a:gd name="connsiteX131" fmla="*/ 3717235 w 4806563"/>
                <a:gd name="connsiteY131" fmla="*/ 1340046 h 1952296"/>
                <a:gd name="connsiteX132" fmla="*/ 3681454 w 4806563"/>
                <a:gd name="connsiteY132" fmla="*/ 1344021 h 1952296"/>
                <a:gd name="connsiteX133" fmla="*/ 3665551 w 4806563"/>
                <a:gd name="connsiteY133" fmla="*/ 1347997 h 1952296"/>
                <a:gd name="connsiteX134" fmla="*/ 3661576 w 4806563"/>
                <a:gd name="connsiteY134" fmla="*/ 1336070 h 1952296"/>
                <a:gd name="connsiteX135" fmla="*/ 3657600 w 4806563"/>
                <a:gd name="connsiteY135" fmla="*/ 1324143 h 1952296"/>
                <a:gd name="connsiteX136" fmla="*/ 3649649 w 4806563"/>
                <a:gd name="connsiteY136" fmla="*/ 1300289 h 1952296"/>
                <a:gd name="connsiteX137" fmla="*/ 3625795 w 4806563"/>
                <a:gd name="connsiteY137" fmla="*/ 1296314 h 1952296"/>
                <a:gd name="connsiteX138" fmla="*/ 3617843 w 4806563"/>
                <a:gd name="connsiteY138" fmla="*/ 1304265 h 1952296"/>
                <a:gd name="connsiteX139" fmla="*/ 3562184 w 4806563"/>
                <a:gd name="connsiteY139" fmla="*/ 1340046 h 1952296"/>
                <a:gd name="connsiteX140" fmla="*/ 3550257 w 4806563"/>
                <a:gd name="connsiteY140" fmla="*/ 1336070 h 1952296"/>
                <a:gd name="connsiteX141" fmla="*/ 3526403 w 4806563"/>
                <a:gd name="connsiteY141" fmla="*/ 1328119 h 1952296"/>
                <a:gd name="connsiteX142" fmla="*/ 3510501 w 4806563"/>
                <a:gd name="connsiteY142" fmla="*/ 1324143 h 1952296"/>
                <a:gd name="connsiteX143" fmla="*/ 3498574 w 4806563"/>
                <a:gd name="connsiteY143" fmla="*/ 1332094 h 1952296"/>
                <a:gd name="connsiteX144" fmla="*/ 3466769 w 4806563"/>
                <a:gd name="connsiteY144" fmla="*/ 1336070 h 1952296"/>
                <a:gd name="connsiteX145" fmla="*/ 3446890 w 4806563"/>
                <a:gd name="connsiteY145" fmla="*/ 1367875 h 1952296"/>
                <a:gd name="connsiteX146" fmla="*/ 3442915 w 4806563"/>
                <a:gd name="connsiteY146" fmla="*/ 1403656 h 1952296"/>
                <a:gd name="connsiteX147" fmla="*/ 3466769 w 4806563"/>
                <a:gd name="connsiteY147" fmla="*/ 1399681 h 1952296"/>
                <a:gd name="connsiteX148" fmla="*/ 3486647 w 4806563"/>
                <a:gd name="connsiteY148" fmla="*/ 1395705 h 1952296"/>
                <a:gd name="connsiteX149" fmla="*/ 3486647 w 4806563"/>
                <a:gd name="connsiteY149" fmla="*/ 1419559 h 1952296"/>
                <a:gd name="connsiteX150" fmla="*/ 3466769 w 4806563"/>
                <a:gd name="connsiteY150" fmla="*/ 1423534 h 1952296"/>
                <a:gd name="connsiteX151" fmla="*/ 3462793 w 4806563"/>
                <a:gd name="connsiteY151" fmla="*/ 1435461 h 1952296"/>
                <a:gd name="connsiteX152" fmla="*/ 3470744 w 4806563"/>
                <a:gd name="connsiteY152" fmla="*/ 1463291 h 1952296"/>
                <a:gd name="connsiteX153" fmla="*/ 3506525 w 4806563"/>
                <a:gd name="connsiteY153" fmla="*/ 1483169 h 1952296"/>
                <a:gd name="connsiteX154" fmla="*/ 3518452 w 4806563"/>
                <a:gd name="connsiteY154" fmla="*/ 1487145 h 1952296"/>
                <a:gd name="connsiteX155" fmla="*/ 3542306 w 4806563"/>
                <a:gd name="connsiteY155" fmla="*/ 1495096 h 1952296"/>
                <a:gd name="connsiteX156" fmla="*/ 3534355 w 4806563"/>
                <a:gd name="connsiteY156" fmla="*/ 1518950 h 1952296"/>
                <a:gd name="connsiteX157" fmla="*/ 3526403 w 4806563"/>
                <a:gd name="connsiteY157" fmla="*/ 1510999 h 1952296"/>
                <a:gd name="connsiteX158" fmla="*/ 3514476 w 4806563"/>
                <a:gd name="connsiteY158" fmla="*/ 1507023 h 1952296"/>
                <a:gd name="connsiteX159" fmla="*/ 3466769 w 4806563"/>
                <a:gd name="connsiteY159" fmla="*/ 1499072 h 1952296"/>
                <a:gd name="connsiteX160" fmla="*/ 3454842 w 4806563"/>
                <a:gd name="connsiteY160" fmla="*/ 1491121 h 1952296"/>
                <a:gd name="connsiteX161" fmla="*/ 3434963 w 4806563"/>
                <a:gd name="connsiteY161" fmla="*/ 1463291 h 1952296"/>
                <a:gd name="connsiteX162" fmla="*/ 3423036 w 4806563"/>
                <a:gd name="connsiteY162" fmla="*/ 1487145 h 1952296"/>
                <a:gd name="connsiteX163" fmla="*/ 3430988 w 4806563"/>
                <a:gd name="connsiteY163" fmla="*/ 1495096 h 1952296"/>
                <a:gd name="connsiteX164" fmla="*/ 3423036 w 4806563"/>
                <a:gd name="connsiteY164" fmla="*/ 1503048 h 1952296"/>
                <a:gd name="connsiteX165" fmla="*/ 3411110 w 4806563"/>
                <a:gd name="connsiteY165" fmla="*/ 1522926 h 1952296"/>
                <a:gd name="connsiteX166" fmla="*/ 3403158 w 4806563"/>
                <a:gd name="connsiteY166" fmla="*/ 1499072 h 1952296"/>
                <a:gd name="connsiteX167" fmla="*/ 3387256 w 4806563"/>
                <a:gd name="connsiteY167" fmla="*/ 1495096 h 1952296"/>
                <a:gd name="connsiteX168" fmla="*/ 3367377 w 4806563"/>
                <a:gd name="connsiteY168" fmla="*/ 1510999 h 1952296"/>
                <a:gd name="connsiteX169" fmla="*/ 3355450 w 4806563"/>
                <a:gd name="connsiteY169" fmla="*/ 1530877 h 1952296"/>
                <a:gd name="connsiteX170" fmla="*/ 3327621 w 4806563"/>
                <a:gd name="connsiteY170" fmla="*/ 1534853 h 1952296"/>
                <a:gd name="connsiteX171" fmla="*/ 3295816 w 4806563"/>
                <a:gd name="connsiteY171" fmla="*/ 1510999 h 1952296"/>
                <a:gd name="connsiteX172" fmla="*/ 3287864 w 4806563"/>
                <a:gd name="connsiteY172" fmla="*/ 1503048 h 1952296"/>
                <a:gd name="connsiteX173" fmla="*/ 3295816 w 4806563"/>
                <a:gd name="connsiteY173" fmla="*/ 1495096 h 1952296"/>
                <a:gd name="connsiteX174" fmla="*/ 3287864 w 4806563"/>
                <a:gd name="connsiteY174" fmla="*/ 1483169 h 1952296"/>
                <a:gd name="connsiteX175" fmla="*/ 3275937 w 4806563"/>
                <a:gd name="connsiteY175" fmla="*/ 1479194 h 1952296"/>
                <a:gd name="connsiteX176" fmla="*/ 3267986 w 4806563"/>
                <a:gd name="connsiteY176" fmla="*/ 1471242 h 1952296"/>
                <a:gd name="connsiteX177" fmla="*/ 3256059 w 4806563"/>
                <a:gd name="connsiteY177" fmla="*/ 1467267 h 1952296"/>
                <a:gd name="connsiteX178" fmla="*/ 3252083 w 4806563"/>
                <a:gd name="connsiteY178" fmla="*/ 1455340 h 1952296"/>
                <a:gd name="connsiteX179" fmla="*/ 3220278 w 4806563"/>
                <a:gd name="connsiteY179" fmla="*/ 1451364 h 1952296"/>
                <a:gd name="connsiteX180" fmla="*/ 3200400 w 4806563"/>
                <a:gd name="connsiteY180" fmla="*/ 1447388 h 1952296"/>
                <a:gd name="connsiteX181" fmla="*/ 3188473 w 4806563"/>
                <a:gd name="connsiteY181" fmla="*/ 1451364 h 1952296"/>
                <a:gd name="connsiteX182" fmla="*/ 3184497 w 4806563"/>
                <a:gd name="connsiteY182" fmla="*/ 1463291 h 1952296"/>
                <a:gd name="connsiteX183" fmla="*/ 3168595 w 4806563"/>
                <a:gd name="connsiteY183" fmla="*/ 1467267 h 1952296"/>
                <a:gd name="connsiteX184" fmla="*/ 3132814 w 4806563"/>
                <a:gd name="connsiteY184" fmla="*/ 1459315 h 1952296"/>
                <a:gd name="connsiteX185" fmla="*/ 3120887 w 4806563"/>
                <a:gd name="connsiteY185" fmla="*/ 1455340 h 1952296"/>
                <a:gd name="connsiteX186" fmla="*/ 3085106 w 4806563"/>
                <a:gd name="connsiteY186" fmla="*/ 1443413 h 1952296"/>
                <a:gd name="connsiteX187" fmla="*/ 3025471 w 4806563"/>
                <a:gd name="connsiteY187" fmla="*/ 1439437 h 1952296"/>
                <a:gd name="connsiteX188" fmla="*/ 3009569 w 4806563"/>
                <a:gd name="connsiteY188" fmla="*/ 1443413 h 1952296"/>
                <a:gd name="connsiteX189" fmla="*/ 2989690 w 4806563"/>
                <a:gd name="connsiteY189" fmla="*/ 1447388 h 1952296"/>
                <a:gd name="connsiteX190" fmla="*/ 2977763 w 4806563"/>
                <a:gd name="connsiteY190" fmla="*/ 1451364 h 1952296"/>
                <a:gd name="connsiteX191" fmla="*/ 2930056 w 4806563"/>
                <a:gd name="connsiteY191" fmla="*/ 1463291 h 1952296"/>
                <a:gd name="connsiteX192" fmla="*/ 2918129 w 4806563"/>
                <a:gd name="connsiteY192" fmla="*/ 1471242 h 1952296"/>
                <a:gd name="connsiteX193" fmla="*/ 2878372 w 4806563"/>
                <a:gd name="connsiteY193" fmla="*/ 1483169 h 1952296"/>
                <a:gd name="connsiteX194" fmla="*/ 2870421 w 4806563"/>
                <a:gd name="connsiteY194" fmla="*/ 1491121 h 1952296"/>
                <a:gd name="connsiteX195" fmla="*/ 2850543 w 4806563"/>
                <a:gd name="connsiteY195" fmla="*/ 1503048 h 1952296"/>
                <a:gd name="connsiteX196" fmla="*/ 2826689 w 4806563"/>
                <a:gd name="connsiteY196" fmla="*/ 1510999 h 1952296"/>
                <a:gd name="connsiteX197" fmla="*/ 2810786 w 4806563"/>
                <a:gd name="connsiteY197" fmla="*/ 1530877 h 1952296"/>
                <a:gd name="connsiteX198" fmla="*/ 2798859 w 4806563"/>
                <a:gd name="connsiteY198" fmla="*/ 1538828 h 1952296"/>
                <a:gd name="connsiteX199" fmla="*/ 2786932 w 4806563"/>
                <a:gd name="connsiteY199" fmla="*/ 1542804 h 1952296"/>
                <a:gd name="connsiteX200" fmla="*/ 2778981 w 4806563"/>
                <a:gd name="connsiteY200" fmla="*/ 1554731 h 1952296"/>
                <a:gd name="connsiteX201" fmla="*/ 2759103 w 4806563"/>
                <a:gd name="connsiteY201" fmla="*/ 1570634 h 1952296"/>
                <a:gd name="connsiteX202" fmla="*/ 2747176 w 4806563"/>
                <a:gd name="connsiteY202" fmla="*/ 1578585 h 1952296"/>
                <a:gd name="connsiteX203" fmla="*/ 2731273 w 4806563"/>
                <a:gd name="connsiteY203" fmla="*/ 1598463 h 1952296"/>
                <a:gd name="connsiteX204" fmla="*/ 2727297 w 4806563"/>
                <a:gd name="connsiteY204" fmla="*/ 1610390 h 1952296"/>
                <a:gd name="connsiteX205" fmla="*/ 2699468 w 4806563"/>
                <a:gd name="connsiteY205" fmla="*/ 1614366 h 1952296"/>
                <a:gd name="connsiteX206" fmla="*/ 2683565 w 4806563"/>
                <a:gd name="connsiteY206" fmla="*/ 1618341 h 1952296"/>
                <a:gd name="connsiteX207" fmla="*/ 2651760 w 4806563"/>
                <a:gd name="connsiteY207" fmla="*/ 1622317 h 1952296"/>
                <a:gd name="connsiteX208" fmla="*/ 2639833 w 4806563"/>
                <a:gd name="connsiteY208" fmla="*/ 1630268 h 1952296"/>
                <a:gd name="connsiteX209" fmla="*/ 2623930 w 4806563"/>
                <a:gd name="connsiteY209" fmla="*/ 1638220 h 1952296"/>
                <a:gd name="connsiteX210" fmla="*/ 2588150 w 4806563"/>
                <a:gd name="connsiteY210" fmla="*/ 1658098 h 1952296"/>
                <a:gd name="connsiteX211" fmla="*/ 2564296 w 4806563"/>
                <a:gd name="connsiteY211" fmla="*/ 1689903 h 1952296"/>
                <a:gd name="connsiteX212" fmla="*/ 2544417 w 4806563"/>
                <a:gd name="connsiteY212" fmla="*/ 1701830 h 1952296"/>
                <a:gd name="connsiteX213" fmla="*/ 2552369 w 4806563"/>
                <a:gd name="connsiteY213" fmla="*/ 1725684 h 1952296"/>
                <a:gd name="connsiteX214" fmla="*/ 2548393 w 4806563"/>
                <a:gd name="connsiteY214" fmla="*/ 1757489 h 1952296"/>
                <a:gd name="connsiteX215" fmla="*/ 2544417 w 4806563"/>
                <a:gd name="connsiteY215" fmla="*/ 1769416 h 1952296"/>
                <a:gd name="connsiteX216" fmla="*/ 2532490 w 4806563"/>
                <a:gd name="connsiteY216" fmla="*/ 1813148 h 1952296"/>
                <a:gd name="connsiteX217" fmla="*/ 2528515 w 4806563"/>
                <a:gd name="connsiteY217" fmla="*/ 1837002 h 1952296"/>
                <a:gd name="connsiteX218" fmla="*/ 2532490 w 4806563"/>
                <a:gd name="connsiteY218" fmla="*/ 1848929 h 1952296"/>
                <a:gd name="connsiteX219" fmla="*/ 2536466 w 4806563"/>
                <a:gd name="connsiteY219" fmla="*/ 1904588 h 1952296"/>
                <a:gd name="connsiteX220" fmla="*/ 2544417 w 4806563"/>
                <a:gd name="connsiteY220" fmla="*/ 1916515 h 1952296"/>
                <a:gd name="connsiteX221" fmla="*/ 2552369 w 4806563"/>
                <a:gd name="connsiteY221" fmla="*/ 1948321 h 1952296"/>
                <a:gd name="connsiteX222" fmla="*/ 2508636 w 4806563"/>
                <a:gd name="connsiteY222" fmla="*/ 1944345 h 1952296"/>
                <a:gd name="connsiteX223" fmla="*/ 2452977 w 4806563"/>
                <a:gd name="connsiteY223" fmla="*/ 1932418 h 1952296"/>
                <a:gd name="connsiteX224" fmla="*/ 2433099 w 4806563"/>
                <a:gd name="connsiteY224" fmla="*/ 1928442 h 1952296"/>
                <a:gd name="connsiteX225" fmla="*/ 2405270 w 4806563"/>
                <a:gd name="connsiteY225" fmla="*/ 1920491 h 1952296"/>
                <a:gd name="connsiteX226" fmla="*/ 2381416 w 4806563"/>
                <a:gd name="connsiteY226" fmla="*/ 1904588 h 1952296"/>
                <a:gd name="connsiteX227" fmla="*/ 2357562 w 4806563"/>
                <a:gd name="connsiteY227" fmla="*/ 1900613 h 1952296"/>
                <a:gd name="connsiteX228" fmla="*/ 2345635 w 4806563"/>
                <a:gd name="connsiteY228" fmla="*/ 1896637 h 1952296"/>
                <a:gd name="connsiteX229" fmla="*/ 2341659 w 4806563"/>
                <a:gd name="connsiteY229" fmla="*/ 1884710 h 1952296"/>
                <a:gd name="connsiteX230" fmla="*/ 2333708 w 4806563"/>
                <a:gd name="connsiteY230" fmla="*/ 1872783 h 1952296"/>
                <a:gd name="connsiteX231" fmla="*/ 2325756 w 4806563"/>
                <a:gd name="connsiteY231" fmla="*/ 1833027 h 1952296"/>
                <a:gd name="connsiteX232" fmla="*/ 2313830 w 4806563"/>
                <a:gd name="connsiteY232" fmla="*/ 1773392 h 1952296"/>
                <a:gd name="connsiteX233" fmla="*/ 2301903 w 4806563"/>
                <a:gd name="connsiteY233" fmla="*/ 1749538 h 1952296"/>
                <a:gd name="connsiteX234" fmla="*/ 2266122 w 4806563"/>
                <a:gd name="connsiteY234" fmla="*/ 1733635 h 1952296"/>
                <a:gd name="connsiteX235" fmla="*/ 2250219 w 4806563"/>
                <a:gd name="connsiteY235" fmla="*/ 1701830 h 1952296"/>
                <a:gd name="connsiteX236" fmla="*/ 2242268 w 4806563"/>
                <a:gd name="connsiteY236" fmla="*/ 1670025 h 1952296"/>
                <a:gd name="connsiteX237" fmla="*/ 2226365 w 4806563"/>
                <a:gd name="connsiteY237" fmla="*/ 1654122 h 1952296"/>
                <a:gd name="connsiteX238" fmla="*/ 2218414 w 4806563"/>
                <a:gd name="connsiteY238" fmla="*/ 1626293 h 1952296"/>
                <a:gd name="connsiteX239" fmla="*/ 2214438 w 4806563"/>
                <a:gd name="connsiteY239" fmla="*/ 1614366 h 1952296"/>
                <a:gd name="connsiteX240" fmla="*/ 2202511 w 4806563"/>
                <a:gd name="connsiteY240" fmla="*/ 1578585 h 1952296"/>
                <a:gd name="connsiteX241" fmla="*/ 2198536 w 4806563"/>
                <a:gd name="connsiteY241" fmla="*/ 1562682 h 1952296"/>
                <a:gd name="connsiteX242" fmla="*/ 2190584 w 4806563"/>
                <a:gd name="connsiteY242" fmla="*/ 1550755 h 1952296"/>
                <a:gd name="connsiteX243" fmla="*/ 2186609 w 4806563"/>
                <a:gd name="connsiteY243" fmla="*/ 1538828 h 1952296"/>
                <a:gd name="connsiteX244" fmla="*/ 2178657 w 4806563"/>
                <a:gd name="connsiteY244" fmla="*/ 1530877 h 1952296"/>
                <a:gd name="connsiteX245" fmla="*/ 2166730 w 4806563"/>
                <a:gd name="connsiteY245" fmla="*/ 1491121 h 1952296"/>
                <a:gd name="connsiteX246" fmla="*/ 2154803 w 4806563"/>
                <a:gd name="connsiteY246" fmla="*/ 1487145 h 1952296"/>
                <a:gd name="connsiteX247" fmla="*/ 2146852 w 4806563"/>
                <a:gd name="connsiteY247" fmla="*/ 1475218 h 1952296"/>
                <a:gd name="connsiteX248" fmla="*/ 2119023 w 4806563"/>
                <a:gd name="connsiteY248" fmla="*/ 1443413 h 1952296"/>
                <a:gd name="connsiteX249" fmla="*/ 2095169 w 4806563"/>
                <a:gd name="connsiteY249" fmla="*/ 1435461 h 1952296"/>
                <a:gd name="connsiteX250" fmla="*/ 2035534 w 4806563"/>
                <a:gd name="connsiteY250" fmla="*/ 1431486 h 1952296"/>
                <a:gd name="connsiteX251" fmla="*/ 2023607 w 4806563"/>
                <a:gd name="connsiteY251" fmla="*/ 1427510 h 1952296"/>
                <a:gd name="connsiteX252" fmla="*/ 2011680 w 4806563"/>
                <a:gd name="connsiteY252" fmla="*/ 1423534 h 1952296"/>
                <a:gd name="connsiteX253" fmla="*/ 1963972 w 4806563"/>
                <a:gd name="connsiteY253" fmla="*/ 1411608 h 1952296"/>
                <a:gd name="connsiteX254" fmla="*/ 1940118 w 4806563"/>
                <a:gd name="connsiteY254" fmla="*/ 1427510 h 1952296"/>
                <a:gd name="connsiteX255" fmla="*/ 1924216 w 4806563"/>
                <a:gd name="connsiteY255" fmla="*/ 1463291 h 1952296"/>
                <a:gd name="connsiteX256" fmla="*/ 1912289 w 4806563"/>
                <a:gd name="connsiteY256" fmla="*/ 1467267 h 1952296"/>
                <a:gd name="connsiteX257" fmla="*/ 1908313 w 4806563"/>
                <a:gd name="connsiteY257" fmla="*/ 1479194 h 1952296"/>
                <a:gd name="connsiteX258" fmla="*/ 1896386 w 4806563"/>
                <a:gd name="connsiteY258" fmla="*/ 1510999 h 1952296"/>
                <a:gd name="connsiteX259" fmla="*/ 1876508 w 4806563"/>
                <a:gd name="connsiteY259" fmla="*/ 1514974 h 1952296"/>
                <a:gd name="connsiteX260" fmla="*/ 1852654 w 4806563"/>
                <a:gd name="connsiteY260" fmla="*/ 1507023 h 1952296"/>
                <a:gd name="connsiteX261" fmla="*/ 1832776 w 4806563"/>
                <a:gd name="connsiteY261" fmla="*/ 1503048 h 1952296"/>
                <a:gd name="connsiteX262" fmla="*/ 1808922 w 4806563"/>
                <a:gd name="connsiteY262" fmla="*/ 1491121 h 1952296"/>
                <a:gd name="connsiteX263" fmla="*/ 1796995 w 4806563"/>
                <a:gd name="connsiteY263" fmla="*/ 1487145 h 1952296"/>
                <a:gd name="connsiteX264" fmla="*/ 1785068 w 4806563"/>
                <a:gd name="connsiteY264" fmla="*/ 1479194 h 1952296"/>
                <a:gd name="connsiteX265" fmla="*/ 1773141 w 4806563"/>
                <a:gd name="connsiteY265" fmla="*/ 1475218 h 1952296"/>
                <a:gd name="connsiteX266" fmla="*/ 1761214 w 4806563"/>
                <a:gd name="connsiteY266" fmla="*/ 1463291 h 1952296"/>
                <a:gd name="connsiteX267" fmla="*/ 1741336 w 4806563"/>
                <a:gd name="connsiteY267" fmla="*/ 1443413 h 1952296"/>
                <a:gd name="connsiteX268" fmla="*/ 1733384 w 4806563"/>
                <a:gd name="connsiteY268" fmla="*/ 1419559 h 1952296"/>
                <a:gd name="connsiteX269" fmla="*/ 1725433 w 4806563"/>
                <a:gd name="connsiteY269" fmla="*/ 1407632 h 1952296"/>
                <a:gd name="connsiteX270" fmla="*/ 1721457 w 4806563"/>
                <a:gd name="connsiteY270" fmla="*/ 1363900 h 1952296"/>
                <a:gd name="connsiteX271" fmla="*/ 1717482 w 4806563"/>
                <a:gd name="connsiteY271" fmla="*/ 1351973 h 1952296"/>
                <a:gd name="connsiteX272" fmla="*/ 1709530 w 4806563"/>
                <a:gd name="connsiteY272" fmla="*/ 1328119 h 1952296"/>
                <a:gd name="connsiteX273" fmla="*/ 1693628 w 4806563"/>
                <a:gd name="connsiteY273" fmla="*/ 1304265 h 1952296"/>
                <a:gd name="connsiteX274" fmla="*/ 1689652 w 4806563"/>
                <a:gd name="connsiteY274" fmla="*/ 1292338 h 1952296"/>
                <a:gd name="connsiteX275" fmla="*/ 1677725 w 4806563"/>
                <a:gd name="connsiteY275" fmla="*/ 1284387 h 1952296"/>
                <a:gd name="connsiteX276" fmla="*/ 1669774 w 4806563"/>
                <a:gd name="connsiteY276" fmla="*/ 1276435 h 1952296"/>
                <a:gd name="connsiteX277" fmla="*/ 1657847 w 4806563"/>
                <a:gd name="connsiteY277" fmla="*/ 1272460 h 1952296"/>
                <a:gd name="connsiteX278" fmla="*/ 1645920 w 4806563"/>
                <a:gd name="connsiteY278" fmla="*/ 1252581 h 1952296"/>
                <a:gd name="connsiteX279" fmla="*/ 1622066 w 4806563"/>
                <a:gd name="connsiteY279" fmla="*/ 1236679 h 1952296"/>
                <a:gd name="connsiteX280" fmla="*/ 1614115 w 4806563"/>
                <a:gd name="connsiteY280" fmla="*/ 1224752 h 1952296"/>
                <a:gd name="connsiteX281" fmla="*/ 1598212 w 4806563"/>
                <a:gd name="connsiteY281" fmla="*/ 1192947 h 1952296"/>
                <a:gd name="connsiteX282" fmla="*/ 1578334 w 4806563"/>
                <a:gd name="connsiteY282" fmla="*/ 1173068 h 1952296"/>
                <a:gd name="connsiteX283" fmla="*/ 1566407 w 4806563"/>
                <a:gd name="connsiteY283" fmla="*/ 1169093 h 1952296"/>
                <a:gd name="connsiteX284" fmla="*/ 1554480 w 4806563"/>
                <a:gd name="connsiteY284" fmla="*/ 1149214 h 1952296"/>
                <a:gd name="connsiteX285" fmla="*/ 1538577 w 4806563"/>
                <a:gd name="connsiteY285" fmla="*/ 1117409 h 1952296"/>
                <a:gd name="connsiteX286" fmla="*/ 1339795 w 4806563"/>
                <a:gd name="connsiteY286" fmla="*/ 1101507 h 1952296"/>
                <a:gd name="connsiteX287" fmla="*/ 1339795 w 4806563"/>
                <a:gd name="connsiteY287" fmla="*/ 1165117 h 1952296"/>
                <a:gd name="connsiteX288" fmla="*/ 1037645 w 4806563"/>
                <a:gd name="connsiteY288" fmla="*/ 1129336 h 1952296"/>
                <a:gd name="connsiteX289" fmla="*/ 644056 w 4806563"/>
                <a:gd name="connsiteY289" fmla="*/ 890797 h 1952296"/>
                <a:gd name="connsiteX290" fmla="*/ 659958 w 4806563"/>
                <a:gd name="connsiteY290" fmla="*/ 870919 h 1952296"/>
                <a:gd name="connsiteX291" fmla="*/ 397565 w 4806563"/>
                <a:gd name="connsiteY291" fmla="*/ 835138 h 1952296"/>
                <a:gd name="connsiteX292" fmla="*/ 401541 w 4806563"/>
                <a:gd name="connsiteY292" fmla="*/ 823211 h 1952296"/>
                <a:gd name="connsiteX293" fmla="*/ 405516 w 4806563"/>
                <a:gd name="connsiteY293" fmla="*/ 803333 h 1952296"/>
                <a:gd name="connsiteX294" fmla="*/ 401541 w 4806563"/>
                <a:gd name="connsiteY294" fmla="*/ 787430 h 1952296"/>
                <a:gd name="connsiteX295" fmla="*/ 397565 w 4806563"/>
                <a:gd name="connsiteY295" fmla="*/ 755625 h 1952296"/>
                <a:gd name="connsiteX296" fmla="*/ 389614 w 4806563"/>
                <a:gd name="connsiteY296" fmla="*/ 731771 h 1952296"/>
                <a:gd name="connsiteX297" fmla="*/ 381663 w 4806563"/>
                <a:gd name="connsiteY297" fmla="*/ 719844 h 1952296"/>
                <a:gd name="connsiteX298" fmla="*/ 353833 w 4806563"/>
                <a:gd name="connsiteY298" fmla="*/ 688039 h 1952296"/>
                <a:gd name="connsiteX299" fmla="*/ 341906 w 4806563"/>
                <a:gd name="connsiteY299" fmla="*/ 684063 h 1952296"/>
                <a:gd name="connsiteX300" fmla="*/ 329979 w 4806563"/>
                <a:gd name="connsiteY300" fmla="*/ 692014 h 1952296"/>
                <a:gd name="connsiteX301" fmla="*/ 294198 w 4806563"/>
                <a:gd name="connsiteY301" fmla="*/ 688039 h 1952296"/>
                <a:gd name="connsiteX302" fmla="*/ 302150 w 4806563"/>
                <a:gd name="connsiteY302" fmla="*/ 680088 h 1952296"/>
                <a:gd name="connsiteX303" fmla="*/ 290223 w 4806563"/>
                <a:gd name="connsiteY303" fmla="*/ 656234 h 1952296"/>
                <a:gd name="connsiteX304" fmla="*/ 250466 w 4806563"/>
                <a:gd name="connsiteY304" fmla="*/ 644307 h 1952296"/>
                <a:gd name="connsiteX305" fmla="*/ 234563 w 4806563"/>
                <a:gd name="connsiteY305" fmla="*/ 628404 h 1952296"/>
                <a:gd name="connsiteX306" fmla="*/ 222636 w 4806563"/>
                <a:gd name="connsiteY306" fmla="*/ 604550 h 1952296"/>
                <a:gd name="connsiteX307" fmla="*/ 202758 w 4806563"/>
                <a:gd name="connsiteY307" fmla="*/ 572745 h 1952296"/>
                <a:gd name="connsiteX308" fmla="*/ 174929 w 4806563"/>
                <a:gd name="connsiteY308" fmla="*/ 564794 h 1952296"/>
                <a:gd name="connsiteX309" fmla="*/ 143123 w 4806563"/>
                <a:gd name="connsiteY309" fmla="*/ 556842 h 1952296"/>
                <a:gd name="connsiteX310" fmla="*/ 119270 w 4806563"/>
                <a:gd name="connsiteY310" fmla="*/ 548891 h 1952296"/>
                <a:gd name="connsiteX311" fmla="*/ 107343 w 4806563"/>
                <a:gd name="connsiteY311" fmla="*/ 540940 h 1952296"/>
                <a:gd name="connsiteX312" fmla="*/ 95416 w 4806563"/>
                <a:gd name="connsiteY312" fmla="*/ 536964 h 1952296"/>
                <a:gd name="connsiteX313" fmla="*/ 91440 w 4806563"/>
                <a:gd name="connsiteY313" fmla="*/ 501183 h 1952296"/>
                <a:gd name="connsiteX314" fmla="*/ 95416 w 4806563"/>
                <a:gd name="connsiteY314" fmla="*/ 489256 h 1952296"/>
                <a:gd name="connsiteX315" fmla="*/ 99391 w 4806563"/>
                <a:gd name="connsiteY315" fmla="*/ 469378 h 1952296"/>
                <a:gd name="connsiteX316" fmla="*/ 103367 w 4806563"/>
                <a:gd name="connsiteY316" fmla="*/ 453475 h 1952296"/>
                <a:gd name="connsiteX317" fmla="*/ 95416 w 4806563"/>
                <a:gd name="connsiteY317" fmla="*/ 429621 h 1952296"/>
                <a:gd name="connsiteX318" fmla="*/ 79513 w 4806563"/>
                <a:gd name="connsiteY318" fmla="*/ 397816 h 1952296"/>
                <a:gd name="connsiteX319" fmla="*/ 67586 w 4806563"/>
                <a:gd name="connsiteY319" fmla="*/ 389865 h 1952296"/>
                <a:gd name="connsiteX320" fmla="*/ 59635 w 4806563"/>
                <a:gd name="connsiteY320" fmla="*/ 362035 h 1952296"/>
                <a:gd name="connsiteX321" fmla="*/ 51683 w 4806563"/>
                <a:gd name="connsiteY321" fmla="*/ 354084 h 1952296"/>
                <a:gd name="connsiteX322" fmla="*/ 43732 w 4806563"/>
                <a:gd name="connsiteY322" fmla="*/ 310352 h 1952296"/>
                <a:gd name="connsiteX323" fmla="*/ 39756 w 4806563"/>
                <a:gd name="connsiteY323" fmla="*/ 282522 h 1952296"/>
                <a:gd name="connsiteX324" fmla="*/ 27830 w 4806563"/>
                <a:gd name="connsiteY324" fmla="*/ 274571 h 1952296"/>
                <a:gd name="connsiteX325" fmla="*/ 23854 w 4806563"/>
                <a:gd name="connsiteY325" fmla="*/ 262644 h 1952296"/>
                <a:gd name="connsiteX326" fmla="*/ 19878 w 4806563"/>
                <a:gd name="connsiteY326" fmla="*/ 238790 h 1952296"/>
                <a:gd name="connsiteX327" fmla="*/ 23854 w 4806563"/>
                <a:gd name="connsiteY327" fmla="*/ 226863 h 1952296"/>
                <a:gd name="connsiteX328" fmla="*/ 27830 w 4806563"/>
                <a:gd name="connsiteY328" fmla="*/ 210961 h 1952296"/>
                <a:gd name="connsiteX329" fmla="*/ 39756 w 4806563"/>
                <a:gd name="connsiteY329" fmla="*/ 187107 h 1952296"/>
                <a:gd name="connsiteX330" fmla="*/ 31805 w 4806563"/>
                <a:gd name="connsiteY330" fmla="*/ 175180 h 1952296"/>
                <a:gd name="connsiteX331" fmla="*/ 19878 w 4806563"/>
                <a:gd name="connsiteY331" fmla="*/ 167228 h 1952296"/>
                <a:gd name="connsiteX332" fmla="*/ 11927 w 4806563"/>
                <a:gd name="connsiteY332" fmla="*/ 143374 h 1952296"/>
                <a:gd name="connsiteX333" fmla="*/ 0 w 4806563"/>
                <a:gd name="connsiteY333" fmla="*/ 111569 h 1952296"/>
                <a:gd name="connsiteX334" fmla="*/ 11927 w 4806563"/>
                <a:gd name="connsiteY334" fmla="*/ 95667 h 1952296"/>
                <a:gd name="connsiteX335" fmla="*/ 35781 w 4806563"/>
                <a:gd name="connsiteY335" fmla="*/ 71813 h 1952296"/>
                <a:gd name="connsiteX336" fmla="*/ 47708 w 4806563"/>
                <a:gd name="connsiteY336" fmla="*/ 67837 h 1952296"/>
                <a:gd name="connsiteX337" fmla="*/ 87464 w 4806563"/>
                <a:gd name="connsiteY337" fmla="*/ 43983 h 1952296"/>
                <a:gd name="connsiteX338" fmla="*/ 111318 w 4806563"/>
                <a:gd name="connsiteY338" fmla="*/ 36032 h 1952296"/>
                <a:gd name="connsiteX339" fmla="*/ 127221 w 4806563"/>
                <a:gd name="connsiteY339" fmla="*/ 32056 h 1952296"/>
                <a:gd name="connsiteX340" fmla="*/ 139148 w 4806563"/>
                <a:gd name="connsiteY340" fmla="*/ 28081 h 1952296"/>
                <a:gd name="connsiteX341" fmla="*/ 159026 w 4806563"/>
                <a:gd name="connsiteY341" fmla="*/ 24105 h 1952296"/>
                <a:gd name="connsiteX342" fmla="*/ 167535 w 4806563"/>
                <a:gd name="connsiteY342" fmla="*/ 19851 h 1952296"/>
                <a:gd name="connsiteX0" fmla="*/ 167535 w 4806563"/>
                <a:gd name="connsiteY0" fmla="*/ 19851 h 1952296"/>
                <a:gd name="connsiteX1" fmla="*/ 518800 w 4806563"/>
                <a:gd name="connsiteY1" fmla="*/ 13057 h 1952296"/>
                <a:gd name="connsiteX2" fmla="*/ 1625774 w 4806563"/>
                <a:gd name="connsiteY2" fmla="*/ 442180 h 1952296"/>
                <a:gd name="connsiteX3" fmla="*/ 2060969 w 4806563"/>
                <a:gd name="connsiteY3" fmla="*/ 964498 h 1952296"/>
                <a:gd name="connsiteX4" fmla="*/ 3469173 w 4806563"/>
                <a:gd name="connsiteY4" fmla="*/ 964498 h 1952296"/>
                <a:gd name="connsiteX5" fmla="*/ 3469173 w 4806563"/>
                <a:gd name="connsiteY5" fmla="*/ 698064 h 1952296"/>
                <a:gd name="connsiteX6" fmla="*/ 4047214 w 4806563"/>
                <a:gd name="connsiteY6" fmla="*/ 624428 h 1952296"/>
                <a:gd name="connsiteX7" fmla="*/ 4806563 w 4806563"/>
                <a:gd name="connsiteY7" fmla="*/ 572745 h 1952296"/>
                <a:gd name="connsiteX8" fmla="*/ 4802588 w 4806563"/>
                <a:gd name="connsiteY8" fmla="*/ 584672 h 1952296"/>
                <a:gd name="connsiteX9" fmla="*/ 4794636 w 4806563"/>
                <a:gd name="connsiteY9" fmla="*/ 592623 h 1952296"/>
                <a:gd name="connsiteX10" fmla="*/ 4770783 w 4806563"/>
                <a:gd name="connsiteY10" fmla="*/ 600574 h 1952296"/>
                <a:gd name="connsiteX11" fmla="*/ 4762831 w 4806563"/>
                <a:gd name="connsiteY11" fmla="*/ 608526 h 1952296"/>
                <a:gd name="connsiteX12" fmla="*/ 4742953 w 4806563"/>
                <a:gd name="connsiteY12" fmla="*/ 620453 h 1952296"/>
                <a:gd name="connsiteX13" fmla="*/ 4731026 w 4806563"/>
                <a:gd name="connsiteY13" fmla="*/ 624428 h 1952296"/>
                <a:gd name="connsiteX14" fmla="*/ 4723075 w 4806563"/>
                <a:gd name="connsiteY14" fmla="*/ 636355 h 1952296"/>
                <a:gd name="connsiteX15" fmla="*/ 4711148 w 4806563"/>
                <a:gd name="connsiteY15" fmla="*/ 648282 h 1952296"/>
                <a:gd name="connsiteX16" fmla="*/ 4691270 w 4806563"/>
                <a:gd name="connsiteY16" fmla="*/ 668161 h 1952296"/>
                <a:gd name="connsiteX17" fmla="*/ 4683318 w 4806563"/>
                <a:gd name="connsiteY17" fmla="*/ 692014 h 1952296"/>
                <a:gd name="connsiteX18" fmla="*/ 4667416 w 4806563"/>
                <a:gd name="connsiteY18" fmla="*/ 711893 h 1952296"/>
                <a:gd name="connsiteX19" fmla="*/ 4663440 w 4806563"/>
                <a:gd name="connsiteY19" fmla="*/ 723820 h 1952296"/>
                <a:gd name="connsiteX20" fmla="*/ 4611756 w 4806563"/>
                <a:gd name="connsiteY20" fmla="*/ 731771 h 1952296"/>
                <a:gd name="connsiteX21" fmla="*/ 4583927 w 4806563"/>
                <a:gd name="connsiteY21" fmla="*/ 743698 h 1952296"/>
                <a:gd name="connsiteX22" fmla="*/ 4575976 w 4806563"/>
                <a:gd name="connsiteY22" fmla="*/ 755625 h 1952296"/>
                <a:gd name="connsiteX23" fmla="*/ 4564049 w 4806563"/>
                <a:gd name="connsiteY23" fmla="*/ 795381 h 1952296"/>
                <a:gd name="connsiteX24" fmla="*/ 4552122 w 4806563"/>
                <a:gd name="connsiteY24" fmla="*/ 823211 h 1952296"/>
                <a:gd name="connsiteX25" fmla="*/ 4544170 w 4806563"/>
                <a:gd name="connsiteY25" fmla="*/ 831162 h 1952296"/>
                <a:gd name="connsiteX26" fmla="*/ 4528268 w 4806563"/>
                <a:gd name="connsiteY26" fmla="*/ 855016 h 1952296"/>
                <a:gd name="connsiteX27" fmla="*/ 4516341 w 4806563"/>
                <a:gd name="connsiteY27" fmla="*/ 858992 h 1952296"/>
                <a:gd name="connsiteX28" fmla="*/ 4508390 w 4806563"/>
                <a:gd name="connsiteY28" fmla="*/ 870919 h 1952296"/>
                <a:gd name="connsiteX29" fmla="*/ 4488511 w 4806563"/>
                <a:gd name="connsiteY29" fmla="*/ 886821 h 1952296"/>
                <a:gd name="connsiteX30" fmla="*/ 4480560 w 4806563"/>
                <a:gd name="connsiteY30" fmla="*/ 898748 h 1952296"/>
                <a:gd name="connsiteX31" fmla="*/ 4460682 w 4806563"/>
                <a:gd name="connsiteY31" fmla="*/ 914651 h 1952296"/>
                <a:gd name="connsiteX32" fmla="*/ 4436828 w 4806563"/>
                <a:gd name="connsiteY32" fmla="*/ 946456 h 1952296"/>
                <a:gd name="connsiteX33" fmla="*/ 4412974 w 4806563"/>
                <a:gd name="connsiteY33" fmla="*/ 954408 h 1952296"/>
                <a:gd name="connsiteX34" fmla="*/ 4401047 w 4806563"/>
                <a:gd name="connsiteY34" fmla="*/ 978261 h 1952296"/>
                <a:gd name="connsiteX35" fmla="*/ 4393096 w 4806563"/>
                <a:gd name="connsiteY35" fmla="*/ 990188 h 1952296"/>
                <a:gd name="connsiteX36" fmla="*/ 4385144 w 4806563"/>
                <a:gd name="connsiteY36" fmla="*/ 998140 h 1952296"/>
                <a:gd name="connsiteX37" fmla="*/ 4381169 w 4806563"/>
                <a:gd name="connsiteY37" fmla="*/ 1010067 h 1952296"/>
                <a:gd name="connsiteX38" fmla="*/ 4373217 w 4806563"/>
                <a:gd name="connsiteY38" fmla="*/ 1021994 h 1952296"/>
                <a:gd name="connsiteX39" fmla="*/ 4369242 w 4806563"/>
                <a:gd name="connsiteY39" fmla="*/ 1033921 h 1952296"/>
                <a:gd name="connsiteX40" fmla="*/ 4361290 w 4806563"/>
                <a:gd name="connsiteY40" fmla="*/ 1057774 h 1952296"/>
                <a:gd name="connsiteX41" fmla="*/ 4349363 w 4806563"/>
                <a:gd name="connsiteY41" fmla="*/ 1161141 h 1952296"/>
                <a:gd name="connsiteX42" fmla="*/ 4357315 w 4806563"/>
                <a:gd name="connsiteY42" fmla="*/ 1216801 h 1952296"/>
                <a:gd name="connsiteX43" fmla="*/ 4361290 w 4806563"/>
                <a:gd name="connsiteY43" fmla="*/ 1236679 h 1952296"/>
                <a:gd name="connsiteX44" fmla="*/ 4373217 w 4806563"/>
                <a:gd name="connsiteY44" fmla="*/ 1264508 h 1952296"/>
                <a:gd name="connsiteX45" fmla="*/ 4377193 w 4806563"/>
                <a:gd name="connsiteY45" fmla="*/ 1276435 h 1952296"/>
                <a:gd name="connsiteX46" fmla="*/ 4389120 w 4806563"/>
                <a:gd name="connsiteY46" fmla="*/ 1312216 h 1952296"/>
                <a:gd name="connsiteX47" fmla="*/ 4401047 w 4806563"/>
                <a:gd name="connsiteY47" fmla="*/ 1332094 h 1952296"/>
                <a:gd name="connsiteX48" fmla="*/ 4412974 w 4806563"/>
                <a:gd name="connsiteY48" fmla="*/ 1355948 h 1952296"/>
                <a:gd name="connsiteX49" fmla="*/ 4428876 w 4806563"/>
                <a:gd name="connsiteY49" fmla="*/ 1379802 h 1952296"/>
                <a:gd name="connsiteX50" fmla="*/ 4432852 w 4806563"/>
                <a:gd name="connsiteY50" fmla="*/ 1391729 h 1952296"/>
                <a:gd name="connsiteX51" fmla="*/ 4456706 w 4806563"/>
                <a:gd name="connsiteY51" fmla="*/ 1415583 h 1952296"/>
                <a:gd name="connsiteX52" fmla="*/ 4464657 w 4806563"/>
                <a:gd name="connsiteY52" fmla="*/ 1427510 h 1952296"/>
                <a:gd name="connsiteX53" fmla="*/ 4484536 w 4806563"/>
                <a:gd name="connsiteY53" fmla="*/ 1447388 h 1952296"/>
                <a:gd name="connsiteX54" fmla="*/ 4492487 w 4806563"/>
                <a:gd name="connsiteY54" fmla="*/ 1459315 h 1952296"/>
                <a:gd name="connsiteX55" fmla="*/ 4512365 w 4806563"/>
                <a:gd name="connsiteY55" fmla="*/ 1475218 h 1952296"/>
                <a:gd name="connsiteX56" fmla="*/ 4508390 w 4806563"/>
                <a:gd name="connsiteY56" fmla="*/ 1487145 h 1952296"/>
                <a:gd name="connsiteX57" fmla="*/ 4512365 w 4806563"/>
                <a:gd name="connsiteY57" fmla="*/ 1530877 h 1952296"/>
                <a:gd name="connsiteX58" fmla="*/ 4532243 w 4806563"/>
                <a:gd name="connsiteY58" fmla="*/ 1546780 h 1952296"/>
                <a:gd name="connsiteX59" fmla="*/ 4544170 w 4806563"/>
                <a:gd name="connsiteY59" fmla="*/ 1554731 h 1952296"/>
                <a:gd name="connsiteX60" fmla="*/ 4548146 w 4806563"/>
                <a:gd name="connsiteY60" fmla="*/ 1566658 h 1952296"/>
                <a:gd name="connsiteX61" fmla="*/ 4560073 w 4806563"/>
                <a:gd name="connsiteY61" fmla="*/ 1574609 h 1952296"/>
                <a:gd name="connsiteX62" fmla="*/ 4583927 w 4806563"/>
                <a:gd name="connsiteY62" fmla="*/ 1602439 h 1952296"/>
                <a:gd name="connsiteX63" fmla="*/ 4591878 w 4806563"/>
                <a:gd name="connsiteY63" fmla="*/ 1630268 h 1952296"/>
                <a:gd name="connsiteX64" fmla="*/ 4611756 w 4806563"/>
                <a:gd name="connsiteY64" fmla="*/ 1650147 h 1952296"/>
                <a:gd name="connsiteX65" fmla="*/ 4615732 w 4806563"/>
                <a:gd name="connsiteY65" fmla="*/ 1709781 h 1952296"/>
                <a:gd name="connsiteX66" fmla="*/ 4611756 w 4806563"/>
                <a:gd name="connsiteY66" fmla="*/ 1777368 h 1952296"/>
                <a:gd name="connsiteX67" fmla="*/ 4611756 w 4806563"/>
                <a:gd name="connsiteY67" fmla="*/ 1825075 h 1952296"/>
                <a:gd name="connsiteX68" fmla="*/ 4599830 w 4806563"/>
                <a:gd name="connsiteY68" fmla="*/ 1876759 h 1952296"/>
                <a:gd name="connsiteX69" fmla="*/ 4595854 w 4806563"/>
                <a:gd name="connsiteY69" fmla="*/ 1900613 h 1952296"/>
                <a:gd name="connsiteX70" fmla="*/ 4583927 w 4806563"/>
                <a:gd name="connsiteY70" fmla="*/ 1904588 h 1952296"/>
                <a:gd name="connsiteX71" fmla="*/ 4564049 w 4806563"/>
                <a:gd name="connsiteY71" fmla="*/ 1920491 h 1952296"/>
                <a:gd name="connsiteX72" fmla="*/ 4536219 w 4806563"/>
                <a:gd name="connsiteY72" fmla="*/ 1924467 h 1952296"/>
                <a:gd name="connsiteX73" fmla="*/ 4524292 w 4806563"/>
                <a:gd name="connsiteY73" fmla="*/ 1920491 h 1952296"/>
                <a:gd name="connsiteX74" fmla="*/ 4520316 w 4806563"/>
                <a:gd name="connsiteY74" fmla="*/ 1908564 h 1952296"/>
                <a:gd name="connsiteX75" fmla="*/ 4504414 w 4806563"/>
                <a:gd name="connsiteY75" fmla="*/ 1884710 h 1952296"/>
                <a:gd name="connsiteX76" fmla="*/ 4496463 w 4806563"/>
                <a:gd name="connsiteY76" fmla="*/ 1856881 h 1952296"/>
                <a:gd name="connsiteX77" fmla="*/ 4488511 w 4806563"/>
                <a:gd name="connsiteY77" fmla="*/ 1848929 h 1952296"/>
                <a:gd name="connsiteX78" fmla="*/ 4476584 w 4806563"/>
                <a:gd name="connsiteY78" fmla="*/ 1844954 h 1952296"/>
                <a:gd name="connsiteX79" fmla="*/ 4452730 w 4806563"/>
                <a:gd name="connsiteY79" fmla="*/ 1837002 h 1952296"/>
                <a:gd name="connsiteX80" fmla="*/ 4428876 w 4806563"/>
                <a:gd name="connsiteY80" fmla="*/ 1833027 h 1952296"/>
                <a:gd name="connsiteX81" fmla="*/ 4420925 w 4806563"/>
                <a:gd name="connsiteY81" fmla="*/ 1809173 h 1952296"/>
                <a:gd name="connsiteX82" fmla="*/ 4412974 w 4806563"/>
                <a:gd name="connsiteY82" fmla="*/ 1773392 h 1952296"/>
                <a:gd name="connsiteX83" fmla="*/ 4389120 w 4806563"/>
                <a:gd name="connsiteY83" fmla="*/ 1769416 h 1952296"/>
                <a:gd name="connsiteX84" fmla="*/ 4377193 w 4806563"/>
                <a:gd name="connsiteY84" fmla="*/ 1765441 h 1952296"/>
                <a:gd name="connsiteX85" fmla="*/ 4369242 w 4806563"/>
                <a:gd name="connsiteY85" fmla="*/ 1757489 h 1952296"/>
                <a:gd name="connsiteX86" fmla="*/ 4357315 w 4806563"/>
                <a:gd name="connsiteY86" fmla="*/ 1749538 h 1952296"/>
                <a:gd name="connsiteX87" fmla="*/ 4353339 w 4806563"/>
                <a:gd name="connsiteY87" fmla="*/ 1737611 h 1952296"/>
                <a:gd name="connsiteX88" fmla="*/ 4341412 w 4806563"/>
                <a:gd name="connsiteY88" fmla="*/ 1729660 h 1952296"/>
                <a:gd name="connsiteX89" fmla="*/ 4325510 w 4806563"/>
                <a:gd name="connsiteY89" fmla="*/ 1705806 h 1952296"/>
                <a:gd name="connsiteX90" fmla="*/ 4317558 w 4806563"/>
                <a:gd name="connsiteY90" fmla="*/ 1697854 h 1952296"/>
                <a:gd name="connsiteX91" fmla="*/ 4309607 w 4806563"/>
                <a:gd name="connsiteY91" fmla="*/ 1674001 h 1952296"/>
                <a:gd name="connsiteX92" fmla="*/ 4301656 w 4806563"/>
                <a:gd name="connsiteY92" fmla="*/ 1662074 h 1952296"/>
                <a:gd name="connsiteX93" fmla="*/ 4293704 w 4806563"/>
                <a:gd name="connsiteY93" fmla="*/ 1654122 h 1952296"/>
                <a:gd name="connsiteX94" fmla="*/ 4297680 w 4806563"/>
                <a:gd name="connsiteY94" fmla="*/ 1642195 h 1952296"/>
                <a:gd name="connsiteX95" fmla="*/ 4309607 w 4806563"/>
                <a:gd name="connsiteY95" fmla="*/ 1634244 h 1952296"/>
                <a:gd name="connsiteX96" fmla="*/ 4321534 w 4806563"/>
                <a:gd name="connsiteY96" fmla="*/ 1610390 h 1952296"/>
                <a:gd name="connsiteX97" fmla="*/ 4317558 w 4806563"/>
                <a:gd name="connsiteY97" fmla="*/ 1598463 h 1952296"/>
                <a:gd name="connsiteX98" fmla="*/ 4297680 w 4806563"/>
                <a:gd name="connsiteY98" fmla="*/ 1602439 h 1952296"/>
                <a:gd name="connsiteX99" fmla="*/ 4285753 w 4806563"/>
                <a:gd name="connsiteY99" fmla="*/ 1606414 h 1952296"/>
                <a:gd name="connsiteX100" fmla="*/ 4281777 w 4806563"/>
                <a:gd name="connsiteY100" fmla="*/ 1622317 h 1952296"/>
                <a:gd name="connsiteX101" fmla="*/ 4277802 w 4806563"/>
                <a:gd name="connsiteY101" fmla="*/ 1570634 h 1952296"/>
                <a:gd name="connsiteX102" fmla="*/ 4277802 w 4806563"/>
                <a:gd name="connsiteY102" fmla="*/ 1510999 h 1952296"/>
                <a:gd name="connsiteX103" fmla="*/ 4269850 w 4806563"/>
                <a:gd name="connsiteY103" fmla="*/ 1503048 h 1952296"/>
                <a:gd name="connsiteX104" fmla="*/ 4265875 w 4806563"/>
                <a:gd name="connsiteY104" fmla="*/ 1455340 h 1952296"/>
                <a:gd name="connsiteX105" fmla="*/ 4261899 w 4806563"/>
                <a:gd name="connsiteY105" fmla="*/ 1443413 h 1952296"/>
                <a:gd name="connsiteX106" fmla="*/ 4253948 w 4806563"/>
                <a:gd name="connsiteY106" fmla="*/ 1435461 h 1952296"/>
                <a:gd name="connsiteX107" fmla="*/ 4234070 w 4806563"/>
                <a:gd name="connsiteY107" fmla="*/ 1431486 h 1952296"/>
                <a:gd name="connsiteX108" fmla="*/ 4222143 w 4806563"/>
                <a:gd name="connsiteY108" fmla="*/ 1423534 h 1952296"/>
                <a:gd name="connsiteX109" fmla="*/ 4182386 w 4806563"/>
                <a:gd name="connsiteY109" fmla="*/ 1391729 h 1952296"/>
                <a:gd name="connsiteX110" fmla="*/ 4162508 w 4806563"/>
                <a:gd name="connsiteY110" fmla="*/ 1371851 h 1952296"/>
                <a:gd name="connsiteX111" fmla="*/ 4138654 w 4806563"/>
                <a:gd name="connsiteY111" fmla="*/ 1363900 h 1952296"/>
                <a:gd name="connsiteX112" fmla="*/ 4118776 w 4806563"/>
                <a:gd name="connsiteY112" fmla="*/ 1344021 h 1952296"/>
                <a:gd name="connsiteX113" fmla="*/ 4106849 w 4806563"/>
                <a:gd name="connsiteY113" fmla="*/ 1336070 h 1952296"/>
                <a:gd name="connsiteX114" fmla="*/ 4086970 w 4806563"/>
                <a:gd name="connsiteY114" fmla="*/ 1324143 h 1952296"/>
                <a:gd name="connsiteX115" fmla="*/ 4063116 w 4806563"/>
                <a:gd name="connsiteY115" fmla="*/ 1332094 h 1952296"/>
                <a:gd name="connsiteX116" fmla="*/ 4047214 w 4806563"/>
                <a:gd name="connsiteY116" fmla="*/ 1355948 h 1952296"/>
                <a:gd name="connsiteX117" fmla="*/ 4039263 w 4806563"/>
                <a:gd name="connsiteY117" fmla="*/ 1363900 h 1952296"/>
                <a:gd name="connsiteX118" fmla="*/ 4031311 w 4806563"/>
                <a:gd name="connsiteY118" fmla="*/ 1387754 h 1952296"/>
                <a:gd name="connsiteX119" fmla="*/ 4019384 w 4806563"/>
                <a:gd name="connsiteY119" fmla="*/ 1391729 h 1952296"/>
                <a:gd name="connsiteX120" fmla="*/ 3991555 w 4806563"/>
                <a:gd name="connsiteY120" fmla="*/ 1395705 h 1952296"/>
                <a:gd name="connsiteX121" fmla="*/ 3967701 w 4806563"/>
                <a:gd name="connsiteY121" fmla="*/ 1383778 h 1952296"/>
                <a:gd name="connsiteX122" fmla="*/ 3963725 w 4806563"/>
                <a:gd name="connsiteY122" fmla="*/ 1371851 h 1952296"/>
                <a:gd name="connsiteX123" fmla="*/ 3939871 w 4806563"/>
                <a:gd name="connsiteY123" fmla="*/ 1363900 h 1952296"/>
                <a:gd name="connsiteX124" fmla="*/ 3927944 w 4806563"/>
                <a:gd name="connsiteY124" fmla="*/ 1355948 h 1952296"/>
                <a:gd name="connsiteX125" fmla="*/ 3904090 w 4806563"/>
                <a:gd name="connsiteY125" fmla="*/ 1344021 h 1952296"/>
                <a:gd name="connsiteX126" fmla="*/ 3892163 w 4806563"/>
                <a:gd name="connsiteY126" fmla="*/ 1340046 h 1952296"/>
                <a:gd name="connsiteX127" fmla="*/ 3868310 w 4806563"/>
                <a:gd name="connsiteY127" fmla="*/ 1324143 h 1952296"/>
                <a:gd name="connsiteX128" fmla="*/ 3792772 w 4806563"/>
                <a:gd name="connsiteY128" fmla="*/ 1320168 h 1952296"/>
                <a:gd name="connsiteX129" fmla="*/ 3737113 w 4806563"/>
                <a:gd name="connsiteY129" fmla="*/ 1328119 h 1952296"/>
                <a:gd name="connsiteX130" fmla="*/ 3725186 w 4806563"/>
                <a:gd name="connsiteY130" fmla="*/ 1332094 h 1952296"/>
                <a:gd name="connsiteX131" fmla="*/ 3717235 w 4806563"/>
                <a:gd name="connsiteY131" fmla="*/ 1340046 h 1952296"/>
                <a:gd name="connsiteX132" fmla="*/ 3681454 w 4806563"/>
                <a:gd name="connsiteY132" fmla="*/ 1344021 h 1952296"/>
                <a:gd name="connsiteX133" fmla="*/ 3665551 w 4806563"/>
                <a:gd name="connsiteY133" fmla="*/ 1347997 h 1952296"/>
                <a:gd name="connsiteX134" fmla="*/ 3661576 w 4806563"/>
                <a:gd name="connsiteY134" fmla="*/ 1336070 h 1952296"/>
                <a:gd name="connsiteX135" fmla="*/ 3657600 w 4806563"/>
                <a:gd name="connsiteY135" fmla="*/ 1324143 h 1952296"/>
                <a:gd name="connsiteX136" fmla="*/ 3649649 w 4806563"/>
                <a:gd name="connsiteY136" fmla="*/ 1300289 h 1952296"/>
                <a:gd name="connsiteX137" fmla="*/ 3625795 w 4806563"/>
                <a:gd name="connsiteY137" fmla="*/ 1296314 h 1952296"/>
                <a:gd name="connsiteX138" fmla="*/ 3617843 w 4806563"/>
                <a:gd name="connsiteY138" fmla="*/ 1304265 h 1952296"/>
                <a:gd name="connsiteX139" fmla="*/ 3562184 w 4806563"/>
                <a:gd name="connsiteY139" fmla="*/ 1340046 h 1952296"/>
                <a:gd name="connsiteX140" fmla="*/ 3550257 w 4806563"/>
                <a:gd name="connsiteY140" fmla="*/ 1336070 h 1952296"/>
                <a:gd name="connsiteX141" fmla="*/ 3526403 w 4806563"/>
                <a:gd name="connsiteY141" fmla="*/ 1328119 h 1952296"/>
                <a:gd name="connsiteX142" fmla="*/ 3510501 w 4806563"/>
                <a:gd name="connsiteY142" fmla="*/ 1324143 h 1952296"/>
                <a:gd name="connsiteX143" fmla="*/ 3498574 w 4806563"/>
                <a:gd name="connsiteY143" fmla="*/ 1332094 h 1952296"/>
                <a:gd name="connsiteX144" fmla="*/ 3466769 w 4806563"/>
                <a:gd name="connsiteY144" fmla="*/ 1336070 h 1952296"/>
                <a:gd name="connsiteX145" fmla="*/ 3446890 w 4806563"/>
                <a:gd name="connsiteY145" fmla="*/ 1367875 h 1952296"/>
                <a:gd name="connsiteX146" fmla="*/ 3442915 w 4806563"/>
                <a:gd name="connsiteY146" fmla="*/ 1403656 h 1952296"/>
                <a:gd name="connsiteX147" fmla="*/ 3466769 w 4806563"/>
                <a:gd name="connsiteY147" fmla="*/ 1399681 h 1952296"/>
                <a:gd name="connsiteX148" fmla="*/ 3486647 w 4806563"/>
                <a:gd name="connsiteY148" fmla="*/ 1395705 h 1952296"/>
                <a:gd name="connsiteX149" fmla="*/ 3486647 w 4806563"/>
                <a:gd name="connsiteY149" fmla="*/ 1419559 h 1952296"/>
                <a:gd name="connsiteX150" fmla="*/ 3466769 w 4806563"/>
                <a:gd name="connsiteY150" fmla="*/ 1423534 h 1952296"/>
                <a:gd name="connsiteX151" fmla="*/ 3462793 w 4806563"/>
                <a:gd name="connsiteY151" fmla="*/ 1435461 h 1952296"/>
                <a:gd name="connsiteX152" fmla="*/ 3470744 w 4806563"/>
                <a:gd name="connsiteY152" fmla="*/ 1463291 h 1952296"/>
                <a:gd name="connsiteX153" fmla="*/ 3506525 w 4806563"/>
                <a:gd name="connsiteY153" fmla="*/ 1483169 h 1952296"/>
                <a:gd name="connsiteX154" fmla="*/ 3518452 w 4806563"/>
                <a:gd name="connsiteY154" fmla="*/ 1487145 h 1952296"/>
                <a:gd name="connsiteX155" fmla="*/ 3542306 w 4806563"/>
                <a:gd name="connsiteY155" fmla="*/ 1495096 h 1952296"/>
                <a:gd name="connsiteX156" fmla="*/ 3534355 w 4806563"/>
                <a:gd name="connsiteY156" fmla="*/ 1518950 h 1952296"/>
                <a:gd name="connsiteX157" fmla="*/ 3526403 w 4806563"/>
                <a:gd name="connsiteY157" fmla="*/ 1510999 h 1952296"/>
                <a:gd name="connsiteX158" fmla="*/ 3514476 w 4806563"/>
                <a:gd name="connsiteY158" fmla="*/ 1507023 h 1952296"/>
                <a:gd name="connsiteX159" fmla="*/ 3466769 w 4806563"/>
                <a:gd name="connsiteY159" fmla="*/ 1499072 h 1952296"/>
                <a:gd name="connsiteX160" fmla="*/ 3454842 w 4806563"/>
                <a:gd name="connsiteY160" fmla="*/ 1491121 h 1952296"/>
                <a:gd name="connsiteX161" fmla="*/ 3434963 w 4806563"/>
                <a:gd name="connsiteY161" fmla="*/ 1463291 h 1952296"/>
                <a:gd name="connsiteX162" fmla="*/ 3423036 w 4806563"/>
                <a:gd name="connsiteY162" fmla="*/ 1487145 h 1952296"/>
                <a:gd name="connsiteX163" fmla="*/ 3430988 w 4806563"/>
                <a:gd name="connsiteY163" fmla="*/ 1495096 h 1952296"/>
                <a:gd name="connsiteX164" fmla="*/ 3423036 w 4806563"/>
                <a:gd name="connsiteY164" fmla="*/ 1503048 h 1952296"/>
                <a:gd name="connsiteX165" fmla="*/ 3411110 w 4806563"/>
                <a:gd name="connsiteY165" fmla="*/ 1522926 h 1952296"/>
                <a:gd name="connsiteX166" fmla="*/ 3403158 w 4806563"/>
                <a:gd name="connsiteY166" fmla="*/ 1499072 h 1952296"/>
                <a:gd name="connsiteX167" fmla="*/ 3387256 w 4806563"/>
                <a:gd name="connsiteY167" fmla="*/ 1495096 h 1952296"/>
                <a:gd name="connsiteX168" fmla="*/ 3367377 w 4806563"/>
                <a:gd name="connsiteY168" fmla="*/ 1510999 h 1952296"/>
                <a:gd name="connsiteX169" fmla="*/ 3355450 w 4806563"/>
                <a:gd name="connsiteY169" fmla="*/ 1530877 h 1952296"/>
                <a:gd name="connsiteX170" fmla="*/ 3327621 w 4806563"/>
                <a:gd name="connsiteY170" fmla="*/ 1534853 h 1952296"/>
                <a:gd name="connsiteX171" fmla="*/ 3295816 w 4806563"/>
                <a:gd name="connsiteY171" fmla="*/ 1510999 h 1952296"/>
                <a:gd name="connsiteX172" fmla="*/ 3287864 w 4806563"/>
                <a:gd name="connsiteY172" fmla="*/ 1503048 h 1952296"/>
                <a:gd name="connsiteX173" fmla="*/ 3295816 w 4806563"/>
                <a:gd name="connsiteY173" fmla="*/ 1495096 h 1952296"/>
                <a:gd name="connsiteX174" fmla="*/ 3287864 w 4806563"/>
                <a:gd name="connsiteY174" fmla="*/ 1483169 h 1952296"/>
                <a:gd name="connsiteX175" fmla="*/ 3275937 w 4806563"/>
                <a:gd name="connsiteY175" fmla="*/ 1479194 h 1952296"/>
                <a:gd name="connsiteX176" fmla="*/ 3267986 w 4806563"/>
                <a:gd name="connsiteY176" fmla="*/ 1471242 h 1952296"/>
                <a:gd name="connsiteX177" fmla="*/ 3256059 w 4806563"/>
                <a:gd name="connsiteY177" fmla="*/ 1467267 h 1952296"/>
                <a:gd name="connsiteX178" fmla="*/ 3252083 w 4806563"/>
                <a:gd name="connsiteY178" fmla="*/ 1455340 h 1952296"/>
                <a:gd name="connsiteX179" fmla="*/ 3220278 w 4806563"/>
                <a:gd name="connsiteY179" fmla="*/ 1451364 h 1952296"/>
                <a:gd name="connsiteX180" fmla="*/ 3200400 w 4806563"/>
                <a:gd name="connsiteY180" fmla="*/ 1447388 h 1952296"/>
                <a:gd name="connsiteX181" fmla="*/ 3188473 w 4806563"/>
                <a:gd name="connsiteY181" fmla="*/ 1451364 h 1952296"/>
                <a:gd name="connsiteX182" fmla="*/ 3184497 w 4806563"/>
                <a:gd name="connsiteY182" fmla="*/ 1463291 h 1952296"/>
                <a:gd name="connsiteX183" fmla="*/ 3168595 w 4806563"/>
                <a:gd name="connsiteY183" fmla="*/ 1467267 h 1952296"/>
                <a:gd name="connsiteX184" fmla="*/ 3132814 w 4806563"/>
                <a:gd name="connsiteY184" fmla="*/ 1459315 h 1952296"/>
                <a:gd name="connsiteX185" fmla="*/ 3120887 w 4806563"/>
                <a:gd name="connsiteY185" fmla="*/ 1455340 h 1952296"/>
                <a:gd name="connsiteX186" fmla="*/ 3085106 w 4806563"/>
                <a:gd name="connsiteY186" fmla="*/ 1443413 h 1952296"/>
                <a:gd name="connsiteX187" fmla="*/ 3025471 w 4806563"/>
                <a:gd name="connsiteY187" fmla="*/ 1439437 h 1952296"/>
                <a:gd name="connsiteX188" fmla="*/ 3009569 w 4806563"/>
                <a:gd name="connsiteY188" fmla="*/ 1443413 h 1952296"/>
                <a:gd name="connsiteX189" fmla="*/ 2989690 w 4806563"/>
                <a:gd name="connsiteY189" fmla="*/ 1447388 h 1952296"/>
                <a:gd name="connsiteX190" fmla="*/ 2977763 w 4806563"/>
                <a:gd name="connsiteY190" fmla="*/ 1451364 h 1952296"/>
                <a:gd name="connsiteX191" fmla="*/ 2930056 w 4806563"/>
                <a:gd name="connsiteY191" fmla="*/ 1463291 h 1952296"/>
                <a:gd name="connsiteX192" fmla="*/ 2918129 w 4806563"/>
                <a:gd name="connsiteY192" fmla="*/ 1471242 h 1952296"/>
                <a:gd name="connsiteX193" fmla="*/ 2878372 w 4806563"/>
                <a:gd name="connsiteY193" fmla="*/ 1483169 h 1952296"/>
                <a:gd name="connsiteX194" fmla="*/ 2870421 w 4806563"/>
                <a:gd name="connsiteY194" fmla="*/ 1491121 h 1952296"/>
                <a:gd name="connsiteX195" fmla="*/ 2850543 w 4806563"/>
                <a:gd name="connsiteY195" fmla="*/ 1503048 h 1952296"/>
                <a:gd name="connsiteX196" fmla="*/ 2826689 w 4806563"/>
                <a:gd name="connsiteY196" fmla="*/ 1510999 h 1952296"/>
                <a:gd name="connsiteX197" fmla="*/ 2810786 w 4806563"/>
                <a:gd name="connsiteY197" fmla="*/ 1530877 h 1952296"/>
                <a:gd name="connsiteX198" fmla="*/ 2798859 w 4806563"/>
                <a:gd name="connsiteY198" fmla="*/ 1538828 h 1952296"/>
                <a:gd name="connsiteX199" fmla="*/ 2786932 w 4806563"/>
                <a:gd name="connsiteY199" fmla="*/ 1542804 h 1952296"/>
                <a:gd name="connsiteX200" fmla="*/ 2778981 w 4806563"/>
                <a:gd name="connsiteY200" fmla="*/ 1554731 h 1952296"/>
                <a:gd name="connsiteX201" fmla="*/ 2759103 w 4806563"/>
                <a:gd name="connsiteY201" fmla="*/ 1570634 h 1952296"/>
                <a:gd name="connsiteX202" fmla="*/ 2747176 w 4806563"/>
                <a:gd name="connsiteY202" fmla="*/ 1578585 h 1952296"/>
                <a:gd name="connsiteX203" fmla="*/ 2731273 w 4806563"/>
                <a:gd name="connsiteY203" fmla="*/ 1598463 h 1952296"/>
                <a:gd name="connsiteX204" fmla="*/ 2727297 w 4806563"/>
                <a:gd name="connsiteY204" fmla="*/ 1610390 h 1952296"/>
                <a:gd name="connsiteX205" fmla="*/ 2699468 w 4806563"/>
                <a:gd name="connsiteY205" fmla="*/ 1614366 h 1952296"/>
                <a:gd name="connsiteX206" fmla="*/ 2683565 w 4806563"/>
                <a:gd name="connsiteY206" fmla="*/ 1618341 h 1952296"/>
                <a:gd name="connsiteX207" fmla="*/ 2651760 w 4806563"/>
                <a:gd name="connsiteY207" fmla="*/ 1622317 h 1952296"/>
                <a:gd name="connsiteX208" fmla="*/ 2639833 w 4806563"/>
                <a:gd name="connsiteY208" fmla="*/ 1630268 h 1952296"/>
                <a:gd name="connsiteX209" fmla="*/ 2623930 w 4806563"/>
                <a:gd name="connsiteY209" fmla="*/ 1638220 h 1952296"/>
                <a:gd name="connsiteX210" fmla="*/ 2588150 w 4806563"/>
                <a:gd name="connsiteY210" fmla="*/ 1658098 h 1952296"/>
                <a:gd name="connsiteX211" fmla="*/ 2564296 w 4806563"/>
                <a:gd name="connsiteY211" fmla="*/ 1689903 h 1952296"/>
                <a:gd name="connsiteX212" fmla="*/ 2544417 w 4806563"/>
                <a:gd name="connsiteY212" fmla="*/ 1701830 h 1952296"/>
                <a:gd name="connsiteX213" fmla="*/ 2552369 w 4806563"/>
                <a:gd name="connsiteY213" fmla="*/ 1725684 h 1952296"/>
                <a:gd name="connsiteX214" fmla="*/ 2548393 w 4806563"/>
                <a:gd name="connsiteY214" fmla="*/ 1757489 h 1952296"/>
                <a:gd name="connsiteX215" fmla="*/ 2544417 w 4806563"/>
                <a:gd name="connsiteY215" fmla="*/ 1769416 h 1952296"/>
                <a:gd name="connsiteX216" fmla="*/ 2532490 w 4806563"/>
                <a:gd name="connsiteY216" fmla="*/ 1813148 h 1952296"/>
                <a:gd name="connsiteX217" fmla="*/ 2528515 w 4806563"/>
                <a:gd name="connsiteY217" fmla="*/ 1837002 h 1952296"/>
                <a:gd name="connsiteX218" fmla="*/ 2532490 w 4806563"/>
                <a:gd name="connsiteY218" fmla="*/ 1848929 h 1952296"/>
                <a:gd name="connsiteX219" fmla="*/ 2536466 w 4806563"/>
                <a:gd name="connsiteY219" fmla="*/ 1904588 h 1952296"/>
                <a:gd name="connsiteX220" fmla="*/ 2544417 w 4806563"/>
                <a:gd name="connsiteY220" fmla="*/ 1916515 h 1952296"/>
                <a:gd name="connsiteX221" fmla="*/ 2552369 w 4806563"/>
                <a:gd name="connsiteY221" fmla="*/ 1948321 h 1952296"/>
                <a:gd name="connsiteX222" fmla="*/ 2508636 w 4806563"/>
                <a:gd name="connsiteY222" fmla="*/ 1944345 h 1952296"/>
                <a:gd name="connsiteX223" fmla="*/ 2452977 w 4806563"/>
                <a:gd name="connsiteY223" fmla="*/ 1932418 h 1952296"/>
                <a:gd name="connsiteX224" fmla="*/ 2433099 w 4806563"/>
                <a:gd name="connsiteY224" fmla="*/ 1928442 h 1952296"/>
                <a:gd name="connsiteX225" fmla="*/ 2405270 w 4806563"/>
                <a:gd name="connsiteY225" fmla="*/ 1920491 h 1952296"/>
                <a:gd name="connsiteX226" fmla="*/ 2381416 w 4806563"/>
                <a:gd name="connsiteY226" fmla="*/ 1904588 h 1952296"/>
                <a:gd name="connsiteX227" fmla="*/ 2357562 w 4806563"/>
                <a:gd name="connsiteY227" fmla="*/ 1900613 h 1952296"/>
                <a:gd name="connsiteX228" fmla="*/ 2345635 w 4806563"/>
                <a:gd name="connsiteY228" fmla="*/ 1896637 h 1952296"/>
                <a:gd name="connsiteX229" fmla="*/ 2341659 w 4806563"/>
                <a:gd name="connsiteY229" fmla="*/ 1884710 h 1952296"/>
                <a:gd name="connsiteX230" fmla="*/ 2333708 w 4806563"/>
                <a:gd name="connsiteY230" fmla="*/ 1872783 h 1952296"/>
                <a:gd name="connsiteX231" fmla="*/ 2325756 w 4806563"/>
                <a:gd name="connsiteY231" fmla="*/ 1833027 h 1952296"/>
                <a:gd name="connsiteX232" fmla="*/ 2313830 w 4806563"/>
                <a:gd name="connsiteY232" fmla="*/ 1773392 h 1952296"/>
                <a:gd name="connsiteX233" fmla="*/ 2301903 w 4806563"/>
                <a:gd name="connsiteY233" fmla="*/ 1749538 h 1952296"/>
                <a:gd name="connsiteX234" fmla="*/ 2266122 w 4806563"/>
                <a:gd name="connsiteY234" fmla="*/ 1733635 h 1952296"/>
                <a:gd name="connsiteX235" fmla="*/ 2250219 w 4806563"/>
                <a:gd name="connsiteY235" fmla="*/ 1701830 h 1952296"/>
                <a:gd name="connsiteX236" fmla="*/ 2242268 w 4806563"/>
                <a:gd name="connsiteY236" fmla="*/ 1670025 h 1952296"/>
                <a:gd name="connsiteX237" fmla="*/ 2226365 w 4806563"/>
                <a:gd name="connsiteY237" fmla="*/ 1654122 h 1952296"/>
                <a:gd name="connsiteX238" fmla="*/ 2218414 w 4806563"/>
                <a:gd name="connsiteY238" fmla="*/ 1626293 h 1952296"/>
                <a:gd name="connsiteX239" fmla="*/ 2214438 w 4806563"/>
                <a:gd name="connsiteY239" fmla="*/ 1614366 h 1952296"/>
                <a:gd name="connsiteX240" fmla="*/ 2202511 w 4806563"/>
                <a:gd name="connsiteY240" fmla="*/ 1578585 h 1952296"/>
                <a:gd name="connsiteX241" fmla="*/ 2198536 w 4806563"/>
                <a:gd name="connsiteY241" fmla="*/ 1562682 h 1952296"/>
                <a:gd name="connsiteX242" fmla="*/ 2190584 w 4806563"/>
                <a:gd name="connsiteY242" fmla="*/ 1550755 h 1952296"/>
                <a:gd name="connsiteX243" fmla="*/ 2186609 w 4806563"/>
                <a:gd name="connsiteY243" fmla="*/ 1538828 h 1952296"/>
                <a:gd name="connsiteX244" fmla="*/ 2178657 w 4806563"/>
                <a:gd name="connsiteY244" fmla="*/ 1530877 h 1952296"/>
                <a:gd name="connsiteX245" fmla="*/ 2166730 w 4806563"/>
                <a:gd name="connsiteY245" fmla="*/ 1491121 h 1952296"/>
                <a:gd name="connsiteX246" fmla="*/ 2154803 w 4806563"/>
                <a:gd name="connsiteY246" fmla="*/ 1487145 h 1952296"/>
                <a:gd name="connsiteX247" fmla="*/ 2146852 w 4806563"/>
                <a:gd name="connsiteY247" fmla="*/ 1475218 h 1952296"/>
                <a:gd name="connsiteX248" fmla="*/ 2119023 w 4806563"/>
                <a:gd name="connsiteY248" fmla="*/ 1443413 h 1952296"/>
                <a:gd name="connsiteX249" fmla="*/ 2095169 w 4806563"/>
                <a:gd name="connsiteY249" fmla="*/ 1435461 h 1952296"/>
                <a:gd name="connsiteX250" fmla="*/ 2035534 w 4806563"/>
                <a:gd name="connsiteY250" fmla="*/ 1431486 h 1952296"/>
                <a:gd name="connsiteX251" fmla="*/ 2023607 w 4806563"/>
                <a:gd name="connsiteY251" fmla="*/ 1427510 h 1952296"/>
                <a:gd name="connsiteX252" fmla="*/ 2011680 w 4806563"/>
                <a:gd name="connsiteY252" fmla="*/ 1423534 h 1952296"/>
                <a:gd name="connsiteX253" fmla="*/ 1963972 w 4806563"/>
                <a:gd name="connsiteY253" fmla="*/ 1411608 h 1952296"/>
                <a:gd name="connsiteX254" fmla="*/ 1940118 w 4806563"/>
                <a:gd name="connsiteY254" fmla="*/ 1427510 h 1952296"/>
                <a:gd name="connsiteX255" fmla="*/ 1924216 w 4806563"/>
                <a:gd name="connsiteY255" fmla="*/ 1463291 h 1952296"/>
                <a:gd name="connsiteX256" fmla="*/ 1912289 w 4806563"/>
                <a:gd name="connsiteY256" fmla="*/ 1467267 h 1952296"/>
                <a:gd name="connsiteX257" fmla="*/ 1908313 w 4806563"/>
                <a:gd name="connsiteY257" fmla="*/ 1479194 h 1952296"/>
                <a:gd name="connsiteX258" fmla="*/ 1896386 w 4806563"/>
                <a:gd name="connsiteY258" fmla="*/ 1510999 h 1952296"/>
                <a:gd name="connsiteX259" fmla="*/ 1876508 w 4806563"/>
                <a:gd name="connsiteY259" fmla="*/ 1514974 h 1952296"/>
                <a:gd name="connsiteX260" fmla="*/ 1852654 w 4806563"/>
                <a:gd name="connsiteY260" fmla="*/ 1507023 h 1952296"/>
                <a:gd name="connsiteX261" fmla="*/ 1832776 w 4806563"/>
                <a:gd name="connsiteY261" fmla="*/ 1503048 h 1952296"/>
                <a:gd name="connsiteX262" fmla="*/ 1808922 w 4806563"/>
                <a:gd name="connsiteY262" fmla="*/ 1491121 h 1952296"/>
                <a:gd name="connsiteX263" fmla="*/ 1796995 w 4806563"/>
                <a:gd name="connsiteY263" fmla="*/ 1487145 h 1952296"/>
                <a:gd name="connsiteX264" fmla="*/ 1785068 w 4806563"/>
                <a:gd name="connsiteY264" fmla="*/ 1479194 h 1952296"/>
                <a:gd name="connsiteX265" fmla="*/ 1773141 w 4806563"/>
                <a:gd name="connsiteY265" fmla="*/ 1475218 h 1952296"/>
                <a:gd name="connsiteX266" fmla="*/ 1761214 w 4806563"/>
                <a:gd name="connsiteY266" fmla="*/ 1463291 h 1952296"/>
                <a:gd name="connsiteX267" fmla="*/ 1741336 w 4806563"/>
                <a:gd name="connsiteY267" fmla="*/ 1443413 h 1952296"/>
                <a:gd name="connsiteX268" fmla="*/ 1733384 w 4806563"/>
                <a:gd name="connsiteY268" fmla="*/ 1419559 h 1952296"/>
                <a:gd name="connsiteX269" fmla="*/ 1725433 w 4806563"/>
                <a:gd name="connsiteY269" fmla="*/ 1407632 h 1952296"/>
                <a:gd name="connsiteX270" fmla="*/ 1721457 w 4806563"/>
                <a:gd name="connsiteY270" fmla="*/ 1363900 h 1952296"/>
                <a:gd name="connsiteX271" fmla="*/ 1717482 w 4806563"/>
                <a:gd name="connsiteY271" fmla="*/ 1351973 h 1952296"/>
                <a:gd name="connsiteX272" fmla="*/ 1709530 w 4806563"/>
                <a:gd name="connsiteY272" fmla="*/ 1328119 h 1952296"/>
                <a:gd name="connsiteX273" fmla="*/ 1693628 w 4806563"/>
                <a:gd name="connsiteY273" fmla="*/ 1304265 h 1952296"/>
                <a:gd name="connsiteX274" fmla="*/ 1689652 w 4806563"/>
                <a:gd name="connsiteY274" fmla="*/ 1292338 h 1952296"/>
                <a:gd name="connsiteX275" fmla="*/ 1677725 w 4806563"/>
                <a:gd name="connsiteY275" fmla="*/ 1284387 h 1952296"/>
                <a:gd name="connsiteX276" fmla="*/ 1669774 w 4806563"/>
                <a:gd name="connsiteY276" fmla="*/ 1276435 h 1952296"/>
                <a:gd name="connsiteX277" fmla="*/ 1657847 w 4806563"/>
                <a:gd name="connsiteY277" fmla="*/ 1272460 h 1952296"/>
                <a:gd name="connsiteX278" fmla="*/ 1645920 w 4806563"/>
                <a:gd name="connsiteY278" fmla="*/ 1252581 h 1952296"/>
                <a:gd name="connsiteX279" fmla="*/ 1622066 w 4806563"/>
                <a:gd name="connsiteY279" fmla="*/ 1236679 h 1952296"/>
                <a:gd name="connsiteX280" fmla="*/ 1614115 w 4806563"/>
                <a:gd name="connsiteY280" fmla="*/ 1224752 h 1952296"/>
                <a:gd name="connsiteX281" fmla="*/ 1598212 w 4806563"/>
                <a:gd name="connsiteY281" fmla="*/ 1192947 h 1952296"/>
                <a:gd name="connsiteX282" fmla="*/ 1578334 w 4806563"/>
                <a:gd name="connsiteY282" fmla="*/ 1173068 h 1952296"/>
                <a:gd name="connsiteX283" fmla="*/ 1566407 w 4806563"/>
                <a:gd name="connsiteY283" fmla="*/ 1169093 h 1952296"/>
                <a:gd name="connsiteX284" fmla="*/ 1554480 w 4806563"/>
                <a:gd name="connsiteY284" fmla="*/ 1149214 h 1952296"/>
                <a:gd name="connsiteX285" fmla="*/ 1538577 w 4806563"/>
                <a:gd name="connsiteY285" fmla="*/ 1117409 h 1952296"/>
                <a:gd name="connsiteX286" fmla="*/ 1339795 w 4806563"/>
                <a:gd name="connsiteY286" fmla="*/ 1101507 h 1952296"/>
                <a:gd name="connsiteX287" fmla="*/ 1339795 w 4806563"/>
                <a:gd name="connsiteY287" fmla="*/ 1165117 h 1952296"/>
                <a:gd name="connsiteX288" fmla="*/ 1037645 w 4806563"/>
                <a:gd name="connsiteY288" fmla="*/ 1129336 h 1952296"/>
                <a:gd name="connsiteX289" fmla="*/ 644056 w 4806563"/>
                <a:gd name="connsiteY289" fmla="*/ 890797 h 1952296"/>
                <a:gd name="connsiteX290" fmla="*/ 659958 w 4806563"/>
                <a:gd name="connsiteY290" fmla="*/ 870919 h 1952296"/>
                <a:gd name="connsiteX291" fmla="*/ 397565 w 4806563"/>
                <a:gd name="connsiteY291" fmla="*/ 835138 h 1952296"/>
                <a:gd name="connsiteX292" fmla="*/ 401541 w 4806563"/>
                <a:gd name="connsiteY292" fmla="*/ 823211 h 1952296"/>
                <a:gd name="connsiteX293" fmla="*/ 405516 w 4806563"/>
                <a:gd name="connsiteY293" fmla="*/ 803333 h 1952296"/>
                <a:gd name="connsiteX294" fmla="*/ 401541 w 4806563"/>
                <a:gd name="connsiteY294" fmla="*/ 787430 h 1952296"/>
                <a:gd name="connsiteX295" fmla="*/ 397565 w 4806563"/>
                <a:gd name="connsiteY295" fmla="*/ 755625 h 1952296"/>
                <a:gd name="connsiteX296" fmla="*/ 389614 w 4806563"/>
                <a:gd name="connsiteY296" fmla="*/ 731771 h 1952296"/>
                <a:gd name="connsiteX297" fmla="*/ 381663 w 4806563"/>
                <a:gd name="connsiteY297" fmla="*/ 719844 h 1952296"/>
                <a:gd name="connsiteX298" fmla="*/ 353833 w 4806563"/>
                <a:gd name="connsiteY298" fmla="*/ 688039 h 1952296"/>
                <a:gd name="connsiteX299" fmla="*/ 341906 w 4806563"/>
                <a:gd name="connsiteY299" fmla="*/ 684063 h 1952296"/>
                <a:gd name="connsiteX300" fmla="*/ 329979 w 4806563"/>
                <a:gd name="connsiteY300" fmla="*/ 692014 h 1952296"/>
                <a:gd name="connsiteX301" fmla="*/ 294198 w 4806563"/>
                <a:gd name="connsiteY301" fmla="*/ 688039 h 1952296"/>
                <a:gd name="connsiteX302" fmla="*/ 302150 w 4806563"/>
                <a:gd name="connsiteY302" fmla="*/ 680088 h 1952296"/>
                <a:gd name="connsiteX303" fmla="*/ 290223 w 4806563"/>
                <a:gd name="connsiteY303" fmla="*/ 656234 h 1952296"/>
                <a:gd name="connsiteX304" fmla="*/ 250466 w 4806563"/>
                <a:gd name="connsiteY304" fmla="*/ 644307 h 1952296"/>
                <a:gd name="connsiteX305" fmla="*/ 234563 w 4806563"/>
                <a:gd name="connsiteY305" fmla="*/ 628404 h 1952296"/>
                <a:gd name="connsiteX306" fmla="*/ 222636 w 4806563"/>
                <a:gd name="connsiteY306" fmla="*/ 604550 h 1952296"/>
                <a:gd name="connsiteX307" fmla="*/ 202758 w 4806563"/>
                <a:gd name="connsiteY307" fmla="*/ 572745 h 1952296"/>
                <a:gd name="connsiteX308" fmla="*/ 174929 w 4806563"/>
                <a:gd name="connsiteY308" fmla="*/ 564794 h 1952296"/>
                <a:gd name="connsiteX309" fmla="*/ 143123 w 4806563"/>
                <a:gd name="connsiteY309" fmla="*/ 556842 h 1952296"/>
                <a:gd name="connsiteX310" fmla="*/ 119270 w 4806563"/>
                <a:gd name="connsiteY310" fmla="*/ 548891 h 1952296"/>
                <a:gd name="connsiteX311" fmla="*/ 107343 w 4806563"/>
                <a:gd name="connsiteY311" fmla="*/ 540940 h 1952296"/>
                <a:gd name="connsiteX312" fmla="*/ 95416 w 4806563"/>
                <a:gd name="connsiteY312" fmla="*/ 536964 h 1952296"/>
                <a:gd name="connsiteX313" fmla="*/ 91440 w 4806563"/>
                <a:gd name="connsiteY313" fmla="*/ 501183 h 1952296"/>
                <a:gd name="connsiteX314" fmla="*/ 95416 w 4806563"/>
                <a:gd name="connsiteY314" fmla="*/ 489256 h 1952296"/>
                <a:gd name="connsiteX315" fmla="*/ 99391 w 4806563"/>
                <a:gd name="connsiteY315" fmla="*/ 469378 h 1952296"/>
                <a:gd name="connsiteX316" fmla="*/ 103367 w 4806563"/>
                <a:gd name="connsiteY316" fmla="*/ 453475 h 1952296"/>
                <a:gd name="connsiteX317" fmla="*/ 95416 w 4806563"/>
                <a:gd name="connsiteY317" fmla="*/ 429621 h 1952296"/>
                <a:gd name="connsiteX318" fmla="*/ 79513 w 4806563"/>
                <a:gd name="connsiteY318" fmla="*/ 397816 h 1952296"/>
                <a:gd name="connsiteX319" fmla="*/ 67586 w 4806563"/>
                <a:gd name="connsiteY319" fmla="*/ 389865 h 1952296"/>
                <a:gd name="connsiteX320" fmla="*/ 59635 w 4806563"/>
                <a:gd name="connsiteY320" fmla="*/ 362035 h 1952296"/>
                <a:gd name="connsiteX321" fmla="*/ 51683 w 4806563"/>
                <a:gd name="connsiteY321" fmla="*/ 354084 h 1952296"/>
                <a:gd name="connsiteX322" fmla="*/ 43732 w 4806563"/>
                <a:gd name="connsiteY322" fmla="*/ 310352 h 1952296"/>
                <a:gd name="connsiteX323" fmla="*/ 39756 w 4806563"/>
                <a:gd name="connsiteY323" fmla="*/ 282522 h 1952296"/>
                <a:gd name="connsiteX324" fmla="*/ 27830 w 4806563"/>
                <a:gd name="connsiteY324" fmla="*/ 274571 h 1952296"/>
                <a:gd name="connsiteX325" fmla="*/ 23854 w 4806563"/>
                <a:gd name="connsiteY325" fmla="*/ 262644 h 1952296"/>
                <a:gd name="connsiteX326" fmla="*/ 19878 w 4806563"/>
                <a:gd name="connsiteY326" fmla="*/ 238790 h 1952296"/>
                <a:gd name="connsiteX327" fmla="*/ 23854 w 4806563"/>
                <a:gd name="connsiteY327" fmla="*/ 226863 h 1952296"/>
                <a:gd name="connsiteX328" fmla="*/ 27830 w 4806563"/>
                <a:gd name="connsiteY328" fmla="*/ 210961 h 1952296"/>
                <a:gd name="connsiteX329" fmla="*/ 39756 w 4806563"/>
                <a:gd name="connsiteY329" fmla="*/ 187107 h 1952296"/>
                <a:gd name="connsiteX330" fmla="*/ 31805 w 4806563"/>
                <a:gd name="connsiteY330" fmla="*/ 175180 h 1952296"/>
                <a:gd name="connsiteX331" fmla="*/ 19878 w 4806563"/>
                <a:gd name="connsiteY331" fmla="*/ 167228 h 1952296"/>
                <a:gd name="connsiteX332" fmla="*/ 11927 w 4806563"/>
                <a:gd name="connsiteY332" fmla="*/ 143374 h 1952296"/>
                <a:gd name="connsiteX333" fmla="*/ 0 w 4806563"/>
                <a:gd name="connsiteY333" fmla="*/ 111569 h 1952296"/>
                <a:gd name="connsiteX334" fmla="*/ 11927 w 4806563"/>
                <a:gd name="connsiteY334" fmla="*/ 95667 h 1952296"/>
                <a:gd name="connsiteX335" fmla="*/ 35781 w 4806563"/>
                <a:gd name="connsiteY335" fmla="*/ 71813 h 1952296"/>
                <a:gd name="connsiteX336" fmla="*/ 47708 w 4806563"/>
                <a:gd name="connsiteY336" fmla="*/ 67837 h 1952296"/>
                <a:gd name="connsiteX337" fmla="*/ 87464 w 4806563"/>
                <a:gd name="connsiteY337" fmla="*/ 43983 h 1952296"/>
                <a:gd name="connsiteX338" fmla="*/ 111318 w 4806563"/>
                <a:gd name="connsiteY338" fmla="*/ 36032 h 1952296"/>
                <a:gd name="connsiteX339" fmla="*/ 127221 w 4806563"/>
                <a:gd name="connsiteY339" fmla="*/ 32056 h 1952296"/>
                <a:gd name="connsiteX340" fmla="*/ 139148 w 4806563"/>
                <a:gd name="connsiteY340" fmla="*/ 28081 h 1952296"/>
                <a:gd name="connsiteX341" fmla="*/ 159026 w 4806563"/>
                <a:gd name="connsiteY341" fmla="*/ 24105 h 1952296"/>
                <a:gd name="connsiteX342" fmla="*/ 167535 w 4806563"/>
                <a:gd name="connsiteY342" fmla="*/ 19851 h 1952296"/>
                <a:gd name="connsiteX0" fmla="*/ 167535 w 4806563"/>
                <a:gd name="connsiteY0" fmla="*/ 19851 h 1952296"/>
                <a:gd name="connsiteX1" fmla="*/ 518800 w 4806563"/>
                <a:gd name="connsiteY1" fmla="*/ 13057 h 1952296"/>
                <a:gd name="connsiteX2" fmla="*/ 1625774 w 4806563"/>
                <a:gd name="connsiteY2" fmla="*/ 447069 h 1952296"/>
                <a:gd name="connsiteX3" fmla="*/ 2060969 w 4806563"/>
                <a:gd name="connsiteY3" fmla="*/ 964498 h 1952296"/>
                <a:gd name="connsiteX4" fmla="*/ 3469173 w 4806563"/>
                <a:gd name="connsiteY4" fmla="*/ 964498 h 1952296"/>
                <a:gd name="connsiteX5" fmla="*/ 3469173 w 4806563"/>
                <a:gd name="connsiteY5" fmla="*/ 698064 h 1952296"/>
                <a:gd name="connsiteX6" fmla="*/ 4047214 w 4806563"/>
                <a:gd name="connsiteY6" fmla="*/ 624428 h 1952296"/>
                <a:gd name="connsiteX7" fmla="*/ 4806563 w 4806563"/>
                <a:gd name="connsiteY7" fmla="*/ 572745 h 1952296"/>
                <a:gd name="connsiteX8" fmla="*/ 4802588 w 4806563"/>
                <a:gd name="connsiteY8" fmla="*/ 584672 h 1952296"/>
                <a:gd name="connsiteX9" fmla="*/ 4794636 w 4806563"/>
                <a:gd name="connsiteY9" fmla="*/ 592623 h 1952296"/>
                <a:gd name="connsiteX10" fmla="*/ 4770783 w 4806563"/>
                <a:gd name="connsiteY10" fmla="*/ 600574 h 1952296"/>
                <a:gd name="connsiteX11" fmla="*/ 4762831 w 4806563"/>
                <a:gd name="connsiteY11" fmla="*/ 608526 h 1952296"/>
                <a:gd name="connsiteX12" fmla="*/ 4742953 w 4806563"/>
                <a:gd name="connsiteY12" fmla="*/ 620453 h 1952296"/>
                <a:gd name="connsiteX13" fmla="*/ 4731026 w 4806563"/>
                <a:gd name="connsiteY13" fmla="*/ 624428 h 1952296"/>
                <a:gd name="connsiteX14" fmla="*/ 4723075 w 4806563"/>
                <a:gd name="connsiteY14" fmla="*/ 636355 h 1952296"/>
                <a:gd name="connsiteX15" fmla="*/ 4711148 w 4806563"/>
                <a:gd name="connsiteY15" fmla="*/ 648282 h 1952296"/>
                <a:gd name="connsiteX16" fmla="*/ 4691270 w 4806563"/>
                <a:gd name="connsiteY16" fmla="*/ 668161 h 1952296"/>
                <a:gd name="connsiteX17" fmla="*/ 4683318 w 4806563"/>
                <a:gd name="connsiteY17" fmla="*/ 692014 h 1952296"/>
                <a:gd name="connsiteX18" fmla="*/ 4667416 w 4806563"/>
                <a:gd name="connsiteY18" fmla="*/ 711893 h 1952296"/>
                <a:gd name="connsiteX19" fmla="*/ 4663440 w 4806563"/>
                <a:gd name="connsiteY19" fmla="*/ 723820 h 1952296"/>
                <a:gd name="connsiteX20" fmla="*/ 4611756 w 4806563"/>
                <a:gd name="connsiteY20" fmla="*/ 731771 h 1952296"/>
                <a:gd name="connsiteX21" fmla="*/ 4583927 w 4806563"/>
                <a:gd name="connsiteY21" fmla="*/ 743698 h 1952296"/>
                <a:gd name="connsiteX22" fmla="*/ 4575976 w 4806563"/>
                <a:gd name="connsiteY22" fmla="*/ 755625 h 1952296"/>
                <a:gd name="connsiteX23" fmla="*/ 4564049 w 4806563"/>
                <a:gd name="connsiteY23" fmla="*/ 795381 h 1952296"/>
                <a:gd name="connsiteX24" fmla="*/ 4552122 w 4806563"/>
                <a:gd name="connsiteY24" fmla="*/ 823211 h 1952296"/>
                <a:gd name="connsiteX25" fmla="*/ 4544170 w 4806563"/>
                <a:gd name="connsiteY25" fmla="*/ 831162 h 1952296"/>
                <a:gd name="connsiteX26" fmla="*/ 4528268 w 4806563"/>
                <a:gd name="connsiteY26" fmla="*/ 855016 h 1952296"/>
                <a:gd name="connsiteX27" fmla="*/ 4516341 w 4806563"/>
                <a:gd name="connsiteY27" fmla="*/ 858992 h 1952296"/>
                <a:gd name="connsiteX28" fmla="*/ 4508390 w 4806563"/>
                <a:gd name="connsiteY28" fmla="*/ 870919 h 1952296"/>
                <a:gd name="connsiteX29" fmla="*/ 4488511 w 4806563"/>
                <a:gd name="connsiteY29" fmla="*/ 886821 h 1952296"/>
                <a:gd name="connsiteX30" fmla="*/ 4480560 w 4806563"/>
                <a:gd name="connsiteY30" fmla="*/ 898748 h 1952296"/>
                <a:gd name="connsiteX31" fmla="*/ 4460682 w 4806563"/>
                <a:gd name="connsiteY31" fmla="*/ 914651 h 1952296"/>
                <a:gd name="connsiteX32" fmla="*/ 4436828 w 4806563"/>
                <a:gd name="connsiteY32" fmla="*/ 946456 h 1952296"/>
                <a:gd name="connsiteX33" fmla="*/ 4412974 w 4806563"/>
                <a:gd name="connsiteY33" fmla="*/ 954408 h 1952296"/>
                <a:gd name="connsiteX34" fmla="*/ 4401047 w 4806563"/>
                <a:gd name="connsiteY34" fmla="*/ 978261 h 1952296"/>
                <a:gd name="connsiteX35" fmla="*/ 4393096 w 4806563"/>
                <a:gd name="connsiteY35" fmla="*/ 990188 h 1952296"/>
                <a:gd name="connsiteX36" fmla="*/ 4385144 w 4806563"/>
                <a:gd name="connsiteY36" fmla="*/ 998140 h 1952296"/>
                <a:gd name="connsiteX37" fmla="*/ 4381169 w 4806563"/>
                <a:gd name="connsiteY37" fmla="*/ 1010067 h 1952296"/>
                <a:gd name="connsiteX38" fmla="*/ 4373217 w 4806563"/>
                <a:gd name="connsiteY38" fmla="*/ 1021994 h 1952296"/>
                <a:gd name="connsiteX39" fmla="*/ 4369242 w 4806563"/>
                <a:gd name="connsiteY39" fmla="*/ 1033921 h 1952296"/>
                <a:gd name="connsiteX40" fmla="*/ 4361290 w 4806563"/>
                <a:gd name="connsiteY40" fmla="*/ 1057774 h 1952296"/>
                <a:gd name="connsiteX41" fmla="*/ 4349363 w 4806563"/>
                <a:gd name="connsiteY41" fmla="*/ 1161141 h 1952296"/>
                <a:gd name="connsiteX42" fmla="*/ 4357315 w 4806563"/>
                <a:gd name="connsiteY42" fmla="*/ 1216801 h 1952296"/>
                <a:gd name="connsiteX43" fmla="*/ 4361290 w 4806563"/>
                <a:gd name="connsiteY43" fmla="*/ 1236679 h 1952296"/>
                <a:gd name="connsiteX44" fmla="*/ 4373217 w 4806563"/>
                <a:gd name="connsiteY44" fmla="*/ 1264508 h 1952296"/>
                <a:gd name="connsiteX45" fmla="*/ 4377193 w 4806563"/>
                <a:gd name="connsiteY45" fmla="*/ 1276435 h 1952296"/>
                <a:gd name="connsiteX46" fmla="*/ 4389120 w 4806563"/>
                <a:gd name="connsiteY46" fmla="*/ 1312216 h 1952296"/>
                <a:gd name="connsiteX47" fmla="*/ 4401047 w 4806563"/>
                <a:gd name="connsiteY47" fmla="*/ 1332094 h 1952296"/>
                <a:gd name="connsiteX48" fmla="*/ 4412974 w 4806563"/>
                <a:gd name="connsiteY48" fmla="*/ 1355948 h 1952296"/>
                <a:gd name="connsiteX49" fmla="*/ 4428876 w 4806563"/>
                <a:gd name="connsiteY49" fmla="*/ 1379802 h 1952296"/>
                <a:gd name="connsiteX50" fmla="*/ 4432852 w 4806563"/>
                <a:gd name="connsiteY50" fmla="*/ 1391729 h 1952296"/>
                <a:gd name="connsiteX51" fmla="*/ 4456706 w 4806563"/>
                <a:gd name="connsiteY51" fmla="*/ 1415583 h 1952296"/>
                <a:gd name="connsiteX52" fmla="*/ 4464657 w 4806563"/>
                <a:gd name="connsiteY52" fmla="*/ 1427510 h 1952296"/>
                <a:gd name="connsiteX53" fmla="*/ 4484536 w 4806563"/>
                <a:gd name="connsiteY53" fmla="*/ 1447388 h 1952296"/>
                <a:gd name="connsiteX54" fmla="*/ 4492487 w 4806563"/>
                <a:gd name="connsiteY54" fmla="*/ 1459315 h 1952296"/>
                <a:gd name="connsiteX55" fmla="*/ 4512365 w 4806563"/>
                <a:gd name="connsiteY55" fmla="*/ 1475218 h 1952296"/>
                <a:gd name="connsiteX56" fmla="*/ 4508390 w 4806563"/>
                <a:gd name="connsiteY56" fmla="*/ 1487145 h 1952296"/>
                <a:gd name="connsiteX57" fmla="*/ 4512365 w 4806563"/>
                <a:gd name="connsiteY57" fmla="*/ 1530877 h 1952296"/>
                <a:gd name="connsiteX58" fmla="*/ 4532243 w 4806563"/>
                <a:gd name="connsiteY58" fmla="*/ 1546780 h 1952296"/>
                <a:gd name="connsiteX59" fmla="*/ 4544170 w 4806563"/>
                <a:gd name="connsiteY59" fmla="*/ 1554731 h 1952296"/>
                <a:gd name="connsiteX60" fmla="*/ 4548146 w 4806563"/>
                <a:gd name="connsiteY60" fmla="*/ 1566658 h 1952296"/>
                <a:gd name="connsiteX61" fmla="*/ 4560073 w 4806563"/>
                <a:gd name="connsiteY61" fmla="*/ 1574609 h 1952296"/>
                <a:gd name="connsiteX62" fmla="*/ 4583927 w 4806563"/>
                <a:gd name="connsiteY62" fmla="*/ 1602439 h 1952296"/>
                <a:gd name="connsiteX63" fmla="*/ 4591878 w 4806563"/>
                <a:gd name="connsiteY63" fmla="*/ 1630268 h 1952296"/>
                <a:gd name="connsiteX64" fmla="*/ 4611756 w 4806563"/>
                <a:gd name="connsiteY64" fmla="*/ 1650147 h 1952296"/>
                <a:gd name="connsiteX65" fmla="*/ 4615732 w 4806563"/>
                <a:gd name="connsiteY65" fmla="*/ 1709781 h 1952296"/>
                <a:gd name="connsiteX66" fmla="*/ 4611756 w 4806563"/>
                <a:gd name="connsiteY66" fmla="*/ 1777368 h 1952296"/>
                <a:gd name="connsiteX67" fmla="*/ 4611756 w 4806563"/>
                <a:gd name="connsiteY67" fmla="*/ 1825075 h 1952296"/>
                <a:gd name="connsiteX68" fmla="*/ 4599830 w 4806563"/>
                <a:gd name="connsiteY68" fmla="*/ 1876759 h 1952296"/>
                <a:gd name="connsiteX69" fmla="*/ 4595854 w 4806563"/>
                <a:gd name="connsiteY69" fmla="*/ 1900613 h 1952296"/>
                <a:gd name="connsiteX70" fmla="*/ 4583927 w 4806563"/>
                <a:gd name="connsiteY70" fmla="*/ 1904588 h 1952296"/>
                <a:gd name="connsiteX71" fmla="*/ 4564049 w 4806563"/>
                <a:gd name="connsiteY71" fmla="*/ 1920491 h 1952296"/>
                <a:gd name="connsiteX72" fmla="*/ 4536219 w 4806563"/>
                <a:gd name="connsiteY72" fmla="*/ 1924467 h 1952296"/>
                <a:gd name="connsiteX73" fmla="*/ 4524292 w 4806563"/>
                <a:gd name="connsiteY73" fmla="*/ 1920491 h 1952296"/>
                <a:gd name="connsiteX74" fmla="*/ 4520316 w 4806563"/>
                <a:gd name="connsiteY74" fmla="*/ 1908564 h 1952296"/>
                <a:gd name="connsiteX75" fmla="*/ 4504414 w 4806563"/>
                <a:gd name="connsiteY75" fmla="*/ 1884710 h 1952296"/>
                <a:gd name="connsiteX76" fmla="*/ 4496463 w 4806563"/>
                <a:gd name="connsiteY76" fmla="*/ 1856881 h 1952296"/>
                <a:gd name="connsiteX77" fmla="*/ 4488511 w 4806563"/>
                <a:gd name="connsiteY77" fmla="*/ 1848929 h 1952296"/>
                <a:gd name="connsiteX78" fmla="*/ 4476584 w 4806563"/>
                <a:gd name="connsiteY78" fmla="*/ 1844954 h 1952296"/>
                <a:gd name="connsiteX79" fmla="*/ 4452730 w 4806563"/>
                <a:gd name="connsiteY79" fmla="*/ 1837002 h 1952296"/>
                <a:gd name="connsiteX80" fmla="*/ 4428876 w 4806563"/>
                <a:gd name="connsiteY80" fmla="*/ 1833027 h 1952296"/>
                <a:gd name="connsiteX81" fmla="*/ 4420925 w 4806563"/>
                <a:gd name="connsiteY81" fmla="*/ 1809173 h 1952296"/>
                <a:gd name="connsiteX82" fmla="*/ 4412974 w 4806563"/>
                <a:gd name="connsiteY82" fmla="*/ 1773392 h 1952296"/>
                <a:gd name="connsiteX83" fmla="*/ 4389120 w 4806563"/>
                <a:gd name="connsiteY83" fmla="*/ 1769416 h 1952296"/>
                <a:gd name="connsiteX84" fmla="*/ 4377193 w 4806563"/>
                <a:gd name="connsiteY84" fmla="*/ 1765441 h 1952296"/>
                <a:gd name="connsiteX85" fmla="*/ 4369242 w 4806563"/>
                <a:gd name="connsiteY85" fmla="*/ 1757489 h 1952296"/>
                <a:gd name="connsiteX86" fmla="*/ 4357315 w 4806563"/>
                <a:gd name="connsiteY86" fmla="*/ 1749538 h 1952296"/>
                <a:gd name="connsiteX87" fmla="*/ 4353339 w 4806563"/>
                <a:gd name="connsiteY87" fmla="*/ 1737611 h 1952296"/>
                <a:gd name="connsiteX88" fmla="*/ 4341412 w 4806563"/>
                <a:gd name="connsiteY88" fmla="*/ 1729660 h 1952296"/>
                <a:gd name="connsiteX89" fmla="*/ 4325510 w 4806563"/>
                <a:gd name="connsiteY89" fmla="*/ 1705806 h 1952296"/>
                <a:gd name="connsiteX90" fmla="*/ 4317558 w 4806563"/>
                <a:gd name="connsiteY90" fmla="*/ 1697854 h 1952296"/>
                <a:gd name="connsiteX91" fmla="*/ 4309607 w 4806563"/>
                <a:gd name="connsiteY91" fmla="*/ 1674001 h 1952296"/>
                <a:gd name="connsiteX92" fmla="*/ 4301656 w 4806563"/>
                <a:gd name="connsiteY92" fmla="*/ 1662074 h 1952296"/>
                <a:gd name="connsiteX93" fmla="*/ 4293704 w 4806563"/>
                <a:gd name="connsiteY93" fmla="*/ 1654122 h 1952296"/>
                <a:gd name="connsiteX94" fmla="*/ 4297680 w 4806563"/>
                <a:gd name="connsiteY94" fmla="*/ 1642195 h 1952296"/>
                <a:gd name="connsiteX95" fmla="*/ 4309607 w 4806563"/>
                <a:gd name="connsiteY95" fmla="*/ 1634244 h 1952296"/>
                <a:gd name="connsiteX96" fmla="*/ 4321534 w 4806563"/>
                <a:gd name="connsiteY96" fmla="*/ 1610390 h 1952296"/>
                <a:gd name="connsiteX97" fmla="*/ 4317558 w 4806563"/>
                <a:gd name="connsiteY97" fmla="*/ 1598463 h 1952296"/>
                <a:gd name="connsiteX98" fmla="*/ 4297680 w 4806563"/>
                <a:gd name="connsiteY98" fmla="*/ 1602439 h 1952296"/>
                <a:gd name="connsiteX99" fmla="*/ 4285753 w 4806563"/>
                <a:gd name="connsiteY99" fmla="*/ 1606414 h 1952296"/>
                <a:gd name="connsiteX100" fmla="*/ 4281777 w 4806563"/>
                <a:gd name="connsiteY100" fmla="*/ 1622317 h 1952296"/>
                <a:gd name="connsiteX101" fmla="*/ 4277802 w 4806563"/>
                <a:gd name="connsiteY101" fmla="*/ 1570634 h 1952296"/>
                <a:gd name="connsiteX102" fmla="*/ 4277802 w 4806563"/>
                <a:gd name="connsiteY102" fmla="*/ 1510999 h 1952296"/>
                <a:gd name="connsiteX103" fmla="*/ 4269850 w 4806563"/>
                <a:gd name="connsiteY103" fmla="*/ 1503048 h 1952296"/>
                <a:gd name="connsiteX104" fmla="*/ 4265875 w 4806563"/>
                <a:gd name="connsiteY104" fmla="*/ 1455340 h 1952296"/>
                <a:gd name="connsiteX105" fmla="*/ 4261899 w 4806563"/>
                <a:gd name="connsiteY105" fmla="*/ 1443413 h 1952296"/>
                <a:gd name="connsiteX106" fmla="*/ 4253948 w 4806563"/>
                <a:gd name="connsiteY106" fmla="*/ 1435461 h 1952296"/>
                <a:gd name="connsiteX107" fmla="*/ 4234070 w 4806563"/>
                <a:gd name="connsiteY107" fmla="*/ 1431486 h 1952296"/>
                <a:gd name="connsiteX108" fmla="*/ 4222143 w 4806563"/>
                <a:gd name="connsiteY108" fmla="*/ 1423534 h 1952296"/>
                <a:gd name="connsiteX109" fmla="*/ 4182386 w 4806563"/>
                <a:gd name="connsiteY109" fmla="*/ 1391729 h 1952296"/>
                <a:gd name="connsiteX110" fmla="*/ 4162508 w 4806563"/>
                <a:gd name="connsiteY110" fmla="*/ 1371851 h 1952296"/>
                <a:gd name="connsiteX111" fmla="*/ 4138654 w 4806563"/>
                <a:gd name="connsiteY111" fmla="*/ 1363900 h 1952296"/>
                <a:gd name="connsiteX112" fmla="*/ 4118776 w 4806563"/>
                <a:gd name="connsiteY112" fmla="*/ 1344021 h 1952296"/>
                <a:gd name="connsiteX113" fmla="*/ 4106849 w 4806563"/>
                <a:gd name="connsiteY113" fmla="*/ 1336070 h 1952296"/>
                <a:gd name="connsiteX114" fmla="*/ 4086970 w 4806563"/>
                <a:gd name="connsiteY114" fmla="*/ 1324143 h 1952296"/>
                <a:gd name="connsiteX115" fmla="*/ 4063116 w 4806563"/>
                <a:gd name="connsiteY115" fmla="*/ 1332094 h 1952296"/>
                <a:gd name="connsiteX116" fmla="*/ 4047214 w 4806563"/>
                <a:gd name="connsiteY116" fmla="*/ 1355948 h 1952296"/>
                <a:gd name="connsiteX117" fmla="*/ 4039263 w 4806563"/>
                <a:gd name="connsiteY117" fmla="*/ 1363900 h 1952296"/>
                <a:gd name="connsiteX118" fmla="*/ 4031311 w 4806563"/>
                <a:gd name="connsiteY118" fmla="*/ 1387754 h 1952296"/>
                <a:gd name="connsiteX119" fmla="*/ 4019384 w 4806563"/>
                <a:gd name="connsiteY119" fmla="*/ 1391729 h 1952296"/>
                <a:gd name="connsiteX120" fmla="*/ 3991555 w 4806563"/>
                <a:gd name="connsiteY120" fmla="*/ 1395705 h 1952296"/>
                <a:gd name="connsiteX121" fmla="*/ 3967701 w 4806563"/>
                <a:gd name="connsiteY121" fmla="*/ 1383778 h 1952296"/>
                <a:gd name="connsiteX122" fmla="*/ 3963725 w 4806563"/>
                <a:gd name="connsiteY122" fmla="*/ 1371851 h 1952296"/>
                <a:gd name="connsiteX123" fmla="*/ 3939871 w 4806563"/>
                <a:gd name="connsiteY123" fmla="*/ 1363900 h 1952296"/>
                <a:gd name="connsiteX124" fmla="*/ 3927944 w 4806563"/>
                <a:gd name="connsiteY124" fmla="*/ 1355948 h 1952296"/>
                <a:gd name="connsiteX125" fmla="*/ 3904090 w 4806563"/>
                <a:gd name="connsiteY125" fmla="*/ 1344021 h 1952296"/>
                <a:gd name="connsiteX126" fmla="*/ 3892163 w 4806563"/>
                <a:gd name="connsiteY126" fmla="*/ 1340046 h 1952296"/>
                <a:gd name="connsiteX127" fmla="*/ 3868310 w 4806563"/>
                <a:gd name="connsiteY127" fmla="*/ 1324143 h 1952296"/>
                <a:gd name="connsiteX128" fmla="*/ 3792772 w 4806563"/>
                <a:gd name="connsiteY128" fmla="*/ 1320168 h 1952296"/>
                <a:gd name="connsiteX129" fmla="*/ 3737113 w 4806563"/>
                <a:gd name="connsiteY129" fmla="*/ 1328119 h 1952296"/>
                <a:gd name="connsiteX130" fmla="*/ 3725186 w 4806563"/>
                <a:gd name="connsiteY130" fmla="*/ 1332094 h 1952296"/>
                <a:gd name="connsiteX131" fmla="*/ 3717235 w 4806563"/>
                <a:gd name="connsiteY131" fmla="*/ 1340046 h 1952296"/>
                <a:gd name="connsiteX132" fmla="*/ 3681454 w 4806563"/>
                <a:gd name="connsiteY132" fmla="*/ 1344021 h 1952296"/>
                <a:gd name="connsiteX133" fmla="*/ 3665551 w 4806563"/>
                <a:gd name="connsiteY133" fmla="*/ 1347997 h 1952296"/>
                <a:gd name="connsiteX134" fmla="*/ 3661576 w 4806563"/>
                <a:gd name="connsiteY134" fmla="*/ 1336070 h 1952296"/>
                <a:gd name="connsiteX135" fmla="*/ 3657600 w 4806563"/>
                <a:gd name="connsiteY135" fmla="*/ 1324143 h 1952296"/>
                <a:gd name="connsiteX136" fmla="*/ 3649649 w 4806563"/>
                <a:gd name="connsiteY136" fmla="*/ 1300289 h 1952296"/>
                <a:gd name="connsiteX137" fmla="*/ 3625795 w 4806563"/>
                <a:gd name="connsiteY137" fmla="*/ 1296314 h 1952296"/>
                <a:gd name="connsiteX138" fmla="*/ 3617843 w 4806563"/>
                <a:gd name="connsiteY138" fmla="*/ 1304265 h 1952296"/>
                <a:gd name="connsiteX139" fmla="*/ 3562184 w 4806563"/>
                <a:gd name="connsiteY139" fmla="*/ 1340046 h 1952296"/>
                <a:gd name="connsiteX140" fmla="*/ 3550257 w 4806563"/>
                <a:gd name="connsiteY140" fmla="*/ 1336070 h 1952296"/>
                <a:gd name="connsiteX141" fmla="*/ 3526403 w 4806563"/>
                <a:gd name="connsiteY141" fmla="*/ 1328119 h 1952296"/>
                <a:gd name="connsiteX142" fmla="*/ 3510501 w 4806563"/>
                <a:gd name="connsiteY142" fmla="*/ 1324143 h 1952296"/>
                <a:gd name="connsiteX143" fmla="*/ 3498574 w 4806563"/>
                <a:gd name="connsiteY143" fmla="*/ 1332094 h 1952296"/>
                <a:gd name="connsiteX144" fmla="*/ 3466769 w 4806563"/>
                <a:gd name="connsiteY144" fmla="*/ 1336070 h 1952296"/>
                <a:gd name="connsiteX145" fmla="*/ 3446890 w 4806563"/>
                <a:gd name="connsiteY145" fmla="*/ 1367875 h 1952296"/>
                <a:gd name="connsiteX146" fmla="*/ 3442915 w 4806563"/>
                <a:gd name="connsiteY146" fmla="*/ 1403656 h 1952296"/>
                <a:gd name="connsiteX147" fmla="*/ 3466769 w 4806563"/>
                <a:gd name="connsiteY147" fmla="*/ 1399681 h 1952296"/>
                <a:gd name="connsiteX148" fmla="*/ 3486647 w 4806563"/>
                <a:gd name="connsiteY148" fmla="*/ 1395705 h 1952296"/>
                <a:gd name="connsiteX149" fmla="*/ 3486647 w 4806563"/>
                <a:gd name="connsiteY149" fmla="*/ 1419559 h 1952296"/>
                <a:gd name="connsiteX150" fmla="*/ 3466769 w 4806563"/>
                <a:gd name="connsiteY150" fmla="*/ 1423534 h 1952296"/>
                <a:gd name="connsiteX151" fmla="*/ 3462793 w 4806563"/>
                <a:gd name="connsiteY151" fmla="*/ 1435461 h 1952296"/>
                <a:gd name="connsiteX152" fmla="*/ 3470744 w 4806563"/>
                <a:gd name="connsiteY152" fmla="*/ 1463291 h 1952296"/>
                <a:gd name="connsiteX153" fmla="*/ 3506525 w 4806563"/>
                <a:gd name="connsiteY153" fmla="*/ 1483169 h 1952296"/>
                <a:gd name="connsiteX154" fmla="*/ 3518452 w 4806563"/>
                <a:gd name="connsiteY154" fmla="*/ 1487145 h 1952296"/>
                <a:gd name="connsiteX155" fmla="*/ 3542306 w 4806563"/>
                <a:gd name="connsiteY155" fmla="*/ 1495096 h 1952296"/>
                <a:gd name="connsiteX156" fmla="*/ 3534355 w 4806563"/>
                <a:gd name="connsiteY156" fmla="*/ 1518950 h 1952296"/>
                <a:gd name="connsiteX157" fmla="*/ 3526403 w 4806563"/>
                <a:gd name="connsiteY157" fmla="*/ 1510999 h 1952296"/>
                <a:gd name="connsiteX158" fmla="*/ 3514476 w 4806563"/>
                <a:gd name="connsiteY158" fmla="*/ 1507023 h 1952296"/>
                <a:gd name="connsiteX159" fmla="*/ 3466769 w 4806563"/>
                <a:gd name="connsiteY159" fmla="*/ 1499072 h 1952296"/>
                <a:gd name="connsiteX160" fmla="*/ 3454842 w 4806563"/>
                <a:gd name="connsiteY160" fmla="*/ 1491121 h 1952296"/>
                <a:gd name="connsiteX161" fmla="*/ 3434963 w 4806563"/>
                <a:gd name="connsiteY161" fmla="*/ 1463291 h 1952296"/>
                <a:gd name="connsiteX162" fmla="*/ 3423036 w 4806563"/>
                <a:gd name="connsiteY162" fmla="*/ 1487145 h 1952296"/>
                <a:gd name="connsiteX163" fmla="*/ 3430988 w 4806563"/>
                <a:gd name="connsiteY163" fmla="*/ 1495096 h 1952296"/>
                <a:gd name="connsiteX164" fmla="*/ 3423036 w 4806563"/>
                <a:gd name="connsiteY164" fmla="*/ 1503048 h 1952296"/>
                <a:gd name="connsiteX165" fmla="*/ 3411110 w 4806563"/>
                <a:gd name="connsiteY165" fmla="*/ 1522926 h 1952296"/>
                <a:gd name="connsiteX166" fmla="*/ 3403158 w 4806563"/>
                <a:gd name="connsiteY166" fmla="*/ 1499072 h 1952296"/>
                <a:gd name="connsiteX167" fmla="*/ 3387256 w 4806563"/>
                <a:gd name="connsiteY167" fmla="*/ 1495096 h 1952296"/>
                <a:gd name="connsiteX168" fmla="*/ 3367377 w 4806563"/>
                <a:gd name="connsiteY168" fmla="*/ 1510999 h 1952296"/>
                <a:gd name="connsiteX169" fmla="*/ 3355450 w 4806563"/>
                <a:gd name="connsiteY169" fmla="*/ 1530877 h 1952296"/>
                <a:gd name="connsiteX170" fmla="*/ 3327621 w 4806563"/>
                <a:gd name="connsiteY170" fmla="*/ 1534853 h 1952296"/>
                <a:gd name="connsiteX171" fmla="*/ 3295816 w 4806563"/>
                <a:gd name="connsiteY171" fmla="*/ 1510999 h 1952296"/>
                <a:gd name="connsiteX172" fmla="*/ 3287864 w 4806563"/>
                <a:gd name="connsiteY172" fmla="*/ 1503048 h 1952296"/>
                <a:gd name="connsiteX173" fmla="*/ 3295816 w 4806563"/>
                <a:gd name="connsiteY173" fmla="*/ 1495096 h 1952296"/>
                <a:gd name="connsiteX174" fmla="*/ 3287864 w 4806563"/>
                <a:gd name="connsiteY174" fmla="*/ 1483169 h 1952296"/>
                <a:gd name="connsiteX175" fmla="*/ 3275937 w 4806563"/>
                <a:gd name="connsiteY175" fmla="*/ 1479194 h 1952296"/>
                <a:gd name="connsiteX176" fmla="*/ 3267986 w 4806563"/>
                <a:gd name="connsiteY176" fmla="*/ 1471242 h 1952296"/>
                <a:gd name="connsiteX177" fmla="*/ 3256059 w 4806563"/>
                <a:gd name="connsiteY177" fmla="*/ 1467267 h 1952296"/>
                <a:gd name="connsiteX178" fmla="*/ 3252083 w 4806563"/>
                <a:gd name="connsiteY178" fmla="*/ 1455340 h 1952296"/>
                <a:gd name="connsiteX179" fmla="*/ 3220278 w 4806563"/>
                <a:gd name="connsiteY179" fmla="*/ 1451364 h 1952296"/>
                <a:gd name="connsiteX180" fmla="*/ 3200400 w 4806563"/>
                <a:gd name="connsiteY180" fmla="*/ 1447388 h 1952296"/>
                <a:gd name="connsiteX181" fmla="*/ 3188473 w 4806563"/>
                <a:gd name="connsiteY181" fmla="*/ 1451364 h 1952296"/>
                <a:gd name="connsiteX182" fmla="*/ 3184497 w 4806563"/>
                <a:gd name="connsiteY182" fmla="*/ 1463291 h 1952296"/>
                <a:gd name="connsiteX183" fmla="*/ 3168595 w 4806563"/>
                <a:gd name="connsiteY183" fmla="*/ 1467267 h 1952296"/>
                <a:gd name="connsiteX184" fmla="*/ 3132814 w 4806563"/>
                <a:gd name="connsiteY184" fmla="*/ 1459315 h 1952296"/>
                <a:gd name="connsiteX185" fmla="*/ 3120887 w 4806563"/>
                <a:gd name="connsiteY185" fmla="*/ 1455340 h 1952296"/>
                <a:gd name="connsiteX186" fmla="*/ 3085106 w 4806563"/>
                <a:gd name="connsiteY186" fmla="*/ 1443413 h 1952296"/>
                <a:gd name="connsiteX187" fmla="*/ 3025471 w 4806563"/>
                <a:gd name="connsiteY187" fmla="*/ 1439437 h 1952296"/>
                <a:gd name="connsiteX188" fmla="*/ 3009569 w 4806563"/>
                <a:gd name="connsiteY188" fmla="*/ 1443413 h 1952296"/>
                <a:gd name="connsiteX189" fmla="*/ 2989690 w 4806563"/>
                <a:gd name="connsiteY189" fmla="*/ 1447388 h 1952296"/>
                <a:gd name="connsiteX190" fmla="*/ 2977763 w 4806563"/>
                <a:gd name="connsiteY190" fmla="*/ 1451364 h 1952296"/>
                <a:gd name="connsiteX191" fmla="*/ 2930056 w 4806563"/>
                <a:gd name="connsiteY191" fmla="*/ 1463291 h 1952296"/>
                <a:gd name="connsiteX192" fmla="*/ 2918129 w 4806563"/>
                <a:gd name="connsiteY192" fmla="*/ 1471242 h 1952296"/>
                <a:gd name="connsiteX193" fmla="*/ 2878372 w 4806563"/>
                <a:gd name="connsiteY193" fmla="*/ 1483169 h 1952296"/>
                <a:gd name="connsiteX194" fmla="*/ 2870421 w 4806563"/>
                <a:gd name="connsiteY194" fmla="*/ 1491121 h 1952296"/>
                <a:gd name="connsiteX195" fmla="*/ 2850543 w 4806563"/>
                <a:gd name="connsiteY195" fmla="*/ 1503048 h 1952296"/>
                <a:gd name="connsiteX196" fmla="*/ 2826689 w 4806563"/>
                <a:gd name="connsiteY196" fmla="*/ 1510999 h 1952296"/>
                <a:gd name="connsiteX197" fmla="*/ 2810786 w 4806563"/>
                <a:gd name="connsiteY197" fmla="*/ 1530877 h 1952296"/>
                <a:gd name="connsiteX198" fmla="*/ 2798859 w 4806563"/>
                <a:gd name="connsiteY198" fmla="*/ 1538828 h 1952296"/>
                <a:gd name="connsiteX199" fmla="*/ 2786932 w 4806563"/>
                <a:gd name="connsiteY199" fmla="*/ 1542804 h 1952296"/>
                <a:gd name="connsiteX200" fmla="*/ 2778981 w 4806563"/>
                <a:gd name="connsiteY200" fmla="*/ 1554731 h 1952296"/>
                <a:gd name="connsiteX201" fmla="*/ 2759103 w 4806563"/>
                <a:gd name="connsiteY201" fmla="*/ 1570634 h 1952296"/>
                <a:gd name="connsiteX202" fmla="*/ 2747176 w 4806563"/>
                <a:gd name="connsiteY202" fmla="*/ 1578585 h 1952296"/>
                <a:gd name="connsiteX203" fmla="*/ 2731273 w 4806563"/>
                <a:gd name="connsiteY203" fmla="*/ 1598463 h 1952296"/>
                <a:gd name="connsiteX204" fmla="*/ 2727297 w 4806563"/>
                <a:gd name="connsiteY204" fmla="*/ 1610390 h 1952296"/>
                <a:gd name="connsiteX205" fmla="*/ 2699468 w 4806563"/>
                <a:gd name="connsiteY205" fmla="*/ 1614366 h 1952296"/>
                <a:gd name="connsiteX206" fmla="*/ 2683565 w 4806563"/>
                <a:gd name="connsiteY206" fmla="*/ 1618341 h 1952296"/>
                <a:gd name="connsiteX207" fmla="*/ 2651760 w 4806563"/>
                <a:gd name="connsiteY207" fmla="*/ 1622317 h 1952296"/>
                <a:gd name="connsiteX208" fmla="*/ 2639833 w 4806563"/>
                <a:gd name="connsiteY208" fmla="*/ 1630268 h 1952296"/>
                <a:gd name="connsiteX209" fmla="*/ 2623930 w 4806563"/>
                <a:gd name="connsiteY209" fmla="*/ 1638220 h 1952296"/>
                <a:gd name="connsiteX210" fmla="*/ 2588150 w 4806563"/>
                <a:gd name="connsiteY210" fmla="*/ 1658098 h 1952296"/>
                <a:gd name="connsiteX211" fmla="*/ 2564296 w 4806563"/>
                <a:gd name="connsiteY211" fmla="*/ 1689903 h 1952296"/>
                <a:gd name="connsiteX212" fmla="*/ 2544417 w 4806563"/>
                <a:gd name="connsiteY212" fmla="*/ 1701830 h 1952296"/>
                <a:gd name="connsiteX213" fmla="*/ 2552369 w 4806563"/>
                <a:gd name="connsiteY213" fmla="*/ 1725684 h 1952296"/>
                <a:gd name="connsiteX214" fmla="*/ 2548393 w 4806563"/>
                <a:gd name="connsiteY214" fmla="*/ 1757489 h 1952296"/>
                <a:gd name="connsiteX215" fmla="*/ 2544417 w 4806563"/>
                <a:gd name="connsiteY215" fmla="*/ 1769416 h 1952296"/>
                <a:gd name="connsiteX216" fmla="*/ 2532490 w 4806563"/>
                <a:gd name="connsiteY216" fmla="*/ 1813148 h 1952296"/>
                <a:gd name="connsiteX217" fmla="*/ 2528515 w 4806563"/>
                <a:gd name="connsiteY217" fmla="*/ 1837002 h 1952296"/>
                <a:gd name="connsiteX218" fmla="*/ 2532490 w 4806563"/>
                <a:gd name="connsiteY218" fmla="*/ 1848929 h 1952296"/>
                <a:gd name="connsiteX219" fmla="*/ 2536466 w 4806563"/>
                <a:gd name="connsiteY219" fmla="*/ 1904588 h 1952296"/>
                <a:gd name="connsiteX220" fmla="*/ 2544417 w 4806563"/>
                <a:gd name="connsiteY220" fmla="*/ 1916515 h 1952296"/>
                <a:gd name="connsiteX221" fmla="*/ 2552369 w 4806563"/>
                <a:gd name="connsiteY221" fmla="*/ 1948321 h 1952296"/>
                <a:gd name="connsiteX222" fmla="*/ 2508636 w 4806563"/>
                <a:gd name="connsiteY222" fmla="*/ 1944345 h 1952296"/>
                <a:gd name="connsiteX223" fmla="*/ 2452977 w 4806563"/>
                <a:gd name="connsiteY223" fmla="*/ 1932418 h 1952296"/>
                <a:gd name="connsiteX224" fmla="*/ 2433099 w 4806563"/>
                <a:gd name="connsiteY224" fmla="*/ 1928442 h 1952296"/>
                <a:gd name="connsiteX225" fmla="*/ 2405270 w 4806563"/>
                <a:gd name="connsiteY225" fmla="*/ 1920491 h 1952296"/>
                <a:gd name="connsiteX226" fmla="*/ 2381416 w 4806563"/>
                <a:gd name="connsiteY226" fmla="*/ 1904588 h 1952296"/>
                <a:gd name="connsiteX227" fmla="*/ 2357562 w 4806563"/>
                <a:gd name="connsiteY227" fmla="*/ 1900613 h 1952296"/>
                <a:gd name="connsiteX228" fmla="*/ 2345635 w 4806563"/>
                <a:gd name="connsiteY228" fmla="*/ 1896637 h 1952296"/>
                <a:gd name="connsiteX229" fmla="*/ 2341659 w 4806563"/>
                <a:gd name="connsiteY229" fmla="*/ 1884710 h 1952296"/>
                <a:gd name="connsiteX230" fmla="*/ 2333708 w 4806563"/>
                <a:gd name="connsiteY230" fmla="*/ 1872783 h 1952296"/>
                <a:gd name="connsiteX231" fmla="*/ 2325756 w 4806563"/>
                <a:gd name="connsiteY231" fmla="*/ 1833027 h 1952296"/>
                <a:gd name="connsiteX232" fmla="*/ 2313830 w 4806563"/>
                <a:gd name="connsiteY232" fmla="*/ 1773392 h 1952296"/>
                <a:gd name="connsiteX233" fmla="*/ 2301903 w 4806563"/>
                <a:gd name="connsiteY233" fmla="*/ 1749538 h 1952296"/>
                <a:gd name="connsiteX234" fmla="*/ 2266122 w 4806563"/>
                <a:gd name="connsiteY234" fmla="*/ 1733635 h 1952296"/>
                <a:gd name="connsiteX235" fmla="*/ 2250219 w 4806563"/>
                <a:gd name="connsiteY235" fmla="*/ 1701830 h 1952296"/>
                <a:gd name="connsiteX236" fmla="*/ 2242268 w 4806563"/>
                <a:gd name="connsiteY236" fmla="*/ 1670025 h 1952296"/>
                <a:gd name="connsiteX237" fmla="*/ 2226365 w 4806563"/>
                <a:gd name="connsiteY237" fmla="*/ 1654122 h 1952296"/>
                <a:gd name="connsiteX238" fmla="*/ 2218414 w 4806563"/>
                <a:gd name="connsiteY238" fmla="*/ 1626293 h 1952296"/>
                <a:gd name="connsiteX239" fmla="*/ 2214438 w 4806563"/>
                <a:gd name="connsiteY239" fmla="*/ 1614366 h 1952296"/>
                <a:gd name="connsiteX240" fmla="*/ 2202511 w 4806563"/>
                <a:gd name="connsiteY240" fmla="*/ 1578585 h 1952296"/>
                <a:gd name="connsiteX241" fmla="*/ 2198536 w 4806563"/>
                <a:gd name="connsiteY241" fmla="*/ 1562682 h 1952296"/>
                <a:gd name="connsiteX242" fmla="*/ 2190584 w 4806563"/>
                <a:gd name="connsiteY242" fmla="*/ 1550755 h 1952296"/>
                <a:gd name="connsiteX243" fmla="*/ 2186609 w 4806563"/>
                <a:gd name="connsiteY243" fmla="*/ 1538828 h 1952296"/>
                <a:gd name="connsiteX244" fmla="*/ 2178657 w 4806563"/>
                <a:gd name="connsiteY244" fmla="*/ 1530877 h 1952296"/>
                <a:gd name="connsiteX245" fmla="*/ 2166730 w 4806563"/>
                <a:gd name="connsiteY245" fmla="*/ 1491121 h 1952296"/>
                <a:gd name="connsiteX246" fmla="*/ 2154803 w 4806563"/>
                <a:gd name="connsiteY246" fmla="*/ 1487145 h 1952296"/>
                <a:gd name="connsiteX247" fmla="*/ 2146852 w 4806563"/>
                <a:gd name="connsiteY247" fmla="*/ 1475218 h 1952296"/>
                <a:gd name="connsiteX248" fmla="*/ 2119023 w 4806563"/>
                <a:gd name="connsiteY248" fmla="*/ 1443413 h 1952296"/>
                <a:gd name="connsiteX249" fmla="*/ 2095169 w 4806563"/>
                <a:gd name="connsiteY249" fmla="*/ 1435461 h 1952296"/>
                <a:gd name="connsiteX250" fmla="*/ 2035534 w 4806563"/>
                <a:gd name="connsiteY250" fmla="*/ 1431486 h 1952296"/>
                <a:gd name="connsiteX251" fmla="*/ 2023607 w 4806563"/>
                <a:gd name="connsiteY251" fmla="*/ 1427510 h 1952296"/>
                <a:gd name="connsiteX252" fmla="*/ 2011680 w 4806563"/>
                <a:gd name="connsiteY252" fmla="*/ 1423534 h 1952296"/>
                <a:gd name="connsiteX253" fmla="*/ 1963972 w 4806563"/>
                <a:gd name="connsiteY253" fmla="*/ 1411608 h 1952296"/>
                <a:gd name="connsiteX254" fmla="*/ 1940118 w 4806563"/>
                <a:gd name="connsiteY254" fmla="*/ 1427510 h 1952296"/>
                <a:gd name="connsiteX255" fmla="*/ 1924216 w 4806563"/>
                <a:gd name="connsiteY255" fmla="*/ 1463291 h 1952296"/>
                <a:gd name="connsiteX256" fmla="*/ 1912289 w 4806563"/>
                <a:gd name="connsiteY256" fmla="*/ 1467267 h 1952296"/>
                <a:gd name="connsiteX257" fmla="*/ 1908313 w 4806563"/>
                <a:gd name="connsiteY257" fmla="*/ 1479194 h 1952296"/>
                <a:gd name="connsiteX258" fmla="*/ 1896386 w 4806563"/>
                <a:gd name="connsiteY258" fmla="*/ 1510999 h 1952296"/>
                <a:gd name="connsiteX259" fmla="*/ 1876508 w 4806563"/>
                <a:gd name="connsiteY259" fmla="*/ 1514974 h 1952296"/>
                <a:gd name="connsiteX260" fmla="*/ 1852654 w 4806563"/>
                <a:gd name="connsiteY260" fmla="*/ 1507023 h 1952296"/>
                <a:gd name="connsiteX261" fmla="*/ 1832776 w 4806563"/>
                <a:gd name="connsiteY261" fmla="*/ 1503048 h 1952296"/>
                <a:gd name="connsiteX262" fmla="*/ 1808922 w 4806563"/>
                <a:gd name="connsiteY262" fmla="*/ 1491121 h 1952296"/>
                <a:gd name="connsiteX263" fmla="*/ 1796995 w 4806563"/>
                <a:gd name="connsiteY263" fmla="*/ 1487145 h 1952296"/>
                <a:gd name="connsiteX264" fmla="*/ 1785068 w 4806563"/>
                <a:gd name="connsiteY264" fmla="*/ 1479194 h 1952296"/>
                <a:gd name="connsiteX265" fmla="*/ 1773141 w 4806563"/>
                <a:gd name="connsiteY265" fmla="*/ 1475218 h 1952296"/>
                <a:gd name="connsiteX266" fmla="*/ 1761214 w 4806563"/>
                <a:gd name="connsiteY266" fmla="*/ 1463291 h 1952296"/>
                <a:gd name="connsiteX267" fmla="*/ 1741336 w 4806563"/>
                <a:gd name="connsiteY267" fmla="*/ 1443413 h 1952296"/>
                <a:gd name="connsiteX268" fmla="*/ 1733384 w 4806563"/>
                <a:gd name="connsiteY268" fmla="*/ 1419559 h 1952296"/>
                <a:gd name="connsiteX269" fmla="*/ 1725433 w 4806563"/>
                <a:gd name="connsiteY269" fmla="*/ 1407632 h 1952296"/>
                <a:gd name="connsiteX270" fmla="*/ 1721457 w 4806563"/>
                <a:gd name="connsiteY270" fmla="*/ 1363900 h 1952296"/>
                <a:gd name="connsiteX271" fmla="*/ 1717482 w 4806563"/>
                <a:gd name="connsiteY271" fmla="*/ 1351973 h 1952296"/>
                <a:gd name="connsiteX272" fmla="*/ 1709530 w 4806563"/>
                <a:gd name="connsiteY272" fmla="*/ 1328119 h 1952296"/>
                <a:gd name="connsiteX273" fmla="*/ 1693628 w 4806563"/>
                <a:gd name="connsiteY273" fmla="*/ 1304265 h 1952296"/>
                <a:gd name="connsiteX274" fmla="*/ 1689652 w 4806563"/>
                <a:gd name="connsiteY274" fmla="*/ 1292338 h 1952296"/>
                <a:gd name="connsiteX275" fmla="*/ 1677725 w 4806563"/>
                <a:gd name="connsiteY275" fmla="*/ 1284387 h 1952296"/>
                <a:gd name="connsiteX276" fmla="*/ 1669774 w 4806563"/>
                <a:gd name="connsiteY276" fmla="*/ 1276435 h 1952296"/>
                <a:gd name="connsiteX277" fmla="*/ 1657847 w 4806563"/>
                <a:gd name="connsiteY277" fmla="*/ 1272460 h 1952296"/>
                <a:gd name="connsiteX278" fmla="*/ 1645920 w 4806563"/>
                <a:gd name="connsiteY278" fmla="*/ 1252581 h 1952296"/>
                <a:gd name="connsiteX279" fmla="*/ 1622066 w 4806563"/>
                <a:gd name="connsiteY279" fmla="*/ 1236679 h 1952296"/>
                <a:gd name="connsiteX280" fmla="*/ 1614115 w 4806563"/>
                <a:gd name="connsiteY280" fmla="*/ 1224752 h 1952296"/>
                <a:gd name="connsiteX281" fmla="*/ 1598212 w 4806563"/>
                <a:gd name="connsiteY281" fmla="*/ 1192947 h 1952296"/>
                <a:gd name="connsiteX282" fmla="*/ 1578334 w 4806563"/>
                <a:gd name="connsiteY282" fmla="*/ 1173068 h 1952296"/>
                <a:gd name="connsiteX283" fmla="*/ 1566407 w 4806563"/>
                <a:gd name="connsiteY283" fmla="*/ 1169093 h 1952296"/>
                <a:gd name="connsiteX284" fmla="*/ 1554480 w 4806563"/>
                <a:gd name="connsiteY284" fmla="*/ 1149214 h 1952296"/>
                <a:gd name="connsiteX285" fmla="*/ 1538577 w 4806563"/>
                <a:gd name="connsiteY285" fmla="*/ 1117409 h 1952296"/>
                <a:gd name="connsiteX286" fmla="*/ 1339795 w 4806563"/>
                <a:gd name="connsiteY286" fmla="*/ 1101507 h 1952296"/>
                <a:gd name="connsiteX287" fmla="*/ 1339795 w 4806563"/>
                <a:gd name="connsiteY287" fmla="*/ 1165117 h 1952296"/>
                <a:gd name="connsiteX288" fmla="*/ 1037645 w 4806563"/>
                <a:gd name="connsiteY288" fmla="*/ 1129336 h 1952296"/>
                <a:gd name="connsiteX289" fmla="*/ 644056 w 4806563"/>
                <a:gd name="connsiteY289" fmla="*/ 890797 h 1952296"/>
                <a:gd name="connsiteX290" fmla="*/ 659958 w 4806563"/>
                <a:gd name="connsiteY290" fmla="*/ 870919 h 1952296"/>
                <a:gd name="connsiteX291" fmla="*/ 397565 w 4806563"/>
                <a:gd name="connsiteY291" fmla="*/ 835138 h 1952296"/>
                <a:gd name="connsiteX292" fmla="*/ 401541 w 4806563"/>
                <a:gd name="connsiteY292" fmla="*/ 823211 h 1952296"/>
                <a:gd name="connsiteX293" fmla="*/ 405516 w 4806563"/>
                <a:gd name="connsiteY293" fmla="*/ 803333 h 1952296"/>
                <a:gd name="connsiteX294" fmla="*/ 401541 w 4806563"/>
                <a:gd name="connsiteY294" fmla="*/ 787430 h 1952296"/>
                <a:gd name="connsiteX295" fmla="*/ 397565 w 4806563"/>
                <a:gd name="connsiteY295" fmla="*/ 755625 h 1952296"/>
                <a:gd name="connsiteX296" fmla="*/ 389614 w 4806563"/>
                <a:gd name="connsiteY296" fmla="*/ 731771 h 1952296"/>
                <a:gd name="connsiteX297" fmla="*/ 381663 w 4806563"/>
                <a:gd name="connsiteY297" fmla="*/ 719844 h 1952296"/>
                <a:gd name="connsiteX298" fmla="*/ 353833 w 4806563"/>
                <a:gd name="connsiteY298" fmla="*/ 688039 h 1952296"/>
                <a:gd name="connsiteX299" fmla="*/ 341906 w 4806563"/>
                <a:gd name="connsiteY299" fmla="*/ 684063 h 1952296"/>
                <a:gd name="connsiteX300" fmla="*/ 329979 w 4806563"/>
                <a:gd name="connsiteY300" fmla="*/ 692014 h 1952296"/>
                <a:gd name="connsiteX301" fmla="*/ 294198 w 4806563"/>
                <a:gd name="connsiteY301" fmla="*/ 688039 h 1952296"/>
                <a:gd name="connsiteX302" fmla="*/ 302150 w 4806563"/>
                <a:gd name="connsiteY302" fmla="*/ 680088 h 1952296"/>
                <a:gd name="connsiteX303" fmla="*/ 290223 w 4806563"/>
                <a:gd name="connsiteY303" fmla="*/ 656234 h 1952296"/>
                <a:gd name="connsiteX304" fmla="*/ 250466 w 4806563"/>
                <a:gd name="connsiteY304" fmla="*/ 644307 h 1952296"/>
                <a:gd name="connsiteX305" fmla="*/ 234563 w 4806563"/>
                <a:gd name="connsiteY305" fmla="*/ 628404 h 1952296"/>
                <a:gd name="connsiteX306" fmla="*/ 222636 w 4806563"/>
                <a:gd name="connsiteY306" fmla="*/ 604550 h 1952296"/>
                <a:gd name="connsiteX307" fmla="*/ 202758 w 4806563"/>
                <a:gd name="connsiteY307" fmla="*/ 572745 h 1952296"/>
                <a:gd name="connsiteX308" fmla="*/ 174929 w 4806563"/>
                <a:gd name="connsiteY308" fmla="*/ 564794 h 1952296"/>
                <a:gd name="connsiteX309" fmla="*/ 143123 w 4806563"/>
                <a:gd name="connsiteY309" fmla="*/ 556842 h 1952296"/>
                <a:gd name="connsiteX310" fmla="*/ 119270 w 4806563"/>
                <a:gd name="connsiteY310" fmla="*/ 548891 h 1952296"/>
                <a:gd name="connsiteX311" fmla="*/ 107343 w 4806563"/>
                <a:gd name="connsiteY311" fmla="*/ 540940 h 1952296"/>
                <a:gd name="connsiteX312" fmla="*/ 95416 w 4806563"/>
                <a:gd name="connsiteY312" fmla="*/ 536964 h 1952296"/>
                <a:gd name="connsiteX313" fmla="*/ 91440 w 4806563"/>
                <a:gd name="connsiteY313" fmla="*/ 501183 h 1952296"/>
                <a:gd name="connsiteX314" fmla="*/ 95416 w 4806563"/>
                <a:gd name="connsiteY314" fmla="*/ 489256 h 1952296"/>
                <a:gd name="connsiteX315" fmla="*/ 99391 w 4806563"/>
                <a:gd name="connsiteY315" fmla="*/ 469378 h 1952296"/>
                <a:gd name="connsiteX316" fmla="*/ 103367 w 4806563"/>
                <a:gd name="connsiteY316" fmla="*/ 453475 h 1952296"/>
                <a:gd name="connsiteX317" fmla="*/ 95416 w 4806563"/>
                <a:gd name="connsiteY317" fmla="*/ 429621 h 1952296"/>
                <a:gd name="connsiteX318" fmla="*/ 79513 w 4806563"/>
                <a:gd name="connsiteY318" fmla="*/ 397816 h 1952296"/>
                <a:gd name="connsiteX319" fmla="*/ 67586 w 4806563"/>
                <a:gd name="connsiteY319" fmla="*/ 389865 h 1952296"/>
                <a:gd name="connsiteX320" fmla="*/ 59635 w 4806563"/>
                <a:gd name="connsiteY320" fmla="*/ 362035 h 1952296"/>
                <a:gd name="connsiteX321" fmla="*/ 51683 w 4806563"/>
                <a:gd name="connsiteY321" fmla="*/ 354084 h 1952296"/>
                <a:gd name="connsiteX322" fmla="*/ 43732 w 4806563"/>
                <a:gd name="connsiteY322" fmla="*/ 310352 h 1952296"/>
                <a:gd name="connsiteX323" fmla="*/ 39756 w 4806563"/>
                <a:gd name="connsiteY323" fmla="*/ 282522 h 1952296"/>
                <a:gd name="connsiteX324" fmla="*/ 27830 w 4806563"/>
                <a:gd name="connsiteY324" fmla="*/ 274571 h 1952296"/>
                <a:gd name="connsiteX325" fmla="*/ 23854 w 4806563"/>
                <a:gd name="connsiteY325" fmla="*/ 262644 h 1952296"/>
                <a:gd name="connsiteX326" fmla="*/ 19878 w 4806563"/>
                <a:gd name="connsiteY326" fmla="*/ 238790 h 1952296"/>
                <a:gd name="connsiteX327" fmla="*/ 23854 w 4806563"/>
                <a:gd name="connsiteY327" fmla="*/ 226863 h 1952296"/>
                <a:gd name="connsiteX328" fmla="*/ 27830 w 4806563"/>
                <a:gd name="connsiteY328" fmla="*/ 210961 h 1952296"/>
                <a:gd name="connsiteX329" fmla="*/ 39756 w 4806563"/>
                <a:gd name="connsiteY329" fmla="*/ 187107 h 1952296"/>
                <a:gd name="connsiteX330" fmla="*/ 31805 w 4806563"/>
                <a:gd name="connsiteY330" fmla="*/ 175180 h 1952296"/>
                <a:gd name="connsiteX331" fmla="*/ 19878 w 4806563"/>
                <a:gd name="connsiteY331" fmla="*/ 167228 h 1952296"/>
                <a:gd name="connsiteX332" fmla="*/ 11927 w 4806563"/>
                <a:gd name="connsiteY332" fmla="*/ 143374 h 1952296"/>
                <a:gd name="connsiteX333" fmla="*/ 0 w 4806563"/>
                <a:gd name="connsiteY333" fmla="*/ 111569 h 1952296"/>
                <a:gd name="connsiteX334" fmla="*/ 11927 w 4806563"/>
                <a:gd name="connsiteY334" fmla="*/ 95667 h 1952296"/>
                <a:gd name="connsiteX335" fmla="*/ 35781 w 4806563"/>
                <a:gd name="connsiteY335" fmla="*/ 71813 h 1952296"/>
                <a:gd name="connsiteX336" fmla="*/ 47708 w 4806563"/>
                <a:gd name="connsiteY336" fmla="*/ 67837 h 1952296"/>
                <a:gd name="connsiteX337" fmla="*/ 87464 w 4806563"/>
                <a:gd name="connsiteY337" fmla="*/ 43983 h 1952296"/>
                <a:gd name="connsiteX338" fmla="*/ 111318 w 4806563"/>
                <a:gd name="connsiteY338" fmla="*/ 36032 h 1952296"/>
                <a:gd name="connsiteX339" fmla="*/ 127221 w 4806563"/>
                <a:gd name="connsiteY339" fmla="*/ 32056 h 1952296"/>
                <a:gd name="connsiteX340" fmla="*/ 139148 w 4806563"/>
                <a:gd name="connsiteY340" fmla="*/ 28081 h 1952296"/>
                <a:gd name="connsiteX341" fmla="*/ 159026 w 4806563"/>
                <a:gd name="connsiteY341" fmla="*/ 24105 h 1952296"/>
                <a:gd name="connsiteX342" fmla="*/ 167535 w 4806563"/>
                <a:gd name="connsiteY342" fmla="*/ 19851 h 1952296"/>
                <a:gd name="connsiteX0" fmla="*/ 167535 w 4806563"/>
                <a:gd name="connsiteY0" fmla="*/ 19851 h 1952296"/>
                <a:gd name="connsiteX1" fmla="*/ 518800 w 4806563"/>
                <a:gd name="connsiteY1" fmla="*/ 13057 h 1952296"/>
                <a:gd name="connsiteX2" fmla="*/ 1625774 w 4806563"/>
                <a:gd name="connsiteY2" fmla="*/ 447069 h 1952296"/>
                <a:gd name="connsiteX3" fmla="*/ 2124537 w 4806563"/>
                <a:gd name="connsiteY3" fmla="*/ 411947 h 1952296"/>
                <a:gd name="connsiteX4" fmla="*/ 3469173 w 4806563"/>
                <a:gd name="connsiteY4" fmla="*/ 964498 h 1952296"/>
                <a:gd name="connsiteX5" fmla="*/ 3469173 w 4806563"/>
                <a:gd name="connsiteY5" fmla="*/ 698064 h 1952296"/>
                <a:gd name="connsiteX6" fmla="*/ 4047214 w 4806563"/>
                <a:gd name="connsiteY6" fmla="*/ 624428 h 1952296"/>
                <a:gd name="connsiteX7" fmla="*/ 4806563 w 4806563"/>
                <a:gd name="connsiteY7" fmla="*/ 572745 h 1952296"/>
                <a:gd name="connsiteX8" fmla="*/ 4802588 w 4806563"/>
                <a:gd name="connsiteY8" fmla="*/ 584672 h 1952296"/>
                <a:gd name="connsiteX9" fmla="*/ 4794636 w 4806563"/>
                <a:gd name="connsiteY9" fmla="*/ 592623 h 1952296"/>
                <a:gd name="connsiteX10" fmla="*/ 4770783 w 4806563"/>
                <a:gd name="connsiteY10" fmla="*/ 600574 h 1952296"/>
                <a:gd name="connsiteX11" fmla="*/ 4762831 w 4806563"/>
                <a:gd name="connsiteY11" fmla="*/ 608526 h 1952296"/>
                <a:gd name="connsiteX12" fmla="*/ 4742953 w 4806563"/>
                <a:gd name="connsiteY12" fmla="*/ 620453 h 1952296"/>
                <a:gd name="connsiteX13" fmla="*/ 4731026 w 4806563"/>
                <a:gd name="connsiteY13" fmla="*/ 624428 h 1952296"/>
                <a:gd name="connsiteX14" fmla="*/ 4723075 w 4806563"/>
                <a:gd name="connsiteY14" fmla="*/ 636355 h 1952296"/>
                <a:gd name="connsiteX15" fmla="*/ 4711148 w 4806563"/>
                <a:gd name="connsiteY15" fmla="*/ 648282 h 1952296"/>
                <a:gd name="connsiteX16" fmla="*/ 4691270 w 4806563"/>
                <a:gd name="connsiteY16" fmla="*/ 668161 h 1952296"/>
                <a:gd name="connsiteX17" fmla="*/ 4683318 w 4806563"/>
                <a:gd name="connsiteY17" fmla="*/ 692014 h 1952296"/>
                <a:gd name="connsiteX18" fmla="*/ 4667416 w 4806563"/>
                <a:gd name="connsiteY18" fmla="*/ 711893 h 1952296"/>
                <a:gd name="connsiteX19" fmla="*/ 4663440 w 4806563"/>
                <a:gd name="connsiteY19" fmla="*/ 723820 h 1952296"/>
                <a:gd name="connsiteX20" fmla="*/ 4611756 w 4806563"/>
                <a:gd name="connsiteY20" fmla="*/ 731771 h 1952296"/>
                <a:gd name="connsiteX21" fmla="*/ 4583927 w 4806563"/>
                <a:gd name="connsiteY21" fmla="*/ 743698 h 1952296"/>
                <a:gd name="connsiteX22" fmla="*/ 4575976 w 4806563"/>
                <a:gd name="connsiteY22" fmla="*/ 755625 h 1952296"/>
                <a:gd name="connsiteX23" fmla="*/ 4564049 w 4806563"/>
                <a:gd name="connsiteY23" fmla="*/ 795381 h 1952296"/>
                <a:gd name="connsiteX24" fmla="*/ 4552122 w 4806563"/>
                <a:gd name="connsiteY24" fmla="*/ 823211 h 1952296"/>
                <a:gd name="connsiteX25" fmla="*/ 4544170 w 4806563"/>
                <a:gd name="connsiteY25" fmla="*/ 831162 h 1952296"/>
                <a:gd name="connsiteX26" fmla="*/ 4528268 w 4806563"/>
                <a:gd name="connsiteY26" fmla="*/ 855016 h 1952296"/>
                <a:gd name="connsiteX27" fmla="*/ 4516341 w 4806563"/>
                <a:gd name="connsiteY27" fmla="*/ 858992 h 1952296"/>
                <a:gd name="connsiteX28" fmla="*/ 4508390 w 4806563"/>
                <a:gd name="connsiteY28" fmla="*/ 870919 h 1952296"/>
                <a:gd name="connsiteX29" fmla="*/ 4488511 w 4806563"/>
                <a:gd name="connsiteY29" fmla="*/ 886821 h 1952296"/>
                <a:gd name="connsiteX30" fmla="*/ 4480560 w 4806563"/>
                <a:gd name="connsiteY30" fmla="*/ 898748 h 1952296"/>
                <a:gd name="connsiteX31" fmla="*/ 4460682 w 4806563"/>
                <a:gd name="connsiteY31" fmla="*/ 914651 h 1952296"/>
                <a:gd name="connsiteX32" fmla="*/ 4436828 w 4806563"/>
                <a:gd name="connsiteY32" fmla="*/ 946456 h 1952296"/>
                <a:gd name="connsiteX33" fmla="*/ 4412974 w 4806563"/>
                <a:gd name="connsiteY33" fmla="*/ 954408 h 1952296"/>
                <a:gd name="connsiteX34" fmla="*/ 4401047 w 4806563"/>
                <a:gd name="connsiteY34" fmla="*/ 978261 h 1952296"/>
                <a:gd name="connsiteX35" fmla="*/ 4393096 w 4806563"/>
                <a:gd name="connsiteY35" fmla="*/ 990188 h 1952296"/>
                <a:gd name="connsiteX36" fmla="*/ 4385144 w 4806563"/>
                <a:gd name="connsiteY36" fmla="*/ 998140 h 1952296"/>
                <a:gd name="connsiteX37" fmla="*/ 4381169 w 4806563"/>
                <a:gd name="connsiteY37" fmla="*/ 1010067 h 1952296"/>
                <a:gd name="connsiteX38" fmla="*/ 4373217 w 4806563"/>
                <a:gd name="connsiteY38" fmla="*/ 1021994 h 1952296"/>
                <a:gd name="connsiteX39" fmla="*/ 4369242 w 4806563"/>
                <a:gd name="connsiteY39" fmla="*/ 1033921 h 1952296"/>
                <a:gd name="connsiteX40" fmla="*/ 4361290 w 4806563"/>
                <a:gd name="connsiteY40" fmla="*/ 1057774 h 1952296"/>
                <a:gd name="connsiteX41" fmla="*/ 4349363 w 4806563"/>
                <a:gd name="connsiteY41" fmla="*/ 1161141 h 1952296"/>
                <a:gd name="connsiteX42" fmla="*/ 4357315 w 4806563"/>
                <a:gd name="connsiteY42" fmla="*/ 1216801 h 1952296"/>
                <a:gd name="connsiteX43" fmla="*/ 4361290 w 4806563"/>
                <a:gd name="connsiteY43" fmla="*/ 1236679 h 1952296"/>
                <a:gd name="connsiteX44" fmla="*/ 4373217 w 4806563"/>
                <a:gd name="connsiteY44" fmla="*/ 1264508 h 1952296"/>
                <a:gd name="connsiteX45" fmla="*/ 4377193 w 4806563"/>
                <a:gd name="connsiteY45" fmla="*/ 1276435 h 1952296"/>
                <a:gd name="connsiteX46" fmla="*/ 4389120 w 4806563"/>
                <a:gd name="connsiteY46" fmla="*/ 1312216 h 1952296"/>
                <a:gd name="connsiteX47" fmla="*/ 4401047 w 4806563"/>
                <a:gd name="connsiteY47" fmla="*/ 1332094 h 1952296"/>
                <a:gd name="connsiteX48" fmla="*/ 4412974 w 4806563"/>
                <a:gd name="connsiteY48" fmla="*/ 1355948 h 1952296"/>
                <a:gd name="connsiteX49" fmla="*/ 4428876 w 4806563"/>
                <a:gd name="connsiteY49" fmla="*/ 1379802 h 1952296"/>
                <a:gd name="connsiteX50" fmla="*/ 4432852 w 4806563"/>
                <a:gd name="connsiteY50" fmla="*/ 1391729 h 1952296"/>
                <a:gd name="connsiteX51" fmla="*/ 4456706 w 4806563"/>
                <a:gd name="connsiteY51" fmla="*/ 1415583 h 1952296"/>
                <a:gd name="connsiteX52" fmla="*/ 4464657 w 4806563"/>
                <a:gd name="connsiteY52" fmla="*/ 1427510 h 1952296"/>
                <a:gd name="connsiteX53" fmla="*/ 4484536 w 4806563"/>
                <a:gd name="connsiteY53" fmla="*/ 1447388 h 1952296"/>
                <a:gd name="connsiteX54" fmla="*/ 4492487 w 4806563"/>
                <a:gd name="connsiteY54" fmla="*/ 1459315 h 1952296"/>
                <a:gd name="connsiteX55" fmla="*/ 4512365 w 4806563"/>
                <a:gd name="connsiteY55" fmla="*/ 1475218 h 1952296"/>
                <a:gd name="connsiteX56" fmla="*/ 4508390 w 4806563"/>
                <a:gd name="connsiteY56" fmla="*/ 1487145 h 1952296"/>
                <a:gd name="connsiteX57" fmla="*/ 4512365 w 4806563"/>
                <a:gd name="connsiteY57" fmla="*/ 1530877 h 1952296"/>
                <a:gd name="connsiteX58" fmla="*/ 4532243 w 4806563"/>
                <a:gd name="connsiteY58" fmla="*/ 1546780 h 1952296"/>
                <a:gd name="connsiteX59" fmla="*/ 4544170 w 4806563"/>
                <a:gd name="connsiteY59" fmla="*/ 1554731 h 1952296"/>
                <a:gd name="connsiteX60" fmla="*/ 4548146 w 4806563"/>
                <a:gd name="connsiteY60" fmla="*/ 1566658 h 1952296"/>
                <a:gd name="connsiteX61" fmla="*/ 4560073 w 4806563"/>
                <a:gd name="connsiteY61" fmla="*/ 1574609 h 1952296"/>
                <a:gd name="connsiteX62" fmla="*/ 4583927 w 4806563"/>
                <a:gd name="connsiteY62" fmla="*/ 1602439 h 1952296"/>
                <a:gd name="connsiteX63" fmla="*/ 4591878 w 4806563"/>
                <a:gd name="connsiteY63" fmla="*/ 1630268 h 1952296"/>
                <a:gd name="connsiteX64" fmla="*/ 4611756 w 4806563"/>
                <a:gd name="connsiteY64" fmla="*/ 1650147 h 1952296"/>
                <a:gd name="connsiteX65" fmla="*/ 4615732 w 4806563"/>
                <a:gd name="connsiteY65" fmla="*/ 1709781 h 1952296"/>
                <a:gd name="connsiteX66" fmla="*/ 4611756 w 4806563"/>
                <a:gd name="connsiteY66" fmla="*/ 1777368 h 1952296"/>
                <a:gd name="connsiteX67" fmla="*/ 4611756 w 4806563"/>
                <a:gd name="connsiteY67" fmla="*/ 1825075 h 1952296"/>
                <a:gd name="connsiteX68" fmla="*/ 4599830 w 4806563"/>
                <a:gd name="connsiteY68" fmla="*/ 1876759 h 1952296"/>
                <a:gd name="connsiteX69" fmla="*/ 4595854 w 4806563"/>
                <a:gd name="connsiteY69" fmla="*/ 1900613 h 1952296"/>
                <a:gd name="connsiteX70" fmla="*/ 4583927 w 4806563"/>
                <a:gd name="connsiteY70" fmla="*/ 1904588 h 1952296"/>
                <a:gd name="connsiteX71" fmla="*/ 4564049 w 4806563"/>
                <a:gd name="connsiteY71" fmla="*/ 1920491 h 1952296"/>
                <a:gd name="connsiteX72" fmla="*/ 4536219 w 4806563"/>
                <a:gd name="connsiteY72" fmla="*/ 1924467 h 1952296"/>
                <a:gd name="connsiteX73" fmla="*/ 4524292 w 4806563"/>
                <a:gd name="connsiteY73" fmla="*/ 1920491 h 1952296"/>
                <a:gd name="connsiteX74" fmla="*/ 4520316 w 4806563"/>
                <a:gd name="connsiteY74" fmla="*/ 1908564 h 1952296"/>
                <a:gd name="connsiteX75" fmla="*/ 4504414 w 4806563"/>
                <a:gd name="connsiteY75" fmla="*/ 1884710 h 1952296"/>
                <a:gd name="connsiteX76" fmla="*/ 4496463 w 4806563"/>
                <a:gd name="connsiteY76" fmla="*/ 1856881 h 1952296"/>
                <a:gd name="connsiteX77" fmla="*/ 4488511 w 4806563"/>
                <a:gd name="connsiteY77" fmla="*/ 1848929 h 1952296"/>
                <a:gd name="connsiteX78" fmla="*/ 4476584 w 4806563"/>
                <a:gd name="connsiteY78" fmla="*/ 1844954 h 1952296"/>
                <a:gd name="connsiteX79" fmla="*/ 4452730 w 4806563"/>
                <a:gd name="connsiteY79" fmla="*/ 1837002 h 1952296"/>
                <a:gd name="connsiteX80" fmla="*/ 4428876 w 4806563"/>
                <a:gd name="connsiteY80" fmla="*/ 1833027 h 1952296"/>
                <a:gd name="connsiteX81" fmla="*/ 4420925 w 4806563"/>
                <a:gd name="connsiteY81" fmla="*/ 1809173 h 1952296"/>
                <a:gd name="connsiteX82" fmla="*/ 4412974 w 4806563"/>
                <a:gd name="connsiteY82" fmla="*/ 1773392 h 1952296"/>
                <a:gd name="connsiteX83" fmla="*/ 4389120 w 4806563"/>
                <a:gd name="connsiteY83" fmla="*/ 1769416 h 1952296"/>
                <a:gd name="connsiteX84" fmla="*/ 4377193 w 4806563"/>
                <a:gd name="connsiteY84" fmla="*/ 1765441 h 1952296"/>
                <a:gd name="connsiteX85" fmla="*/ 4369242 w 4806563"/>
                <a:gd name="connsiteY85" fmla="*/ 1757489 h 1952296"/>
                <a:gd name="connsiteX86" fmla="*/ 4357315 w 4806563"/>
                <a:gd name="connsiteY86" fmla="*/ 1749538 h 1952296"/>
                <a:gd name="connsiteX87" fmla="*/ 4353339 w 4806563"/>
                <a:gd name="connsiteY87" fmla="*/ 1737611 h 1952296"/>
                <a:gd name="connsiteX88" fmla="*/ 4341412 w 4806563"/>
                <a:gd name="connsiteY88" fmla="*/ 1729660 h 1952296"/>
                <a:gd name="connsiteX89" fmla="*/ 4325510 w 4806563"/>
                <a:gd name="connsiteY89" fmla="*/ 1705806 h 1952296"/>
                <a:gd name="connsiteX90" fmla="*/ 4317558 w 4806563"/>
                <a:gd name="connsiteY90" fmla="*/ 1697854 h 1952296"/>
                <a:gd name="connsiteX91" fmla="*/ 4309607 w 4806563"/>
                <a:gd name="connsiteY91" fmla="*/ 1674001 h 1952296"/>
                <a:gd name="connsiteX92" fmla="*/ 4301656 w 4806563"/>
                <a:gd name="connsiteY92" fmla="*/ 1662074 h 1952296"/>
                <a:gd name="connsiteX93" fmla="*/ 4293704 w 4806563"/>
                <a:gd name="connsiteY93" fmla="*/ 1654122 h 1952296"/>
                <a:gd name="connsiteX94" fmla="*/ 4297680 w 4806563"/>
                <a:gd name="connsiteY94" fmla="*/ 1642195 h 1952296"/>
                <a:gd name="connsiteX95" fmla="*/ 4309607 w 4806563"/>
                <a:gd name="connsiteY95" fmla="*/ 1634244 h 1952296"/>
                <a:gd name="connsiteX96" fmla="*/ 4321534 w 4806563"/>
                <a:gd name="connsiteY96" fmla="*/ 1610390 h 1952296"/>
                <a:gd name="connsiteX97" fmla="*/ 4317558 w 4806563"/>
                <a:gd name="connsiteY97" fmla="*/ 1598463 h 1952296"/>
                <a:gd name="connsiteX98" fmla="*/ 4297680 w 4806563"/>
                <a:gd name="connsiteY98" fmla="*/ 1602439 h 1952296"/>
                <a:gd name="connsiteX99" fmla="*/ 4285753 w 4806563"/>
                <a:gd name="connsiteY99" fmla="*/ 1606414 h 1952296"/>
                <a:gd name="connsiteX100" fmla="*/ 4281777 w 4806563"/>
                <a:gd name="connsiteY100" fmla="*/ 1622317 h 1952296"/>
                <a:gd name="connsiteX101" fmla="*/ 4277802 w 4806563"/>
                <a:gd name="connsiteY101" fmla="*/ 1570634 h 1952296"/>
                <a:gd name="connsiteX102" fmla="*/ 4277802 w 4806563"/>
                <a:gd name="connsiteY102" fmla="*/ 1510999 h 1952296"/>
                <a:gd name="connsiteX103" fmla="*/ 4269850 w 4806563"/>
                <a:gd name="connsiteY103" fmla="*/ 1503048 h 1952296"/>
                <a:gd name="connsiteX104" fmla="*/ 4265875 w 4806563"/>
                <a:gd name="connsiteY104" fmla="*/ 1455340 h 1952296"/>
                <a:gd name="connsiteX105" fmla="*/ 4261899 w 4806563"/>
                <a:gd name="connsiteY105" fmla="*/ 1443413 h 1952296"/>
                <a:gd name="connsiteX106" fmla="*/ 4253948 w 4806563"/>
                <a:gd name="connsiteY106" fmla="*/ 1435461 h 1952296"/>
                <a:gd name="connsiteX107" fmla="*/ 4234070 w 4806563"/>
                <a:gd name="connsiteY107" fmla="*/ 1431486 h 1952296"/>
                <a:gd name="connsiteX108" fmla="*/ 4222143 w 4806563"/>
                <a:gd name="connsiteY108" fmla="*/ 1423534 h 1952296"/>
                <a:gd name="connsiteX109" fmla="*/ 4182386 w 4806563"/>
                <a:gd name="connsiteY109" fmla="*/ 1391729 h 1952296"/>
                <a:gd name="connsiteX110" fmla="*/ 4162508 w 4806563"/>
                <a:gd name="connsiteY110" fmla="*/ 1371851 h 1952296"/>
                <a:gd name="connsiteX111" fmla="*/ 4138654 w 4806563"/>
                <a:gd name="connsiteY111" fmla="*/ 1363900 h 1952296"/>
                <a:gd name="connsiteX112" fmla="*/ 4118776 w 4806563"/>
                <a:gd name="connsiteY112" fmla="*/ 1344021 h 1952296"/>
                <a:gd name="connsiteX113" fmla="*/ 4106849 w 4806563"/>
                <a:gd name="connsiteY113" fmla="*/ 1336070 h 1952296"/>
                <a:gd name="connsiteX114" fmla="*/ 4086970 w 4806563"/>
                <a:gd name="connsiteY114" fmla="*/ 1324143 h 1952296"/>
                <a:gd name="connsiteX115" fmla="*/ 4063116 w 4806563"/>
                <a:gd name="connsiteY115" fmla="*/ 1332094 h 1952296"/>
                <a:gd name="connsiteX116" fmla="*/ 4047214 w 4806563"/>
                <a:gd name="connsiteY116" fmla="*/ 1355948 h 1952296"/>
                <a:gd name="connsiteX117" fmla="*/ 4039263 w 4806563"/>
                <a:gd name="connsiteY117" fmla="*/ 1363900 h 1952296"/>
                <a:gd name="connsiteX118" fmla="*/ 4031311 w 4806563"/>
                <a:gd name="connsiteY118" fmla="*/ 1387754 h 1952296"/>
                <a:gd name="connsiteX119" fmla="*/ 4019384 w 4806563"/>
                <a:gd name="connsiteY119" fmla="*/ 1391729 h 1952296"/>
                <a:gd name="connsiteX120" fmla="*/ 3991555 w 4806563"/>
                <a:gd name="connsiteY120" fmla="*/ 1395705 h 1952296"/>
                <a:gd name="connsiteX121" fmla="*/ 3967701 w 4806563"/>
                <a:gd name="connsiteY121" fmla="*/ 1383778 h 1952296"/>
                <a:gd name="connsiteX122" fmla="*/ 3963725 w 4806563"/>
                <a:gd name="connsiteY122" fmla="*/ 1371851 h 1952296"/>
                <a:gd name="connsiteX123" fmla="*/ 3939871 w 4806563"/>
                <a:gd name="connsiteY123" fmla="*/ 1363900 h 1952296"/>
                <a:gd name="connsiteX124" fmla="*/ 3927944 w 4806563"/>
                <a:gd name="connsiteY124" fmla="*/ 1355948 h 1952296"/>
                <a:gd name="connsiteX125" fmla="*/ 3904090 w 4806563"/>
                <a:gd name="connsiteY125" fmla="*/ 1344021 h 1952296"/>
                <a:gd name="connsiteX126" fmla="*/ 3892163 w 4806563"/>
                <a:gd name="connsiteY126" fmla="*/ 1340046 h 1952296"/>
                <a:gd name="connsiteX127" fmla="*/ 3868310 w 4806563"/>
                <a:gd name="connsiteY127" fmla="*/ 1324143 h 1952296"/>
                <a:gd name="connsiteX128" fmla="*/ 3792772 w 4806563"/>
                <a:gd name="connsiteY128" fmla="*/ 1320168 h 1952296"/>
                <a:gd name="connsiteX129" fmla="*/ 3737113 w 4806563"/>
                <a:gd name="connsiteY129" fmla="*/ 1328119 h 1952296"/>
                <a:gd name="connsiteX130" fmla="*/ 3725186 w 4806563"/>
                <a:gd name="connsiteY130" fmla="*/ 1332094 h 1952296"/>
                <a:gd name="connsiteX131" fmla="*/ 3717235 w 4806563"/>
                <a:gd name="connsiteY131" fmla="*/ 1340046 h 1952296"/>
                <a:gd name="connsiteX132" fmla="*/ 3681454 w 4806563"/>
                <a:gd name="connsiteY132" fmla="*/ 1344021 h 1952296"/>
                <a:gd name="connsiteX133" fmla="*/ 3665551 w 4806563"/>
                <a:gd name="connsiteY133" fmla="*/ 1347997 h 1952296"/>
                <a:gd name="connsiteX134" fmla="*/ 3661576 w 4806563"/>
                <a:gd name="connsiteY134" fmla="*/ 1336070 h 1952296"/>
                <a:gd name="connsiteX135" fmla="*/ 3657600 w 4806563"/>
                <a:gd name="connsiteY135" fmla="*/ 1324143 h 1952296"/>
                <a:gd name="connsiteX136" fmla="*/ 3649649 w 4806563"/>
                <a:gd name="connsiteY136" fmla="*/ 1300289 h 1952296"/>
                <a:gd name="connsiteX137" fmla="*/ 3625795 w 4806563"/>
                <a:gd name="connsiteY137" fmla="*/ 1296314 h 1952296"/>
                <a:gd name="connsiteX138" fmla="*/ 3617843 w 4806563"/>
                <a:gd name="connsiteY138" fmla="*/ 1304265 h 1952296"/>
                <a:gd name="connsiteX139" fmla="*/ 3562184 w 4806563"/>
                <a:gd name="connsiteY139" fmla="*/ 1340046 h 1952296"/>
                <a:gd name="connsiteX140" fmla="*/ 3550257 w 4806563"/>
                <a:gd name="connsiteY140" fmla="*/ 1336070 h 1952296"/>
                <a:gd name="connsiteX141" fmla="*/ 3526403 w 4806563"/>
                <a:gd name="connsiteY141" fmla="*/ 1328119 h 1952296"/>
                <a:gd name="connsiteX142" fmla="*/ 3510501 w 4806563"/>
                <a:gd name="connsiteY142" fmla="*/ 1324143 h 1952296"/>
                <a:gd name="connsiteX143" fmla="*/ 3498574 w 4806563"/>
                <a:gd name="connsiteY143" fmla="*/ 1332094 h 1952296"/>
                <a:gd name="connsiteX144" fmla="*/ 3466769 w 4806563"/>
                <a:gd name="connsiteY144" fmla="*/ 1336070 h 1952296"/>
                <a:gd name="connsiteX145" fmla="*/ 3446890 w 4806563"/>
                <a:gd name="connsiteY145" fmla="*/ 1367875 h 1952296"/>
                <a:gd name="connsiteX146" fmla="*/ 3442915 w 4806563"/>
                <a:gd name="connsiteY146" fmla="*/ 1403656 h 1952296"/>
                <a:gd name="connsiteX147" fmla="*/ 3466769 w 4806563"/>
                <a:gd name="connsiteY147" fmla="*/ 1399681 h 1952296"/>
                <a:gd name="connsiteX148" fmla="*/ 3486647 w 4806563"/>
                <a:gd name="connsiteY148" fmla="*/ 1395705 h 1952296"/>
                <a:gd name="connsiteX149" fmla="*/ 3486647 w 4806563"/>
                <a:gd name="connsiteY149" fmla="*/ 1419559 h 1952296"/>
                <a:gd name="connsiteX150" fmla="*/ 3466769 w 4806563"/>
                <a:gd name="connsiteY150" fmla="*/ 1423534 h 1952296"/>
                <a:gd name="connsiteX151" fmla="*/ 3462793 w 4806563"/>
                <a:gd name="connsiteY151" fmla="*/ 1435461 h 1952296"/>
                <a:gd name="connsiteX152" fmla="*/ 3470744 w 4806563"/>
                <a:gd name="connsiteY152" fmla="*/ 1463291 h 1952296"/>
                <a:gd name="connsiteX153" fmla="*/ 3506525 w 4806563"/>
                <a:gd name="connsiteY153" fmla="*/ 1483169 h 1952296"/>
                <a:gd name="connsiteX154" fmla="*/ 3518452 w 4806563"/>
                <a:gd name="connsiteY154" fmla="*/ 1487145 h 1952296"/>
                <a:gd name="connsiteX155" fmla="*/ 3542306 w 4806563"/>
                <a:gd name="connsiteY155" fmla="*/ 1495096 h 1952296"/>
                <a:gd name="connsiteX156" fmla="*/ 3534355 w 4806563"/>
                <a:gd name="connsiteY156" fmla="*/ 1518950 h 1952296"/>
                <a:gd name="connsiteX157" fmla="*/ 3526403 w 4806563"/>
                <a:gd name="connsiteY157" fmla="*/ 1510999 h 1952296"/>
                <a:gd name="connsiteX158" fmla="*/ 3514476 w 4806563"/>
                <a:gd name="connsiteY158" fmla="*/ 1507023 h 1952296"/>
                <a:gd name="connsiteX159" fmla="*/ 3466769 w 4806563"/>
                <a:gd name="connsiteY159" fmla="*/ 1499072 h 1952296"/>
                <a:gd name="connsiteX160" fmla="*/ 3454842 w 4806563"/>
                <a:gd name="connsiteY160" fmla="*/ 1491121 h 1952296"/>
                <a:gd name="connsiteX161" fmla="*/ 3434963 w 4806563"/>
                <a:gd name="connsiteY161" fmla="*/ 1463291 h 1952296"/>
                <a:gd name="connsiteX162" fmla="*/ 3423036 w 4806563"/>
                <a:gd name="connsiteY162" fmla="*/ 1487145 h 1952296"/>
                <a:gd name="connsiteX163" fmla="*/ 3430988 w 4806563"/>
                <a:gd name="connsiteY163" fmla="*/ 1495096 h 1952296"/>
                <a:gd name="connsiteX164" fmla="*/ 3423036 w 4806563"/>
                <a:gd name="connsiteY164" fmla="*/ 1503048 h 1952296"/>
                <a:gd name="connsiteX165" fmla="*/ 3411110 w 4806563"/>
                <a:gd name="connsiteY165" fmla="*/ 1522926 h 1952296"/>
                <a:gd name="connsiteX166" fmla="*/ 3403158 w 4806563"/>
                <a:gd name="connsiteY166" fmla="*/ 1499072 h 1952296"/>
                <a:gd name="connsiteX167" fmla="*/ 3387256 w 4806563"/>
                <a:gd name="connsiteY167" fmla="*/ 1495096 h 1952296"/>
                <a:gd name="connsiteX168" fmla="*/ 3367377 w 4806563"/>
                <a:gd name="connsiteY168" fmla="*/ 1510999 h 1952296"/>
                <a:gd name="connsiteX169" fmla="*/ 3355450 w 4806563"/>
                <a:gd name="connsiteY169" fmla="*/ 1530877 h 1952296"/>
                <a:gd name="connsiteX170" fmla="*/ 3327621 w 4806563"/>
                <a:gd name="connsiteY170" fmla="*/ 1534853 h 1952296"/>
                <a:gd name="connsiteX171" fmla="*/ 3295816 w 4806563"/>
                <a:gd name="connsiteY171" fmla="*/ 1510999 h 1952296"/>
                <a:gd name="connsiteX172" fmla="*/ 3287864 w 4806563"/>
                <a:gd name="connsiteY172" fmla="*/ 1503048 h 1952296"/>
                <a:gd name="connsiteX173" fmla="*/ 3295816 w 4806563"/>
                <a:gd name="connsiteY173" fmla="*/ 1495096 h 1952296"/>
                <a:gd name="connsiteX174" fmla="*/ 3287864 w 4806563"/>
                <a:gd name="connsiteY174" fmla="*/ 1483169 h 1952296"/>
                <a:gd name="connsiteX175" fmla="*/ 3275937 w 4806563"/>
                <a:gd name="connsiteY175" fmla="*/ 1479194 h 1952296"/>
                <a:gd name="connsiteX176" fmla="*/ 3267986 w 4806563"/>
                <a:gd name="connsiteY176" fmla="*/ 1471242 h 1952296"/>
                <a:gd name="connsiteX177" fmla="*/ 3256059 w 4806563"/>
                <a:gd name="connsiteY177" fmla="*/ 1467267 h 1952296"/>
                <a:gd name="connsiteX178" fmla="*/ 3252083 w 4806563"/>
                <a:gd name="connsiteY178" fmla="*/ 1455340 h 1952296"/>
                <a:gd name="connsiteX179" fmla="*/ 3220278 w 4806563"/>
                <a:gd name="connsiteY179" fmla="*/ 1451364 h 1952296"/>
                <a:gd name="connsiteX180" fmla="*/ 3200400 w 4806563"/>
                <a:gd name="connsiteY180" fmla="*/ 1447388 h 1952296"/>
                <a:gd name="connsiteX181" fmla="*/ 3188473 w 4806563"/>
                <a:gd name="connsiteY181" fmla="*/ 1451364 h 1952296"/>
                <a:gd name="connsiteX182" fmla="*/ 3184497 w 4806563"/>
                <a:gd name="connsiteY182" fmla="*/ 1463291 h 1952296"/>
                <a:gd name="connsiteX183" fmla="*/ 3168595 w 4806563"/>
                <a:gd name="connsiteY183" fmla="*/ 1467267 h 1952296"/>
                <a:gd name="connsiteX184" fmla="*/ 3132814 w 4806563"/>
                <a:gd name="connsiteY184" fmla="*/ 1459315 h 1952296"/>
                <a:gd name="connsiteX185" fmla="*/ 3120887 w 4806563"/>
                <a:gd name="connsiteY185" fmla="*/ 1455340 h 1952296"/>
                <a:gd name="connsiteX186" fmla="*/ 3085106 w 4806563"/>
                <a:gd name="connsiteY186" fmla="*/ 1443413 h 1952296"/>
                <a:gd name="connsiteX187" fmla="*/ 3025471 w 4806563"/>
                <a:gd name="connsiteY187" fmla="*/ 1439437 h 1952296"/>
                <a:gd name="connsiteX188" fmla="*/ 3009569 w 4806563"/>
                <a:gd name="connsiteY188" fmla="*/ 1443413 h 1952296"/>
                <a:gd name="connsiteX189" fmla="*/ 2989690 w 4806563"/>
                <a:gd name="connsiteY189" fmla="*/ 1447388 h 1952296"/>
                <a:gd name="connsiteX190" fmla="*/ 2977763 w 4806563"/>
                <a:gd name="connsiteY190" fmla="*/ 1451364 h 1952296"/>
                <a:gd name="connsiteX191" fmla="*/ 2930056 w 4806563"/>
                <a:gd name="connsiteY191" fmla="*/ 1463291 h 1952296"/>
                <a:gd name="connsiteX192" fmla="*/ 2918129 w 4806563"/>
                <a:gd name="connsiteY192" fmla="*/ 1471242 h 1952296"/>
                <a:gd name="connsiteX193" fmla="*/ 2878372 w 4806563"/>
                <a:gd name="connsiteY193" fmla="*/ 1483169 h 1952296"/>
                <a:gd name="connsiteX194" fmla="*/ 2870421 w 4806563"/>
                <a:gd name="connsiteY194" fmla="*/ 1491121 h 1952296"/>
                <a:gd name="connsiteX195" fmla="*/ 2850543 w 4806563"/>
                <a:gd name="connsiteY195" fmla="*/ 1503048 h 1952296"/>
                <a:gd name="connsiteX196" fmla="*/ 2826689 w 4806563"/>
                <a:gd name="connsiteY196" fmla="*/ 1510999 h 1952296"/>
                <a:gd name="connsiteX197" fmla="*/ 2810786 w 4806563"/>
                <a:gd name="connsiteY197" fmla="*/ 1530877 h 1952296"/>
                <a:gd name="connsiteX198" fmla="*/ 2798859 w 4806563"/>
                <a:gd name="connsiteY198" fmla="*/ 1538828 h 1952296"/>
                <a:gd name="connsiteX199" fmla="*/ 2786932 w 4806563"/>
                <a:gd name="connsiteY199" fmla="*/ 1542804 h 1952296"/>
                <a:gd name="connsiteX200" fmla="*/ 2778981 w 4806563"/>
                <a:gd name="connsiteY200" fmla="*/ 1554731 h 1952296"/>
                <a:gd name="connsiteX201" fmla="*/ 2759103 w 4806563"/>
                <a:gd name="connsiteY201" fmla="*/ 1570634 h 1952296"/>
                <a:gd name="connsiteX202" fmla="*/ 2747176 w 4806563"/>
                <a:gd name="connsiteY202" fmla="*/ 1578585 h 1952296"/>
                <a:gd name="connsiteX203" fmla="*/ 2731273 w 4806563"/>
                <a:gd name="connsiteY203" fmla="*/ 1598463 h 1952296"/>
                <a:gd name="connsiteX204" fmla="*/ 2727297 w 4806563"/>
                <a:gd name="connsiteY204" fmla="*/ 1610390 h 1952296"/>
                <a:gd name="connsiteX205" fmla="*/ 2699468 w 4806563"/>
                <a:gd name="connsiteY205" fmla="*/ 1614366 h 1952296"/>
                <a:gd name="connsiteX206" fmla="*/ 2683565 w 4806563"/>
                <a:gd name="connsiteY206" fmla="*/ 1618341 h 1952296"/>
                <a:gd name="connsiteX207" fmla="*/ 2651760 w 4806563"/>
                <a:gd name="connsiteY207" fmla="*/ 1622317 h 1952296"/>
                <a:gd name="connsiteX208" fmla="*/ 2639833 w 4806563"/>
                <a:gd name="connsiteY208" fmla="*/ 1630268 h 1952296"/>
                <a:gd name="connsiteX209" fmla="*/ 2623930 w 4806563"/>
                <a:gd name="connsiteY209" fmla="*/ 1638220 h 1952296"/>
                <a:gd name="connsiteX210" fmla="*/ 2588150 w 4806563"/>
                <a:gd name="connsiteY210" fmla="*/ 1658098 h 1952296"/>
                <a:gd name="connsiteX211" fmla="*/ 2564296 w 4806563"/>
                <a:gd name="connsiteY211" fmla="*/ 1689903 h 1952296"/>
                <a:gd name="connsiteX212" fmla="*/ 2544417 w 4806563"/>
                <a:gd name="connsiteY212" fmla="*/ 1701830 h 1952296"/>
                <a:gd name="connsiteX213" fmla="*/ 2552369 w 4806563"/>
                <a:gd name="connsiteY213" fmla="*/ 1725684 h 1952296"/>
                <a:gd name="connsiteX214" fmla="*/ 2548393 w 4806563"/>
                <a:gd name="connsiteY214" fmla="*/ 1757489 h 1952296"/>
                <a:gd name="connsiteX215" fmla="*/ 2544417 w 4806563"/>
                <a:gd name="connsiteY215" fmla="*/ 1769416 h 1952296"/>
                <a:gd name="connsiteX216" fmla="*/ 2532490 w 4806563"/>
                <a:gd name="connsiteY216" fmla="*/ 1813148 h 1952296"/>
                <a:gd name="connsiteX217" fmla="*/ 2528515 w 4806563"/>
                <a:gd name="connsiteY217" fmla="*/ 1837002 h 1952296"/>
                <a:gd name="connsiteX218" fmla="*/ 2532490 w 4806563"/>
                <a:gd name="connsiteY218" fmla="*/ 1848929 h 1952296"/>
                <a:gd name="connsiteX219" fmla="*/ 2536466 w 4806563"/>
                <a:gd name="connsiteY219" fmla="*/ 1904588 h 1952296"/>
                <a:gd name="connsiteX220" fmla="*/ 2544417 w 4806563"/>
                <a:gd name="connsiteY220" fmla="*/ 1916515 h 1952296"/>
                <a:gd name="connsiteX221" fmla="*/ 2552369 w 4806563"/>
                <a:gd name="connsiteY221" fmla="*/ 1948321 h 1952296"/>
                <a:gd name="connsiteX222" fmla="*/ 2508636 w 4806563"/>
                <a:gd name="connsiteY222" fmla="*/ 1944345 h 1952296"/>
                <a:gd name="connsiteX223" fmla="*/ 2452977 w 4806563"/>
                <a:gd name="connsiteY223" fmla="*/ 1932418 h 1952296"/>
                <a:gd name="connsiteX224" fmla="*/ 2433099 w 4806563"/>
                <a:gd name="connsiteY224" fmla="*/ 1928442 h 1952296"/>
                <a:gd name="connsiteX225" fmla="*/ 2405270 w 4806563"/>
                <a:gd name="connsiteY225" fmla="*/ 1920491 h 1952296"/>
                <a:gd name="connsiteX226" fmla="*/ 2381416 w 4806563"/>
                <a:gd name="connsiteY226" fmla="*/ 1904588 h 1952296"/>
                <a:gd name="connsiteX227" fmla="*/ 2357562 w 4806563"/>
                <a:gd name="connsiteY227" fmla="*/ 1900613 h 1952296"/>
                <a:gd name="connsiteX228" fmla="*/ 2345635 w 4806563"/>
                <a:gd name="connsiteY228" fmla="*/ 1896637 h 1952296"/>
                <a:gd name="connsiteX229" fmla="*/ 2341659 w 4806563"/>
                <a:gd name="connsiteY229" fmla="*/ 1884710 h 1952296"/>
                <a:gd name="connsiteX230" fmla="*/ 2333708 w 4806563"/>
                <a:gd name="connsiteY230" fmla="*/ 1872783 h 1952296"/>
                <a:gd name="connsiteX231" fmla="*/ 2325756 w 4806563"/>
                <a:gd name="connsiteY231" fmla="*/ 1833027 h 1952296"/>
                <a:gd name="connsiteX232" fmla="*/ 2313830 w 4806563"/>
                <a:gd name="connsiteY232" fmla="*/ 1773392 h 1952296"/>
                <a:gd name="connsiteX233" fmla="*/ 2301903 w 4806563"/>
                <a:gd name="connsiteY233" fmla="*/ 1749538 h 1952296"/>
                <a:gd name="connsiteX234" fmla="*/ 2266122 w 4806563"/>
                <a:gd name="connsiteY234" fmla="*/ 1733635 h 1952296"/>
                <a:gd name="connsiteX235" fmla="*/ 2250219 w 4806563"/>
                <a:gd name="connsiteY235" fmla="*/ 1701830 h 1952296"/>
                <a:gd name="connsiteX236" fmla="*/ 2242268 w 4806563"/>
                <a:gd name="connsiteY236" fmla="*/ 1670025 h 1952296"/>
                <a:gd name="connsiteX237" fmla="*/ 2226365 w 4806563"/>
                <a:gd name="connsiteY237" fmla="*/ 1654122 h 1952296"/>
                <a:gd name="connsiteX238" fmla="*/ 2218414 w 4806563"/>
                <a:gd name="connsiteY238" fmla="*/ 1626293 h 1952296"/>
                <a:gd name="connsiteX239" fmla="*/ 2214438 w 4806563"/>
                <a:gd name="connsiteY239" fmla="*/ 1614366 h 1952296"/>
                <a:gd name="connsiteX240" fmla="*/ 2202511 w 4806563"/>
                <a:gd name="connsiteY240" fmla="*/ 1578585 h 1952296"/>
                <a:gd name="connsiteX241" fmla="*/ 2198536 w 4806563"/>
                <a:gd name="connsiteY241" fmla="*/ 1562682 h 1952296"/>
                <a:gd name="connsiteX242" fmla="*/ 2190584 w 4806563"/>
                <a:gd name="connsiteY242" fmla="*/ 1550755 h 1952296"/>
                <a:gd name="connsiteX243" fmla="*/ 2186609 w 4806563"/>
                <a:gd name="connsiteY243" fmla="*/ 1538828 h 1952296"/>
                <a:gd name="connsiteX244" fmla="*/ 2178657 w 4806563"/>
                <a:gd name="connsiteY244" fmla="*/ 1530877 h 1952296"/>
                <a:gd name="connsiteX245" fmla="*/ 2166730 w 4806563"/>
                <a:gd name="connsiteY245" fmla="*/ 1491121 h 1952296"/>
                <a:gd name="connsiteX246" fmla="*/ 2154803 w 4806563"/>
                <a:gd name="connsiteY246" fmla="*/ 1487145 h 1952296"/>
                <a:gd name="connsiteX247" fmla="*/ 2146852 w 4806563"/>
                <a:gd name="connsiteY247" fmla="*/ 1475218 h 1952296"/>
                <a:gd name="connsiteX248" fmla="*/ 2119023 w 4806563"/>
                <a:gd name="connsiteY248" fmla="*/ 1443413 h 1952296"/>
                <a:gd name="connsiteX249" fmla="*/ 2095169 w 4806563"/>
                <a:gd name="connsiteY249" fmla="*/ 1435461 h 1952296"/>
                <a:gd name="connsiteX250" fmla="*/ 2035534 w 4806563"/>
                <a:gd name="connsiteY250" fmla="*/ 1431486 h 1952296"/>
                <a:gd name="connsiteX251" fmla="*/ 2023607 w 4806563"/>
                <a:gd name="connsiteY251" fmla="*/ 1427510 h 1952296"/>
                <a:gd name="connsiteX252" fmla="*/ 2011680 w 4806563"/>
                <a:gd name="connsiteY252" fmla="*/ 1423534 h 1952296"/>
                <a:gd name="connsiteX253" fmla="*/ 1963972 w 4806563"/>
                <a:gd name="connsiteY253" fmla="*/ 1411608 h 1952296"/>
                <a:gd name="connsiteX254" fmla="*/ 1940118 w 4806563"/>
                <a:gd name="connsiteY254" fmla="*/ 1427510 h 1952296"/>
                <a:gd name="connsiteX255" fmla="*/ 1924216 w 4806563"/>
                <a:gd name="connsiteY255" fmla="*/ 1463291 h 1952296"/>
                <a:gd name="connsiteX256" fmla="*/ 1912289 w 4806563"/>
                <a:gd name="connsiteY256" fmla="*/ 1467267 h 1952296"/>
                <a:gd name="connsiteX257" fmla="*/ 1908313 w 4806563"/>
                <a:gd name="connsiteY257" fmla="*/ 1479194 h 1952296"/>
                <a:gd name="connsiteX258" fmla="*/ 1896386 w 4806563"/>
                <a:gd name="connsiteY258" fmla="*/ 1510999 h 1952296"/>
                <a:gd name="connsiteX259" fmla="*/ 1876508 w 4806563"/>
                <a:gd name="connsiteY259" fmla="*/ 1514974 h 1952296"/>
                <a:gd name="connsiteX260" fmla="*/ 1852654 w 4806563"/>
                <a:gd name="connsiteY260" fmla="*/ 1507023 h 1952296"/>
                <a:gd name="connsiteX261" fmla="*/ 1832776 w 4806563"/>
                <a:gd name="connsiteY261" fmla="*/ 1503048 h 1952296"/>
                <a:gd name="connsiteX262" fmla="*/ 1808922 w 4806563"/>
                <a:gd name="connsiteY262" fmla="*/ 1491121 h 1952296"/>
                <a:gd name="connsiteX263" fmla="*/ 1796995 w 4806563"/>
                <a:gd name="connsiteY263" fmla="*/ 1487145 h 1952296"/>
                <a:gd name="connsiteX264" fmla="*/ 1785068 w 4806563"/>
                <a:gd name="connsiteY264" fmla="*/ 1479194 h 1952296"/>
                <a:gd name="connsiteX265" fmla="*/ 1773141 w 4806563"/>
                <a:gd name="connsiteY265" fmla="*/ 1475218 h 1952296"/>
                <a:gd name="connsiteX266" fmla="*/ 1761214 w 4806563"/>
                <a:gd name="connsiteY266" fmla="*/ 1463291 h 1952296"/>
                <a:gd name="connsiteX267" fmla="*/ 1741336 w 4806563"/>
                <a:gd name="connsiteY267" fmla="*/ 1443413 h 1952296"/>
                <a:gd name="connsiteX268" fmla="*/ 1733384 w 4806563"/>
                <a:gd name="connsiteY268" fmla="*/ 1419559 h 1952296"/>
                <a:gd name="connsiteX269" fmla="*/ 1725433 w 4806563"/>
                <a:gd name="connsiteY269" fmla="*/ 1407632 h 1952296"/>
                <a:gd name="connsiteX270" fmla="*/ 1721457 w 4806563"/>
                <a:gd name="connsiteY270" fmla="*/ 1363900 h 1952296"/>
                <a:gd name="connsiteX271" fmla="*/ 1717482 w 4806563"/>
                <a:gd name="connsiteY271" fmla="*/ 1351973 h 1952296"/>
                <a:gd name="connsiteX272" fmla="*/ 1709530 w 4806563"/>
                <a:gd name="connsiteY272" fmla="*/ 1328119 h 1952296"/>
                <a:gd name="connsiteX273" fmla="*/ 1693628 w 4806563"/>
                <a:gd name="connsiteY273" fmla="*/ 1304265 h 1952296"/>
                <a:gd name="connsiteX274" fmla="*/ 1689652 w 4806563"/>
                <a:gd name="connsiteY274" fmla="*/ 1292338 h 1952296"/>
                <a:gd name="connsiteX275" fmla="*/ 1677725 w 4806563"/>
                <a:gd name="connsiteY275" fmla="*/ 1284387 h 1952296"/>
                <a:gd name="connsiteX276" fmla="*/ 1669774 w 4806563"/>
                <a:gd name="connsiteY276" fmla="*/ 1276435 h 1952296"/>
                <a:gd name="connsiteX277" fmla="*/ 1657847 w 4806563"/>
                <a:gd name="connsiteY277" fmla="*/ 1272460 h 1952296"/>
                <a:gd name="connsiteX278" fmla="*/ 1645920 w 4806563"/>
                <a:gd name="connsiteY278" fmla="*/ 1252581 h 1952296"/>
                <a:gd name="connsiteX279" fmla="*/ 1622066 w 4806563"/>
                <a:gd name="connsiteY279" fmla="*/ 1236679 h 1952296"/>
                <a:gd name="connsiteX280" fmla="*/ 1614115 w 4806563"/>
                <a:gd name="connsiteY280" fmla="*/ 1224752 h 1952296"/>
                <a:gd name="connsiteX281" fmla="*/ 1598212 w 4806563"/>
                <a:gd name="connsiteY281" fmla="*/ 1192947 h 1952296"/>
                <a:gd name="connsiteX282" fmla="*/ 1578334 w 4806563"/>
                <a:gd name="connsiteY282" fmla="*/ 1173068 h 1952296"/>
                <a:gd name="connsiteX283" fmla="*/ 1566407 w 4806563"/>
                <a:gd name="connsiteY283" fmla="*/ 1169093 h 1952296"/>
                <a:gd name="connsiteX284" fmla="*/ 1554480 w 4806563"/>
                <a:gd name="connsiteY284" fmla="*/ 1149214 h 1952296"/>
                <a:gd name="connsiteX285" fmla="*/ 1538577 w 4806563"/>
                <a:gd name="connsiteY285" fmla="*/ 1117409 h 1952296"/>
                <a:gd name="connsiteX286" fmla="*/ 1339795 w 4806563"/>
                <a:gd name="connsiteY286" fmla="*/ 1101507 h 1952296"/>
                <a:gd name="connsiteX287" fmla="*/ 1339795 w 4806563"/>
                <a:gd name="connsiteY287" fmla="*/ 1165117 h 1952296"/>
                <a:gd name="connsiteX288" fmla="*/ 1037645 w 4806563"/>
                <a:gd name="connsiteY288" fmla="*/ 1129336 h 1952296"/>
                <a:gd name="connsiteX289" fmla="*/ 644056 w 4806563"/>
                <a:gd name="connsiteY289" fmla="*/ 890797 h 1952296"/>
                <a:gd name="connsiteX290" fmla="*/ 659958 w 4806563"/>
                <a:gd name="connsiteY290" fmla="*/ 870919 h 1952296"/>
                <a:gd name="connsiteX291" fmla="*/ 397565 w 4806563"/>
                <a:gd name="connsiteY291" fmla="*/ 835138 h 1952296"/>
                <a:gd name="connsiteX292" fmla="*/ 401541 w 4806563"/>
                <a:gd name="connsiteY292" fmla="*/ 823211 h 1952296"/>
                <a:gd name="connsiteX293" fmla="*/ 405516 w 4806563"/>
                <a:gd name="connsiteY293" fmla="*/ 803333 h 1952296"/>
                <a:gd name="connsiteX294" fmla="*/ 401541 w 4806563"/>
                <a:gd name="connsiteY294" fmla="*/ 787430 h 1952296"/>
                <a:gd name="connsiteX295" fmla="*/ 397565 w 4806563"/>
                <a:gd name="connsiteY295" fmla="*/ 755625 h 1952296"/>
                <a:gd name="connsiteX296" fmla="*/ 389614 w 4806563"/>
                <a:gd name="connsiteY296" fmla="*/ 731771 h 1952296"/>
                <a:gd name="connsiteX297" fmla="*/ 381663 w 4806563"/>
                <a:gd name="connsiteY297" fmla="*/ 719844 h 1952296"/>
                <a:gd name="connsiteX298" fmla="*/ 353833 w 4806563"/>
                <a:gd name="connsiteY298" fmla="*/ 688039 h 1952296"/>
                <a:gd name="connsiteX299" fmla="*/ 341906 w 4806563"/>
                <a:gd name="connsiteY299" fmla="*/ 684063 h 1952296"/>
                <a:gd name="connsiteX300" fmla="*/ 329979 w 4806563"/>
                <a:gd name="connsiteY300" fmla="*/ 692014 h 1952296"/>
                <a:gd name="connsiteX301" fmla="*/ 294198 w 4806563"/>
                <a:gd name="connsiteY301" fmla="*/ 688039 h 1952296"/>
                <a:gd name="connsiteX302" fmla="*/ 302150 w 4806563"/>
                <a:gd name="connsiteY302" fmla="*/ 680088 h 1952296"/>
                <a:gd name="connsiteX303" fmla="*/ 290223 w 4806563"/>
                <a:gd name="connsiteY303" fmla="*/ 656234 h 1952296"/>
                <a:gd name="connsiteX304" fmla="*/ 250466 w 4806563"/>
                <a:gd name="connsiteY304" fmla="*/ 644307 h 1952296"/>
                <a:gd name="connsiteX305" fmla="*/ 234563 w 4806563"/>
                <a:gd name="connsiteY305" fmla="*/ 628404 h 1952296"/>
                <a:gd name="connsiteX306" fmla="*/ 222636 w 4806563"/>
                <a:gd name="connsiteY306" fmla="*/ 604550 h 1952296"/>
                <a:gd name="connsiteX307" fmla="*/ 202758 w 4806563"/>
                <a:gd name="connsiteY307" fmla="*/ 572745 h 1952296"/>
                <a:gd name="connsiteX308" fmla="*/ 174929 w 4806563"/>
                <a:gd name="connsiteY308" fmla="*/ 564794 h 1952296"/>
                <a:gd name="connsiteX309" fmla="*/ 143123 w 4806563"/>
                <a:gd name="connsiteY309" fmla="*/ 556842 h 1952296"/>
                <a:gd name="connsiteX310" fmla="*/ 119270 w 4806563"/>
                <a:gd name="connsiteY310" fmla="*/ 548891 h 1952296"/>
                <a:gd name="connsiteX311" fmla="*/ 107343 w 4806563"/>
                <a:gd name="connsiteY311" fmla="*/ 540940 h 1952296"/>
                <a:gd name="connsiteX312" fmla="*/ 95416 w 4806563"/>
                <a:gd name="connsiteY312" fmla="*/ 536964 h 1952296"/>
                <a:gd name="connsiteX313" fmla="*/ 91440 w 4806563"/>
                <a:gd name="connsiteY313" fmla="*/ 501183 h 1952296"/>
                <a:gd name="connsiteX314" fmla="*/ 95416 w 4806563"/>
                <a:gd name="connsiteY314" fmla="*/ 489256 h 1952296"/>
                <a:gd name="connsiteX315" fmla="*/ 99391 w 4806563"/>
                <a:gd name="connsiteY315" fmla="*/ 469378 h 1952296"/>
                <a:gd name="connsiteX316" fmla="*/ 103367 w 4806563"/>
                <a:gd name="connsiteY316" fmla="*/ 453475 h 1952296"/>
                <a:gd name="connsiteX317" fmla="*/ 95416 w 4806563"/>
                <a:gd name="connsiteY317" fmla="*/ 429621 h 1952296"/>
                <a:gd name="connsiteX318" fmla="*/ 79513 w 4806563"/>
                <a:gd name="connsiteY318" fmla="*/ 397816 h 1952296"/>
                <a:gd name="connsiteX319" fmla="*/ 67586 w 4806563"/>
                <a:gd name="connsiteY319" fmla="*/ 389865 h 1952296"/>
                <a:gd name="connsiteX320" fmla="*/ 59635 w 4806563"/>
                <a:gd name="connsiteY320" fmla="*/ 362035 h 1952296"/>
                <a:gd name="connsiteX321" fmla="*/ 51683 w 4806563"/>
                <a:gd name="connsiteY321" fmla="*/ 354084 h 1952296"/>
                <a:gd name="connsiteX322" fmla="*/ 43732 w 4806563"/>
                <a:gd name="connsiteY322" fmla="*/ 310352 h 1952296"/>
                <a:gd name="connsiteX323" fmla="*/ 39756 w 4806563"/>
                <a:gd name="connsiteY323" fmla="*/ 282522 h 1952296"/>
                <a:gd name="connsiteX324" fmla="*/ 27830 w 4806563"/>
                <a:gd name="connsiteY324" fmla="*/ 274571 h 1952296"/>
                <a:gd name="connsiteX325" fmla="*/ 23854 w 4806563"/>
                <a:gd name="connsiteY325" fmla="*/ 262644 h 1952296"/>
                <a:gd name="connsiteX326" fmla="*/ 19878 w 4806563"/>
                <a:gd name="connsiteY326" fmla="*/ 238790 h 1952296"/>
                <a:gd name="connsiteX327" fmla="*/ 23854 w 4806563"/>
                <a:gd name="connsiteY327" fmla="*/ 226863 h 1952296"/>
                <a:gd name="connsiteX328" fmla="*/ 27830 w 4806563"/>
                <a:gd name="connsiteY328" fmla="*/ 210961 h 1952296"/>
                <a:gd name="connsiteX329" fmla="*/ 39756 w 4806563"/>
                <a:gd name="connsiteY329" fmla="*/ 187107 h 1952296"/>
                <a:gd name="connsiteX330" fmla="*/ 31805 w 4806563"/>
                <a:gd name="connsiteY330" fmla="*/ 175180 h 1952296"/>
                <a:gd name="connsiteX331" fmla="*/ 19878 w 4806563"/>
                <a:gd name="connsiteY331" fmla="*/ 167228 h 1952296"/>
                <a:gd name="connsiteX332" fmla="*/ 11927 w 4806563"/>
                <a:gd name="connsiteY332" fmla="*/ 143374 h 1952296"/>
                <a:gd name="connsiteX333" fmla="*/ 0 w 4806563"/>
                <a:gd name="connsiteY333" fmla="*/ 111569 h 1952296"/>
                <a:gd name="connsiteX334" fmla="*/ 11927 w 4806563"/>
                <a:gd name="connsiteY334" fmla="*/ 95667 h 1952296"/>
                <a:gd name="connsiteX335" fmla="*/ 35781 w 4806563"/>
                <a:gd name="connsiteY335" fmla="*/ 71813 h 1952296"/>
                <a:gd name="connsiteX336" fmla="*/ 47708 w 4806563"/>
                <a:gd name="connsiteY336" fmla="*/ 67837 h 1952296"/>
                <a:gd name="connsiteX337" fmla="*/ 87464 w 4806563"/>
                <a:gd name="connsiteY337" fmla="*/ 43983 h 1952296"/>
                <a:gd name="connsiteX338" fmla="*/ 111318 w 4806563"/>
                <a:gd name="connsiteY338" fmla="*/ 36032 h 1952296"/>
                <a:gd name="connsiteX339" fmla="*/ 127221 w 4806563"/>
                <a:gd name="connsiteY339" fmla="*/ 32056 h 1952296"/>
                <a:gd name="connsiteX340" fmla="*/ 139148 w 4806563"/>
                <a:gd name="connsiteY340" fmla="*/ 28081 h 1952296"/>
                <a:gd name="connsiteX341" fmla="*/ 159026 w 4806563"/>
                <a:gd name="connsiteY341" fmla="*/ 24105 h 1952296"/>
                <a:gd name="connsiteX342" fmla="*/ 167535 w 4806563"/>
                <a:gd name="connsiteY342" fmla="*/ 19851 h 1952296"/>
                <a:gd name="connsiteX0" fmla="*/ 167535 w 4806563"/>
                <a:gd name="connsiteY0" fmla="*/ 19851 h 1952296"/>
                <a:gd name="connsiteX1" fmla="*/ 518800 w 4806563"/>
                <a:gd name="connsiteY1" fmla="*/ 13057 h 1952296"/>
                <a:gd name="connsiteX2" fmla="*/ 1625774 w 4806563"/>
                <a:gd name="connsiteY2" fmla="*/ 447069 h 1952296"/>
                <a:gd name="connsiteX3" fmla="*/ 2124537 w 4806563"/>
                <a:gd name="connsiteY3" fmla="*/ 411947 h 1952296"/>
                <a:gd name="connsiteX4" fmla="*/ 3469173 w 4806563"/>
                <a:gd name="connsiteY4" fmla="*/ 964498 h 1952296"/>
                <a:gd name="connsiteX5" fmla="*/ 3469173 w 4806563"/>
                <a:gd name="connsiteY5" fmla="*/ 698064 h 1952296"/>
                <a:gd name="connsiteX6" fmla="*/ 4047214 w 4806563"/>
                <a:gd name="connsiteY6" fmla="*/ 624428 h 1952296"/>
                <a:gd name="connsiteX7" fmla="*/ 4806563 w 4806563"/>
                <a:gd name="connsiteY7" fmla="*/ 572745 h 1952296"/>
                <a:gd name="connsiteX8" fmla="*/ 4802588 w 4806563"/>
                <a:gd name="connsiteY8" fmla="*/ 584672 h 1952296"/>
                <a:gd name="connsiteX9" fmla="*/ 4794636 w 4806563"/>
                <a:gd name="connsiteY9" fmla="*/ 592623 h 1952296"/>
                <a:gd name="connsiteX10" fmla="*/ 4770783 w 4806563"/>
                <a:gd name="connsiteY10" fmla="*/ 600574 h 1952296"/>
                <a:gd name="connsiteX11" fmla="*/ 4762831 w 4806563"/>
                <a:gd name="connsiteY11" fmla="*/ 608526 h 1952296"/>
                <a:gd name="connsiteX12" fmla="*/ 4742953 w 4806563"/>
                <a:gd name="connsiteY12" fmla="*/ 620453 h 1952296"/>
                <a:gd name="connsiteX13" fmla="*/ 4731026 w 4806563"/>
                <a:gd name="connsiteY13" fmla="*/ 624428 h 1952296"/>
                <a:gd name="connsiteX14" fmla="*/ 4723075 w 4806563"/>
                <a:gd name="connsiteY14" fmla="*/ 636355 h 1952296"/>
                <a:gd name="connsiteX15" fmla="*/ 4711148 w 4806563"/>
                <a:gd name="connsiteY15" fmla="*/ 648282 h 1952296"/>
                <a:gd name="connsiteX16" fmla="*/ 4691270 w 4806563"/>
                <a:gd name="connsiteY16" fmla="*/ 668161 h 1952296"/>
                <a:gd name="connsiteX17" fmla="*/ 4683318 w 4806563"/>
                <a:gd name="connsiteY17" fmla="*/ 692014 h 1952296"/>
                <a:gd name="connsiteX18" fmla="*/ 4667416 w 4806563"/>
                <a:gd name="connsiteY18" fmla="*/ 711893 h 1952296"/>
                <a:gd name="connsiteX19" fmla="*/ 4663440 w 4806563"/>
                <a:gd name="connsiteY19" fmla="*/ 723820 h 1952296"/>
                <a:gd name="connsiteX20" fmla="*/ 4611756 w 4806563"/>
                <a:gd name="connsiteY20" fmla="*/ 731771 h 1952296"/>
                <a:gd name="connsiteX21" fmla="*/ 4583927 w 4806563"/>
                <a:gd name="connsiteY21" fmla="*/ 743698 h 1952296"/>
                <a:gd name="connsiteX22" fmla="*/ 4575976 w 4806563"/>
                <a:gd name="connsiteY22" fmla="*/ 755625 h 1952296"/>
                <a:gd name="connsiteX23" fmla="*/ 4564049 w 4806563"/>
                <a:gd name="connsiteY23" fmla="*/ 795381 h 1952296"/>
                <a:gd name="connsiteX24" fmla="*/ 4552122 w 4806563"/>
                <a:gd name="connsiteY24" fmla="*/ 823211 h 1952296"/>
                <a:gd name="connsiteX25" fmla="*/ 4544170 w 4806563"/>
                <a:gd name="connsiteY25" fmla="*/ 831162 h 1952296"/>
                <a:gd name="connsiteX26" fmla="*/ 4528268 w 4806563"/>
                <a:gd name="connsiteY26" fmla="*/ 855016 h 1952296"/>
                <a:gd name="connsiteX27" fmla="*/ 4516341 w 4806563"/>
                <a:gd name="connsiteY27" fmla="*/ 858992 h 1952296"/>
                <a:gd name="connsiteX28" fmla="*/ 4508390 w 4806563"/>
                <a:gd name="connsiteY28" fmla="*/ 870919 h 1952296"/>
                <a:gd name="connsiteX29" fmla="*/ 4488511 w 4806563"/>
                <a:gd name="connsiteY29" fmla="*/ 886821 h 1952296"/>
                <a:gd name="connsiteX30" fmla="*/ 4480560 w 4806563"/>
                <a:gd name="connsiteY30" fmla="*/ 898748 h 1952296"/>
                <a:gd name="connsiteX31" fmla="*/ 4460682 w 4806563"/>
                <a:gd name="connsiteY31" fmla="*/ 914651 h 1952296"/>
                <a:gd name="connsiteX32" fmla="*/ 4436828 w 4806563"/>
                <a:gd name="connsiteY32" fmla="*/ 946456 h 1952296"/>
                <a:gd name="connsiteX33" fmla="*/ 4412974 w 4806563"/>
                <a:gd name="connsiteY33" fmla="*/ 954408 h 1952296"/>
                <a:gd name="connsiteX34" fmla="*/ 4401047 w 4806563"/>
                <a:gd name="connsiteY34" fmla="*/ 978261 h 1952296"/>
                <a:gd name="connsiteX35" fmla="*/ 4393096 w 4806563"/>
                <a:gd name="connsiteY35" fmla="*/ 990188 h 1952296"/>
                <a:gd name="connsiteX36" fmla="*/ 4385144 w 4806563"/>
                <a:gd name="connsiteY36" fmla="*/ 998140 h 1952296"/>
                <a:gd name="connsiteX37" fmla="*/ 4381169 w 4806563"/>
                <a:gd name="connsiteY37" fmla="*/ 1010067 h 1952296"/>
                <a:gd name="connsiteX38" fmla="*/ 4373217 w 4806563"/>
                <a:gd name="connsiteY38" fmla="*/ 1021994 h 1952296"/>
                <a:gd name="connsiteX39" fmla="*/ 4369242 w 4806563"/>
                <a:gd name="connsiteY39" fmla="*/ 1033921 h 1952296"/>
                <a:gd name="connsiteX40" fmla="*/ 4361290 w 4806563"/>
                <a:gd name="connsiteY40" fmla="*/ 1057774 h 1952296"/>
                <a:gd name="connsiteX41" fmla="*/ 4349363 w 4806563"/>
                <a:gd name="connsiteY41" fmla="*/ 1161141 h 1952296"/>
                <a:gd name="connsiteX42" fmla="*/ 4357315 w 4806563"/>
                <a:gd name="connsiteY42" fmla="*/ 1216801 h 1952296"/>
                <a:gd name="connsiteX43" fmla="*/ 4361290 w 4806563"/>
                <a:gd name="connsiteY43" fmla="*/ 1236679 h 1952296"/>
                <a:gd name="connsiteX44" fmla="*/ 4373217 w 4806563"/>
                <a:gd name="connsiteY44" fmla="*/ 1264508 h 1952296"/>
                <a:gd name="connsiteX45" fmla="*/ 4377193 w 4806563"/>
                <a:gd name="connsiteY45" fmla="*/ 1276435 h 1952296"/>
                <a:gd name="connsiteX46" fmla="*/ 4389120 w 4806563"/>
                <a:gd name="connsiteY46" fmla="*/ 1312216 h 1952296"/>
                <a:gd name="connsiteX47" fmla="*/ 4401047 w 4806563"/>
                <a:gd name="connsiteY47" fmla="*/ 1332094 h 1952296"/>
                <a:gd name="connsiteX48" fmla="*/ 4412974 w 4806563"/>
                <a:gd name="connsiteY48" fmla="*/ 1355948 h 1952296"/>
                <a:gd name="connsiteX49" fmla="*/ 4428876 w 4806563"/>
                <a:gd name="connsiteY49" fmla="*/ 1379802 h 1952296"/>
                <a:gd name="connsiteX50" fmla="*/ 4432852 w 4806563"/>
                <a:gd name="connsiteY50" fmla="*/ 1391729 h 1952296"/>
                <a:gd name="connsiteX51" fmla="*/ 4456706 w 4806563"/>
                <a:gd name="connsiteY51" fmla="*/ 1415583 h 1952296"/>
                <a:gd name="connsiteX52" fmla="*/ 4464657 w 4806563"/>
                <a:gd name="connsiteY52" fmla="*/ 1427510 h 1952296"/>
                <a:gd name="connsiteX53" fmla="*/ 4484536 w 4806563"/>
                <a:gd name="connsiteY53" fmla="*/ 1447388 h 1952296"/>
                <a:gd name="connsiteX54" fmla="*/ 4492487 w 4806563"/>
                <a:gd name="connsiteY54" fmla="*/ 1459315 h 1952296"/>
                <a:gd name="connsiteX55" fmla="*/ 4512365 w 4806563"/>
                <a:gd name="connsiteY55" fmla="*/ 1475218 h 1952296"/>
                <a:gd name="connsiteX56" fmla="*/ 4508390 w 4806563"/>
                <a:gd name="connsiteY56" fmla="*/ 1487145 h 1952296"/>
                <a:gd name="connsiteX57" fmla="*/ 4512365 w 4806563"/>
                <a:gd name="connsiteY57" fmla="*/ 1530877 h 1952296"/>
                <a:gd name="connsiteX58" fmla="*/ 4532243 w 4806563"/>
                <a:gd name="connsiteY58" fmla="*/ 1546780 h 1952296"/>
                <a:gd name="connsiteX59" fmla="*/ 4544170 w 4806563"/>
                <a:gd name="connsiteY59" fmla="*/ 1554731 h 1952296"/>
                <a:gd name="connsiteX60" fmla="*/ 4548146 w 4806563"/>
                <a:gd name="connsiteY60" fmla="*/ 1566658 h 1952296"/>
                <a:gd name="connsiteX61" fmla="*/ 4560073 w 4806563"/>
                <a:gd name="connsiteY61" fmla="*/ 1574609 h 1952296"/>
                <a:gd name="connsiteX62" fmla="*/ 4583927 w 4806563"/>
                <a:gd name="connsiteY62" fmla="*/ 1602439 h 1952296"/>
                <a:gd name="connsiteX63" fmla="*/ 4591878 w 4806563"/>
                <a:gd name="connsiteY63" fmla="*/ 1630268 h 1952296"/>
                <a:gd name="connsiteX64" fmla="*/ 4611756 w 4806563"/>
                <a:gd name="connsiteY64" fmla="*/ 1650147 h 1952296"/>
                <a:gd name="connsiteX65" fmla="*/ 4615732 w 4806563"/>
                <a:gd name="connsiteY65" fmla="*/ 1709781 h 1952296"/>
                <a:gd name="connsiteX66" fmla="*/ 4611756 w 4806563"/>
                <a:gd name="connsiteY66" fmla="*/ 1777368 h 1952296"/>
                <a:gd name="connsiteX67" fmla="*/ 4611756 w 4806563"/>
                <a:gd name="connsiteY67" fmla="*/ 1825075 h 1952296"/>
                <a:gd name="connsiteX68" fmla="*/ 4599830 w 4806563"/>
                <a:gd name="connsiteY68" fmla="*/ 1876759 h 1952296"/>
                <a:gd name="connsiteX69" fmla="*/ 4595854 w 4806563"/>
                <a:gd name="connsiteY69" fmla="*/ 1900613 h 1952296"/>
                <a:gd name="connsiteX70" fmla="*/ 4583927 w 4806563"/>
                <a:gd name="connsiteY70" fmla="*/ 1904588 h 1952296"/>
                <a:gd name="connsiteX71" fmla="*/ 4564049 w 4806563"/>
                <a:gd name="connsiteY71" fmla="*/ 1920491 h 1952296"/>
                <a:gd name="connsiteX72" fmla="*/ 4536219 w 4806563"/>
                <a:gd name="connsiteY72" fmla="*/ 1924467 h 1952296"/>
                <a:gd name="connsiteX73" fmla="*/ 4524292 w 4806563"/>
                <a:gd name="connsiteY73" fmla="*/ 1920491 h 1952296"/>
                <a:gd name="connsiteX74" fmla="*/ 4520316 w 4806563"/>
                <a:gd name="connsiteY74" fmla="*/ 1908564 h 1952296"/>
                <a:gd name="connsiteX75" fmla="*/ 4504414 w 4806563"/>
                <a:gd name="connsiteY75" fmla="*/ 1884710 h 1952296"/>
                <a:gd name="connsiteX76" fmla="*/ 4496463 w 4806563"/>
                <a:gd name="connsiteY76" fmla="*/ 1856881 h 1952296"/>
                <a:gd name="connsiteX77" fmla="*/ 4488511 w 4806563"/>
                <a:gd name="connsiteY77" fmla="*/ 1848929 h 1952296"/>
                <a:gd name="connsiteX78" fmla="*/ 4476584 w 4806563"/>
                <a:gd name="connsiteY78" fmla="*/ 1844954 h 1952296"/>
                <a:gd name="connsiteX79" fmla="*/ 4452730 w 4806563"/>
                <a:gd name="connsiteY79" fmla="*/ 1837002 h 1952296"/>
                <a:gd name="connsiteX80" fmla="*/ 4428876 w 4806563"/>
                <a:gd name="connsiteY80" fmla="*/ 1833027 h 1952296"/>
                <a:gd name="connsiteX81" fmla="*/ 4420925 w 4806563"/>
                <a:gd name="connsiteY81" fmla="*/ 1809173 h 1952296"/>
                <a:gd name="connsiteX82" fmla="*/ 4412974 w 4806563"/>
                <a:gd name="connsiteY82" fmla="*/ 1773392 h 1952296"/>
                <a:gd name="connsiteX83" fmla="*/ 4389120 w 4806563"/>
                <a:gd name="connsiteY83" fmla="*/ 1769416 h 1952296"/>
                <a:gd name="connsiteX84" fmla="*/ 4377193 w 4806563"/>
                <a:gd name="connsiteY84" fmla="*/ 1765441 h 1952296"/>
                <a:gd name="connsiteX85" fmla="*/ 4369242 w 4806563"/>
                <a:gd name="connsiteY85" fmla="*/ 1757489 h 1952296"/>
                <a:gd name="connsiteX86" fmla="*/ 4357315 w 4806563"/>
                <a:gd name="connsiteY86" fmla="*/ 1749538 h 1952296"/>
                <a:gd name="connsiteX87" fmla="*/ 4353339 w 4806563"/>
                <a:gd name="connsiteY87" fmla="*/ 1737611 h 1952296"/>
                <a:gd name="connsiteX88" fmla="*/ 4341412 w 4806563"/>
                <a:gd name="connsiteY88" fmla="*/ 1729660 h 1952296"/>
                <a:gd name="connsiteX89" fmla="*/ 4325510 w 4806563"/>
                <a:gd name="connsiteY89" fmla="*/ 1705806 h 1952296"/>
                <a:gd name="connsiteX90" fmla="*/ 4317558 w 4806563"/>
                <a:gd name="connsiteY90" fmla="*/ 1697854 h 1952296"/>
                <a:gd name="connsiteX91" fmla="*/ 4309607 w 4806563"/>
                <a:gd name="connsiteY91" fmla="*/ 1674001 h 1952296"/>
                <a:gd name="connsiteX92" fmla="*/ 4301656 w 4806563"/>
                <a:gd name="connsiteY92" fmla="*/ 1662074 h 1952296"/>
                <a:gd name="connsiteX93" fmla="*/ 4293704 w 4806563"/>
                <a:gd name="connsiteY93" fmla="*/ 1654122 h 1952296"/>
                <a:gd name="connsiteX94" fmla="*/ 4297680 w 4806563"/>
                <a:gd name="connsiteY94" fmla="*/ 1642195 h 1952296"/>
                <a:gd name="connsiteX95" fmla="*/ 4309607 w 4806563"/>
                <a:gd name="connsiteY95" fmla="*/ 1634244 h 1952296"/>
                <a:gd name="connsiteX96" fmla="*/ 4321534 w 4806563"/>
                <a:gd name="connsiteY96" fmla="*/ 1610390 h 1952296"/>
                <a:gd name="connsiteX97" fmla="*/ 4317558 w 4806563"/>
                <a:gd name="connsiteY97" fmla="*/ 1598463 h 1952296"/>
                <a:gd name="connsiteX98" fmla="*/ 4297680 w 4806563"/>
                <a:gd name="connsiteY98" fmla="*/ 1602439 h 1952296"/>
                <a:gd name="connsiteX99" fmla="*/ 4285753 w 4806563"/>
                <a:gd name="connsiteY99" fmla="*/ 1606414 h 1952296"/>
                <a:gd name="connsiteX100" fmla="*/ 4281777 w 4806563"/>
                <a:gd name="connsiteY100" fmla="*/ 1622317 h 1952296"/>
                <a:gd name="connsiteX101" fmla="*/ 4277802 w 4806563"/>
                <a:gd name="connsiteY101" fmla="*/ 1570634 h 1952296"/>
                <a:gd name="connsiteX102" fmla="*/ 4277802 w 4806563"/>
                <a:gd name="connsiteY102" fmla="*/ 1510999 h 1952296"/>
                <a:gd name="connsiteX103" fmla="*/ 4269850 w 4806563"/>
                <a:gd name="connsiteY103" fmla="*/ 1503048 h 1952296"/>
                <a:gd name="connsiteX104" fmla="*/ 4265875 w 4806563"/>
                <a:gd name="connsiteY104" fmla="*/ 1455340 h 1952296"/>
                <a:gd name="connsiteX105" fmla="*/ 4261899 w 4806563"/>
                <a:gd name="connsiteY105" fmla="*/ 1443413 h 1952296"/>
                <a:gd name="connsiteX106" fmla="*/ 4253948 w 4806563"/>
                <a:gd name="connsiteY106" fmla="*/ 1435461 h 1952296"/>
                <a:gd name="connsiteX107" fmla="*/ 4234070 w 4806563"/>
                <a:gd name="connsiteY107" fmla="*/ 1431486 h 1952296"/>
                <a:gd name="connsiteX108" fmla="*/ 4222143 w 4806563"/>
                <a:gd name="connsiteY108" fmla="*/ 1423534 h 1952296"/>
                <a:gd name="connsiteX109" fmla="*/ 4182386 w 4806563"/>
                <a:gd name="connsiteY109" fmla="*/ 1391729 h 1952296"/>
                <a:gd name="connsiteX110" fmla="*/ 4162508 w 4806563"/>
                <a:gd name="connsiteY110" fmla="*/ 1371851 h 1952296"/>
                <a:gd name="connsiteX111" fmla="*/ 4138654 w 4806563"/>
                <a:gd name="connsiteY111" fmla="*/ 1363900 h 1952296"/>
                <a:gd name="connsiteX112" fmla="*/ 4118776 w 4806563"/>
                <a:gd name="connsiteY112" fmla="*/ 1344021 h 1952296"/>
                <a:gd name="connsiteX113" fmla="*/ 4106849 w 4806563"/>
                <a:gd name="connsiteY113" fmla="*/ 1336070 h 1952296"/>
                <a:gd name="connsiteX114" fmla="*/ 4086970 w 4806563"/>
                <a:gd name="connsiteY114" fmla="*/ 1324143 h 1952296"/>
                <a:gd name="connsiteX115" fmla="*/ 4063116 w 4806563"/>
                <a:gd name="connsiteY115" fmla="*/ 1332094 h 1952296"/>
                <a:gd name="connsiteX116" fmla="*/ 4047214 w 4806563"/>
                <a:gd name="connsiteY116" fmla="*/ 1355948 h 1952296"/>
                <a:gd name="connsiteX117" fmla="*/ 4039263 w 4806563"/>
                <a:gd name="connsiteY117" fmla="*/ 1363900 h 1952296"/>
                <a:gd name="connsiteX118" fmla="*/ 4031311 w 4806563"/>
                <a:gd name="connsiteY118" fmla="*/ 1387754 h 1952296"/>
                <a:gd name="connsiteX119" fmla="*/ 4019384 w 4806563"/>
                <a:gd name="connsiteY119" fmla="*/ 1391729 h 1952296"/>
                <a:gd name="connsiteX120" fmla="*/ 3991555 w 4806563"/>
                <a:gd name="connsiteY120" fmla="*/ 1395705 h 1952296"/>
                <a:gd name="connsiteX121" fmla="*/ 3967701 w 4806563"/>
                <a:gd name="connsiteY121" fmla="*/ 1383778 h 1952296"/>
                <a:gd name="connsiteX122" fmla="*/ 3963725 w 4806563"/>
                <a:gd name="connsiteY122" fmla="*/ 1371851 h 1952296"/>
                <a:gd name="connsiteX123" fmla="*/ 3939871 w 4806563"/>
                <a:gd name="connsiteY123" fmla="*/ 1363900 h 1952296"/>
                <a:gd name="connsiteX124" fmla="*/ 3927944 w 4806563"/>
                <a:gd name="connsiteY124" fmla="*/ 1355948 h 1952296"/>
                <a:gd name="connsiteX125" fmla="*/ 3904090 w 4806563"/>
                <a:gd name="connsiteY125" fmla="*/ 1344021 h 1952296"/>
                <a:gd name="connsiteX126" fmla="*/ 3892163 w 4806563"/>
                <a:gd name="connsiteY126" fmla="*/ 1340046 h 1952296"/>
                <a:gd name="connsiteX127" fmla="*/ 3868310 w 4806563"/>
                <a:gd name="connsiteY127" fmla="*/ 1324143 h 1952296"/>
                <a:gd name="connsiteX128" fmla="*/ 3792772 w 4806563"/>
                <a:gd name="connsiteY128" fmla="*/ 1320168 h 1952296"/>
                <a:gd name="connsiteX129" fmla="*/ 3737113 w 4806563"/>
                <a:gd name="connsiteY129" fmla="*/ 1328119 h 1952296"/>
                <a:gd name="connsiteX130" fmla="*/ 3725186 w 4806563"/>
                <a:gd name="connsiteY130" fmla="*/ 1332094 h 1952296"/>
                <a:gd name="connsiteX131" fmla="*/ 3717235 w 4806563"/>
                <a:gd name="connsiteY131" fmla="*/ 1340046 h 1952296"/>
                <a:gd name="connsiteX132" fmla="*/ 3681454 w 4806563"/>
                <a:gd name="connsiteY132" fmla="*/ 1344021 h 1952296"/>
                <a:gd name="connsiteX133" fmla="*/ 3665551 w 4806563"/>
                <a:gd name="connsiteY133" fmla="*/ 1347997 h 1952296"/>
                <a:gd name="connsiteX134" fmla="*/ 3661576 w 4806563"/>
                <a:gd name="connsiteY134" fmla="*/ 1336070 h 1952296"/>
                <a:gd name="connsiteX135" fmla="*/ 3657600 w 4806563"/>
                <a:gd name="connsiteY135" fmla="*/ 1324143 h 1952296"/>
                <a:gd name="connsiteX136" fmla="*/ 3649649 w 4806563"/>
                <a:gd name="connsiteY136" fmla="*/ 1300289 h 1952296"/>
                <a:gd name="connsiteX137" fmla="*/ 3625795 w 4806563"/>
                <a:gd name="connsiteY137" fmla="*/ 1296314 h 1952296"/>
                <a:gd name="connsiteX138" fmla="*/ 3617843 w 4806563"/>
                <a:gd name="connsiteY138" fmla="*/ 1304265 h 1952296"/>
                <a:gd name="connsiteX139" fmla="*/ 3562184 w 4806563"/>
                <a:gd name="connsiteY139" fmla="*/ 1340046 h 1952296"/>
                <a:gd name="connsiteX140" fmla="*/ 3550257 w 4806563"/>
                <a:gd name="connsiteY140" fmla="*/ 1336070 h 1952296"/>
                <a:gd name="connsiteX141" fmla="*/ 3526403 w 4806563"/>
                <a:gd name="connsiteY141" fmla="*/ 1328119 h 1952296"/>
                <a:gd name="connsiteX142" fmla="*/ 3510501 w 4806563"/>
                <a:gd name="connsiteY142" fmla="*/ 1324143 h 1952296"/>
                <a:gd name="connsiteX143" fmla="*/ 3498574 w 4806563"/>
                <a:gd name="connsiteY143" fmla="*/ 1332094 h 1952296"/>
                <a:gd name="connsiteX144" fmla="*/ 3466769 w 4806563"/>
                <a:gd name="connsiteY144" fmla="*/ 1336070 h 1952296"/>
                <a:gd name="connsiteX145" fmla="*/ 3446890 w 4806563"/>
                <a:gd name="connsiteY145" fmla="*/ 1367875 h 1952296"/>
                <a:gd name="connsiteX146" fmla="*/ 3442915 w 4806563"/>
                <a:gd name="connsiteY146" fmla="*/ 1403656 h 1952296"/>
                <a:gd name="connsiteX147" fmla="*/ 3466769 w 4806563"/>
                <a:gd name="connsiteY147" fmla="*/ 1399681 h 1952296"/>
                <a:gd name="connsiteX148" fmla="*/ 3486647 w 4806563"/>
                <a:gd name="connsiteY148" fmla="*/ 1395705 h 1952296"/>
                <a:gd name="connsiteX149" fmla="*/ 3486647 w 4806563"/>
                <a:gd name="connsiteY149" fmla="*/ 1419559 h 1952296"/>
                <a:gd name="connsiteX150" fmla="*/ 3466769 w 4806563"/>
                <a:gd name="connsiteY150" fmla="*/ 1423534 h 1952296"/>
                <a:gd name="connsiteX151" fmla="*/ 3462793 w 4806563"/>
                <a:gd name="connsiteY151" fmla="*/ 1435461 h 1952296"/>
                <a:gd name="connsiteX152" fmla="*/ 3470744 w 4806563"/>
                <a:gd name="connsiteY152" fmla="*/ 1463291 h 1952296"/>
                <a:gd name="connsiteX153" fmla="*/ 3506525 w 4806563"/>
                <a:gd name="connsiteY153" fmla="*/ 1483169 h 1952296"/>
                <a:gd name="connsiteX154" fmla="*/ 3518452 w 4806563"/>
                <a:gd name="connsiteY154" fmla="*/ 1487145 h 1952296"/>
                <a:gd name="connsiteX155" fmla="*/ 3542306 w 4806563"/>
                <a:gd name="connsiteY155" fmla="*/ 1495096 h 1952296"/>
                <a:gd name="connsiteX156" fmla="*/ 3534355 w 4806563"/>
                <a:gd name="connsiteY156" fmla="*/ 1518950 h 1952296"/>
                <a:gd name="connsiteX157" fmla="*/ 3526403 w 4806563"/>
                <a:gd name="connsiteY157" fmla="*/ 1510999 h 1952296"/>
                <a:gd name="connsiteX158" fmla="*/ 3514476 w 4806563"/>
                <a:gd name="connsiteY158" fmla="*/ 1507023 h 1952296"/>
                <a:gd name="connsiteX159" fmla="*/ 3466769 w 4806563"/>
                <a:gd name="connsiteY159" fmla="*/ 1499072 h 1952296"/>
                <a:gd name="connsiteX160" fmla="*/ 3454842 w 4806563"/>
                <a:gd name="connsiteY160" fmla="*/ 1491121 h 1952296"/>
                <a:gd name="connsiteX161" fmla="*/ 3434963 w 4806563"/>
                <a:gd name="connsiteY161" fmla="*/ 1463291 h 1952296"/>
                <a:gd name="connsiteX162" fmla="*/ 3423036 w 4806563"/>
                <a:gd name="connsiteY162" fmla="*/ 1487145 h 1952296"/>
                <a:gd name="connsiteX163" fmla="*/ 3430988 w 4806563"/>
                <a:gd name="connsiteY163" fmla="*/ 1495096 h 1952296"/>
                <a:gd name="connsiteX164" fmla="*/ 3423036 w 4806563"/>
                <a:gd name="connsiteY164" fmla="*/ 1503048 h 1952296"/>
                <a:gd name="connsiteX165" fmla="*/ 3411110 w 4806563"/>
                <a:gd name="connsiteY165" fmla="*/ 1522926 h 1952296"/>
                <a:gd name="connsiteX166" fmla="*/ 3403158 w 4806563"/>
                <a:gd name="connsiteY166" fmla="*/ 1499072 h 1952296"/>
                <a:gd name="connsiteX167" fmla="*/ 3387256 w 4806563"/>
                <a:gd name="connsiteY167" fmla="*/ 1495096 h 1952296"/>
                <a:gd name="connsiteX168" fmla="*/ 3367377 w 4806563"/>
                <a:gd name="connsiteY168" fmla="*/ 1510999 h 1952296"/>
                <a:gd name="connsiteX169" fmla="*/ 3355450 w 4806563"/>
                <a:gd name="connsiteY169" fmla="*/ 1530877 h 1952296"/>
                <a:gd name="connsiteX170" fmla="*/ 3327621 w 4806563"/>
                <a:gd name="connsiteY170" fmla="*/ 1534853 h 1952296"/>
                <a:gd name="connsiteX171" fmla="*/ 3295816 w 4806563"/>
                <a:gd name="connsiteY171" fmla="*/ 1510999 h 1952296"/>
                <a:gd name="connsiteX172" fmla="*/ 3287864 w 4806563"/>
                <a:gd name="connsiteY172" fmla="*/ 1503048 h 1952296"/>
                <a:gd name="connsiteX173" fmla="*/ 3295816 w 4806563"/>
                <a:gd name="connsiteY173" fmla="*/ 1495096 h 1952296"/>
                <a:gd name="connsiteX174" fmla="*/ 3287864 w 4806563"/>
                <a:gd name="connsiteY174" fmla="*/ 1483169 h 1952296"/>
                <a:gd name="connsiteX175" fmla="*/ 3275937 w 4806563"/>
                <a:gd name="connsiteY175" fmla="*/ 1479194 h 1952296"/>
                <a:gd name="connsiteX176" fmla="*/ 3267986 w 4806563"/>
                <a:gd name="connsiteY176" fmla="*/ 1471242 h 1952296"/>
                <a:gd name="connsiteX177" fmla="*/ 3256059 w 4806563"/>
                <a:gd name="connsiteY177" fmla="*/ 1467267 h 1952296"/>
                <a:gd name="connsiteX178" fmla="*/ 3252083 w 4806563"/>
                <a:gd name="connsiteY178" fmla="*/ 1455340 h 1952296"/>
                <a:gd name="connsiteX179" fmla="*/ 3220278 w 4806563"/>
                <a:gd name="connsiteY179" fmla="*/ 1451364 h 1952296"/>
                <a:gd name="connsiteX180" fmla="*/ 3200400 w 4806563"/>
                <a:gd name="connsiteY180" fmla="*/ 1447388 h 1952296"/>
                <a:gd name="connsiteX181" fmla="*/ 3188473 w 4806563"/>
                <a:gd name="connsiteY181" fmla="*/ 1451364 h 1952296"/>
                <a:gd name="connsiteX182" fmla="*/ 3184497 w 4806563"/>
                <a:gd name="connsiteY182" fmla="*/ 1463291 h 1952296"/>
                <a:gd name="connsiteX183" fmla="*/ 3168595 w 4806563"/>
                <a:gd name="connsiteY183" fmla="*/ 1467267 h 1952296"/>
                <a:gd name="connsiteX184" fmla="*/ 3132814 w 4806563"/>
                <a:gd name="connsiteY184" fmla="*/ 1459315 h 1952296"/>
                <a:gd name="connsiteX185" fmla="*/ 3120887 w 4806563"/>
                <a:gd name="connsiteY185" fmla="*/ 1455340 h 1952296"/>
                <a:gd name="connsiteX186" fmla="*/ 3085106 w 4806563"/>
                <a:gd name="connsiteY186" fmla="*/ 1443413 h 1952296"/>
                <a:gd name="connsiteX187" fmla="*/ 3025471 w 4806563"/>
                <a:gd name="connsiteY187" fmla="*/ 1439437 h 1952296"/>
                <a:gd name="connsiteX188" fmla="*/ 3009569 w 4806563"/>
                <a:gd name="connsiteY188" fmla="*/ 1443413 h 1952296"/>
                <a:gd name="connsiteX189" fmla="*/ 2989690 w 4806563"/>
                <a:gd name="connsiteY189" fmla="*/ 1447388 h 1952296"/>
                <a:gd name="connsiteX190" fmla="*/ 2977763 w 4806563"/>
                <a:gd name="connsiteY190" fmla="*/ 1451364 h 1952296"/>
                <a:gd name="connsiteX191" fmla="*/ 2930056 w 4806563"/>
                <a:gd name="connsiteY191" fmla="*/ 1463291 h 1952296"/>
                <a:gd name="connsiteX192" fmla="*/ 2918129 w 4806563"/>
                <a:gd name="connsiteY192" fmla="*/ 1471242 h 1952296"/>
                <a:gd name="connsiteX193" fmla="*/ 2878372 w 4806563"/>
                <a:gd name="connsiteY193" fmla="*/ 1483169 h 1952296"/>
                <a:gd name="connsiteX194" fmla="*/ 2870421 w 4806563"/>
                <a:gd name="connsiteY194" fmla="*/ 1491121 h 1952296"/>
                <a:gd name="connsiteX195" fmla="*/ 2850543 w 4806563"/>
                <a:gd name="connsiteY195" fmla="*/ 1503048 h 1952296"/>
                <a:gd name="connsiteX196" fmla="*/ 2826689 w 4806563"/>
                <a:gd name="connsiteY196" fmla="*/ 1510999 h 1952296"/>
                <a:gd name="connsiteX197" fmla="*/ 2810786 w 4806563"/>
                <a:gd name="connsiteY197" fmla="*/ 1530877 h 1952296"/>
                <a:gd name="connsiteX198" fmla="*/ 2798859 w 4806563"/>
                <a:gd name="connsiteY198" fmla="*/ 1538828 h 1952296"/>
                <a:gd name="connsiteX199" fmla="*/ 2786932 w 4806563"/>
                <a:gd name="connsiteY199" fmla="*/ 1542804 h 1952296"/>
                <a:gd name="connsiteX200" fmla="*/ 2778981 w 4806563"/>
                <a:gd name="connsiteY200" fmla="*/ 1554731 h 1952296"/>
                <a:gd name="connsiteX201" fmla="*/ 2759103 w 4806563"/>
                <a:gd name="connsiteY201" fmla="*/ 1570634 h 1952296"/>
                <a:gd name="connsiteX202" fmla="*/ 2747176 w 4806563"/>
                <a:gd name="connsiteY202" fmla="*/ 1578585 h 1952296"/>
                <a:gd name="connsiteX203" fmla="*/ 2731273 w 4806563"/>
                <a:gd name="connsiteY203" fmla="*/ 1598463 h 1952296"/>
                <a:gd name="connsiteX204" fmla="*/ 2727297 w 4806563"/>
                <a:gd name="connsiteY204" fmla="*/ 1610390 h 1952296"/>
                <a:gd name="connsiteX205" fmla="*/ 2699468 w 4806563"/>
                <a:gd name="connsiteY205" fmla="*/ 1614366 h 1952296"/>
                <a:gd name="connsiteX206" fmla="*/ 2683565 w 4806563"/>
                <a:gd name="connsiteY206" fmla="*/ 1618341 h 1952296"/>
                <a:gd name="connsiteX207" fmla="*/ 2651760 w 4806563"/>
                <a:gd name="connsiteY207" fmla="*/ 1622317 h 1952296"/>
                <a:gd name="connsiteX208" fmla="*/ 2639833 w 4806563"/>
                <a:gd name="connsiteY208" fmla="*/ 1630268 h 1952296"/>
                <a:gd name="connsiteX209" fmla="*/ 2623930 w 4806563"/>
                <a:gd name="connsiteY209" fmla="*/ 1638220 h 1952296"/>
                <a:gd name="connsiteX210" fmla="*/ 2588150 w 4806563"/>
                <a:gd name="connsiteY210" fmla="*/ 1658098 h 1952296"/>
                <a:gd name="connsiteX211" fmla="*/ 2564296 w 4806563"/>
                <a:gd name="connsiteY211" fmla="*/ 1689903 h 1952296"/>
                <a:gd name="connsiteX212" fmla="*/ 2544417 w 4806563"/>
                <a:gd name="connsiteY212" fmla="*/ 1701830 h 1952296"/>
                <a:gd name="connsiteX213" fmla="*/ 2552369 w 4806563"/>
                <a:gd name="connsiteY213" fmla="*/ 1725684 h 1952296"/>
                <a:gd name="connsiteX214" fmla="*/ 2548393 w 4806563"/>
                <a:gd name="connsiteY214" fmla="*/ 1757489 h 1952296"/>
                <a:gd name="connsiteX215" fmla="*/ 2544417 w 4806563"/>
                <a:gd name="connsiteY215" fmla="*/ 1769416 h 1952296"/>
                <a:gd name="connsiteX216" fmla="*/ 2532490 w 4806563"/>
                <a:gd name="connsiteY216" fmla="*/ 1813148 h 1952296"/>
                <a:gd name="connsiteX217" fmla="*/ 2528515 w 4806563"/>
                <a:gd name="connsiteY217" fmla="*/ 1837002 h 1952296"/>
                <a:gd name="connsiteX218" fmla="*/ 2532490 w 4806563"/>
                <a:gd name="connsiteY218" fmla="*/ 1848929 h 1952296"/>
                <a:gd name="connsiteX219" fmla="*/ 2536466 w 4806563"/>
                <a:gd name="connsiteY219" fmla="*/ 1904588 h 1952296"/>
                <a:gd name="connsiteX220" fmla="*/ 2544417 w 4806563"/>
                <a:gd name="connsiteY220" fmla="*/ 1916515 h 1952296"/>
                <a:gd name="connsiteX221" fmla="*/ 2552369 w 4806563"/>
                <a:gd name="connsiteY221" fmla="*/ 1948321 h 1952296"/>
                <a:gd name="connsiteX222" fmla="*/ 2508636 w 4806563"/>
                <a:gd name="connsiteY222" fmla="*/ 1944345 h 1952296"/>
                <a:gd name="connsiteX223" fmla="*/ 2452977 w 4806563"/>
                <a:gd name="connsiteY223" fmla="*/ 1932418 h 1952296"/>
                <a:gd name="connsiteX224" fmla="*/ 2433099 w 4806563"/>
                <a:gd name="connsiteY224" fmla="*/ 1928442 h 1952296"/>
                <a:gd name="connsiteX225" fmla="*/ 2405270 w 4806563"/>
                <a:gd name="connsiteY225" fmla="*/ 1920491 h 1952296"/>
                <a:gd name="connsiteX226" fmla="*/ 2381416 w 4806563"/>
                <a:gd name="connsiteY226" fmla="*/ 1904588 h 1952296"/>
                <a:gd name="connsiteX227" fmla="*/ 2357562 w 4806563"/>
                <a:gd name="connsiteY227" fmla="*/ 1900613 h 1952296"/>
                <a:gd name="connsiteX228" fmla="*/ 2345635 w 4806563"/>
                <a:gd name="connsiteY228" fmla="*/ 1896637 h 1952296"/>
                <a:gd name="connsiteX229" fmla="*/ 2341659 w 4806563"/>
                <a:gd name="connsiteY229" fmla="*/ 1884710 h 1952296"/>
                <a:gd name="connsiteX230" fmla="*/ 2333708 w 4806563"/>
                <a:gd name="connsiteY230" fmla="*/ 1872783 h 1952296"/>
                <a:gd name="connsiteX231" fmla="*/ 2325756 w 4806563"/>
                <a:gd name="connsiteY231" fmla="*/ 1833027 h 1952296"/>
                <a:gd name="connsiteX232" fmla="*/ 2313830 w 4806563"/>
                <a:gd name="connsiteY232" fmla="*/ 1773392 h 1952296"/>
                <a:gd name="connsiteX233" fmla="*/ 2301903 w 4806563"/>
                <a:gd name="connsiteY233" fmla="*/ 1749538 h 1952296"/>
                <a:gd name="connsiteX234" fmla="*/ 2266122 w 4806563"/>
                <a:gd name="connsiteY234" fmla="*/ 1733635 h 1952296"/>
                <a:gd name="connsiteX235" fmla="*/ 2250219 w 4806563"/>
                <a:gd name="connsiteY235" fmla="*/ 1701830 h 1952296"/>
                <a:gd name="connsiteX236" fmla="*/ 2242268 w 4806563"/>
                <a:gd name="connsiteY236" fmla="*/ 1670025 h 1952296"/>
                <a:gd name="connsiteX237" fmla="*/ 2226365 w 4806563"/>
                <a:gd name="connsiteY237" fmla="*/ 1654122 h 1952296"/>
                <a:gd name="connsiteX238" fmla="*/ 2218414 w 4806563"/>
                <a:gd name="connsiteY238" fmla="*/ 1626293 h 1952296"/>
                <a:gd name="connsiteX239" fmla="*/ 2214438 w 4806563"/>
                <a:gd name="connsiteY239" fmla="*/ 1614366 h 1952296"/>
                <a:gd name="connsiteX240" fmla="*/ 2202511 w 4806563"/>
                <a:gd name="connsiteY240" fmla="*/ 1578585 h 1952296"/>
                <a:gd name="connsiteX241" fmla="*/ 2198536 w 4806563"/>
                <a:gd name="connsiteY241" fmla="*/ 1562682 h 1952296"/>
                <a:gd name="connsiteX242" fmla="*/ 2190584 w 4806563"/>
                <a:gd name="connsiteY242" fmla="*/ 1550755 h 1952296"/>
                <a:gd name="connsiteX243" fmla="*/ 2186609 w 4806563"/>
                <a:gd name="connsiteY243" fmla="*/ 1538828 h 1952296"/>
                <a:gd name="connsiteX244" fmla="*/ 2178657 w 4806563"/>
                <a:gd name="connsiteY244" fmla="*/ 1530877 h 1952296"/>
                <a:gd name="connsiteX245" fmla="*/ 2166730 w 4806563"/>
                <a:gd name="connsiteY245" fmla="*/ 1491121 h 1952296"/>
                <a:gd name="connsiteX246" fmla="*/ 2154803 w 4806563"/>
                <a:gd name="connsiteY246" fmla="*/ 1487145 h 1952296"/>
                <a:gd name="connsiteX247" fmla="*/ 2146852 w 4806563"/>
                <a:gd name="connsiteY247" fmla="*/ 1475218 h 1952296"/>
                <a:gd name="connsiteX248" fmla="*/ 2119023 w 4806563"/>
                <a:gd name="connsiteY248" fmla="*/ 1443413 h 1952296"/>
                <a:gd name="connsiteX249" fmla="*/ 2095169 w 4806563"/>
                <a:gd name="connsiteY249" fmla="*/ 1435461 h 1952296"/>
                <a:gd name="connsiteX250" fmla="*/ 2035534 w 4806563"/>
                <a:gd name="connsiteY250" fmla="*/ 1431486 h 1952296"/>
                <a:gd name="connsiteX251" fmla="*/ 2023607 w 4806563"/>
                <a:gd name="connsiteY251" fmla="*/ 1427510 h 1952296"/>
                <a:gd name="connsiteX252" fmla="*/ 2011680 w 4806563"/>
                <a:gd name="connsiteY252" fmla="*/ 1423534 h 1952296"/>
                <a:gd name="connsiteX253" fmla="*/ 1963972 w 4806563"/>
                <a:gd name="connsiteY253" fmla="*/ 1411608 h 1952296"/>
                <a:gd name="connsiteX254" fmla="*/ 1940118 w 4806563"/>
                <a:gd name="connsiteY254" fmla="*/ 1427510 h 1952296"/>
                <a:gd name="connsiteX255" fmla="*/ 1924216 w 4806563"/>
                <a:gd name="connsiteY255" fmla="*/ 1463291 h 1952296"/>
                <a:gd name="connsiteX256" fmla="*/ 1912289 w 4806563"/>
                <a:gd name="connsiteY256" fmla="*/ 1467267 h 1952296"/>
                <a:gd name="connsiteX257" fmla="*/ 1908313 w 4806563"/>
                <a:gd name="connsiteY257" fmla="*/ 1479194 h 1952296"/>
                <a:gd name="connsiteX258" fmla="*/ 1896386 w 4806563"/>
                <a:gd name="connsiteY258" fmla="*/ 1510999 h 1952296"/>
                <a:gd name="connsiteX259" fmla="*/ 1876508 w 4806563"/>
                <a:gd name="connsiteY259" fmla="*/ 1514974 h 1952296"/>
                <a:gd name="connsiteX260" fmla="*/ 1852654 w 4806563"/>
                <a:gd name="connsiteY260" fmla="*/ 1507023 h 1952296"/>
                <a:gd name="connsiteX261" fmla="*/ 1832776 w 4806563"/>
                <a:gd name="connsiteY261" fmla="*/ 1503048 h 1952296"/>
                <a:gd name="connsiteX262" fmla="*/ 1808922 w 4806563"/>
                <a:gd name="connsiteY262" fmla="*/ 1491121 h 1952296"/>
                <a:gd name="connsiteX263" fmla="*/ 1796995 w 4806563"/>
                <a:gd name="connsiteY263" fmla="*/ 1487145 h 1952296"/>
                <a:gd name="connsiteX264" fmla="*/ 1785068 w 4806563"/>
                <a:gd name="connsiteY264" fmla="*/ 1479194 h 1952296"/>
                <a:gd name="connsiteX265" fmla="*/ 1773141 w 4806563"/>
                <a:gd name="connsiteY265" fmla="*/ 1475218 h 1952296"/>
                <a:gd name="connsiteX266" fmla="*/ 1761214 w 4806563"/>
                <a:gd name="connsiteY266" fmla="*/ 1463291 h 1952296"/>
                <a:gd name="connsiteX267" fmla="*/ 1741336 w 4806563"/>
                <a:gd name="connsiteY267" fmla="*/ 1443413 h 1952296"/>
                <a:gd name="connsiteX268" fmla="*/ 1733384 w 4806563"/>
                <a:gd name="connsiteY268" fmla="*/ 1419559 h 1952296"/>
                <a:gd name="connsiteX269" fmla="*/ 1725433 w 4806563"/>
                <a:gd name="connsiteY269" fmla="*/ 1407632 h 1952296"/>
                <a:gd name="connsiteX270" fmla="*/ 1721457 w 4806563"/>
                <a:gd name="connsiteY270" fmla="*/ 1363900 h 1952296"/>
                <a:gd name="connsiteX271" fmla="*/ 1717482 w 4806563"/>
                <a:gd name="connsiteY271" fmla="*/ 1351973 h 1952296"/>
                <a:gd name="connsiteX272" fmla="*/ 1709530 w 4806563"/>
                <a:gd name="connsiteY272" fmla="*/ 1328119 h 1952296"/>
                <a:gd name="connsiteX273" fmla="*/ 1693628 w 4806563"/>
                <a:gd name="connsiteY273" fmla="*/ 1304265 h 1952296"/>
                <a:gd name="connsiteX274" fmla="*/ 1689652 w 4806563"/>
                <a:gd name="connsiteY274" fmla="*/ 1292338 h 1952296"/>
                <a:gd name="connsiteX275" fmla="*/ 1677725 w 4806563"/>
                <a:gd name="connsiteY275" fmla="*/ 1284387 h 1952296"/>
                <a:gd name="connsiteX276" fmla="*/ 1669774 w 4806563"/>
                <a:gd name="connsiteY276" fmla="*/ 1276435 h 1952296"/>
                <a:gd name="connsiteX277" fmla="*/ 1657847 w 4806563"/>
                <a:gd name="connsiteY277" fmla="*/ 1272460 h 1952296"/>
                <a:gd name="connsiteX278" fmla="*/ 1645920 w 4806563"/>
                <a:gd name="connsiteY278" fmla="*/ 1252581 h 1952296"/>
                <a:gd name="connsiteX279" fmla="*/ 1622066 w 4806563"/>
                <a:gd name="connsiteY279" fmla="*/ 1236679 h 1952296"/>
                <a:gd name="connsiteX280" fmla="*/ 1614115 w 4806563"/>
                <a:gd name="connsiteY280" fmla="*/ 1224752 h 1952296"/>
                <a:gd name="connsiteX281" fmla="*/ 1598212 w 4806563"/>
                <a:gd name="connsiteY281" fmla="*/ 1192947 h 1952296"/>
                <a:gd name="connsiteX282" fmla="*/ 1578334 w 4806563"/>
                <a:gd name="connsiteY282" fmla="*/ 1173068 h 1952296"/>
                <a:gd name="connsiteX283" fmla="*/ 1566407 w 4806563"/>
                <a:gd name="connsiteY283" fmla="*/ 1169093 h 1952296"/>
                <a:gd name="connsiteX284" fmla="*/ 1554480 w 4806563"/>
                <a:gd name="connsiteY284" fmla="*/ 1149214 h 1952296"/>
                <a:gd name="connsiteX285" fmla="*/ 1538577 w 4806563"/>
                <a:gd name="connsiteY285" fmla="*/ 1117409 h 1952296"/>
                <a:gd name="connsiteX286" fmla="*/ 1339795 w 4806563"/>
                <a:gd name="connsiteY286" fmla="*/ 1101507 h 1952296"/>
                <a:gd name="connsiteX287" fmla="*/ 1339795 w 4806563"/>
                <a:gd name="connsiteY287" fmla="*/ 1165117 h 1952296"/>
                <a:gd name="connsiteX288" fmla="*/ 1037645 w 4806563"/>
                <a:gd name="connsiteY288" fmla="*/ 1129336 h 1952296"/>
                <a:gd name="connsiteX289" fmla="*/ 644056 w 4806563"/>
                <a:gd name="connsiteY289" fmla="*/ 890797 h 1952296"/>
                <a:gd name="connsiteX290" fmla="*/ 659958 w 4806563"/>
                <a:gd name="connsiteY290" fmla="*/ 870919 h 1952296"/>
                <a:gd name="connsiteX291" fmla="*/ 397565 w 4806563"/>
                <a:gd name="connsiteY291" fmla="*/ 835138 h 1952296"/>
                <a:gd name="connsiteX292" fmla="*/ 401541 w 4806563"/>
                <a:gd name="connsiteY292" fmla="*/ 823211 h 1952296"/>
                <a:gd name="connsiteX293" fmla="*/ 405516 w 4806563"/>
                <a:gd name="connsiteY293" fmla="*/ 803333 h 1952296"/>
                <a:gd name="connsiteX294" fmla="*/ 401541 w 4806563"/>
                <a:gd name="connsiteY294" fmla="*/ 787430 h 1952296"/>
                <a:gd name="connsiteX295" fmla="*/ 397565 w 4806563"/>
                <a:gd name="connsiteY295" fmla="*/ 755625 h 1952296"/>
                <a:gd name="connsiteX296" fmla="*/ 389614 w 4806563"/>
                <a:gd name="connsiteY296" fmla="*/ 731771 h 1952296"/>
                <a:gd name="connsiteX297" fmla="*/ 381663 w 4806563"/>
                <a:gd name="connsiteY297" fmla="*/ 719844 h 1952296"/>
                <a:gd name="connsiteX298" fmla="*/ 353833 w 4806563"/>
                <a:gd name="connsiteY298" fmla="*/ 688039 h 1952296"/>
                <a:gd name="connsiteX299" fmla="*/ 341906 w 4806563"/>
                <a:gd name="connsiteY299" fmla="*/ 684063 h 1952296"/>
                <a:gd name="connsiteX300" fmla="*/ 329979 w 4806563"/>
                <a:gd name="connsiteY300" fmla="*/ 692014 h 1952296"/>
                <a:gd name="connsiteX301" fmla="*/ 294198 w 4806563"/>
                <a:gd name="connsiteY301" fmla="*/ 688039 h 1952296"/>
                <a:gd name="connsiteX302" fmla="*/ 302150 w 4806563"/>
                <a:gd name="connsiteY302" fmla="*/ 680088 h 1952296"/>
                <a:gd name="connsiteX303" fmla="*/ 290223 w 4806563"/>
                <a:gd name="connsiteY303" fmla="*/ 656234 h 1952296"/>
                <a:gd name="connsiteX304" fmla="*/ 250466 w 4806563"/>
                <a:gd name="connsiteY304" fmla="*/ 644307 h 1952296"/>
                <a:gd name="connsiteX305" fmla="*/ 234563 w 4806563"/>
                <a:gd name="connsiteY305" fmla="*/ 628404 h 1952296"/>
                <a:gd name="connsiteX306" fmla="*/ 222636 w 4806563"/>
                <a:gd name="connsiteY306" fmla="*/ 604550 h 1952296"/>
                <a:gd name="connsiteX307" fmla="*/ 202758 w 4806563"/>
                <a:gd name="connsiteY307" fmla="*/ 572745 h 1952296"/>
                <a:gd name="connsiteX308" fmla="*/ 174929 w 4806563"/>
                <a:gd name="connsiteY308" fmla="*/ 564794 h 1952296"/>
                <a:gd name="connsiteX309" fmla="*/ 143123 w 4806563"/>
                <a:gd name="connsiteY309" fmla="*/ 556842 h 1952296"/>
                <a:gd name="connsiteX310" fmla="*/ 119270 w 4806563"/>
                <a:gd name="connsiteY310" fmla="*/ 548891 h 1952296"/>
                <a:gd name="connsiteX311" fmla="*/ 107343 w 4806563"/>
                <a:gd name="connsiteY311" fmla="*/ 540940 h 1952296"/>
                <a:gd name="connsiteX312" fmla="*/ 95416 w 4806563"/>
                <a:gd name="connsiteY312" fmla="*/ 536964 h 1952296"/>
                <a:gd name="connsiteX313" fmla="*/ 91440 w 4806563"/>
                <a:gd name="connsiteY313" fmla="*/ 501183 h 1952296"/>
                <a:gd name="connsiteX314" fmla="*/ 95416 w 4806563"/>
                <a:gd name="connsiteY314" fmla="*/ 489256 h 1952296"/>
                <a:gd name="connsiteX315" fmla="*/ 99391 w 4806563"/>
                <a:gd name="connsiteY315" fmla="*/ 469378 h 1952296"/>
                <a:gd name="connsiteX316" fmla="*/ 103367 w 4806563"/>
                <a:gd name="connsiteY316" fmla="*/ 453475 h 1952296"/>
                <a:gd name="connsiteX317" fmla="*/ 95416 w 4806563"/>
                <a:gd name="connsiteY317" fmla="*/ 429621 h 1952296"/>
                <a:gd name="connsiteX318" fmla="*/ 79513 w 4806563"/>
                <a:gd name="connsiteY318" fmla="*/ 397816 h 1952296"/>
                <a:gd name="connsiteX319" fmla="*/ 67586 w 4806563"/>
                <a:gd name="connsiteY319" fmla="*/ 389865 h 1952296"/>
                <a:gd name="connsiteX320" fmla="*/ 59635 w 4806563"/>
                <a:gd name="connsiteY320" fmla="*/ 362035 h 1952296"/>
                <a:gd name="connsiteX321" fmla="*/ 51683 w 4806563"/>
                <a:gd name="connsiteY321" fmla="*/ 354084 h 1952296"/>
                <a:gd name="connsiteX322" fmla="*/ 43732 w 4806563"/>
                <a:gd name="connsiteY322" fmla="*/ 310352 h 1952296"/>
                <a:gd name="connsiteX323" fmla="*/ 39756 w 4806563"/>
                <a:gd name="connsiteY323" fmla="*/ 282522 h 1952296"/>
                <a:gd name="connsiteX324" fmla="*/ 27830 w 4806563"/>
                <a:gd name="connsiteY324" fmla="*/ 274571 h 1952296"/>
                <a:gd name="connsiteX325" fmla="*/ 23854 w 4806563"/>
                <a:gd name="connsiteY325" fmla="*/ 262644 h 1952296"/>
                <a:gd name="connsiteX326" fmla="*/ 19878 w 4806563"/>
                <a:gd name="connsiteY326" fmla="*/ 238790 h 1952296"/>
                <a:gd name="connsiteX327" fmla="*/ 23854 w 4806563"/>
                <a:gd name="connsiteY327" fmla="*/ 226863 h 1952296"/>
                <a:gd name="connsiteX328" fmla="*/ 27830 w 4806563"/>
                <a:gd name="connsiteY328" fmla="*/ 210961 h 1952296"/>
                <a:gd name="connsiteX329" fmla="*/ 39756 w 4806563"/>
                <a:gd name="connsiteY329" fmla="*/ 187107 h 1952296"/>
                <a:gd name="connsiteX330" fmla="*/ 31805 w 4806563"/>
                <a:gd name="connsiteY330" fmla="*/ 175180 h 1952296"/>
                <a:gd name="connsiteX331" fmla="*/ 19878 w 4806563"/>
                <a:gd name="connsiteY331" fmla="*/ 167228 h 1952296"/>
                <a:gd name="connsiteX332" fmla="*/ 11927 w 4806563"/>
                <a:gd name="connsiteY332" fmla="*/ 143374 h 1952296"/>
                <a:gd name="connsiteX333" fmla="*/ 0 w 4806563"/>
                <a:gd name="connsiteY333" fmla="*/ 111569 h 1952296"/>
                <a:gd name="connsiteX334" fmla="*/ 11927 w 4806563"/>
                <a:gd name="connsiteY334" fmla="*/ 95667 h 1952296"/>
                <a:gd name="connsiteX335" fmla="*/ 35781 w 4806563"/>
                <a:gd name="connsiteY335" fmla="*/ 71813 h 1952296"/>
                <a:gd name="connsiteX336" fmla="*/ 47708 w 4806563"/>
                <a:gd name="connsiteY336" fmla="*/ 67837 h 1952296"/>
                <a:gd name="connsiteX337" fmla="*/ 87464 w 4806563"/>
                <a:gd name="connsiteY337" fmla="*/ 43983 h 1952296"/>
                <a:gd name="connsiteX338" fmla="*/ 111318 w 4806563"/>
                <a:gd name="connsiteY338" fmla="*/ 36032 h 1952296"/>
                <a:gd name="connsiteX339" fmla="*/ 127221 w 4806563"/>
                <a:gd name="connsiteY339" fmla="*/ 32056 h 1952296"/>
                <a:gd name="connsiteX340" fmla="*/ 139148 w 4806563"/>
                <a:gd name="connsiteY340" fmla="*/ 28081 h 1952296"/>
                <a:gd name="connsiteX341" fmla="*/ 159026 w 4806563"/>
                <a:gd name="connsiteY341" fmla="*/ 24105 h 1952296"/>
                <a:gd name="connsiteX342" fmla="*/ 167535 w 4806563"/>
                <a:gd name="connsiteY342" fmla="*/ 19851 h 1952296"/>
                <a:gd name="connsiteX0" fmla="*/ 167535 w 4806563"/>
                <a:gd name="connsiteY0" fmla="*/ 19851 h 1952296"/>
                <a:gd name="connsiteX1" fmla="*/ 518800 w 4806563"/>
                <a:gd name="connsiteY1" fmla="*/ 13057 h 1952296"/>
                <a:gd name="connsiteX2" fmla="*/ 1625774 w 4806563"/>
                <a:gd name="connsiteY2" fmla="*/ 447069 h 1952296"/>
                <a:gd name="connsiteX3" fmla="*/ 2124537 w 4806563"/>
                <a:gd name="connsiteY3" fmla="*/ 411947 h 1952296"/>
                <a:gd name="connsiteX4" fmla="*/ 3469173 w 4806563"/>
                <a:gd name="connsiteY4" fmla="*/ 964498 h 1952296"/>
                <a:gd name="connsiteX5" fmla="*/ 3469173 w 4806563"/>
                <a:gd name="connsiteY5" fmla="*/ 698064 h 1952296"/>
                <a:gd name="connsiteX6" fmla="*/ 4047214 w 4806563"/>
                <a:gd name="connsiteY6" fmla="*/ 624428 h 1952296"/>
                <a:gd name="connsiteX7" fmla="*/ 4806563 w 4806563"/>
                <a:gd name="connsiteY7" fmla="*/ 572745 h 1952296"/>
                <a:gd name="connsiteX8" fmla="*/ 4802588 w 4806563"/>
                <a:gd name="connsiteY8" fmla="*/ 584672 h 1952296"/>
                <a:gd name="connsiteX9" fmla="*/ 4794636 w 4806563"/>
                <a:gd name="connsiteY9" fmla="*/ 592623 h 1952296"/>
                <a:gd name="connsiteX10" fmla="*/ 4770783 w 4806563"/>
                <a:gd name="connsiteY10" fmla="*/ 600574 h 1952296"/>
                <a:gd name="connsiteX11" fmla="*/ 4762831 w 4806563"/>
                <a:gd name="connsiteY11" fmla="*/ 608526 h 1952296"/>
                <a:gd name="connsiteX12" fmla="*/ 4742953 w 4806563"/>
                <a:gd name="connsiteY12" fmla="*/ 620453 h 1952296"/>
                <a:gd name="connsiteX13" fmla="*/ 4731026 w 4806563"/>
                <a:gd name="connsiteY13" fmla="*/ 624428 h 1952296"/>
                <a:gd name="connsiteX14" fmla="*/ 4723075 w 4806563"/>
                <a:gd name="connsiteY14" fmla="*/ 636355 h 1952296"/>
                <a:gd name="connsiteX15" fmla="*/ 4711148 w 4806563"/>
                <a:gd name="connsiteY15" fmla="*/ 648282 h 1952296"/>
                <a:gd name="connsiteX16" fmla="*/ 4691270 w 4806563"/>
                <a:gd name="connsiteY16" fmla="*/ 668161 h 1952296"/>
                <a:gd name="connsiteX17" fmla="*/ 4683318 w 4806563"/>
                <a:gd name="connsiteY17" fmla="*/ 692014 h 1952296"/>
                <a:gd name="connsiteX18" fmla="*/ 4667416 w 4806563"/>
                <a:gd name="connsiteY18" fmla="*/ 711893 h 1952296"/>
                <a:gd name="connsiteX19" fmla="*/ 4663440 w 4806563"/>
                <a:gd name="connsiteY19" fmla="*/ 723820 h 1952296"/>
                <a:gd name="connsiteX20" fmla="*/ 4611756 w 4806563"/>
                <a:gd name="connsiteY20" fmla="*/ 731771 h 1952296"/>
                <a:gd name="connsiteX21" fmla="*/ 4583927 w 4806563"/>
                <a:gd name="connsiteY21" fmla="*/ 743698 h 1952296"/>
                <a:gd name="connsiteX22" fmla="*/ 4575976 w 4806563"/>
                <a:gd name="connsiteY22" fmla="*/ 755625 h 1952296"/>
                <a:gd name="connsiteX23" fmla="*/ 4564049 w 4806563"/>
                <a:gd name="connsiteY23" fmla="*/ 795381 h 1952296"/>
                <a:gd name="connsiteX24" fmla="*/ 4552122 w 4806563"/>
                <a:gd name="connsiteY24" fmla="*/ 823211 h 1952296"/>
                <a:gd name="connsiteX25" fmla="*/ 4544170 w 4806563"/>
                <a:gd name="connsiteY25" fmla="*/ 831162 h 1952296"/>
                <a:gd name="connsiteX26" fmla="*/ 4528268 w 4806563"/>
                <a:gd name="connsiteY26" fmla="*/ 855016 h 1952296"/>
                <a:gd name="connsiteX27" fmla="*/ 4516341 w 4806563"/>
                <a:gd name="connsiteY27" fmla="*/ 858992 h 1952296"/>
                <a:gd name="connsiteX28" fmla="*/ 4508390 w 4806563"/>
                <a:gd name="connsiteY28" fmla="*/ 870919 h 1952296"/>
                <a:gd name="connsiteX29" fmla="*/ 4488511 w 4806563"/>
                <a:gd name="connsiteY29" fmla="*/ 886821 h 1952296"/>
                <a:gd name="connsiteX30" fmla="*/ 4480560 w 4806563"/>
                <a:gd name="connsiteY30" fmla="*/ 898748 h 1952296"/>
                <a:gd name="connsiteX31" fmla="*/ 4460682 w 4806563"/>
                <a:gd name="connsiteY31" fmla="*/ 914651 h 1952296"/>
                <a:gd name="connsiteX32" fmla="*/ 4436828 w 4806563"/>
                <a:gd name="connsiteY32" fmla="*/ 946456 h 1952296"/>
                <a:gd name="connsiteX33" fmla="*/ 4412974 w 4806563"/>
                <a:gd name="connsiteY33" fmla="*/ 954408 h 1952296"/>
                <a:gd name="connsiteX34" fmla="*/ 4401047 w 4806563"/>
                <a:gd name="connsiteY34" fmla="*/ 978261 h 1952296"/>
                <a:gd name="connsiteX35" fmla="*/ 4393096 w 4806563"/>
                <a:gd name="connsiteY35" fmla="*/ 990188 h 1952296"/>
                <a:gd name="connsiteX36" fmla="*/ 4385144 w 4806563"/>
                <a:gd name="connsiteY36" fmla="*/ 998140 h 1952296"/>
                <a:gd name="connsiteX37" fmla="*/ 4381169 w 4806563"/>
                <a:gd name="connsiteY37" fmla="*/ 1010067 h 1952296"/>
                <a:gd name="connsiteX38" fmla="*/ 4373217 w 4806563"/>
                <a:gd name="connsiteY38" fmla="*/ 1021994 h 1952296"/>
                <a:gd name="connsiteX39" fmla="*/ 4369242 w 4806563"/>
                <a:gd name="connsiteY39" fmla="*/ 1033921 h 1952296"/>
                <a:gd name="connsiteX40" fmla="*/ 4361290 w 4806563"/>
                <a:gd name="connsiteY40" fmla="*/ 1057774 h 1952296"/>
                <a:gd name="connsiteX41" fmla="*/ 4349363 w 4806563"/>
                <a:gd name="connsiteY41" fmla="*/ 1161141 h 1952296"/>
                <a:gd name="connsiteX42" fmla="*/ 4357315 w 4806563"/>
                <a:gd name="connsiteY42" fmla="*/ 1216801 h 1952296"/>
                <a:gd name="connsiteX43" fmla="*/ 4361290 w 4806563"/>
                <a:gd name="connsiteY43" fmla="*/ 1236679 h 1952296"/>
                <a:gd name="connsiteX44" fmla="*/ 4373217 w 4806563"/>
                <a:gd name="connsiteY44" fmla="*/ 1264508 h 1952296"/>
                <a:gd name="connsiteX45" fmla="*/ 4377193 w 4806563"/>
                <a:gd name="connsiteY45" fmla="*/ 1276435 h 1952296"/>
                <a:gd name="connsiteX46" fmla="*/ 4389120 w 4806563"/>
                <a:gd name="connsiteY46" fmla="*/ 1312216 h 1952296"/>
                <a:gd name="connsiteX47" fmla="*/ 4401047 w 4806563"/>
                <a:gd name="connsiteY47" fmla="*/ 1332094 h 1952296"/>
                <a:gd name="connsiteX48" fmla="*/ 4412974 w 4806563"/>
                <a:gd name="connsiteY48" fmla="*/ 1355948 h 1952296"/>
                <a:gd name="connsiteX49" fmla="*/ 4428876 w 4806563"/>
                <a:gd name="connsiteY49" fmla="*/ 1379802 h 1952296"/>
                <a:gd name="connsiteX50" fmla="*/ 4432852 w 4806563"/>
                <a:gd name="connsiteY50" fmla="*/ 1391729 h 1952296"/>
                <a:gd name="connsiteX51" fmla="*/ 4456706 w 4806563"/>
                <a:gd name="connsiteY51" fmla="*/ 1415583 h 1952296"/>
                <a:gd name="connsiteX52" fmla="*/ 4464657 w 4806563"/>
                <a:gd name="connsiteY52" fmla="*/ 1427510 h 1952296"/>
                <a:gd name="connsiteX53" fmla="*/ 4484536 w 4806563"/>
                <a:gd name="connsiteY53" fmla="*/ 1447388 h 1952296"/>
                <a:gd name="connsiteX54" fmla="*/ 4492487 w 4806563"/>
                <a:gd name="connsiteY54" fmla="*/ 1459315 h 1952296"/>
                <a:gd name="connsiteX55" fmla="*/ 4512365 w 4806563"/>
                <a:gd name="connsiteY55" fmla="*/ 1475218 h 1952296"/>
                <a:gd name="connsiteX56" fmla="*/ 4508390 w 4806563"/>
                <a:gd name="connsiteY56" fmla="*/ 1487145 h 1952296"/>
                <a:gd name="connsiteX57" fmla="*/ 4512365 w 4806563"/>
                <a:gd name="connsiteY57" fmla="*/ 1530877 h 1952296"/>
                <a:gd name="connsiteX58" fmla="*/ 4532243 w 4806563"/>
                <a:gd name="connsiteY58" fmla="*/ 1546780 h 1952296"/>
                <a:gd name="connsiteX59" fmla="*/ 4544170 w 4806563"/>
                <a:gd name="connsiteY59" fmla="*/ 1554731 h 1952296"/>
                <a:gd name="connsiteX60" fmla="*/ 4548146 w 4806563"/>
                <a:gd name="connsiteY60" fmla="*/ 1566658 h 1952296"/>
                <a:gd name="connsiteX61" fmla="*/ 4560073 w 4806563"/>
                <a:gd name="connsiteY61" fmla="*/ 1574609 h 1952296"/>
                <a:gd name="connsiteX62" fmla="*/ 4583927 w 4806563"/>
                <a:gd name="connsiteY62" fmla="*/ 1602439 h 1952296"/>
                <a:gd name="connsiteX63" fmla="*/ 4591878 w 4806563"/>
                <a:gd name="connsiteY63" fmla="*/ 1630268 h 1952296"/>
                <a:gd name="connsiteX64" fmla="*/ 4611756 w 4806563"/>
                <a:gd name="connsiteY64" fmla="*/ 1650147 h 1952296"/>
                <a:gd name="connsiteX65" fmla="*/ 4615732 w 4806563"/>
                <a:gd name="connsiteY65" fmla="*/ 1709781 h 1952296"/>
                <a:gd name="connsiteX66" fmla="*/ 4611756 w 4806563"/>
                <a:gd name="connsiteY66" fmla="*/ 1777368 h 1952296"/>
                <a:gd name="connsiteX67" fmla="*/ 4611756 w 4806563"/>
                <a:gd name="connsiteY67" fmla="*/ 1825075 h 1952296"/>
                <a:gd name="connsiteX68" fmla="*/ 4599830 w 4806563"/>
                <a:gd name="connsiteY68" fmla="*/ 1876759 h 1952296"/>
                <a:gd name="connsiteX69" fmla="*/ 4595854 w 4806563"/>
                <a:gd name="connsiteY69" fmla="*/ 1900613 h 1952296"/>
                <a:gd name="connsiteX70" fmla="*/ 4583927 w 4806563"/>
                <a:gd name="connsiteY70" fmla="*/ 1904588 h 1952296"/>
                <a:gd name="connsiteX71" fmla="*/ 4564049 w 4806563"/>
                <a:gd name="connsiteY71" fmla="*/ 1920491 h 1952296"/>
                <a:gd name="connsiteX72" fmla="*/ 4536219 w 4806563"/>
                <a:gd name="connsiteY72" fmla="*/ 1924467 h 1952296"/>
                <a:gd name="connsiteX73" fmla="*/ 4524292 w 4806563"/>
                <a:gd name="connsiteY73" fmla="*/ 1920491 h 1952296"/>
                <a:gd name="connsiteX74" fmla="*/ 4520316 w 4806563"/>
                <a:gd name="connsiteY74" fmla="*/ 1908564 h 1952296"/>
                <a:gd name="connsiteX75" fmla="*/ 4504414 w 4806563"/>
                <a:gd name="connsiteY75" fmla="*/ 1884710 h 1952296"/>
                <a:gd name="connsiteX76" fmla="*/ 4496463 w 4806563"/>
                <a:gd name="connsiteY76" fmla="*/ 1856881 h 1952296"/>
                <a:gd name="connsiteX77" fmla="*/ 4488511 w 4806563"/>
                <a:gd name="connsiteY77" fmla="*/ 1848929 h 1952296"/>
                <a:gd name="connsiteX78" fmla="*/ 4476584 w 4806563"/>
                <a:gd name="connsiteY78" fmla="*/ 1844954 h 1952296"/>
                <a:gd name="connsiteX79" fmla="*/ 4452730 w 4806563"/>
                <a:gd name="connsiteY79" fmla="*/ 1837002 h 1952296"/>
                <a:gd name="connsiteX80" fmla="*/ 4428876 w 4806563"/>
                <a:gd name="connsiteY80" fmla="*/ 1833027 h 1952296"/>
                <a:gd name="connsiteX81" fmla="*/ 4420925 w 4806563"/>
                <a:gd name="connsiteY81" fmla="*/ 1809173 h 1952296"/>
                <a:gd name="connsiteX82" fmla="*/ 4412974 w 4806563"/>
                <a:gd name="connsiteY82" fmla="*/ 1773392 h 1952296"/>
                <a:gd name="connsiteX83" fmla="*/ 4389120 w 4806563"/>
                <a:gd name="connsiteY83" fmla="*/ 1769416 h 1952296"/>
                <a:gd name="connsiteX84" fmla="*/ 4377193 w 4806563"/>
                <a:gd name="connsiteY84" fmla="*/ 1765441 h 1952296"/>
                <a:gd name="connsiteX85" fmla="*/ 4369242 w 4806563"/>
                <a:gd name="connsiteY85" fmla="*/ 1757489 h 1952296"/>
                <a:gd name="connsiteX86" fmla="*/ 4357315 w 4806563"/>
                <a:gd name="connsiteY86" fmla="*/ 1749538 h 1952296"/>
                <a:gd name="connsiteX87" fmla="*/ 4353339 w 4806563"/>
                <a:gd name="connsiteY87" fmla="*/ 1737611 h 1952296"/>
                <a:gd name="connsiteX88" fmla="*/ 4341412 w 4806563"/>
                <a:gd name="connsiteY88" fmla="*/ 1729660 h 1952296"/>
                <a:gd name="connsiteX89" fmla="*/ 4325510 w 4806563"/>
                <a:gd name="connsiteY89" fmla="*/ 1705806 h 1952296"/>
                <a:gd name="connsiteX90" fmla="*/ 4317558 w 4806563"/>
                <a:gd name="connsiteY90" fmla="*/ 1697854 h 1952296"/>
                <a:gd name="connsiteX91" fmla="*/ 4309607 w 4806563"/>
                <a:gd name="connsiteY91" fmla="*/ 1674001 h 1952296"/>
                <a:gd name="connsiteX92" fmla="*/ 4301656 w 4806563"/>
                <a:gd name="connsiteY92" fmla="*/ 1662074 h 1952296"/>
                <a:gd name="connsiteX93" fmla="*/ 4293704 w 4806563"/>
                <a:gd name="connsiteY93" fmla="*/ 1654122 h 1952296"/>
                <a:gd name="connsiteX94" fmla="*/ 4297680 w 4806563"/>
                <a:gd name="connsiteY94" fmla="*/ 1642195 h 1952296"/>
                <a:gd name="connsiteX95" fmla="*/ 4309607 w 4806563"/>
                <a:gd name="connsiteY95" fmla="*/ 1634244 h 1952296"/>
                <a:gd name="connsiteX96" fmla="*/ 4321534 w 4806563"/>
                <a:gd name="connsiteY96" fmla="*/ 1610390 h 1952296"/>
                <a:gd name="connsiteX97" fmla="*/ 4317558 w 4806563"/>
                <a:gd name="connsiteY97" fmla="*/ 1598463 h 1952296"/>
                <a:gd name="connsiteX98" fmla="*/ 4297680 w 4806563"/>
                <a:gd name="connsiteY98" fmla="*/ 1602439 h 1952296"/>
                <a:gd name="connsiteX99" fmla="*/ 4285753 w 4806563"/>
                <a:gd name="connsiteY99" fmla="*/ 1606414 h 1952296"/>
                <a:gd name="connsiteX100" fmla="*/ 4281777 w 4806563"/>
                <a:gd name="connsiteY100" fmla="*/ 1622317 h 1952296"/>
                <a:gd name="connsiteX101" fmla="*/ 4277802 w 4806563"/>
                <a:gd name="connsiteY101" fmla="*/ 1570634 h 1952296"/>
                <a:gd name="connsiteX102" fmla="*/ 4277802 w 4806563"/>
                <a:gd name="connsiteY102" fmla="*/ 1510999 h 1952296"/>
                <a:gd name="connsiteX103" fmla="*/ 4269850 w 4806563"/>
                <a:gd name="connsiteY103" fmla="*/ 1503048 h 1952296"/>
                <a:gd name="connsiteX104" fmla="*/ 4265875 w 4806563"/>
                <a:gd name="connsiteY104" fmla="*/ 1455340 h 1952296"/>
                <a:gd name="connsiteX105" fmla="*/ 4261899 w 4806563"/>
                <a:gd name="connsiteY105" fmla="*/ 1443413 h 1952296"/>
                <a:gd name="connsiteX106" fmla="*/ 4253948 w 4806563"/>
                <a:gd name="connsiteY106" fmla="*/ 1435461 h 1952296"/>
                <a:gd name="connsiteX107" fmla="*/ 4234070 w 4806563"/>
                <a:gd name="connsiteY107" fmla="*/ 1431486 h 1952296"/>
                <a:gd name="connsiteX108" fmla="*/ 4222143 w 4806563"/>
                <a:gd name="connsiteY108" fmla="*/ 1423534 h 1952296"/>
                <a:gd name="connsiteX109" fmla="*/ 4182386 w 4806563"/>
                <a:gd name="connsiteY109" fmla="*/ 1391729 h 1952296"/>
                <a:gd name="connsiteX110" fmla="*/ 4162508 w 4806563"/>
                <a:gd name="connsiteY110" fmla="*/ 1371851 h 1952296"/>
                <a:gd name="connsiteX111" fmla="*/ 4138654 w 4806563"/>
                <a:gd name="connsiteY111" fmla="*/ 1363900 h 1952296"/>
                <a:gd name="connsiteX112" fmla="*/ 4118776 w 4806563"/>
                <a:gd name="connsiteY112" fmla="*/ 1344021 h 1952296"/>
                <a:gd name="connsiteX113" fmla="*/ 4106849 w 4806563"/>
                <a:gd name="connsiteY113" fmla="*/ 1336070 h 1952296"/>
                <a:gd name="connsiteX114" fmla="*/ 4086970 w 4806563"/>
                <a:gd name="connsiteY114" fmla="*/ 1324143 h 1952296"/>
                <a:gd name="connsiteX115" fmla="*/ 4063116 w 4806563"/>
                <a:gd name="connsiteY115" fmla="*/ 1332094 h 1952296"/>
                <a:gd name="connsiteX116" fmla="*/ 4047214 w 4806563"/>
                <a:gd name="connsiteY116" fmla="*/ 1355948 h 1952296"/>
                <a:gd name="connsiteX117" fmla="*/ 4039263 w 4806563"/>
                <a:gd name="connsiteY117" fmla="*/ 1363900 h 1952296"/>
                <a:gd name="connsiteX118" fmla="*/ 4031311 w 4806563"/>
                <a:gd name="connsiteY118" fmla="*/ 1387754 h 1952296"/>
                <a:gd name="connsiteX119" fmla="*/ 4019384 w 4806563"/>
                <a:gd name="connsiteY119" fmla="*/ 1391729 h 1952296"/>
                <a:gd name="connsiteX120" fmla="*/ 3991555 w 4806563"/>
                <a:gd name="connsiteY120" fmla="*/ 1395705 h 1952296"/>
                <a:gd name="connsiteX121" fmla="*/ 3967701 w 4806563"/>
                <a:gd name="connsiteY121" fmla="*/ 1383778 h 1952296"/>
                <a:gd name="connsiteX122" fmla="*/ 3963725 w 4806563"/>
                <a:gd name="connsiteY122" fmla="*/ 1371851 h 1952296"/>
                <a:gd name="connsiteX123" fmla="*/ 3939871 w 4806563"/>
                <a:gd name="connsiteY123" fmla="*/ 1363900 h 1952296"/>
                <a:gd name="connsiteX124" fmla="*/ 3927944 w 4806563"/>
                <a:gd name="connsiteY124" fmla="*/ 1355948 h 1952296"/>
                <a:gd name="connsiteX125" fmla="*/ 3904090 w 4806563"/>
                <a:gd name="connsiteY125" fmla="*/ 1344021 h 1952296"/>
                <a:gd name="connsiteX126" fmla="*/ 3892163 w 4806563"/>
                <a:gd name="connsiteY126" fmla="*/ 1340046 h 1952296"/>
                <a:gd name="connsiteX127" fmla="*/ 3868310 w 4806563"/>
                <a:gd name="connsiteY127" fmla="*/ 1324143 h 1952296"/>
                <a:gd name="connsiteX128" fmla="*/ 3792772 w 4806563"/>
                <a:gd name="connsiteY128" fmla="*/ 1320168 h 1952296"/>
                <a:gd name="connsiteX129" fmla="*/ 3737113 w 4806563"/>
                <a:gd name="connsiteY129" fmla="*/ 1328119 h 1952296"/>
                <a:gd name="connsiteX130" fmla="*/ 3725186 w 4806563"/>
                <a:gd name="connsiteY130" fmla="*/ 1332094 h 1952296"/>
                <a:gd name="connsiteX131" fmla="*/ 3717235 w 4806563"/>
                <a:gd name="connsiteY131" fmla="*/ 1340046 h 1952296"/>
                <a:gd name="connsiteX132" fmla="*/ 3681454 w 4806563"/>
                <a:gd name="connsiteY132" fmla="*/ 1344021 h 1952296"/>
                <a:gd name="connsiteX133" fmla="*/ 3665551 w 4806563"/>
                <a:gd name="connsiteY133" fmla="*/ 1347997 h 1952296"/>
                <a:gd name="connsiteX134" fmla="*/ 3661576 w 4806563"/>
                <a:gd name="connsiteY134" fmla="*/ 1336070 h 1952296"/>
                <a:gd name="connsiteX135" fmla="*/ 3657600 w 4806563"/>
                <a:gd name="connsiteY135" fmla="*/ 1324143 h 1952296"/>
                <a:gd name="connsiteX136" fmla="*/ 3649649 w 4806563"/>
                <a:gd name="connsiteY136" fmla="*/ 1300289 h 1952296"/>
                <a:gd name="connsiteX137" fmla="*/ 3625795 w 4806563"/>
                <a:gd name="connsiteY137" fmla="*/ 1296314 h 1952296"/>
                <a:gd name="connsiteX138" fmla="*/ 3617843 w 4806563"/>
                <a:gd name="connsiteY138" fmla="*/ 1304265 h 1952296"/>
                <a:gd name="connsiteX139" fmla="*/ 3562184 w 4806563"/>
                <a:gd name="connsiteY139" fmla="*/ 1340046 h 1952296"/>
                <a:gd name="connsiteX140" fmla="*/ 3550257 w 4806563"/>
                <a:gd name="connsiteY140" fmla="*/ 1336070 h 1952296"/>
                <a:gd name="connsiteX141" fmla="*/ 3526403 w 4806563"/>
                <a:gd name="connsiteY141" fmla="*/ 1328119 h 1952296"/>
                <a:gd name="connsiteX142" fmla="*/ 3510501 w 4806563"/>
                <a:gd name="connsiteY142" fmla="*/ 1324143 h 1952296"/>
                <a:gd name="connsiteX143" fmla="*/ 3498574 w 4806563"/>
                <a:gd name="connsiteY143" fmla="*/ 1332094 h 1952296"/>
                <a:gd name="connsiteX144" fmla="*/ 3466769 w 4806563"/>
                <a:gd name="connsiteY144" fmla="*/ 1336070 h 1952296"/>
                <a:gd name="connsiteX145" fmla="*/ 3446890 w 4806563"/>
                <a:gd name="connsiteY145" fmla="*/ 1367875 h 1952296"/>
                <a:gd name="connsiteX146" fmla="*/ 3442915 w 4806563"/>
                <a:gd name="connsiteY146" fmla="*/ 1403656 h 1952296"/>
                <a:gd name="connsiteX147" fmla="*/ 3466769 w 4806563"/>
                <a:gd name="connsiteY147" fmla="*/ 1399681 h 1952296"/>
                <a:gd name="connsiteX148" fmla="*/ 3486647 w 4806563"/>
                <a:gd name="connsiteY148" fmla="*/ 1395705 h 1952296"/>
                <a:gd name="connsiteX149" fmla="*/ 3486647 w 4806563"/>
                <a:gd name="connsiteY149" fmla="*/ 1419559 h 1952296"/>
                <a:gd name="connsiteX150" fmla="*/ 3466769 w 4806563"/>
                <a:gd name="connsiteY150" fmla="*/ 1423534 h 1952296"/>
                <a:gd name="connsiteX151" fmla="*/ 3462793 w 4806563"/>
                <a:gd name="connsiteY151" fmla="*/ 1435461 h 1952296"/>
                <a:gd name="connsiteX152" fmla="*/ 3470744 w 4806563"/>
                <a:gd name="connsiteY152" fmla="*/ 1463291 h 1952296"/>
                <a:gd name="connsiteX153" fmla="*/ 3506525 w 4806563"/>
                <a:gd name="connsiteY153" fmla="*/ 1483169 h 1952296"/>
                <a:gd name="connsiteX154" fmla="*/ 3518452 w 4806563"/>
                <a:gd name="connsiteY154" fmla="*/ 1487145 h 1952296"/>
                <a:gd name="connsiteX155" fmla="*/ 3542306 w 4806563"/>
                <a:gd name="connsiteY155" fmla="*/ 1495096 h 1952296"/>
                <a:gd name="connsiteX156" fmla="*/ 3534355 w 4806563"/>
                <a:gd name="connsiteY156" fmla="*/ 1518950 h 1952296"/>
                <a:gd name="connsiteX157" fmla="*/ 3526403 w 4806563"/>
                <a:gd name="connsiteY157" fmla="*/ 1510999 h 1952296"/>
                <a:gd name="connsiteX158" fmla="*/ 3514476 w 4806563"/>
                <a:gd name="connsiteY158" fmla="*/ 1507023 h 1952296"/>
                <a:gd name="connsiteX159" fmla="*/ 3466769 w 4806563"/>
                <a:gd name="connsiteY159" fmla="*/ 1499072 h 1952296"/>
                <a:gd name="connsiteX160" fmla="*/ 3454842 w 4806563"/>
                <a:gd name="connsiteY160" fmla="*/ 1491121 h 1952296"/>
                <a:gd name="connsiteX161" fmla="*/ 3434963 w 4806563"/>
                <a:gd name="connsiteY161" fmla="*/ 1463291 h 1952296"/>
                <a:gd name="connsiteX162" fmla="*/ 3423036 w 4806563"/>
                <a:gd name="connsiteY162" fmla="*/ 1487145 h 1952296"/>
                <a:gd name="connsiteX163" fmla="*/ 3430988 w 4806563"/>
                <a:gd name="connsiteY163" fmla="*/ 1495096 h 1952296"/>
                <a:gd name="connsiteX164" fmla="*/ 3423036 w 4806563"/>
                <a:gd name="connsiteY164" fmla="*/ 1503048 h 1952296"/>
                <a:gd name="connsiteX165" fmla="*/ 3411110 w 4806563"/>
                <a:gd name="connsiteY165" fmla="*/ 1522926 h 1952296"/>
                <a:gd name="connsiteX166" fmla="*/ 3403158 w 4806563"/>
                <a:gd name="connsiteY166" fmla="*/ 1499072 h 1952296"/>
                <a:gd name="connsiteX167" fmla="*/ 3387256 w 4806563"/>
                <a:gd name="connsiteY167" fmla="*/ 1495096 h 1952296"/>
                <a:gd name="connsiteX168" fmla="*/ 3367377 w 4806563"/>
                <a:gd name="connsiteY168" fmla="*/ 1510999 h 1952296"/>
                <a:gd name="connsiteX169" fmla="*/ 3355450 w 4806563"/>
                <a:gd name="connsiteY169" fmla="*/ 1530877 h 1952296"/>
                <a:gd name="connsiteX170" fmla="*/ 3327621 w 4806563"/>
                <a:gd name="connsiteY170" fmla="*/ 1534853 h 1952296"/>
                <a:gd name="connsiteX171" fmla="*/ 3295816 w 4806563"/>
                <a:gd name="connsiteY171" fmla="*/ 1510999 h 1952296"/>
                <a:gd name="connsiteX172" fmla="*/ 3287864 w 4806563"/>
                <a:gd name="connsiteY172" fmla="*/ 1503048 h 1952296"/>
                <a:gd name="connsiteX173" fmla="*/ 3295816 w 4806563"/>
                <a:gd name="connsiteY173" fmla="*/ 1495096 h 1952296"/>
                <a:gd name="connsiteX174" fmla="*/ 3287864 w 4806563"/>
                <a:gd name="connsiteY174" fmla="*/ 1483169 h 1952296"/>
                <a:gd name="connsiteX175" fmla="*/ 3275937 w 4806563"/>
                <a:gd name="connsiteY175" fmla="*/ 1479194 h 1952296"/>
                <a:gd name="connsiteX176" fmla="*/ 3267986 w 4806563"/>
                <a:gd name="connsiteY176" fmla="*/ 1471242 h 1952296"/>
                <a:gd name="connsiteX177" fmla="*/ 3256059 w 4806563"/>
                <a:gd name="connsiteY177" fmla="*/ 1467267 h 1952296"/>
                <a:gd name="connsiteX178" fmla="*/ 3252083 w 4806563"/>
                <a:gd name="connsiteY178" fmla="*/ 1455340 h 1952296"/>
                <a:gd name="connsiteX179" fmla="*/ 3220278 w 4806563"/>
                <a:gd name="connsiteY179" fmla="*/ 1451364 h 1952296"/>
                <a:gd name="connsiteX180" fmla="*/ 3200400 w 4806563"/>
                <a:gd name="connsiteY180" fmla="*/ 1447388 h 1952296"/>
                <a:gd name="connsiteX181" fmla="*/ 3188473 w 4806563"/>
                <a:gd name="connsiteY181" fmla="*/ 1451364 h 1952296"/>
                <a:gd name="connsiteX182" fmla="*/ 3184497 w 4806563"/>
                <a:gd name="connsiteY182" fmla="*/ 1463291 h 1952296"/>
                <a:gd name="connsiteX183" fmla="*/ 3168595 w 4806563"/>
                <a:gd name="connsiteY183" fmla="*/ 1467267 h 1952296"/>
                <a:gd name="connsiteX184" fmla="*/ 3132814 w 4806563"/>
                <a:gd name="connsiteY184" fmla="*/ 1459315 h 1952296"/>
                <a:gd name="connsiteX185" fmla="*/ 3120887 w 4806563"/>
                <a:gd name="connsiteY185" fmla="*/ 1455340 h 1952296"/>
                <a:gd name="connsiteX186" fmla="*/ 3085106 w 4806563"/>
                <a:gd name="connsiteY186" fmla="*/ 1443413 h 1952296"/>
                <a:gd name="connsiteX187" fmla="*/ 3025471 w 4806563"/>
                <a:gd name="connsiteY187" fmla="*/ 1439437 h 1952296"/>
                <a:gd name="connsiteX188" fmla="*/ 3009569 w 4806563"/>
                <a:gd name="connsiteY188" fmla="*/ 1443413 h 1952296"/>
                <a:gd name="connsiteX189" fmla="*/ 2989690 w 4806563"/>
                <a:gd name="connsiteY189" fmla="*/ 1447388 h 1952296"/>
                <a:gd name="connsiteX190" fmla="*/ 2977763 w 4806563"/>
                <a:gd name="connsiteY190" fmla="*/ 1451364 h 1952296"/>
                <a:gd name="connsiteX191" fmla="*/ 2930056 w 4806563"/>
                <a:gd name="connsiteY191" fmla="*/ 1463291 h 1952296"/>
                <a:gd name="connsiteX192" fmla="*/ 2918129 w 4806563"/>
                <a:gd name="connsiteY192" fmla="*/ 1471242 h 1952296"/>
                <a:gd name="connsiteX193" fmla="*/ 2878372 w 4806563"/>
                <a:gd name="connsiteY193" fmla="*/ 1483169 h 1952296"/>
                <a:gd name="connsiteX194" fmla="*/ 2870421 w 4806563"/>
                <a:gd name="connsiteY194" fmla="*/ 1491121 h 1952296"/>
                <a:gd name="connsiteX195" fmla="*/ 2850543 w 4806563"/>
                <a:gd name="connsiteY195" fmla="*/ 1503048 h 1952296"/>
                <a:gd name="connsiteX196" fmla="*/ 2826689 w 4806563"/>
                <a:gd name="connsiteY196" fmla="*/ 1510999 h 1952296"/>
                <a:gd name="connsiteX197" fmla="*/ 2810786 w 4806563"/>
                <a:gd name="connsiteY197" fmla="*/ 1530877 h 1952296"/>
                <a:gd name="connsiteX198" fmla="*/ 2798859 w 4806563"/>
                <a:gd name="connsiteY198" fmla="*/ 1538828 h 1952296"/>
                <a:gd name="connsiteX199" fmla="*/ 2786932 w 4806563"/>
                <a:gd name="connsiteY199" fmla="*/ 1542804 h 1952296"/>
                <a:gd name="connsiteX200" fmla="*/ 2778981 w 4806563"/>
                <a:gd name="connsiteY200" fmla="*/ 1554731 h 1952296"/>
                <a:gd name="connsiteX201" fmla="*/ 2759103 w 4806563"/>
                <a:gd name="connsiteY201" fmla="*/ 1570634 h 1952296"/>
                <a:gd name="connsiteX202" fmla="*/ 2747176 w 4806563"/>
                <a:gd name="connsiteY202" fmla="*/ 1578585 h 1952296"/>
                <a:gd name="connsiteX203" fmla="*/ 2731273 w 4806563"/>
                <a:gd name="connsiteY203" fmla="*/ 1598463 h 1952296"/>
                <a:gd name="connsiteX204" fmla="*/ 2727297 w 4806563"/>
                <a:gd name="connsiteY204" fmla="*/ 1610390 h 1952296"/>
                <a:gd name="connsiteX205" fmla="*/ 2699468 w 4806563"/>
                <a:gd name="connsiteY205" fmla="*/ 1614366 h 1952296"/>
                <a:gd name="connsiteX206" fmla="*/ 2683565 w 4806563"/>
                <a:gd name="connsiteY206" fmla="*/ 1618341 h 1952296"/>
                <a:gd name="connsiteX207" fmla="*/ 2651760 w 4806563"/>
                <a:gd name="connsiteY207" fmla="*/ 1622317 h 1952296"/>
                <a:gd name="connsiteX208" fmla="*/ 2639833 w 4806563"/>
                <a:gd name="connsiteY208" fmla="*/ 1630268 h 1952296"/>
                <a:gd name="connsiteX209" fmla="*/ 2623930 w 4806563"/>
                <a:gd name="connsiteY209" fmla="*/ 1638220 h 1952296"/>
                <a:gd name="connsiteX210" fmla="*/ 2588150 w 4806563"/>
                <a:gd name="connsiteY210" fmla="*/ 1658098 h 1952296"/>
                <a:gd name="connsiteX211" fmla="*/ 2564296 w 4806563"/>
                <a:gd name="connsiteY211" fmla="*/ 1689903 h 1952296"/>
                <a:gd name="connsiteX212" fmla="*/ 2544417 w 4806563"/>
                <a:gd name="connsiteY212" fmla="*/ 1701830 h 1952296"/>
                <a:gd name="connsiteX213" fmla="*/ 2552369 w 4806563"/>
                <a:gd name="connsiteY213" fmla="*/ 1725684 h 1952296"/>
                <a:gd name="connsiteX214" fmla="*/ 2548393 w 4806563"/>
                <a:gd name="connsiteY214" fmla="*/ 1757489 h 1952296"/>
                <a:gd name="connsiteX215" fmla="*/ 2544417 w 4806563"/>
                <a:gd name="connsiteY215" fmla="*/ 1769416 h 1952296"/>
                <a:gd name="connsiteX216" fmla="*/ 2532490 w 4806563"/>
                <a:gd name="connsiteY216" fmla="*/ 1813148 h 1952296"/>
                <a:gd name="connsiteX217" fmla="*/ 2528515 w 4806563"/>
                <a:gd name="connsiteY217" fmla="*/ 1837002 h 1952296"/>
                <a:gd name="connsiteX218" fmla="*/ 2532490 w 4806563"/>
                <a:gd name="connsiteY218" fmla="*/ 1848929 h 1952296"/>
                <a:gd name="connsiteX219" fmla="*/ 2536466 w 4806563"/>
                <a:gd name="connsiteY219" fmla="*/ 1904588 h 1952296"/>
                <a:gd name="connsiteX220" fmla="*/ 2544417 w 4806563"/>
                <a:gd name="connsiteY220" fmla="*/ 1916515 h 1952296"/>
                <a:gd name="connsiteX221" fmla="*/ 2552369 w 4806563"/>
                <a:gd name="connsiteY221" fmla="*/ 1948321 h 1952296"/>
                <a:gd name="connsiteX222" fmla="*/ 2508636 w 4806563"/>
                <a:gd name="connsiteY222" fmla="*/ 1944345 h 1952296"/>
                <a:gd name="connsiteX223" fmla="*/ 2452977 w 4806563"/>
                <a:gd name="connsiteY223" fmla="*/ 1932418 h 1952296"/>
                <a:gd name="connsiteX224" fmla="*/ 2433099 w 4806563"/>
                <a:gd name="connsiteY224" fmla="*/ 1928442 h 1952296"/>
                <a:gd name="connsiteX225" fmla="*/ 2405270 w 4806563"/>
                <a:gd name="connsiteY225" fmla="*/ 1920491 h 1952296"/>
                <a:gd name="connsiteX226" fmla="*/ 2381416 w 4806563"/>
                <a:gd name="connsiteY226" fmla="*/ 1904588 h 1952296"/>
                <a:gd name="connsiteX227" fmla="*/ 2357562 w 4806563"/>
                <a:gd name="connsiteY227" fmla="*/ 1900613 h 1952296"/>
                <a:gd name="connsiteX228" fmla="*/ 2345635 w 4806563"/>
                <a:gd name="connsiteY228" fmla="*/ 1896637 h 1952296"/>
                <a:gd name="connsiteX229" fmla="*/ 2341659 w 4806563"/>
                <a:gd name="connsiteY229" fmla="*/ 1884710 h 1952296"/>
                <a:gd name="connsiteX230" fmla="*/ 2333708 w 4806563"/>
                <a:gd name="connsiteY230" fmla="*/ 1872783 h 1952296"/>
                <a:gd name="connsiteX231" fmla="*/ 2325756 w 4806563"/>
                <a:gd name="connsiteY231" fmla="*/ 1833027 h 1952296"/>
                <a:gd name="connsiteX232" fmla="*/ 2313830 w 4806563"/>
                <a:gd name="connsiteY232" fmla="*/ 1773392 h 1952296"/>
                <a:gd name="connsiteX233" fmla="*/ 2301903 w 4806563"/>
                <a:gd name="connsiteY233" fmla="*/ 1749538 h 1952296"/>
                <a:gd name="connsiteX234" fmla="*/ 2266122 w 4806563"/>
                <a:gd name="connsiteY234" fmla="*/ 1733635 h 1952296"/>
                <a:gd name="connsiteX235" fmla="*/ 2250219 w 4806563"/>
                <a:gd name="connsiteY235" fmla="*/ 1701830 h 1952296"/>
                <a:gd name="connsiteX236" fmla="*/ 2242268 w 4806563"/>
                <a:gd name="connsiteY236" fmla="*/ 1670025 h 1952296"/>
                <a:gd name="connsiteX237" fmla="*/ 2226365 w 4806563"/>
                <a:gd name="connsiteY237" fmla="*/ 1654122 h 1952296"/>
                <a:gd name="connsiteX238" fmla="*/ 2218414 w 4806563"/>
                <a:gd name="connsiteY238" fmla="*/ 1626293 h 1952296"/>
                <a:gd name="connsiteX239" fmla="*/ 2214438 w 4806563"/>
                <a:gd name="connsiteY239" fmla="*/ 1614366 h 1952296"/>
                <a:gd name="connsiteX240" fmla="*/ 2202511 w 4806563"/>
                <a:gd name="connsiteY240" fmla="*/ 1578585 h 1952296"/>
                <a:gd name="connsiteX241" fmla="*/ 2198536 w 4806563"/>
                <a:gd name="connsiteY241" fmla="*/ 1562682 h 1952296"/>
                <a:gd name="connsiteX242" fmla="*/ 2190584 w 4806563"/>
                <a:gd name="connsiteY242" fmla="*/ 1550755 h 1952296"/>
                <a:gd name="connsiteX243" fmla="*/ 2186609 w 4806563"/>
                <a:gd name="connsiteY243" fmla="*/ 1538828 h 1952296"/>
                <a:gd name="connsiteX244" fmla="*/ 2178657 w 4806563"/>
                <a:gd name="connsiteY244" fmla="*/ 1530877 h 1952296"/>
                <a:gd name="connsiteX245" fmla="*/ 2166730 w 4806563"/>
                <a:gd name="connsiteY245" fmla="*/ 1491121 h 1952296"/>
                <a:gd name="connsiteX246" fmla="*/ 2154803 w 4806563"/>
                <a:gd name="connsiteY246" fmla="*/ 1487145 h 1952296"/>
                <a:gd name="connsiteX247" fmla="*/ 2146852 w 4806563"/>
                <a:gd name="connsiteY247" fmla="*/ 1475218 h 1952296"/>
                <a:gd name="connsiteX248" fmla="*/ 2119023 w 4806563"/>
                <a:gd name="connsiteY248" fmla="*/ 1443413 h 1952296"/>
                <a:gd name="connsiteX249" fmla="*/ 2095169 w 4806563"/>
                <a:gd name="connsiteY249" fmla="*/ 1435461 h 1952296"/>
                <a:gd name="connsiteX250" fmla="*/ 2035534 w 4806563"/>
                <a:gd name="connsiteY250" fmla="*/ 1431486 h 1952296"/>
                <a:gd name="connsiteX251" fmla="*/ 2023607 w 4806563"/>
                <a:gd name="connsiteY251" fmla="*/ 1427510 h 1952296"/>
                <a:gd name="connsiteX252" fmla="*/ 2011680 w 4806563"/>
                <a:gd name="connsiteY252" fmla="*/ 1423534 h 1952296"/>
                <a:gd name="connsiteX253" fmla="*/ 1963972 w 4806563"/>
                <a:gd name="connsiteY253" fmla="*/ 1411608 h 1952296"/>
                <a:gd name="connsiteX254" fmla="*/ 1940118 w 4806563"/>
                <a:gd name="connsiteY254" fmla="*/ 1427510 h 1952296"/>
                <a:gd name="connsiteX255" fmla="*/ 1924216 w 4806563"/>
                <a:gd name="connsiteY255" fmla="*/ 1463291 h 1952296"/>
                <a:gd name="connsiteX256" fmla="*/ 1912289 w 4806563"/>
                <a:gd name="connsiteY256" fmla="*/ 1467267 h 1952296"/>
                <a:gd name="connsiteX257" fmla="*/ 1908313 w 4806563"/>
                <a:gd name="connsiteY257" fmla="*/ 1479194 h 1952296"/>
                <a:gd name="connsiteX258" fmla="*/ 1896386 w 4806563"/>
                <a:gd name="connsiteY258" fmla="*/ 1510999 h 1952296"/>
                <a:gd name="connsiteX259" fmla="*/ 1876508 w 4806563"/>
                <a:gd name="connsiteY259" fmla="*/ 1514974 h 1952296"/>
                <a:gd name="connsiteX260" fmla="*/ 1852654 w 4806563"/>
                <a:gd name="connsiteY260" fmla="*/ 1507023 h 1952296"/>
                <a:gd name="connsiteX261" fmla="*/ 1832776 w 4806563"/>
                <a:gd name="connsiteY261" fmla="*/ 1503048 h 1952296"/>
                <a:gd name="connsiteX262" fmla="*/ 1808922 w 4806563"/>
                <a:gd name="connsiteY262" fmla="*/ 1491121 h 1952296"/>
                <a:gd name="connsiteX263" fmla="*/ 1796995 w 4806563"/>
                <a:gd name="connsiteY263" fmla="*/ 1487145 h 1952296"/>
                <a:gd name="connsiteX264" fmla="*/ 1785068 w 4806563"/>
                <a:gd name="connsiteY264" fmla="*/ 1479194 h 1952296"/>
                <a:gd name="connsiteX265" fmla="*/ 1773141 w 4806563"/>
                <a:gd name="connsiteY265" fmla="*/ 1475218 h 1952296"/>
                <a:gd name="connsiteX266" fmla="*/ 1761214 w 4806563"/>
                <a:gd name="connsiteY266" fmla="*/ 1463291 h 1952296"/>
                <a:gd name="connsiteX267" fmla="*/ 1741336 w 4806563"/>
                <a:gd name="connsiteY267" fmla="*/ 1443413 h 1952296"/>
                <a:gd name="connsiteX268" fmla="*/ 1733384 w 4806563"/>
                <a:gd name="connsiteY268" fmla="*/ 1419559 h 1952296"/>
                <a:gd name="connsiteX269" fmla="*/ 1725433 w 4806563"/>
                <a:gd name="connsiteY269" fmla="*/ 1407632 h 1952296"/>
                <a:gd name="connsiteX270" fmla="*/ 1721457 w 4806563"/>
                <a:gd name="connsiteY270" fmla="*/ 1363900 h 1952296"/>
                <a:gd name="connsiteX271" fmla="*/ 1717482 w 4806563"/>
                <a:gd name="connsiteY271" fmla="*/ 1351973 h 1952296"/>
                <a:gd name="connsiteX272" fmla="*/ 1709530 w 4806563"/>
                <a:gd name="connsiteY272" fmla="*/ 1328119 h 1952296"/>
                <a:gd name="connsiteX273" fmla="*/ 1693628 w 4806563"/>
                <a:gd name="connsiteY273" fmla="*/ 1304265 h 1952296"/>
                <a:gd name="connsiteX274" fmla="*/ 1689652 w 4806563"/>
                <a:gd name="connsiteY274" fmla="*/ 1292338 h 1952296"/>
                <a:gd name="connsiteX275" fmla="*/ 1677725 w 4806563"/>
                <a:gd name="connsiteY275" fmla="*/ 1284387 h 1952296"/>
                <a:gd name="connsiteX276" fmla="*/ 1669774 w 4806563"/>
                <a:gd name="connsiteY276" fmla="*/ 1276435 h 1952296"/>
                <a:gd name="connsiteX277" fmla="*/ 1657847 w 4806563"/>
                <a:gd name="connsiteY277" fmla="*/ 1272460 h 1952296"/>
                <a:gd name="connsiteX278" fmla="*/ 1645920 w 4806563"/>
                <a:gd name="connsiteY278" fmla="*/ 1252581 h 1952296"/>
                <a:gd name="connsiteX279" fmla="*/ 1622066 w 4806563"/>
                <a:gd name="connsiteY279" fmla="*/ 1236679 h 1952296"/>
                <a:gd name="connsiteX280" fmla="*/ 1614115 w 4806563"/>
                <a:gd name="connsiteY280" fmla="*/ 1224752 h 1952296"/>
                <a:gd name="connsiteX281" fmla="*/ 1598212 w 4806563"/>
                <a:gd name="connsiteY281" fmla="*/ 1192947 h 1952296"/>
                <a:gd name="connsiteX282" fmla="*/ 1578334 w 4806563"/>
                <a:gd name="connsiteY282" fmla="*/ 1173068 h 1952296"/>
                <a:gd name="connsiteX283" fmla="*/ 1566407 w 4806563"/>
                <a:gd name="connsiteY283" fmla="*/ 1169093 h 1952296"/>
                <a:gd name="connsiteX284" fmla="*/ 1554480 w 4806563"/>
                <a:gd name="connsiteY284" fmla="*/ 1149214 h 1952296"/>
                <a:gd name="connsiteX285" fmla="*/ 1538577 w 4806563"/>
                <a:gd name="connsiteY285" fmla="*/ 1117409 h 1952296"/>
                <a:gd name="connsiteX286" fmla="*/ 1339795 w 4806563"/>
                <a:gd name="connsiteY286" fmla="*/ 1101507 h 1952296"/>
                <a:gd name="connsiteX287" fmla="*/ 1339795 w 4806563"/>
                <a:gd name="connsiteY287" fmla="*/ 1165117 h 1952296"/>
                <a:gd name="connsiteX288" fmla="*/ 1037645 w 4806563"/>
                <a:gd name="connsiteY288" fmla="*/ 1129336 h 1952296"/>
                <a:gd name="connsiteX289" fmla="*/ 644056 w 4806563"/>
                <a:gd name="connsiteY289" fmla="*/ 890797 h 1952296"/>
                <a:gd name="connsiteX290" fmla="*/ 659958 w 4806563"/>
                <a:gd name="connsiteY290" fmla="*/ 870919 h 1952296"/>
                <a:gd name="connsiteX291" fmla="*/ 397565 w 4806563"/>
                <a:gd name="connsiteY291" fmla="*/ 835138 h 1952296"/>
                <a:gd name="connsiteX292" fmla="*/ 401541 w 4806563"/>
                <a:gd name="connsiteY292" fmla="*/ 823211 h 1952296"/>
                <a:gd name="connsiteX293" fmla="*/ 405516 w 4806563"/>
                <a:gd name="connsiteY293" fmla="*/ 803333 h 1952296"/>
                <a:gd name="connsiteX294" fmla="*/ 401541 w 4806563"/>
                <a:gd name="connsiteY294" fmla="*/ 787430 h 1952296"/>
                <a:gd name="connsiteX295" fmla="*/ 397565 w 4806563"/>
                <a:gd name="connsiteY295" fmla="*/ 755625 h 1952296"/>
                <a:gd name="connsiteX296" fmla="*/ 389614 w 4806563"/>
                <a:gd name="connsiteY296" fmla="*/ 731771 h 1952296"/>
                <a:gd name="connsiteX297" fmla="*/ 381663 w 4806563"/>
                <a:gd name="connsiteY297" fmla="*/ 719844 h 1952296"/>
                <a:gd name="connsiteX298" fmla="*/ 353833 w 4806563"/>
                <a:gd name="connsiteY298" fmla="*/ 688039 h 1952296"/>
                <a:gd name="connsiteX299" fmla="*/ 341906 w 4806563"/>
                <a:gd name="connsiteY299" fmla="*/ 684063 h 1952296"/>
                <a:gd name="connsiteX300" fmla="*/ 329979 w 4806563"/>
                <a:gd name="connsiteY300" fmla="*/ 692014 h 1952296"/>
                <a:gd name="connsiteX301" fmla="*/ 294198 w 4806563"/>
                <a:gd name="connsiteY301" fmla="*/ 688039 h 1952296"/>
                <a:gd name="connsiteX302" fmla="*/ 302150 w 4806563"/>
                <a:gd name="connsiteY302" fmla="*/ 680088 h 1952296"/>
                <a:gd name="connsiteX303" fmla="*/ 290223 w 4806563"/>
                <a:gd name="connsiteY303" fmla="*/ 656234 h 1952296"/>
                <a:gd name="connsiteX304" fmla="*/ 250466 w 4806563"/>
                <a:gd name="connsiteY304" fmla="*/ 644307 h 1952296"/>
                <a:gd name="connsiteX305" fmla="*/ 234563 w 4806563"/>
                <a:gd name="connsiteY305" fmla="*/ 628404 h 1952296"/>
                <a:gd name="connsiteX306" fmla="*/ 222636 w 4806563"/>
                <a:gd name="connsiteY306" fmla="*/ 604550 h 1952296"/>
                <a:gd name="connsiteX307" fmla="*/ 202758 w 4806563"/>
                <a:gd name="connsiteY307" fmla="*/ 572745 h 1952296"/>
                <a:gd name="connsiteX308" fmla="*/ 174929 w 4806563"/>
                <a:gd name="connsiteY308" fmla="*/ 564794 h 1952296"/>
                <a:gd name="connsiteX309" fmla="*/ 143123 w 4806563"/>
                <a:gd name="connsiteY309" fmla="*/ 556842 h 1952296"/>
                <a:gd name="connsiteX310" fmla="*/ 119270 w 4806563"/>
                <a:gd name="connsiteY310" fmla="*/ 548891 h 1952296"/>
                <a:gd name="connsiteX311" fmla="*/ 107343 w 4806563"/>
                <a:gd name="connsiteY311" fmla="*/ 540940 h 1952296"/>
                <a:gd name="connsiteX312" fmla="*/ 95416 w 4806563"/>
                <a:gd name="connsiteY312" fmla="*/ 536964 h 1952296"/>
                <a:gd name="connsiteX313" fmla="*/ 91440 w 4806563"/>
                <a:gd name="connsiteY313" fmla="*/ 501183 h 1952296"/>
                <a:gd name="connsiteX314" fmla="*/ 95416 w 4806563"/>
                <a:gd name="connsiteY314" fmla="*/ 489256 h 1952296"/>
                <a:gd name="connsiteX315" fmla="*/ 99391 w 4806563"/>
                <a:gd name="connsiteY315" fmla="*/ 469378 h 1952296"/>
                <a:gd name="connsiteX316" fmla="*/ 103367 w 4806563"/>
                <a:gd name="connsiteY316" fmla="*/ 453475 h 1952296"/>
                <a:gd name="connsiteX317" fmla="*/ 95416 w 4806563"/>
                <a:gd name="connsiteY317" fmla="*/ 429621 h 1952296"/>
                <a:gd name="connsiteX318" fmla="*/ 79513 w 4806563"/>
                <a:gd name="connsiteY318" fmla="*/ 397816 h 1952296"/>
                <a:gd name="connsiteX319" fmla="*/ 67586 w 4806563"/>
                <a:gd name="connsiteY319" fmla="*/ 389865 h 1952296"/>
                <a:gd name="connsiteX320" fmla="*/ 59635 w 4806563"/>
                <a:gd name="connsiteY320" fmla="*/ 362035 h 1952296"/>
                <a:gd name="connsiteX321" fmla="*/ 51683 w 4806563"/>
                <a:gd name="connsiteY321" fmla="*/ 354084 h 1952296"/>
                <a:gd name="connsiteX322" fmla="*/ 43732 w 4806563"/>
                <a:gd name="connsiteY322" fmla="*/ 310352 h 1952296"/>
                <a:gd name="connsiteX323" fmla="*/ 39756 w 4806563"/>
                <a:gd name="connsiteY323" fmla="*/ 282522 h 1952296"/>
                <a:gd name="connsiteX324" fmla="*/ 27830 w 4806563"/>
                <a:gd name="connsiteY324" fmla="*/ 274571 h 1952296"/>
                <a:gd name="connsiteX325" fmla="*/ 23854 w 4806563"/>
                <a:gd name="connsiteY325" fmla="*/ 262644 h 1952296"/>
                <a:gd name="connsiteX326" fmla="*/ 19878 w 4806563"/>
                <a:gd name="connsiteY326" fmla="*/ 238790 h 1952296"/>
                <a:gd name="connsiteX327" fmla="*/ 23854 w 4806563"/>
                <a:gd name="connsiteY327" fmla="*/ 226863 h 1952296"/>
                <a:gd name="connsiteX328" fmla="*/ 27830 w 4806563"/>
                <a:gd name="connsiteY328" fmla="*/ 210961 h 1952296"/>
                <a:gd name="connsiteX329" fmla="*/ 39756 w 4806563"/>
                <a:gd name="connsiteY329" fmla="*/ 187107 h 1952296"/>
                <a:gd name="connsiteX330" fmla="*/ 31805 w 4806563"/>
                <a:gd name="connsiteY330" fmla="*/ 175180 h 1952296"/>
                <a:gd name="connsiteX331" fmla="*/ 19878 w 4806563"/>
                <a:gd name="connsiteY331" fmla="*/ 167228 h 1952296"/>
                <a:gd name="connsiteX332" fmla="*/ 11927 w 4806563"/>
                <a:gd name="connsiteY332" fmla="*/ 143374 h 1952296"/>
                <a:gd name="connsiteX333" fmla="*/ 0 w 4806563"/>
                <a:gd name="connsiteY333" fmla="*/ 111569 h 1952296"/>
                <a:gd name="connsiteX334" fmla="*/ 11927 w 4806563"/>
                <a:gd name="connsiteY334" fmla="*/ 95667 h 1952296"/>
                <a:gd name="connsiteX335" fmla="*/ 35781 w 4806563"/>
                <a:gd name="connsiteY335" fmla="*/ 71813 h 1952296"/>
                <a:gd name="connsiteX336" fmla="*/ 47708 w 4806563"/>
                <a:gd name="connsiteY336" fmla="*/ 67837 h 1952296"/>
                <a:gd name="connsiteX337" fmla="*/ 87464 w 4806563"/>
                <a:gd name="connsiteY337" fmla="*/ 43983 h 1952296"/>
                <a:gd name="connsiteX338" fmla="*/ 111318 w 4806563"/>
                <a:gd name="connsiteY338" fmla="*/ 36032 h 1952296"/>
                <a:gd name="connsiteX339" fmla="*/ 127221 w 4806563"/>
                <a:gd name="connsiteY339" fmla="*/ 32056 h 1952296"/>
                <a:gd name="connsiteX340" fmla="*/ 139148 w 4806563"/>
                <a:gd name="connsiteY340" fmla="*/ 28081 h 1952296"/>
                <a:gd name="connsiteX341" fmla="*/ 159026 w 4806563"/>
                <a:gd name="connsiteY341" fmla="*/ 24105 h 1952296"/>
                <a:gd name="connsiteX342" fmla="*/ 167535 w 4806563"/>
                <a:gd name="connsiteY342" fmla="*/ 19851 h 1952296"/>
                <a:gd name="connsiteX0" fmla="*/ 167535 w 4806563"/>
                <a:gd name="connsiteY0" fmla="*/ 19851 h 1952296"/>
                <a:gd name="connsiteX1" fmla="*/ 518800 w 4806563"/>
                <a:gd name="connsiteY1" fmla="*/ 13057 h 1952296"/>
                <a:gd name="connsiteX2" fmla="*/ 1625774 w 4806563"/>
                <a:gd name="connsiteY2" fmla="*/ 447069 h 1952296"/>
                <a:gd name="connsiteX3" fmla="*/ 2124537 w 4806563"/>
                <a:gd name="connsiteY3" fmla="*/ 411947 h 1952296"/>
                <a:gd name="connsiteX4" fmla="*/ 2361112 w 4806563"/>
                <a:gd name="connsiteY4" fmla="*/ 821254 h 1952296"/>
                <a:gd name="connsiteX5" fmla="*/ 3469173 w 4806563"/>
                <a:gd name="connsiteY5" fmla="*/ 964498 h 1952296"/>
                <a:gd name="connsiteX6" fmla="*/ 3469173 w 4806563"/>
                <a:gd name="connsiteY6" fmla="*/ 698064 h 1952296"/>
                <a:gd name="connsiteX7" fmla="*/ 4047214 w 4806563"/>
                <a:gd name="connsiteY7" fmla="*/ 624428 h 1952296"/>
                <a:gd name="connsiteX8" fmla="*/ 4806563 w 4806563"/>
                <a:gd name="connsiteY8" fmla="*/ 572745 h 1952296"/>
                <a:gd name="connsiteX9" fmla="*/ 4802588 w 4806563"/>
                <a:gd name="connsiteY9" fmla="*/ 584672 h 1952296"/>
                <a:gd name="connsiteX10" fmla="*/ 4794636 w 4806563"/>
                <a:gd name="connsiteY10" fmla="*/ 592623 h 1952296"/>
                <a:gd name="connsiteX11" fmla="*/ 4770783 w 4806563"/>
                <a:gd name="connsiteY11" fmla="*/ 600574 h 1952296"/>
                <a:gd name="connsiteX12" fmla="*/ 4762831 w 4806563"/>
                <a:gd name="connsiteY12" fmla="*/ 608526 h 1952296"/>
                <a:gd name="connsiteX13" fmla="*/ 4742953 w 4806563"/>
                <a:gd name="connsiteY13" fmla="*/ 620453 h 1952296"/>
                <a:gd name="connsiteX14" fmla="*/ 4731026 w 4806563"/>
                <a:gd name="connsiteY14" fmla="*/ 624428 h 1952296"/>
                <a:gd name="connsiteX15" fmla="*/ 4723075 w 4806563"/>
                <a:gd name="connsiteY15" fmla="*/ 636355 h 1952296"/>
                <a:gd name="connsiteX16" fmla="*/ 4711148 w 4806563"/>
                <a:gd name="connsiteY16" fmla="*/ 648282 h 1952296"/>
                <a:gd name="connsiteX17" fmla="*/ 4691270 w 4806563"/>
                <a:gd name="connsiteY17" fmla="*/ 668161 h 1952296"/>
                <a:gd name="connsiteX18" fmla="*/ 4683318 w 4806563"/>
                <a:gd name="connsiteY18" fmla="*/ 692014 h 1952296"/>
                <a:gd name="connsiteX19" fmla="*/ 4667416 w 4806563"/>
                <a:gd name="connsiteY19" fmla="*/ 711893 h 1952296"/>
                <a:gd name="connsiteX20" fmla="*/ 4663440 w 4806563"/>
                <a:gd name="connsiteY20" fmla="*/ 723820 h 1952296"/>
                <a:gd name="connsiteX21" fmla="*/ 4611756 w 4806563"/>
                <a:gd name="connsiteY21" fmla="*/ 731771 h 1952296"/>
                <a:gd name="connsiteX22" fmla="*/ 4583927 w 4806563"/>
                <a:gd name="connsiteY22" fmla="*/ 743698 h 1952296"/>
                <a:gd name="connsiteX23" fmla="*/ 4575976 w 4806563"/>
                <a:gd name="connsiteY23" fmla="*/ 755625 h 1952296"/>
                <a:gd name="connsiteX24" fmla="*/ 4564049 w 4806563"/>
                <a:gd name="connsiteY24" fmla="*/ 795381 h 1952296"/>
                <a:gd name="connsiteX25" fmla="*/ 4552122 w 4806563"/>
                <a:gd name="connsiteY25" fmla="*/ 823211 h 1952296"/>
                <a:gd name="connsiteX26" fmla="*/ 4544170 w 4806563"/>
                <a:gd name="connsiteY26" fmla="*/ 831162 h 1952296"/>
                <a:gd name="connsiteX27" fmla="*/ 4528268 w 4806563"/>
                <a:gd name="connsiteY27" fmla="*/ 855016 h 1952296"/>
                <a:gd name="connsiteX28" fmla="*/ 4516341 w 4806563"/>
                <a:gd name="connsiteY28" fmla="*/ 858992 h 1952296"/>
                <a:gd name="connsiteX29" fmla="*/ 4508390 w 4806563"/>
                <a:gd name="connsiteY29" fmla="*/ 870919 h 1952296"/>
                <a:gd name="connsiteX30" fmla="*/ 4488511 w 4806563"/>
                <a:gd name="connsiteY30" fmla="*/ 886821 h 1952296"/>
                <a:gd name="connsiteX31" fmla="*/ 4480560 w 4806563"/>
                <a:gd name="connsiteY31" fmla="*/ 898748 h 1952296"/>
                <a:gd name="connsiteX32" fmla="*/ 4460682 w 4806563"/>
                <a:gd name="connsiteY32" fmla="*/ 914651 h 1952296"/>
                <a:gd name="connsiteX33" fmla="*/ 4436828 w 4806563"/>
                <a:gd name="connsiteY33" fmla="*/ 946456 h 1952296"/>
                <a:gd name="connsiteX34" fmla="*/ 4412974 w 4806563"/>
                <a:gd name="connsiteY34" fmla="*/ 954408 h 1952296"/>
                <a:gd name="connsiteX35" fmla="*/ 4401047 w 4806563"/>
                <a:gd name="connsiteY35" fmla="*/ 978261 h 1952296"/>
                <a:gd name="connsiteX36" fmla="*/ 4393096 w 4806563"/>
                <a:gd name="connsiteY36" fmla="*/ 990188 h 1952296"/>
                <a:gd name="connsiteX37" fmla="*/ 4385144 w 4806563"/>
                <a:gd name="connsiteY37" fmla="*/ 998140 h 1952296"/>
                <a:gd name="connsiteX38" fmla="*/ 4381169 w 4806563"/>
                <a:gd name="connsiteY38" fmla="*/ 1010067 h 1952296"/>
                <a:gd name="connsiteX39" fmla="*/ 4373217 w 4806563"/>
                <a:gd name="connsiteY39" fmla="*/ 1021994 h 1952296"/>
                <a:gd name="connsiteX40" fmla="*/ 4369242 w 4806563"/>
                <a:gd name="connsiteY40" fmla="*/ 1033921 h 1952296"/>
                <a:gd name="connsiteX41" fmla="*/ 4361290 w 4806563"/>
                <a:gd name="connsiteY41" fmla="*/ 1057774 h 1952296"/>
                <a:gd name="connsiteX42" fmla="*/ 4349363 w 4806563"/>
                <a:gd name="connsiteY42" fmla="*/ 1161141 h 1952296"/>
                <a:gd name="connsiteX43" fmla="*/ 4357315 w 4806563"/>
                <a:gd name="connsiteY43" fmla="*/ 1216801 h 1952296"/>
                <a:gd name="connsiteX44" fmla="*/ 4361290 w 4806563"/>
                <a:gd name="connsiteY44" fmla="*/ 1236679 h 1952296"/>
                <a:gd name="connsiteX45" fmla="*/ 4373217 w 4806563"/>
                <a:gd name="connsiteY45" fmla="*/ 1264508 h 1952296"/>
                <a:gd name="connsiteX46" fmla="*/ 4377193 w 4806563"/>
                <a:gd name="connsiteY46" fmla="*/ 1276435 h 1952296"/>
                <a:gd name="connsiteX47" fmla="*/ 4389120 w 4806563"/>
                <a:gd name="connsiteY47" fmla="*/ 1312216 h 1952296"/>
                <a:gd name="connsiteX48" fmla="*/ 4401047 w 4806563"/>
                <a:gd name="connsiteY48" fmla="*/ 1332094 h 1952296"/>
                <a:gd name="connsiteX49" fmla="*/ 4412974 w 4806563"/>
                <a:gd name="connsiteY49" fmla="*/ 1355948 h 1952296"/>
                <a:gd name="connsiteX50" fmla="*/ 4428876 w 4806563"/>
                <a:gd name="connsiteY50" fmla="*/ 1379802 h 1952296"/>
                <a:gd name="connsiteX51" fmla="*/ 4432852 w 4806563"/>
                <a:gd name="connsiteY51" fmla="*/ 1391729 h 1952296"/>
                <a:gd name="connsiteX52" fmla="*/ 4456706 w 4806563"/>
                <a:gd name="connsiteY52" fmla="*/ 1415583 h 1952296"/>
                <a:gd name="connsiteX53" fmla="*/ 4464657 w 4806563"/>
                <a:gd name="connsiteY53" fmla="*/ 1427510 h 1952296"/>
                <a:gd name="connsiteX54" fmla="*/ 4484536 w 4806563"/>
                <a:gd name="connsiteY54" fmla="*/ 1447388 h 1952296"/>
                <a:gd name="connsiteX55" fmla="*/ 4492487 w 4806563"/>
                <a:gd name="connsiteY55" fmla="*/ 1459315 h 1952296"/>
                <a:gd name="connsiteX56" fmla="*/ 4512365 w 4806563"/>
                <a:gd name="connsiteY56" fmla="*/ 1475218 h 1952296"/>
                <a:gd name="connsiteX57" fmla="*/ 4508390 w 4806563"/>
                <a:gd name="connsiteY57" fmla="*/ 1487145 h 1952296"/>
                <a:gd name="connsiteX58" fmla="*/ 4512365 w 4806563"/>
                <a:gd name="connsiteY58" fmla="*/ 1530877 h 1952296"/>
                <a:gd name="connsiteX59" fmla="*/ 4532243 w 4806563"/>
                <a:gd name="connsiteY59" fmla="*/ 1546780 h 1952296"/>
                <a:gd name="connsiteX60" fmla="*/ 4544170 w 4806563"/>
                <a:gd name="connsiteY60" fmla="*/ 1554731 h 1952296"/>
                <a:gd name="connsiteX61" fmla="*/ 4548146 w 4806563"/>
                <a:gd name="connsiteY61" fmla="*/ 1566658 h 1952296"/>
                <a:gd name="connsiteX62" fmla="*/ 4560073 w 4806563"/>
                <a:gd name="connsiteY62" fmla="*/ 1574609 h 1952296"/>
                <a:gd name="connsiteX63" fmla="*/ 4583927 w 4806563"/>
                <a:gd name="connsiteY63" fmla="*/ 1602439 h 1952296"/>
                <a:gd name="connsiteX64" fmla="*/ 4591878 w 4806563"/>
                <a:gd name="connsiteY64" fmla="*/ 1630268 h 1952296"/>
                <a:gd name="connsiteX65" fmla="*/ 4611756 w 4806563"/>
                <a:gd name="connsiteY65" fmla="*/ 1650147 h 1952296"/>
                <a:gd name="connsiteX66" fmla="*/ 4615732 w 4806563"/>
                <a:gd name="connsiteY66" fmla="*/ 1709781 h 1952296"/>
                <a:gd name="connsiteX67" fmla="*/ 4611756 w 4806563"/>
                <a:gd name="connsiteY67" fmla="*/ 1777368 h 1952296"/>
                <a:gd name="connsiteX68" fmla="*/ 4611756 w 4806563"/>
                <a:gd name="connsiteY68" fmla="*/ 1825075 h 1952296"/>
                <a:gd name="connsiteX69" fmla="*/ 4599830 w 4806563"/>
                <a:gd name="connsiteY69" fmla="*/ 1876759 h 1952296"/>
                <a:gd name="connsiteX70" fmla="*/ 4595854 w 4806563"/>
                <a:gd name="connsiteY70" fmla="*/ 1900613 h 1952296"/>
                <a:gd name="connsiteX71" fmla="*/ 4583927 w 4806563"/>
                <a:gd name="connsiteY71" fmla="*/ 1904588 h 1952296"/>
                <a:gd name="connsiteX72" fmla="*/ 4564049 w 4806563"/>
                <a:gd name="connsiteY72" fmla="*/ 1920491 h 1952296"/>
                <a:gd name="connsiteX73" fmla="*/ 4536219 w 4806563"/>
                <a:gd name="connsiteY73" fmla="*/ 1924467 h 1952296"/>
                <a:gd name="connsiteX74" fmla="*/ 4524292 w 4806563"/>
                <a:gd name="connsiteY74" fmla="*/ 1920491 h 1952296"/>
                <a:gd name="connsiteX75" fmla="*/ 4520316 w 4806563"/>
                <a:gd name="connsiteY75" fmla="*/ 1908564 h 1952296"/>
                <a:gd name="connsiteX76" fmla="*/ 4504414 w 4806563"/>
                <a:gd name="connsiteY76" fmla="*/ 1884710 h 1952296"/>
                <a:gd name="connsiteX77" fmla="*/ 4496463 w 4806563"/>
                <a:gd name="connsiteY77" fmla="*/ 1856881 h 1952296"/>
                <a:gd name="connsiteX78" fmla="*/ 4488511 w 4806563"/>
                <a:gd name="connsiteY78" fmla="*/ 1848929 h 1952296"/>
                <a:gd name="connsiteX79" fmla="*/ 4476584 w 4806563"/>
                <a:gd name="connsiteY79" fmla="*/ 1844954 h 1952296"/>
                <a:gd name="connsiteX80" fmla="*/ 4452730 w 4806563"/>
                <a:gd name="connsiteY80" fmla="*/ 1837002 h 1952296"/>
                <a:gd name="connsiteX81" fmla="*/ 4428876 w 4806563"/>
                <a:gd name="connsiteY81" fmla="*/ 1833027 h 1952296"/>
                <a:gd name="connsiteX82" fmla="*/ 4420925 w 4806563"/>
                <a:gd name="connsiteY82" fmla="*/ 1809173 h 1952296"/>
                <a:gd name="connsiteX83" fmla="*/ 4412974 w 4806563"/>
                <a:gd name="connsiteY83" fmla="*/ 1773392 h 1952296"/>
                <a:gd name="connsiteX84" fmla="*/ 4389120 w 4806563"/>
                <a:gd name="connsiteY84" fmla="*/ 1769416 h 1952296"/>
                <a:gd name="connsiteX85" fmla="*/ 4377193 w 4806563"/>
                <a:gd name="connsiteY85" fmla="*/ 1765441 h 1952296"/>
                <a:gd name="connsiteX86" fmla="*/ 4369242 w 4806563"/>
                <a:gd name="connsiteY86" fmla="*/ 1757489 h 1952296"/>
                <a:gd name="connsiteX87" fmla="*/ 4357315 w 4806563"/>
                <a:gd name="connsiteY87" fmla="*/ 1749538 h 1952296"/>
                <a:gd name="connsiteX88" fmla="*/ 4353339 w 4806563"/>
                <a:gd name="connsiteY88" fmla="*/ 1737611 h 1952296"/>
                <a:gd name="connsiteX89" fmla="*/ 4341412 w 4806563"/>
                <a:gd name="connsiteY89" fmla="*/ 1729660 h 1952296"/>
                <a:gd name="connsiteX90" fmla="*/ 4325510 w 4806563"/>
                <a:gd name="connsiteY90" fmla="*/ 1705806 h 1952296"/>
                <a:gd name="connsiteX91" fmla="*/ 4317558 w 4806563"/>
                <a:gd name="connsiteY91" fmla="*/ 1697854 h 1952296"/>
                <a:gd name="connsiteX92" fmla="*/ 4309607 w 4806563"/>
                <a:gd name="connsiteY92" fmla="*/ 1674001 h 1952296"/>
                <a:gd name="connsiteX93" fmla="*/ 4301656 w 4806563"/>
                <a:gd name="connsiteY93" fmla="*/ 1662074 h 1952296"/>
                <a:gd name="connsiteX94" fmla="*/ 4293704 w 4806563"/>
                <a:gd name="connsiteY94" fmla="*/ 1654122 h 1952296"/>
                <a:gd name="connsiteX95" fmla="*/ 4297680 w 4806563"/>
                <a:gd name="connsiteY95" fmla="*/ 1642195 h 1952296"/>
                <a:gd name="connsiteX96" fmla="*/ 4309607 w 4806563"/>
                <a:gd name="connsiteY96" fmla="*/ 1634244 h 1952296"/>
                <a:gd name="connsiteX97" fmla="*/ 4321534 w 4806563"/>
                <a:gd name="connsiteY97" fmla="*/ 1610390 h 1952296"/>
                <a:gd name="connsiteX98" fmla="*/ 4317558 w 4806563"/>
                <a:gd name="connsiteY98" fmla="*/ 1598463 h 1952296"/>
                <a:gd name="connsiteX99" fmla="*/ 4297680 w 4806563"/>
                <a:gd name="connsiteY99" fmla="*/ 1602439 h 1952296"/>
                <a:gd name="connsiteX100" fmla="*/ 4285753 w 4806563"/>
                <a:gd name="connsiteY100" fmla="*/ 1606414 h 1952296"/>
                <a:gd name="connsiteX101" fmla="*/ 4281777 w 4806563"/>
                <a:gd name="connsiteY101" fmla="*/ 1622317 h 1952296"/>
                <a:gd name="connsiteX102" fmla="*/ 4277802 w 4806563"/>
                <a:gd name="connsiteY102" fmla="*/ 1570634 h 1952296"/>
                <a:gd name="connsiteX103" fmla="*/ 4277802 w 4806563"/>
                <a:gd name="connsiteY103" fmla="*/ 1510999 h 1952296"/>
                <a:gd name="connsiteX104" fmla="*/ 4269850 w 4806563"/>
                <a:gd name="connsiteY104" fmla="*/ 1503048 h 1952296"/>
                <a:gd name="connsiteX105" fmla="*/ 4265875 w 4806563"/>
                <a:gd name="connsiteY105" fmla="*/ 1455340 h 1952296"/>
                <a:gd name="connsiteX106" fmla="*/ 4261899 w 4806563"/>
                <a:gd name="connsiteY106" fmla="*/ 1443413 h 1952296"/>
                <a:gd name="connsiteX107" fmla="*/ 4253948 w 4806563"/>
                <a:gd name="connsiteY107" fmla="*/ 1435461 h 1952296"/>
                <a:gd name="connsiteX108" fmla="*/ 4234070 w 4806563"/>
                <a:gd name="connsiteY108" fmla="*/ 1431486 h 1952296"/>
                <a:gd name="connsiteX109" fmla="*/ 4222143 w 4806563"/>
                <a:gd name="connsiteY109" fmla="*/ 1423534 h 1952296"/>
                <a:gd name="connsiteX110" fmla="*/ 4182386 w 4806563"/>
                <a:gd name="connsiteY110" fmla="*/ 1391729 h 1952296"/>
                <a:gd name="connsiteX111" fmla="*/ 4162508 w 4806563"/>
                <a:gd name="connsiteY111" fmla="*/ 1371851 h 1952296"/>
                <a:gd name="connsiteX112" fmla="*/ 4138654 w 4806563"/>
                <a:gd name="connsiteY112" fmla="*/ 1363900 h 1952296"/>
                <a:gd name="connsiteX113" fmla="*/ 4118776 w 4806563"/>
                <a:gd name="connsiteY113" fmla="*/ 1344021 h 1952296"/>
                <a:gd name="connsiteX114" fmla="*/ 4106849 w 4806563"/>
                <a:gd name="connsiteY114" fmla="*/ 1336070 h 1952296"/>
                <a:gd name="connsiteX115" fmla="*/ 4086970 w 4806563"/>
                <a:gd name="connsiteY115" fmla="*/ 1324143 h 1952296"/>
                <a:gd name="connsiteX116" fmla="*/ 4063116 w 4806563"/>
                <a:gd name="connsiteY116" fmla="*/ 1332094 h 1952296"/>
                <a:gd name="connsiteX117" fmla="*/ 4047214 w 4806563"/>
                <a:gd name="connsiteY117" fmla="*/ 1355948 h 1952296"/>
                <a:gd name="connsiteX118" fmla="*/ 4039263 w 4806563"/>
                <a:gd name="connsiteY118" fmla="*/ 1363900 h 1952296"/>
                <a:gd name="connsiteX119" fmla="*/ 4031311 w 4806563"/>
                <a:gd name="connsiteY119" fmla="*/ 1387754 h 1952296"/>
                <a:gd name="connsiteX120" fmla="*/ 4019384 w 4806563"/>
                <a:gd name="connsiteY120" fmla="*/ 1391729 h 1952296"/>
                <a:gd name="connsiteX121" fmla="*/ 3991555 w 4806563"/>
                <a:gd name="connsiteY121" fmla="*/ 1395705 h 1952296"/>
                <a:gd name="connsiteX122" fmla="*/ 3967701 w 4806563"/>
                <a:gd name="connsiteY122" fmla="*/ 1383778 h 1952296"/>
                <a:gd name="connsiteX123" fmla="*/ 3963725 w 4806563"/>
                <a:gd name="connsiteY123" fmla="*/ 1371851 h 1952296"/>
                <a:gd name="connsiteX124" fmla="*/ 3939871 w 4806563"/>
                <a:gd name="connsiteY124" fmla="*/ 1363900 h 1952296"/>
                <a:gd name="connsiteX125" fmla="*/ 3927944 w 4806563"/>
                <a:gd name="connsiteY125" fmla="*/ 1355948 h 1952296"/>
                <a:gd name="connsiteX126" fmla="*/ 3904090 w 4806563"/>
                <a:gd name="connsiteY126" fmla="*/ 1344021 h 1952296"/>
                <a:gd name="connsiteX127" fmla="*/ 3892163 w 4806563"/>
                <a:gd name="connsiteY127" fmla="*/ 1340046 h 1952296"/>
                <a:gd name="connsiteX128" fmla="*/ 3868310 w 4806563"/>
                <a:gd name="connsiteY128" fmla="*/ 1324143 h 1952296"/>
                <a:gd name="connsiteX129" fmla="*/ 3792772 w 4806563"/>
                <a:gd name="connsiteY129" fmla="*/ 1320168 h 1952296"/>
                <a:gd name="connsiteX130" fmla="*/ 3737113 w 4806563"/>
                <a:gd name="connsiteY130" fmla="*/ 1328119 h 1952296"/>
                <a:gd name="connsiteX131" fmla="*/ 3725186 w 4806563"/>
                <a:gd name="connsiteY131" fmla="*/ 1332094 h 1952296"/>
                <a:gd name="connsiteX132" fmla="*/ 3717235 w 4806563"/>
                <a:gd name="connsiteY132" fmla="*/ 1340046 h 1952296"/>
                <a:gd name="connsiteX133" fmla="*/ 3681454 w 4806563"/>
                <a:gd name="connsiteY133" fmla="*/ 1344021 h 1952296"/>
                <a:gd name="connsiteX134" fmla="*/ 3665551 w 4806563"/>
                <a:gd name="connsiteY134" fmla="*/ 1347997 h 1952296"/>
                <a:gd name="connsiteX135" fmla="*/ 3661576 w 4806563"/>
                <a:gd name="connsiteY135" fmla="*/ 1336070 h 1952296"/>
                <a:gd name="connsiteX136" fmla="*/ 3657600 w 4806563"/>
                <a:gd name="connsiteY136" fmla="*/ 1324143 h 1952296"/>
                <a:gd name="connsiteX137" fmla="*/ 3649649 w 4806563"/>
                <a:gd name="connsiteY137" fmla="*/ 1300289 h 1952296"/>
                <a:gd name="connsiteX138" fmla="*/ 3625795 w 4806563"/>
                <a:gd name="connsiteY138" fmla="*/ 1296314 h 1952296"/>
                <a:gd name="connsiteX139" fmla="*/ 3617843 w 4806563"/>
                <a:gd name="connsiteY139" fmla="*/ 1304265 h 1952296"/>
                <a:gd name="connsiteX140" fmla="*/ 3562184 w 4806563"/>
                <a:gd name="connsiteY140" fmla="*/ 1340046 h 1952296"/>
                <a:gd name="connsiteX141" fmla="*/ 3550257 w 4806563"/>
                <a:gd name="connsiteY141" fmla="*/ 1336070 h 1952296"/>
                <a:gd name="connsiteX142" fmla="*/ 3526403 w 4806563"/>
                <a:gd name="connsiteY142" fmla="*/ 1328119 h 1952296"/>
                <a:gd name="connsiteX143" fmla="*/ 3510501 w 4806563"/>
                <a:gd name="connsiteY143" fmla="*/ 1324143 h 1952296"/>
                <a:gd name="connsiteX144" fmla="*/ 3498574 w 4806563"/>
                <a:gd name="connsiteY144" fmla="*/ 1332094 h 1952296"/>
                <a:gd name="connsiteX145" fmla="*/ 3466769 w 4806563"/>
                <a:gd name="connsiteY145" fmla="*/ 1336070 h 1952296"/>
                <a:gd name="connsiteX146" fmla="*/ 3446890 w 4806563"/>
                <a:gd name="connsiteY146" fmla="*/ 1367875 h 1952296"/>
                <a:gd name="connsiteX147" fmla="*/ 3442915 w 4806563"/>
                <a:gd name="connsiteY147" fmla="*/ 1403656 h 1952296"/>
                <a:gd name="connsiteX148" fmla="*/ 3466769 w 4806563"/>
                <a:gd name="connsiteY148" fmla="*/ 1399681 h 1952296"/>
                <a:gd name="connsiteX149" fmla="*/ 3486647 w 4806563"/>
                <a:gd name="connsiteY149" fmla="*/ 1395705 h 1952296"/>
                <a:gd name="connsiteX150" fmla="*/ 3486647 w 4806563"/>
                <a:gd name="connsiteY150" fmla="*/ 1419559 h 1952296"/>
                <a:gd name="connsiteX151" fmla="*/ 3466769 w 4806563"/>
                <a:gd name="connsiteY151" fmla="*/ 1423534 h 1952296"/>
                <a:gd name="connsiteX152" fmla="*/ 3462793 w 4806563"/>
                <a:gd name="connsiteY152" fmla="*/ 1435461 h 1952296"/>
                <a:gd name="connsiteX153" fmla="*/ 3470744 w 4806563"/>
                <a:gd name="connsiteY153" fmla="*/ 1463291 h 1952296"/>
                <a:gd name="connsiteX154" fmla="*/ 3506525 w 4806563"/>
                <a:gd name="connsiteY154" fmla="*/ 1483169 h 1952296"/>
                <a:gd name="connsiteX155" fmla="*/ 3518452 w 4806563"/>
                <a:gd name="connsiteY155" fmla="*/ 1487145 h 1952296"/>
                <a:gd name="connsiteX156" fmla="*/ 3542306 w 4806563"/>
                <a:gd name="connsiteY156" fmla="*/ 1495096 h 1952296"/>
                <a:gd name="connsiteX157" fmla="*/ 3534355 w 4806563"/>
                <a:gd name="connsiteY157" fmla="*/ 1518950 h 1952296"/>
                <a:gd name="connsiteX158" fmla="*/ 3526403 w 4806563"/>
                <a:gd name="connsiteY158" fmla="*/ 1510999 h 1952296"/>
                <a:gd name="connsiteX159" fmla="*/ 3514476 w 4806563"/>
                <a:gd name="connsiteY159" fmla="*/ 1507023 h 1952296"/>
                <a:gd name="connsiteX160" fmla="*/ 3466769 w 4806563"/>
                <a:gd name="connsiteY160" fmla="*/ 1499072 h 1952296"/>
                <a:gd name="connsiteX161" fmla="*/ 3454842 w 4806563"/>
                <a:gd name="connsiteY161" fmla="*/ 1491121 h 1952296"/>
                <a:gd name="connsiteX162" fmla="*/ 3434963 w 4806563"/>
                <a:gd name="connsiteY162" fmla="*/ 1463291 h 1952296"/>
                <a:gd name="connsiteX163" fmla="*/ 3423036 w 4806563"/>
                <a:gd name="connsiteY163" fmla="*/ 1487145 h 1952296"/>
                <a:gd name="connsiteX164" fmla="*/ 3430988 w 4806563"/>
                <a:gd name="connsiteY164" fmla="*/ 1495096 h 1952296"/>
                <a:gd name="connsiteX165" fmla="*/ 3423036 w 4806563"/>
                <a:gd name="connsiteY165" fmla="*/ 1503048 h 1952296"/>
                <a:gd name="connsiteX166" fmla="*/ 3411110 w 4806563"/>
                <a:gd name="connsiteY166" fmla="*/ 1522926 h 1952296"/>
                <a:gd name="connsiteX167" fmla="*/ 3403158 w 4806563"/>
                <a:gd name="connsiteY167" fmla="*/ 1499072 h 1952296"/>
                <a:gd name="connsiteX168" fmla="*/ 3387256 w 4806563"/>
                <a:gd name="connsiteY168" fmla="*/ 1495096 h 1952296"/>
                <a:gd name="connsiteX169" fmla="*/ 3367377 w 4806563"/>
                <a:gd name="connsiteY169" fmla="*/ 1510999 h 1952296"/>
                <a:gd name="connsiteX170" fmla="*/ 3355450 w 4806563"/>
                <a:gd name="connsiteY170" fmla="*/ 1530877 h 1952296"/>
                <a:gd name="connsiteX171" fmla="*/ 3327621 w 4806563"/>
                <a:gd name="connsiteY171" fmla="*/ 1534853 h 1952296"/>
                <a:gd name="connsiteX172" fmla="*/ 3295816 w 4806563"/>
                <a:gd name="connsiteY172" fmla="*/ 1510999 h 1952296"/>
                <a:gd name="connsiteX173" fmla="*/ 3287864 w 4806563"/>
                <a:gd name="connsiteY173" fmla="*/ 1503048 h 1952296"/>
                <a:gd name="connsiteX174" fmla="*/ 3295816 w 4806563"/>
                <a:gd name="connsiteY174" fmla="*/ 1495096 h 1952296"/>
                <a:gd name="connsiteX175" fmla="*/ 3287864 w 4806563"/>
                <a:gd name="connsiteY175" fmla="*/ 1483169 h 1952296"/>
                <a:gd name="connsiteX176" fmla="*/ 3275937 w 4806563"/>
                <a:gd name="connsiteY176" fmla="*/ 1479194 h 1952296"/>
                <a:gd name="connsiteX177" fmla="*/ 3267986 w 4806563"/>
                <a:gd name="connsiteY177" fmla="*/ 1471242 h 1952296"/>
                <a:gd name="connsiteX178" fmla="*/ 3256059 w 4806563"/>
                <a:gd name="connsiteY178" fmla="*/ 1467267 h 1952296"/>
                <a:gd name="connsiteX179" fmla="*/ 3252083 w 4806563"/>
                <a:gd name="connsiteY179" fmla="*/ 1455340 h 1952296"/>
                <a:gd name="connsiteX180" fmla="*/ 3220278 w 4806563"/>
                <a:gd name="connsiteY180" fmla="*/ 1451364 h 1952296"/>
                <a:gd name="connsiteX181" fmla="*/ 3200400 w 4806563"/>
                <a:gd name="connsiteY181" fmla="*/ 1447388 h 1952296"/>
                <a:gd name="connsiteX182" fmla="*/ 3188473 w 4806563"/>
                <a:gd name="connsiteY182" fmla="*/ 1451364 h 1952296"/>
                <a:gd name="connsiteX183" fmla="*/ 3184497 w 4806563"/>
                <a:gd name="connsiteY183" fmla="*/ 1463291 h 1952296"/>
                <a:gd name="connsiteX184" fmla="*/ 3168595 w 4806563"/>
                <a:gd name="connsiteY184" fmla="*/ 1467267 h 1952296"/>
                <a:gd name="connsiteX185" fmla="*/ 3132814 w 4806563"/>
                <a:gd name="connsiteY185" fmla="*/ 1459315 h 1952296"/>
                <a:gd name="connsiteX186" fmla="*/ 3120887 w 4806563"/>
                <a:gd name="connsiteY186" fmla="*/ 1455340 h 1952296"/>
                <a:gd name="connsiteX187" fmla="*/ 3085106 w 4806563"/>
                <a:gd name="connsiteY187" fmla="*/ 1443413 h 1952296"/>
                <a:gd name="connsiteX188" fmla="*/ 3025471 w 4806563"/>
                <a:gd name="connsiteY188" fmla="*/ 1439437 h 1952296"/>
                <a:gd name="connsiteX189" fmla="*/ 3009569 w 4806563"/>
                <a:gd name="connsiteY189" fmla="*/ 1443413 h 1952296"/>
                <a:gd name="connsiteX190" fmla="*/ 2989690 w 4806563"/>
                <a:gd name="connsiteY190" fmla="*/ 1447388 h 1952296"/>
                <a:gd name="connsiteX191" fmla="*/ 2977763 w 4806563"/>
                <a:gd name="connsiteY191" fmla="*/ 1451364 h 1952296"/>
                <a:gd name="connsiteX192" fmla="*/ 2930056 w 4806563"/>
                <a:gd name="connsiteY192" fmla="*/ 1463291 h 1952296"/>
                <a:gd name="connsiteX193" fmla="*/ 2918129 w 4806563"/>
                <a:gd name="connsiteY193" fmla="*/ 1471242 h 1952296"/>
                <a:gd name="connsiteX194" fmla="*/ 2878372 w 4806563"/>
                <a:gd name="connsiteY194" fmla="*/ 1483169 h 1952296"/>
                <a:gd name="connsiteX195" fmla="*/ 2870421 w 4806563"/>
                <a:gd name="connsiteY195" fmla="*/ 1491121 h 1952296"/>
                <a:gd name="connsiteX196" fmla="*/ 2850543 w 4806563"/>
                <a:gd name="connsiteY196" fmla="*/ 1503048 h 1952296"/>
                <a:gd name="connsiteX197" fmla="*/ 2826689 w 4806563"/>
                <a:gd name="connsiteY197" fmla="*/ 1510999 h 1952296"/>
                <a:gd name="connsiteX198" fmla="*/ 2810786 w 4806563"/>
                <a:gd name="connsiteY198" fmla="*/ 1530877 h 1952296"/>
                <a:gd name="connsiteX199" fmla="*/ 2798859 w 4806563"/>
                <a:gd name="connsiteY199" fmla="*/ 1538828 h 1952296"/>
                <a:gd name="connsiteX200" fmla="*/ 2786932 w 4806563"/>
                <a:gd name="connsiteY200" fmla="*/ 1542804 h 1952296"/>
                <a:gd name="connsiteX201" fmla="*/ 2778981 w 4806563"/>
                <a:gd name="connsiteY201" fmla="*/ 1554731 h 1952296"/>
                <a:gd name="connsiteX202" fmla="*/ 2759103 w 4806563"/>
                <a:gd name="connsiteY202" fmla="*/ 1570634 h 1952296"/>
                <a:gd name="connsiteX203" fmla="*/ 2747176 w 4806563"/>
                <a:gd name="connsiteY203" fmla="*/ 1578585 h 1952296"/>
                <a:gd name="connsiteX204" fmla="*/ 2731273 w 4806563"/>
                <a:gd name="connsiteY204" fmla="*/ 1598463 h 1952296"/>
                <a:gd name="connsiteX205" fmla="*/ 2727297 w 4806563"/>
                <a:gd name="connsiteY205" fmla="*/ 1610390 h 1952296"/>
                <a:gd name="connsiteX206" fmla="*/ 2699468 w 4806563"/>
                <a:gd name="connsiteY206" fmla="*/ 1614366 h 1952296"/>
                <a:gd name="connsiteX207" fmla="*/ 2683565 w 4806563"/>
                <a:gd name="connsiteY207" fmla="*/ 1618341 h 1952296"/>
                <a:gd name="connsiteX208" fmla="*/ 2651760 w 4806563"/>
                <a:gd name="connsiteY208" fmla="*/ 1622317 h 1952296"/>
                <a:gd name="connsiteX209" fmla="*/ 2639833 w 4806563"/>
                <a:gd name="connsiteY209" fmla="*/ 1630268 h 1952296"/>
                <a:gd name="connsiteX210" fmla="*/ 2623930 w 4806563"/>
                <a:gd name="connsiteY210" fmla="*/ 1638220 h 1952296"/>
                <a:gd name="connsiteX211" fmla="*/ 2588150 w 4806563"/>
                <a:gd name="connsiteY211" fmla="*/ 1658098 h 1952296"/>
                <a:gd name="connsiteX212" fmla="*/ 2564296 w 4806563"/>
                <a:gd name="connsiteY212" fmla="*/ 1689903 h 1952296"/>
                <a:gd name="connsiteX213" fmla="*/ 2544417 w 4806563"/>
                <a:gd name="connsiteY213" fmla="*/ 1701830 h 1952296"/>
                <a:gd name="connsiteX214" fmla="*/ 2552369 w 4806563"/>
                <a:gd name="connsiteY214" fmla="*/ 1725684 h 1952296"/>
                <a:gd name="connsiteX215" fmla="*/ 2548393 w 4806563"/>
                <a:gd name="connsiteY215" fmla="*/ 1757489 h 1952296"/>
                <a:gd name="connsiteX216" fmla="*/ 2544417 w 4806563"/>
                <a:gd name="connsiteY216" fmla="*/ 1769416 h 1952296"/>
                <a:gd name="connsiteX217" fmla="*/ 2532490 w 4806563"/>
                <a:gd name="connsiteY217" fmla="*/ 1813148 h 1952296"/>
                <a:gd name="connsiteX218" fmla="*/ 2528515 w 4806563"/>
                <a:gd name="connsiteY218" fmla="*/ 1837002 h 1952296"/>
                <a:gd name="connsiteX219" fmla="*/ 2532490 w 4806563"/>
                <a:gd name="connsiteY219" fmla="*/ 1848929 h 1952296"/>
                <a:gd name="connsiteX220" fmla="*/ 2536466 w 4806563"/>
                <a:gd name="connsiteY220" fmla="*/ 1904588 h 1952296"/>
                <a:gd name="connsiteX221" fmla="*/ 2544417 w 4806563"/>
                <a:gd name="connsiteY221" fmla="*/ 1916515 h 1952296"/>
                <a:gd name="connsiteX222" fmla="*/ 2552369 w 4806563"/>
                <a:gd name="connsiteY222" fmla="*/ 1948321 h 1952296"/>
                <a:gd name="connsiteX223" fmla="*/ 2508636 w 4806563"/>
                <a:gd name="connsiteY223" fmla="*/ 1944345 h 1952296"/>
                <a:gd name="connsiteX224" fmla="*/ 2452977 w 4806563"/>
                <a:gd name="connsiteY224" fmla="*/ 1932418 h 1952296"/>
                <a:gd name="connsiteX225" fmla="*/ 2433099 w 4806563"/>
                <a:gd name="connsiteY225" fmla="*/ 1928442 h 1952296"/>
                <a:gd name="connsiteX226" fmla="*/ 2405270 w 4806563"/>
                <a:gd name="connsiteY226" fmla="*/ 1920491 h 1952296"/>
                <a:gd name="connsiteX227" fmla="*/ 2381416 w 4806563"/>
                <a:gd name="connsiteY227" fmla="*/ 1904588 h 1952296"/>
                <a:gd name="connsiteX228" fmla="*/ 2357562 w 4806563"/>
                <a:gd name="connsiteY228" fmla="*/ 1900613 h 1952296"/>
                <a:gd name="connsiteX229" fmla="*/ 2345635 w 4806563"/>
                <a:gd name="connsiteY229" fmla="*/ 1896637 h 1952296"/>
                <a:gd name="connsiteX230" fmla="*/ 2341659 w 4806563"/>
                <a:gd name="connsiteY230" fmla="*/ 1884710 h 1952296"/>
                <a:gd name="connsiteX231" fmla="*/ 2333708 w 4806563"/>
                <a:gd name="connsiteY231" fmla="*/ 1872783 h 1952296"/>
                <a:gd name="connsiteX232" fmla="*/ 2325756 w 4806563"/>
                <a:gd name="connsiteY232" fmla="*/ 1833027 h 1952296"/>
                <a:gd name="connsiteX233" fmla="*/ 2313830 w 4806563"/>
                <a:gd name="connsiteY233" fmla="*/ 1773392 h 1952296"/>
                <a:gd name="connsiteX234" fmla="*/ 2301903 w 4806563"/>
                <a:gd name="connsiteY234" fmla="*/ 1749538 h 1952296"/>
                <a:gd name="connsiteX235" fmla="*/ 2266122 w 4806563"/>
                <a:gd name="connsiteY235" fmla="*/ 1733635 h 1952296"/>
                <a:gd name="connsiteX236" fmla="*/ 2250219 w 4806563"/>
                <a:gd name="connsiteY236" fmla="*/ 1701830 h 1952296"/>
                <a:gd name="connsiteX237" fmla="*/ 2242268 w 4806563"/>
                <a:gd name="connsiteY237" fmla="*/ 1670025 h 1952296"/>
                <a:gd name="connsiteX238" fmla="*/ 2226365 w 4806563"/>
                <a:gd name="connsiteY238" fmla="*/ 1654122 h 1952296"/>
                <a:gd name="connsiteX239" fmla="*/ 2218414 w 4806563"/>
                <a:gd name="connsiteY239" fmla="*/ 1626293 h 1952296"/>
                <a:gd name="connsiteX240" fmla="*/ 2214438 w 4806563"/>
                <a:gd name="connsiteY240" fmla="*/ 1614366 h 1952296"/>
                <a:gd name="connsiteX241" fmla="*/ 2202511 w 4806563"/>
                <a:gd name="connsiteY241" fmla="*/ 1578585 h 1952296"/>
                <a:gd name="connsiteX242" fmla="*/ 2198536 w 4806563"/>
                <a:gd name="connsiteY242" fmla="*/ 1562682 h 1952296"/>
                <a:gd name="connsiteX243" fmla="*/ 2190584 w 4806563"/>
                <a:gd name="connsiteY243" fmla="*/ 1550755 h 1952296"/>
                <a:gd name="connsiteX244" fmla="*/ 2186609 w 4806563"/>
                <a:gd name="connsiteY244" fmla="*/ 1538828 h 1952296"/>
                <a:gd name="connsiteX245" fmla="*/ 2178657 w 4806563"/>
                <a:gd name="connsiteY245" fmla="*/ 1530877 h 1952296"/>
                <a:gd name="connsiteX246" fmla="*/ 2166730 w 4806563"/>
                <a:gd name="connsiteY246" fmla="*/ 1491121 h 1952296"/>
                <a:gd name="connsiteX247" fmla="*/ 2154803 w 4806563"/>
                <a:gd name="connsiteY247" fmla="*/ 1487145 h 1952296"/>
                <a:gd name="connsiteX248" fmla="*/ 2146852 w 4806563"/>
                <a:gd name="connsiteY248" fmla="*/ 1475218 h 1952296"/>
                <a:gd name="connsiteX249" fmla="*/ 2119023 w 4806563"/>
                <a:gd name="connsiteY249" fmla="*/ 1443413 h 1952296"/>
                <a:gd name="connsiteX250" fmla="*/ 2095169 w 4806563"/>
                <a:gd name="connsiteY250" fmla="*/ 1435461 h 1952296"/>
                <a:gd name="connsiteX251" fmla="*/ 2035534 w 4806563"/>
                <a:gd name="connsiteY251" fmla="*/ 1431486 h 1952296"/>
                <a:gd name="connsiteX252" fmla="*/ 2023607 w 4806563"/>
                <a:gd name="connsiteY252" fmla="*/ 1427510 h 1952296"/>
                <a:gd name="connsiteX253" fmla="*/ 2011680 w 4806563"/>
                <a:gd name="connsiteY253" fmla="*/ 1423534 h 1952296"/>
                <a:gd name="connsiteX254" fmla="*/ 1963972 w 4806563"/>
                <a:gd name="connsiteY254" fmla="*/ 1411608 h 1952296"/>
                <a:gd name="connsiteX255" fmla="*/ 1940118 w 4806563"/>
                <a:gd name="connsiteY255" fmla="*/ 1427510 h 1952296"/>
                <a:gd name="connsiteX256" fmla="*/ 1924216 w 4806563"/>
                <a:gd name="connsiteY256" fmla="*/ 1463291 h 1952296"/>
                <a:gd name="connsiteX257" fmla="*/ 1912289 w 4806563"/>
                <a:gd name="connsiteY257" fmla="*/ 1467267 h 1952296"/>
                <a:gd name="connsiteX258" fmla="*/ 1908313 w 4806563"/>
                <a:gd name="connsiteY258" fmla="*/ 1479194 h 1952296"/>
                <a:gd name="connsiteX259" fmla="*/ 1896386 w 4806563"/>
                <a:gd name="connsiteY259" fmla="*/ 1510999 h 1952296"/>
                <a:gd name="connsiteX260" fmla="*/ 1876508 w 4806563"/>
                <a:gd name="connsiteY260" fmla="*/ 1514974 h 1952296"/>
                <a:gd name="connsiteX261" fmla="*/ 1852654 w 4806563"/>
                <a:gd name="connsiteY261" fmla="*/ 1507023 h 1952296"/>
                <a:gd name="connsiteX262" fmla="*/ 1832776 w 4806563"/>
                <a:gd name="connsiteY262" fmla="*/ 1503048 h 1952296"/>
                <a:gd name="connsiteX263" fmla="*/ 1808922 w 4806563"/>
                <a:gd name="connsiteY263" fmla="*/ 1491121 h 1952296"/>
                <a:gd name="connsiteX264" fmla="*/ 1796995 w 4806563"/>
                <a:gd name="connsiteY264" fmla="*/ 1487145 h 1952296"/>
                <a:gd name="connsiteX265" fmla="*/ 1785068 w 4806563"/>
                <a:gd name="connsiteY265" fmla="*/ 1479194 h 1952296"/>
                <a:gd name="connsiteX266" fmla="*/ 1773141 w 4806563"/>
                <a:gd name="connsiteY266" fmla="*/ 1475218 h 1952296"/>
                <a:gd name="connsiteX267" fmla="*/ 1761214 w 4806563"/>
                <a:gd name="connsiteY267" fmla="*/ 1463291 h 1952296"/>
                <a:gd name="connsiteX268" fmla="*/ 1741336 w 4806563"/>
                <a:gd name="connsiteY268" fmla="*/ 1443413 h 1952296"/>
                <a:gd name="connsiteX269" fmla="*/ 1733384 w 4806563"/>
                <a:gd name="connsiteY269" fmla="*/ 1419559 h 1952296"/>
                <a:gd name="connsiteX270" fmla="*/ 1725433 w 4806563"/>
                <a:gd name="connsiteY270" fmla="*/ 1407632 h 1952296"/>
                <a:gd name="connsiteX271" fmla="*/ 1721457 w 4806563"/>
                <a:gd name="connsiteY271" fmla="*/ 1363900 h 1952296"/>
                <a:gd name="connsiteX272" fmla="*/ 1717482 w 4806563"/>
                <a:gd name="connsiteY272" fmla="*/ 1351973 h 1952296"/>
                <a:gd name="connsiteX273" fmla="*/ 1709530 w 4806563"/>
                <a:gd name="connsiteY273" fmla="*/ 1328119 h 1952296"/>
                <a:gd name="connsiteX274" fmla="*/ 1693628 w 4806563"/>
                <a:gd name="connsiteY274" fmla="*/ 1304265 h 1952296"/>
                <a:gd name="connsiteX275" fmla="*/ 1689652 w 4806563"/>
                <a:gd name="connsiteY275" fmla="*/ 1292338 h 1952296"/>
                <a:gd name="connsiteX276" fmla="*/ 1677725 w 4806563"/>
                <a:gd name="connsiteY276" fmla="*/ 1284387 h 1952296"/>
                <a:gd name="connsiteX277" fmla="*/ 1669774 w 4806563"/>
                <a:gd name="connsiteY277" fmla="*/ 1276435 h 1952296"/>
                <a:gd name="connsiteX278" fmla="*/ 1657847 w 4806563"/>
                <a:gd name="connsiteY278" fmla="*/ 1272460 h 1952296"/>
                <a:gd name="connsiteX279" fmla="*/ 1645920 w 4806563"/>
                <a:gd name="connsiteY279" fmla="*/ 1252581 h 1952296"/>
                <a:gd name="connsiteX280" fmla="*/ 1622066 w 4806563"/>
                <a:gd name="connsiteY280" fmla="*/ 1236679 h 1952296"/>
                <a:gd name="connsiteX281" fmla="*/ 1614115 w 4806563"/>
                <a:gd name="connsiteY281" fmla="*/ 1224752 h 1952296"/>
                <a:gd name="connsiteX282" fmla="*/ 1598212 w 4806563"/>
                <a:gd name="connsiteY282" fmla="*/ 1192947 h 1952296"/>
                <a:gd name="connsiteX283" fmla="*/ 1578334 w 4806563"/>
                <a:gd name="connsiteY283" fmla="*/ 1173068 h 1952296"/>
                <a:gd name="connsiteX284" fmla="*/ 1566407 w 4806563"/>
                <a:gd name="connsiteY284" fmla="*/ 1169093 h 1952296"/>
                <a:gd name="connsiteX285" fmla="*/ 1554480 w 4806563"/>
                <a:gd name="connsiteY285" fmla="*/ 1149214 h 1952296"/>
                <a:gd name="connsiteX286" fmla="*/ 1538577 w 4806563"/>
                <a:gd name="connsiteY286" fmla="*/ 1117409 h 1952296"/>
                <a:gd name="connsiteX287" fmla="*/ 1339795 w 4806563"/>
                <a:gd name="connsiteY287" fmla="*/ 1101507 h 1952296"/>
                <a:gd name="connsiteX288" fmla="*/ 1339795 w 4806563"/>
                <a:gd name="connsiteY288" fmla="*/ 1165117 h 1952296"/>
                <a:gd name="connsiteX289" fmla="*/ 1037645 w 4806563"/>
                <a:gd name="connsiteY289" fmla="*/ 1129336 h 1952296"/>
                <a:gd name="connsiteX290" fmla="*/ 644056 w 4806563"/>
                <a:gd name="connsiteY290" fmla="*/ 890797 h 1952296"/>
                <a:gd name="connsiteX291" fmla="*/ 659958 w 4806563"/>
                <a:gd name="connsiteY291" fmla="*/ 870919 h 1952296"/>
                <a:gd name="connsiteX292" fmla="*/ 397565 w 4806563"/>
                <a:gd name="connsiteY292" fmla="*/ 835138 h 1952296"/>
                <a:gd name="connsiteX293" fmla="*/ 401541 w 4806563"/>
                <a:gd name="connsiteY293" fmla="*/ 823211 h 1952296"/>
                <a:gd name="connsiteX294" fmla="*/ 405516 w 4806563"/>
                <a:gd name="connsiteY294" fmla="*/ 803333 h 1952296"/>
                <a:gd name="connsiteX295" fmla="*/ 401541 w 4806563"/>
                <a:gd name="connsiteY295" fmla="*/ 787430 h 1952296"/>
                <a:gd name="connsiteX296" fmla="*/ 397565 w 4806563"/>
                <a:gd name="connsiteY296" fmla="*/ 755625 h 1952296"/>
                <a:gd name="connsiteX297" fmla="*/ 389614 w 4806563"/>
                <a:gd name="connsiteY297" fmla="*/ 731771 h 1952296"/>
                <a:gd name="connsiteX298" fmla="*/ 381663 w 4806563"/>
                <a:gd name="connsiteY298" fmla="*/ 719844 h 1952296"/>
                <a:gd name="connsiteX299" fmla="*/ 353833 w 4806563"/>
                <a:gd name="connsiteY299" fmla="*/ 688039 h 1952296"/>
                <a:gd name="connsiteX300" fmla="*/ 341906 w 4806563"/>
                <a:gd name="connsiteY300" fmla="*/ 684063 h 1952296"/>
                <a:gd name="connsiteX301" fmla="*/ 329979 w 4806563"/>
                <a:gd name="connsiteY301" fmla="*/ 692014 h 1952296"/>
                <a:gd name="connsiteX302" fmla="*/ 294198 w 4806563"/>
                <a:gd name="connsiteY302" fmla="*/ 688039 h 1952296"/>
                <a:gd name="connsiteX303" fmla="*/ 302150 w 4806563"/>
                <a:gd name="connsiteY303" fmla="*/ 680088 h 1952296"/>
                <a:gd name="connsiteX304" fmla="*/ 290223 w 4806563"/>
                <a:gd name="connsiteY304" fmla="*/ 656234 h 1952296"/>
                <a:gd name="connsiteX305" fmla="*/ 250466 w 4806563"/>
                <a:gd name="connsiteY305" fmla="*/ 644307 h 1952296"/>
                <a:gd name="connsiteX306" fmla="*/ 234563 w 4806563"/>
                <a:gd name="connsiteY306" fmla="*/ 628404 h 1952296"/>
                <a:gd name="connsiteX307" fmla="*/ 222636 w 4806563"/>
                <a:gd name="connsiteY307" fmla="*/ 604550 h 1952296"/>
                <a:gd name="connsiteX308" fmla="*/ 202758 w 4806563"/>
                <a:gd name="connsiteY308" fmla="*/ 572745 h 1952296"/>
                <a:gd name="connsiteX309" fmla="*/ 174929 w 4806563"/>
                <a:gd name="connsiteY309" fmla="*/ 564794 h 1952296"/>
                <a:gd name="connsiteX310" fmla="*/ 143123 w 4806563"/>
                <a:gd name="connsiteY310" fmla="*/ 556842 h 1952296"/>
                <a:gd name="connsiteX311" fmla="*/ 119270 w 4806563"/>
                <a:gd name="connsiteY311" fmla="*/ 548891 h 1952296"/>
                <a:gd name="connsiteX312" fmla="*/ 107343 w 4806563"/>
                <a:gd name="connsiteY312" fmla="*/ 540940 h 1952296"/>
                <a:gd name="connsiteX313" fmla="*/ 95416 w 4806563"/>
                <a:gd name="connsiteY313" fmla="*/ 536964 h 1952296"/>
                <a:gd name="connsiteX314" fmla="*/ 91440 w 4806563"/>
                <a:gd name="connsiteY314" fmla="*/ 501183 h 1952296"/>
                <a:gd name="connsiteX315" fmla="*/ 95416 w 4806563"/>
                <a:gd name="connsiteY315" fmla="*/ 489256 h 1952296"/>
                <a:gd name="connsiteX316" fmla="*/ 99391 w 4806563"/>
                <a:gd name="connsiteY316" fmla="*/ 469378 h 1952296"/>
                <a:gd name="connsiteX317" fmla="*/ 103367 w 4806563"/>
                <a:gd name="connsiteY317" fmla="*/ 453475 h 1952296"/>
                <a:gd name="connsiteX318" fmla="*/ 95416 w 4806563"/>
                <a:gd name="connsiteY318" fmla="*/ 429621 h 1952296"/>
                <a:gd name="connsiteX319" fmla="*/ 79513 w 4806563"/>
                <a:gd name="connsiteY319" fmla="*/ 397816 h 1952296"/>
                <a:gd name="connsiteX320" fmla="*/ 67586 w 4806563"/>
                <a:gd name="connsiteY320" fmla="*/ 389865 h 1952296"/>
                <a:gd name="connsiteX321" fmla="*/ 59635 w 4806563"/>
                <a:gd name="connsiteY321" fmla="*/ 362035 h 1952296"/>
                <a:gd name="connsiteX322" fmla="*/ 51683 w 4806563"/>
                <a:gd name="connsiteY322" fmla="*/ 354084 h 1952296"/>
                <a:gd name="connsiteX323" fmla="*/ 43732 w 4806563"/>
                <a:gd name="connsiteY323" fmla="*/ 310352 h 1952296"/>
                <a:gd name="connsiteX324" fmla="*/ 39756 w 4806563"/>
                <a:gd name="connsiteY324" fmla="*/ 282522 h 1952296"/>
                <a:gd name="connsiteX325" fmla="*/ 27830 w 4806563"/>
                <a:gd name="connsiteY325" fmla="*/ 274571 h 1952296"/>
                <a:gd name="connsiteX326" fmla="*/ 23854 w 4806563"/>
                <a:gd name="connsiteY326" fmla="*/ 262644 h 1952296"/>
                <a:gd name="connsiteX327" fmla="*/ 19878 w 4806563"/>
                <a:gd name="connsiteY327" fmla="*/ 238790 h 1952296"/>
                <a:gd name="connsiteX328" fmla="*/ 23854 w 4806563"/>
                <a:gd name="connsiteY328" fmla="*/ 226863 h 1952296"/>
                <a:gd name="connsiteX329" fmla="*/ 27830 w 4806563"/>
                <a:gd name="connsiteY329" fmla="*/ 210961 h 1952296"/>
                <a:gd name="connsiteX330" fmla="*/ 39756 w 4806563"/>
                <a:gd name="connsiteY330" fmla="*/ 187107 h 1952296"/>
                <a:gd name="connsiteX331" fmla="*/ 31805 w 4806563"/>
                <a:gd name="connsiteY331" fmla="*/ 175180 h 1952296"/>
                <a:gd name="connsiteX332" fmla="*/ 19878 w 4806563"/>
                <a:gd name="connsiteY332" fmla="*/ 167228 h 1952296"/>
                <a:gd name="connsiteX333" fmla="*/ 11927 w 4806563"/>
                <a:gd name="connsiteY333" fmla="*/ 143374 h 1952296"/>
                <a:gd name="connsiteX334" fmla="*/ 0 w 4806563"/>
                <a:gd name="connsiteY334" fmla="*/ 111569 h 1952296"/>
                <a:gd name="connsiteX335" fmla="*/ 11927 w 4806563"/>
                <a:gd name="connsiteY335" fmla="*/ 95667 h 1952296"/>
                <a:gd name="connsiteX336" fmla="*/ 35781 w 4806563"/>
                <a:gd name="connsiteY336" fmla="*/ 71813 h 1952296"/>
                <a:gd name="connsiteX337" fmla="*/ 47708 w 4806563"/>
                <a:gd name="connsiteY337" fmla="*/ 67837 h 1952296"/>
                <a:gd name="connsiteX338" fmla="*/ 87464 w 4806563"/>
                <a:gd name="connsiteY338" fmla="*/ 43983 h 1952296"/>
                <a:gd name="connsiteX339" fmla="*/ 111318 w 4806563"/>
                <a:gd name="connsiteY339" fmla="*/ 36032 h 1952296"/>
                <a:gd name="connsiteX340" fmla="*/ 127221 w 4806563"/>
                <a:gd name="connsiteY340" fmla="*/ 32056 h 1952296"/>
                <a:gd name="connsiteX341" fmla="*/ 139148 w 4806563"/>
                <a:gd name="connsiteY341" fmla="*/ 28081 h 1952296"/>
                <a:gd name="connsiteX342" fmla="*/ 159026 w 4806563"/>
                <a:gd name="connsiteY342" fmla="*/ 24105 h 1952296"/>
                <a:gd name="connsiteX343" fmla="*/ 167535 w 4806563"/>
                <a:gd name="connsiteY343" fmla="*/ 19851 h 1952296"/>
                <a:gd name="connsiteX0" fmla="*/ 167535 w 4806563"/>
                <a:gd name="connsiteY0" fmla="*/ 19851 h 1952296"/>
                <a:gd name="connsiteX1" fmla="*/ 518800 w 4806563"/>
                <a:gd name="connsiteY1" fmla="*/ 13057 h 1952296"/>
                <a:gd name="connsiteX2" fmla="*/ 1625774 w 4806563"/>
                <a:gd name="connsiteY2" fmla="*/ 447069 h 1952296"/>
                <a:gd name="connsiteX3" fmla="*/ 2124537 w 4806563"/>
                <a:gd name="connsiteY3" fmla="*/ 411947 h 1952296"/>
                <a:gd name="connsiteX4" fmla="*/ 2361112 w 4806563"/>
                <a:gd name="connsiteY4" fmla="*/ 821254 h 1952296"/>
                <a:gd name="connsiteX5" fmla="*/ 3469173 w 4806563"/>
                <a:gd name="connsiteY5" fmla="*/ 964498 h 1952296"/>
                <a:gd name="connsiteX6" fmla="*/ 3469173 w 4806563"/>
                <a:gd name="connsiteY6" fmla="*/ 698064 h 1952296"/>
                <a:gd name="connsiteX7" fmla="*/ 4047214 w 4806563"/>
                <a:gd name="connsiteY7" fmla="*/ 624428 h 1952296"/>
                <a:gd name="connsiteX8" fmla="*/ 4806563 w 4806563"/>
                <a:gd name="connsiteY8" fmla="*/ 572745 h 1952296"/>
                <a:gd name="connsiteX9" fmla="*/ 4802588 w 4806563"/>
                <a:gd name="connsiteY9" fmla="*/ 584672 h 1952296"/>
                <a:gd name="connsiteX10" fmla="*/ 4794636 w 4806563"/>
                <a:gd name="connsiteY10" fmla="*/ 592623 h 1952296"/>
                <a:gd name="connsiteX11" fmla="*/ 4770783 w 4806563"/>
                <a:gd name="connsiteY11" fmla="*/ 600574 h 1952296"/>
                <a:gd name="connsiteX12" fmla="*/ 4762831 w 4806563"/>
                <a:gd name="connsiteY12" fmla="*/ 608526 h 1952296"/>
                <a:gd name="connsiteX13" fmla="*/ 4742953 w 4806563"/>
                <a:gd name="connsiteY13" fmla="*/ 620453 h 1952296"/>
                <a:gd name="connsiteX14" fmla="*/ 4731026 w 4806563"/>
                <a:gd name="connsiteY14" fmla="*/ 624428 h 1952296"/>
                <a:gd name="connsiteX15" fmla="*/ 4723075 w 4806563"/>
                <a:gd name="connsiteY15" fmla="*/ 636355 h 1952296"/>
                <a:gd name="connsiteX16" fmla="*/ 4711148 w 4806563"/>
                <a:gd name="connsiteY16" fmla="*/ 648282 h 1952296"/>
                <a:gd name="connsiteX17" fmla="*/ 4691270 w 4806563"/>
                <a:gd name="connsiteY17" fmla="*/ 668161 h 1952296"/>
                <a:gd name="connsiteX18" fmla="*/ 4683318 w 4806563"/>
                <a:gd name="connsiteY18" fmla="*/ 692014 h 1952296"/>
                <a:gd name="connsiteX19" fmla="*/ 4667416 w 4806563"/>
                <a:gd name="connsiteY19" fmla="*/ 711893 h 1952296"/>
                <a:gd name="connsiteX20" fmla="*/ 4663440 w 4806563"/>
                <a:gd name="connsiteY20" fmla="*/ 723820 h 1952296"/>
                <a:gd name="connsiteX21" fmla="*/ 4611756 w 4806563"/>
                <a:gd name="connsiteY21" fmla="*/ 731771 h 1952296"/>
                <a:gd name="connsiteX22" fmla="*/ 4583927 w 4806563"/>
                <a:gd name="connsiteY22" fmla="*/ 743698 h 1952296"/>
                <a:gd name="connsiteX23" fmla="*/ 4575976 w 4806563"/>
                <a:gd name="connsiteY23" fmla="*/ 755625 h 1952296"/>
                <a:gd name="connsiteX24" fmla="*/ 4564049 w 4806563"/>
                <a:gd name="connsiteY24" fmla="*/ 795381 h 1952296"/>
                <a:gd name="connsiteX25" fmla="*/ 4552122 w 4806563"/>
                <a:gd name="connsiteY25" fmla="*/ 823211 h 1952296"/>
                <a:gd name="connsiteX26" fmla="*/ 4544170 w 4806563"/>
                <a:gd name="connsiteY26" fmla="*/ 831162 h 1952296"/>
                <a:gd name="connsiteX27" fmla="*/ 4528268 w 4806563"/>
                <a:gd name="connsiteY27" fmla="*/ 855016 h 1952296"/>
                <a:gd name="connsiteX28" fmla="*/ 4516341 w 4806563"/>
                <a:gd name="connsiteY28" fmla="*/ 858992 h 1952296"/>
                <a:gd name="connsiteX29" fmla="*/ 4508390 w 4806563"/>
                <a:gd name="connsiteY29" fmla="*/ 870919 h 1952296"/>
                <a:gd name="connsiteX30" fmla="*/ 4488511 w 4806563"/>
                <a:gd name="connsiteY30" fmla="*/ 886821 h 1952296"/>
                <a:gd name="connsiteX31" fmla="*/ 4480560 w 4806563"/>
                <a:gd name="connsiteY31" fmla="*/ 898748 h 1952296"/>
                <a:gd name="connsiteX32" fmla="*/ 4460682 w 4806563"/>
                <a:gd name="connsiteY32" fmla="*/ 914651 h 1952296"/>
                <a:gd name="connsiteX33" fmla="*/ 4436828 w 4806563"/>
                <a:gd name="connsiteY33" fmla="*/ 946456 h 1952296"/>
                <a:gd name="connsiteX34" fmla="*/ 4412974 w 4806563"/>
                <a:gd name="connsiteY34" fmla="*/ 954408 h 1952296"/>
                <a:gd name="connsiteX35" fmla="*/ 4401047 w 4806563"/>
                <a:gd name="connsiteY35" fmla="*/ 978261 h 1952296"/>
                <a:gd name="connsiteX36" fmla="*/ 4393096 w 4806563"/>
                <a:gd name="connsiteY36" fmla="*/ 990188 h 1952296"/>
                <a:gd name="connsiteX37" fmla="*/ 4385144 w 4806563"/>
                <a:gd name="connsiteY37" fmla="*/ 998140 h 1952296"/>
                <a:gd name="connsiteX38" fmla="*/ 4381169 w 4806563"/>
                <a:gd name="connsiteY38" fmla="*/ 1010067 h 1952296"/>
                <a:gd name="connsiteX39" fmla="*/ 4373217 w 4806563"/>
                <a:gd name="connsiteY39" fmla="*/ 1021994 h 1952296"/>
                <a:gd name="connsiteX40" fmla="*/ 4369242 w 4806563"/>
                <a:gd name="connsiteY40" fmla="*/ 1033921 h 1952296"/>
                <a:gd name="connsiteX41" fmla="*/ 4361290 w 4806563"/>
                <a:gd name="connsiteY41" fmla="*/ 1057774 h 1952296"/>
                <a:gd name="connsiteX42" fmla="*/ 4349363 w 4806563"/>
                <a:gd name="connsiteY42" fmla="*/ 1161141 h 1952296"/>
                <a:gd name="connsiteX43" fmla="*/ 4357315 w 4806563"/>
                <a:gd name="connsiteY43" fmla="*/ 1216801 h 1952296"/>
                <a:gd name="connsiteX44" fmla="*/ 4361290 w 4806563"/>
                <a:gd name="connsiteY44" fmla="*/ 1236679 h 1952296"/>
                <a:gd name="connsiteX45" fmla="*/ 4373217 w 4806563"/>
                <a:gd name="connsiteY45" fmla="*/ 1264508 h 1952296"/>
                <a:gd name="connsiteX46" fmla="*/ 4377193 w 4806563"/>
                <a:gd name="connsiteY46" fmla="*/ 1276435 h 1952296"/>
                <a:gd name="connsiteX47" fmla="*/ 4389120 w 4806563"/>
                <a:gd name="connsiteY47" fmla="*/ 1312216 h 1952296"/>
                <a:gd name="connsiteX48" fmla="*/ 4401047 w 4806563"/>
                <a:gd name="connsiteY48" fmla="*/ 1332094 h 1952296"/>
                <a:gd name="connsiteX49" fmla="*/ 4412974 w 4806563"/>
                <a:gd name="connsiteY49" fmla="*/ 1355948 h 1952296"/>
                <a:gd name="connsiteX50" fmla="*/ 4428876 w 4806563"/>
                <a:gd name="connsiteY50" fmla="*/ 1379802 h 1952296"/>
                <a:gd name="connsiteX51" fmla="*/ 4432852 w 4806563"/>
                <a:gd name="connsiteY51" fmla="*/ 1391729 h 1952296"/>
                <a:gd name="connsiteX52" fmla="*/ 4456706 w 4806563"/>
                <a:gd name="connsiteY52" fmla="*/ 1415583 h 1952296"/>
                <a:gd name="connsiteX53" fmla="*/ 4464657 w 4806563"/>
                <a:gd name="connsiteY53" fmla="*/ 1427510 h 1952296"/>
                <a:gd name="connsiteX54" fmla="*/ 4484536 w 4806563"/>
                <a:gd name="connsiteY54" fmla="*/ 1447388 h 1952296"/>
                <a:gd name="connsiteX55" fmla="*/ 4492487 w 4806563"/>
                <a:gd name="connsiteY55" fmla="*/ 1459315 h 1952296"/>
                <a:gd name="connsiteX56" fmla="*/ 4512365 w 4806563"/>
                <a:gd name="connsiteY56" fmla="*/ 1475218 h 1952296"/>
                <a:gd name="connsiteX57" fmla="*/ 4508390 w 4806563"/>
                <a:gd name="connsiteY57" fmla="*/ 1487145 h 1952296"/>
                <a:gd name="connsiteX58" fmla="*/ 4512365 w 4806563"/>
                <a:gd name="connsiteY58" fmla="*/ 1530877 h 1952296"/>
                <a:gd name="connsiteX59" fmla="*/ 4532243 w 4806563"/>
                <a:gd name="connsiteY59" fmla="*/ 1546780 h 1952296"/>
                <a:gd name="connsiteX60" fmla="*/ 4544170 w 4806563"/>
                <a:gd name="connsiteY60" fmla="*/ 1554731 h 1952296"/>
                <a:gd name="connsiteX61" fmla="*/ 4548146 w 4806563"/>
                <a:gd name="connsiteY61" fmla="*/ 1566658 h 1952296"/>
                <a:gd name="connsiteX62" fmla="*/ 4560073 w 4806563"/>
                <a:gd name="connsiteY62" fmla="*/ 1574609 h 1952296"/>
                <a:gd name="connsiteX63" fmla="*/ 4583927 w 4806563"/>
                <a:gd name="connsiteY63" fmla="*/ 1602439 h 1952296"/>
                <a:gd name="connsiteX64" fmla="*/ 4591878 w 4806563"/>
                <a:gd name="connsiteY64" fmla="*/ 1630268 h 1952296"/>
                <a:gd name="connsiteX65" fmla="*/ 4611756 w 4806563"/>
                <a:gd name="connsiteY65" fmla="*/ 1650147 h 1952296"/>
                <a:gd name="connsiteX66" fmla="*/ 4615732 w 4806563"/>
                <a:gd name="connsiteY66" fmla="*/ 1709781 h 1952296"/>
                <a:gd name="connsiteX67" fmla="*/ 4611756 w 4806563"/>
                <a:gd name="connsiteY67" fmla="*/ 1777368 h 1952296"/>
                <a:gd name="connsiteX68" fmla="*/ 4611756 w 4806563"/>
                <a:gd name="connsiteY68" fmla="*/ 1825075 h 1952296"/>
                <a:gd name="connsiteX69" fmla="*/ 4599830 w 4806563"/>
                <a:gd name="connsiteY69" fmla="*/ 1876759 h 1952296"/>
                <a:gd name="connsiteX70" fmla="*/ 4595854 w 4806563"/>
                <a:gd name="connsiteY70" fmla="*/ 1900613 h 1952296"/>
                <a:gd name="connsiteX71" fmla="*/ 4583927 w 4806563"/>
                <a:gd name="connsiteY71" fmla="*/ 1904588 h 1952296"/>
                <a:gd name="connsiteX72" fmla="*/ 4564049 w 4806563"/>
                <a:gd name="connsiteY72" fmla="*/ 1920491 h 1952296"/>
                <a:gd name="connsiteX73" fmla="*/ 4536219 w 4806563"/>
                <a:gd name="connsiteY73" fmla="*/ 1924467 h 1952296"/>
                <a:gd name="connsiteX74" fmla="*/ 4524292 w 4806563"/>
                <a:gd name="connsiteY74" fmla="*/ 1920491 h 1952296"/>
                <a:gd name="connsiteX75" fmla="*/ 4520316 w 4806563"/>
                <a:gd name="connsiteY75" fmla="*/ 1908564 h 1952296"/>
                <a:gd name="connsiteX76" fmla="*/ 4504414 w 4806563"/>
                <a:gd name="connsiteY76" fmla="*/ 1884710 h 1952296"/>
                <a:gd name="connsiteX77" fmla="*/ 4496463 w 4806563"/>
                <a:gd name="connsiteY77" fmla="*/ 1856881 h 1952296"/>
                <a:gd name="connsiteX78" fmla="*/ 4488511 w 4806563"/>
                <a:gd name="connsiteY78" fmla="*/ 1848929 h 1952296"/>
                <a:gd name="connsiteX79" fmla="*/ 4476584 w 4806563"/>
                <a:gd name="connsiteY79" fmla="*/ 1844954 h 1952296"/>
                <a:gd name="connsiteX80" fmla="*/ 4452730 w 4806563"/>
                <a:gd name="connsiteY80" fmla="*/ 1837002 h 1952296"/>
                <a:gd name="connsiteX81" fmla="*/ 4428876 w 4806563"/>
                <a:gd name="connsiteY81" fmla="*/ 1833027 h 1952296"/>
                <a:gd name="connsiteX82" fmla="*/ 4420925 w 4806563"/>
                <a:gd name="connsiteY82" fmla="*/ 1809173 h 1952296"/>
                <a:gd name="connsiteX83" fmla="*/ 4412974 w 4806563"/>
                <a:gd name="connsiteY83" fmla="*/ 1773392 h 1952296"/>
                <a:gd name="connsiteX84" fmla="*/ 4389120 w 4806563"/>
                <a:gd name="connsiteY84" fmla="*/ 1769416 h 1952296"/>
                <a:gd name="connsiteX85" fmla="*/ 4377193 w 4806563"/>
                <a:gd name="connsiteY85" fmla="*/ 1765441 h 1952296"/>
                <a:gd name="connsiteX86" fmla="*/ 4369242 w 4806563"/>
                <a:gd name="connsiteY86" fmla="*/ 1757489 h 1952296"/>
                <a:gd name="connsiteX87" fmla="*/ 4357315 w 4806563"/>
                <a:gd name="connsiteY87" fmla="*/ 1749538 h 1952296"/>
                <a:gd name="connsiteX88" fmla="*/ 4353339 w 4806563"/>
                <a:gd name="connsiteY88" fmla="*/ 1737611 h 1952296"/>
                <a:gd name="connsiteX89" fmla="*/ 4341412 w 4806563"/>
                <a:gd name="connsiteY89" fmla="*/ 1729660 h 1952296"/>
                <a:gd name="connsiteX90" fmla="*/ 4325510 w 4806563"/>
                <a:gd name="connsiteY90" fmla="*/ 1705806 h 1952296"/>
                <a:gd name="connsiteX91" fmla="*/ 4317558 w 4806563"/>
                <a:gd name="connsiteY91" fmla="*/ 1697854 h 1952296"/>
                <a:gd name="connsiteX92" fmla="*/ 4309607 w 4806563"/>
                <a:gd name="connsiteY92" fmla="*/ 1674001 h 1952296"/>
                <a:gd name="connsiteX93" fmla="*/ 4301656 w 4806563"/>
                <a:gd name="connsiteY93" fmla="*/ 1662074 h 1952296"/>
                <a:gd name="connsiteX94" fmla="*/ 4293704 w 4806563"/>
                <a:gd name="connsiteY94" fmla="*/ 1654122 h 1952296"/>
                <a:gd name="connsiteX95" fmla="*/ 4297680 w 4806563"/>
                <a:gd name="connsiteY95" fmla="*/ 1642195 h 1952296"/>
                <a:gd name="connsiteX96" fmla="*/ 4309607 w 4806563"/>
                <a:gd name="connsiteY96" fmla="*/ 1634244 h 1952296"/>
                <a:gd name="connsiteX97" fmla="*/ 4321534 w 4806563"/>
                <a:gd name="connsiteY97" fmla="*/ 1610390 h 1952296"/>
                <a:gd name="connsiteX98" fmla="*/ 4317558 w 4806563"/>
                <a:gd name="connsiteY98" fmla="*/ 1598463 h 1952296"/>
                <a:gd name="connsiteX99" fmla="*/ 4297680 w 4806563"/>
                <a:gd name="connsiteY99" fmla="*/ 1602439 h 1952296"/>
                <a:gd name="connsiteX100" fmla="*/ 4285753 w 4806563"/>
                <a:gd name="connsiteY100" fmla="*/ 1606414 h 1952296"/>
                <a:gd name="connsiteX101" fmla="*/ 4281777 w 4806563"/>
                <a:gd name="connsiteY101" fmla="*/ 1622317 h 1952296"/>
                <a:gd name="connsiteX102" fmla="*/ 4277802 w 4806563"/>
                <a:gd name="connsiteY102" fmla="*/ 1570634 h 1952296"/>
                <a:gd name="connsiteX103" fmla="*/ 4277802 w 4806563"/>
                <a:gd name="connsiteY103" fmla="*/ 1510999 h 1952296"/>
                <a:gd name="connsiteX104" fmla="*/ 4269850 w 4806563"/>
                <a:gd name="connsiteY104" fmla="*/ 1503048 h 1952296"/>
                <a:gd name="connsiteX105" fmla="*/ 4265875 w 4806563"/>
                <a:gd name="connsiteY105" fmla="*/ 1455340 h 1952296"/>
                <a:gd name="connsiteX106" fmla="*/ 4261899 w 4806563"/>
                <a:gd name="connsiteY106" fmla="*/ 1443413 h 1952296"/>
                <a:gd name="connsiteX107" fmla="*/ 4253948 w 4806563"/>
                <a:gd name="connsiteY107" fmla="*/ 1435461 h 1952296"/>
                <a:gd name="connsiteX108" fmla="*/ 4234070 w 4806563"/>
                <a:gd name="connsiteY108" fmla="*/ 1431486 h 1952296"/>
                <a:gd name="connsiteX109" fmla="*/ 4222143 w 4806563"/>
                <a:gd name="connsiteY109" fmla="*/ 1423534 h 1952296"/>
                <a:gd name="connsiteX110" fmla="*/ 4182386 w 4806563"/>
                <a:gd name="connsiteY110" fmla="*/ 1391729 h 1952296"/>
                <a:gd name="connsiteX111" fmla="*/ 4162508 w 4806563"/>
                <a:gd name="connsiteY111" fmla="*/ 1371851 h 1952296"/>
                <a:gd name="connsiteX112" fmla="*/ 4138654 w 4806563"/>
                <a:gd name="connsiteY112" fmla="*/ 1363900 h 1952296"/>
                <a:gd name="connsiteX113" fmla="*/ 4118776 w 4806563"/>
                <a:gd name="connsiteY113" fmla="*/ 1344021 h 1952296"/>
                <a:gd name="connsiteX114" fmla="*/ 4106849 w 4806563"/>
                <a:gd name="connsiteY114" fmla="*/ 1336070 h 1952296"/>
                <a:gd name="connsiteX115" fmla="*/ 4086970 w 4806563"/>
                <a:gd name="connsiteY115" fmla="*/ 1324143 h 1952296"/>
                <a:gd name="connsiteX116" fmla="*/ 4063116 w 4806563"/>
                <a:gd name="connsiteY116" fmla="*/ 1332094 h 1952296"/>
                <a:gd name="connsiteX117" fmla="*/ 4047214 w 4806563"/>
                <a:gd name="connsiteY117" fmla="*/ 1355948 h 1952296"/>
                <a:gd name="connsiteX118" fmla="*/ 4039263 w 4806563"/>
                <a:gd name="connsiteY118" fmla="*/ 1363900 h 1952296"/>
                <a:gd name="connsiteX119" fmla="*/ 4031311 w 4806563"/>
                <a:gd name="connsiteY119" fmla="*/ 1387754 h 1952296"/>
                <a:gd name="connsiteX120" fmla="*/ 4019384 w 4806563"/>
                <a:gd name="connsiteY120" fmla="*/ 1391729 h 1952296"/>
                <a:gd name="connsiteX121" fmla="*/ 3991555 w 4806563"/>
                <a:gd name="connsiteY121" fmla="*/ 1395705 h 1952296"/>
                <a:gd name="connsiteX122" fmla="*/ 3967701 w 4806563"/>
                <a:gd name="connsiteY122" fmla="*/ 1383778 h 1952296"/>
                <a:gd name="connsiteX123" fmla="*/ 3963725 w 4806563"/>
                <a:gd name="connsiteY123" fmla="*/ 1371851 h 1952296"/>
                <a:gd name="connsiteX124" fmla="*/ 3939871 w 4806563"/>
                <a:gd name="connsiteY124" fmla="*/ 1363900 h 1952296"/>
                <a:gd name="connsiteX125" fmla="*/ 3927944 w 4806563"/>
                <a:gd name="connsiteY125" fmla="*/ 1355948 h 1952296"/>
                <a:gd name="connsiteX126" fmla="*/ 3904090 w 4806563"/>
                <a:gd name="connsiteY126" fmla="*/ 1344021 h 1952296"/>
                <a:gd name="connsiteX127" fmla="*/ 3892163 w 4806563"/>
                <a:gd name="connsiteY127" fmla="*/ 1340046 h 1952296"/>
                <a:gd name="connsiteX128" fmla="*/ 3868310 w 4806563"/>
                <a:gd name="connsiteY128" fmla="*/ 1324143 h 1952296"/>
                <a:gd name="connsiteX129" fmla="*/ 3792772 w 4806563"/>
                <a:gd name="connsiteY129" fmla="*/ 1320168 h 1952296"/>
                <a:gd name="connsiteX130" fmla="*/ 3737113 w 4806563"/>
                <a:gd name="connsiteY130" fmla="*/ 1328119 h 1952296"/>
                <a:gd name="connsiteX131" fmla="*/ 3725186 w 4806563"/>
                <a:gd name="connsiteY131" fmla="*/ 1332094 h 1952296"/>
                <a:gd name="connsiteX132" fmla="*/ 3717235 w 4806563"/>
                <a:gd name="connsiteY132" fmla="*/ 1340046 h 1952296"/>
                <a:gd name="connsiteX133" fmla="*/ 3681454 w 4806563"/>
                <a:gd name="connsiteY133" fmla="*/ 1344021 h 1952296"/>
                <a:gd name="connsiteX134" fmla="*/ 3665551 w 4806563"/>
                <a:gd name="connsiteY134" fmla="*/ 1347997 h 1952296"/>
                <a:gd name="connsiteX135" fmla="*/ 3661576 w 4806563"/>
                <a:gd name="connsiteY135" fmla="*/ 1336070 h 1952296"/>
                <a:gd name="connsiteX136" fmla="*/ 3657600 w 4806563"/>
                <a:gd name="connsiteY136" fmla="*/ 1324143 h 1952296"/>
                <a:gd name="connsiteX137" fmla="*/ 3649649 w 4806563"/>
                <a:gd name="connsiteY137" fmla="*/ 1300289 h 1952296"/>
                <a:gd name="connsiteX138" fmla="*/ 3625795 w 4806563"/>
                <a:gd name="connsiteY138" fmla="*/ 1296314 h 1952296"/>
                <a:gd name="connsiteX139" fmla="*/ 3617843 w 4806563"/>
                <a:gd name="connsiteY139" fmla="*/ 1304265 h 1952296"/>
                <a:gd name="connsiteX140" fmla="*/ 3562184 w 4806563"/>
                <a:gd name="connsiteY140" fmla="*/ 1340046 h 1952296"/>
                <a:gd name="connsiteX141" fmla="*/ 3550257 w 4806563"/>
                <a:gd name="connsiteY141" fmla="*/ 1336070 h 1952296"/>
                <a:gd name="connsiteX142" fmla="*/ 3526403 w 4806563"/>
                <a:gd name="connsiteY142" fmla="*/ 1328119 h 1952296"/>
                <a:gd name="connsiteX143" fmla="*/ 3510501 w 4806563"/>
                <a:gd name="connsiteY143" fmla="*/ 1324143 h 1952296"/>
                <a:gd name="connsiteX144" fmla="*/ 3498574 w 4806563"/>
                <a:gd name="connsiteY144" fmla="*/ 1332094 h 1952296"/>
                <a:gd name="connsiteX145" fmla="*/ 3466769 w 4806563"/>
                <a:gd name="connsiteY145" fmla="*/ 1336070 h 1952296"/>
                <a:gd name="connsiteX146" fmla="*/ 3446890 w 4806563"/>
                <a:gd name="connsiteY146" fmla="*/ 1367875 h 1952296"/>
                <a:gd name="connsiteX147" fmla="*/ 3442915 w 4806563"/>
                <a:gd name="connsiteY147" fmla="*/ 1403656 h 1952296"/>
                <a:gd name="connsiteX148" fmla="*/ 3466769 w 4806563"/>
                <a:gd name="connsiteY148" fmla="*/ 1399681 h 1952296"/>
                <a:gd name="connsiteX149" fmla="*/ 3486647 w 4806563"/>
                <a:gd name="connsiteY149" fmla="*/ 1395705 h 1952296"/>
                <a:gd name="connsiteX150" fmla="*/ 3486647 w 4806563"/>
                <a:gd name="connsiteY150" fmla="*/ 1419559 h 1952296"/>
                <a:gd name="connsiteX151" fmla="*/ 3466769 w 4806563"/>
                <a:gd name="connsiteY151" fmla="*/ 1423534 h 1952296"/>
                <a:gd name="connsiteX152" fmla="*/ 3462793 w 4806563"/>
                <a:gd name="connsiteY152" fmla="*/ 1435461 h 1952296"/>
                <a:gd name="connsiteX153" fmla="*/ 3470744 w 4806563"/>
                <a:gd name="connsiteY153" fmla="*/ 1463291 h 1952296"/>
                <a:gd name="connsiteX154" fmla="*/ 3506525 w 4806563"/>
                <a:gd name="connsiteY154" fmla="*/ 1483169 h 1952296"/>
                <a:gd name="connsiteX155" fmla="*/ 3518452 w 4806563"/>
                <a:gd name="connsiteY155" fmla="*/ 1487145 h 1952296"/>
                <a:gd name="connsiteX156" fmla="*/ 3542306 w 4806563"/>
                <a:gd name="connsiteY156" fmla="*/ 1495096 h 1952296"/>
                <a:gd name="connsiteX157" fmla="*/ 3534355 w 4806563"/>
                <a:gd name="connsiteY157" fmla="*/ 1518950 h 1952296"/>
                <a:gd name="connsiteX158" fmla="*/ 3526403 w 4806563"/>
                <a:gd name="connsiteY158" fmla="*/ 1510999 h 1952296"/>
                <a:gd name="connsiteX159" fmla="*/ 3514476 w 4806563"/>
                <a:gd name="connsiteY159" fmla="*/ 1507023 h 1952296"/>
                <a:gd name="connsiteX160" fmla="*/ 3466769 w 4806563"/>
                <a:gd name="connsiteY160" fmla="*/ 1499072 h 1952296"/>
                <a:gd name="connsiteX161" fmla="*/ 3454842 w 4806563"/>
                <a:gd name="connsiteY161" fmla="*/ 1491121 h 1952296"/>
                <a:gd name="connsiteX162" fmla="*/ 3434963 w 4806563"/>
                <a:gd name="connsiteY162" fmla="*/ 1463291 h 1952296"/>
                <a:gd name="connsiteX163" fmla="*/ 3423036 w 4806563"/>
                <a:gd name="connsiteY163" fmla="*/ 1487145 h 1952296"/>
                <a:gd name="connsiteX164" fmla="*/ 3430988 w 4806563"/>
                <a:gd name="connsiteY164" fmla="*/ 1495096 h 1952296"/>
                <a:gd name="connsiteX165" fmla="*/ 3423036 w 4806563"/>
                <a:gd name="connsiteY165" fmla="*/ 1503048 h 1952296"/>
                <a:gd name="connsiteX166" fmla="*/ 3411110 w 4806563"/>
                <a:gd name="connsiteY166" fmla="*/ 1522926 h 1952296"/>
                <a:gd name="connsiteX167" fmla="*/ 3403158 w 4806563"/>
                <a:gd name="connsiteY167" fmla="*/ 1499072 h 1952296"/>
                <a:gd name="connsiteX168" fmla="*/ 3387256 w 4806563"/>
                <a:gd name="connsiteY168" fmla="*/ 1495096 h 1952296"/>
                <a:gd name="connsiteX169" fmla="*/ 3367377 w 4806563"/>
                <a:gd name="connsiteY169" fmla="*/ 1510999 h 1952296"/>
                <a:gd name="connsiteX170" fmla="*/ 3355450 w 4806563"/>
                <a:gd name="connsiteY170" fmla="*/ 1530877 h 1952296"/>
                <a:gd name="connsiteX171" fmla="*/ 3327621 w 4806563"/>
                <a:gd name="connsiteY171" fmla="*/ 1534853 h 1952296"/>
                <a:gd name="connsiteX172" fmla="*/ 3295816 w 4806563"/>
                <a:gd name="connsiteY172" fmla="*/ 1510999 h 1952296"/>
                <a:gd name="connsiteX173" fmla="*/ 3287864 w 4806563"/>
                <a:gd name="connsiteY173" fmla="*/ 1503048 h 1952296"/>
                <a:gd name="connsiteX174" fmla="*/ 3295816 w 4806563"/>
                <a:gd name="connsiteY174" fmla="*/ 1495096 h 1952296"/>
                <a:gd name="connsiteX175" fmla="*/ 3287864 w 4806563"/>
                <a:gd name="connsiteY175" fmla="*/ 1483169 h 1952296"/>
                <a:gd name="connsiteX176" fmla="*/ 3275937 w 4806563"/>
                <a:gd name="connsiteY176" fmla="*/ 1479194 h 1952296"/>
                <a:gd name="connsiteX177" fmla="*/ 3267986 w 4806563"/>
                <a:gd name="connsiteY177" fmla="*/ 1471242 h 1952296"/>
                <a:gd name="connsiteX178" fmla="*/ 3256059 w 4806563"/>
                <a:gd name="connsiteY178" fmla="*/ 1467267 h 1952296"/>
                <a:gd name="connsiteX179" fmla="*/ 3252083 w 4806563"/>
                <a:gd name="connsiteY179" fmla="*/ 1455340 h 1952296"/>
                <a:gd name="connsiteX180" fmla="*/ 3220278 w 4806563"/>
                <a:gd name="connsiteY180" fmla="*/ 1451364 h 1952296"/>
                <a:gd name="connsiteX181" fmla="*/ 3200400 w 4806563"/>
                <a:gd name="connsiteY181" fmla="*/ 1447388 h 1952296"/>
                <a:gd name="connsiteX182" fmla="*/ 3188473 w 4806563"/>
                <a:gd name="connsiteY182" fmla="*/ 1451364 h 1952296"/>
                <a:gd name="connsiteX183" fmla="*/ 3184497 w 4806563"/>
                <a:gd name="connsiteY183" fmla="*/ 1463291 h 1952296"/>
                <a:gd name="connsiteX184" fmla="*/ 3168595 w 4806563"/>
                <a:gd name="connsiteY184" fmla="*/ 1467267 h 1952296"/>
                <a:gd name="connsiteX185" fmla="*/ 3132814 w 4806563"/>
                <a:gd name="connsiteY185" fmla="*/ 1459315 h 1952296"/>
                <a:gd name="connsiteX186" fmla="*/ 3120887 w 4806563"/>
                <a:gd name="connsiteY186" fmla="*/ 1455340 h 1952296"/>
                <a:gd name="connsiteX187" fmla="*/ 3085106 w 4806563"/>
                <a:gd name="connsiteY187" fmla="*/ 1443413 h 1952296"/>
                <a:gd name="connsiteX188" fmla="*/ 3025471 w 4806563"/>
                <a:gd name="connsiteY188" fmla="*/ 1439437 h 1952296"/>
                <a:gd name="connsiteX189" fmla="*/ 3009569 w 4806563"/>
                <a:gd name="connsiteY189" fmla="*/ 1443413 h 1952296"/>
                <a:gd name="connsiteX190" fmla="*/ 2989690 w 4806563"/>
                <a:gd name="connsiteY190" fmla="*/ 1447388 h 1952296"/>
                <a:gd name="connsiteX191" fmla="*/ 2977763 w 4806563"/>
                <a:gd name="connsiteY191" fmla="*/ 1451364 h 1952296"/>
                <a:gd name="connsiteX192" fmla="*/ 2930056 w 4806563"/>
                <a:gd name="connsiteY192" fmla="*/ 1463291 h 1952296"/>
                <a:gd name="connsiteX193" fmla="*/ 2918129 w 4806563"/>
                <a:gd name="connsiteY193" fmla="*/ 1471242 h 1952296"/>
                <a:gd name="connsiteX194" fmla="*/ 2878372 w 4806563"/>
                <a:gd name="connsiteY194" fmla="*/ 1483169 h 1952296"/>
                <a:gd name="connsiteX195" fmla="*/ 2870421 w 4806563"/>
                <a:gd name="connsiteY195" fmla="*/ 1491121 h 1952296"/>
                <a:gd name="connsiteX196" fmla="*/ 2850543 w 4806563"/>
                <a:gd name="connsiteY196" fmla="*/ 1503048 h 1952296"/>
                <a:gd name="connsiteX197" fmla="*/ 2826689 w 4806563"/>
                <a:gd name="connsiteY197" fmla="*/ 1510999 h 1952296"/>
                <a:gd name="connsiteX198" fmla="*/ 2810786 w 4806563"/>
                <a:gd name="connsiteY198" fmla="*/ 1530877 h 1952296"/>
                <a:gd name="connsiteX199" fmla="*/ 2798859 w 4806563"/>
                <a:gd name="connsiteY199" fmla="*/ 1538828 h 1952296"/>
                <a:gd name="connsiteX200" fmla="*/ 2786932 w 4806563"/>
                <a:gd name="connsiteY200" fmla="*/ 1542804 h 1952296"/>
                <a:gd name="connsiteX201" fmla="*/ 2778981 w 4806563"/>
                <a:gd name="connsiteY201" fmla="*/ 1554731 h 1952296"/>
                <a:gd name="connsiteX202" fmla="*/ 2759103 w 4806563"/>
                <a:gd name="connsiteY202" fmla="*/ 1570634 h 1952296"/>
                <a:gd name="connsiteX203" fmla="*/ 2747176 w 4806563"/>
                <a:gd name="connsiteY203" fmla="*/ 1578585 h 1952296"/>
                <a:gd name="connsiteX204" fmla="*/ 2731273 w 4806563"/>
                <a:gd name="connsiteY204" fmla="*/ 1598463 h 1952296"/>
                <a:gd name="connsiteX205" fmla="*/ 2727297 w 4806563"/>
                <a:gd name="connsiteY205" fmla="*/ 1610390 h 1952296"/>
                <a:gd name="connsiteX206" fmla="*/ 2699468 w 4806563"/>
                <a:gd name="connsiteY206" fmla="*/ 1614366 h 1952296"/>
                <a:gd name="connsiteX207" fmla="*/ 2683565 w 4806563"/>
                <a:gd name="connsiteY207" fmla="*/ 1618341 h 1952296"/>
                <a:gd name="connsiteX208" fmla="*/ 2651760 w 4806563"/>
                <a:gd name="connsiteY208" fmla="*/ 1622317 h 1952296"/>
                <a:gd name="connsiteX209" fmla="*/ 2639833 w 4806563"/>
                <a:gd name="connsiteY209" fmla="*/ 1630268 h 1952296"/>
                <a:gd name="connsiteX210" fmla="*/ 2623930 w 4806563"/>
                <a:gd name="connsiteY210" fmla="*/ 1638220 h 1952296"/>
                <a:gd name="connsiteX211" fmla="*/ 2588150 w 4806563"/>
                <a:gd name="connsiteY211" fmla="*/ 1658098 h 1952296"/>
                <a:gd name="connsiteX212" fmla="*/ 2564296 w 4806563"/>
                <a:gd name="connsiteY212" fmla="*/ 1689903 h 1952296"/>
                <a:gd name="connsiteX213" fmla="*/ 2544417 w 4806563"/>
                <a:gd name="connsiteY213" fmla="*/ 1701830 h 1952296"/>
                <a:gd name="connsiteX214" fmla="*/ 2552369 w 4806563"/>
                <a:gd name="connsiteY214" fmla="*/ 1725684 h 1952296"/>
                <a:gd name="connsiteX215" fmla="*/ 2548393 w 4806563"/>
                <a:gd name="connsiteY215" fmla="*/ 1757489 h 1952296"/>
                <a:gd name="connsiteX216" fmla="*/ 2544417 w 4806563"/>
                <a:gd name="connsiteY216" fmla="*/ 1769416 h 1952296"/>
                <a:gd name="connsiteX217" fmla="*/ 2532490 w 4806563"/>
                <a:gd name="connsiteY217" fmla="*/ 1813148 h 1952296"/>
                <a:gd name="connsiteX218" fmla="*/ 2528515 w 4806563"/>
                <a:gd name="connsiteY218" fmla="*/ 1837002 h 1952296"/>
                <a:gd name="connsiteX219" fmla="*/ 2532490 w 4806563"/>
                <a:gd name="connsiteY219" fmla="*/ 1848929 h 1952296"/>
                <a:gd name="connsiteX220" fmla="*/ 2536466 w 4806563"/>
                <a:gd name="connsiteY220" fmla="*/ 1904588 h 1952296"/>
                <a:gd name="connsiteX221" fmla="*/ 2544417 w 4806563"/>
                <a:gd name="connsiteY221" fmla="*/ 1916515 h 1952296"/>
                <a:gd name="connsiteX222" fmla="*/ 2552369 w 4806563"/>
                <a:gd name="connsiteY222" fmla="*/ 1948321 h 1952296"/>
                <a:gd name="connsiteX223" fmla="*/ 2508636 w 4806563"/>
                <a:gd name="connsiteY223" fmla="*/ 1944345 h 1952296"/>
                <a:gd name="connsiteX224" fmla="*/ 2452977 w 4806563"/>
                <a:gd name="connsiteY224" fmla="*/ 1932418 h 1952296"/>
                <a:gd name="connsiteX225" fmla="*/ 2433099 w 4806563"/>
                <a:gd name="connsiteY225" fmla="*/ 1928442 h 1952296"/>
                <a:gd name="connsiteX226" fmla="*/ 2405270 w 4806563"/>
                <a:gd name="connsiteY226" fmla="*/ 1920491 h 1952296"/>
                <a:gd name="connsiteX227" fmla="*/ 2381416 w 4806563"/>
                <a:gd name="connsiteY227" fmla="*/ 1904588 h 1952296"/>
                <a:gd name="connsiteX228" fmla="*/ 2357562 w 4806563"/>
                <a:gd name="connsiteY228" fmla="*/ 1900613 h 1952296"/>
                <a:gd name="connsiteX229" fmla="*/ 2345635 w 4806563"/>
                <a:gd name="connsiteY229" fmla="*/ 1896637 h 1952296"/>
                <a:gd name="connsiteX230" fmla="*/ 2341659 w 4806563"/>
                <a:gd name="connsiteY230" fmla="*/ 1884710 h 1952296"/>
                <a:gd name="connsiteX231" fmla="*/ 2333708 w 4806563"/>
                <a:gd name="connsiteY231" fmla="*/ 1872783 h 1952296"/>
                <a:gd name="connsiteX232" fmla="*/ 2325756 w 4806563"/>
                <a:gd name="connsiteY232" fmla="*/ 1833027 h 1952296"/>
                <a:gd name="connsiteX233" fmla="*/ 2313830 w 4806563"/>
                <a:gd name="connsiteY233" fmla="*/ 1773392 h 1952296"/>
                <a:gd name="connsiteX234" fmla="*/ 2301903 w 4806563"/>
                <a:gd name="connsiteY234" fmla="*/ 1749538 h 1952296"/>
                <a:gd name="connsiteX235" fmla="*/ 2266122 w 4806563"/>
                <a:gd name="connsiteY235" fmla="*/ 1733635 h 1952296"/>
                <a:gd name="connsiteX236" fmla="*/ 2250219 w 4806563"/>
                <a:gd name="connsiteY236" fmla="*/ 1701830 h 1952296"/>
                <a:gd name="connsiteX237" fmla="*/ 2242268 w 4806563"/>
                <a:gd name="connsiteY237" fmla="*/ 1670025 h 1952296"/>
                <a:gd name="connsiteX238" fmla="*/ 2226365 w 4806563"/>
                <a:gd name="connsiteY238" fmla="*/ 1654122 h 1952296"/>
                <a:gd name="connsiteX239" fmla="*/ 2218414 w 4806563"/>
                <a:gd name="connsiteY239" fmla="*/ 1626293 h 1952296"/>
                <a:gd name="connsiteX240" fmla="*/ 2214438 w 4806563"/>
                <a:gd name="connsiteY240" fmla="*/ 1614366 h 1952296"/>
                <a:gd name="connsiteX241" fmla="*/ 2202511 w 4806563"/>
                <a:gd name="connsiteY241" fmla="*/ 1578585 h 1952296"/>
                <a:gd name="connsiteX242" fmla="*/ 2198536 w 4806563"/>
                <a:gd name="connsiteY242" fmla="*/ 1562682 h 1952296"/>
                <a:gd name="connsiteX243" fmla="*/ 2190584 w 4806563"/>
                <a:gd name="connsiteY243" fmla="*/ 1550755 h 1952296"/>
                <a:gd name="connsiteX244" fmla="*/ 2186609 w 4806563"/>
                <a:gd name="connsiteY244" fmla="*/ 1538828 h 1952296"/>
                <a:gd name="connsiteX245" fmla="*/ 2178657 w 4806563"/>
                <a:gd name="connsiteY245" fmla="*/ 1530877 h 1952296"/>
                <a:gd name="connsiteX246" fmla="*/ 2166730 w 4806563"/>
                <a:gd name="connsiteY246" fmla="*/ 1491121 h 1952296"/>
                <a:gd name="connsiteX247" fmla="*/ 2154803 w 4806563"/>
                <a:gd name="connsiteY247" fmla="*/ 1487145 h 1952296"/>
                <a:gd name="connsiteX248" fmla="*/ 2146852 w 4806563"/>
                <a:gd name="connsiteY248" fmla="*/ 1475218 h 1952296"/>
                <a:gd name="connsiteX249" fmla="*/ 2119023 w 4806563"/>
                <a:gd name="connsiteY249" fmla="*/ 1443413 h 1952296"/>
                <a:gd name="connsiteX250" fmla="*/ 2095169 w 4806563"/>
                <a:gd name="connsiteY250" fmla="*/ 1435461 h 1952296"/>
                <a:gd name="connsiteX251" fmla="*/ 2035534 w 4806563"/>
                <a:gd name="connsiteY251" fmla="*/ 1431486 h 1952296"/>
                <a:gd name="connsiteX252" fmla="*/ 2023607 w 4806563"/>
                <a:gd name="connsiteY252" fmla="*/ 1427510 h 1952296"/>
                <a:gd name="connsiteX253" fmla="*/ 2011680 w 4806563"/>
                <a:gd name="connsiteY253" fmla="*/ 1423534 h 1952296"/>
                <a:gd name="connsiteX254" fmla="*/ 1963972 w 4806563"/>
                <a:gd name="connsiteY254" fmla="*/ 1411608 h 1952296"/>
                <a:gd name="connsiteX255" fmla="*/ 1940118 w 4806563"/>
                <a:gd name="connsiteY255" fmla="*/ 1427510 h 1952296"/>
                <a:gd name="connsiteX256" fmla="*/ 1924216 w 4806563"/>
                <a:gd name="connsiteY256" fmla="*/ 1463291 h 1952296"/>
                <a:gd name="connsiteX257" fmla="*/ 1912289 w 4806563"/>
                <a:gd name="connsiteY257" fmla="*/ 1467267 h 1952296"/>
                <a:gd name="connsiteX258" fmla="*/ 1908313 w 4806563"/>
                <a:gd name="connsiteY258" fmla="*/ 1479194 h 1952296"/>
                <a:gd name="connsiteX259" fmla="*/ 1896386 w 4806563"/>
                <a:gd name="connsiteY259" fmla="*/ 1510999 h 1952296"/>
                <a:gd name="connsiteX260" fmla="*/ 1876508 w 4806563"/>
                <a:gd name="connsiteY260" fmla="*/ 1514974 h 1952296"/>
                <a:gd name="connsiteX261" fmla="*/ 1852654 w 4806563"/>
                <a:gd name="connsiteY261" fmla="*/ 1507023 h 1952296"/>
                <a:gd name="connsiteX262" fmla="*/ 1832776 w 4806563"/>
                <a:gd name="connsiteY262" fmla="*/ 1503048 h 1952296"/>
                <a:gd name="connsiteX263" fmla="*/ 1808922 w 4806563"/>
                <a:gd name="connsiteY263" fmla="*/ 1491121 h 1952296"/>
                <a:gd name="connsiteX264" fmla="*/ 1796995 w 4806563"/>
                <a:gd name="connsiteY264" fmla="*/ 1487145 h 1952296"/>
                <a:gd name="connsiteX265" fmla="*/ 1785068 w 4806563"/>
                <a:gd name="connsiteY265" fmla="*/ 1479194 h 1952296"/>
                <a:gd name="connsiteX266" fmla="*/ 1773141 w 4806563"/>
                <a:gd name="connsiteY266" fmla="*/ 1475218 h 1952296"/>
                <a:gd name="connsiteX267" fmla="*/ 1761214 w 4806563"/>
                <a:gd name="connsiteY267" fmla="*/ 1463291 h 1952296"/>
                <a:gd name="connsiteX268" fmla="*/ 1741336 w 4806563"/>
                <a:gd name="connsiteY268" fmla="*/ 1443413 h 1952296"/>
                <a:gd name="connsiteX269" fmla="*/ 1733384 w 4806563"/>
                <a:gd name="connsiteY269" fmla="*/ 1419559 h 1952296"/>
                <a:gd name="connsiteX270" fmla="*/ 1725433 w 4806563"/>
                <a:gd name="connsiteY270" fmla="*/ 1407632 h 1952296"/>
                <a:gd name="connsiteX271" fmla="*/ 1721457 w 4806563"/>
                <a:gd name="connsiteY271" fmla="*/ 1363900 h 1952296"/>
                <a:gd name="connsiteX272" fmla="*/ 1717482 w 4806563"/>
                <a:gd name="connsiteY272" fmla="*/ 1351973 h 1952296"/>
                <a:gd name="connsiteX273" fmla="*/ 1709530 w 4806563"/>
                <a:gd name="connsiteY273" fmla="*/ 1328119 h 1952296"/>
                <a:gd name="connsiteX274" fmla="*/ 1693628 w 4806563"/>
                <a:gd name="connsiteY274" fmla="*/ 1304265 h 1952296"/>
                <a:gd name="connsiteX275" fmla="*/ 1689652 w 4806563"/>
                <a:gd name="connsiteY275" fmla="*/ 1292338 h 1952296"/>
                <a:gd name="connsiteX276" fmla="*/ 1677725 w 4806563"/>
                <a:gd name="connsiteY276" fmla="*/ 1284387 h 1952296"/>
                <a:gd name="connsiteX277" fmla="*/ 1669774 w 4806563"/>
                <a:gd name="connsiteY277" fmla="*/ 1276435 h 1952296"/>
                <a:gd name="connsiteX278" fmla="*/ 1657847 w 4806563"/>
                <a:gd name="connsiteY278" fmla="*/ 1272460 h 1952296"/>
                <a:gd name="connsiteX279" fmla="*/ 1645920 w 4806563"/>
                <a:gd name="connsiteY279" fmla="*/ 1252581 h 1952296"/>
                <a:gd name="connsiteX280" fmla="*/ 1622066 w 4806563"/>
                <a:gd name="connsiteY280" fmla="*/ 1236679 h 1952296"/>
                <a:gd name="connsiteX281" fmla="*/ 1614115 w 4806563"/>
                <a:gd name="connsiteY281" fmla="*/ 1224752 h 1952296"/>
                <a:gd name="connsiteX282" fmla="*/ 1598212 w 4806563"/>
                <a:gd name="connsiteY282" fmla="*/ 1192947 h 1952296"/>
                <a:gd name="connsiteX283" fmla="*/ 1578334 w 4806563"/>
                <a:gd name="connsiteY283" fmla="*/ 1173068 h 1952296"/>
                <a:gd name="connsiteX284" fmla="*/ 1566407 w 4806563"/>
                <a:gd name="connsiteY284" fmla="*/ 1169093 h 1952296"/>
                <a:gd name="connsiteX285" fmla="*/ 1554480 w 4806563"/>
                <a:gd name="connsiteY285" fmla="*/ 1149214 h 1952296"/>
                <a:gd name="connsiteX286" fmla="*/ 1538577 w 4806563"/>
                <a:gd name="connsiteY286" fmla="*/ 1117409 h 1952296"/>
                <a:gd name="connsiteX287" fmla="*/ 1339795 w 4806563"/>
                <a:gd name="connsiteY287" fmla="*/ 1101507 h 1952296"/>
                <a:gd name="connsiteX288" fmla="*/ 1339795 w 4806563"/>
                <a:gd name="connsiteY288" fmla="*/ 1165117 h 1952296"/>
                <a:gd name="connsiteX289" fmla="*/ 1037645 w 4806563"/>
                <a:gd name="connsiteY289" fmla="*/ 1129336 h 1952296"/>
                <a:gd name="connsiteX290" fmla="*/ 644056 w 4806563"/>
                <a:gd name="connsiteY290" fmla="*/ 890797 h 1952296"/>
                <a:gd name="connsiteX291" fmla="*/ 659958 w 4806563"/>
                <a:gd name="connsiteY291" fmla="*/ 870919 h 1952296"/>
                <a:gd name="connsiteX292" fmla="*/ 397565 w 4806563"/>
                <a:gd name="connsiteY292" fmla="*/ 835138 h 1952296"/>
                <a:gd name="connsiteX293" fmla="*/ 401541 w 4806563"/>
                <a:gd name="connsiteY293" fmla="*/ 823211 h 1952296"/>
                <a:gd name="connsiteX294" fmla="*/ 405516 w 4806563"/>
                <a:gd name="connsiteY294" fmla="*/ 803333 h 1952296"/>
                <a:gd name="connsiteX295" fmla="*/ 401541 w 4806563"/>
                <a:gd name="connsiteY295" fmla="*/ 787430 h 1952296"/>
                <a:gd name="connsiteX296" fmla="*/ 397565 w 4806563"/>
                <a:gd name="connsiteY296" fmla="*/ 755625 h 1952296"/>
                <a:gd name="connsiteX297" fmla="*/ 389614 w 4806563"/>
                <a:gd name="connsiteY297" fmla="*/ 731771 h 1952296"/>
                <a:gd name="connsiteX298" fmla="*/ 381663 w 4806563"/>
                <a:gd name="connsiteY298" fmla="*/ 719844 h 1952296"/>
                <a:gd name="connsiteX299" fmla="*/ 353833 w 4806563"/>
                <a:gd name="connsiteY299" fmla="*/ 688039 h 1952296"/>
                <a:gd name="connsiteX300" fmla="*/ 341906 w 4806563"/>
                <a:gd name="connsiteY300" fmla="*/ 684063 h 1952296"/>
                <a:gd name="connsiteX301" fmla="*/ 329979 w 4806563"/>
                <a:gd name="connsiteY301" fmla="*/ 692014 h 1952296"/>
                <a:gd name="connsiteX302" fmla="*/ 294198 w 4806563"/>
                <a:gd name="connsiteY302" fmla="*/ 688039 h 1952296"/>
                <a:gd name="connsiteX303" fmla="*/ 302150 w 4806563"/>
                <a:gd name="connsiteY303" fmla="*/ 680088 h 1952296"/>
                <a:gd name="connsiteX304" fmla="*/ 290223 w 4806563"/>
                <a:gd name="connsiteY304" fmla="*/ 656234 h 1952296"/>
                <a:gd name="connsiteX305" fmla="*/ 250466 w 4806563"/>
                <a:gd name="connsiteY305" fmla="*/ 644307 h 1952296"/>
                <a:gd name="connsiteX306" fmla="*/ 234563 w 4806563"/>
                <a:gd name="connsiteY306" fmla="*/ 628404 h 1952296"/>
                <a:gd name="connsiteX307" fmla="*/ 222636 w 4806563"/>
                <a:gd name="connsiteY307" fmla="*/ 604550 h 1952296"/>
                <a:gd name="connsiteX308" fmla="*/ 202758 w 4806563"/>
                <a:gd name="connsiteY308" fmla="*/ 572745 h 1952296"/>
                <a:gd name="connsiteX309" fmla="*/ 174929 w 4806563"/>
                <a:gd name="connsiteY309" fmla="*/ 564794 h 1952296"/>
                <a:gd name="connsiteX310" fmla="*/ 143123 w 4806563"/>
                <a:gd name="connsiteY310" fmla="*/ 556842 h 1952296"/>
                <a:gd name="connsiteX311" fmla="*/ 119270 w 4806563"/>
                <a:gd name="connsiteY311" fmla="*/ 548891 h 1952296"/>
                <a:gd name="connsiteX312" fmla="*/ 107343 w 4806563"/>
                <a:gd name="connsiteY312" fmla="*/ 540940 h 1952296"/>
                <a:gd name="connsiteX313" fmla="*/ 95416 w 4806563"/>
                <a:gd name="connsiteY313" fmla="*/ 536964 h 1952296"/>
                <a:gd name="connsiteX314" fmla="*/ 91440 w 4806563"/>
                <a:gd name="connsiteY314" fmla="*/ 501183 h 1952296"/>
                <a:gd name="connsiteX315" fmla="*/ 95416 w 4806563"/>
                <a:gd name="connsiteY315" fmla="*/ 489256 h 1952296"/>
                <a:gd name="connsiteX316" fmla="*/ 99391 w 4806563"/>
                <a:gd name="connsiteY316" fmla="*/ 469378 h 1952296"/>
                <a:gd name="connsiteX317" fmla="*/ 103367 w 4806563"/>
                <a:gd name="connsiteY317" fmla="*/ 453475 h 1952296"/>
                <a:gd name="connsiteX318" fmla="*/ 95416 w 4806563"/>
                <a:gd name="connsiteY318" fmla="*/ 429621 h 1952296"/>
                <a:gd name="connsiteX319" fmla="*/ 79513 w 4806563"/>
                <a:gd name="connsiteY319" fmla="*/ 397816 h 1952296"/>
                <a:gd name="connsiteX320" fmla="*/ 67586 w 4806563"/>
                <a:gd name="connsiteY320" fmla="*/ 389865 h 1952296"/>
                <a:gd name="connsiteX321" fmla="*/ 59635 w 4806563"/>
                <a:gd name="connsiteY321" fmla="*/ 362035 h 1952296"/>
                <a:gd name="connsiteX322" fmla="*/ 51683 w 4806563"/>
                <a:gd name="connsiteY322" fmla="*/ 354084 h 1952296"/>
                <a:gd name="connsiteX323" fmla="*/ 43732 w 4806563"/>
                <a:gd name="connsiteY323" fmla="*/ 310352 h 1952296"/>
                <a:gd name="connsiteX324" fmla="*/ 39756 w 4806563"/>
                <a:gd name="connsiteY324" fmla="*/ 282522 h 1952296"/>
                <a:gd name="connsiteX325" fmla="*/ 27830 w 4806563"/>
                <a:gd name="connsiteY325" fmla="*/ 274571 h 1952296"/>
                <a:gd name="connsiteX326" fmla="*/ 23854 w 4806563"/>
                <a:gd name="connsiteY326" fmla="*/ 262644 h 1952296"/>
                <a:gd name="connsiteX327" fmla="*/ 19878 w 4806563"/>
                <a:gd name="connsiteY327" fmla="*/ 238790 h 1952296"/>
                <a:gd name="connsiteX328" fmla="*/ 23854 w 4806563"/>
                <a:gd name="connsiteY328" fmla="*/ 226863 h 1952296"/>
                <a:gd name="connsiteX329" fmla="*/ 27830 w 4806563"/>
                <a:gd name="connsiteY329" fmla="*/ 210961 h 1952296"/>
                <a:gd name="connsiteX330" fmla="*/ 39756 w 4806563"/>
                <a:gd name="connsiteY330" fmla="*/ 187107 h 1952296"/>
                <a:gd name="connsiteX331" fmla="*/ 31805 w 4806563"/>
                <a:gd name="connsiteY331" fmla="*/ 175180 h 1952296"/>
                <a:gd name="connsiteX332" fmla="*/ 19878 w 4806563"/>
                <a:gd name="connsiteY332" fmla="*/ 167228 h 1952296"/>
                <a:gd name="connsiteX333" fmla="*/ 11927 w 4806563"/>
                <a:gd name="connsiteY333" fmla="*/ 143374 h 1952296"/>
                <a:gd name="connsiteX334" fmla="*/ 0 w 4806563"/>
                <a:gd name="connsiteY334" fmla="*/ 111569 h 1952296"/>
                <a:gd name="connsiteX335" fmla="*/ 11927 w 4806563"/>
                <a:gd name="connsiteY335" fmla="*/ 95667 h 1952296"/>
                <a:gd name="connsiteX336" fmla="*/ 35781 w 4806563"/>
                <a:gd name="connsiteY336" fmla="*/ 71813 h 1952296"/>
                <a:gd name="connsiteX337" fmla="*/ 47708 w 4806563"/>
                <a:gd name="connsiteY337" fmla="*/ 67837 h 1952296"/>
                <a:gd name="connsiteX338" fmla="*/ 87464 w 4806563"/>
                <a:gd name="connsiteY338" fmla="*/ 43983 h 1952296"/>
                <a:gd name="connsiteX339" fmla="*/ 111318 w 4806563"/>
                <a:gd name="connsiteY339" fmla="*/ 36032 h 1952296"/>
                <a:gd name="connsiteX340" fmla="*/ 127221 w 4806563"/>
                <a:gd name="connsiteY340" fmla="*/ 32056 h 1952296"/>
                <a:gd name="connsiteX341" fmla="*/ 139148 w 4806563"/>
                <a:gd name="connsiteY341" fmla="*/ 28081 h 1952296"/>
                <a:gd name="connsiteX342" fmla="*/ 159026 w 4806563"/>
                <a:gd name="connsiteY342" fmla="*/ 24105 h 1952296"/>
                <a:gd name="connsiteX343" fmla="*/ 167535 w 4806563"/>
                <a:gd name="connsiteY343" fmla="*/ 19851 h 1952296"/>
                <a:gd name="connsiteX0" fmla="*/ 167535 w 4806563"/>
                <a:gd name="connsiteY0" fmla="*/ 19851 h 1952296"/>
                <a:gd name="connsiteX1" fmla="*/ 518800 w 4806563"/>
                <a:gd name="connsiteY1" fmla="*/ 13057 h 1952296"/>
                <a:gd name="connsiteX2" fmla="*/ 1625774 w 4806563"/>
                <a:gd name="connsiteY2" fmla="*/ 447069 h 1952296"/>
                <a:gd name="connsiteX3" fmla="*/ 2124537 w 4806563"/>
                <a:gd name="connsiteY3" fmla="*/ 411947 h 1952296"/>
                <a:gd name="connsiteX4" fmla="*/ 2361112 w 4806563"/>
                <a:gd name="connsiteY4" fmla="*/ 821254 h 1952296"/>
                <a:gd name="connsiteX5" fmla="*/ 3469173 w 4806563"/>
                <a:gd name="connsiteY5" fmla="*/ 964498 h 1952296"/>
                <a:gd name="connsiteX6" fmla="*/ 3469173 w 4806563"/>
                <a:gd name="connsiteY6" fmla="*/ 698064 h 1952296"/>
                <a:gd name="connsiteX7" fmla="*/ 4047214 w 4806563"/>
                <a:gd name="connsiteY7" fmla="*/ 624428 h 1952296"/>
                <a:gd name="connsiteX8" fmla="*/ 4806563 w 4806563"/>
                <a:gd name="connsiteY8" fmla="*/ 572745 h 1952296"/>
                <a:gd name="connsiteX9" fmla="*/ 4802588 w 4806563"/>
                <a:gd name="connsiteY9" fmla="*/ 584672 h 1952296"/>
                <a:gd name="connsiteX10" fmla="*/ 4794636 w 4806563"/>
                <a:gd name="connsiteY10" fmla="*/ 592623 h 1952296"/>
                <a:gd name="connsiteX11" fmla="*/ 4770783 w 4806563"/>
                <a:gd name="connsiteY11" fmla="*/ 600574 h 1952296"/>
                <a:gd name="connsiteX12" fmla="*/ 4762831 w 4806563"/>
                <a:gd name="connsiteY12" fmla="*/ 608526 h 1952296"/>
                <a:gd name="connsiteX13" fmla="*/ 4742953 w 4806563"/>
                <a:gd name="connsiteY13" fmla="*/ 620453 h 1952296"/>
                <a:gd name="connsiteX14" fmla="*/ 4731026 w 4806563"/>
                <a:gd name="connsiteY14" fmla="*/ 624428 h 1952296"/>
                <a:gd name="connsiteX15" fmla="*/ 4723075 w 4806563"/>
                <a:gd name="connsiteY15" fmla="*/ 636355 h 1952296"/>
                <a:gd name="connsiteX16" fmla="*/ 4711148 w 4806563"/>
                <a:gd name="connsiteY16" fmla="*/ 648282 h 1952296"/>
                <a:gd name="connsiteX17" fmla="*/ 4691270 w 4806563"/>
                <a:gd name="connsiteY17" fmla="*/ 668161 h 1952296"/>
                <a:gd name="connsiteX18" fmla="*/ 4683318 w 4806563"/>
                <a:gd name="connsiteY18" fmla="*/ 692014 h 1952296"/>
                <a:gd name="connsiteX19" fmla="*/ 4667416 w 4806563"/>
                <a:gd name="connsiteY19" fmla="*/ 711893 h 1952296"/>
                <a:gd name="connsiteX20" fmla="*/ 4663440 w 4806563"/>
                <a:gd name="connsiteY20" fmla="*/ 723820 h 1952296"/>
                <a:gd name="connsiteX21" fmla="*/ 4611756 w 4806563"/>
                <a:gd name="connsiteY21" fmla="*/ 731771 h 1952296"/>
                <a:gd name="connsiteX22" fmla="*/ 4583927 w 4806563"/>
                <a:gd name="connsiteY22" fmla="*/ 743698 h 1952296"/>
                <a:gd name="connsiteX23" fmla="*/ 4575976 w 4806563"/>
                <a:gd name="connsiteY23" fmla="*/ 755625 h 1952296"/>
                <a:gd name="connsiteX24" fmla="*/ 4564049 w 4806563"/>
                <a:gd name="connsiteY24" fmla="*/ 795381 h 1952296"/>
                <a:gd name="connsiteX25" fmla="*/ 4552122 w 4806563"/>
                <a:gd name="connsiteY25" fmla="*/ 823211 h 1952296"/>
                <a:gd name="connsiteX26" fmla="*/ 4544170 w 4806563"/>
                <a:gd name="connsiteY26" fmla="*/ 831162 h 1952296"/>
                <a:gd name="connsiteX27" fmla="*/ 4528268 w 4806563"/>
                <a:gd name="connsiteY27" fmla="*/ 855016 h 1952296"/>
                <a:gd name="connsiteX28" fmla="*/ 4516341 w 4806563"/>
                <a:gd name="connsiteY28" fmla="*/ 858992 h 1952296"/>
                <a:gd name="connsiteX29" fmla="*/ 4508390 w 4806563"/>
                <a:gd name="connsiteY29" fmla="*/ 870919 h 1952296"/>
                <a:gd name="connsiteX30" fmla="*/ 4488511 w 4806563"/>
                <a:gd name="connsiteY30" fmla="*/ 886821 h 1952296"/>
                <a:gd name="connsiteX31" fmla="*/ 4480560 w 4806563"/>
                <a:gd name="connsiteY31" fmla="*/ 898748 h 1952296"/>
                <a:gd name="connsiteX32" fmla="*/ 4460682 w 4806563"/>
                <a:gd name="connsiteY32" fmla="*/ 914651 h 1952296"/>
                <a:gd name="connsiteX33" fmla="*/ 4436828 w 4806563"/>
                <a:gd name="connsiteY33" fmla="*/ 946456 h 1952296"/>
                <a:gd name="connsiteX34" fmla="*/ 4412974 w 4806563"/>
                <a:gd name="connsiteY34" fmla="*/ 954408 h 1952296"/>
                <a:gd name="connsiteX35" fmla="*/ 4401047 w 4806563"/>
                <a:gd name="connsiteY35" fmla="*/ 978261 h 1952296"/>
                <a:gd name="connsiteX36" fmla="*/ 4393096 w 4806563"/>
                <a:gd name="connsiteY36" fmla="*/ 990188 h 1952296"/>
                <a:gd name="connsiteX37" fmla="*/ 4385144 w 4806563"/>
                <a:gd name="connsiteY37" fmla="*/ 998140 h 1952296"/>
                <a:gd name="connsiteX38" fmla="*/ 4381169 w 4806563"/>
                <a:gd name="connsiteY38" fmla="*/ 1010067 h 1952296"/>
                <a:gd name="connsiteX39" fmla="*/ 4373217 w 4806563"/>
                <a:gd name="connsiteY39" fmla="*/ 1021994 h 1952296"/>
                <a:gd name="connsiteX40" fmla="*/ 4369242 w 4806563"/>
                <a:gd name="connsiteY40" fmla="*/ 1033921 h 1952296"/>
                <a:gd name="connsiteX41" fmla="*/ 4361290 w 4806563"/>
                <a:gd name="connsiteY41" fmla="*/ 1057774 h 1952296"/>
                <a:gd name="connsiteX42" fmla="*/ 4349363 w 4806563"/>
                <a:gd name="connsiteY42" fmla="*/ 1161141 h 1952296"/>
                <a:gd name="connsiteX43" fmla="*/ 4357315 w 4806563"/>
                <a:gd name="connsiteY43" fmla="*/ 1216801 h 1952296"/>
                <a:gd name="connsiteX44" fmla="*/ 4361290 w 4806563"/>
                <a:gd name="connsiteY44" fmla="*/ 1236679 h 1952296"/>
                <a:gd name="connsiteX45" fmla="*/ 4373217 w 4806563"/>
                <a:gd name="connsiteY45" fmla="*/ 1264508 h 1952296"/>
                <a:gd name="connsiteX46" fmla="*/ 4377193 w 4806563"/>
                <a:gd name="connsiteY46" fmla="*/ 1276435 h 1952296"/>
                <a:gd name="connsiteX47" fmla="*/ 4389120 w 4806563"/>
                <a:gd name="connsiteY47" fmla="*/ 1312216 h 1952296"/>
                <a:gd name="connsiteX48" fmla="*/ 4401047 w 4806563"/>
                <a:gd name="connsiteY48" fmla="*/ 1332094 h 1952296"/>
                <a:gd name="connsiteX49" fmla="*/ 4412974 w 4806563"/>
                <a:gd name="connsiteY49" fmla="*/ 1355948 h 1952296"/>
                <a:gd name="connsiteX50" fmla="*/ 4428876 w 4806563"/>
                <a:gd name="connsiteY50" fmla="*/ 1379802 h 1952296"/>
                <a:gd name="connsiteX51" fmla="*/ 4432852 w 4806563"/>
                <a:gd name="connsiteY51" fmla="*/ 1391729 h 1952296"/>
                <a:gd name="connsiteX52" fmla="*/ 4456706 w 4806563"/>
                <a:gd name="connsiteY52" fmla="*/ 1415583 h 1952296"/>
                <a:gd name="connsiteX53" fmla="*/ 4464657 w 4806563"/>
                <a:gd name="connsiteY53" fmla="*/ 1427510 h 1952296"/>
                <a:gd name="connsiteX54" fmla="*/ 4484536 w 4806563"/>
                <a:gd name="connsiteY54" fmla="*/ 1447388 h 1952296"/>
                <a:gd name="connsiteX55" fmla="*/ 4492487 w 4806563"/>
                <a:gd name="connsiteY55" fmla="*/ 1459315 h 1952296"/>
                <a:gd name="connsiteX56" fmla="*/ 4512365 w 4806563"/>
                <a:gd name="connsiteY56" fmla="*/ 1475218 h 1952296"/>
                <a:gd name="connsiteX57" fmla="*/ 4508390 w 4806563"/>
                <a:gd name="connsiteY57" fmla="*/ 1487145 h 1952296"/>
                <a:gd name="connsiteX58" fmla="*/ 4512365 w 4806563"/>
                <a:gd name="connsiteY58" fmla="*/ 1530877 h 1952296"/>
                <a:gd name="connsiteX59" fmla="*/ 4532243 w 4806563"/>
                <a:gd name="connsiteY59" fmla="*/ 1546780 h 1952296"/>
                <a:gd name="connsiteX60" fmla="*/ 4544170 w 4806563"/>
                <a:gd name="connsiteY60" fmla="*/ 1554731 h 1952296"/>
                <a:gd name="connsiteX61" fmla="*/ 4548146 w 4806563"/>
                <a:gd name="connsiteY61" fmla="*/ 1566658 h 1952296"/>
                <a:gd name="connsiteX62" fmla="*/ 4560073 w 4806563"/>
                <a:gd name="connsiteY62" fmla="*/ 1574609 h 1952296"/>
                <a:gd name="connsiteX63" fmla="*/ 4583927 w 4806563"/>
                <a:gd name="connsiteY63" fmla="*/ 1602439 h 1952296"/>
                <a:gd name="connsiteX64" fmla="*/ 4591878 w 4806563"/>
                <a:gd name="connsiteY64" fmla="*/ 1630268 h 1952296"/>
                <a:gd name="connsiteX65" fmla="*/ 4611756 w 4806563"/>
                <a:gd name="connsiteY65" fmla="*/ 1650147 h 1952296"/>
                <a:gd name="connsiteX66" fmla="*/ 4615732 w 4806563"/>
                <a:gd name="connsiteY66" fmla="*/ 1709781 h 1952296"/>
                <a:gd name="connsiteX67" fmla="*/ 4611756 w 4806563"/>
                <a:gd name="connsiteY67" fmla="*/ 1777368 h 1952296"/>
                <a:gd name="connsiteX68" fmla="*/ 4611756 w 4806563"/>
                <a:gd name="connsiteY68" fmla="*/ 1825075 h 1952296"/>
                <a:gd name="connsiteX69" fmla="*/ 4599830 w 4806563"/>
                <a:gd name="connsiteY69" fmla="*/ 1876759 h 1952296"/>
                <a:gd name="connsiteX70" fmla="*/ 4595854 w 4806563"/>
                <a:gd name="connsiteY70" fmla="*/ 1900613 h 1952296"/>
                <a:gd name="connsiteX71" fmla="*/ 4583927 w 4806563"/>
                <a:gd name="connsiteY71" fmla="*/ 1904588 h 1952296"/>
                <a:gd name="connsiteX72" fmla="*/ 4564049 w 4806563"/>
                <a:gd name="connsiteY72" fmla="*/ 1920491 h 1952296"/>
                <a:gd name="connsiteX73" fmla="*/ 4536219 w 4806563"/>
                <a:gd name="connsiteY73" fmla="*/ 1924467 h 1952296"/>
                <a:gd name="connsiteX74" fmla="*/ 4524292 w 4806563"/>
                <a:gd name="connsiteY74" fmla="*/ 1920491 h 1952296"/>
                <a:gd name="connsiteX75" fmla="*/ 4520316 w 4806563"/>
                <a:gd name="connsiteY75" fmla="*/ 1908564 h 1952296"/>
                <a:gd name="connsiteX76" fmla="*/ 4504414 w 4806563"/>
                <a:gd name="connsiteY76" fmla="*/ 1884710 h 1952296"/>
                <a:gd name="connsiteX77" fmla="*/ 4496463 w 4806563"/>
                <a:gd name="connsiteY77" fmla="*/ 1856881 h 1952296"/>
                <a:gd name="connsiteX78" fmla="*/ 4488511 w 4806563"/>
                <a:gd name="connsiteY78" fmla="*/ 1848929 h 1952296"/>
                <a:gd name="connsiteX79" fmla="*/ 4476584 w 4806563"/>
                <a:gd name="connsiteY79" fmla="*/ 1844954 h 1952296"/>
                <a:gd name="connsiteX80" fmla="*/ 4452730 w 4806563"/>
                <a:gd name="connsiteY80" fmla="*/ 1837002 h 1952296"/>
                <a:gd name="connsiteX81" fmla="*/ 4428876 w 4806563"/>
                <a:gd name="connsiteY81" fmla="*/ 1833027 h 1952296"/>
                <a:gd name="connsiteX82" fmla="*/ 4420925 w 4806563"/>
                <a:gd name="connsiteY82" fmla="*/ 1809173 h 1952296"/>
                <a:gd name="connsiteX83" fmla="*/ 4412974 w 4806563"/>
                <a:gd name="connsiteY83" fmla="*/ 1773392 h 1952296"/>
                <a:gd name="connsiteX84" fmla="*/ 4389120 w 4806563"/>
                <a:gd name="connsiteY84" fmla="*/ 1769416 h 1952296"/>
                <a:gd name="connsiteX85" fmla="*/ 4377193 w 4806563"/>
                <a:gd name="connsiteY85" fmla="*/ 1765441 h 1952296"/>
                <a:gd name="connsiteX86" fmla="*/ 4369242 w 4806563"/>
                <a:gd name="connsiteY86" fmla="*/ 1757489 h 1952296"/>
                <a:gd name="connsiteX87" fmla="*/ 4357315 w 4806563"/>
                <a:gd name="connsiteY87" fmla="*/ 1749538 h 1952296"/>
                <a:gd name="connsiteX88" fmla="*/ 4353339 w 4806563"/>
                <a:gd name="connsiteY88" fmla="*/ 1737611 h 1952296"/>
                <a:gd name="connsiteX89" fmla="*/ 4341412 w 4806563"/>
                <a:gd name="connsiteY89" fmla="*/ 1729660 h 1952296"/>
                <a:gd name="connsiteX90" fmla="*/ 4325510 w 4806563"/>
                <a:gd name="connsiteY90" fmla="*/ 1705806 h 1952296"/>
                <a:gd name="connsiteX91" fmla="*/ 4317558 w 4806563"/>
                <a:gd name="connsiteY91" fmla="*/ 1697854 h 1952296"/>
                <a:gd name="connsiteX92" fmla="*/ 4309607 w 4806563"/>
                <a:gd name="connsiteY92" fmla="*/ 1674001 h 1952296"/>
                <a:gd name="connsiteX93" fmla="*/ 4301656 w 4806563"/>
                <a:gd name="connsiteY93" fmla="*/ 1662074 h 1952296"/>
                <a:gd name="connsiteX94" fmla="*/ 4293704 w 4806563"/>
                <a:gd name="connsiteY94" fmla="*/ 1654122 h 1952296"/>
                <a:gd name="connsiteX95" fmla="*/ 4297680 w 4806563"/>
                <a:gd name="connsiteY95" fmla="*/ 1642195 h 1952296"/>
                <a:gd name="connsiteX96" fmla="*/ 4309607 w 4806563"/>
                <a:gd name="connsiteY96" fmla="*/ 1634244 h 1952296"/>
                <a:gd name="connsiteX97" fmla="*/ 4321534 w 4806563"/>
                <a:gd name="connsiteY97" fmla="*/ 1610390 h 1952296"/>
                <a:gd name="connsiteX98" fmla="*/ 4317558 w 4806563"/>
                <a:gd name="connsiteY98" fmla="*/ 1598463 h 1952296"/>
                <a:gd name="connsiteX99" fmla="*/ 4297680 w 4806563"/>
                <a:gd name="connsiteY99" fmla="*/ 1602439 h 1952296"/>
                <a:gd name="connsiteX100" fmla="*/ 4285753 w 4806563"/>
                <a:gd name="connsiteY100" fmla="*/ 1606414 h 1952296"/>
                <a:gd name="connsiteX101" fmla="*/ 4281777 w 4806563"/>
                <a:gd name="connsiteY101" fmla="*/ 1622317 h 1952296"/>
                <a:gd name="connsiteX102" fmla="*/ 4277802 w 4806563"/>
                <a:gd name="connsiteY102" fmla="*/ 1570634 h 1952296"/>
                <a:gd name="connsiteX103" fmla="*/ 4277802 w 4806563"/>
                <a:gd name="connsiteY103" fmla="*/ 1510999 h 1952296"/>
                <a:gd name="connsiteX104" fmla="*/ 4269850 w 4806563"/>
                <a:gd name="connsiteY104" fmla="*/ 1503048 h 1952296"/>
                <a:gd name="connsiteX105" fmla="*/ 4265875 w 4806563"/>
                <a:gd name="connsiteY105" fmla="*/ 1455340 h 1952296"/>
                <a:gd name="connsiteX106" fmla="*/ 4261899 w 4806563"/>
                <a:gd name="connsiteY106" fmla="*/ 1443413 h 1952296"/>
                <a:gd name="connsiteX107" fmla="*/ 4253948 w 4806563"/>
                <a:gd name="connsiteY107" fmla="*/ 1435461 h 1952296"/>
                <a:gd name="connsiteX108" fmla="*/ 4234070 w 4806563"/>
                <a:gd name="connsiteY108" fmla="*/ 1431486 h 1952296"/>
                <a:gd name="connsiteX109" fmla="*/ 4222143 w 4806563"/>
                <a:gd name="connsiteY109" fmla="*/ 1423534 h 1952296"/>
                <a:gd name="connsiteX110" fmla="*/ 4182386 w 4806563"/>
                <a:gd name="connsiteY110" fmla="*/ 1391729 h 1952296"/>
                <a:gd name="connsiteX111" fmla="*/ 4162508 w 4806563"/>
                <a:gd name="connsiteY111" fmla="*/ 1371851 h 1952296"/>
                <a:gd name="connsiteX112" fmla="*/ 4138654 w 4806563"/>
                <a:gd name="connsiteY112" fmla="*/ 1363900 h 1952296"/>
                <a:gd name="connsiteX113" fmla="*/ 4118776 w 4806563"/>
                <a:gd name="connsiteY113" fmla="*/ 1344021 h 1952296"/>
                <a:gd name="connsiteX114" fmla="*/ 4106849 w 4806563"/>
                <a:gd name="connsiteY114" fmla="*/ 1336070 h 1952296"/>
                <a:gd name="connsiteX115" fmla="*/ 4086970 w 4806563"/>
                <a:gd name="connsiteY115" fmla="*/ 1324143 h 1952296"/>
                <a:gd name="connsiteX116" fmla="*/ 4063116 w 4806563"/>
                <a:gd name="connsiteY116" fmla="*/ 1332094 h 1952296"/>
                <a:gd name="connsiteX117" fmla="*/ 4047214 w 4806563"/>
                <a:gd name="connsiteY117" fmla="*/ 1355948 h 1952296"/>
                <a:gd name="connsiteX118" fmla="*/ 4039263 w 4806563"/>
                <a:gd name="connsiteY118" fmla="*/ 1363900 h 1952296"/>
                <a:gd name="connsiteX119" fmla="*/ 4031311 w 4806563"/>
                <a:gd name="connsiteY119" fmla="*/ 1387754 h 1952296"/>
                <a:gd name="connsiteX120" fmla="*/ 4019384 w 4806563"/>
                <a:gd name="connsiteY120" fmla="*/ 1391729 h 1952296"/>
                <a:gd name="connsiteX121" fmla="*/ 3991555 w 4806563"/>
                <a:gd name="connsiteY121" fmla="*/ 1395705 h 1952296"/>
                <a:gd name="connsiteX122" fmla="*/ 3967701 w 4806563"/>
                <a:gd name="connsiteY122" fmla="*/ 1383778 h 1952296"/>
                <a:gd name="connsiteX123" fmla="*/ 3963725 w 4806563"/>
                <a:gd name="connsiteY123" fmla="*/ 1371851 h 1952296"/>
                <a:gd name="connsiteX124" fmla="*/ 3939871 w 4806563"/>
                <a:gd name="connsiteY124" fmla="*/ 1363900 h 1952296"/>
                <a:gd name="connsiteX125" fmla="*/ 3927944 w 4806563"/>
                <a:gd name="connsiteY125" fmla="*/ 1355948 h 1952296"/>
                <a:gd name="connsiteX126" fmla="*/ 3904090 w 4806563"/>
                <a:gd name="connsiteY126" fmla="*/ 1344021 h 1952296"/>
                <a:gd name="connsiteX127" fmla="*/ 3892163 w 4806563"/>
                <a:gd name="connsiteY127" fmla="*/ 1340046 h 1952296"/>
                <a:gd name="connsiteX128" fmla="*/ 3868310 w 4806563"/>
                <a:gd name="connsiteY128" fmla="*/ 1324143 h 1952296"/>
                <a:gd name="connsiteX129" fmla="*/ 3792772 w 4806563"/>
                <a:gd name="connsiteY129" fmla="*/ 1320168 h 1952296"/>
                <a:gd name="connsiteX130" fmla="*/ 3737113 w 4806563"/>
                <a:gd name="connsiteY130" fmla="*/ 1328119 h 1952296"/>
                <a:gd name="connsiteX131" fmla="*/ 3725186 w 4806563"/>
                <a:gd name="connsiteY131" fmla="*/ 1332094 h 1952296"/>
                <a:gd name="connsiteX132" fmla="*/ 3717235 w 4806563"/>
                <a:gd name="connsiteY132" fmla="*/ 1340046 h 1952296"/>
                <a:gd name="connsiteX133" fmla="*/ 3681454 w 4806563"/>
                <a:gd name="connsiteY133" fmla="*/ 1344021 h 1952296"/>
                <a:gd name="connsiteX134" fmla="*/ 3665551 w 4806563"/>
                <a:gd name="connsiteY134" fmla="*/ 1347997 h 1952296"/>
                <a:gd name="connsiteX135" fmla="*/ 3661576 w 4806563"/>
                <a:gd name="connsiteY135" fmla="*/ 1336070 h 1952296"/>
                <a:gd name="connsiteX136" fmla="*/ 3657600 w 4806563"/>
                <a:gd name="connsiteY136" fmla="*/ 1324143 h 1952296"/>
                <a:gd name="connsiteX137" fmla="*/ 3649649 w 4806563"/>
                <a:gd name="connsiteY137" fmla="*/ 1300289 h 1952296"/>
                <a:gd name="connsiteX138" fmla="*/ 3625795 w 4806563"/>
                <a:gd name="connsiteY138" fmla="*/ 1296314 h 1952296"/>
                <a:gd name="connsiteX139" fmla="*/ 3617843 w 4806563"/>
                <a:gd name="connsiteY139" fmla="*/ 1304265 h 1952296"/>
                <a:gd name="connsiteX140" fmla="*/ 3562184 w 4806563"/>
                <a:gd name="connsiteY140" fmla="*/ 1340046 h 1952296"/>
                <a:gd name="connsiteX141" fmla="*/ 3550257 w 4806563"/>
                <a:gd name="connsiteY141" fmla="*/ 1336070 h 1952296"/>
                <a:gd name="connsiteX142" fmla="*/ 3526403 w 4806563"/>
                <a:gd name="connsiteY142" fmla="*/ 1328119 h 1952296"/>
                <a:gd name="connsiteX143" fmla="*/ 3510501 w 4806563"/>
                <a:gd name="connsiteY143" fmla="*/ 1324143 h 1952296"/>
                <a:gd name="connsiteX144" fmla="*/ 3498574 w 4806563"/>
                <a:gd name="connsiteY144" fmla="*/ 1332094 h 1952296"/>
                <a:gd name="connsiteX145" fmla="*/ 3466769 w 4806563"/>
                <a:gd name="connsiteY145" fmla="*/ 1336070 h 1952296"/>
                <a:gd name="connsiteX146" fmla="*/ 3446890 w 4806563"/>
                <a:gd name="connsiteY146" fmla="*/ 1367875 h 1952296"/>
                <a:gd name="connsiteX147" fmla="*/ 3442915 w 4806563"/>
                <a:gd name="connsiteY147" fmla="*/ 1403656 h 1952296"/>
                <a:gd name="connsiteX148" fmla="*/ 3466769 w 4806563"/>
                <a:gd name="connsiteY148" fmla="*/ 1399681 h 1952296"/>
                <a:gd name="connsiteX149" fmla="*/ 3486647 w 4806563"/>
                <a:gd name="connsiteY149" fmla="*/ 1395705 h 1952296"/>
                <a:gd name="connsiteX150" fmla="*/ 3486647 w 4806563"/>
                <a:gd name="connsiteY150" fmla="*/ 1419559 h 1952296"/>
                <a:gd name="connsiteX151" fmla="*/ 3466769 w 4806563"/>
                <a:gd name="connsiteY151" fmla="*/ 1423534 h 1952296"/>
                <a:gd name="connsiteX152" fmla="*/ 3462793 w 4806563"/>
                <a:gd name="connsiteY152" fmla="*/ 1435461 h 1952296"/>
                <a:gd name="connsiteX153" fmla="*/ 3470744 w 4806563"/>
                <a:gd name="connsiteY153" fmla="*/ 1463291 h 1952296"/>
                <a:gd name="connsiteX154" fmla="*/ 3506525 w 4806563"/>
                <a:gd name="connsiteY154" fmla="*/ 1483169 h 1952296"/>
                <a:gd name="connsiteX155" fmla="*/ 3518452 w 4806563"/>
                <a:gd name="connsiteY155" fmla="*/ 1487145 h 1952296"/>
                <a:gd name="connsiteX156" fmla="*/ 3542306 w 4806563"/>
                <a:gd name="connsiteY156" fmla="*/ 1495096 h 1952296"/>
                <a:gd name="connsiteX157" fmla="*/ 3534355 w 4806563"/>
                <a:gd name="connsiteY157" fmla="*/ 1518950 h 1952296"/>
                <a:gd name="connsiteX158" fmla="*/ 3526403 w 4806563"/>
                <a:gd name="connsiteY158" fmla="*/ 1510999 h 1952296"/>
                <a:gd name="connsiteX159" fmla="*/ 3514476 w 4806563"/>
                <a:gd name="connsiteY159" fmla="*/ 1507023 h 1952296"/>
                <a:gd name="connsiteX160" fmla="*/ 3466769 w 4806563"/>
                <a:gd name="connsiteY160" fmla="*/ 1499072 h 1952296"/>
                <a:gd name="connsiteX161" fmla="*/ 3454842 w 4806563"/>
                <a:gd name="connsiteY161" fmla="*/ 1491121 h 1952296"/>
                <a:gd name="connsiteX162" fmla="*/ 3434963 w 4806563"/>
                <a:gd name="connsiteY162" fmla="*/ 1463291 h 1952296"/>
                <a:gd name="connsiteX163" fmla="*/ 3423036 w 4806563"/>
                <a:gd name="connsiteY163" fmla="*/ 1487145 h 1952296"/>
                <a:gd name="connsiteX164" fmla="*/ 3430988 w 4806563"/>
                <a:gd name="connsiteY164" fmla="*/ 1495096 h 1952296"/>
                <a:gd name="connsiteX165" fmla="*/ 3423036 w 4806563"/>
                <a:gd name="connsiteY165" fmla="*/ 1503048 h 1952296"/>
                <a:gd name="connsiteX166" fmla="*/ 3411110 w 4806563"/>
                <a:gd name="connsiteY166" fmla="*/ 1522926 h 1952296"/>
                <a:gd name="connsiteX167" fmla="*/ 3403158 w 4806563"/>
                <a:gd name="connsiteY167" fmla="*/ 1499072 h 1952296"/>
                <a:gd name="connsiteX168" fmla="*/ 3387256 w 4806563"/>
                <a:gd name="connsiteY168" fmla="*/ 1495096 h 1952296"/>
                <a:gd name="connsiteX169" fmla="*/ 3367377 w 4806563"/>
                <a:gd name="connsiteY169" fmla="*/ 1510999 h 1952296"/>
                <a:gd name="connsiteX170" fmla="*/ 3355450 w 4806563"/>
                <a:gd name="connsiteY170" fmla="*/ 1530877 h 1952296"/>
                <a:gd name="connsiteX171" fmla="*/ 3327621 w 4806563"/>
                <a:gd name="connsiteY171" fmla="*/ 1534853 h 1952296"/>
                <a:gd name="connsiteX172" fmla="*/ 3295816 w 4806563"/>
                <a:gd name="connsiteY172" fmla="*/ 1510999 h 1952296"/>
                <a:gd name="connsiteX173" fmla="*/ 3287864 w 4806563"/>
                <a:gd name="connsiteY173" fmla="*/ 1503048 h 1952296"/>
                <a:gd name="connsiteX174" fmla="*/ 3295816 w 4806563"/>
                <a:gd name="connsiteY174" fmla="*/ 1495096 h 1952296"/>
                <a:gd name="connsiteX175" fmla="*/ 3287864 w 4806563"/>
                <a:gd name="connsiteY175" fmla="*/ 1483169 h 1952296"/>
                <a:gd name="connsiteX176" fmla="*/ 3275937 w 4806563"/>
                <a:gd name="connsiteY176" fmla="*/ 1479194 h 1952296"/>
                <a:gd name="connsiteX177" fmla="*/ 3267986 w 4806563"/>
                <a:gd name="connsiteY177" fmla="*/ 1471242 h 1952296"/>
                <a:gd name="connsiteX178" fmla="*/ 3256059 w 4806563"/>
                <a:gd name="connsiteY178" fmla="*/ 1467267 h 1952296"/>
                <a:gd name="connsiteX179" fmla="*/ 3252083 w 4806563"/>
                <a:gd name="connsiteY179" fmla="*/ 1455340 h 1952296"/>
                <a:gd name="connsiteX180" fmla="*/ 3220278 w 4806563"/>
                <a:gd name="connsiteY180" fmla="*/ 1451364 h 1952296"/>
                <a:gd name="connsiteX181" fmla="*/ 3200400 w 4806563"/>
                <a:gd name="connsiteY181" fmla="*/ 1447388 h 1952296"/>
                <a:gd name="connsiteX182" fmla="*/ 3188473 w 4806563"/>
                <a:gd name="connsiteY182" fmla="*/ 1451364 h 1952296"/>
                <a:gd name="connsiteX183" fmla="*/ 3184497 w 4806563"/>
                <a:gd name="connsiteY183" fmla="*/ 1463291 h 1952296"/>
                <a:gd name="connsiteX184" fmla="*/ 3168595 w 4806563"/>
                <a:gd name="connsiteY184" fmla="*/ 1467267 h 1952296"/>
                <a:gd name="connsiteX185" fmla="*/ 3132814 w 4806563"/>
                <a:gd name="connsiteY185" fmla="*/ 1459315 h 1952296"/>
                <a:gd name="connsiteX186" fmla="*/ 3120887 w 4806563"/>
                <a:gd name="connsiteY186" fmla="*/ 1455340 h 1952296"/>
                <a:gd name="connsiteX187" fmla="*/ 3085106 w 4806563"/>
                <a:gd name="connsiteY187" fmla="*/ 1443413 h 1952296"/>
                <a:gd name="connsiteX188" fmla="*/ 3025471 w 4806563"/>
                <a:gd name="connsiteY188" fmla="*/ 1439437 h 1952296"/>
                <a:gd name="connsiteX189" fmla="*/ 3009569 w 4806563"/>
                <a:gd name="connsiteY189" fmla="*/ 1443413 h 1952296"/>
                <a:gd name="connsiteX190" fmla="*/ 2989690 w 4806563"/>
                <a:gd name="connsiteY190" fmla="*/ 1447388 h 1952296"/>
                <a:gd name="connsiteX191" fmla="*/ 2977763 w 4806563"/>
                <a:gd name="connsiteY191" fmla="*/ 1451364 h 1952296"/>
                <a:gd name="connsiteX192" fmla="*/ 2930056 w 4806563"/>
                <a:gd name="connsiteY192" fmla="*/ 1463291 h 1952296"/>
                <a:gd name="connsiteX193" fmla="*/ 2918129 w 4806563"/>
                <a:gd name="connsiteY193" fmla="*/ 1471242 h 1952296"/>
                <a:gd name="connsiteX194" fmla="*/ 2878372 w 4806563"/>
                <a:gd name="connsiteY194" fmla="*/ 1483169 h 1952296"/>
                <a:gd name="connsiteX195" fmla="*/ 2870421 w 4806563"/>
                <a:gd name="connsiteY195" fmla="*/ 1491121 h 1952296"/>
                <a:gd name="connsiteX196" fmla="*/ 2850543 w 4806563"/>
                <a:gd name="connsiteY196" fmla="*/ 1503048 h 1952296"/>
                <a:gd name="connsiteX197" fmla="*/ 2826689 w 4806563"/>
                <a:gd name="connsiteY197" fmla="*/ 1510999 h 1952296"/>
                <a:gd name="connsiteX198" fmla="*/ 2810786 w 4806563"/>
                <a:gd name="connsiteY198" fmla="*/ 1530877 h 1952296"/>
                <a:gd name="connsiteX199" fmla="*/ 2798859 w 4806563"/>
                <a:gd name="connsiteY199" fmla="*/ 1538828 h 1952296"/>
                <a:gd name="connsiteX200" fmla="*/ 2786932 w 4806563"/>
                <a:gd name="connsiteY200" fmla="*/ 1542804 h 1952296"/>
                <a:gd name="connsiteX201" fmla="*/ 2778981 w 4806563"/>
                <a:gd name="connsiteY201" fmla="*/ 1554731 h 1952296"/>
                <a:gd name="connsiteX202" fmla="*/ 2759103 w 4806563"/>
                <a:gd name="connsiteY202" fmla="*/ 1570634 h 1952296"/>
                <a:gd name="connsiteX203" fmla="*/ 2747176 w 4806563"/>
                <a:gd name="connsiteY203" fmla="*/ 1578585 h 1952296"/>
                <a:gd name="connsiteX204" fmla="*/ 2731273 w 4806563"/>
                <a:gd name="connsiteY204" fmla="*/ 1598463 h 1952296"/>
                <a:gd name="connsiteX205" fmla="*/ 2727297 w 4806563"/>
                <a:gd name="connsiteY205" fmla="*/ 1610390 h 1952296"/>
                <a:gd name="connsiteX206" fmla="*/ 2699468 w 4806563"/>
                <a:gd name="connsiteY206" fmla="*/ 1614366 h 1952296"/>
                <a:gd name="connsiteX207" fmla="*/ 2683565 w 4806563"/>
                <a:gd name="connsiteY207" fmla="*/ 1618341 h 1952296"/>
                <a:gd name="connsiteX208" fmla="*/ 2651760 w 4806563"/>
                <a:gd name="connsiteY208" fmla="*/ 1622317 h 1952296"/>
                <a:gd name="connsiteX209" fmla="*/ 2639833 w 4806563"/>
                <a:gd name="connsiteY209" fmla="*/ 1630268 h 1952296"/>
                <a:gd name="connsiteX210" fmla="*/ 2623930 w 4806563"/>
                <a:gd name="connsiteY210" fmla="*/ 1638220 h 1952296"/>
                <a:gd name="connsiteX211" fmla="*/ 2588150 w 4806563"/>
                <a:gd name="connsiteY211" fmla="*/ 1658098 h 1952296"/>
                <a:gd name="connsiteX212" fmla="*/ 2564296 w 4806563"/>
                <a:gd name="connsiteY212" fmla="*/ 1689903 h 1952296"/>
                <a:gd name="connsiteX213" fmla="*/ 2544417 w 4806563"/>
                <a:gd name="connsiteY213" fmla="*/ 1701830 h 1952296"/>
                <a:gd name="connsiteX214" fmla="*/ 2552369 w 4806563"/>
                <a:gd name="connsiteY214" fmla="*/ 1725684 h 1952296"/>
                <a:gd name="connsiteX215" fmla="*/ 2548393 w 4806563"/>
                <a:gd name="connsiteY215" fmla="*/ 1757489 h 1952296"/>
                <a:gd name="connsiteX216" fmla="*/ 2544417 w 4806563"/>
                <a:gd name="connsiteY216" fmla="*/ 1769416 h 1952296"/>
                <a:gd name="connsiteX217" fmla="*/ 2532490 w 4806563"/>
                <a:gd name="connsiteY217" fmla="*/ 1813148 h 1952296"/>
                <a:gd name="connsiteX218" fmla="*/ 2528515 w 4806563"/>
                <a:gd name="connsiteY218" fmla="*/ 1837002 h 1952296"/>
                <a:gd name="connsiteX219" fmla="*/ 2532490 w 4806563"/>
                <a:gd name="connsiteY219" fmla="*/ 1848929 h 1952296"/>
                <a:gd name="connsiteX220" fmla="*/ 2536466 w 4806563"/>
                <a:gd name="connsiteY220" fmla="*/ 1904588 h 1952296"/>
                <a:gd name="connsiteX221" fmla="*/ 2544417 w 4806563"/>
                <a:gd name="connsiteY221" fmla="*/ 1916515 h 1952296"/>
                <a:gd name="connsiteX222" fmla="*/ 2552369 w 4806563"/>
                <a:gd name="connsiteY222" fmla="*/ 1948321 h 1952296"/>
                <a:gd name="connsiteX223" fmla="*/ 2508636 w 4806563"/>
                <a:gd name="connsiteY223" fmla="*/ 1944345 h 1952296"/>
                <a:gd name="connsiteX224" fmla="*/ 2452977 w 4806563"/>
                <a:gd name="connsiteY224" fmla="*/ 1932418 h 1952296"/>
                <a:gd name="connsiteX225" fmla="*/ 2433099 w 4806563"/>
                <a:gd name="connsiteY225" fmla="*/ 1928442 h 1952296"/>
                <a:gd name="connsiteX226" fmla="*/ 2405270 w 4806563"/>
                <a:gd name="connsiteY226" fmla="*/ 1920491 h 1952296"/>
                <a:gd name="connsiteX227" fmla="*/ 2381416 w 4806563"/>
                <a:gd name="connsiteY227" fmla="*/ 1904588 h 1952296"/>
                <a:gd name="connsiteX228" fmla="*/ 2357562 w 4806563"/>
                <a:gd name="connsiteY228" fmla="*/ 1900613 h 1952296"/>
                <a:gd name="connsiteX229" fmla="*/ 2345635 w 4806563"/>
                <a:gd name="connsiteY229" fmla="*/ 1896637 h 1952296"/>
                <a:gd name="connsiteX230" fmla="*/ 2341659 w 4806563"/>
                <a:gd name="connsiteY230" fmla="*/ 1884710 h 1952296"/>
                <a:gd name="connsiteX231" fmla="*/ 2333708 w 4806563"/>
                <a:gd name="connsiteY231" fmla="*/ 1872783 h 1952296"/>
                <a:gd name="connsiteX232" fmla="*/ 2325756 w 4806563"/>
                <a:gd name="connsiteY232" fmla="*/ 1833027 h 1952296"/>
                <a:gd name="connsiteX233" fmla="*/ 2313830 w 4806563"/>
                <a:gd name="connsiteY233" fmla="*/ 1773392 h 1952296"/>
                <a:gd name="connsiteX234" fmla="*/ 2301903 w 4806563"/>
                <a:gd name="connsiteY234" fmla="*/ 1749538 h 1952296"/>
                <a:gd name="connsiteX235" fmla="*/ 2266122 w 4806563"/>
                <a:gd name="connsiteY235" fmla="*/ 1733635 h 1952296"/>
                <a:gd name="connsiteX236" fmla="*/ 2250219 w 4806563"/>
                <a:gd name="connsiteY236" fmla="*/ 1701830 h 1952296"/>
                <a:gd name="connsiteX237" fmla="*/ 2242268 w 4806563"/>
                <a:gd name="connsiteY237" fmla="*/ 1670025 h 1952296"/>
                <a:gd name="connsiteX238" fmla="*/ 2226365 w 4806563"/>
                <a:gd name="connsiteY238" fmla="*/ 1654122 h 1952296"/>
                <a:gd name="connsiteX239" fmla="*/ 2218414 w 4806563"/>
                <a:gd name="connsiteY239" fmla="*/ 1626293 h 1952296"/>
                <a:gd name="connsiteX240" fmla="*/ 2214438 w 4806563"/>
                <a:gd name="connsiteY240" fmla="*/ 1614366 h 1952296"/>
                <a:gd name="connsiteX241" fmla="*/ 2202511 w 4806563"/>
                <a:gd name="connsiteY241" fmla="*/ 1578585 h 1952296"/>
                <a:gd name="connsiteX242" fmla="*/ 2198536 w 4806563"/>
                <a:gd name="connsiteY242" fmla="*/ 1562682 h 1952296"/>
                <a:gd name="connsiteX243" fmla="*/ 2190584 w 4806563"/>
                <a:gd name="connsiteY243" fmla="*/ 1550755 h 1952296"/>
                <a:gd name="connsiteX244" fmla="*/ 2186609 w 4806563"/>
                <a:gd name="connsiteY244" fmla="*/ 1538828 h 1952296"/>
                <a:gd name="connsiteX245" fmla="*/ 2178657 w 4806563"/>
                <a:gd name="connsiteY245" fmla="*/ 1530877 h 1952296"/>
                <a:gd name="connsiteX246" fmla="*/ 2166730 w 4806563"/>
                <a:gd name="connsiteY246" fmla="*/ 1491121 h 1952296"/>
                <a:gd name="connsiteX247" fmla="*/ 2154803 w 4806563"/>
                <a:gd name="connsiteY247" fmla="*/ 1487145 h 1952296"/>
                <a:gd name="connsiteX248" fmla="*/ 2146852 w 4806563"/>
                <a:gd name="connsiteY248" fmla="*/ 1475218 h 1952296"/>
                <a:gd name="connsiteX249" fmla="*/ 2119023 w 4806563"/>
                <a:gd name="connsiteY249" fmla="*/ 1443413 h 1952296"/>
                <a:gd name="connsiteX250" fmla="*/ 2095169 w 4806563"/>
                <a:gd name="connsiteY250" fmla="*/ 1435461 h 1952296"/>
                <a:gd name="connsiteX251" fmla="*/ 2035534 w 4806563"/>
                <a:gd name="connsiteY251" fmla="*/ 1431486 h 1952296"/>
                <a:gd name="connsiteX252" fmla="*/ 2023607 w 4806563"/>
                <a:gd name="connsiteY252" fmla="*/ 1427510 h 1952296"/>
                <a:gd name="connsiteX253" fmla="*/ 2011680 w 4806563"/>
                <a:gd name="connsiteY253" fmla="*/ 1423534 h 1952296"/>
                <a:gd name="connsiteX254" fmla="*/ 1963972 w 4806563"/>
                <a:gd name="connsiteY254" fmla="*/ 1411608 h 1952296"/>
                <a:gd name="connsiteX255" fmla="*/ 1940118 w 4806563"/>
                <a:gd name="connsiteY255" fmla="*/ 1427510 h 1952296"/>
                <a:gd name="connsiteX256" fmla="*/ 1924216 w 4806563"/>
                <a:gd name="connsiteY256" fmla="*/ 1463291 h 1952296"/>
                <a:gd name="connsiteX257" fmla="*/ 1912289 w 4806563"/>
                <a:gd name="connsiteY257" fmla="*/ 1467267 h 1952296"/>
                <a:gd name="connsiteX258" fmla="*/ 1908313 w 4806563"/>
                <a:gd name="connsiteY258" fmla="*/ 1479194 h 1952296"/>
                <a:gd name="connsiteX259" fmla="*/ 1896386 w 4806563"/>
                <a:gd name="connsiteY259" fmla="*/ 1510999 h 1952296"/>
                <a:gd name="connsiteX260" fmla="*/ 1876508 w 4806563"/>
                <a:gd name="connsiteY260" fmla="*/ 1514974 h 1952296"/>
                <a:gd name="connsiteX261" fmla="*/ 1852654 w 4806563"/>
                <a:gd name="connsiteY261" fmla="*/ 1507023 h 1952296"/>
                <a:gd name="connsiteX262" fmla="*/ 1832776 w 4806563"/>
                <a:gd name="connsiteY262" fmla="*/ 1503048 h 1952296"/>
                <a:gd name="connsiteX263" fmla="*/ 1808922 w 4806563"/>
                <a:gd name="connsiteY263" fmla="*/ 1491121 h 1952296"/>
                <a:gd name="connsiteX264" fmla="*/ 1796995 w 4806563"/>
                <a:gd name="connsiteY264" fmla="*/ 1487145 h 1952296"/>
                <a:gd name="connsiteX265" fmla="*/ 1785068 w 4806563"/>
                <a:gd name="connsiteY265" fmla="*/ 1479194 h 1952296"/>
                <a:gd name="connsiteX266" fmla="*/ 1773141 w 4806563"/>
                <a:gd name="connsiteY266" fmla="*/ 1475218 h 1952296"/>
                <a:gd name="connsiteX267" fmla="*/ 1761214 w 4806563"/>
                <a:gd name="connsiteY267" fmla="*/ 1463291 h 1952296"/>
                <a:gd name="connsiteX268" fmla="*/ 1741336 w 4806563"/>
                <a:gd name="connsiteY268" fmla="*/ 1443413 h 1952296"/>
                <a:gd name="connsiteX269" fmla="*/ 1733384 w 4806563"/>
                <a:gd name="connsiteY269" fmla="*/ 1419559 h 1952296"/>
                <a:gd name="connsiteX270" fmla="*/ 1725433 w 4806563"/>
                <a:gd name="connsiteY270" fmla="*/ 1407632 h 1952296"/>
                <a:gd name="connsiteX271" fmla="*/ 1721457 w 4806563"/>
                <a:gd name="connsiteY271" fmla="*/ 1363900 h 1952296"/>
                <a:gd name="connsiteX272" fmla="*/ 1717482 w 4806563"/>
                <a:gd name="connsiteY272" fmla="*/ 1351973 h 1952296"/>
                <a:gd name="connsiteX273" fmla="*/ 1709530 w 4806563"/>
                <a:gd name="connsiteY273" fmla="*/ 1328119 h 1952296"/>
                <a:gd name="connsiteX274" fmla="*/ 1693628 w 4806563"/>
                <a:gd name="connsiteY274" fmla="*/ 1304265 h 1952296"/>
                <a:gd name="connsiteX275" fmla="*/ 1689652 w 4806563"/>
                <a:gd name="connsiteY275" fmla="*/ 1292338 h 1952296"/>
                <a:gd name="connsiteX276" fmla="*/ 1677725 w 4806563"/>
                <a:gd name="connsiteY276" fmla="*/ 1284387 h 1952296"/>
                <a:gd name="connsiteX277" fmla="*/ 1669774 w 4806563"/>
                <a:gd name="connsiteY277" fmla="*/ 1276435 h 1952296"/>
                <a:gd name="connsiteX278" fmla="*/ 1657847 w 4806563"/>
                <a:gd name="connsiteY278" fmla="*/ 1272460 h 1952296"/>
                <a:gd name="connsiteX279" fmla="*/ 1645920 w 4806563"/>
                <a:gd name="connsiteY279" fmla="*/ 1252581 h 1952296"/>
                <a:gd name="connsiteX280" fmla="*/ 1622066 w 4806563"/>
                <a:gd name="connsiteY280" fmla="*/ 1236679 h 1952296"/>
                <a:gd name="connsiteX281" fmla="*/ 1614115 w 4806563"/>
                <a:gd name="connsiteY281" fmla="*/ 1224752 h 1952296"/>
                <a:gd name="connsiteX282" fmla="*/ 1598212 w 4806563"/>
                <a:gd name="connsiteY282" fmla="*/ 1192947 h 1952296"/>
                <a:gd name="connsiteX283" fmla="*/ 1578334 w 4806563"/>
                <a:gd name="connsiteY283" fmla="*/ 1173068 h 1952296"/>
                <a:gd name="connsiteX284" fmla="*/ 1566407 w 4806563"/>
                <a:gd name="connsiteY284" fmla="*/ 1169093 h 1952296"/>
                <a:gd name="connsiteX285" fmla="*/ 1554480 w 4806563"/>
                <a:gd name="connsiteY285" fmla="*/ 1149214 h 1952296"/>
                <a:gd name="connsiteX286" fmla="*/ 1538577 w 4806563"/>
                <a:gd name="connsiteY286" fmla="*/ 1117409 h 1952296"/>
                <a:gd name="connsiteX287" fmla="*/ 1339795 w 4806563"/>
                <a:gd name="connsiteY287" fmla="*/ 1101507 h 1952296"/>
                <a:gd name="connsiteX288" fmla="*/ 1339795 w 4806563"/>
                <a:gd name="connsiteY288" fmla="*/ 1165117 h 1952296"/>
                <a:gd name="connsiteX289" fmla="*/ 1037645 w 4806563"/>
                <a:gd name="connsiteY289" fmla="*/ 1129336 h 1952296"/>
                <a:gd name="connsiteX290" fmla="*/ 644056 w 4806563"/>
                <a:gd name="connsiteY290" fmla="*/ 890797 h 1952296"/>
                <a:gd name="connsiteX291" fmla="*/ 659958 w 4806563"/>
                <a:gd name="connsiteY291" fmla="*/ 870919 h 1952296"/>
                <a:gd name="connsiteX292" fmla="*/ 397565 w 4806563"/>
                <a:gd name="connsiteY292" fmla="*/ 835138 h 1952296"/>
                <a:gd name="connsiteX293" fmla="*/ 401541 w 4806563"/>
                <a:gd name="connsiteY293" fmla="*/ 823211 h 1952296"/>
                <a:gd name="connsiteX294" fmla="*/ 405516 w 4806563"/>
                <a:gd name="connsiteY294" fmla="*/ 803333 h 1952296"/>
                <a:gd name="connsiteX295" fmla="*/ 401541 w 4806563"/>
                <a:gd name="connsiteY295" fmla="*/ 787430 h 1952296"/>
                <a:gd name="connsiteX296" fmla="*/ 397565 w 4806563"/>
                <a:gd name="connsiteY296" fmla="*/ 755625 h 1952296"/>
                <a:gd name="connsiteX297" fmla="*/ 389614 w 4806563"/>
                <a:gd name="connsiteY297" fmla="*/ 731771 h 1952296"/>
                <a:gd name="connsiteX298" fmla="*/ 381663 w 4806563"/>
                <a:gd name="connsiteY298" fmla="*/ 719844 h 1952296"/>
                <a:gd name="connsiteX299" fmla="*/ 353833 w 4806563"/>
                <a:gd name="connsiteY299" fmla="*/ 688039 h 1952296"/>
                <a:gd name="connsiteX300" fmla="*/ 341906 w 4806563"/>
                <a:gd name="connsiteY300" fmla="*/ 684063 h 1952296"/>
                <a:gd name="connsiteX301" fmla="*/ 329979 w 4806563"/>
                <a:gd name="connsiteY301" fmla="*/ 692014 h 1952296"/>
                <a:gd name="connsiteX302" fmla="*/ 294198 w 4806563"/>
                <a:gd name="connsiteY302" fmla="*/ 688039 h 1952296"/>
                <a:gd name="connsiteX303" fmla="*/ 302150 w 4806563"/>
                <a:gd name="connsiteY303" fmla="*/ 680088 h 1952296"/>
                <a:gd name="connsiteX304" fmla="*/ 290223 w 4806563"/>
                <a:gd name="connsiteY304" fmla="*/ 656234 h 1952296"/>
                <a:gd name="connsiteX305" fmla="*/ 250466 w 4806563"/>
                <a:gd name="connsiteY305" fmla="*/ 644307 h 1952296"/>
                <a:gd name="connsiteX306" fmla="*/ 234563 w 4806563"/>
                <a:gd name="connsiteY306" fmla="*/ 628404 h 1952296"/>
                <a:gd name="connsiteX307" fmla="*/ 222636 w 4806563"/>
                <a:gd name="connsiteY307" fmla="*/ 604550 h 1952296"/>
                <a:gd name="connsiteX308" fmla="*/ 202758 w 4806563"/>
                <a:gd name="connsiteY308" fmla="*/ 572745 h 1952296"/>
                <a:gd name="connsiteX309" fmla="*/ 174929 w 4806563"/>
                <a:gd name="connsiteY309" fmla="*/ 564794 h 1952296"/>
                <a:gd name="connsiteX310" fmla="*/ 143123 w 4806563"/>
                <a:gd name="connsiteY310" fmla="*/ 556842 h 1952296"/>
                <a:gd name="connsiteX311" fmla="*/ 119270 w 4806563"/>
                <a:gd name="connsiteY311" fmla="*/ 548891 h 1952296"/>
                <a:gd name="connsiteX312" fmla="*/ 107343 w 4806563"/>
                <a:gd name="connsiteY312" fmla="*/ 540940 h 1952296"/>
                <a:gd name="connsiteX313" fmla="*/ 95416 w 4806563"/>
                <a:gd name="connsiteY313" fmla="*/ 536964 h 1952296"/>
                <a:gd name="connsiteX314" fmla="*/ 91440 w 4806563"/>
                <a:gd name="connsiteY314" fmla="*/ 501183 h 1952296"/>
                <a:gd name="connsiteX315" fmla="*/ 95416 w 4806563"/>
                <a:gd name="connsiteY315" fmla="*/ 489256 h 1952296"/>
                <a:gd name="connsiteX316" fmla="*/ 99391 w 4806563"/>
                <a:gd name="connsiteY316" fmla="*/ 469378 h 1952296"/>
                <a:gd name="connsiteX317" fmla="*/ 103367 w 4806563"/>
                <a:gd name="connsiteY317" fmla="*/ 453475 h 1952296"/>
                <a:gd name="connsiteX318" fmla="*/ 95416 w 4806563"/>
                <a:gd name="connsiteY318" fmla="*/ 429621 h 1952296"/>
                <a:gd name="connsiteX319" fmla="*/ 79513 w 4806563"/>
                <a:gd name="connsiteY319" fmla="*/ 397816 h 1952296"/>
                <a:gd name="connsiteX320" fmla="*/ 67586 w 4806563"/>
                <a:gd name="connsiteY320" fmla="*/ 389865 h 1952296"/>
                <a:gd name="connsiteX321" fmla="*/ 59635 w 4806563"/>
                <a:gd name="connsiteY321" fmla="*/ 362035 h 1952296"/>
                <a:gd name="connsiteX322" fmla="*/ 51683 w 4806563"/>
                <a:gd name="connsiteY322" fmla="*/ 354084 h 1952296"/>
                <a:gd name="connsiteX323" fmla="*/ 43732 w 4806563"/>
                <a:gd name="connsiteY323" fmla="*/ 310352 h 1952296"/>
                <a:gd name="connsiteX324" fmla="*/ 39756 w 4806563"/>
                <a:gd name="connsiteY324" fmla="*/ 282522 h 1952296"/>
                <a:gd name="connsiteX325" fmla="*/ 27830 w 4806563"/>
                <a:gd name="connsiteY325" fmla="*/ 274571 h 1952296"/>
                <a:gd name="connsiteX326" fmla="*/ 23854 w 4806563"/>
                <a:gd name="connsiteY326" fmla="*/ 262644 h 1952296"/>
                <a:gd name="connsiteX327" fmla="*/ 19878 w 4806563"/>
                <a:gd name="connsiteY327" fmla="*/ 238790 h 1952296"/>
                <a:gd name="connsiteX328" fmla="*/ 23854 w 4806563"/>
                <a:gd name="connsiteY328" fmla="*/ 226863 h 1952296"/>
                <a:gd name="connsiteX329" fmla="*/ 27830 w 4806563"/>
                <a:gd name="connsiteY329" fmla="*/ 210961 h 1952296"/>
                <a:gd name="connsiteX330" fmla="*/ 39756 w 4806563"/>
                <a:gd name="connsiteY330" fmla="*/ 187107 h 1952296"/>
                <a:gd name="connsiteX331" fmla="*/ 31805 w 4806563"/>
                <a:gd name="connsiteY331" fmla="*/ 175180 h 1952296"/>
                <a:gd name="connsiteX332" fmla="*/ 19878 w 4806563"/>
                <a:gd name="connsiteY332" fmla="*/ 167228 h 1952296"/>
                <a:gd name="connsiteX333" fmla="*/ 11927 w 4806563"/>
                <a:gd name="connsiteY333" fmla="*/ 143374 h 1952296"/>
                <a:gd name="connsiteX334" fmla="*/ 0 w 4806563"/>
                <a:gd name="connsiteY334" fmla="*/ 111569 h 1952296"/>
                <a:gd name="connsiteX335" fmla="*/ 11927 w 4806563"/>
                <a:gd name="connsiteY335" fmla="*/ 95667 h 1952296"/>
                <a:gd name="connsiteX336" fmla="*/ 35781 w 4806563"/>
                <a:gd name="connsiteY336" fmla="*/ 71813 h 1952296"/>
                <a:gd name="connsiteX337" fmla="*/ 47708 w 4806563"/>
                <a:gd name="connsiteY337" fmla="*/ 67837 h 1952296"/>
                <a:gd name="connsiteX338" fmla="*/ 87464 w 4806563"/>
                <a:gd name="connsiteY338" fmla="*/ 43983 h 1952296"/>
                <a:gd name="connsiteX339" fmla="*/ 111318 w 4806563"/>
                <a:gd name="connsiteY339" fmla="*/ 36032 h 1952296"/>
                <a:gd name="connsiteX340" fmla="*/ 127221 w 4806563"/>
                <a:gd name="connsiteY340" fmla="*/ 32056 h 1952296"/>
                <a:gd name="connsiteX341" fmla="*/ 139148 w 4806563"/>
                <a:gd name="connsiteY341" fmla="*/ 28081 h 1952296"/>
                <a:gd name="connsiteX342" fmla="*/ 159026 w 4806563"/>
                <a:gd name="connsiteY342" fmla="*/ 24105 h 1952296"/>
                <a:gd name="connsiteX343" fmla="*/ 167535 w 4806563"/>
                <a:gd name="connsiteY343" fmla="*/ 19851 h 1952296"/>
                <a:gd name="connsiteX0" fmla="*/ 167535 w 4806563"/>
                <a:gd name="connsiteY0" fmla="*/ 19851 h 1952296"/>
                <a:gd name="connsiteX1" fmla="*/ 518800 w 4806563"/>
                <a:gd name="connsiteY1" fmla="*/ 13057 h 1952296"/>
                <a:gd name="connsiteX2" fmla="*/ 1625774 w 4806563"/>
                <a:gd name="connsiteY2" fmla="*/ 447069 h 1952296"/>
                <a:gd name="connsiteX3" fmla="*/ 2124537 w 4806563"/>
                <a:gd name="connsiteY3" fmla="*/ 411947 h 1952296"/>
                <a:gd name="connsiteX4" fmla="*/ 2361112 w 4806563"/>
                <a:gd name="connsiteY4" fmla="*/ 821254 h 1952296"/>
                <a:gd name="connsiteX5" fmla="*/ 3469173 w 4806563"/>
                <a:gd name="connsiteY5" fmla="*/ 964498 h 1952296"/>
                <a:gd name="connsiteX6" fmla="*/ 3469173 w 4806563"/>
                <a:gd name="connsiteY6" fmla="*/ 698064 h 1952296"/>
                <a:gd name="connsiteX7" fmla="*/ 4047214 w 4806563"/>
                <a:gd name="connsiteY7" fmla="*/ 624428 h 1952296"/>
                <a:gd name="connsiteX8" fmla="*/ 4806563 w 4806563"/>
                <a:gd name="connsiteY8" fmla="*/ 572745 h 1952296"/>
                <a:gd name="connsiteX9" fmla="*/ 4802588 w 4806563"/>
                <a:gd name="connsiteY9" fmla="*/ 584672 h 1952296"/>
                <a:gd name="connsiteX10" fmla="*/ 4794636 w 4806563"/>
                <a:gd name="connsiteY10" fmla="*/ 592623 h 1952296"/>
                <a:gd name="connsiteX11" fmla="*/ 4770783 w 4806563"/>
                <a:gd name="connsiteY11" fmla="*/ 600574 h 1952296"/>
                <a:gd name="connsiteX12" fmla="*/ 4762831 w 4806563"/>
                <a:gd name="connsiteY12" fmla="*/ 608526 h 1952296"/>
                <a:gd name="connsiteX13" fmla="*/ 4742953 w 4806563"/>
                <a:gd name="connsiteY13" fmla="*/ 620453 h 1952296"/>
                <a:gd name="connsiteX14" fmla="*/ 4731026 w 4806563"/>
                <a:gd name="connsiteY14" fmla="*/ 624428 h 1952296"/>
                <a:gd name="connsiteX15" fmla="*/ 4723075 w 4806563"/>
                <a:gd name="connsiteY15" fmla="*/ 636355 h 1952296"/>
                <a:gd name="connsiteX16" fmla="*/ 4711148 w 4806563"/>
                <a:gd name="connsiteY16" fmla="*/ 648282 h 1952296"/>
                <a:gd name="connsiteX17" fmla="*/ 4691270 w 4806563"/>
                <a:gd name="connsiteY17" fmla="*/ 668161 h 1952296"/>
                <a:gd name="connsiteX18" fmla="*/ 4683318 w 4806563"/>
                <a:gd name="connsiteY18" fmla="*/ 692014 h 1952296"/>
                <a:gd name="connsiteX19" fmla="*/ 4667416 w 4806563"/>
                <a:gd name="connsiteY19" fmla="*/ 711893 h 1952296"/>
                <a:gd name="connsiteX20" fmla="*/ 4663440 w 4806563"/>
                <a:gd name="connsiteY20" fmla="*/ 723820 h 1952296"/>
                <a:gd name="connsiteX21" fmla="*/ 4611756 w 4806563"/>
                <a:gd name="connsiteY21" fmla="*/ 731771 h 1952296"/>
                <a:gd name="connsiteX22" fmla="*/ 4583927 w 4806563"/>
                <a:gd name="connsiteY22" fmla="*/ 743698 h 1952296"/>
                <a:gd name="connsiteX23" fmla="*/ 4575976 w 4806563"/>
                <a:gd name="connsiteY23" fmla="*/ 755625 h 1952296"/>
                <a:gd name="connsiteX24" fmla="*/ 4564049 w 4806563"/>
                <a:gd name="connsiteY24" fmla="*/ 795381 h 1952296"/>
                <a:gd name="connsiteX25" fmla="*/ 4552122 w 4806563"/>
                <a:gd name="connsiteY25" fmla="*/ 823211 h 1952296"/>
                <a:gd name="connsiteX26" fmla="*/ 4544170 w 4806563"/>
                <a:gd name="connsiteY26" fmla="*/ 831162 h 1952296"/>
                <a:gd name="connsiteX27" fmla="*/ 4528268 w 4806563"/>
                <a:gd name="connsiteY27" fmla="*/ 855016 h 1952296"/>
                <a:gd name="connsiteX28" fmla="*/ 4516341 w 4806563"/>
                <a:gd name="connsiteY28" fmla="*/ 858992 h 1952296"/>
                <a:gd name="connsiteX29" fmla="*/ 4508390 w 4806563"/>
                <a:gd name="connsiteY29" fmla="*/ 870919 h 1952296"/>
                <a:gd name="connsiteX30" fmla="*/ 4488511 w 4806563"/>
                <a:gd name="connsiteY30" fmla="*/ 886821 h 1952296"/>
                <a:gd name="connsiteX31" fmla="*/ 4480560 w 4806563"/>
                <a:gd name="connsiteY31" fmla="*/ 898748 h 1952296"/>
                <a:gd name="connsiteX32" fmla="*/ 4460682 w 4806563"/>
                <a:gd name="connsiteY32" fmla="*/ 914651 h 1952296"/>
                <a:gd name="connsiteX33" fmla="*/ 4436828 w 4806563"/>
                <a:gd name="connsiteY33" fmla="*/ 946456 h 1952296"/>
                <a:gd name="connsiteX34" fmla="*/ 4412974 w 4806563"/>
                <a:gd name="connsiteY34" fmla="*/ 954408 h 1952296"/>
                <a:gd name="connsiteX35" fmla="*/ 4401047 w 4806563"/>
                <a:gd name="connsiteY35" fmla="*/ 978261 h 1952296"/>
                <a:gd name="connsiteX36" fmla="*/ 4393096 w 4806563"/>
                <a:gd name="connsiteY36" fmla="*/ 990188 h 1952296"/>
                <a:gd name="connsiteX37" fmla="*/ 4385144 w 4806563"/>
                <a:gd name="connsiteY37" fmla="*/ 998140 h 1952296"/>
                <a:gd name="connsiteX38" fmla="*/ 4381169 w 4806563"/>
                <a:gd name="connsiteY38" fmla="*/ 1010067 h 1952296"/>
                <a:gd name="connsiteX39" fmla="*/ 4373217 w 4806563"/>
                <a:gd name="connsiteY39" fmla="*/ 1021994 h 1952296"/>
                <a:gd name="connsiteX40" fmla="*/ 4369242 w 4806563"/>
                <a:gd name="connsiteY40" fmla="*/ 1033921 h 1952296"/>
                <a:gd name="connsiteX41" fmla="*/ 4361290 w 4806563"/>
                <a:gd name="connsiteY41" fmla="*/ 1057774 h 1952296"/>
                <a:gd name="connsiteX42" fmla="*/ 4349363 w 4806563"/>
                <a:gd name="connsiteY42" fmla="*/ 1161141 h 1952296"/>
                <a:gd name="connsiteX43" fmla="*/ 4357315 w 4806563"/>
                <a:gd name="connsiteY43" fmla="*/ 1216801 h 1952296"/>
                <a:gd name="connsiteX44" fmla="*/ 4361290 w 4806563"/>
                <a:gd name="connsiteY44" fmla="*/ 1236679 h 1952296"/>
                <a:gd name="connsiteX45" fmla="*/ 4373217 w 4806563"/>
                <a:gd name="connsiteY45" fmla="*/ 1264508 h 1952296"/>
                <a:gd name="connsiteX46" fmla="*/ 4377193 w 4806563"/>
                <a:gd name="connsiteY46" fmla="*/ 1276435 h 1952296"/>
                <a:gd name="connsiteX47" fmla="*/ 4389120 w 4806563"/>
                <a:gd name="connsiteY47" fmla="*/ 1312216 h 1952296"/>
                <a:gd name="connsiteX48" fmla="*/ 4401047 w 4806563"/>
                <a:gd name="connsiteY48" fmla="*/ 1332094 h 1952296"/>
                <a:gd name="connsiteX49" fmla="*/ 4412974 w 4806563"/>
                <a:gd name="connsiteY49" fmla="*/ 1355948 h 1952296"/>
                <a:gd name="connsiteX50" fmla="*/ 4428876 w 4806563"/>
                <a:gd name="connsiteY50" fmla="*/ 1379802 h 1952296"/>
                <a:gd name="connsiteX51" fmla="*/ 4432852 w 4806563"/>
                <a:gd name="connsiteY51" fmla="*/ 1391729 h 1952296"/>
                <a:gd name="connsiteX52" fmla="*/ 4456706 w 4806563"/>
                <a:gd name="connsiteY52" fmla="*/ 1415583 h 1952296"/>
                <a:gd name="connsiteX53" fmla="*/ 4464657 w 4806563"/>
                <a:gd name="connsiteY53" fmla="*/ 1427510 h 1952296"/>
                <a:gd name="connsiteX54" fmla="*/ 4484536 w 4806563"/>
                <a:gd name="connsiteY54" fmla="*/ 1447388 h 1952296"/>
                <a:gd name="connsiteX55" fmla="*/ 4492487 w 4806563"/>
                <a:gd name="connsiteY55" fmla="*/ 1459315 h 1952296"/>
                <a:gd name="connsiteX56" fmla="*/ 4512365 w 4806563"/>
                <a:gd name="connsiteY56" fmla="*/ 1475218 h 1952296"/>
                <a:gd name="connsiteX57" fmla="*/ 4508390 w 4806563"/>
                <a:gd name="connsiteY57" fmla="*/ 1487145 h 1952296"/>
                <a:gd name="connsiteX58" fmla="*/ 4512365 w 4806563"/>
                <a:gd name="connsiteY58" fmla="*/ 1530877 h 1952296"/>
                <a:gd name="connsiteX59" fmla="*/ 4532243 w 4806563"/>
                <a:gd name="connsiteY59" fmla="*/ 1546780 h 1952296"/>
                <a:gd name="connsiteX60" fmla="*/ 4544170 w 4806563"/>
                <a:gd name="connsiteY60" fmla="*/ 1554731 h 1952296"/>
                <a:gd name="connsiteX61" fmla="*/ 4548146 w 4806563"/>
                <a:gd name="connsiteY61" fmla="*/ 1566658 h 1952296"/>
                <a:gd name="connsiteX62" fmla="*/ 4560073 w 4806563"/>
                <a:gd name="connsiteY62" fmla="*/ 1574609 h 1952296"/>
                <a:gd name="connsiteX63" fmla="*/ 4583927 w 4806563"/>
                <a:gd name="connsiteY63" fmla="*/ 1602439 h 1952296"/>
                <a:gd name="connsiteX64" fmla="*/ 4591878 w 4806563"/>
                <a:gd name="connsiteY64" fmla="*/ 1630268 h 1952296"/>
                <a:gd name="connsiteX65" fmla="*/ 4611756 w 4806563"/>
                <a:gd name="connsiteY65" fmla="*/ 1650147 h 1952296"/>
                <a:gd name="connsiteX66" fmla="*/ 4615732 w 4806563"/>
                <a:gd name="connsiteY66" fmla="*/ 1709781 h 1952296"/>
                <a:gd name="connsiteX67" fmla="*/ 4611756 w 4806563"/>
                <a:gd name="connsiteY67" fmla="*/ 1777368 h 1952296"/>
                <a:gd name="connsiteX68" fmla="*/ 4611756 w 4806563"/>
                <a:gd name="connsiteY68" fmla="*/ 1825075 h 1952296"/>
                <a:gd name="connsiteX69" fmla="*/ 4599830 w 4806563"/>
                <a:gd name="connsiteY69" fmla="*/ 1876759 h 1952296"/>
                <a:gd name="connsiteX70" fmla="*/ 4595854 w 4806563"/>
                <a:gd name="connsiteY70" fmla="*/ 1900613 h 1952296"/>
                <a:gd name="connsiteX71" fmla="*/ 4583927 w 4806563"/>
                <a:gd name="connsiteY71" fmla="*/ 1904588 h 1952296"/>
                <a:gd name="connsiteX72" fmla="*/ 4564049 w 4806563"/>
                <a:gd name="connsiteY72" fmla="*/ 1920491 h 1952296"/>
                <a:gd name="connsiteX73" fmla="*/ 4536219 w 4806563"/>
                <a:gd name="connsiteY73" fmla="*/ 1924467 h 1952296"/>
                <a:gd name="connsiteX74" fmla="*/ 4524292 w 4806563"/>
                <a:gd name="connsiteY74" fmla="*/ 1920491 h 1952296"/>
                <a:gd name="connsiteX75" fmla="*/ 4520316 w 4806563"/>
                <a:gd name="connsiteY75" fmla="*/ 1908564 h 1952296"/>
                <a:gd name="connsiteX76" fmla="*/ 4504414 w 4806563"/>
                <a:gd name="connsiteY76" fmla="*/ 1884710 h 1952296"/>
                <a:gd name="connsiteX77" fmla="*/ 4496463 w 4806563"/>
                <a:gd name="connsiteY77" fmla="*/ 1856881 h 1952296"/>
                <a:gd name="connsiteX78" fmla="*/ 4488511 w 4806563"/>
                <a:gd name="connsiteY78" fmla="*/ 1848929 h 1952296"/>
                <a:gd name="connsiteX79" fmla="*/ 4476584 w 4806563"/>
                <a:gd name="connsiteY79" fmla="*/ 1844954 h 1952296"/>
                <a:gd name="connsiteX80" fmla="*/ 4452730 w 4806563"/>
                <a:gd name="connsiteY80" fmla="*/ 1837002 h 1952296"/>
                <a:gd name="connsiteX81" fmla="*/ 4428876 w 4806563"/>
                <a:gd name="connsiteY81" fmla="*/ 1833027 h 1952296"/>
                <a:gd name="connsiteX82" fmla="*/ 4420925 w 4806563"/>
                <a:gd name="connsiteY82" fmla="*/ 1809173 h 1952296"/>
                <a:gd name="connsiteX83" fmla="*/ 4412974 w 4806563"/>
                <a:gd name="connsiteY83" fmla="*/ 1773392 h 1952296"/>
                <a:gd name="connsiteX84" fmla="*/ 4389120 w 4806563"/>
                <a:gd name="connsiteY84" fmla="*/ 1769416 h 1952296"/>
                <a:gd name="connsiteX85" fmla="*/ 4377193 w 4806563"/>
                <a:gd name="connsiteY85" fmla="*/ 1765441 h 1952296"/>
                <a:gd name="connsiteX86" fmla="*/ 4369242 w 4806563"/>
                <a:gd name="connsiteY86" fmla="*/ 1757489 h 1952296"/>
                <a:gd name="connsiteX87" fmla="*/ 4357315 w 4806563"/>
                <a:gd name="connsiteY87" fmla="*/ 1749538 h 1952296"/>
                <a:gd name="connsiteX88" fmla="*/ 4353339 w 4806563"/>
                <a:gd name="connsiteY88" fmla="*/ 1737611 h 1952296"/>
                <a:gd name="connsiteX89" fmla="*/ 4341412 w 4806563"/>
                <a:gd name="connsiteY89" fmla="*/ 1729660 h 1952296"/>
                <a:gd name="connsiteX90" fmla="*/ 4325510 w 4806563"/>
                <a:gd name="connsiteY90" fmla="*/ 1705806 h 1952296"/>
                <a:gd name="connsiteX91" fmla="*/ 4317558 w 4806563"/>
                <a:gd name="connsiteY91" fmla="*/ 1697854 h 1952296"/>
                <a:gd name="connsiteX92" fmla="*/ 4309607 w 4806563"/>
                <a:gd name="connsiteY92" fmla="*/ 1674001 h 1952296"/>
                <a:gd name="connsiteX93" fmla="*/ 4301656 w 4806563"/>
                <a:gd name="connsiteY93" fmla="*/ 1662074 h 1952296"/>
                <a:gd name="connsiteX94" fmla="*/ 4293704 w 4806563"/>
                <a:gd name="connsiteY94" fmla="*/ 1654122 h 1952296"/>
                <a:gd name="connsiteX95" fmla="*/ 4297680 w 4806563"/>
                <a:gd name="connsiteY95" fmla="*/ 1642195 h 1952296"/>
                <a:gd name="connsiteX96" fmla="*/ 4309607 w 4806563"/>
                <a:gd name="connsiteY96" fmla="*/ 1634244 h 1952296"/>
                <a:gd name="connsiteX97" fmla="*/ 4321534 w 4806563"/>
                <a:gd name="connsiteY97" fmla="*/ 1610390 h 1952296"/>
                <a:gd name="connsiteX98" fmla="*/ 4317558 w 4806563"/>
                <a:gd name="connsiteY98" fmla="*/ 1598463 h 1952296"/>
                <a:gd name="connsiteX99" fmla="*/ 4297680 w 4806563"/>
                <a:gd name="connsiteY99" fmla="*/ 1602439 h 1952296"/>
                <a:gd name="connsiteX100" fmla="*/ 4285753 w 4806563"/>
                <a:gd name="connsiteY100" fmla="*/ 1606414 h 1952296"/>
                <a:gd name="connsiteX101" fmla="*/ 4281777 w 4806563"/>
                <a:gd name="connsiteY101" fmla="*/ 1622317 h 1952296"/>
                <a:gd name="connsiteX102" fmla="*/ 4277802 w 4806563"/>
                <a:gd name="connsiteY102" fmla="*/ 1570634 h 1952296"/>
                <a:gd name="connsiteX103" fmla="*/ 4277802 w 4806563"/>
                <a:gd name="connsiteY103" fmla="*/ 1510999 h 1952296"/>
                <a:gd name="connsiteX104" fmla="*/ 4269850 w 4806563"/>
                <a:gd name="connsiteY104" fmla="*/ 1503048 h 1952296"/>
                <a:gd name="connsiteX105" fmla="*/ 4265875 w 4806563"/>
                <a:gd name="connsiteY105" fmla="*/ 1455340 h 1952296"/>
                <a:gd name="connsiteX106" fmla="*/ 4261899 w 4806563"/>
                <a:gd name="connsiteY106" fmla="*/ 1443413 h 1952296"/>
                <a:gd name="connsiteX107" fmla="*/ 4253948 w 4806563"/>
                <a:gd name="connsiteY107" fmla="*/ 1435461 h 1952296"/>
                <a:gd name="connsiteX108" fmla="*/ 4234070 w 4806563"/>
                <a:gd name="connsiteY108" fmla="*/ 1431486 h 1952296"/>
                <a:gd name="connsiteX109" fmla="*/ 4222143 w 4806563"/>
                <a:gd name="connsiteY109" fmla="*/ 1423534 h 1952296"/>
                <a:gd name="connsiteX110" fmla="*/ 4182386 w 4806563"/>
                <a:gd name="connsiteY110" fmla="*/ 1391729 h 1952296"/>
                <a:gd name="connsiteX111" fmla="*/ 4162508 w 4806563"/>
                <a:gd name="connsiteY111" fmla="*/ 1371851 h 1952296"/>
                <a:gd name="connsiteX112" fmla="*/ 4138654 w 4806563"/>
                <a:gd name="connsiteY112" fmla="*/ 1363900 h 1952296"/>
                <a:gd name="connsiteX113" fmla="*/ 4118776 w 4806563"/>
                <a:gd name="connsiteY113" fmla="*/ 1344021 h 1952296"/>
                <a:gd name="connsiteX114" fmla="*/ 4106849 w 4806563"/>
                <a:gd name="connsiteY114" fmla="*/ 1336070 h 1952296"/>
                <a:gd name="connsiteX115" fmla="*/ 4086970 w 4806563"/>
                <a:gd name="connsiteY115" fmla="*/ 1324143 h 1952296"/>
                <a:gd name="connsiteX116" fmla="*/ 4063116 w 4806563"/>
                <a:gd name="connsiteY116" fmla="*/ 1332094 h 1952296"/>
                <a:gd name="connsiteX117" fmla="*/ 4047214 w 4806563"/>
                <a:gd name="connsiteY117" fmla="*/ 1355948 h 1952296"/>
                <a:gd name="connsiteX118" fmla="*/ 4039263 w 4806563"/>
                <a:gd name="connsiteY118" fmla="*/ 1363900 h 1952296"/>
                <a:gd name="connsiteX119" fmla="*/ 4031311 w 4806563"/>
                <a:gd name="connsiteY119" fmla="*/ 1387754 h 1952296"/>
                <a:gd name="connsiteX120" fmla="*/ 4019384 w 4806563"/>
                <a:gd name="connsiteY120" fmla="*/ 1391729 h 1952296"/>
                <a:gd name="connsiteX121" fmla="*/ 3991555 w 4806563"/>
                <a:gd name="connsiteY121" fmla="*/ 1395705 h 1952296"/>
                <a:gd name="connsiteX122" fmla="*/ 3967701 w 4806563"/>
                <a:gd name="connsiteY122" fmla="*/ 1383778 h 1952296"/>
                <a:gd name="connsiteX123" fmla="*/ 3963725 w 4806563"/>
                <a:gd name="connsiteY123" fmla="*/ 1371851 h 1952296"/>
                <a:gd name="connsiteX124" fmla="*/ 3939871 w 4806563"/>
                <a:gd name="connsiteY124" fmla="*/ 1363900 h 1952296"/>
                <a:gd name="connsiteX125" fmla="*/ 3927944 w 4806563"/>
                <a:gd name="connsiteY125" fmla="*/ 1355948 h 1952296"/>
                <a:gd name="connsiteX126" fmla="*/ 3904090 w 4806563"/>
                <a:gd name="connsiteY126" fmla="*/ 1344021 h 1952296"/>
                <a:gd name="connsiteX127" fmla="*/ 3892163 w 4806563"/>
                <a:gd name="connsiteY127" fmla="*/ 1340046 h 1952296"/>
                <a:gd name="connsiteX128" fmla="*/ 3868310 w 4806563"/>
                <a:gd name="connsiteY128" fmla="*/ 1324143 h 1952296"/>
                <a:gd name="connsiteX129" fmla="*/ 3792772 w 4806563"/>
                <a:gd name="connsiteY129" fmla="*/ 1320168 h 1952296"/>
                <a:gd name="connsiteX130" fmla="*/ 3737113 w 4806563"/>
                <a:gd name="connsiteY130" fmla="*/ 1328119 h 1952296"/>
                <a:gd name="connsiteX131" fmla="*/ 3725186 w 4806563"/>
                <a:gd name="connsiteY131" fmla="*/ 1332094 h 1952296"/>
                <a:gd name="connsiteX132" fmla="*/ 3717235 w 4806563"/>
                <a:gd name="connsiteY132" fmla="*/ 1340046 h 1952296"/>
                <a:gd name="connsiteX133" fmla="*/ 3681454 w 4806563"/>
                <a:gd name="connsiteY133" fmla="*/ 1344021 h 1952296"/>
                <a:gd name="connsiteX134" fmla="*/ 3665551 w 4806563"/>
                <a:gd name="connsiteY134" fmla="*/ 1347997 h 1952296"/>
                <a:gd name="connsiteX135" fmla="*/ 3661576 w 4806563"/>
                <a:gd name="connsiteY135" fmla="*/ 1336070 h 1952296"/>
                <a:gd name="connsiteX136" fmla="*/ 3657600 w 4806563"/>
                <a:gd name="connsiteY136" fmla="*/ 1324143 h 1952296"/>
                <a:gd name="connsiteX137" fmla="*/ 3649649 w 4806563"/>
                <a:gd name="connsiteY137" fmla="*/ 1300289 h 1952296"/>
                <a:gd name="connsiteX138" fmla="*/ 3625795 w 4806563"/>
                <a:gd name="connsiteY138" fmla="*/ 1296314 h 1952296"/>
                <a:gd name="connsiteX139" fmla="*/ 3617843 w 4806563"/>
                <a:gd name="connsiteY139" fmla="*/ 1304265 h 1952296"/>
                <a:gd name="connsiteX140" fmla="*/ 3562184 w 4806563"/>
                <a:gd name="connsiteY140" fmla="*/ 1340046 h 1952296"/>
                <a:gd name="connsiteX141" fmla="*/ 3550257 w 4806563"/>
                <a:gd name="connsiteY141" fmla="*/ 1336070 h 1952296"/>
                <a:gd name="connsiteX142" fmla="*/ 3526403 w 4806563"/>
                <a:gd name="connsiteY142" fmla="*/ 1328119 h 1952296"/>
                <a:gd name="connsiteX143" fmla="*/ 3510501 w 4806563"/>
                <a:gd name="connsiteY143" fmla="*/ 1324143 h 1952296"/>
                <a:gd name="connsiteX144" fmla="*/ 3498574 w 4806563"/>
                <a:gd name="connsiteY144" fmla="*/ 1332094 h 1952296"/>
                <a:gd name="connsiteX145" fmla="*/ 3466769 w 4806563"/>
                <a:gd name="connsiteY145" fmla="*/ 1336070 h 1952296"/>
                <a:gd name="connsiteX146" fmla="*/ 3446890 w 4806563"/>
                <a:gd name="connsiteY146" fmla="*/ 1367875 h 1952296"/>
                <a:gd name="connsiteX147" fmla="*/ 3442915 w 4806563"/>
                <a:gd name="connsiteY147" fmla="*/ 1403656 h 1952296"/>
                <a:gd name="connsiteX148" fmla="*/ 3466769 w 4806563"/>
                <a:gd name="connsiteY148" fmla="*/ 1399681 h 1952296"/>
                <a:gd name="connsiteX149" fmla="*/ 3486647 w 4806563"/>
                <a:gd name="connsiteY149" fmla="*/ 1395705 h 1952296"/>
                <a:gd name="connsiteX150" fmla="*/ 3486647 w 4806563"/>
                <a:gd name="connsiteY150" fmla="*/ 1419559 h 1952296"/>
                <a:gd name="connsiteX151" fmla="*/ 3466769 w 4806563"/>
                <a:gd name="connsiteY151" fmla="*/ 1423534 h 1952296"/>
                <a:gd name="connsiteX152" fmla="*/ 3462793 w 4806563"/>
                <a:gd name="connsiteY152" fmla="*/ 1435461 h 1952296"/>
                <a:gd name="connsiteX153" fmla="*/ 3470744 w 4806563"/>
                <a:gd name="connsiteY153" fmla="*/ 1463291 h 1952296"/>
                <a:gd name="connsiteX154" fmla="*/ 3506525 w 4806563"/>
                <a:gd name="connsiteY154" fmla="*/ 1483169 h 1952296"/>
                <a:gd name="connsiteX155" fmla="*/ 3518452 w 4806563"/>
                <a:gd name="connsiteY155" fmla="*/ 1487145 h 1952296"/>
                <a:gd name="connsiteX156" fmla="*/ 3542306 w 4806563"/>
                <a:gd name="connsiteY156" fmla="*/ 1495096 h 1952296"/>
                <a:gd name="connsiteX157" fmla="*/ 3534355 w 4806563"/>
                <a:gd name="connsiteY157" fmla="*/ 1518950 h 1952296"/>
                <a:gd name="connsiteX158" fmla="*/ 3526403 w 4806563"/>
                <a:gd name="connsiteY158" fmla="*/ 1510999 h 1952296"/>
                <a:gd name="connsiteX159" fmla="*/ 3514476 w 4806563"/>
                <a:gd name="connsiteY159" fmla="*/ 1507023 h 1952296"/>
                <a:gd name="connsiteX160" fmla="*/ 3466769 w 4806563"/>
                <a:gd name="connsiteY160" fmla="*/ 1499072 h 1952296"/>
                <a:gd name="connsiteX161" fmla="*/ 3454842 w 4806563"/>
                <a:gd name="connsiteY161" fmla="*/ 1491121 h 1952296"/>
                <a:gd name="connsiteX162" fmla="*/ 3434963 w 4806563"/>
                <a:gd name="connsiteY162" fmla="*/ 1463291 h 1952296"/>
                <a:gd name="connsiteX163" fmla="*/ 3423036 w 4806563"/>
                <a:gd name="connsiteY163" fmla="*/ 1487145 h 1952296"/>
                <a:gd name="connsiteX164" fmla="*/ 3430988 w 4806563"/>
                <a:gd name="connsiteY164" fmla="*/ 1495096 h 1952296"/>
                <a:gd name="connsiteX165" fmla="*/ 3423036 w 4806563"/>
                <a:gd name="connsiteY165" fmla="*/ 1503048 h 1952296"/>
                <a:gd name="connsiteX166" fmla="*/ 3411110 w 4806563"/>
                <a:gd name="connsiteY166" fmla="*/ 1522926 h 1952296"/>
                <a:gd name="connsiteX167" fmla="*/ 3403158 w 4806563"/>
                <a:gd name="connsiteY167" fmla="*/ 1499072 h 1952296"/>
                <a:gd name="connsiteX168" fmla="*/ 3387256 w 4806563"/>
                <a:gd name="connsiteY168" fmla="*/ 1495096 h 1952296"/>
                <a:gd name="connsiteX169" fmla="*/ 3367377 w 4806563"/>
                <a:gd name="connsiteY169" fmla="*/ 1510999 h 1952296"/>
                <a:gd name="connsiteX170" fmla="*/ 3355450 w 4806563"/>
                <a:gd name="connsiteY170" fmla="*/ 1530877 h 1952296"/>
                <a:gd name="connsiteX171" fmla="*/ 3327621 w 4806563"/>
                <a:gd name="connsiteY171" fmla="*/ 1534853 h 1952296"/>
                <a:gd name="connsiteX172" fmla="*/ 3295816 w 4806563"/>
                <a:gd name="connsiteY172" fmla="*/ 1510999 h 1952296"/>
                <a:gd name="connsiteX173" fmla="*/ 3287864 w 4806563"/>
                <a:gd name="connsiteY173" fmla="*/ 1503048 h 1952296"/>
                <a:gd name="connsiteX174" fmla="*/ 3295816 w 4806563"/>
                <a:gd name="connsiteY174" fmla="*/ 1495096 h 1952296"/>
                <a:gd name="connsiteX175" fmla="*/ 3287864 w 4806563"/>
                <a:gd name="connsiteY175" fmla="*/ 1483169 h 1952296"/>
                <a:gd name="connsiteX176" fmla="*/ 3275937 w 4806563"/>
                <a:gd name="connsiteY176" fmla="*/ 1479194 h 1952296"/>
                <a:gd name="connsiteX177" fmla="*/ 3267986 w 4806563"/>
                <a:gd name="connsiteY177" fmla="*/ 1471242 h 1952296"/>
                <a:gd name="connsiteX178" fmla="*/ 3256059 w 4806563"/>
                <a:gd name="connsiteY178" fmla="*/ 1467267 h 1952296"/>
                <a:gd name="connsiteX179" fmla="*/ 3252083 w 4806563"/>
                <a:gd name="connsiteY179" fmla="*/ 1455340 h 1952296"/>
                <a:gd name="connsiteX180" fmla="*/ 3220278 w 4806563"/>
                <a:gd name="connsiteY180" fmla="*/ 1451364 h 1952296"/>
                <a:gd name="connsiteX181" fmla="*/ 3200400 w 4806563"/>
                <a:gd name="connsiteY181" fmla="*/ 1447388 h 1952296"/>
                <a:gd name="connsiteX182" fmla="*/ 3188473 w 4806563"/>
                <a:gd name="connsiteY182" fmla="*/ 1451364 h 1952296"/>
                <a:gd name="connsiteX183" fmla="*/ 3184497 w 4806563"/>
                <a:gd name="connsiteY183" fmla="*/ 1463291 h 1952296"/>
                <a:gd name="connsiteX184" fmla="*/ 3168595 w 4806563"/>
                <a:gd name="connsiteY184" fmla="*/ 1467267 h 1952296"/>
                <a:gd name="connsiteX185" fmla="*/ 3132814 w 4806563"/>
                <a:gd name="connsiteY185" fmla="*/ 1459315 h 1952296"/>
                <a:gd name="connsiteX186" fmla="*/ 3120887 w 4806563"/>
                <a:gd name="connsiteY186" fmla="*/ 1455340 h 1952296"/>
                <a:gd name="connsiteX187" fmla="*/ 3085106 w 4806563"/>
                <a:gd name="connsiteY187" fmla="*/ 1443413 h 1952296"/>
                <a:gd name="connsiteX188" fmla="*/ 3025471 w 4806563"/>
                <a:gd name="connsiteY188" fmla="*/ 1439437 h 1952296"/>
                <a:gd name="connsiteX189" fmla="*/ 3009569 w 4806563"/>
                <a:gd name="connsiteY189" fmla="*/ 1443413 h 1952296"/>
                <a:gd name="connsiteX190" fmla="*/ 2989690 w 4806563"/>
                <a:gd name="connsiteY190" fmla="*/ 1447388 h 1952296"/>
                <a:gd name="connsiteX191" fmla="*/ 2977763 w 4806563"/>
                <a:gd name="connsiteY191" fmla="*/ 1451364 h 1952296"/>
                <a:gd name="connsiteX192" fmla="*/ 2930056 w 4806563"/>
                <a:gd name="connsiteY192" fmla="*/ 1463291 h 1952296"/>
                <a:gd name="connsiteX193" fmla="*/ 2918129 w 4806563"/>
                <a:gd name="connsiteY193" fmla="*/ 1471242 h 1952296"/>
                <a:gd name="connsiteX194" fmla="*/ 2878372 w 4806563"/>
                <a:gd name="connsiteY194" fmla="*/ 1483169 h 1952296"/>
                <a:gd name="connsiteX195" fmla="*/ 2870421 w 4806563"/>
                <a:gd name="connsiteY195" fmla="*/ 1491121 h 1952296"/>
                <a:gd name="connsiteX196" fmla="*/ 2850543 w 4806563"/>
                <a:gd name="connsiteY196" fmla="*/ 1503048 h 1952296"/>
                <a:gd name="connsiteX197" fmla="*/ 2826689 w 4806563"/>
                <a:gd name="connsiteY197" fmla="*/ 1510999 h 1952296"/>
                <a:gd name="connsiteX198" fmla="*/ 2810786 w 4806563"/>
                <a:gd name="connsiteY198" fmla="*/ 1530877 h 1952296"/>
                <a:gd name="connsiteX199" fmla="*/ 2798859 w 4806563"/>
                <a:gd name="connsiteY199" fmla="*/ 1538828 h 1952296"/>
                <a:gd name="connsiteX200" fmla="*/ 2786932 w 4806563"/>
                <a:gd name="connsiteY200" fmla="*/ 1542804 h 1952296"/>
                <a:gd name="connsiteX201" fmla="*/ 2778981 w 4806563"/>
                <a:gd name="connsiteY201" fmla="*/ 1554731 h 1952296"/>
                <a:gd name="connsiteX202" fmla="*/ 2759103 w 4806563"/>
                <a:gd name="connsiteY202" fmla="*/ 1570634 h 1952296"/>
                <a:gd name="connsiteX203" fmla="*/ 2747176 w 4806563"/>
                <a:gd name="connsiteY203" fmla="*/ 1578585 h 1952296"/>
                <a:gd name="connsiteX204" fmla="*/ 2731273 w 4806563"/>
                <a:gd name="connsiteY204" fmla="*/ 1598463 h 1952296"/>
                <a:gd name="connsiteX205" fmla="*/ 2727297 w 4806563"/>
                <a:gd name="connsiteY205" fmla="*/ 1610390 h 1952296"/>
                <a:gd name="connsiteX206" fmla="*/ 2699468 w 4806563"/>
                <a:gd name="connsiteY206" fmla="*/ 1614366 h 1952296"/>
                <a:gd name="connsiteX207" fmla="*/ 2683565 w 4806563"/>
                <a:gd name="connsiteY207" fmla="*/ 1618341 h 1952296"/>
                <a:gd name="connsiteX208" fmla="*/ 2651760 w 4806563"/>
                <a:gd name="connsiteY208" fmla="*/ 1622317 h 1952296"/>
                <a:gd name="connsiteX209" fmla="*/ 2639833 w 4806563"/>
                <a:gd name="connsiteY209" fmla="*/ 1630268 h 1952296"/>
                <a:gd name="connsiteX210" fmla="*/ 2623930 w 4806563"/>
                <a:gd name="connsiteY210" fmla="*/ 1638220 h 1952296"/>
                <a:gd name="connsiteX211" fmla="*/ 2588150 w 4806563"/>
                <a:gd name="connsiteY211" fmla="*/ 1658098 h 1952296"/>
                <a:gd name="connsiteX212" fmla="*/ 2564296 w 4806563"/>
                <a:gd name="connsiteY212" fmla="*/ 1689903 h 1952296"/>
                <a:gd name="connsiteX213" fmla="*/ 2544417 w 4806563"/>
                <a:gd name="connsiteY213" fmla="*/ 1701830 h 1952296"/>
                <a:gd name="connsiteX214" fmla="*/ 2552369 w 4806563"/>
                <a:gd name="connsiteY214" fmla="*/ 1725684 h 1952296"/>
                <a:gd name="connsiteX215" fmla="*/ 2548393 w 4806563"/>
                <a:gd name="connsiteY215" fmla="*/ 1757489 h 1952296"/>
                <a:gd name="connsiteX216" fmla="*/ 2544417 w 4806563"/>
                <a:gd name="connsiteY216" fmla="*/ 1769416 h 1952296"/>
                <a:gd name="connsiteX217" fmla="*/ 2532490 w 4806563"/>
                <a:gd name="connsiteY217" fmla="*/ 1813148 h 1952296"/>
                <a:gd name="connsiteX218" fmla="*/ 2528515 w 4806563"/>
                <a:gd name="connsiteY218" fmla="*/ 1837002 h 1952296"/>
                <a:gd name="connsiteX219" fmla="*/ 2532490 w 4806563"/>
                <a:gd name="connsiteY219" fmla="*/ 1848929 h 1952296"/>
                <a:gd name="connsiteX220" fmla="*/ 2536466 w 4806563"/>
                <a:gd name="connsiteY220" fmla="*/ 1904588 h 1952296"/>
                <a:gd name="connsiteX221" fmla="*/ 2544417 w 4806563"/>
                <a:gd name="connsiteY221" fmla="*/ 1916515 h 1952296"/>
                <a:gd name="connsiteX222" fmla="*/ 2552369 w 4806563"/>
                <a:gd name="connsiteY222" fmla="*/ 1948321 h 1952296"/>
                <a:gd name="connsiteX223" fmla="*/ 2508636 w 4806563"/>
                <a:gd name="connsiteY223" fmla="*/ 1944345 h 1952296"/>
                <a:gd name="connsiteX224" fmla="*/ 2452977 w 4806563"/>
                <a:gd name="connsiteY224" fmla="*/ 1932418 h 1952296"/>
                <a:gd name="connsiteX225" fmla="*/ 2433099 w 4806563"/>
                <a:gd name="connsiteY225" fmla="*/ 1928442 h 1952296"/>
                <a:gd name="connsiteX226" fmla="*/ 2405270 w 4806563"/>
                <a:gd name="connsiteY226" fmla="*/ 1920491 h 1952296"/>
                <a:gd name="connsiteX227" fmla="*/ 2381416 w 4806563"/>
                <a:gd name="connsiteY227" fmla="*/ 1904588 h 1952296"/>
                <a:gd name="connsiteX228" fmla="*/ 2357562 w 4806563"/>
                <a:gd name="connsiteY228" fmla="*/ 1900613 h 1952296"/>
                <a:gd name="connsiteX229" fmla="*/ 2345635 w 4806563"/>
                <a:gd name="connsiteY229" fmla="*/ 1896637 h 1952296"/>
                <a:gd name="connsiteX230" fmla="*/ 2341659 w 4806563"/>
                <a:gd name="connsiteY230" fmla="*/ 1884710 h 1952296"/>
                <a:gd name="connsiteX231" fmla="*/ 2333708 w 4806563"/>
                <a:gd name="connsiteY231" fmla="*/ 1872783 h 1952296"/>
                <a:gd name="connsiteX232" fmla="*/ 2325756 w 4806563"/>
                <a:gd name="connsiteY232" fmla="*/ 1833027 h 1952296"/>
                <a:gd name="connsiteX233" fmla="*/ 2313830 w 4806563"/>
                <a:gd name="connsiteY233" fmla="*/ 1773392 h 1952296"/>
                <a:gd name="connsiteX234" fmla="*/ 2301903 w 4806563"/>
                <a:gd name="connsiteY234" fmla="*/ 1749538 h 1952296"/>
                <a:gd name="connsiteX235" fmla="*/ 2266122 w 4806563"/>
                <a:gd name="connsiteY235" fmla="*/ 1733635 h 1952296"/>
                <a:gd name="connsiteX236" fmla="*/ 2250219 w 4806563"/>
                <a:gd name="connsiteY236" fmla="*/ 1701830 h 1952296"/>
                <a:gd name="connsiteX237" fmla="*/ 2242268 w 4806563"/>
                <a:gd name="connsiteY237" fmla="*/ 1670025 h 1952296"/>
                <a:gd name="connsiteX238" fmla="*/ 2226365 w 4806563"/>
                <a:gd name="connsiteY238" fmla="*/ 1654122 h 1952296"/>
                <a:gd name="connsiteX239" fmla="*/ 2218414 w 4806563"/>
                <a:gd name="connsiteY239" fmla="*/ 1626293 h 1952296"/>
                <a:gd name="connsiteX240" fmla="*/ 2214438 w 4806563"/>
                <a:gd name="connsiteY240" fmla="*/ 1614366 h 1952296"/>
                <a:gd name="connsiteX241" fmla="*/ 2202511 w 4806563"/>
                <a:gd name="connsiteY241" fmla="*/ 1578585 h 1952296"/>
                <a:gd name="connsiteX242" fmla="*/ 2198536 w 4806563"/>
                <a:gd name="connsiteY242" fmla="*/ 1562682 h 1952296"/>
                <a:gd name="connsiteX243" fmla="*/ 2190584 w 4806563"/>
                <a:gd name="connsiteY243" fmla="*/ 1550755 h 1952296"/>
                <a:gd name="connsiteX244" fmla="*/ 2186609 w 4806563"/>
                <a:gd name="connsiteY244" fmla="*/ 1538828 h 1952296"/>
                <a:gd name="connsiteX245" fmla="*/ 2178657 w 4806563"/>
                <a:gd name="connsiteY245" fmla="*/ 1530877 h 1952296"/>
                <a:gd name="connsiteX246" fmla="*/ 2166730 w 4806563"/>
                <a:gd name="connsiteY246" fmla="*/ 1491121 h 1952296"/>
                <a:gd name="connsiteX247" fmla="*/ 2154803 w 4806563"/>
                <a:gd name="connsiteY247" fmla="*/ 1487145 h 1952296"/>
                <a:gd name="connsiteX248" fmla="*/ 2146852 w 4806563"/>
                <a:gd name="connsiteY248" fmla="*/ 1475218 h 1952296"/>
                <a:gd name="connsiteX249" fmla="*/ 2119023 w 4806563"/>
                <a:gd name="connsiteY249" fmla="*/ 1443413 h 1952296"/>
                <a:gd name="connsiteX250" fmla="*/ 2095169 w 4806563"/>
                <a:gd name="connsiteY250" fmla="*/ 1435461 h 1952296"/>
                <a:gd name="connsiteX251" fmla="*/ 2035534 w 4806563"/>
                <a:gd name="connsiteY251" fmla="*/ 1431486 h 1952296"/>
                <a:gd name="connsiteX252" fmla="*/ 2023607 w 4806563"/>
                <a:gd name="connsiteY252" fmla="*/ 1427510 h 1952296"/>
                <a:gd name="connsiteX253" fmla="*/ 2011680 w 4806563"/>
                <a:gd name="connsiteY253" fmla="*/ 1423534 h 1952296"/>
                <a:gd name="connsiteX254" fmla="*/ 1963972 w 4806563"/>
                <a:gd name="connsiteY254" fmla="*/ 1411608 h 1952296"/>
                <a:gd name="connsiteX255" fmla="*/ 1940118 w 4806563"/>
                <a:gd name="connsiteY255" fmla="*/ 1427510 h 1952296"/>
                <a:gd name="connsiteX256" fmla="*/ 1924216 w 4806563"/>
                <a:gd name="connsiteY256" fmla="*/ 1463291 h 1952296"/>
                <a:gd name="connsiteX257" fmla="*/ 1912289 w 4806563"/>
                <a:gd name="connsiteY257" fmla="*/ 1467267 h 1952296"/>
                <a:gd name="connsiteX258" fmla="*/ 1908313 w 4806563"/>
                <a:gd name="connsiteY258" fmla="*/ 1479194 h 1952296"/>
                <a:gd name="connsiteX259" fmla="*/ 1896386 w 4806563"/>
                <a:gd name="connsiteY259" fmla="*/ 1510999 h 1952296"/>
                <a:gd name="connsiteX260" fmla="*/ 1876508 w 4806563"/>
                <a:gd name="connsiteY260" fmla="*/ 1514974 h 1952296"/>
                <a:gd name="connsiteX261" fmla="*/ 1852654 w 4806563"/>
                <a:gd name="connsiteY261" fmla="*/ 1507023 h 1952296"/>
                <a:gd name="connsiteX262" fmla="*/ 1832776 w 4806563"/>
                <a:gd name="connsiteY262" fmla="*/ 1503048 h 1952296"/>
                <a:gd name="connsiteX263" fmla="*/ 1808922 w 4806563"/>
                <a:gd name="connsiteY263" fmla="*/ 1491121 h 1952296"/>
                <a:gd name="connsiteX264" fmla="*/ 1796995 w 4806563"/>
                <a:gd name="connsiteY264" fmla="*/ 1487145 h 1952296"/>
                <a:gd name="connsiteX265" fmla="*/ 1785068 w 4806563"/>
                <a:gd name="connsiteY265" fmla="*/ 1479194 h 1952296"/>
                <a:gd name="connsiteX266" fmla="*/ 1773141 w 4806563"/>
                <a:gd name="connsiteY266" fmla="*/ 1475218 h 1952296"/>
                <a:gd name="connsiteX267" fmla="*/ 1761214 w 4806563"/>
                <a:gd name="connsiteY267" fmla="*/ 1463291 h 1952296"/>
                <a:gd name="connsiteX268" fmla="*/ 1741336 w 4806563"/>
                <a:gd name="connsiteY268" fmla="*/ 1443413 h 1952296"/>
                <a:gd name="connsiteX269" fmla="*/ 1733384 w 4806563"/>
                <a:gd name="connsiteY269" fmla="*/ 1419559 h 1952296"/>
                <a:gd name="connsiteX270" fmla="*/ 1725433 w 4806563"/>
                <a:gd name="connsiteY270" fmla="*/ 1407632 h 1952296"/>
                <a:gd name="connsiteX271" fmla="*/ 1721457 w 4806563"/>
                <a:gd name="connsiteY271" fmla="*/ 1363900 h 1952296"/>
                <a:gd name="connsiteX272" fmla="*/ 1717482 w 4806563"/>
                <a:gd name="connsiteY272" fmla="*/ 1351973 h 1952296"/>
                <a:gd name="connsiteX273" fmla="*/ 1709530 w 4806563"/>
                <a:gd name="connsiteY273" fmla="*/ 1328119 h 1952296"/>
                <a:gd name="connsiteX274" fmla="*/ 1693628 w 4806563"/>
                <a:gd name="connsiteY274" fmla="*/ 1304265 h 1952296"/>
                <a:gd name="connsiteX275" fmla="*/ 1689652 w 4806563"/>
                <a:gd name="connsiteY275" fmla="*/ 1292338 h 1952296"/>
                <a:gd name="connsiteX276" fmla="*/ 1677725 w 4806563"/>
                <a:gd name="connsiteY276" fmla="*/ 1284387 h 1952296"/>
                <a:gd name="connsiteX277" fmla="*/ 1669774 w 4806563"/>
                <a:gd name="connsiteY277" fmla="*/ 1276435 h 1952296"/>
                <a:gd name="connsiteX278" fmla="*/ 1657847 w 4806563"/>
                <a:gd name="connsiteY278" fmla="*/ 1272460 h 1952296"/>
                <a:gd name="connsiteX279" fmla="*/ 1645920 w 4806563"/>
                <a:gd name="connsiteY279" fmla="*/ 1252581 h 1952296"/>
                <a:gd name="connsiteX280" fmla="*/ 1622066 w 4806563"/>
                <a:gd name="connsiteY280" fmla="*/ 1236679 h 1952296"/>
                <a:gd name="connsiteX281" fmla="*/ 1614115 w 4806563"/>
                <a:gd name="connsiteY281" fmla="*/ 1224752 h 1952296"/>
                <a:gd name="connsiteX282" fmla="*/ 1598212 w 4806563"/>
                <a:gd name="connsiteY282" fmla="*/ 1192947 h 1952296"/>
                <a:gd name="connsiteX283" fmla="*/ 1578334 w 4806563"/>
                <a:gd name="connsiteY283" fmla="*/ 1173068 h 1952296"/>
                <a:gd name="connsiteX284" fmla="*/ 1566407 w 4806563"/>
                <a:gd name="connsiteY284" fmla="*/ 1169093 h 1952296"/>
                <a:gd name="connsiteX285" fmla="*/ 1554480 w 4806563"/>
                <a:gd name="connsiteY285" fmla="*/ 1149214 h 1952296"/>
                <a:gd name="connsiteX286" fmla="*/ 1538577 w 4806563"/>
                <a:gd name="connsiteY286" fmla="*/ 1117409 h 1952296"/>
                <a:gd name="connsiteX287" fmla="*/ 1339795 w 4806563"/>
                <a:gd name="connsiteY287" fmla="*/ 1101507 h 1952296"/>
                <a:gd name="connsiteX288" fmla="*/ 1339795 w 4806563"/>
                <a:gd name="connsiteY288" fmla="*/ 1165117 h 1952296"/>
                <a:gd name="connsiteX289" fmla="*/ 1037645 w 4806563"/>
                <a:gd name="connsiteY289" fmla="*/ 1129336 h 1952296"/>
                <a:gd name="connsiteX290" fmla="*/ 644056 w 4806563"/>
                <a:gd name="connsiteY290" fmla="*/ 890797 h 1952296"/>
                <a:gd name="connsiteX291" fmla="*/ 659958 w 4806563"/>
                <a:gd name="connsiteY291" fmla="*/ 870919 h 1952296"/>
                <a:gd name="connsiteX292" fmla="*/ 397565 w 4806563"/>
                <a:gd name="connsiteY292" fmla="*/ 835138 h 1952296"/>
                <a:gd name="connsiteX293" fmla="*/ 401541 w 4806563"/>
                <a:gd name="connsiteY293" fmla="*/ 823211 h 1952296"/>
                <a:gd name="connsiteX294" fmla="*/ 405516 w 4806563"/>
                <a:gd name="connsiteY294" fmla="*/ 803333 h 1952296"/>
                <a:gd name="connsiteX295" fmla="*/ 401541 w 4806563"/>
                <a:gd name="connsiteY295" fmla="*/ 787430 h 1952296"/>
                <a:gd name="connsiteX296" fmla="*/ 397565 w 4806563"/>
                <a:gd name="connsiteY296" fmla="*/ 755625 h 1952296"/>
                <a:gd name="connsiteX297" fmla="*/ 389614 w 4806563"/>
                <a:gd name="connsiteY297" fmla="*/ 731771 h 1952296"/>
                <a:gd name="connsiteX298" fmla="*/ 381663 w 4806563"/>
                <a:gd name="connsiteY298" fmla="*/ 719844 h 1952296"/>
                <a:gd name="connsiteX299" fmla="*/ 353833 w 4806563"/>
                <a:gd name="connsiteY299" fmla="*/ 688039 h 1952296"/>
                <a:gd name="connsiteX300" fmla="*/ 341906 w 4806563"/>
                <a:gd name="connsiteY300" fmla="*/ 684063 h 1952296"/>
                <a:gd name="connsiteX301" fmla="*/ 329979 w 4806563"/>
                <a:gd name="connsiteY301" fmla="*/ 692014 h 1952296"/>
                <a:gd name="connsiteX302" fmla="*/ 294198 w 4806563"/>
                <a:gd name="connsiteY302" fmla="*/ 688039 h 1952296"/>
                <a:gd name="connsiteX303" fmla="*/ 302150 w 4806563"/>
                <a:gd name="connsiteY303" fmla="*/ 680088 h 1952296"/>
                <a:gd name="connsiteX304" fmla="*/ 290223 w 4806563"/>
                <a:gd name="connsiteY304" fmla="*/ 656234 h 1952296"/>
                <a:gd name="connsiteX305" fmla="*/ 250466 w 4806563"/>
                <a:gd name="connsiteY305" fmla="*/ 644307 h 1952296"/>
                <a:gd name="connsiteX306" fmla="*/ 234563 w 4806563"/>
                <a:gd name="connsiteY306" fmla="*/ 628404 h 1952296"/>
                <a:gd name="connsiteX307" fmla="*/ 222636 w 4806563"/>
                <a:gd name="connsiteY307" fmla="*/ 604550 h 1952296"/>
                <a:gd name="connsiteX308" fmla="*/ 202758 w 4806563"/>
                <a:gd name="connsiteY308" fmla="*/ 572745 h 1952296"/>
                <a:gd name="connsiteX309" fmla="*/ 174929 w 4806563"/>
                <a:gd name="connsiteY309" fmla="*/ 564794 h 1952296"/>
                <a:gd name="connsiteX310" fmla="*/ 143123 w 4806563"/>
                <a:gd name="connsiteY310" fmla="*/ 556842 h 1952296"/>
                <a:gd name="connsiteX311" fmla="*/ 119270 w 4806563"/>
                <a:gd name="connsiteY311" fmla="*/ 548891 h 1952296"/>
                <a:gd name="connsiteX312" fmla="*/ 107343 w 4806563"/>
                <a:gd name="connsiteY312" fmla="*/ 540940 h 1952296"/>
                <a:gd name="connsiteX313" fmla="*/ 95416 w 4806563"/>
                <a:gd name="connsiteY313" fmla="*/ 536964 h 1952296"/>
                <a:gd name="connsiteX314" fmla="*/ 91440 w 4806563"/>
                <a:gd name="connsiteY314" fmla="*/ 501183 h 1952296"/>
                <a:gd name="connsiteX315" fmla="*/ 95416 w 4806563"/>
                <a:gd name="connsiteY315" fmla="*/ 489256 h 1952296"/>
                <a:gd name="connsiteX316" fmla="*/ 99391 w 4806563"/>
                <a:gd name="connsiteY316" fmla="*/ 469378 h 1952296"/>
                <a:gd name="connsiteX317" fmla="*/ 103367 w 4806563"/>
                <a:gd name="connsiteY317" fmla="*/ 453475 h 1952296"/>
                <a:gd name="connsiteX318" fmla="*/ 95416 w 4806563"/>
                <a:gd name="connsiteY318" fmla="*/ 429621 h 1952296"/>
                <a:gd name="connsiteX319" fmla="*/ 79513 w 4806563"/>
                <a:gd name="connsiteY319" fmla="*/ 397816 h 1952296"/>
                <a:gd name="connsiteX320" fmla="*/ 67586 w 4806563"/>
                <a:gd name="connsiteY320" fmla="*/ 389865 h 1952296"/>
                <a:gd name="connsiteX321" fmla="*/ 59635 w 4806563"/>
                <a:gd name="connsiteY321" fmla="*/ 362035 h 1952296"/>
                <a:gd name="connsiteX322" fmla="*/ 51683 w 4806563"/>
                <a:gd name="connsiteY322" fmla="*/ 354084 h 1952296"/>
                <a:gd name="connsiteX323" fmla="*/ 43732 w 4806563"/>
                <a:gd name="connsiteY323" fmla="*/ 310352 h 1952296"/>
                <a:gd name="connsiteX324" fmla="*/ 39756 w 4806563"/>
                <a:gd name="connsiteY324" fmla="*/ 282522 h 1952296"/>
                <a:gd name="connsiteX325" fmla="*/ 27830 w 4806563"/>
                <a:gd name="connsiteY325" fmla="*/ 274571 h 1952296"/>
                <a:gd name="connsiteX326" fmla="*/ 23854 w 4806563"/>
                <a:gd name="connsiteY326" fmla="*/ 262644 h 1952296"/>
                <a:gd name="connsiteX327" fmla="*/ 19878 w 4806563"/>
                <a:gd name="connsiteY327" fmla="*/ 238790 h 1952296"/>
                <a:gd name="connsiteX328" fmla="*/ 23854 w 4806563"/>
                <a:gd name="connsiteY328" fmla="*/ 226863 h 1952296"/>
                <a:gd name="connsiteX329" fmla="*/ 27830 w 4806563"/>
                <a:gd name="connsiteY329" fmla="*/ 210961 h 1952296"/>
                <a:gd name="connsiteX330" fmla="*/ 39756 w 4806563"/>
                <a:gd name="connsiteY330" fmla="*/ 187107 h 1952296"/>
                <a:gd name="connsiteX331" fmla="*/ 31805 w 4806563"/>
                <a:gd name="connsiteY331" fmla="*/ 175180 h 1952296"/>
                <a:gd name="connsiteX332" fmla="*/ 19878 w 4806563"/>
                <a:gd name="connsiteY332" fmla="*/ 167228 h 1952296"/>
                <a:gd name="connsiteX333" fmla="*/ 11927 w 4806563"/>
                <a:gd name="connsiteY333" fmla="*/ 143374 h 1952296"/>
                <a:gd name="connsiteX334" fmla="*/ 0 w 4806563"/>
                <a:gd name="connsiteY334" fmla="*/ 111569 h 1952296"/>
                <a:gd name="connsiteX335" fmla="*/ 11927 w 4806563"/>
                <a:gd name="connsiteY335" fmla="*/ 95667 h 1952296"/>
                <a:gd name="connsiteX336" fmla="*/ 35781 w 4806563"/>
                <a:gd name="connsiteY336" fmla="*/ 71813 h 1952296"/>
                <a:gd name="connsiteX337" fmla="*/ 47708 w 4806563"/>
                <a:gd name="connsiteY337" fmla="*/ 67837 h 1952296"/>
                <a:gd name="connsiteX338" fmla="*/ 87464 w 4806563"/>
                <a:gd name="connsiteY338" fmla="*/ 43983 h 1952296"/>
                <a:gd name="connsiteX339" fmla="*/ 111318 w 4806563"/>
                <a:gd name="connsiteY339" fmla="*/ 36032 h 1952296"/>
                <a:gd name="connsiteX340" fmla="*/ 127221 w 4806563"/>
                <a:gd name="connsiteY340" fmla="*/ 32056 h 1952296"/>
                <a:gd name="connsiteX341" fmla="*/ 139148 w 4806563"/>
                <a:gd name="connsiteY341" fmla="*/ 28081 h 1952296"/>
                <a:gd name="connsiteX342" fmla="*/ 159026 w 4806563"/>
                <a:gd name="connsiteY342" fmla="*/ 24105 h 1952296"/>
                <a:gd name="connsiteX343" fmla="*/ 167535 w 4806563"/>
                <a:gd name="connsiteY343" fmla="*/ 19851 h 1952296"/>
                <a:gd name="connsiteX0" fmla="*/ 167535 w 4806563"/>
                <a:gd name="connsiteY0" fmla="*/ 19851 h 1952296"/>
                <a:gd name="connsiteX1" fmla="*/ 518800 w 4806563"/>
                <a:gd name="connsiteY1" fmla="*/ 13057 h 1952296"/>
                <a:gd name="connsiteX2" fmla="*/ 1625774 w 4806563"/>
                <a:gd name="connsiteY2" fmla="*/ 447069 h 1952296"/>
                <a:gd name="connsiteX3" fmla="*/ 2124537 w 4806563"/>
                <a:gd name="connsiteY3" fmla="*/ 411947 h 1952296"/>
                <a:gd name="connsiteX4" fmla="*/ 2361112 w 4806563"/>
                <a:gd name="connsiteY4" fmla="*/ 821254 h 1952296"/>
                <a:gd name="connsiteX5" fmla="*/ 3244240 w 4806563"/>
                <a:gd name="connsiteY5" fmla="*/ 754235 h 1952296"/>
                <a:gd name="connsiteX6" fmla="*/ 3469173 w 4806563"/>
                <a:gd name="connsiteY6" fmla="*/ 698064 h 1952296"/>
                <a:gd name="connsiteX7" fmla="*/ 4047214 w 4806563"/>
                <a:gd name="connsiteY7" fmla="*/ 624428 h 1952296"/>
                <a:gd name="connsiteX8" fmla="*/ 4806563 w 4806563"/>
                <a:gd name="connsiteY8" fmla="*/ 572745 h 1952296"/>
                <a:gd name="connsiteX9" fmla="*/ 4802588 w 4806563"/>
                <a:gd name="connsiteY9" fmla="*/ 584672 h 1952296"/>
                <a:gd name="connsiteX10" fmla="*/ 4794636 w 4806563"/>
                <a:gd name="connsiteY10" fmla="*/ 592623 h 1952296"/>
                <a:gd name="connsiteX11" fmla="*/ 4770783 w 4806563"/>
                <a:gd name="connsiteY11" fmla="*/ 600574 h 1952296"/>
                <a:gd name="connsiteX12" fmla="*/ 4762831 w 4806563"/>
                <a:gd name="connsiteY12" fmla="*/ 608526 h 1952296"/>
                <a:gd name="connsiteX13" fmla="*/ 4742953 w 4806563"/>
                <a:gd name="connsiteY13" fmla="*/ 620453 h 1952296"/>
                <a:gd name="connsiteX14" fmla="*/ 4731026 w 4806563"/>
                <a:gd name="connsiteY14" fmla="*/ 624428 h 1952296"/>
                <a:gd name="connsiteX15" fmla="*/ 4723075 w 4806563"/>
                <a:gd name="connsiteY15" fmla="*/ 636355 h 1952296"/>
                <a:gd name="connsiteX16" fmla="*/ 4711148 w 4806563"/>
                <a:gd name="connsiteY16" fmla="*/ 648282 h 1952296"/>
                <a:gd name="connsiteX17" fmla="*/ 4691270 w 4806563"/>
                <a:gd name="connsiteY17" fmla="*/ 668161 h 1952296"/>
                <a:gd name="connsiteX18" fmla="*/ 4683318 w 4806563"/>
                <a:gd name="connsiteY18" fmla="*/ 692014 h 1952296"/>
                <a:gd name="connsiteX19" fmla="*/ 4667416 w 4806563"/>
                <a:gd name="connsiteY19" fmla="*/ 711893 h 1952296"/>
                <a:gd name="connsiteX20" fmla="*/ 4663440 w 4806563"/>
                <a:gd name="connsiteY20" fmla="*/ 723820 h 1952296"/>
                <a:gd name="connsiteX21" fmla="*/ 4611756 w 4806563"/>
                <a:gd name="connsiteY21" fmla="*/ 731771 h 1952296"/>
                <a:gd name="connsiteX22" fmla="*/ 4583927 w 4806563"/>
                <a:gd name="connsiteY22" fmla="*/ 743698 h 1952296"/>
                <a:gd name="connsiteX23" fmla="*/ 4575976 w 4806563"/>
                <a:gd name="connsiteY23" fmla="*/ 755625 h 1952296"/>
                <a:gd name="connsiteX24" fmla="*/ 4564049 w 4806563"/>
                <a:gd name="connsiteY24" fmla="*/ 795381 h 1952296"/>
                <a:gd name="connsiteX25" fmla="*/ 4552122 w 4806563"/>
                <a:gd name="connsiteY25" fmla="*/ 823211 h 1952296"/>
                <a:gd name="connsiteX26" fmla="*/ 4544170 w 4806563"/>
                <a:gd name="connsiteY26" fmla="*/ 831162 h 1952296"/>
                <a:gd name="connsiteX27" fmla="*/ 4528268 w 4806563"/>
                <a:gd name="connsiteY27" fmla="*/ 855016 h 1952296"/>
                <a:gd name="connsiteX28" fmla="*/ 4516341 w 4806563"/>
                <a:gd name="connsiteY28" fmla="*/ 858992 h 1952296"/>
                <a:gd name="connsiteX29" fmla="*/ 4508390 w 4806563"/>
                <a:gd name="connsiteY29" fmla="*/ 870919 h 1952296"/>
                <a:gd name="connsiteX30" fmla="*/ 4488511 w 4806563"/>
                <a:gd name="connsiteY30" fmla="*/ 886821 h 1952296"/>
                <a:gd name="connsiteX31" fmla="*/ 4480560 w 4806563"/>
                <a:gd name="connsiteY31" fmla="*/ 898748 h 1952296"/>
                <a:gd name="connsiteX32" fmla="*/ 4460682 w 4806563"/>
                <a:gd name="connsiteY32" fmla="*/ 914651 h 1952296"/>
                <a:gd name="connsiteX33" fmla="*/ 4436828 w 4806563"/>
                <a:gd name="connsiteY33" fmla="*/ 946456 h 1952296"/>
                <a:gd name="connsiteX34" fmla="*/ 4412974 w 4806563"/>
                <a:gd name="connsiteY34" fmla="*/ 954408 h 1952296"/>
                <a:gd name="connsiteX35" fmla="*/ 4401047 w 4806563"/>
                <a:gd name="connsiteY35" fmla="*/ 978261 h 1952296"/>
                <a:gd name="connsiteX36" fmla="*/ 4393096 w 4806563"/>
                <a:gd name="connsiteY36" fmla="*/ 990188 h 1952296"/>
                <a:gd name="connsiteX37" fmla="*/ 4385144 w 4806563"/>
                <a:gd name="connsiteY37" fmla="*/ 998140 h 1952296"/>
                <a:gd name="connsiteX38" fmla="*/ 4381169 w 4806563"/>
                <a:gd name="connsiteY38" fmla="*/ 1010067 h 1952296"/>
                <a:gd name="connsiteX39" fmla="*/ 4373217 w 4806563"/>
                <a:gd name="connsiteY39" fmla="*/ 1021994 h 1952296"/>
                <a:gd name="connsiteX40" fmla="*/ 4369242 w 4806563"/>
                <a:gd name="connsiteY40" fmla="*/ 1033921 h 1952296"/>
                <a:gd name="connsiteX41" fmla="*/ 4361290 w 4806563"/>
                <a:gd name="connsiteY41" fmla="*/ 1057774 h 1952296"/>
                <a:gd name="connsiteX42" fmla="*/ 4349363 w 4806563"/>
                <a:gd name="connsiteY42" fmla="*/ 1161141 h 1952296"/>
                <a:gd name="connsiteX43" fmla="*/ 4357315 w 4806563"/>
                <a:gd name="connsiteY43" fmla="*/ 1216801 h 1952296"/>
                <a:gd name="connsiteX44" fmla="*/ 4361290 w 4806563"/>
                <a:gd name="connsiteY44" fmla="*/ 1236679 h 1952296"/>
                <a:gd name="connsiteX45" fmla="*/ 4373217 w 4806563"/>
                <a:gd name="connsiteY45" fmla="*/ 1264508 h 1952296"/>
                <a:gd name="connsiteX46" fmla="*/ 4377193 w 4806563"/>
                <a:gd name="connsiteY46" fmla="*/ 1276435 h 1952296"/>
                <a:gd name="connsiteX47" fmla="*/ 4389120 w 4806563"/>
                <a:gd name="connsiteY47" fmla="*/ 1312216 h 1952296"/>
                <a:gd name="connsiteX48" fmla="*/ 4401047 w 4806563"/>
                <a:gd name="connsiteY48" fmla="*/ 1332094 h 1952296"/>
                <a:gd name="connsiteX49" fmla="*/ 4412974 w 4806563"/>
                <a:gd name="connsiteY49" fmla="*/ 1355948 h 1952296"/>
                <a:gd name="connsiteX50" fmla="*/ 4428876 w 4806563"/>
                <a:gd name="connsiteY50" fmla="*/ 1379802 h 1952296"/>
                <a:gd name="connsiteX51" fmla="*/ 4432852 w 4806563"/>
                <a:gd name="connsiteY51" fmla="*/ 1391729 h 1952296"/>
                <a:gd name="connsiteX52" fmla="*/ 4456706 w 4806563"/>
                <a:gd name="connsiteY52" fmla="*/ 1415583 h 1952296"/>
                <a:gd name="connsiteX53" fmla="*/ 4464657 w 4806563"/>
                <a:gd name="connsiteY53" fmla="*/ 1427510 h 1952296"/>
                <a:gd name="connsiteX54" fmla="*/ 4484536 w 4806563"/>
                <a:gd name="connsiteY54" fmla="*/ 1447388 h 1952296"/>
                <a:gd name="connsiteX55" fmla="*/ 4492487 w 4806563"/>
                <a:gd name="connsiteY55" fmla="*/ 1459315 h 1952296"/>
                <a:gd name="connsiteX56" fmla="*/ 4512365 w 4806563"/>
                <a:gd name="connsiteY56" fmla="*/ 1475218 h 1952296"/>
                <a:gd name="connsiteX57" fmla="*/ 4508390 w 4806563"/>
                <a:gd name="connsiteY57" fmla="*/ 1487145 h 1952296"/>
                <a:gd name="connsiteX58" fmla="*/ 4512365 w 4806563"/>
                <a:gd name="connsiteY58" fmla="*/ 1530877 h 1952296"/>
                <a:gd name="connsiteX59" fmla="*/ 4532243 w 4806563"/>
                <a:gd name="connsiteY59" fmla="*/ 1546780 h 1952296"/>
                <a:gd name="connsiteX60" fmla="*/ 4544170 w 4806563"/>
                <a:gd name="connsiteY60" fmla="*/ 1554731 h 1952296"/>
                <a:gd name="connsiteX61" fmla="*/ 4548146 w 4806563"/>
                <a:gd name="connsiteY61" fmla="*/ 1566658 h 1952296"/>
                <a:gd name="connsiteX62" fmla="*/ 4560073 w 4806563"/>
                <a:gd name="connsiteY62" fmla="*/ 1574609 h 1952296"/>
                <a:gd name="connsiteX63" fmla="*/ 4583927 w 4806563"/>
                <a:gd name="connsiteY63" fmla="*/ 1602439 h 1952296"/>
                <a:gd name="connsiteX64" fmla="*/ 4591878 w 4806563"/>
                <a:gd name="connsiteY64" fmla="*/ 1630268 h 1952296"/>
                <a:gd name="connsiteX65" fmla="*/ 4611756 w 4806563"/>
                <a:gd name="connsiteY65" fmla="*/ 1650147 h 1952296"/>
                <a:gd name="connsiteX66" fmla="*/ 4615732 w 4806563"/>
                <a:gd name="connsiteY66" fmla="*/ 1709781 h 1952296"/>
                <a:gd name="connsiteX67" fmla="*/ 4611756 w 4806563"/>
                <a:gd name="connsiteY67" fmla="*/ 1777368 h 1952296"/>
                <a:gd name="connsiteX68" fmla="*/ 4611756 w 4806563"/>
                <a:gd name="connsiteY68" fmla="*/ 1825075 h 1952296"/>
                <a:gd name="connsiteX69" fmla="*/ 4599830 w 4806563"/>
                <a:gd name="connsiteY69" fmla="*/ 1876759 h 1952296"/>
                <a:gd name="connsiteX70" fmla="*/ 4595854 w 4806563"/>
                <a:gd name="connsiteY70" fmla="*/ 1900613 h 1952296"/>
                <a:gd name="connsiteX71" fmla="*/ 4583927 w 4806563"/>
                <a:gd name="connsiteY71" fmla="*/ 1904588 h 1952296"/>
                <a:gd name="connsiteX72" fmla="*/ 4564049 w 4806563"/>
                <a:gd name="connsiteY72" fmla="*/ 1920491 h 1952296"/>
                <a:gd name="connsiteX73" fmla="*/ 4536219 w 4806563"/>
                <a:gd name="connsiteY73" fmla="*/ 1924467 h 1952296"/>
                <a:gd name="connsiteX74" fmla="*/ 4524292 w 4806563"/>
                <a:gd name="connsiteY74" fmla="*/ 1920491 h 1952296"/>
                <a:gd name="connsiteX75" fmla="*/ 4520316 w 4806563"/>
                <a:gd name="connsiteY75" fmla="*/ 1908564 h 1952296"/>
                <a:gd name="connsiteX76" fmla="*/ 4504414 w 4806563"/>
                <a:gd name="connsiteY76" fmla="*/ 1884710 h 1952296"/>
                <a:gd name="connsiteX77" fmla="*/ 4496463 w 4806563"/>
                <a:gd name="connsiteY77" fmla="*/ 1856881 h 1952296"/>
                <a:gd name="connsiteX78" fmla="*/ 4488511 w 4806563"/>
                <a:gd name="connsiteY78" fmla="*/ 1848929 h 1952296"/>
                <a:gd name="connsiteX79" fmla="*/ 4476584 w 4806563"/>
                <a:gd name="connsiteY79" fmla="*/ 1844954 h 1952296"/>
                <a:gd name="connsiteX80" fmla="*/ 4452730 w 4806563"/>
                <a:gd name="connsiteY80" fmla="*/ 1837002 h 1952296"/>
                <a:gd name="connsiteX81" fmla="*/ 4428876 w 4806563"/>
                <a:gd name="connsiteY81" fmla="*/ 1833027 h 1952296"/>
                <a:gd name="connsiteX82" fmla="*/ 4420925 w 4806563"/>
                <a:gd name="connsiteY82" fmla="*/ 1809173 h 1952296"/>
                <a:gd name="connsiteX83" fmla="*/ 4412974 w 4806563"/>
                <a:gd name="connsiteY83" fmla="*/ 1773392 h 1952296"/>
                <a:gd name="connsiteX84" fmla="*/ 4389120 w 4806563"/>
                <a:gd name="connsiteY84" fmla="*/ 1769416 h 1952296"/>
                <a:gd name="connsiteX85" fmla="*/ 4377193 w 4806563"/>
                <a:gd name="connsiteY85" fmla="*/ 1765441 h 1952296"/>
                <a:gd name="connsiteX86" fmla="*/ 4369242 w 4806563"/>
                <a:gd name="connsiteY86" fmla="*/ 1757489 h 1952296"/>
                <a:gd name="connsiteX87" fmla="*/ 4357315 w 4806563"/>
                <a:gd name="connsiteY87" fmla="*/ 1749538 h 1952296"/>
                <a:gd name="connsiteX88" fmla="*/ 4353339 w 4806563"/>
                <a:gd name="connsiteY88" fmla="*/ 1737611 h 1952296"/>
                <a:gd name="connsiteX89" fmla="*/ 4341412 w 4806563"/>
                <a:gd name="connsiteY89" fmla="*/ 1729660 h 1952296"/>
                <a:gd name="connsiteX90" fmla="*/ 4325510 w 4806563"/>
                <a:gd name="connsiteY90" fmla="*/ 1705806 h 1952296"/>
                <a:gd name="connsiteX91" fmla="*/ 4317558 w 4806563"/>
                <a:gd name="connsiteY91" fmla="*/ 1697854 h 1952296"/>
                <a:gd name="connsiteX92" fmla="*/ 4309607 w 4806563"/>
                <a:gd name="connsiteY92" fmla="*/ 1674001 h 1952296"/>
                <a:gd name="connsiteX93" fmla="*/ 4301656 w 4806563"/>
                <a:gd name="connsiteY93" fmla="*/ 1662074 h 1952296"/>
                <a:gd name="connsiteX94" fmla="*/ 4293704 w 4806563"/>
                <a:gd name="connsiteY94" fmla="*/ 1654122 h 1952296"/>
                <a:gd name="connsiteX95" fmla="*/ 4297680 w 4806563"/>
                <a:gd name="connsiteY95" fmla="*/ 1642195 h 1952296"/>
                <a:gd name="connsiteX96" fmla="*/ 4309607 w 4806563"/>
                <a:gd name="connsiteY96" fmla="*/ 1634244 h 1952296"/>
                <a:gd name="connsiteX97" fmla="*/ 4321534 w 4806563"/>
                <a:gd name="connsiteY97" fmla="*/ 1610390 h 1952296"/>
                <a:gd name="connsiteX98" fmla="*/ 4317558 w 4806563"/>
                <a:gd name="connsiteY98" fmla="*/ 1598463 h 1952296"/>
                <a:gd name="connsiteX99" fmla="*/ 4297680 w 4806563"/>
                <a:gd name="connsiteY99" fmla="*/ 1602439 h 1952296"/>
                <a:gd name="connsiteX100" fmla="*/ 4285753 w 4806563"/>
                <a:gd name="connsiteY100" fmla="*/ 1606414 h 1952296"/>
                <a:gd name="connsiteX101" fmla="*/ 4281777 w 4806563"/>
                <a:gd name="connsiteY101" fmla="*/ 1622317 h 1952296"/>
                <a:gd name="connsiteX102" fmla="*/ 4277802 w 4806563"/>
                <a:gd name="connsiteY102" fmla="*/ 1570634 h 1952296"/>
                <a:gd name="connsiteX103" fmla="*/ 4277802 w 4806563"/>
                <a:gd name="connsiteY103" fmla="*/ 1510999 h 1952296"/>
                <a:gd name="connsiteX104" fmla="*/ 4269850 w 4806563"/>
                <a:gd name="connsiteY104" fmla="*/ 1503048 h 1952296"/>
                <a:gd name="connsiteX105" fmla="*/ 4265875 w 4806563"/>
                <a:gd name="connsiteY105" fmla="*/ 1455340 h 1952296"/>
                <a:gd name="connsiteX106" fmla="*/ 4261899 w 4806563"/>
                <a:gd name="connsiteY106" fmla="*/ 1443413 h 1952296"/>
                <a:gd name="connsiteX107" fmla="*/ 4253948 w 4806563"/>
                <a:gd name="connsiteY107" fmla="*/ 1435461 h 1952296"/>
                <a:gd name="connsiteX108" fmla="*/ 4234070 w 4806563"/>
                <a:gd name="connsiteY108" fmla="*/ 1431486 h 1952296"/>
                <a:gd name="connsiteX109" fmla="*/ 4222143 w 4806563"/>
                <a:gd name="connsiteY109" fmla="*/ 1423534 h 1952296"/>
                <a:gd name="connsiteX110" fmla="*/ 4182386 w 4806563"/>
                <a:gd name="connsiteY110" fmla="*/ 1391729 h 1952296"/>
                <a:gd name="connsiteX111" fmla="*/ 4162508 w 4806563"/>
                <a:gd name="connsiteY111" fmla="*/ 1371851 h 1952296"/>
                <a:gd name="connsiteX112" fmla="*/ 4138654 w 4806563"/>
                <a:gd name="connsiteY112" fmla="*/ 1363900 h 1952296"/>
                <a:gd name="connsiteX113" fmla="*/ 4118776 w 4806563"/>
                <a:gd name="connsiteY113" fmla="*/ 1344021 h 1952296"/>
                <a:gd name="connsiteX114" fmla="*/ 4106849 w 4806563"/>
                <a:gd name="connsiteY114" fmla="*/ 1336070 h 1952296"/>
                <a:gd name="connsiteX115" fmla="*/ 4086970 w 4806563"/>
                <a:gd name="connsiteY115" fmla="*/ 1324143 h 1952296"/>
                <a:gd name="connsiteX116" fmla="*/ 4063116 w 4806563"/>
                <a:gd name="connsiteY116" fmla="*/ 1332094 h 1952296"/>
                <a:gd name="connsiteX117" fmla="*/ 4047214 w 4806563"/>
                <a:gd name="connsiteY117" fmla="*/ 1355948 h 1952296"/>
                <a:gd name="connsiteX118" fmla="*/ 4039263 w 4806563"/>
                <a:gd name="connsiteY118" fmla="*/ 1363900 h 1952296"/>
                <a:gd name="connsiteX119" fmla="*/ 4031311 w 4806563"/>
                <a:gd name="connsiteY119" fmla="*/ 1387754 h 1952296"/>
                <a:gd name="connsiteX120" fmla="*/ 4019384 w 4806563"/>
                <a:gd name="connsiteY120" fmla="*/ 1391729 h 1952296"/>
                <a:gd name="connsiteX121" fmla="*/ 3991555 w 4806563"/>
                <a:gd name="connsiteY121" fmla="*/ 1395705 h 1952296"/>
                <a:gd name="connsiteX122" fmla="*/ 3967701 w 4806563"/>
                <a:gd name="connsiteY122" fmla="*/ 1383778 h 1952296"/>
                <a:gd name="connsiteX123" fmla="*/ 3963725 w 4806563"/>
                <a:gd name="connsiteY123" fmla="*/ 1371851 h 1952296"/>
                <a:gd name="connsiteX124" fmla="*/ 3939871 w 4806563"/>
                <a:gd name="connsiteY124" fmla="*/ 1363900 h 1952296"/>
                <a:gd name="connsiteX125" fmla="*/ 3927944 w 4806563"/>
                <a:gd name="connsiteY125" fmla="*/ 1355948 h 1952296"/>
                <a:gd name="connsiteX126" fmla="*/ 3904090 w 4806563"/>
                <a:gd name="connsiteY126" fmla="*/ 1344021 h 1952296"/>
                <a:gd name="connsiteX127" fmla="*/ 3892163 w 4806563"/>
                <a:gd name="connsiteY127" fmla="*/ 1340046 h 1952296"/>
                <a:gd name="connsiteX128" fmla="*/ 3868310 w 4806563"/>
                <a:gd name="connsiteY128" fmla="*/ 1324143 h 1952296"/>
                <a:gd name="connsiteX129" fmla="*/ 3792772 w 4806563"/>
                <a:gd name="connsiteY129" fmla="*/ 1320168 h 1952296"/>
                <a:gd name="connsiteX130" fmla="*/ 3737113 w 4806563"/>
                <a:gd name="connsiteY130" fmla="*/ 1328119 h 1952296"/>
                <a:gd name="connsiteX131" fmla="*/ 3725186 w 4806563"/>
                <a:gd name="connsiteY131" fmla="*/ 1332094 h 1952296"/>
                <a:gd name="connsiteX132" fmla="*/ 3717235 w 4806563"/>
                <a:gd name="connsiteY132" fmla="*/ 1340046 h 1952296"/>
                <a:gd name="connsiteX133" fmla="*/ 3681454 w 4806563"/>
                <a:gd name="connsiteY133" fmla="*/ 1344021 h 1952296"/>
                <a:gd name="connsiteX134" fmla="*/ 3665551 w 4806563"/>
                <a:gd name="connsiteY134" fmla="*/ 1347997 h 1952296"/>
                <a:gd name="connsiteX135" fmla="*/ 3661576 w 4806563"/>
                <a:gd name="connsiteY135" fmla="*/ 1336070 h 1952296"/>
                <a:gd name="connsiteX136" fmla="*/ 3657600 w 4806563"/>
                <a:gd name="connsiteY136" fmla="*/ 1324143 h 1952296"/>
                <a:gd name="connsiteX137" fmla="*/ 3649649 w 4806563"/>
                <a:gd name="connsiteY137" fmla="*/ 1300289 h 1952296"/>
                <a:gd name="connsiteX138" fmla="*/ 3625795 w 4806563"/>
                <a:gd name="connsiteY138" fmla="*/ 1296314 h 1952296"/>
                <a:gd name="connsiteX139" fmla="*/ 3617843 w 4806563"/>
                <a:gd name="connsiteY139" fmla="*/ 1304265 h 1952296"/>
                <a:gd name="connsiteX140" fmla="*/ 3562184 w 4806563"/>
                <a:gd name="connsiteY140" fmla="*/ 1340046 h 1952296"/>
                <a:gd name="connsiteX141" fmla="*/ 3550257 w 4806563"/>
                <a:gd name="connsiteY141" fmla="*/ 1336070 h 1952296"/>
                <a:gd name="connsiteX142" fmla="*/ 3526403 w 4806563"/>
                <a:gd name="connsiteY142" fmla="*/ 1328119 h 1952296"/>
                <a:gd name="connsiteX143" fmla="*/ 3510501 w 4806563"/>
                <a:gd name="connsiteY143" fmla="*/ 1324143 h 1952296"/>
                <a:gd name="connsiteX144" fmla="*/ 3498574 w 4806563"/>
                <a:gd name="connsiteY144" fmla="*/ 1332094 h 1952296"/>
                <a:gd name="connsiteX145" fmla="*/ 3466769 w 4806563"/>
                <a:gd name="connsiteY145" fmla="*/ 1336070 h 1952296"/>
                <a:gd name="connsiteX146" fmla="*/ 3446890 w 4806563"/>
                <a:gd name="connsiteY146" fmla="*/ 1367875 h 1952296"/>
                <a:gd name="connsiteX147" fmla="*/ 3442915 w 4806563"/>
                <a:gd name="connsiteY147" fmla="*/ 1403656 h 1952296"/>
                <a:gd name="connsiteX148" fmla="*/ 3466769 w 4806563"/>
                <a:gd name="connsiteY148" fmla="*/ 1399681 h 1952296"/>
                <a:gd name="connsiteX149" fmla="*/ 3486647 w 4806563"/>
                <a:gd name="connsiteY149" fmla="*/ 1395705 h 1952296"/>
                <a:gd name="connsiteX150" fmla="*/ 3486647 w 4806563"/>
                <a:gd name="connsiteY150" fmla="*/ 1419559 h 1952296"/>
                <a:gd name="connsiteX151" fmla="*/ 3466769 w 4806563"/>
                <a:gd name="connsiteY151" fmla="*/ 1423534 h 1952296"/>
                <a:gd name="connsiteX152" fmla="*/ 3462793 w 4806563"/>
                <a:gd name="connsiteY152" fmla="*/ 1435461 h 1952296"/>
                <a:gd name="connsiteX153" fmla="*/ 3470744 w 4806563"/>
                <a:gd name="connsiteY153" fmla="*/ 1463291 h 1952296"/>
                <a:gd name="connsiteX154" fmla="*/ 3506525 w 4806563"/>
                <a:gd name="connsiteY154" fmla="*/ 1483169 h 1952296"/>
                <a:gd name="connsiteX155" fmla="*/ 3518452 w 4806563"/>
                <a:gd name="connsiteY155" fmla="*/ 1487145 h 1952296"/>
                <a:gd name="connsiteX156" fmla="*/ 3542306 w 4806563"/>
                <a:gd name="connsiteY156" fmla="*/ 1495096 h 1952296"/>
                <a:gd name="connsiteX157" fmla="*/ 3534355 w 4806563"/>
                <a:gd name="connsiteY157" fmla="*/ 1518950 h 1952296"/>
                <a:gd name="connsiteX158" fmla="*/ 3526403 w 4806563"/>
                <a:gd name="connsiteY158" fmla="*/ 1510999 h 1952296"/>
                <a:gd name="connsiteX159" fmla="*/ 3514476 w 4806563"/>
                <a:gd name="connsiteY159" fmla="*/ 1507023 h 1952296"/>
                <a:gd name="connsiteX160" fmla="*/ 3466769 w 4806563"/>
                <a:gd name="connsiteY160" fmla="*/ 1499072 h 1952296"/>
                <a:gd name="connsiteX161" fmla="*/ 3454842 w 4806563"/>
                <a:gd name="connsiteY161" fmla="*/ 1491121 h 1952296"/>
                <a:gd name="connsiteX162" fmla="*/ 3434963 w 4806563"/>
                <a:gd name="connsiteY162" fmla="*/ 1463291 h 1952296"/>
                <a:gd name="connsiteX163" fmla="*/ 3423036 w 4806563"/>
                <a:gd name="connsiteY163" fmla="*/ 1487145 h 1952296"/>
                <a:gd name="connsiteX164" fmla="*/ 3430988 w 4806563"/>
                <a:gd name="connsiteY164" fmla="*/ 1495096 h 1952296"/>
                <a:gd name="connsiteX165" fmla="*/ 3423036 w 4806563"/>
                <a:gd name="connsiteY165" fmla="*/ 1503048 h 1952296"/>
                <a:gd name="connsiteX166" fmla="*/ 3411110 w 4806563"/>
                <a:gd name="connsiteY166" fmla="*/ 1522926 h 1952296"/>
                <a:gd name="connsiteX167" fmla="*/ 3403158 w 4806563"/>
                <a:gd name="connsiteY167" fmla="*/ 1499072 h 1952296"/>
                <a:gd name="connsiteX168" fmla="*/ 3387256 w 4806563"/>
                <a:gd name="connsiteY168" fmla="*/ 1495096 h 1952296"/>
                <a:gd name="connsiteX169" fmla="*/ 3367377 w 4806563"/>
                <a:gd name="connsiteY169" fmla="*/ 1510999 h 1952296"/>
                <a:gd name="connsiteX170" fmla="*/ 3355450 w 4806563"/>
                <a:gd name="connsiteY170" fmla="*/ 1530877 h 1952296"/>
                <a:gd name="connsiteX171" fmla="*/ 3327621 w 4806563"/>
                <a:gd name="connsiteY171" fmla="*/ 1534853 h 1952296"/>
                <a:gd name="connsiteX172" fmla="*/ 3295816 w 4806563"/>
                <a:gd name="connsiteY172" fmla="*/ 1510999 h 1952296"/>
                <a:gd name="connsiteX173" fmla="*/ 3287864 w 4806563"/>
                <a:gd name="connsiteY173" fmla="*/ 1503048 h 1952296"/>
                <a:gd name="connsiteX174" fmla="*/ 3295816 w 4806563"/>
                <a:gd name="connsiteY174" fmla="*/ 1495096 h 1952296"/>
                <a:gd name="connsiteX175" fmla="*/ 3287864 w 4806563"/>
                <a:gd name="connsiteY175" fmla="*/ 1483169 h 1952296"/>
                <a:gd name="connsiteX176" fmla="*/ 3275937 w 4806563"/>
                <a:gd name="connsiteY176" fmla="*/ 1479194 h 1952296"/>
                <a:gd name="connsiteX177" fmla="*/ 3267986 w 4806563"/>
                <a:gd name="connsiteY177" fmla="*/ 1471242 h 1952296"/>
                <a:gd name="connsiteX178" fmla="*/ 3256059 w 4806563"/>
                <a:gd name="connsiteY178" fmla="*/ 1467267 h 1952296"/>
                <a:gd name="connsiteX179" fmla="*/ 3252083 w 4806563"/>
                <a:gd name="connsiteY179" fmla="*/ 1455340 h 1952296"/>
                <a:gd name="connsiteX180" fmla="*/ 3220278 w 4806563"/>
                <a:gd name="connsiteY180" fmla="*/ 1451364 h 1952296"/>
                <a:gd name="connsiteX181" fmla="*/ 3200400 w 4806563"/>
                <a:gd name="connsiteY181" fmla="*/ 1447388 h 1952296"/>
                <a:gd name="connsiteX182" fmla="*/ 3188473 w 4806563"/>
                <a:gd name="connsiteY182" fmla="*/ 1451364 h 1952296"/>
                <a:gd name="connsiteX183" fmla="*/ 3184497 w 4806563"/>
                <a:gd name="connsiteY183" fmla="*/ 1463291 h 1952296"/>
                <a:gd name="connsiteX184" fmla="*/ 3168595 w 4806563"/>
                <a:gd name="connsiteY184" fmla="*/ 1467267 h 1952296"/>
                <a:gd name="connsiteX185" fmla="*/ 3132814 w 4806563"/>
                <a:gd name="connsiteY185" fmla="*/ 1459315 h 1952296"/>
                <a:gd name="connsiteX186" fmla="*/ 3120887 w 4806563"/>
                <a:gd name="connsiteY186" fmla="*/ 1455340 h 1952296"/>
                <a:gd name="connsiteX187" fmla="*/ 3085106 w 4806563"/>
                <a:gd name="connsiteY187" fmla="*/ 1443413 h 1952296"/>
                <a:gd name="connsiteX188" fmla="*/ 3025471 w 4806563"/>
                <a:gd name="connsiteY188" fmla="*/ 1439437 h 1952296"/>
                <a:gd name="connsiteX189" fmla="*/ 3009569 w 4806563"/>
                <a:gd name="connsiteY189" fmla="*/ 1443413 h 1952296"/>
                <a:gd name="connsiteX190" fmla="*/ 2989690 w 4806563"/>
                <a:gd name="connsiteY190" fmla="*/ 1447388 h 1952296"/>
                <a:gd name="connsiteX191" fmla="*/ 2977763 w 4806563"/>
                <a:gd name="connsiteY191" fmla="*/ 1451364 h 1952296"/>
                <a:gd name="connsiteX192" fmla="*/ 2930056 w 4806563"/>
                <a:gd name="connsiteY192" fmla="*/ 1463291 h 1952296"/>
                <a:gd name="connsiteX193" fmla="*/ 2918129 w 4806563"/>
                <a:gd name="connsiteY193" fmla="*/ 1471242 h 1952296"/>
                <a:gd name="connsiteX194" fmla="*/ 2878372 w 4806563"/>
                <a:gd name="connsiteY194" fmla="*/ 1483169 h 1952296"/>
                <a:gd name="connsiteX195" fmla="*/ 2870421 w 4806563"/>
                <a:gd name="connsiteY195" fmla="*/ 1491121 h 1952296"/>
                <a:gd name="connsiteX196" fmla="*/ 2850543 w 4806563"/>
                <a:gd name="connsiteY196" fmla="*/ 1503048 h 1952296"/>
                <a:gd name="connsiteX197" fmla="*/ 2826689 w 4806563"/>
                <a:gd name="connsiteY197" fmla="*/ 1510999 h 1952296"/>
                <a:gd name="connsiteX198" fmla="*/ 2810786 w 4806563"/>
                <a:gd name="connsiteY198" fmla="*/ 1530877 h 1952296"/>
                <a:gd name="connsiteX199" fmla="*/ 2798859 w 4806563"/>
                <a:gd name="connsiteY199" fmla="*/ 1538828 h 1952296"/>
                <a:gd name="connsiteX200" fmla="*/ 2786932 w 4806563"/>
                <a:gd name="connsiteY200" fmla="*/ 1542804 h 1952296"/>
                <a:gd name="connsiteX201" fmla="*/ 2778981 w 4806563"/>
                <a:gd name="connsiteY201" fmla="*/ 1554731 h 1952296"/>
                <a:gd name="connsiteX202" fmla="*/ 2759103 w 4806563"/>
                <a:gd name="connsiteY202" fmla="*/ 1570634 h 1952296"/>
                <a:gd name="connsiteX203" fmla="*/ 2747176 w 4806563"/>
                <a:gd name="connsiteY203" fmla="*/ 1578585 h 1952296"/>
                <a:gd name="connsiteX204" fmla="*/ 2731273 w 4806563"/>
                <a:gd name="connsiteY204" fmla="*/ 1598463 h 1952296"/>
                <a:gd name="connsiteX205" fmla="*/ 2727297 w 4806563"/>
                <a:gd name="connsiteY205" fmla="*/ 1610390 h 1952296"/>
                <a:gd name="connsiteX206" fmla="*/ 2699468 w 4806563"/>
                <a:gd name="connsiteY206" fmla="*/ 1614366 h 1952296"/>
                <a:gd name="connsiteX207" fmla="*/ 2683565 w 4806563"/>
                <a:gd name="connsiteY207" fmla="*/ 1618341 h 1952296"/>
                <a:gd name="connsiteX208" fmla="*/ 2651760 w 4806563"/>
                <a:gd name="connsiteY208" fmla="*/ 1622317 h 1952296"/>
                <a:gd name="connsiteX209" fmla="*/ 2639833 w 4806563"/>
                <a:gd name="connsiteY209" fmla="*/ 1630268 h 1952296"/>
                <a:gd name="connsiteX210" fmla="*/ 2623930 w 4806563"/>
                <a:gd name="connsiteY210" fmla="*/ 1638220 h 1952296"/>
                <a:gd name="connsiteX211" fmla="*/ 2588150 w 4806563"/>
                <a:gd name="connsiteY211" fmla="*/ 1658098 h 1952296"/>
                <a:gd name="connsiteX212" fmla="*/ 2564296 w 4806563"/>
                <a:gd name="connsiteY212" fmla="*/ 1689903 h 1952296"/>
                <a:gd name="connsiteX213" fmla="*/ 2544417 w 4806563"/>
                <a:gd name="connsiteY213" fmla="*/ 1701830 h 1952296"/>
                <a:gd name="connsiteX214" fmla="*/ 2552369 w 4806563"/>
                <a:gd name="connsiteY214" fmla="*/ 1725684 h 1952296"/>
                <a:gd name="connsiteX215" fmla="*/ 2548393 w 4806563"/>
                <a:gd name="connsiteY215" fmla="*/ 1757489 h 1952296"/>
                <a:gd name="connsiteX216" fmla="*/ 2544417 w 4806563"/>
                <a:gd name="connsiteY216" fmla="*/ 1769416 h 1952296"/>
                <a:gd name="connsiteX217" fmla="*/ 2532490 w 4806563"/>
                <a:gd name="connsiteY217" fmla="*/ 1813148 h 1952296"/>
                <a:gd name="connsiteX218" fmla="*/ 2528515 w 4806563"/>
                <a:gd name="connsiteY218" fmla="*/ 1837002 h 1952296"/>
                <a:gd name="connsiteX219" fmla="*/ 2532490 w 4806563"/>
                <a:gd name="connsiteY219" fmla="*/ 1848929 h 1952296"/>
                <a:gd name="connsiteX220" fmla="*/ 2536466 w 4806563"/>
                <a:gd name="connsiteY220" fmla="*/ 1904588 h 1952296"/>
                <a:gd name="connsiteX221" fmla="*/ 2544417 w 4806563"/>
                <a:gd name="connsiteY221" fmla="*/ 1916515 h 1952296"/>
                <a:gd name="connsiteX222" fmla="*/ 2552369 w 4806563"/>
                <a:gd name="connsiteY222" fmla="*/ 1948321 h 1952296"/>
                <a:gd name="connsiteX223" fmla="*/ 2508636 w 4806563"/>
                <a:gd name="connsiteY223" fmla="*/ 1944345 h 1952296"/>
                <a:gd name="connsiteX224" fmla="*/ 2452977 w 4806563"/>
                <a:gd name="connsiteY224" fmla="*/ 1932418 h 1952296"/>
                <a:gd name="connsiteX225" fmla="*/ 2433099 w 4806563"/>
                <a:gd name="connsiteY225" fmla="*/ 1928442 h 1952296"/>
                <a:gd name="connsiteX226" fmla="*/ 2405270 w 4806563"/>
                <a:gd name="connsiteY226" fmla="*/ 1920491 h 1952296"/>
                <a:gd name="connsiteX227" fmla="*/ 2381416 w 4806563"/>
                <a:gd name="connsiteY227" fmla="*/ 1904588 h 1952296"/>
                <a:gd name="connsiteX228" fmla="*/ 2357562 w 4806563"/>
                <a:gd name="connsiteY228" fmla="*/ 1900613 h 1952296"/>
                <a:gd name="connsiteX229" fmla="*/ 2345635 w 4806563"/>
                <a:gd name="connsiteY229" fmla="*/ 1896637 h 1952296"/>
                <a:gd name="connsiteX230" fmla="*/ 2341659 w 4806563"/>
                <a:gd name="connsiteY230" fmla="*/ 1884710 h 1952296"/>
                <a:gd name="connsiteX231" fmla="*/ 2333708 w 4806563"/>
                <a:gd name="connsiteY231" fmla="*/ 1872783 h 1952296"/>
                <a:gd name="connsiteX232" fmla="*/ 2325756 w 4806563"/>
                <a:gd name="connsiteY232" fmla="*/ 1833027 h 1952296"/>
                <a:gd name="connsiteX233" fmla="*/ 2313830 w 4806563"/>
                <a:gd name="connsiteY233" fmla="*/ 1773392 h 1952296"/>
                <a:gd name="connsiteX234" fmla="*/ 2301903 w 4806563"/>
                <a:gd name="connsiteY234" fmla="*/ 1749538 h 1952296"/>
                <a:gd name="connsiteX235" fmla="*/ 2266122 w 4806563"/>
                <a:gd name="connsiteY235" fmla="*/ 1733635 h 1952296"/>
                <a:gd name="connsiteX236" fmla="*/ 2250219 w 4806563"/>
                <a:gd name="connsiteY236" fmla="*/ 1701830 h 1952296"/>
                <a:gd name="connsiteX237" fmla="*/ 2242268 w 4806563"/>
                <a:gd name="connsiteY237" fmla="*/ 1670025 h 1952296"/>
                <a:gd name="connsiteX238" fmla="*/ 2226365 w 4806563"/>
                <a:gd name="connsiteY238" fmla="*/ 1654122 h 1952296"/>
                <a:gd name="connsiteX239" fmla="*/ 2218414 w 4806563"/>
                <a:gd name="connsiteY239" fmla="*/ 1626293 h 1952296"/>
                <a:gd name="connsiteX240" fmla="*/ 2214438 w 4806563"/>
                <a:gd name="connsiteY240" fmla="*/ 1614366 h 1952296"/>
                <a:gd name="connsiteX241" fmla="*/ 2202511 w 4806563"/>
                <a:gd name="connsiteY241" fmla="*/ 1578585 h 1952296"/>
                <a:gd name="connsiteX242" fmla="*/ 2198536 w 4806563"/>
                <a:gd name="connsiteY242" fmla="*/ 1562682 h 1952296"/>
                <a:gd name="connsiteX243" fmla="*/ 2190584 w 4806563"/>
                <a:gd name="connsiteY243" fmla="*/ 1550755 h 1952296"/>
                <a:gd name="connsiteX244" fmla="*/ 2186609 w 4806563"/>
                <a:gd name="connsiteY244" fmla="*/ 1538828 h 1952296"/>
                <a:gd name="connsiteX245" fmla="*/ 2178657 w 4806563"/>
                <a:gd name="connsiteY245" fmla="*/ 1530877 h 1952296"/>
                <a:gd name="connsiteX246" fmla="*/ 2166730 w 4806563"/>
                <a:gd name="connsiteY246" fmla="*/ 1491121 h 1952296"/>
                <a:gd name="connsiteX247" fmla="*/ 2154803 w 4806563"/>
                <a:gd name="connsiteY247" fmla="*/ 1487145 h 1952296"/>
                <a:gd name="connsiteX248" fmla="*/ 2146852 w 4806563"/>
                <a:gd name="connsiteY248" fmla="*/ 1475218 h 1952296"/>
                <a:gd name="connsiteX249" fmla="*/ 2119023 w 4806563"/>
                <a:gd name="connsiteY249" fmla="*/ 1443413 h 1952296"/>
                <a:gd name="connsiteX250" fmla="*/ 2095169 w 4806563"/>
                <a:gd name="connsiteY250" fmla="*/ 1435461 h 1952296"/>
                <a:gd name="connsiteX251" fmla="*/ 2035534 w 4806563"/>
                <a:gd name="connsiteY251" fmla="*/ 1431486 h 1952296"/>
                <a:gd name="connsiteX252" fmla="*/ 2023607 w 4806563"/>
                <a:gd name="connsiteY252" fmla="*/ 1427510 h 1952296"/>
                <a:gd name="connsiteX253" fmla="*/ 2011680 w 4806563"/>
                <a:gd name="connsiteY253" fmla="*/ 1423534 h 1952296"/>
                <a:gd name="connsiteX254" fmla="*/ 1963972 w 4806563"/>
                <a:gd name="connsiteY254" fmla="*/ 1411608 h 1952296"/>
                <a:gd name="connsiteX255" fmla="*/ 1940118 w 4806563"/>
                <a:gd name="connsiteY255" fmla="*/ 1427510 h 1952296"/>
                <a:gd name="connsiteX256" fmla="*/ 1924216 w 4806563"/>
                <a:gd name="connsiteY256" fmla="*/ 1463291 h 1952296"/>
                <a:gd name="connsiteX257" fmla="*/ 1912289 w 4806563"/>
                <a:gd name="connsiteY257" fmla="*/ 1467267 h 1952296"/>
                <a:gd name="connsiteX258" fmla="*/ 1908313 w 4806563"/>
                <a:gd name="connsiteY258" fmla="*/ 1479194 h 1952296"/>
                <a:gd name="connsiteX259" fmla="*/ 1896386 w 4806563"/>
                <a:gd name="connsiteY259" fmla="*/ 1510999 h 1952296"/>
                <a:gd name="connsiteX260" fmla="*/ 1876508 w 4806563"/>
                <a:gd name="connsiteY260" fmla="*/ 1514974 h 1952296"/>
                <a:gd name="connsiteX261" fmla="*/ 1852654 w 4806563"/>
                <a:gd name="connsiteY261" fmla="*/ 1507023 h 1952296"/>
                <a:gd name="connsiteX262" fmla="*/ 1832776 w 4806563"/>
                <a:gd name="connsiteY262" fmla="*/ 1503048 h 1952296"/>
                <a:gd name="connsiteX263" fmla="*/ 1808922 w 4806563"/>
                <a:gd name="connsiteY263" fmla="*/ 1491121 h 1952296"/>
                <a:gd name="connsiteX264" fmla="*/ 1796995 w 4806563"/>
                <a:gd name="connsiteY264" fmla="*/ 1487145 h 1952296"/>
                <a:gd name="connsiteX265" fmla="*/ 1785068 w 4806563"/>
                <a:gd name="connsiteY265" fmla="*/ 1479194 h 1952296"/>
                <a:gd name="connsiteX266" fmla="*/ 1773141 w 4806563"/>
                <a:gd name="connsiteY266" fmla="*/ 1475218 h 1952296"/>
                <a:gd name="connsiteX267" fmla="*/ 1761214 w 4806563"/>
                <a:gd name="connsiteY267" fmla="*/ 1463291 h 1952296"/>
                <a:gd name="connsiteX268" fmla="*/ 1741336 w 4806563"/>
                <a:gd name="connsiteY268" fmla="*/ 1443413 h 1952296"/>
                <a:gd name="connsiteX269" fmla="*/ 1733384 w 4806563"/>
                <a:gd name="connsiteY269" fmla="*/ 1419559 h 1952296"/>
                <a:gd name="connsiteX270" fmla="*/ 1725433 w 4806563"/>
                <a:gd name="connsiteY270" fmla="*/ 1407632 h 1952296"/>
                <a:gd name="connsiteX271" fmla="*/ 1721457 w 4806563"/>
                <a:gd name="connsiteY271" fmla="*/ 1363900 h 1952296"/>
                <a:gd name="connsiteX272" fmla="*/ 1717482 w 4806563"/>
                <a:gd name="connsiteY272" fmla="*/ 1351973 h 1952296"/>
                <a:gd name="connsiteX273" fmla="*/ 1709530 w 4806563"/>
                <a:gd name="connsiteY273" fmla="*/ 1328119 h 1952296"/>
                <a:gd name="connsiteX274" fmla="*/ 1693628 w 4806563"/>
                <a:gd name="connsiteY274" fmla="*/ 1304265 h 1952296"/>
                <a:gd name="connsiteX275" fmla="*/ 1689652 w 4806563"/>
                <a:gd name="connsiteY275" fmla="*/ 1292338 h 1952296"/>
                <a:gd name="connsiteX276" fmla="*/ 1677725 w 4806563"/>
                <a:gd name="connsiteY276" fmla="*/ 1284387 h 1952296"/>
                <a:gd name="connsiteX277" fmla="*/ 1669774 w 4806563"/>
                <a:gd name="connsiteY277" fmla="*/ 1276435 h 1952296"/>
                <a:gd name="connsiteX278" fmla="*/ 1657847 w 4806563"/>
                <a:gd name="connsiteY278" fmla="*/ 1272460 h 1952296"/>
                <a:gd name="connsiteX279" fmla="*/ 1645920 w 4806563"/>
                <a:gd name="connsiteY279" fmla="*/ 1252581 h 1952296"/>
                <a:gd name="connsiteX280" fmla="*/ 1622066 w 4806563"/>
                <a:gd name="connsiteY280" fmla="*/ 1236679 h 1952296"/>
                <a:gd name="connsiteX281" fmla="*/ 1614115 w 4806563"/>
                <a:gd name="connsiteY281" fmla="*/ 1224752 h 1952296"/>
                <a:gd name="connsiteX282" fmla="*/ 1598212 w 4806563"/>
                <a:gd name="connsiteY282" fmla="*/ 1192947 h 1952296"/>
                <a:gd name="connsiteX283" fmla="*/ 1578334 w 4806563"/>
                <a:gd name="connsiteY283" fmla="*/ 1173068 h 1952296"/>
                <a:gd name="connsiteX284" fmla="*/ 1566407 w 4806563"/>
                <a:gd name="connsiteY284" fmla="*/ 1169093 h 1952296"/>
                <a:gd name="connsiteX285" fmla="*/ 1554480 w 4806563"/>
                <a:gd name="connsiteY285" fmla="*/ 1149214 h 1952296"/>
                <a:gd name="connsiteX286" fmla="*/ 1538577 w 4806563"/>
                <a:gd name="connsiteY286" fmla="*/ 1117409 h 1952296"/>
                <a:gd name="connsiteX287" fmla="*/ 1339795 w 4806563"/>
                <a:gd name="connsiteY287" fmla="*/ 1101507 h 1952296"/>
                <a:gd name="connsiteX288" fmla="*/ 1339795 w 4806563"/>
                <a:gd name="connsiteY288" fmla="*/ 1165117 h 1952296"/>
                <a:gd name="connsiteX289" fmla="*/ 1037645 w 4806563"/>
                <a:gd name="connsiteY289" fmla="*/ 1129336 h 1952296"/>
                <a:gd name="connsiteX290" fmla="*/ 644056 w 4806563"/>
                <a:gd name="connsiteY290" fmla="*/ 890797 h 1952296"/>
                <a:gd name="connsiteX291" fmla="*/ 659958 w 4806563"/>
                <a:gd name="connsiteY291" fmla="*/ 870919 h 1952296"/>
                <a:gd name="connsiteX292" fmla="*/ 397565 w 4806563"/>
                <a:gd name="connsiteY292" fmla="*/ 835138 h 1952296"/>
                <a:gd name="connsiteX293" fmla="*/ 401541 w 4806563"/>
                <a:gd name="connsiteY293" fmla="*/ 823211 h 1952296"/>
                <a:gd name="connsiteX294" fmla="*/ 405516 w 4806563"/>
                <a:gd name="connsiteY294" fmla="*/ 803333 h 1952296"/>
                <a:gd name="connsiteX295" fmla="*/ 401541 w 4806563"/>
                <a:gd name="connsiteY295" fmla="*/ 787430 h 1952296"/>
                <a:gd name="connsiteX296" fmla="*/ 397565 w 4806563"/>
                <a:gd name="connsiteY296" fmla="*/ 755625 h 1952296"/>
                <a:gd name="connsiteX297" fmla="*/ 389614 w 4806563"/>
                <a:gd name="connsiteY297" fmla="*/ 731771 h 1952296"/>
                <a:gd name="connsiteX298" fmla="*/ 381663 w 4806563"/>
                <a:gd name="connsiteY298" fmla="*/ 719844 h 1952296"/>
                <a:gd name="connsiteX299" fmla="*/ 353833 w 4806563"/>
                <a:gd name="connsiteY299" fmla="*/ 688039 h 1952296"/>
                <a:gd name="connsiteX300" fmla="*/ 341906 w 4806563"/>
                <a:gd name="connsiteY300" fmla="*/ 684063 h 1952296"/>
                <a:gd name="connsiteX301" fmla="*/ 329979 w 4806563"/>
                <a:gd name="connsiteY301" fmla="*/ 692014 h 1952296"/>
                <a:gd name="connsiteX302" fmla="*/ 294198 w 4806563"/>
                <a:gd name="connsiteY302" fmla="*/ 688039 h 1952296"/>
                <a:gd name="connsiteX303" fmla="*/ 302150 w 4806563"/>
                <a:gd name="connsiteY303" fmla="*/ 680088 h 1952296"/>
                <a:gd name="connsiteX304" fmla="*/ 290223 w 4806563"/>
                <a:gd name="connsiteY304" fmla="*/ 656234 h 1952296"/>
                <a:gd name="connsiteX305" fmla="*/ 250466 w 4806563"/>
                <a:gd name="connsiteY305" fmla="*/ 644307 h 1952296"/>
                <a:gd name="connsiteX306" fmla="*/ 234563 w 4806563"/>
                <a:gd name="connsiteY306" fmla="*/ 628404 h 1952296"/>
                <a:gd name="connsiteX307" fmla="*/ 222636 w 4806563"/>
                <a:gd name="connsiteY307" fmla="*/ 604550 h 1952296"/>
                <a:gd name="connsiteX308" fmla="*/ 202758 w 4806563"/>
                <a:gd name="connsiteY308" fmla="*/ 572745 h 1952296"/>
                <a:gd name="connsiteX309" fmla="*/ 174929 w 4806563"/>
                <a:gd name="connsiteY309" fmla="*/ 564794 h 1952296"/>
                <a:gd name="connsiteX310" fmla="*/ 143123 w 4806563"/>
                <a:gd name="connsiteY310" fmla="*/ 556842 h 1952296"/>
                <a:gd name="connsiteX311" fmla="*/ 119270 w 4806563"/>
                <a:gd name="connsiteY311" fmla="*/ 548891 h 1952296"/>
                <a:gd name="connsiteX312" fmla="*/ 107343 w 4806563"/>
                <a:gd name="connsiteY312" fmla="*/ 540940 h 1952296"/>
                <a:gd name="connsiteX313" fmla="*/ 95416 w 4806563"/>
                <a:gd name="connsiteY313" fmla="*/ 536964 h 1952296"/>
                <a:gd name="connsiteX314" fmla="*/ 91440 w 4806563"/>
                <a:gd name="connsiteY314" fmla="*/ 501183 h 1952296"/>
                <a:gd name="connsiteX315" fmla="*/ 95416 w 4806563"/>
                <a:gd name="connsiteY315" fmla="*/ 489256 h 1952296"/>
                <a:gd name="connsiteX316" fmla="*/ 99391 w 4806563"/>
                <a:gd name="connsiteY316" fmla="*/ 469378 h 1952296"/>
                <a:gd name="connsiteX317" fmla="*/ 103367 w 4806563"/>
                <a:gd name="connsiteY317" fmla="*/ 453475 h 1952296"/>
                <a:gd name="connsiteX318" fmla="*/ 95416 w 4806563"/>
                <a:gd name="connsiteY318" fmla="*/ 429621 h 1952296"/>
                <a:gd name="connsiteX319" fmla="*/ 79513 w 4806563"/>
                <a:gd name="connsiteY319" fmla="*/ 397816 h 1952296"/>
                <a:gd name="connsiteX320" fmla="*/ 67586 w 4806563"/>
                <a:gd name="connsiteY320" fmla="*/ 389865 h 1952296"/>
                <a:gd name="connsiteX321" fmla="*/ 59635 w 4806563"/>
                <a:gd name="connsiteY321" fmla="*/ 362035 h 1952296"/>
                <a:gd name="connsiteX322" fmla="*/ 51683 w 4806563"/>
                <a:gd name="connsiteY322" fmla="*/ 354084 h 1952296"/>
                <a:gd name="connsiteX323" fmla="*/ 43732 w 4806563"/>
                <a:gd name="connsiteY323" fmla="*/ 310352 h 1952296"/>
                <a:gd name="connsiteX324" fmla="*/ 39756 w 4806563"/>
                <a:gd name="connsiteY324" fmla="*/ 282522 h 1952296"/>
                <a:gd name="connsiteX325" fmla="*/ 27830 w 4806563"/>
                <a:gd name="connsiteY325" fmla="*/ 274571 h 1952296"/>
                <a:gd name="connsiteX326" fmla="*/ 23854 w 4806563"/>
                <a:gd name="connsiteY326" fmla="*/ 262644 h 1952296"/>
                <a:gd name="connsiteX327" fmla="*/ 19878 w 4806563"/>
                <a:gd name="connsiteY327" fmla="*/ 238790 h 1952296"/>
                <a:gd name="connsiteX328" fmla="*/ 23854 w 4806563"/>
                <a:gd name="connsiteY328" fmla="*/ 226863 h 1952296"/>
                <a:gd name="connsiteX329" fmla="*/ 27830 w 4806563"/>
                <a:gd name="connsiteY329" fmla="*/ 210961 h 1952296"/>
                <a:gd name="connsiteX330" fmla="*/ 39756 w 4806563"/>
                <a:gd name="connsiteY330" fmla="*/ 187107 h 1952296"/>
                <a:gd name="connsiteX331" fmla="*/ 31805 w 4806563"/>
                <a:gd name="connsiteY331" fmla="*/ 175180 h 1952296"/>
                <a:gd name="connsiteX332" fmla="*/ 19878 w 4806563"/>
                <a:gd name="connsiteY332" fmla="*/ 167228 h 1952296"/>
                <a:gd name="connsiteX333" fmla="*/ 11927 w 4806563"/>
                <a:gd name="connsiteY333" fmla="*/ 143374 h 1952296"/>
                <a:gd name="connsiteX334" fmla="*/ 0 w 4806563"/>
                <a:gd name="connsiteY334" fmla="*/ 111569 h 1952296"/>
                <a:gd name="connsiteX335" fmla="*/ 11927 w 4806563"/>
                <a:gd name="connsiteY335" fmla="*/ 95667 h 1952296"/>
                <a:gd name="connsiteX336" fmla="*/ 35781 w 4806563"/>
                <a:gd name="connsiteY336" fmla="*/ 71813 h 1952296"/>
                <a:gd name="connsiteX337" fmla="*/ 47708 w 4806563"/>
                <a:gd name="connsiteY337" fmla="*/ 67837 h 1952296"/>
                <a:gd name="connsiteX338" fmla="*/ 87464 w 4806563"/>
                <a:gd name="connsiteY338" fmla="*/ 43983 h 1952296"/>
                <a:gd name="connsiteX339" fmla="*/ 111318 w 4806563"/>
                <a:gd name="connsiteY339" fmla="*/ 36032 h 1952296"/>
                <a:gd name="connsiteX340" fmla="*/ 127221 w 4806563"/>
                <a:gd name="connsiteY340" fmla="*/ 32056 h 1952296"/>
                <a:gd name="connsiteX341" fmla="*/ 139148 w 4806563"/>
                <a:gd name="connsiteY341" fmla="*/ 28081 h 1952296"/>
                <a:gd name="connsiteX342" fmla="*/ 159026 w 4806563"/>
                <a:gd name="connsiteY342" fmla="*/ 24105 h 1952296"/>
                <a:gd name="connsiteX343" fmla="*/ 167535 w 4806563"/>
                <a:gd name="connsiteY343" fmla="*/ 19851 h 1952296"/>
                <a:gd name="connsiteX0" fmla="*/ 167535 w 4806563"/>
                <a:gd name="connsiteY0" fmla="*/ 19851 h 1952296"/>
                <a:gd name="connsiteX1" fmla="*/ 518800 w 4806563"/>
                <a:gd name="connsiteY1" fmla="*/ 13057 h 1952296"/>
                <a:gd name="connsiteX2" fmla="*/ 1625774 w 4806563"/>
                <a:gd name="connsiteY2" fmla="*/ 447069 h 1952296"/>
                <a:gd name="connsiteX3" fmla="*/ 2124537 w 4806563"/>
                <a:gd name="connsiteY3" fmla="*/ 411947 h 1952296"/>
                <a:gd name="connsiteX4" fmla="*/ 2361112 w 4806563"/>
                <a:gd name="connsiteY4" fmla="*/ 821254 h 1952296"/>
                <a:gd name="connsiteX5" fmla="*/ 3244240 w 4806563"/>
                <a:gd name="connsiteY5" fmla="*/ 754235 h 1952296"/>
                <a:gd name="connsiteX6" fmla="*/ 4047214 w 4806563"/>
                <a:gd name="connsiteY6" fmla="*/ 624428 h 1952296"/>
                <a:gd name="connsiteX7" fmla="*/ 4806563 w 4806563"/>
                <a:gd name="connsiteY7" fmla="*/ 572745 h 1952296"/>
                <a:gd name="connsiteX8" fmla="*/ 4802588 w 4806563"/>
                <a:gd name="connsiteY8" fmla="*/ 584672 h 1952296"/>
                <a:gd name="connsiteX9" fmla="*/ 4794636 w 4806563"/>
                <a:gd name="connsiteY9" fmla="*/ 592623 h 1952296"/>
                <a:gd name="connsiteX10" fmla="*/ 4770783 w 4806563"/>
                <a:gd name="connsiteY10" fmla="*/ 600574 h 1952296"/>
                <a:gd name="connsiteX11" fmla="*/ 4762831 w 4806563"/>
                <a:gd name="connsiteY11" fmla="*/ 608526 h 1952296"/>
                <a:gd name="connsiteX12" fmla="*/ 4742953 w 4806563"/>
                <a:gd name="connsiteY12" fmla="*/ 620453 h 1952296"/>
                <a:gd name="connsiteX13" fmla="*/ 4731026 w 4806563"/>
                <a:gd name="connsiteY13" fmla="*/ 624428 h 1952296"/>
                <a:gd name="connsiteX14" fmla="*/ 4723075 w 4806563"/>
                <a:gd name="connsiteY14" fmla="*/ 636355 h 1952296"/>
                <a:gd name="connsiteX15" fmla="*/ 4711148 w 4806563"/>
                <a:gd name="connsiteY15" fmla="*/ 648282 h 1952296"/>
                <a:gd name="connsiteX16" fmla="*/ 4691270 w 4806563"/>
                <a:gd name="connsiteY16" fmla="*/ 668161 h 1952296"/>
                <a:gd name="connsiteX17" fmla="*/ 4683318 w 4806563"/>
                <a:gd name="connsiteY17" fmla="*/ 692014 h 1952296"/>
                <a:gd name="connsiteX18" fmla="*/ 4667416 w 4806563"/>
                <a:gd name="connsiteY18" fmla="*/ 711893 h 1952296"/>
                <a:gd name="connsiteX19" fmla="*/ 4663440 w 4806563"/>
                <a:gd name="connsiteY19" fmla="*/ 723820 h 1952296"/>
                <a:gd name="connsiteX20" fmla="*/ 4611756 w 4806563"/>
                <a:gd name="connsiteY20" fmla="*/ 731771 h 1952296"/>
                <a:gd name="connsiteX21" fmla="*/ 4583927 w 4806563"/>
                <a:gd name="connsiteY21" fmla="*/ 743698 h 1952296"/>
                <a:gd name="connsiteX22" fmla="*/ 4575976 w 4806563"/>
                <a:gd name="connsiteY22" fmla="*/ 755625 h 1952296"/>
                <a:gd name="connsiteX23" fmla="*/ 4564049 w 4806563"/>
                <a:gd name="connsiteY23" fmla="*/ 795381 h 1952296"/>
                <a:gd name="connsiteX24" fmla="*/ 4552122 w 4806563"/>
                <a:gd name="connsiteY24" fmla="*/ 823211 h 1952296"/>
                <a:gd name="connsiteX25" fmla="*/ 4544170 w 4806563"/>
                <a:gd name="connsiteY25" fmla="*/ 831162 h 1952296"/>
                <a:gd name="connsiteX26" fmla="*/ 4528268 w 4806563"/>
                <a:gd name="connsiteY26" fmla="*/ 855016 h 1952296"/>
                <a:gd name="connsiteX27" fmla="*/ 4516341 w 4806563"/>
                <a:gd name="connsiteY27" fmla="*/ 858992 h 1952296"/>
                <a:gd name="connsiteX28" fmla="*/ 4508390 w 4806563"/>
                <a:gd name="connsiteY28" fmla="*/ 870919 h 1952296"/>
                <a:gd name="connsiteX29" fmla="*/ 4488511 w 4806563"/>
                <a:gd name="connsiteY29" fmla="*/ 886821 h 1952296"/>
                <a:gd name="connsiteX30" fmla="*/ 4480560 w 4806563"/>
                <a:gd name="connsiteY30" fmla="*/ 898748 h 1952296"/>
                <a:gd name="connsiteX31" fmla="*/ 4460682 w 4806563"/>
                <a:gd name="connsiteY31" fmla="*/ 914651 h 1952296"/>
                <a:gd name="connsiteX32" fmla="*/ 4436828 w 4806563"/>
                <a:gd name="connsiteY32" fmla="*/ 946456 h 1952296"/>
                <a:gd name="connsiteX33" fmla="*/ 4412974 w 4806563"/>
                <a:gd name="connsiteY33" fmla="*/ 954408 h 1952296"/>
                <a:gd name="connsiteX34" fmla="*/ 4401047 w 4806563"/>
                <a:gd name="connsiteY34" fmla="*/ 978261 h 1952296"/>
                <a:gd name="connsiteX35" fmla="*/ 4393096 w 4806563"/>
                <a:gd name="connsiteY35" fmla="*/ 990188 h 1952296"/>
                <a:gd name="connsiteX36" fmla="*/ 4385144 w 4806563"/>
                <a:gd name="connsiteY36" fmla="*/ 998140 h 1952296"/>
                <a:gd name="connsiteX37" fmla="*/ 4381169 w 4806563"/>
                <a:gd name="connsiteY37" fmla="*/ 1010067 h 1952296"/>
                <a:gd name="connsiteX38" fmla="*/ 4373217 w 4806563"/>
                <a:gd name="connsiteY38" fmla="*/ 1021994 h 1952296"/>
                <a:gd name="connsiteX39" fmla="*/ 4369242 w 4806563"/>
                <a:gd name="connsiteY39" fmla="*/ 1033921 h 1952296"/>
                <a:gd name="connsiteX40" fmla="*/ 4361290 w 4806563"/>
                <a:gd name="connsiteY40" fmla="*/ 1057774 h 1952296"/>
                <a:gd name="connsiteX41" fmla="*/ 4349363 w 4806563"/>
                <a:gd name="connsiteY41" fmla="*/ 1161141 h 1952296"/>
                <a:gd name="connsiteX42" fmla="*/ 4357315 w 4806563"/>
                <a:gd name="connsiteY42" fmla="*/ 1216801 h 1952296"/>
                <a:gd name="connsiteX43" fmla="*/ 4361290 w 4806563"/>
                <a:gd name="connsiteY43" fmla="*/ 1236679 h 1952296"/>
                <a:gd name="connsiteX44" fmla="*/ 4373217 w 4806563"/>
                <a:gd name="connsiteY44" fmla="*/ 1264508 h 1952296"/>
                <a:gd name="connsiteX45" fmla="*/ 4377193 w 4806563"/>
                <a:gd name="connsiteY45" fmla="*/ 1276435 h 1952296"/>
                <a:gd name="connsiteX46" fmla="*/ 4389120 w 4806563"/>
                <a:gd name="connsiteY46" fmla="*/ 1312216 h 1952296"/>
                <a:gd name="connsiteX47" fmla="*/ 4401047 w 4806563"/>
                <a:gd name="connsiteY47" fmla="*/ 1332094 h 1952296"/>
                <a:gd name="connsiteX48" fmla="*/ 4412974 w 4806563"/>
                <a:gd name="connsiteY48" fmla="*/ 1355948 h 1952296"/>
                <a:gd name="connsiteX49" fmla="*/ 4428876 w 4806563"/>
                <a:gd name="connsiteY49" fmla="*/ 1379802 h 1952296"/>
                <a:gd name="connsiteX50" fmla="*/ 4432852 w 4806563"/>
                <a:gd name="connsiteY50" fmla="*/ 1391729 h 1952296"/>
                <a:gd name="connsiteX51" fmla="*/ 4456706 w 4806563"/>
                <a:gd name="connsiteY51" fmla="*/ 1415583 h 1952296"/>
                <a:gd name="connsiteX52" fmla="*/ 4464657 w 4806563"/>
                <a:gd name="connsiteY52" fmla="*/ 1427510 h 1952296"/>
                <a:gd name="connsiteX53" fmla="*/ 4484536 w 4806563"/>
                <a:gd name="connsiteY53" fmla="*/ 1447388 h 1952296"/>
                <a:gd name="connsiteX54" fmla="*/ 4492487 w 4806563"/>
                <a:gd name="connsiteY54" fmla="*/ 1459315 h 1952296"/>
                <a:gd name="connsiteX55" fmla="*/ 4512365 w 4806563"/>
                <a:gd name="connsiteY55" fmla="*/ 1475218 h 1952296"/>
                <a:gd name="connsiteX56" fmla="*/ 4508390 w 4806563"/>
                <a:gd name="connsiteY56" fmla="*/ 1487145 h 1952296"/>
                <a:gd name="connsiteX57" fmla="*/ 4512365 w 4806563"/>
                <a:gd name="connsiteY57" fmla="*/ 1530877 h 1952296"/>
                <a:gd name="connsiteX58" fmla="*/ 4532243 w 4806563"/>
                <a:gd name="connsiteY58" fmla="*/ 1546780 h 1952296"/>
                <a:gd name="connsiteX59" fmla="*/ 4544170 w 4806563"/>
                <a:gd name="connsiteY59" fmla="*/ 1554731 h 1952296"/>
                <a:gd name="connsiteX60" fmla="*/ 4548146 w 4806563"/>
                <a:gd name="connsiteY60" fmla="*/ 1566658 h 1952296"/>
                <a:gd name="connsiteX61" fmla="*/ 4560073 w 4806563"/>
                <a:gd name="connsiteY61" fmla="*/ 1574609 h 1952296"/>
                <a:gd name="connsiteX62" fmla="*/ 4583927 w 4806563"/>
                <a:gd name="connsiteY62" fmla="*/ 1602439 h 1952296"/>
                <a:gd name="connsiteX63" fmla="*/ 4591878 w 4806563"/>
                <a:gd name="connsiteY63" fmla="*/ 1630268 h 1952296"/>
                <a:gd name="connsiteX64" fmla="*/ 4611756 w 4806563"/>
                <a:gd name="connsiteY64" fmla="*/ 1650147 h 1952296"/>
                <a:gd name="connsiteX65" fmla="*/ 4615732 w 4806563"/>
                <a:gd name="connsiteY65" fmla="*/ 1709781 h 1952296"/>
                <a:gd name="connsiteX66" fmla="*/ 4611756 w 4806563"/>
                <a:gd name="connsiteY66" fmla="*/ 1777368 h 1952296"/>
                <a:gd name="connsiteX67" fmla="*/ 4611756 w 4806563"/>
                <a:gd name="connsiteY67" fmla="*/ 1825075 h 1952296"/>
                <a:gd name="connsiteX68" fmla="*/ 4599830 w 4806563"/>
                <a:gd name="connsiteY68" fmla="*/ 1876759 h 1952296"/>
                <a:gd name="connsiteX69" fmla="*/ 4595854 w 4806563"/>
                <a:gd name="connsiteY69" fmla="*/ 1900613 h 1952296"/>
                <a:gd name="connsiteX70" fmla="*/ 4583927 w 4806563"/>
                <a:gd name="connsiteY70" fmla="*/ 1904588 h 1952296"/>
                <a:gd name="connsiteX71" fmla="*/ 4564049 w 4806563"/>
                <a:gd name="connsiteY71" fmla="*/ 1920491 h 1952296"/>
                <a:gd name="connsiteX72" fmla="*/ 4536219 w 4806563"/>
                <a:gd name="connsiteY72" fmla="*/ 1924467 h 1952296"/>
                <a:gd name="connsiteX73" fmla="*/ 4524292 w 4806563"/>
                <a:gd name="connsiteY73" fmla="*/ 1920491 h 1952296"/>
                <a:gd name="connsiteX74" fmla="*/ 4520316 w 4806563"/>
                <a:gd name="connsiteY74" fmla="*/ 1908564 h 1952296"/>
                <a:gd name="connsiteX75" fmla="*/ 4504414 w 4806563"/>
                <a:gd name="connsiteY75" fmla="*/ 1884710 h 1952296"/>
                <a:gd name="connsiteX76" fmla="*/ 4496463 w 4806563"/>
                <a:gd name="connsiteY76" fmla="*/ 1856881 h 1952296"/>
                <a:gd name="connsiteX77" fmla="*/ 4488511 w 4806563"/>
                <a:gd name="connsiteY77" fmla="*/ 1848929 h 1952296"/>
                <a:gd name="connsiteX78" fmla="*/ 4476584 w 4806563"/>
                <a:gd name="connsiteY78" fmla="*/ 1844954 h 1952296"/>
                <a:gd name="connsiteX79" fmla="*/ 4452730 w 4806563"/>
                <a:gd name="connsiteY79" fmla="*/ 1837002 h 1952296"/>
                <a:gd name="connsiteX80" fmla="*/ 4428876 w 4806563"/>
                <a:gd name="connsiteY80" fmla="*/ 1833027 h 1952296"/>
                <a:gd name="connsiteX81" fmla="*/ 4420925 w 4806563"/>
                <a:gd name="connsiteY81" fmla="*/ 1809173 h 1952296"/>
                <a:gd name="connsiteX82" fmla="*/ 4412974 w 4806563"/>
                <a:gd name="connsiteY82" fmla="*/ 1773392 h 1952296"/>
                <a:gd name="connsiteX83" fmla="*/ 4389120 w 4806563"/>
                <a:gd name="connsiteY83" fmla="*/ 1769416 h 1952296"/>
                <a:gd name="connsiteX84" fmla="*/ 4377193 w 4806563"/>
                <a:gd name="connsiteY84" fmla="*/ 1765441 h 1952296"/>
                <a:gd name="connsiteX85" fmla="*/ 4369242 w 4806563"/>
                <a:gd name="connsiteY85" fmla="*/ 1757489 h 1952296"/>
                <a:gd name="connsiteX86" fmla="*/ 4357315 w 4806563"/>
                <a:gd name="connsiteY86" fmla="*/ 1749538 h 1952296"/>
                <a:gd name="connsiteX87" fmla="*/ 4353339 w 4806563"/>
                <a:gd name="connsiteY87" fmla="*/ 1737611 h 1952296"/>
                <a:gd name="connsiteX88" fmla="*/ 4341412 w 4806563"/>
                <a:gd name="connsiteY88" fmla="*/ 1729660 h 1952296"/>
                <a:gd name="connsiteX89" fmla="*/ 4325510 w 4806563"/>
                <a:gd name="connsiteY89" fmla="*/ 1705806 h 1952296"/>
                <a:gd name="connsiteX90" fmla="*/ 4317558 w 4806563"/>
                <a:gd name="connsiteY90" fmla="*/ 1697854 h 1952296"/>
                <a:gd name="connsiteX91" fmla="*/ 4309607 w 4806563"/>
                <a:gd name="connsiteY91" fmla="*/ 1674001 h 1952296"/>
                <a:gd name="connsiteX92" fmla="*/ 4301656 w 4806563"/>
                <a:gd name="connsiteY92" fmla="*/ 1662074 h 1952296"/>
                <a:gd name="connsiteX93" fmla="*/ 4293704 w 4806563"/>
                <a:gd name="connsiteY93" fmla="*/ 1654122 h 1952296"/>
                <a:gd name="connsiteX94" fmla="*/ 4297680 w 4806563"/>
                <a:gd name="connsiteY94" fmla="*/ 1642195 h 1952296"/>
                <a:gd name="connsiteX95" fmla="*/ 4309607 w 4806563"/>
                <a:gd name="connsiteY95" fmla="*/ 1634244 h 1952296"/>
                <a:gd name="connsiteX96" fmla="*/ 4321534 w 4806563"/>
                <a:gd name="connsiteY96" fmla="*/ 1610390 h 1952296"/>
                <a:gd name="connsiteX97" fmla="*/ 4317558 w 4806563"/>
                <a:gd name="connsiteY97" fmla="*/ 1598463 h 1952296"/>
                <a:gd name="connsiteX98" fmla="*/ 4297680 w 4806563"/>
                <a:gd name="connsiteY98" fmla="*/ 1602439 h 1952296"/>
                <a:gd name="connsiteX99" fmla="*/ 4285753 w 4806563"/>
                <a:gd name="connsiteY99" fmla="*/ 1606414 h 1952296"/>
                <a:gd name="connsiteX100" fmla="*/ 4281777 w 4806563"/>
                <a:gd name="connsiteY100" fmla="*/ 1622317 h 1952296"/>
                <a:gd name="connsiteX101" fmla="*/ 4277802 w 4806563"/>
                <a:gd name="connsiteY101" fmla="*/ 1570634 h 1952296"/>
                <a:gd name="connsiteX102" fmla="*/ 4277802 w 4806563"/>
                <a:gd name="connsiteY102" fmla="*/ 1510999 h 1952296"/>
                <a:gd name="connsiteX103" fmla="*/ 4269850 w 4806563"/>
                <a:gd name="connsiteY103" fmla="*/ 1503048 h 1952296"/>
                <a:gd name="connsiteX104" fmla="*/ 4265875 w 4806563"/>
                <a:gd name="connsiteY104" fmla="*/ 1455340 h 1952296"/>
                <a:gd name="connsiteX105" fmla="*/ 4261899 w 4806563"/>
                <a:gd name="connsiteY105" fmla="*/ 1443413 h 1952296"/>
                <a:gd name="connsiteX106" fmla="*/ 4253948 w 4806563"/>
                <a:gd name="connsiteY106" fmla="*/ 1435461 h 1952296"/>
                <a:gd name="connsiteX107" fmla="*/ 4234070 w 4806563"/>
                <a:gd name="connsiteY107" fmla="*/ 1431486 h 1952296"/>
                <a:gd name="connsiteX108" fmla="*/ 4222143 w 4806563"/>
                <a:gd name="connsiteY108" fmla="*/ 1423534 h 1952296"/>
                <a:gd name="connsiteX109" fmla="*/ 4182386 w 4806563"/>
                <a:gd name="connsiteY109" fmla="*/ 1391729 h 1952296"/>
                <a:gd name="connsiteX110" fmla="*/ 4162508 w 4806563"/>
                <a:gd name="connsiteY110" fmla="*/ 1371851 h 1952296"/>
                <a:gd name="connsiteX111" fmla="*/ 4138654 w 4806563"/>
                <a:gd name="connsiteY111" fmla="*/ 1363900 h 1952296"/>
                <a:gd name="connsiteX112" fmla="*/ 4118776 w 4806563"/>
                <a:gd name="connsiteY112" fmla="*/ 1344021 h 1952296"/>
                <a:gd name="connsiteX113" fmla="*/ 4106849 w 4806563"/>
                <a:gd name="connsiteY113" fmla="*/ 1336070 h 1952296"/>
                <a:gd name="connsiteX114" fmla="*/ 4086970 w 4806563"/>
                <a:gd name="connsiteY114" fmla="*/ 1324143 h 1952296"/>
                <a:gd name="connsiteX115" fmla="*/ 4063116 w 4806563"/>
                <a:gd name="connsiteY115" fmla="*/ 1332094 h 1952296"/>
                <a:gd name="connsiteX116" fmla="*/ 4047214 w 4806563"/>
                <a:gd name="connsiteY116" fmla="*/ 1355948 h 1952296"/>
                <a:gd name="connsiteX117" fmla="*/ 4039263 w 4806563"/>
                <a:gd name="connsiteY117" fmla="*/ 1363900 h 1952296"/>
                <a:gd name="connsiteX118" fmla="*/ 4031311 w 4806563"/>
                <a:gd name="connsiteY118" fmla="*/ 1387754 h 1952296"/>
                <a:gd name="connsiteX119" fmla="*/ 4019384 w 4806563"/>
                <a:gd name="connsiteY119" fmla="*/ 1391729 h 1952296"/>
                <a:gd name="connsiteX120" fmla="*/ 3991555 w 4806563"/>
                <a:gd name="connsiteY120" fmla="*/ 1395705 h 1952296"/>
                <a:gd name="connsiteX121" fmla="*/ 3967701 w 4806563"/>
                <a:gd name="connsiteY121" fmla="*/ 1383778 h 1952296"/>
                <a:gd name="connsiteX122" fmla="*/ 3963725 w 4806563"/>
                <a:gd name="connsiteY122" fmla="*/ 1371851 h 1952296"/>
                <a:gd name="connsiteX123" fmla="*/ 3939871 w 4806563"/>
                <a:gd name="connsiteY123" fmla="*/ 1363900 h 1952296"/>
                <a:gd name="connsiteX124" fmla="*/ 3927944 w 4806563"/>
                <a:gd name="connsiteY124" fmla="*/ 1355948 h 1952296"/>
                <a:gd name="connsiteX125" fmla="*/ 3904090 w 4806563"/>
                <a:gd name="connsiteY125" fmla="*/ 1344021 h 1952296"/>
                <a:gd name="connsiteX126" fmla="*/ 3892163 w 4806563"/>
                <a:gd name="connsiteY126" fmla="*/ 1340046 h 1952296"/>
                <a:gd name="connsiteX127" fmla="*/ 3868310 w 4806563"/>
                <a:gd name="connsiteY127" fmla="*/ 1324143 h 1952296"/>
                <a:gd name="connsiteX128" fmla="*/ 3792772 w 4806563"/>
                <a:gd name="connsiteY128" fmla="*/ 1320168 h 1952296"/>
                <a:gd name="connsiteX129" fmla="*/ 3737113 w 4806563"/>
                <a:gd name="connsiteY129" fmla="*/ 1328119 h 1952296"/>
                <a:gd name="connsiteX130" fmla="*/ 3725186 w 4806563"/>
                <a:gd name="connsiteY130" fmla="*/ 1332094 h 1952296"/>
                <a:gd name="connsiteX131" fmla="*/ 3717235 w 4806563"/>
                <a:gd name="connsiteY131" fmla="*/ 1340046 h 1952296"/>
                <a:gd name="connsiteX132" fmla="*/ 3681454 w 4806563"/>
                <a:gd name="connsiteY132" fmla="*/ 1344021 h 1952296"/>
                <a:gd name="connsiteX133" fmla="*/ 3665551 w 4806563"/>
                <a:gd name="connsiteY133" fmla="*/ 1347997 h 1952296"/>
                <a:gd name="connsiteX134" fmla="*/ 3661576 w 4806563"/>
                <a:gd name="connsiteY134" fmla="*/ 1336070 h 1952296"/>
                <a:gd name="connsiteX135" fmla="*/ 3657600 w 4806563"/>
                <a:gd name="connsiteY135" fmla="*/ 1324143 h 1952296"/>
                <a:gd name="connsiteX136" fmla="*/ 3649649 w 4806563"/>
                <a:gd name="connsiteY136" fmla="*/ 1300289 h 1952296"/>
                <a:gd name="connsiteX137" fmla="*/ 3625795 w 4806563"/>
                <a:gd name="connsiteY137" fmla="*/ 1296314 h 1952296"/>
                <a:gd name="connsiteX138" fmla="*/ 3617843 w 4806563"/>
                <a:gd name="connsiteY138" fmla="*/ 1304265 h 1952296"/>
                <a:gd name="connsiteX139" fmla="*/ 3562184 w 4806563"/>
                <a:gd name="connsiteY139" fmla="*/ 1340046 h 1952296"/>
                <a:gd name="connsiteX140" fmla="*/ 3550257 w 4806563"/>
                <a:gd name="connsiteY140" fmla="*/ 1336070 h 1952296"/>
                <a:gd name="connsiteX141" fmla="*/ 3526403 w 4806563"/>
                <a:gd name="connsiteY141" fmla="*/ 1328119 h 1952296"/>
                <a:gd name="connsiteX142" fmla="*/ 3510501 w 4806563"/>
                <a:gd name="connsiteY142" fmla="*/ 1324143 h 1952296"/>
                <a:gd name="connsiteX143" fmla="*/ 3498574 w 4806563"/>
                <a:gd name="connsiteY143" fmla="*/ 1332094 h 1952296"/>
                <a:gd name="connsiteX144" fmla="*/ 3466769 w 4806563"/>
                <a:gd name="connsiteY144" fmla="*/ 1336070 h 1952296"/>
                <a:gd name="connsiteX145" fmla="*/ 3446890 w 4806563"/>
                <a:gd name="connsiteY145" fmla="*/ 1367875 h 1952296"/>
                <a:gd name="connsiteX146" fmla="*/ 3442915 w 4806563"/>
                <a:gd name="connsiteY146" fmla="*/ 1403656 h 1952296"/>
                <a:gd name="connsiteX147" fmla="*/ 3466769 w 4806563"/>
                <a:gd name="connsiteY147" fmla="*/ 1399681 h 1952296"/>
                <a:gd name="connsiteX148" fmla="*/ 3486647 w 4806563"/>
                <a:gd name="connsiteY148" fmla="*/ 1395705 h 1952296"/>
                <a:gd name="connsiteX149" fmla="*/ 3486647 w 4806563"/>
                <a:gd name="connsiteY149" fmla="*/ 1419559 h 1952296"/>
                <a:gd name="connsiteX150" fmla="*/ 3466769 w 4806563"/>
                <a:gd name="connsiteY150" fmla="*/ 1423534 h 1952296"/>
                <a:gd name="connsiteX151" fmla="*/ 3462793 w 4806563"/>
                <a:gd name="connsiteY151" fmla="*/ 1435461 h 1952296"/>
                <a:gd name="connsiteX152" fmla="*/ 3470744 w 4806563"/>
                <a:gd name="connsiteY152" fmla="*/ 1463291 h 1952296"/>
                <a:gd name="connsiteX153" fmla="*/ 3506525 w 4806563"/>
                <a:gd name="connsiteY153" fmla="*/ 1483169 h 1952296"/>
                <a:gd name="connsiteX154" fmla="*/ 3518452 w 4806563"/>
                <a:gd name="connsiteY154" fmla="*/ 1487145 h 1952296"/>
                <a:gd name="connsiteX155" fmla="*/ 3542306 w 4806563"/>
                <a:gd name="connsiteY155" fmla="*/ 1495096 h 1952296"/>
                <a:gd name="connsiteX156" fmla="*/ 3534355 w 4806563"/>
                <a:gd name="connsiteY156" fmla="*/ 1518950 h 1952296"/>
                <a:gd name="connsiteX157" fmla="*/ 3526403 w 4806563"/>
                <a:gd name="connsiteY157" fmla="*/ 1510999 h 1952296"/>
                <a:gd name="connsiteX158" fmla="*/ 3514476 w 4806563"/>
                <a:gd name="connsiteY158" fmla="*/ 1507023 h 1952296"/>
                <a:gd name="connsiteX159" fmla="*/ 3466769 w 4806563"/>
                <a:gd name="connsiteY159" fmla="*/ 1499072 h 1952296"/>
                <a:gd name="connsiteX160" fmla="*/ 3454842 w 4806563"/>
                <a:gd name="connsiteY160" fmla="*/ 1491121 h 1952296"/>
                <a:gd name="connsiteX161" fmla="*/ 3434963 w 4806563"/>
                <a:gd name="connsiteY161" fmla="*/ 1463291 h 1952296"/>
                <a:gd name="connsiteX162" fmla="*/ 3423036 w 4806563"/>
                <a:gd name="connsiteY162" fmla="*/ 1487145 h 1952296"/>
                <a:gd name="connsiteX163" fmla="*/ 3430988 w 4806563"/>
                <a:gd name="connsiteY163" fmla="*/ 1495096 h 1952296"/>
                <a:gd name="connsiteX164" fmla="*/ 3423036 w 4806563"/>
                <a:gd name="connsiteY164" fmla="*/ 1503048 h 1952296"/>
                <a:gd name="connsiteX165" fmla="*/ 3411110 w 4806563"/>
                <a:gd name="connsiteY165" fmla="*/ 1522926 h 1952296"/>
                <a:gd name="connsiteX166" fmla="*/ 3403158 w 4806563"/>
                <a:gd name="connsiteY166" fmla="*/ 1499072 h 1952296"/>
                <a:gd name="connsiteX167" fmla="*/ 3387256 w 4806563"/>
                <a:gd name="connsiteY167" fmla="*/ 1495096 h 1952296"/>
                <a:gd name="connsiteX168" fmla="*/ 3367377 w 4806563"/>
                <a:gd name="connsiteY168" fmla="*/ 1510999 h 1952296"/>
                <a:gd name="connsiteX169" fmla="*/ 3355450 w 4806563"/>
                <a:gd name="connsiteY169" fmla="*/ 1530877 h 1952296"/>
                <a:gd name="connsiteX170" fmla="*/ 3327621 w 4806563"/>
                <a:gd name="connsiteY170" fmla="*/ 1534853 h 1952296"/>
                <a:gd name="connsiteX171" fmla="*/ 3295816 w 4806563"/>
                <a:gd name="connsiteY171" fmla="*/ 1510999 h 1952296"/>
                <a:gd name="connsiteX172" fmla="*/ 3287864 w 4806563"/>
                <a:gd name="connsiteY172" fmla="*/ 1503048 h 1952296"/>
                <a:gd name="connsiteX173" fmla="*/ 3295816 w 4806563"/>
                <a:gd name="connsiteY173" fmla="*/ 1495096 h 1952296"/>
                <a:gd name="connsiteX174" fmla="*/ 3287864 w 4806563"/>
                <a:gd name="connsiteY174" fmla="*/ 1483169 h 1952296"/>
                <a:gd name="connsiteX175" fmla="*/ 3275937 w 4806563"/>
                <a:gd name="connsiteY175" fmla="*/ 1479194 h 1952296"/>
                <a:gd name="connsiteX176" fmla="*/ 3267986 w 4806563"/>
                <a:gd name="connsiteY176" fmla="*/ 1471242 h 1952296"/>
                <a:gd name="connsiteX177" fmla="*/ 3256059 w 4806563"/>
                <a:gd name="connsiteY177" fmla="*/ 1467267 h 1952296"/>
                <a:gd name="connsiteX178" fmla="*/ 3252083 w 4806563"/>
                <a:gd name="connsiteY178" fmla="*/ 1455340 h 1952296"/>
                <a:gd name="connsiteX179" fmla="*/ 3220278 w 4806563"/>
                <a:gd name="connsiteY179" fmla="*/ 1451364 h 1952296"/>
                <a:gd name="connsiteX180" fmla="*/ 3200400 w 4806563"/>
                <a:gd name="connsiteY180" fmla="*/ 1447388 h 1952296"/>
                <a:gd name="connsiteX181" fmla="*/ 3188473 w 4806563"/>
                <a:gd name="connsiteY181" fmla="*/ 1451364 h 1952296"/>
                <a:gd name="connsiteX182" fmla="*/ 3184497 w 4806563"/>
                <a:gd name="connsiteY182" fmla="*/ 1463291 h 1952296"/>
                <a:gd name="connsiteX183" fmla="*/ 3168595 w 4806563"/>
                <a:gd name="connsiteY183" fmla="*/ 1467267 h 1952296"/>
                <a:gd name="connsiteX184" fmla="*/ 3132814 w 4806563"/>
                <a:gd name="connsiteY184" fmla="*/ 1459315 h 1952296"/>
                <a:gd name="connsiteX185" fmla="*/ 3120887 w 4806563"/>
                <a:gd name="connsiteY185" fmla="*/ 1455340 h 1952296"/>
                <a:gd name="connsiteX186" fmla="*/ 3085106 w 4806563"/>
                <a:gd name="connsiteY186" fmla="*/ 1443413 h 1952296"/>
                <a:gd name="connsiteX187" fmla="*/ 3025471 w 4806563"/>
                <a:gd name="connsiteY187" fmla="*/ 1439437 h 1952296"/>
                <a:gd name="connsiteX188" fmla="*/ 3009569 w 4806563"/>
                <a:gd name="connsiteY188" fmla="*/ 1443413 h 1952296"/>
                <a:gd name="connsiteX189" fmla="*/ 2989690 w 4806563"/>
                <a:gd name="connsiteY189" fmla="*/ 1447388 h 1952296"/>
                <a:gd name="connsiteX190" fmla="*/ 2977763 w 4806563"/>
                <a:gd name="connsiteY190" fmla="*/ 1451364 h 1952296"/>
                <a:gd name="connsiteX191" fmla="*/ 2930056 w 4806563"/>
                <a:gd name="connsiteY191" fmla="*/ 1463291 h 1952296"/>
                <a:gd name="connsiteX192" fmla="*/ 2918129 w 4806563"/>
                <a:gd name="connsiteY192" fmla="*/ 1471242 h 1952296"/>
                <a:gd name="connsiteX193" fmla="*/ 2878372 w 4806563"/>
                <a:gd name="connsiteY193" fmla="*/ 1483169 h 1952296"/>
                <a:gd name="connsiteX194" fmla="*/ 2870421 w 4806563"/>
                <a:gd name="connsiteY194" fmla="*/ 1491121 h 1952296"/>
                <a:gd name="connsiteX195" fmla="*/ 2850543 w 4806563"/>
                <a:gd name="connsiteY195" fmla="*/ 1503048 h 1952296"/>
                <a:gd name="connsiteX196" fmla="*/ 2826689 w 4806563"/>
                <a:gd name="connsiteY196" fmla="*/ 1510999 h 1952296"/>
                <a:gd name="connsiteX197" fmla="*/ 2810786 w 4806563"/>
                <a:gd name="connsiteY197" fmla="*/ 1530877 h 1952296"/>
                <a:gd name="connsiteX198" fmla="*/ 2798859 w 4806563"/>
                <a:gd name="connsiteY198" fmla="*/ 1538828 h 1952296"/>
                <a:gd name="connsiteX199" fmla="*/ 2786932 w 4806563"/>
                <a:gd name="connsiteY199" fmla="*/ 1542804 h 1952296"/>
                <a:gd name="connsiteX200" fmla="*/ 2778981 w 4806563"/>
                <a:gd name="connsiteY200" fmla="*/ 1554731 h 1952296"/>
                <a:gd name="connsiteX201" fmla="*/ 2759103 w 4806563"/>
                <a:gd name="connsiteY201" fmla="*/ 1570634 h 1952296"/>
                <a:gd name="connsiteX202" fmla="*/ 2747176 w 4806563"/>
                <a:gd name="connsiteY202" fmla="*/ 1578585 h 1952296"/>
                <a:gd name="connsiteX203" fmla="*/ 2731273 w 4806563"/>
                <a:gd name="connsiteY203" fmla="*/ 1598463 h 1952296"/>
                <a:gd name="connsiteX204" fmla="*/ 2727297 w 4806563"/>
                <a:gd name="connsiteY204" fmla="*/ 1610390 h 1952296"/>
                <a:gd name="connsiteX205" fmla="*/ 2699468 w 4806563"/>
                <a:gd name="connsiteY205" fmla="*/ 1614366 h 1952296"/>
                <a:gd name="connsiteX206" fmla="*/ 2683565 w 4806563"/>
                <a:gd name="connsiteY206" fmla="*/ 1618341 h 1952296"/>
                <a:gd name="connsiteX207" fmla="*/ 2651760 w 4806563"/>
                <a:gd name="connsiteY207" fmla="*/ 1622317 h 1952296"/>
                <a:gd name="connsiteX208" fmla="*/ 2639833 w 4806563"/>
                <a:gd name="connsiteY208" fmla="*/ 1630268 h 1952296"/>
                <a:gd name="connsiteX209" fmla="*/ 2623930 w 4806563"/>
                <a:gd name="connsiteY209" fmla="*/ 1638220 h 1952296"/>
                <a:gd name="connsiteX210" fmla="*/ 2588150 w 4806563"/>
                <a:gd name="connsiteY210" fmla="*/ 1658098 h 1952296"/>
                <a:gd name="connsiteX211" fmla="*/ 2564296 w 4806563"/>
                <a:gd name="connsiteY211" fmla="*/ 1689903 h 1952296"/>
                <a:gd name="connsiteX212" fmla="*/ 2544417 w 4806563"/>
                <a:gd name="connsiteY212" fmla="*/ 1701830 h 1952296"/>
                <a:gd name="connsiteX213" fmla="*/ 2552369 w 4806563"/>
                <a:gd name="connsiteY213" fmla="*/ 1725684 h 1952296"/>
                <a:gd name="connsiteX214" fmla="*/ 2548393 w 4806563"/>
                <a:gd name="connsiteY214" fmla="*/ 1757489 h 1952296"/>
                <a:gd name="connsiteX215" fmla="*/ 2544417 w 4806563"/>
                <a:gd name="connsiteY215" fmla="*/ 1769416 h 1952296"/>
                <a:gd name="connsiteX216" fmla="*/ 2532490 w 4806563"/>
                <a:gd name="connsiteY216" fmla="*/ 1813148 h 1952296"/>
                <a:gd name="connsiteX217" fmla="*/ 2528515 w 4806563"/>
                <a:gd name="connsiteY217" fmla="*/ 1837002 h 1952296"/>
                <a:gd name="connsiteX218" fmla="*/ 2532490 w 4806563"/>
                <a:gd name="connsiteY218" fmla="*/ 1848929 h 1952296"/>
                <a:gd name="connsiteX219" fmla="*/ 2536466 w 4806563"/>
                <a:gd name="connsiteY219" fmla="*/ 1904588 h 1952296"/>
                <a:gd name="connsiteX220" fmla="*/ 2544417 w 4806563"/>
                <a:gd name="connsiteY220" fmla="*/ 1916515 h 1952296"/>
                <a:gd name="connsiteX221" fmla="*/ 2552369 w 4806563"/>
                <a:gd name="connsiteY221" fmla="*/ 1948321 h 1952296"/>
                <a:gd name="connsiteX222" fmla="*/ 2508636 w 4806563"/>
                <a:gd name="connsiteY222" fmla="*/ 1944345 h 1952296"/>
                <a:gd name="connsiteX223" fmla="*/ 2452977 w 4806563"/>
                <a:gd name="connsiteY223" fmla="*/ 1932418 h 1952296"/>
                <a:gd name="connsiteX224" fmla="*/ 2433099 w 4806563"/>
                <a:gd name="connsiteY224" fmla="*/ 1928442 h 1952296"/>
                <a:gd name="connsiteX225" fmla="*/ 2405270 w 4806563"/>
                <a:gd name="connsiteY225" fmla="*/ 1920491 h 1952296"/>
                <a:gd name="connsiteX226" fmla="*/ 2381416 w 4806563"/>
                <a:gd name="connsiteY226" fmla="*/ 1904588 h 1952296"/>
                <a:gd name="connsiteX227" fmla="*/ 2357562 w 4806563"/>
                <a:gd name="connsiteY227" fmla="*/ 1900613 h 1952296"/>
                <a:gd name="connsiteX228" fmla="*/ 2345635 w 4806563"/>
                <a:gd name="connsiteY228" fmla="*/ 1896637 h 1952296"/>
                <a:gd name="connsiteX229" fmla="*/ 2341659 w 4806563"/>
                <a:gd name="connsiteY229" fmla="*/ 1884710 h 1952296"/>
                <a:gd name="connsiteX230" fmla="*/ 2333708 w 4806563"/>
                <a:gd name="connsiteY230" fmla="*/ 1872783 h 1952296"/>
                <a:gd name="connsiteX231" fmla="*/ 2325756 w 4806563"/>
                <a:gd name="connsiteY231" fmla="*/ 1833027 h 1952296"/>
                <a:gd name="connsiteX232" fmla="*/ 2313830 w 4806563"/>
                <a:gd name="connsiteY232" fmla="*/ 1773392 h 1952296"/>
                <a:gd name="connsiteX233" fmla="*/ 2301903 w 4806563"/>
                <a:gd name="connsiteY233" fmla="*/ 1749538 h 1952296"/>
                <a:gd name="connsiteX234" fmla="*/ 2266122 w 4806563"/>
                <a:gd name="connsiteY234" fmla="*/ 1733635 h 1952296"/>
                <a:gd name="connsiteX235" fmla="*/ 2250219 w 4806563"/>
                <a:gd name="connsiteY235" fmla="*/ 1701830 h 1952296"/>
                <a:gd name="connsiteX236" fmla="*/ 2242268 w 4806563"/>
                <a:gd name="connsiteY236" fmla="*/ 1670025 h 1952296"/>
                <a:gd name="connsiteX237" fmla="*/ 2226365 w 4806563"/>
                <a:gd name="connsiteY237" fmla="*/ 1654122 h 1952296"/>
                <a:gd name="connsiteX238" fmla="*/ 2218414 w 4806563"/>
                <a:gd name="connsiteY238" fmla="*/ 1626293 h 1952296"/>
                <a:gd name="connsiteX239" fmla="*/ 2214438 w 4806563"/>
                <a:gd name="connsiteY239" fmla="*/ 1614366 h 1952296"/>
                <a:gd name="connsiteX240" fmla="*/ 2202511 w 4806563"/>
                <a:gd name="connsiteY240" fmla="*/ 1578585 h 1952296"/>
                <a:gd name="connsiteX241" fmla="*/ 2198536 w 4806563"/>
                <a:gd name="connsiteY241" fmla="*/ 1562682 h 1952296"/>
                <a:gd name="connsiteX242" fmla="*/ 2190584 w 4806563"/>
                <a:gd name="connsiteY242" fmla="*/ 1550755 h 1952296"/>
                <a:gd name="connsiteX243" fmla="*/ 2186609 w 4806563"/>
                <a:gd name="connsiteY243" fmla="*/ 1538828 h 1952296"/>
                <a:gd name="connsiteX244" fmla="*/ 2178657 w 4806563"/>
                <a:gd name="connsiteY244" fmla="*/ 1530877 h 1952296"/>
                <a:gd name="connsiteX245" fmla="*/ 2166730 w 4806563"/>
                <a:gd name="connsiteY245" fmla="*/ 1491121 h 1952296"/>
                <a:gd name="connsiteX246" fmla="*/ 2154803 w 4806563"/>
                <a:gd name="connsiteY246" fmla="*/ 1487145 h 1952296"/>
                <a:gd name="connsiteX247" fmla="*/ 2146852 w 4806563"/>
                <a:gd name="connsiteY247" fmla="*/ 1475218 h 1952296"/>
                <a:gd name="connsiteX248" fmla="*/ 2119023 w 4806563"/>
                <a:gd name="connsiteY248" fmla="*/ 1443413 h 1952296"/>
                <a:gd name="connsiteX249" fmla="*/ 2095169 w 4806563"/>
                <a:gd name="connsiteY249" fmla="*/ 1435461 h 1952296"/>
                <a:gd name="connsiteX250" fmla="*/ 2035534 w 4806563"/>
                <a:gd name="connsiteY250" fmla="*/ 1431486 h 1952296"/>
                <a:gd name="connsiteX251" fmla="*/ 2023607 w 4806563"/>
                <a:gd name="connsiteY251" fmla="*/ 1427510 h 1952296"/>
                <a:gd name="connsiteX252" fmla="*/ 2011680 w 4806563"/>
                <a:gd name="connsiteY252" fmla="*/ 1423534 h 1952296"/>
                <a:gd name="connsiteX253" fmla="*/ 1963972 w 4806563"/>
                <a:gd name="connsiteY253" fmla="*/ 1411608 h 1952296"/>
                <a:gd name="connsiteX254" fmla="*/ 1940118 w 4806563"/>
                <a:gd name="connsiteY254" fmla="*/ 1427510 h 1952296"/>
                <a:gd name="connsiteX255" fmla="*/ 1924216 w 4806563"/>
                <a:gd name="connsiteY255" fmla="*/ 1463291 h 1952296"/>
                <a:gd name="connsiteX256" fmla="*/ 1912289 w 4806563"/>
                <a:gd name="connsiteY256" fmla="*/ 1467267 h 1952296"/>
                <a:gd name="connsiteX257" fmla="*/ 1908313 w 4806563"/>
                <a:gd name="connsiteY257" fmla="*/ 1479194 h 1952296"/>
                <a:gd name="connsiteX258" fmla="*/ 1896386 w 4806563"/>
                <a:gd name="connsiteY258" fmla="*/ 1510999 h 1952296"/>
                <a:gd name="connsiteX259" fmla="*/ 1876508 w 4806563"/>
                <a:gd name="connsiteY259" fmla="*/ 1514974 h 1952296"/>
                <a:gd name="connsiteX260" fmla="*/ 1852654 w 4806563"/>
                <a:gd name="connsiteY260" fmla="*/ 1507023 h 1952296"/>
                <a:gd name="connsiteX261" fmla="*/ 1832776 w 4806563"/>
                <a:gd name="connsiteY261" fmla="*/ 1503048 h 1952296"/>
                <a:gd name="connsiteX262" fmla="*/ 1808922 w 4806563"/>
                <a:gd name="connsiteY262" fmla="*/ 1491121 h 1952296"/>
                <a:gd name="connsiteX263" fmla="*/ 1796995 w 4806563"/>
                <a:gd name="connsiteY263" fmla="*/ 1487145 h 1952296"/>
                <a:gd name="connsiteX264" fmla="*/ 1785068 w 4806563"/>
                <a:gd name="connsiteY264" fmla="*/ 1479194 h 1952296"/>
                <a:gd name="connsiteX265" fmla="*/ 1773141 w 4806563"/>
                <a:gd name="connsiteY265" fmla="*/ 1475218 h 1952296"/>
                <a:gd name="connsiteX266" fmla="*/ 1761214 w 4806563"/>
                <a:gd name="connsiteY266" fmla="*/ 1463291 h 1952296"/>
                <a:gd name="connsiteX267" fmla="*/ 1741336 w 4806563"/>
                <a:gd name="connsiteY267" fmla="*/ 1443413 h 1952296"/>
                <a:gd name="connsiteX268" fmla="*/ 1733384 w 4806563"/>
                <a:gd name="connsiteY268" fmla="*/ 1419559 h 1952296"/>
                <a:gd name="connsiteX269" fmla="*/ 1725433 w 4806563"/>
                <a:gd name="connsiteY269" fmla="*/ 1407632 h 1952296"/>
                <a:gd name="connsiteX270" fmla="*/ 1721457 w 4806563"/>
                <a:gd name="connsiteY270" fmla="*/ 1363900 h 1952296"/>
                <a:gd name="connsiteX271" fmla="*/ 1717482 w 4806563"/>
                <a:gd name="connsiteY271" fmla="*/ 1351973 h 1952296"/>
                <a:gd name="connsiteX272" fmla="*/ 1709530 w 4806563"/>
                <a:gd name="connsiteY272" fmla="*/ 1328119 h 1952296"/>
                <a:gd name="connsiteX273" fmla="*/ 1693628 w 4806563"/>
                <a:gd name="connsiteY273" fmla="*/ 1304265 h 1952296"/>
                <a:gd name="connsiteX274" fmla="*/ 1689652 w 4806563"/>
                <a:gd name="connsiteY274" fmla="*/ 1292338 h 1952296"/>
                <a:gd name="connsiteX275" fmla="*/ 1677725 w 4806563"/>
                <a:gd name="connsiteY275" fmla="*/ 1284387 h 1952296"/>
                <a:gd name="connsiteX276" fmla="*/ 1669774 w 4806563"/>
                <a:gd name="connsiteY276" fmla="*/ 1276435 h 1952296"/>
                <a:gd name="connsiteX277" fmla="*/ 1657847 w 4806563"/>
                <a:gd name="connsiteY277" fmla="*/ 1272460 h 1952296"/>
                <a:gd name="connsiteX278" fmla="*/ 1645920 w 4806563"/>
                <a:gd name="connsiteY278" fmla="*/ 1252581 h 1952296"/>
                <a:gd name="connsiteX279" fmla="*/ 1622066 w 4806563"/>
                <a:gd name="connsiteY279" fmla="*/ 1236679 h 1952296"/>
                <a:gd name="connsiteX280" fmla="*/ 1614115 w 4806563"/>
                <a:gd name="connsiteY280" fmla="*/ 1224752 h 1952296"/>
                <a:gd name="connsiteX281" fmla="*/ 1598212 w 4806563"/>
                <a:gd name="connsiteY281" fmla="*/ 1192947 h 1952296"/>
                <a:gd name="connsiteX282" fmla="*/ 1578334 w 4806563"/>
                <a:gd name="connsiteY282" fmla="*/ 1173068 h 1952296"/>
                <a:gd name="connsiteX283" fmla="*/ 1566407 w 4806563"/>
                <a:gd name="connsiteY283" fmla="*/ 1169093 h 1952296"/>
                <a:gd name="connsiteX284" fmla="*/ 1554480 w 4806563"/>
                <a:gd name="connsiteY284" fmla="*/ 1149214 h 1952296"/>
                <a:gd name="connsiteX285" fmla="*/ 1538577 w 4806563"/>
                <a:gd name="connsiteY285" fmla="*/ 1117409 h 1952296"/>
                <a:gd name="connsiteX286" fmla="*/ 1339795 w 4806563"/>
                <a:gd name="connsiteY286" fmla="*/ 1101507 h 1952296"/>
                <a:gd name="connsiteX287" fmla="*/ 1339795 w 4806563"/>
                <a:gd name="connsiteY287" fmla="*/ 1165117 h 1952296"/>
                <a:gd name="connsiteX288" fmla="*/ 1037645 w 4806563"/>
                <a:gd name="connsiteY288" fmla="*/ 1129336 h 1952296"/>
                <a:gd name="connsiteX289" fmla="*/ 644056 w 4806563"/>
                <a:gd name="connsiteY289" fmla="*/ 890797 h 1952296"/>
                <a:gd name="connsiteX290" fmla="*/ 659958 w 4806563"/>
                <a:gd name="connsiteY290" fmla="*/ 870919 h 1952296"/>
                <a:gd name="connsiteX291" fmla="*/ 397565 w 4806563"/>
                <a:gd name="connsiteY291" fmla="*/ 835138 h 1952296"/>
                <a:gd name="connsiteX292" fmla="*/ 401541 w 4806563"/>
                <a:gd name="connsiteY292" fmla="*/ 823211 h 1952296"/>
                <a:gd name="connsiteX293" fmla="*/ 405516 w 4806563"/>
                <a:gd name="connsiteY293" fmla="*/ 803333 h 1952296"/>
                <a:gd name="connsiteX294" fmla="*/ 401541 w 4806563"/>
                <a:gd name="connsiteY294" fmla="*/ 787430 h 1952296"/>
                <a:gd name="connsiteX295" fmla="*/ 397565 w 4806563"/>
                <a:gd name="connsiteY295" fmla="*/ 755625 h 1952296"/>
                <a:gd name="connsiteX296" fmla="*/ 389614 w 4806563"/>
                <a:gd name="connsiteY296" fmla="*/ 731771 h 1952296"/>
                <a:gd name="connsiteX297" fmla="*/ 381663 w 4806563"/>
                <a:gd name="connsiteY297" fmla="*/ 719844 h 1952296"/>
                <a:gd name="connsiteX298" fmla="*/ 353833 w 4806563"/>
                <a:gd name="connsiteY298" fmla="*/ 688039 h 1952296"/>
                <a:gd name="connsiteX299" fmla="*/ 341906 w 4806563"/>
                <a:gd name="connsiteY299" fmla="*/ 684063 h 1952296"/>
                <a:gd name="connsiteX300" fmla="*/ 329979 w 4806563"/>
                <a:gd name="connsiteY300" fmla="*/ 692014 h 1952296"/>
                <a:gd name="connsiteX301" fmla="*/ 294198 w 4806563"/>
                <a:gd name="connsiteY301" fmla="*/ 688039 h 1952296"/>
                <a:gd name="connsiteX302" fmla="*/ 302150 w 4806563"/>
                <a:gd name="connsiteY302" fmla="*/ 680088 h 1952296"/>
                <a:gd name="connsiteX303" fmla="*/ 290223 w 4806563"/>
                <a:gd name="connsiteY303" fmla="*/ 656234 h 1952296"/>
                <a:gd name="connsiteX304" fmla="*/ 250466 w 4806563"/>
                <a:gd name="connsiteY304" fmla="*/ 644307 h 1952296"/>
                <a:gd name="connsiteX305" fmla="*/ 234563 w 4806563"/>
                <a:gd name="connsiteY305" fmla="*/ 628404 h 1952296"/>
                <a:gd name="connsiteX306" fmla="*/ 222636 w 4806563"/>
                <a:gd name="connsiteY306" fmla="*/ 604550 h 1952296"/>
                <a:gd name="connsiteX307" fmla="*/ 202758 w 4806563"/>
                <a:gd name="connsiteY307" fmla="*/ 572745 h 1952296"/>
                <a:gd name="connsiteX308" fmla="*/ 174929 w 4806563"/>
                <a:gd name="connsiteY308" fmla="*/ 564794 h 1952296"/>
                <a:gd name="connsiteX309" fmla="*/ 143123 w 4806563"/>
                <a:gd name="connsiteY309" fmla="*/ 556842 h 1952296"/>
                <a:gd name="connsiteX310" fmla="*/ 119270 w 4806563"/>
                <a:gd name="connsiteY310" fmla="*/ 548891 h 1952296"/>
                <a:gd name="connsiteX311" fmla="*/ 107343 w 4806563"/>
                <a:gd name="connsiteY311" fmla="*/ 540940 h 1952296"/>
                <a:gd name="connsiteX312" fmla="*/ 95416 w 4806563"/>
                <a:gd name="connsiteY312" fmla="*/ 536964 h 1952296"/>
                <a:gd name="connsiteX313" fmla="*/ 91440 w 4806563"/>
                <a:gd name="connsiteY313" fmla="*/ 501183 h 1952296"/>
                <a:gd name="connsiteX314" fmla="*/ 95416 w 4806563"/>
                <a:gd name="connsiteY314" fmla="*/ 489256 h 1952296"/>
                <a:gd name="connsiteX315" fmla="*/ 99391 w 4806563"/>
                <a:gd name="connsiteY315" fmla="*/ 469378 h 1952296"/>
                <a:gd name="connsiteX316" fmla="*/ 103367 w 4806563"/>
                <a:gd name="connsiteY316" fmla="*/ 453475 h 1952296"/>
                <a:gd name="connsiteX317" fmla="*/ 95416 w 4806563"/>
                <a:gd name="connsiteY317" fmla="*/ 429621 h 1952296"/>
                <a:gd name="connsiteX318" fmla="*/ 79513 w 4806563"/>
                <a:gd name="connsiteY318" fmla="*/ 397816 h 1952296"/>
                <a:gd name="connsiteX319" fmla="*/ 67586 w 4806563"/>
                <a:gd name="connsiteY319" fmla="*/ 389865 h 1952296"/>
                <a:gd name="connsiteX320" fmla="*/ 59635 w 4806563"/>
                <a:gd name="connsiteY320" fmla="*/ 362035 h 1952296"/>
                <a:gd name="connsiteX321" fmla="*/ 51683 w 4806563"/>
                <a:gd name="connsiteY321" fmla="*/ 354084 h 1952296"/>
                <a:gd name="connsiteX322" fmla="*/ 43732 w 4806563"/>
                <a:gd name="connsiteY322" fmla="*/ 310352 h 1952296"/>
                <a:gd name="connsiteX323" fmla="*/ 39756 w 4806563"/>
                <a:gd name="connsiteY323" fmla="*/ 282522 h 1952296"/>
                <a:gd name="connsiteX324" fmla="*/ 27830 w 4806563"/>
                <a:gd name="connsiteY324" fmla="*/ 274571 h 1952296"/>
                <a:gd name="connsiteX325" fmla="*/ 23854 w 4806563"/>
                <a:gd name="connsiteY325" fmla="*/ 262644 h 1952296"/>
                <a:gd name="connsiteX326" fmla="*/ 19878 w 4806563"/>
                <a:gd name="connsiteY326" fmla="*/ 238790 h 1952296"/>
                <a:gd name="connsiteX327" fmla="*/ 23854 w 4806563"/>
                <a:gd name="connsiteY327" fmla="*/ 226863 h 1952296"/>
                <a:gd name="connsiteX328" fmla="*/ 27830 w 4806563"/>
                <a:gd name="connsiteY328" fmla="*/ 210961 h 1952296"/>
                <a:gd name="connsiteX329" fmla="*/ 39756 w 4806563"/>
                <a:gd name="connsiteY329" fmla="*/ 187107 h 1952296"/>
                <a:gd name="connsiteX330" fmla="*/ 31805 w 4806563"/>
                <a:gd name="connsiteY330" fmla="*/ 175180 h 1952296"/>
                <a:gd name="connsiteX331" fmla="*/ 19878 w 4806563"/>
                <a:gd name="connsiteY331" fmla="*/ 167228 h 1952296"/>
                <a:gd name="connsiteX332" fmla="*/ 11927 w 4806563"/>
                <a:gd name="connsiteY332" fmla="*/ 143374 h 1952296"/>
                <a:gd name="connsiteX333" fmla="*/ 0 w 4806563"/>
                <a:gd name="connsiteY333" fmla="*/ 111569 h 1952296"/>
                <a:gd name="connsiteX334" fmla="*/ 11927 w 4806563"/>
                <a:gd name="connsiteY334" fmla="*/ 95667 h 1952296"/>
                <a:gd name="connsiteX335" fmla="*/ 35781 w 4806563"/>
                <a:gd name="connsiteY335" fmla="*/ 71813 h 1952296"/>
                <a:gd name="connsiteX336" fmla="*/ 47708 w 4806563"/>
                <a:gd name="connsiteY336" fmla="*/ 67837 h 1952296"/>
                <a:gd name="connsiteX337" fmla="*/ 87464 w 4806563"/>
                <a:gd name="connsiteY337" fmla="*/ 43983 h 1952296"/>
                <a:gd name="connsiteX338" fmla="*/ 111318 w 4806563"/>
                <a:gd name="connsiteY338" fmla="*/ 36032 h 1952296"/>
                <a:gd name="connsiteX339" fmla="*/ 127221 w 4806563"/>
                <a:gd name="connsiteY339" fmla="*/ 32056 h 1952296"/>
                <a:gd name="connsiteX340" fmla="*/ 139148 w 4806563"/>
                <a:gd name="connsiteY340" fmla="*/ 28081 h 1952296"/>
                <a:gd name="connsiteX341" fmla="*/ 159026 w 4806563"/>
                <a:gd name="connsiteY341" fmla="*/ 24105 h 1952296"/>
                <a:gd name="connsiteX342" fmla="*/ 167535 w 4806563"/>
                <a:gd name="connsiteY342" fmla="*/ 19851 h 1952296"/>
                <a:gd name="connsiteX0" fmla="*/ 167535 w 4806563"/>
                <a:gd name="connsiteY0" fmla="*/ 19851 h 1952296"/>
                <a:gd name="connsiteX1" fmla="*/ 518800 w 4806563"/>
                <a:gd name="connsiteY1" fmla="*/ 13057 h 1952296"/>
                <a:gd name="connsiteX2" fmla="*/ 1625774 w 4806563"/>
                <a:gd name="connsiteY2" fmla="*/ 447069 h 1952296"/>
                <a:gd name="connsiteX3" fmla="*/ 2124537 w 4806563"/>
                <a:gd name="connsiteY3" fmla="*/ 411947 h 1952296"/>
                <a:gd name="connsiteX4" fmla="*/ 2361112 w 4806563"/>
                <a:gd name="connsiteY4" fmla="*/ 821254 h 1952296"/>
                <a:gd name="connsiteX5" fmla="*/ 3420274 w 4806563"/>
                <a:gd name="connsiteY5" fmla="*/ 705337 h 1952296"/>
                <a:gd name="connsiteX6" fmla="*/ 4047214 w 4806563"/>
                <a:gd name="connsiteY6" fmla="*/ 624428 h 1952296"/>
                <a:gd name="connsiteX7" fmla="*/ 4806563 w 4806563"/>
                <a:gd name="connsiteY7" fmla="*/ 572745 h 1952296"/>
                <a:gd name="connsiteX8" fmla="*/ 4802588 w 4806563"/>
                <a:gd name="connsiteY8" fmla="*/ 584672 h 1952296"/>
                <a:gd name="connsiteX9" fmla="*/ 4794636 w 4806563"/>
                <a:gd name="connsiteY9" fmla="*/ 592623 h 1952296"/>
                <a:gd name="connsiteX10" fmla="*/ 4770783 w 4806563"/>
                <a:gd name="connsiteY10" fmla="*/ 600574 h 1952296"/>
                <a:gd name="connsiteX11" fmla="*/ 4762831 w 4806563"/>
                <a:gd name="connsiteY11" fmla="*/ 608526 h 1952296"/>
                <a:gd name="connsiteX12" fmla="*/ 4742953 w 4806563"/>
                <a:gd name="connsiteY12" fmla="*/ 620453 h 1952296"/>
                <a:gd name="connsiteX13" fmla="*/ 4731026 w 4806563"/>
                <a:gd name="connsiteY13" fmla="*/ 624428 h 1952296"/>
                <a:gd name="connsiteX14" fmla="*/ 4723075 w 4806563"/>
                <a:gd name="connsiteY14" fmla="*/ 636355 h 1952296"/>
                <a:gd name="connsiteX15" fmla="*/ 4711148 w 4806563"/>
                <a:gd name="connsiteY15" fmla="*/ 648282 h 1952296"/>
                <a:gd name="connsiteX16" fmla="*/ 4691270 w 4806563"/>
                <a:gd name="connsiteY16" fmla="*/ 668161 h 1952296"/>
                <a:gd name="connsiteX17" fmla="*/ 4683318 w 4806563"/>
                <a:gd name="connsiteY17" fmla="*/ 692014 h 1952296"/>
                <a:gd name="connsiteX18" fmla="*/ 4667416 w 4806563"/>
                <a:gd name="connsiteY18" fmla="*/ 711893 h 1952296"/>
                <a:gd name="connsiteX19" fmla="*/ 4663440 w 4806563"/>
                <a:gd name="connsiteY19" fmla="*/ 723820 h 1952296"/>
                <a:gd name="connsiteX20" fmla="*/ 4611756 w 4806563"/>
                <a:gd name="connsiteY20" fmla="*/ 731771 h 1952296"/>
                <a:gd name="connsiteX21" fmla="*/ 4583927 w 4806563"/>
                <a:gd name="connsiteY21" fmla="*/ 743698 h 1952296"/>
                <a:gd name="connsiteX22" fmla="*/ 4575976 w 4806563"/>
                <a:gd name="connsiteY22" fmla="*/ 755625 h 1952296"/>
                <a:gd name="connsiteX23" fmla="*/ 4564049 w 4806563"/>
                <a:gd name="connsiteY23" fmla="*/ 795381 h 1952296"/>
                <a:gd name="connsiteX24" fmla="*/ 4552122 w 4806563"/>
                <a:gd name="connsiteY24" fmla="*/ 823211 h 1952296"/>
                <a:gd name="connsiteX25" fmla="*/ 4544170 w 4806563"/>
                <a:gd name="connsiteY25" fmla="*/ 831162 h 1952296"/>
                <a:gd name="connsiteX26" fmla="*/ 4528268 w 4806563"/>
                <a:gd name="connsiteY26" fmla="*/ 855016 h 1952296"/>
                <a:gd name="connsiteX27" fmla="*/ 4516341 w 4806563"/>
                <a:gd name="connsiteY27" fmla="*/ 858992 h 1952296"/>
                <a:gd name="connsiteX28" fmla="*/ 4508390 w 4806563"/>
                <a:gd name="connsiteY28" fmla="*/ 870919 h 1952296"/>
                <a:gd name="connsiteX29" fmla="*/ 4488511 w 4806563"/>
                <a:gd name="connsiteY29" fmla="*/ 886821 h 1952296"/>
                <a:gd name="connsiteX30" fmla="*/ 4480560 w 4806563"/>
                <a:gd name="connsiteY30" fmla="*/ 898748 h 1952296"/>
                <a:gd name="connsiteX31" fmla="*/ 4460682 w 4806563"/>
                <a:gd name="connsiteY31" fmla="*/ 914651 h 1952296"/>
                <a:gd name="connsiteX32" fmla="*/ 4436828 w 4806563"/>
                <a:gd name="connsiteY32" fmla="*/ 946456 h 1952296"/>
                <a:gd name="connsiteX33" fmla="*/ 4412974 w 4806563"/>
                <a:gd name="connsiteY33" fmla="*/ 954408 h 1952296"/>
                <a:gd name="connsiteX34" fmla="*/ 4401047 w 4806563"/>
                <a:gd name="connsiteY34" fmla="*/ 978261 h 1952296"/>
                <a:gd name="connsiteX35" fmla="*/ 4393096 w 4806563"/>
                <a:gd name="connsiteY35" fmla="*/ 990188 h 1952296"/>
                <a:gd name="connsiteX36" fmla="*/ 4385144 w 4806563"/>
                <a:gd name="connsiteY36" fmla="*/ 998140 h 1952296"/>
                <a:gd name="connsiteX37" fmla="*/ 4381169 w 4806563"/>
                <a:gd name="connsiteY37" fmla="*/ 1010067 h 1952296"/>
                <a:gd name="connsiteX38" fmla="*/ 4373217 w 4806563"/>
                <a:gd name="connsiteY38" fmla="*/ 1021994 h 1952296"/>
                <a:gd name="connsiteX39" fmla="*/ 4369242 w 4806563"/>
                <a:gd name="connsiteY39" fmla="*/ 1033921 h 1952296"/>
                <a:gd name="connsiteX40" fmla="*/ 4361290 w 4806563"/>
                <a:gd name="connsiteY40" fmla="*/ 1057774 h 1952296"/>
                <a:gd name="connsiteX41" fmla="*/ 4349363 w 4806563"/>
                <a:gd name="connsiteY41" fmla="*/ 1161141 h 1952296"/>
                <a:gd name="connsiteX42" fmla="*/ 4357315 w 4806563"/>
                <a:gd name="connsiteY42" fmla="*/ 1216801 h 1952296"/>
                <a:gd name="connsiteX43" fmla="*/ 4361290 w 4806563"/>
                <a:gd name="connsiteY43" fmla="*/ 1236679 h 1952296"/>
                <a:gd name="connsiteX44" fmla="*/ 4373217 w 4806563"/>
                <a:gd name="connsiteY44" fmla="*/ 1264508 h 1952296"/>
                <a:gd name="connsiteX45" fmla="*/ 4377193 w 4806563"/>
                <a:gd name="connsiteY45" fmla="*/ 1276435 h 1952296"/>
                <a:gd name="connsiteX46" fmla="*/ 4389120 w 4806563"/>
                <a:gd name="connsiteY46" fmla="*/ 1312216 h 1952296"/>
                <a:gd name="connsiteX47" fmla="*/ 4401047 w 4806563"/>
                <a:gd name="connsiteY47" fmla="*/ 1332094 h 1952296"/>
                <a:gd name="connsiteX48" fmla="*/ 4412974 w 4806563"/>
                <a:gd name="connsiteY48" fmla="*/ 1355948 h 1952296"/>
                <a:gd name="connsiteX49" fmla="*/ 4428876 w 4806563"/>
                <a:gd name="connsiteY49" fmla="*/ 1379802 h 1952296"/>
                <a:gd name="connsiteX50" fmla="*/ 4432852 w 4806563"/>
                <a:gd name="connsiteY50" fmla="*/ 1391729 h 1952296"/>
                <a:gd name="connsiteX51" fmla="*/ 4456706 w 4806563"/>
                <a:gd name="connsiteY51" fmla="*/ 1415583 h 1952296"/>
                <a:gd name="connsiteX52" fmla="*/ 4464657 w 4806563"/>
                <a:gd name="connsiteY52" fmla="*/ 1427510 h 1952296"/>
                <a:gd name="connsiteX53" fmla="*/ 4484536 w 4806563"/>
                <a:gd name="connsiteY53" fmla="*/ 1447388 h 1952296"/>
                <a:gd name="connsiteX54" fmla="*/ 4492487 w 4806563"/>
                <a:gd name="connsiteY54" fmla="*/ 1459315 h 1952296"/>
                <a:gd name="connsiteX55" fmla="*/ 4512365 w 4806563"/>
                <a:gd name="connsiteY55" fmla="*/ 1475218 h 1952296"/>
                <a:gd name="connsiteX56" fmla="*/ 4508390 w 4806563"/>
                <a:gd name="connsiteY56" fmla="*/ 1487145 h 1952296"/>
                <a:gd name="connsiteX57" fmla="*/ 4512365 w 4806563"/>
                <a:gd name="connsiteY57" fmla="*/ 1530877 h 1952296"/>
                <a:gd name="connsiteX58" fmla="*/ 4532243 w 4806563"/>
                <a:gd name="connsiteY58" fmla="*/ 1546780 h 1952296"/>
                <a:gd name="connsiteX59" fmla="*/ 4544170 w 4806563"/>
                <a:gd name="connsiteY59" fmla="*/ 1554731 h 1952296"/>
                <a:gd name="connsiteX60" fmla="*/ 4548146 w 4806563"/>
                <a:gd name="connsiteY60" fmla="*/ 1566658 h 1952296"/>
                <a:gd name="connsiteX61" fmla="*/ 4560073 w 4806563"/>
                <a:gd name="connsiteY61" fmla="*/ 1574609 h 1952296"/>
                <a:gd name="connsiteX62" fmla="*/ 4583927 w 4806563"/>
                <a:gd name="connsiteY62" fmla="*/ 1602439 h 1952296"/>
                <a:gd name="connsiteX63" fmla="*/ 4591878 w 4806563"/>
                <a:gd name="connsiteY63" fmla="*/ 1630268 h 1952296"/>
                <a:gd name="connsiteX64" fmla="*/ 4611756 w 4806563"/>
                <a:gd name="connsiteY64" fmla="*/ 1650147 h 1952296"/>
                <a:gd name="connsiteX65" fmla="*/ 4615732 w 4806563"/>
                <a:gd name="connsiteY65" fmla="*/ 1709781 h 1952296"/>
                <a:gd name="connsiteX66" fmla="*/ 4611756 w 4806563"/>
                <a:gd name="connsiteY66" fmla="*/ 1777368 h 1952296"/>
                <a:gd name="connsiteX67" fmla="*/ 4611756 w 4806563"/>
                <a:gd name="connsiteY67" fmla="*/ 1825075 h 1952296"/>
                <a:gd name="connsiteX68" fmla="*/ 4599830 w 4806563"/>
                <a:gd name="connsiteY68" fmla="*/ 1876759 h 1952296"/>
                <a:gd name="connsiteX69" fmla="*/ 4595854 w 4806563"/>
                <a:gd name="connsiteY69" fmla="*/ 1900613 h 1952296"/>
                <a:gd name="connsiteX70" fmla="*/ 4583927 w 4806563"/>
                <a:gd name="connsiteY70" fmla="*/ 1904588 h 1952296"/>
                <a:gd name="connsiteX71" fmla="*/ 4564049 w 4806563"/>
                <a:gd name="connsiteY71" fmla="*/ 1920491 h 1952296"/>
                <a:gd name="connsiteX72" fmla="*/ 4536219 w 4806563"/>
                <a:gd name="connsiteY72" fmla="*/ 1924467 h 1952296"/>
                <a:gd name="connsiteX73" fmla="*/ 4524292 w 4806563"/>
                <a:gd name="connsiteY73" fmla="*/ 1920491 h 1952296"/>
                <a:gd name="connsiteX74" fmla="*/ 4520316 w 4806563"/>
                <a:gd name="connsiteY74" fmla="*/ 1908564 h 1952296"/>
                <a:gd name="connsiteX75" fmla="*/ 4504414 w 4806563"/>
                <a:gd name="connsiteY75" fmla="*/ 1884710 h 1952296"/>
                <a:gd name="connsiteX76" fmla="*/ 4496463 w 4806563"/>
                <a:gd name="connsiteY76" fmla="*/ 1856881 h 1952296"/>
                <a:gd name="connsiteX77" fmla="*/ 4488511 w 4806563"/>
                <a:gd name="connsiteY77" fmla="*/ 1848929 h 1952296"/>
                <a:gd name="connsiteX78" fmla="*/ 4476584 w 4806563"/>
                <a:gd name="connsiteY78" fmla="*/ 1844954 h 1952296"/>
                <a:gd name="connsiteX79" fmla="*/ 4452730 w 4806563"/>
                <a:gd name="connsiteY79" fmla="*/ 1837002 h 1952296"/>
                <a:gd name="connsiteX80" fmla="*/ 4428876 w 4806563"/>
                <a:gd name="connsiteY80" fmla="*/ 1833027 h 1952296"/>
                <a:gd name="connsiteX81" fmla="*/ 4420925 w 4806563"/>
                <a:gd name="connsiteY81" fmla="*/ 1809173 h 1952296"/>
                <a:gd name="connsiteX82" fmla="*/ 4412974 w 4806563"/>
                <a:gd name="connsiteY82" fmla="*/ 1773392 h 1952296"/>
                <a:gd name="connsiteX83" fmla="*/ 4389120 w 4806563"/>
                <a:gd name="connsiteY83" fmla="*/ 1769416 h 1952296"/>
                <a:gd name="connsiteX84" fmla="*/ 4377193 w 4806563"/>
                <a:gd name="connsiteY84" fmla="*/ 1765441 h 1952296"/>
                <a:gd name="connsiteX85" fmla="*/ 4369242 w 4806563"/>
                <a:gd name="connsiteY85" fmla="*/ 1757489 h 1952296"/>
                <a:gd name="connsiteX86" fmla="*/ 4357315 w 4806563"/>
                <a:gd name="connsiteY86" fmla="*/ 1749538 h 1952296"/>
                <a:gd name="connsiteX87" fmla="*/ 4353339 w 4806563"/>
                <a:gd name="connsiteY87" fmla="*/ 1737611 h 1952296"/>
                <a:gd name="connsiteX88" fmla="*/ 4341412 w 4806563"/>
                <a:gd name="connsiteY88" fmla="*/ 1729660 h 1952296"/>
                <a:gd name="connsiteX89" fmla="*/ 4325510 w 4806563"/>
                <a:gd name="connsiteY89" fmla="*/ 1705806 h 1952296"/>
                <a:gd name="connsiteX90" fmla="*/ 4317558 w 4806563"/>
                <a:gd name="connsiteY90" fmla="*/ 1697854 h 1952296"/>
                <a:gd name="connsiteX91" fmla="*/ 4309607 w 4806563"/>
                <a:gd name="connsiteY91" fmla="*/ 1674001 h 1952296"/>
                <a:gd name="connsiteX92" fmla="*/ 4301656 w 4806563"/>
                <a:gd name="connsiteY92" fmla="*/ 1662074 h 1952296"/>
                <a:gd name="connsiteX93" fmla="*/ 4293704 w 4806563"/>
                <a:gd name="connsiteY93" fmla="*/ 1654122 h 1952296"/>
                <a:gd name="connsiteX94" fmla="*/ 4297680 w 4806563"/>
                <a:gd name="connsiteY94" fmla="*/ 1642195 h 1952296"/>
                <a:gd name="connsiteX95" fmla="*/ 4309607 w 4806563"/>
                <a:gd name="connsiteY95" fmla="*/ 1634244 h 1952296"/>
                <a:gd name="connsiteX96" fmla="*/ 4321534 w 4806563"/>
                <a:gd name="connsiteY96" fmla="*/ 1610390 h 1952296"/>
                <a:gd name="connsiteX97" fmla="*/ 4317558 w 4806563"/>
                <a:gd name="connsiteY97" fmla="*/ 1598463 h 1952296"/>
                <a:gd name="connsiteX98" fmla="*/ 4297680 w 4806563"/>
                <a:gd name="connsiteY98" fmla="*/ 1602439 h 1952296"/>
                <a:gd name="connsiteX99" fmla="*/ 4285753 w 4806563"/>
                <a:gd name="connsiteY99" fmla="*/ 1606414 h 1952296"/>
                <a:gd name="connsiteX100" fmla="*/ 4281777 w 4806563"/>
                <a:gd name="connsiteY100" fmla="*/ 1622317 h 1952296"/>
                <a:gd name="connsiteX101" fmla="*/ 4277802 w 4806563"/>
                <a:gd name="connsiteY101" fmla="*/ 1570634 h 1952296"/>
                <a:gd name="connsiteX102" fmla="*/ 4277802 w 4806563"/>
                <a:gd name="connsiteY102" fmla="*/ 1510999 h 1952296"/>
                <a:gd name="connsiteX103" fmla="*/ 4269850 w 4806563"/>
                <a:gd name="connsiteY103" fmla="*/ 1503048 h 1952296"/>
                <a:gd name="connsiteX104" fmla="*/ 4265875 w 4806563"/>
                <a:gd name="connsiteY104" fmla="*/ 1455340 h 1952296"/>
                <a:gd name="connsiteX105" fmla="*/ 4261899 w 4806563"/>
                <a:gd name="connsiteY105" fmla="*/ 1443413 h 1952296"/>
                <a:gd name="connsiteX106" fmla="*/ 4253948 w 4806563"/>
                <a:gd name="connsiteY106" fmla="*/ 1435461 h 1952296"/>
                <a:gd name="connsiteX107" fmla="*/ 4234070 w 4806563"/>
                <a:gd name="connsiteY107" fmla="*/ 1431486 h 1952296"/>
                <a:gd name="connsiteX108" fmla="*/ 4222143 w 4806563"/>
                <a:gd name="connsiteY108" fmla="*/ 1423534 h 1952296"/>
                <a:gd name="connsiteX109" fmla="*/ 4182386 w 4806563"/>
                <a:gd name="connsiteY109" fmla="*/ 1391729 h 1952296"/>
                <a:gd name="connsiteX110" fmla="*/ 4162508 w 4806563"/>
                <a:gd name="connsiteY110" fmla="*/ 1371851 h 1952296"/>
                <a:gd name="connsiteX111" fmla="*/ 4138654 w 4806563"/>
                <a:gd name="connsiteY111" fmla="*/ 1363900 h 1952296"/>
                <a:gd name="connsiteX112" fmla="*/ 4118776 w 4806563"/>
                <a:gd name="connsiteY112" fmla="*/ 1344021 h 1952296"/>
                <a:gd name="connsiteX113" fmla="*/ 4106849 w 4806563"/>
                <a:gd name="connsiteY113" fmla="*/ 1336070 h 1952296"/>
                <a:gd name="connsiteX114" fmla="*/ 4086970 w 4806563"/>
                <a:gd name="connsiteY114" fmla="*/ 1324143 h 1952296"/>
                <a:gd name="connsiteX115" fmla="*/ 4063116 w 4806563"/>
                <a:gd name="connsiteY115" fmla="*/ 1332094 h 1952296"/>
                <a:gd name="connsiteX116" fmla="*/ 4047214 w 4806563"/>
                <a:gd name="connsiteY116" fmla="*/ 1355948 h 1952296"/>
                <a:gd name="connsiteX117" fmla="*/ 4039263 w 4806563"/>
                <a:gd name="connsiteY117" fmla="*/ 1363900 h 1952296"/>
                <a:gd name="connsiteX118" fmla="*/ 4031311 w 4806563"/>
                <a:gd name="connsiteY118" fmla="*/ 1387754 h 1952296"/>
                <a:gd name="connsiteX119" fmla="*/ 4019384 w 4806563"/>
                <a:gd name="connsiteY119" fmla="*/ 1391729 h 1952296"/>
                <a:gd name="connsiteX120" fmla="*/ 3991555 w 4806563"/>
                <a:gd name="connsiteY120" fmla="*/ 1395705 h 1952296"/>
                <a:gd name="connsiteX121" fmla="*/ 3967701 w 4806563"/>
                <a:gd name="connsiteY121" fmla="*/ 1383778 h 1952296"/>
                <a:gd name="connsiteX122" fmla="*/ 3963725 w 4806563"/>
                <a:gd name="connsiteY122" fmla="*/ 1371851 h 1952296"/>
                <a:gd name="connsiteX123" fmla="*/ 3939871 w 4806563"/>
                <a:gd name="connsiteY123" fmla="*/ 1363900 h 1952296"/>
                <a:gd name="connsiteX124" fmla="*/ 3927944 w 4806563"/>
                <a:gd name="connsiteY124" fmla="*/ 1355948 h 1952296"/>
                <a:gd name="connsiteX125" fmla="*/ 3904090 w 4806563"/>
                <a:gd name="connsiteY125" fmla="*/ 1344021 h 1952296"/>
                <a:gd name="connsiteX126" fmla="*/ 3892163 w 4806563"/>
                <a:gd name="connsiteY126" fmla="*/ 1340046 h 1952296"/>
                <a:gd name="connsiteX127" fmla="*/ 3868310 w 4806563"/>
                <a:gd name="connsiteY127" fmla="*/ 1324143 h 1952296"/>
                <a:gd name="connsiteX128" fmla="*/ 3792772 w 4806563"/>
                <a:gd name="connsiteY128" fmla="*/ 1320168 h 1952296"/>
                <a:gd name="connsiteX129" fmla="*/ 3737113 w 4806563"/>
                <a:gd name="connsiteY129" fmla="*/ 1328119 h 1952296"/>
                <a:gd name="connsiteX130" fmla="*/ 3725186 w 4806563"/>
                <a:gd name="connsiteY130" fmla="*/ 1332094 h 1952296"/>
                <a:gd name="connsiteX131" fmla="*/ 3717235 w 4806563"/>
                <a:gd name="connsiteY131" fmla="*/ 1340046 h 1952296"/>
                <a:gd name="connsiteX132" fmla="*/ 3681454 w 4806563"/>
                <a:gd name="connsiteY132" fmla="*/ 1344021 h 1952296"/>
                <a:gd name="connsiteX133" fmla="*/ 3665551 w 4806563"/>
                <a:gd name="connsiteY133" fmla="*/ 1347997 h 1952296"/>
                <a:gd name="connsiteX134" fmla="*/ 3661576 w 4806563"/>
                <a:gd name="connsiteY134" fmla="*/ 1336070 h 1952296"/>
                <a:gd name="connsiteX135" fmla="*/ 3657600 w 4806563"/>
                <a:gd name="connsiteY135" fmla="*/ 1324143 h 1952296"/>
                <a:gd name="connsiteX136" fmla="*/ 3649649 w 4806563"/>
                <a:gd name="connsiteY136" fmla="*/ 1300289 h 1952296"/>
                <a:gd name="connsiteX137" fmla="*/ 3625795 w 4806563"/>
                <a:gd name="connsiteY137" fmla="*/ 1296314 h 1952296"/>
                <a:gd name="connsiteX138" fmla="*/ 3617843 w 4806563"/>
                <a:gd name="connsiteY138" fmla="*/ 1304265 h 1952296"/>
                <a:gd name="connsiteX139" fmla="*/ 3562184 w 4806563"/>
                <a:gd name="connsiteY139" fmla="*/ 1340046 h 1952296"/>
                <a:gd name="connsiteX140" fmla="*/ 3550257 w 4806563"/>
                <a:gd name="connsiteY140" fmla="*/ 1336070 h 1952296"/>
                <a:gd name="connsiteX141" fmla="*/ 3526403 w 4806563"/>
                <a:gd name="connsiteY141" fmla="*/ 1328119 h 1952296"/>
                <a:gd name="connsiteX142" fmla="*/ 3510501 w 4806563"/>
                <a:gd name="connsiteY142" fmla="*/ 1324143 h 1952296"/>
                <a:gd name="connsiteX143" fmla="*/ 3498574 w 4806563"/>
                <a:gd name="connsiteY143" fmla="*/ 1332094 h 1952296"/>
                <a:gd name="connsiteX144" fmla="*/ 3466769 w 4806563"/>
                <a:gd name="connsiteY144" fmla="*/ 1336070 h 1952296"/>
                <a:gd name="connsiteX145" fmla="*/ 3446890 w 4806563"/>
                <a:gd name="connsiteY145" fmla="*/ 1367875 h 1952296"/>
                <a:gd name="connsiteX146" fmla="*/ 3442915 w 4806563"/>
                <a:gd name="connsiteY146" fmla="*/ 1403656 h 1952296"/>
                <a:gd name="connsiteX147" fmla="*/ 3466769 w 4806563"/>
                <a:gd name="connsiteY147" fmla="*/ 1399681 h 1952296"/>
                <a:gd name="connsiteX148" fmla="*/ 3486647 w 4806563"/>
                <a:gd name="connsiteY148" fmla="*/ 1395705 h 1952296"/>
                <a:gd name="connsiteX149" fmla="*/ 3486647 w 4806563"/>
                <a:gd name="connsiteY149" fmla="*/ 1419559 h 1952296"/>
                <a:gd name="connsiteX150" fmla="*/ 3466769 w 4806563"/>
                <a:gd name="connsiteY150" fmla="*/ 1423534 h 1952296"/>
                <a:gd name="connsiteX151" fmla="*/ 3462793 w 4806563"/>
                <a:gd name="connsiteY151" fmla="*/ 1435461 h 1952296"/>
                <a:gd name="connsiteX152" fmla="*/ 3470744 w 4806563"/>
                <a:gd name="connsiteY152" fmla="*/ 1463291 h 1952296"/>
                <a:gd name="connsiteX153" fmla="*/ 3506525 w 4806563"/>
                <a:gd name="connsiteY153" fmla="*/ 1483169 h 1952296"/>
                <a:gd name="connsiteX154" fmla="*/ 3518452 w 4806563"/>
                <a:gd name="connsiteY154" fmla="*/ 1487145 h 1952296"/>
                <a:gd name="connsiteX155" fmla="*/ 3542306 w 4806563"/>
                <a:gd name="connsiteY155" fmla="*/ 1495096 h 1952296"/>
                <a:gd name="connsiteX156" fmla="*/ 3534355 w 4806563"/>
                <a:gd name="connsiteY156" fmla="*/ 1518950 h 1952296"/>
                <a:gd name="connsiteX157" fmla="*/ 3526403 w 4806563"/>
                <a:gd name="connsiteY157" fmla="*/ 1510999 h 1952296"/>
                <a:gd name="connsiteX158" fmla="*/ 3514476 w 4806563"/>
                <a:gd name="connsiteY158" fmla="*/ 1507023 h 1952296"/>
                <a:gd name="connsiteX159" fmla="*/ 3466769 w 4806563"/>
                <a:gd name="connsiteY159" fmla="*/ 1499072 h 1952296"/>
                <a:gd name="connsiteX160" fmla="*/ 3454842 w 4806563"/>
                <a:gd name="connsiteY160" fmla="*/ 1491121 h 1952296"/>
                <a:gd name="connsiteX161" fmla="*/ 3434963 w 4806563"/>
                <a:gd name="connsiteY161" fmla="*/ 1463291 h 1952296"/>
                <a:gd name="connsiteX162" fmla="*/ 3423036 w 4806563"/>
                <a:gd name="connsiteY162" fmla="*/ 1487145 h 1952296"/>
                <a:gd name="connsiteX163" fmla="*/ 3430988 w 4806563"/>
                <a:gd name="connsiteY163" fmla="*/ 1495096 h 1952296"/>
                <a:gd name="connsiteX164" fmla="*/ 3423036 w 4806563"/>
                <a:gd name="connsiteY164" fmla="*/ 1503048 h 1952296"/>
                <a:gd name="connsiteX165" fmla="*/ 3411110 w 4806563"/>
                <a:gd name="connsiteY165" fmla="*/ 1522926 h 1952296"/>
                <a:gd name="connsiteX166" fmla="*/ 3403158 w 4806563"/>
                <a:gd name="connsiteY166" fmla="*/ 1499072 h 1952296"/>
                <a:gd name="connsiteX167" fmla="*/ 3387256 w 4806563"/>
                <a:gd name="connsiteY167" fmla="*/ 1495096 h 1952296"/>
                <a:gd name="connsiteX168" fmla="*/ 3367377 w 4806563"/>
                <a:gd name="connsiteY168" fmla="*/ 1510999 h 1952296"/>
                <a:gd name="connsiteX169" fmla="*/ 3355450 w 4806563"/>
                <a:gd name="connsiteY169" fmla="*/ 1530877 h 1952296"/>
                <a:gd name="connsiteX170" fmla="*/ 3327621 w 4806563"/>
                <a:gd name="connsiteY170" fmla="*/ 1534853 h 1952296"/>
                <a:gd name="connsiteX171" fmla="*/ 3295816 w 4806563"/>
                <a:gd name="connsiteY171" fmla="*/ 1510999 h 1952296"/>
                <a:gd name="connsiteX172" fmla="*/ 3287864 w 4806563"/>
                <a:gd name="connsiteY172" fmla="*/ 1503048 h 1952296"/>
                <a:gd name="connsiteX173" fmla="*/ 3295816 w 4806563"/>
                <a:gd name="connsiteY173" fmla="*/ 1495096 h 1952296"/>
                <a:gd name="connsiteX174" fmla="*/ 3287864 w 4806563"/>
                <a:gd name="connsiteY174" fmla="*/ 1483169 h 1952296"/>
                <a:gd name="connsiteX175" fmla="*/ 3275937 w 4806563"/>
                <a:gd name="connsiteY175" fmla="*/ 1479194 h 1952296"/>
                <a:gd name="connsiteX176" fmla="*/ 3267986 w 4806563"/>
                <a:gd name="connsiteY176" fmla="*/ 1471242 h 1952296"/>
                <a:gd name="connsiteX177" fmla="*/ 3256059 w 4806563"/>
                <a:gd name="connsiteY177" fmla="*/ 1467267 h 1952296"/>
                <a:gd name="connsiteX178" fmla="*/ 3252083 w 4806563"/>
                <a:gd name="connsiteY178" fmla="*/ 1455340 h 1952296"/>
                <a:gd name="connsiteX179" fmla="*/ 3220278 w 4806563"/>
                <a:gd name="connsiteY179" fmla="*/ 1451364 h 1952296"/>
                <a:gd name="connsiteX180" fmla="*/ 3200400 w 4806563"/>
                <a:gd name="connsiteY180" fmla="*/ 1447388 h 1952296"/>
                <a:gd name="connsiteX181" fmla="*/ 3188473 w 4806563"/>
                <a:gd name="connsiteY181" fmla="*/ 1451364 h 1952296"/>
                <a:gd name="connsiteX182" fmla="*/ 3184497 w 4806563"/>
                <a:gd name="connsiteY182" fmla="*/ 1463291 h 1952296"/>
                <a:gd name="connsiteX183" fmla="*/ 3168595 w 4806563"/>
                <a:gd name="connsiteY183" fmla="*/ 1467267 h 1952296"/>
                <a:gd name="connsiteX184" fmla="*/ 3132814 w 4806563"/>
                <a:gd name="connsiteY184" fmla="*/ 1459315 h 1952296"/>
                <a:gd name="connsiteX185" fmla="*/ 3120887 w 4806563"/>
                <a:gd name="connsiteY185" fmla="*/ 1455340 h 1952296"/>
                <a:gd name="connsiteX186" fmla="*/ 3085106 w 4806563"/>
                <a:gd name="connsiteY186" fmla="*/ 1443413 h 1952296"/>
                <a:gd name="connsiteX187" fmla="*/ 3025471 w 4806563"/>
                <a:gd name="connsiteY187" fmla="*/ 1439437 h 1952296"/>
                <a:gd name="connsiteX188" fmla="*/ 3009569 w 4806563"/>
                <a:gd name="connsiteY188" fmla="*/ 1443413 h 1952296"/>
                <a:gd name="connsiteX189" fmla="*/ 2989690 w 4806563"/>
                <a:gd name="connsiteY189" fmla="*/ 1447388 h 1952296"/>
                <a:gd name="connsiteX190" fmla="*/ 2977763 w 4806563"/>
                <a:gd name="connsiteY190" fmla="*/ 1451364 h 1952296"/>
                <a:gd name="connsiteX191" fmla="*/ 2930056 w 4806563"/>
                <a:gd name="connsiteY191" fmla="*/ 1463291 h 1952296"/>
                <a:gd name="connsiteX192" fmla="*/ 2918129 w 4806563"/>
                <a:gd name="connsiteY192" fmla="*/ 1471242 h 1952296"/>
                <a:gd name="connsiteX193" fmla="*/ 2878372 w 4806563"/>
                <a:gd name="connsiteY193" fmla="*/ 1483169 h 1952296"/>
                <a:gd name="connsiteX194" fmla="*/ 2870421 w 4806563"/>
                <a:gd name="connsiteY194" fmla="*/ 1491121 h 1952296"/>
                <a:gd name="connsiteX195" fmla="*/ 2850543 w 4806563"/>
                <a:gd name="connsiteY195" fmla="*/ 1503048 h 1952296"/>
                <a:gd name="connsiteX196" fmla="*/ 2826689 w 4806563"/>
                <a:gd name="connsiteY196" fmla="*/ 1510999 h 1952296"/>
                <a:gd name="connsiteX197" fmla="*/ 2810786 w 4806563"/>
                <a:gd name="connsiteY197" fmla="*/ 1530877 h 1952296"/>
                <a:gd name="connsiteX198" fmla="*/ 2798859 w 4806563"/>
                <a:gd name="connsiteY198" fmla="*/ 1538828 h 1952296"/>
                <a:gd name="connsiteX199" fmla="*/ 2786932 w 4806563"/>
                <a:gd name="connsiteY199" fmla="*/ 1542804 h 1952296"/>
                <a:gd name="connsiteX200" fmla="*/ 2778981 w 4806563"/>
                <a:gd name="connsiteY200" fmla="*/ 1554731 h 1952296"/>
                <a:gd name="connsiteX201" fmla="*/ 2759103 w 4806563"/>
                <a:gd name="connsiteY201" fmla="*/ 1570634 h 1952296"/>
                <a:gd name="connsiteX202" fmla="*/ 2747176 w 4806563"/>
                <a:gd name="connsiteY202" fmla="*/ 1578585 h 1952296"/>
                <a:gd name="connsiteX203" fmla="*/ 2731273 w 4806563"/>
                <a:gd name="connsiteY203" fmla="*/ 1598463 h 1952296"/>
                <a:gd name="connsiteX204" fmla="*/ 2727297 w 4806563"/>
                <a:gd name="connsiteY204" fmla="*/ 1610390 h 1952296"/>
                <a:gd name="connsiteX205" fmla="*/ 2699468 w 4806563"/>
                <a:gd name="connsiteY205" fmla="*/ 1614366 h 1952296"/>
                <a:gd name="connsiteX206" fmla="*/ 2683565 w 4806563"/>
                <a:gd name="connsiteY206" fmla="*/ 1618341 h 1952296"/>
                <a:gd name="connsiteX207" fmla="*/ 2651760 w 4806563"/>
                <a:gd name="connsiteY207" fmla="*/ 1622317 h 1952296"/>
                <a:gd name="connsiteX208" fmla="*/ 2639833 w 4806563"/>
                <a:gd name="connsiteY208" fmla="*/ 1630268 h 1952296"/>
                <a:gd name="connsiteX209" fmla="*/ 2623930 w 4806563"/>
                <a:gd name="connsiteY209" fmla="*/ 1638220 h 1952296"/>
                <a:gd name="connsiteX210" fmla="*/ 2588150 w 4806563"/>
                <a:gd name="connsiteY210" fmla="*/ 1658098 h 1952296"/>
                <a:gd name="connsiteX211" fmla="*/ 2564296 w 4806563"/>
                <a:gd name="connsiteY211" fmla="*/ 1689903 h 1952296"/>
                <a:gd name="connsiteX212" fmla="*/ 2544417 w 4806563"/>
                <a:gd name="connsiteY212" fmla="*/ 1701830 h 1952296"/>
                <a:gd name="connsiteX213" fmla="*/ 2552369 w 4806563"/>
                <a:gd name="connsiteY213" fmla="*/ 1725684 h 1952296"/>
                <a:gd name="connsiteX214" fmla="*/ 2548393 w 4806563"/>
                <a:gd name="connsiteY214" fmla="*/ 1757489 h 1952296"/>
                <a:gd name="connsiteX215" fmla="*/ 2544417 w 4806563"/>
                <a:gd name="connsiteY215" fmla="*/ 1769416 h 1952296"/>
                <a:gd name="connsiteX216" fmla="*/ 2532490 w 4806563"/>
                <a:gd name="connsiteY216" fmla="*/ 1813148 h 1952296"/>
                <a:gd name="connsiteX217" fmla="*/ 2528515 w 4806563"/>
                <a:gd name="connsiteY217" fmla="*/ 1837002 h 1952296"/>
                <a:gd name="connsiteX218" fmla="*/ 2532490 w 4806563"/>
                <a:gd name="connsiteY218" fmla="*/ 1848929 h 1952296"/>
                <a:gd name="connsiteX219" fmla="*/ 2536466 w 4806563"/>
                <a:gd name="connsiteY219" fmla="*/ 1904588 h 1952296"/>
                <a:gd name="connsiteX220" fmla="*/ 2544417 w 4806563"/>
                <a:gd name="connsiteY220" fmla="*/ 1916515 h 1952296"/>
                <a:gd name="connsiteX221" fmla="*/ 2552369 w 4806563"/>
                <a:gd name="connsiteY221" fmla="*/ 1948321 h 1952296"/>
                <a:gd name="connsiteX222" fmla="*/ 2508636 w 4806563"/>
                <a:gd name="connsiteY222" fmla="*/ 1944345 h 1952296"/>
                <a:gd name="connsiteX223" fmla="*/ 2452977 w 4806563"/>
                <a:gd name="connsiteY223" fmla="*/ 1932418 h 1952296"/>
                <a:gd name="connsiteX224" fmla="*/ 2433099 w 4806563"/>
                <a:gd name="connsiteY224" fmla="*/ 1928442 h 1952296"/>
                <a:gd name="connsiteX225" fmla="*/ 2405270 w 4806563"/>
                <a:gd name="connsiteY225" fmla="*/ 1920491 h 1952296"/>
                <a:gd name="connsiteX226" fmla="*/ 2381416 w 4806563"/>
                <a:gd name="connsiteY226" fmla="*/ 1904588 h 1952296"/>
                <a:gd name="connsiteX227" fmla="*/ 2357562 w 4806563"/>
                <a:gd name="connsiteY227" fmla="*/ 1900613 h 1952296"/>
                <a:gd name="connsiteX228" fmla="*/ 2345635 w 4806563"/>
                <a:gd name="connsiteY228" fmla="*/ 1896637 h 1952296"/>
                <a:gd name="connsiteX229" fmla="*/ 2341659 w 4806563"/>
                <a:gd name="connsiteY229" fmla="*/ 1884710 h 1952296"/>
                <a:gd name="connsiteX230" fmla="*/ 2333708 w 4806563"/>
                <a:gd name="connsiteY230" fmla="*/ 1872783 h 1952296"/>
                <a:gd name="connsiteX231" fmla="*/ 2325756 w 4806563"/>
                <a:gd name="connsiteY231" fmla="*/ 1833027 h 1952296"/>
                <a:gd name="connsiteX232" fmla="*/ 2313830 w 4806563"/>
                <a:gd name="connsiteY232" fmla="*/ 1773392 h 1952296"/>
                <a:gd name="connsiteX233" fmla="*/ 2301903 w 4806563"/>
                <a:gd name="connsiteY233" fmla="*/ 1749538 h 1952296"/>
                <a:gd name="connsiteX234" fmla="*/ 2266122 w 4806563"/>
                <a:gd name="connsiteY234" fmla="*/ 1733635 h 1952296"/>
                <a:gd name="connsiteX235" fmla="*/ 2250219 w 4806563"/>
                <a:gd name="connsiteY235" fmla="*/ 1701830 h 1952296"/>
                <a:gd name="connsiteX236" fmla="*/ 2242268 w 4806563"/>
                <a:gd name="connsiteY236" fmla="*/ 1670025 h 1952296"/>
                <a:gd name="connsiteX237" fmla="*/ 2226365 w 4806563"/>
                <a:gd name="connsiteY237" fmla="*/ 1654122 h 1952296"/>
                <a:gd name="connsiteX238" fmla="*/ 2218414 w 4806563"/>
                <a:gd name="connsiteY238" fmla="*/ 1626293 h 1952296"/>
                <a:gd name="connsiteX239" fmla="*/ 2214438 w 4806563"/>
                <a:gd name="connsiteY239" fmla="*/ 1614366 h 1952296"/>
                <a:gd name="connsiteX240" fmla="*/ 2202511 w 4806563"/>
                <a:gd name="connsiteY240" fmla="*/ 1578585 h 1952296"/>
                <a:gd name="connsiteX241" fmla="*/ 2198536 w 4806563"/>
                <a:gd name="connsiteY241" fmla="*/ 1562682 h 1952296"/>
                <a:gd name="connsiteX242" fmla="*/ 2190584 w 4806563"/>
                <a:gd name="connsiteY242" fmla="*/ 1550755 h 1952296"/>
                <a:gd name="connsiteX243" fmla="*/ 2186609 w 4806563"/>
                <a:gd name="connsiteY243" fmla="*/ 1538828 h 1952296"/>
                <a:gd name="connsiteX244" fmla="*/ 2178657 w 4806563"/>
                <a:gd name="connsiteY244" fmla="*/ 1530877 h 1952296"/>
                <a:gd name="connsiteX245" fmla="*/ 2166730 w 4806563"/>
                <a:gd name="connsiteY245" fmla="*/ 1491121 h 1952296"/>
                <a:gd name="connsiteX246" fmla="*/ 2154803 w 4806563"/>
                <a:gd name="connsiteY246" fmla="*/ 1487145 h 1952296"/>
                <a:gd name="connsiteX247" fmla="*/ 2146852 w 4806563"/>
                <a:gd name="connsiteY247" fmla="*/ 1475218 h 1952296"/>
                <a:gd name="connsiteX248" fmla="*/ 2119023 w 4806563"/>
                <a:gd name="connsiteY248" fmla="*/ 1443413 h 1952296"/>
                <a:gd name="connsiteX249" fmla="*/ 2095169 w 4806563"/>
                <a:gd name="connsiteY249" fmla="*/ 1435461 h 1952296"/>
                <a:gd name="connsiteX250" fmla="*/ 2035534 w 4806563"/>
                <a:gd name="connsiteY250" fmla="*/ 1431486 h 1952296"/>
                <a:gd name="connsiteX251" fmla="*/ 2023607 w 4806563"/>
                <a:gd name="connsiteY251" fmla="*/ 1427510 h 1952296"/>
                <a:gd name="connsiteX252" fmla="*/ 2011680 w 4806563"/>
                <a:gd name="connsiteY252" fmla="*/ 1423534 h 1952296"/>
                <a:gd name="connsiteX253" fmla="*/ 1963972 w 4806563"/>
                <a:gd name="connsiteY253" fmla="*/ 1411608 h 1952296"/>
                <a:gd name="connsiteX254" fmla="*/ 1940118 w 4806563"/>
                <a:gd name="connsiteY254" fmla="*/ 1427510 h 1952296"/>
                <a:gd name="connsiteX255" fmla="*/ 1924216 w 4806563"/>
                <a:gd name="connsiteY255" fmla="*/ 1463291 h 1952296"/>
                <a:gd name="connsiteX256" fmla="*/ 1912289 w 4806563"/>
                <a:gd name="connsiteY256" fmla="*/ 1467267 h 1952296"/>
                <a:gd name="connsiteX257" fmla="*/ 1908313 w 4806563"/>
                <a:gd name="connsiteY257" fmla="*/ 1479194 h 1952296"/>
                <a:gd name="connsiteX258" fmla="*/ 1896386 w 4806563"/>
                <a:gd name="connsiteY258" fmla="*/ 1510999 h 1952296"/>
                <a:gd name="connsiteX259" fmla="*/ 1876508 w 4806563"/>
                <a:gd name="connsiteY259" fmla="*/ 1514974 h 1952296"/>
                <a:gd name="connsiteX260" fmla="*/ 1852654 w 4806563"/>
                <a:gd name="connsiteY260" fmla="*/ 1507023 h 1952296"/>
                <a:gd name="connsiteX261" fmla="*/ 1832776 w 4806563"/>
                <a:gd name="connsiteY261" fmla="*/ 1503048 h 1952296"/>
                <a:gd name="connsiteX262" fmla="*/ 1808922 w 4806563"/>
                <a:gd name="connsiteY262" fmla="*/ 1491121 h 1952296"/>
                <a:gd name="connsiteX263" fmla="*/ 1796995 w 4806563"/>
                <a:gd name="connsiteY263" fmla="*/ 1487145 h 1952296"/>
                <a:gd name="connsiteX264" fmla="*/ 1785068 w 4806563"/>
                <a:gd name="connsiteY264" fmla="*/ 1479194 h 1952296"/>
                <a:gd name="connsiteX265" fmla="*/ 1773141 w 4806563"/>
                <a:gd name="connsiteY265" fmla="*/ 1475218 h 1952296"/>
                <a:gd name="connsiteX266" fmla="*/ 1761214 w 4806563"/>
                <a:gd name="connsiteY266" fmla="*/ 1463291 h 1952296"/>
                <a:gd name="connsiteX267" fmla="*/ 1741336 w 4806563"/>
                <a:gd name="connsiteY267" fmla="*/ 1443413 h 1952296"/>
                <a:gd name="connsiteX268" fmla="*/ 1733384 w 4806563"/>
                <a:gd name="connsiteY268" fmla="*/ 1419559 h 1952296"/>
                <a:gd name="connsiteX269" fmla="*/ 1725433 w 4806563"/>
                <a:gd name="connsiteY269" fmla="*/ 1407632 h 1952296"/>
                <a:gd name="connsiteX270" fmla="*/ 1721457 w 4806563"/>
                <a:gd name="connsiteY270" fmla="*/ 1363900 h 1952296"/>
                <a:gd name="connsiteX271" fmla="*/ 1717482 w 4806563"/>
                <a:gd name="connsiteY271" fmla="*/ 1351973 h 1952296"/>
                <a:gd name="connsiteX272" fmla="*/ 1709530 w 4806563"/>
                <a:gd name="connsiteY272" fmla="*/ 1328119 h 1952296"/>
                <a:gd name="connsiteX273" fmla="*/ 1693628 w 4806563"/>
                <a:gd name="connsiteY273" fmla="*/ 1304265 h 1952296"/>
                <a:gd name="connsiteX274" fmla="*/ 1689652 w 4806563"/>
                <a:gd name="connsiteY274" fmla="*/ 1292338 h 1952296"/>
                <a:gd name="connsiteX275" fmla="*/ 1677725 w 4806563"/>
                <a:gd name="connsiteY275" fmla="*/ 1284387 h 1952296"/>
                <a:gd name="connsiteX276" fmla="*/ 1669774 w 4806563"/>
                <a:gd name="connsiteY276" fmla="*/ 1276435 h 1952296"/>
                <a:gd name="connsiteX277" fmla="*/ 1657847 w 4806563"/>
                <a:gd name="connsiteY277" fmla="*/ 1272460 h 1952296"/>
                <a:gd name="connsiteX278" fmla="*/ 1645920 w 4806563"/>
                <a:gd name="connsiteY278" fmla="*/ 1252581 h 1952296"/>
                <a:gd name="connsiteX279" fmla="*/ 1622066 w 4806563"/>
                <a:gd name="connsiteY279" fmla="*/ 1236679 h 1952296"/>
                <a:gd name="connsiteX280" fmla="*/ 1614115 w 4806563"/>
                <a:gd name="connsiteY280" fmla="*/ 1224752 h 1952296"/>
                <a:gd name="connsiteX281" fmla="*/ 1598212 w 4806563"/>
                <a:gd name="connsiteY281" fmla="*/ 1192947 h 1952296"/>
                <a:gd name="connsiteX282" fmla="*/ 1578334 w 4806563"/>
                <a:gd name="connsiteY282" fmla="*/ 1173068 h 1952296"/>
                <a:gd name="connsiteX283" fmla="*/ 1566407 w 4806563"/>
                <a:gd name="connsiteY283" fmla="*/ 1169093 h 1952296"/>
                <a:gd name="connsiteX284" fmla="*/ 1554480 w 4806563"/>
                <a:gd name="connsiteY284" fmla="*/ 1149214 h 1952296"/>
                <a:gd name="connsiteX285" fmla="*/ 1538577 w 4806563"/>
                <a:gd name="connsiteY285" fmla="*/ 1117409 h 1952296"/>
                <a:gd name="connsiteX286" fmla="*/ 1339795 w 4806563"/>
                <a:gd name="connsiteY286" fmla="*/ 1101507 h 1952296"/>
                <a:gd name="connsiteX287" fmla="*/ 1339795 w 4806563"/>
                <a:gd name="connsiteY287" fmla="*/ 1165117 h 1952296"/>
                <a:gd name="connsiteX288" fmla="*/ 1037645 w 4806563"/>
                <a:gd name="connsiteY288" fmla="*/ 1129336 h 1952296"/>
                <a:gd name="connsiteX289" fmla="*/ 644056 w 4806563"/>
                <a:gd name="connsiteY289" fmla="*/ 890797 h 1952296"/>
                <a:gd name="connsiteX290" fmla="*/ 659958 w 4806563"/>
                <a:gd name="connsiteY290" fmla="*/ 870919 h 1952296"/>
                <a:gd name="connsiteX291" fmla="*/ 397565 w 4806563"/>
                <a:gd name="connsiteY291" fmla="*/ 835138 h 1952296"/>
                <a:gd name="connsiteX292" fmla="*/ 401541 w 4806563"/>
                <a:gd name="connsiteY292" fmla="*/ 823211 h 1952296"/>
                <a:gd name="connsiteX293" fmla="*/ 405516 w 4806563"/>
                <a:gd name="connsiteY293" fmla="*/ 803333 h 1952296"/>
                <a:gd name="connsiteX294" fmla="*/ 401541 w 4806563"/>
                <a:gd name="connsiteY294" fmla="*/ 787430 h 1952296"/>
                <a:gd name="connsiteX295" fmla="*/ 397565 w 4806563"/>
                <a:gd name="connsiteY295" fmla="*/ 755625 h 1952296"/>
                <a:gd name="connsiteX296" fmla="*/ 389614 w 4806563"/>
                <a:gd name="connsiteY296" fmla="*/ 731771 h 1952296"/>
                <a:gd name="connsiteX297" fmla="*/ 381663 w 4806563"/>
                <a:gd name="connsiteY297" fmla="*/ 719844 h 1952296"/>
                <a:gd name="connsiteX298" fmla="*/ 353833 w 4806563"/>
                <a:gd name="connsiteY298" fmla="*/ 688039 h 1952296"/>
                <a:gd name="connsiteX299" fmla="*/ 341906 w 4806563"/>
                <a:gd name="connsiteY299" fmla="*/ 684063 h 1952296"/>
                <a:gd name="connsiteX300" fmla="*/ 329979 w 4806563"/>
                <a:gd name="connsiteY300" fmla="*/ 692014 h 1952296"/>
                <a:gd name="connsiteX301" fmla="*/ 294198 w 4806563"/>
                <a:gd name="connsiteY301" fmla="*/ 688039 h 1952296"/>
                <a:gd name="connsiteX302" fmla="*/ 302150 w 4806563"/>
                <a:gd name="connsiteY302" fmla="*/ 680088 h 1952296"/>
                <a:gd name="connsiteX303" fmla="*/ 290223 w 4806563"/>
                <a:gd name="connsiteY303" fmla="*/ 656234 h 1952296"/>
                <a:gd name="connsiteX304" fmla="*/ 250466 w 4806563"/>
                <a:gd name="connsiteY304" fmla="*/ 644307 h 1952296"/>
                <a:gd name="connsiteX305" fmla="*/ 234563 w 4806563"/>
                <a:gd name="connsiteY305" fmla="*/ 628404 h 1952296"/>
                <a:gd name="connsiteX306" fmla="*/ 222636 w 4806563"/>
                <a:gd name="connsiteY306" fmla="*/ 604550 h 1952296"/>
                <a:gd name="connsiteX307" fmla="*/ 202758 w 4806563"/>
                <a:gd name="connsiteY307" fmla="*/ 572745 h 1952296"/>
                <a:gd name="connsiteX308" fmla="*/ 174929 w 4806563"/>
                <a:gd name="connsiteY308" fmla="*/ 564794 h 1952296"/>
                <a:gd name="connsiteX309" fmla="*/ 143123 w 4806563"/>
                <a:gd name="connsiteY309" fmla="*/ 556842 h 1952296"/>
                <a:gd name="connsiteX310" fmla="*/ 119270 w 4806563"/>
                <a:gd name="connsiteY310" fmla="*/ 548891 h 1952296"/>
                <a:gd name="connsiteX311" fmla="*/ 107343 w 4806563"/>
                <a:gd name="connsiteY311" fmla="*/ 540940 h 1952296"/>
                <a:gd name="connsiteX312" fmla="*/ 95416 w 4806563"/>
                <a:gd name="connsiteY312" fmla="*/ 536964 h 1952296"/>
                <a:gd name="connsiteX313" fmla="*/ 91440 w 4806563"/>
                <a:gd name="connsiteY313" fmla="*/ 501183 h 1952296"/>
                <a:gd name="connsiteX314" fmla="*/ 95416 w 4806563"/>
                <a:gd name="connsiteY314" fmla="*/ 489256 h 1952296"/>
                <a:gd name="connsiteX315" fmla="*/ 99391 w 4806563"/>
                <a:gd name="connsiteY315" fmla="*/ 469378 h 1952296"/>
                <a:gd name="connsiteX316" fmla="*/ 103367 w 4806563"/>
                <a:gd name="connsiteY316" fmla="*/ 453475 h 1952296"/>
                <a:gd name="connsiteX317" fmla="*/ 95416 w 4806563"/>
                <a:gd name="connsiteY317" fmla="*/ 429621 h 1952296"/>
                <a:gd name="connsiteX318" fmla="*/ 79513 w 4806563"/>
                <a:gd name="connsiteY318" fmla="*/ 397816 h 1952296"/>
                <a:gd name="connsiteX319" fmla="*/ 67586 w 4806563"/>
                <a:gd name="connsiteY319" fmla="*/ 389865 h 1952296"/>
                <a:gd name="connsiteX320" fmla="*/ 59635 w 4806563"/>
                <a:gd name="connsiteY320" fmla="*/ 362035 h 1952296"/>
                <a:gd name="connsiteX321" fmla="*/ 51683 w 4806563"/>
                <a:gd name="connsiteY321" fmla="*/ 354084 h 1952296"/>
                <a:gd name="connsiteX322" fmla="*/ 43732 w 4806563"/>
                <a:gd name="connsiteY322" fmla="*/ 310352 h 1952296"/>
                <a:gd name="connsiteX323" fmla="*/ 39756 w 4806563"/>
                <a:gd name="connsiteY323" fmla="*/ 282522 h 1952296"/>
                <a:gd name="connsiteX324" fmla="*/ 27830 w 4806563"/>
                <a:gd name="connsiteY324" fmla="*/ 274571 h 1952296"/>
                <a:gd name="connsiteX325" fmla="*/ 23854 w 4806563"/>
                <a:gd name="connsiteY325" fmla="*/ 262644 h 1952296"/>
                <a:gd name="connsiteX326" fmla="*/ 19878 w 4806563"/>
                <a:gd name="connsiteY326" fmla="*/ 238790 h 1952296"/>
                <a:gd name="connsiteX327" fmla="*/ 23854 w 4806563"/>
                <a:gd name="connsiteY327" fmla="*/ 226863 h 1952296"/>
                <a:gd name="connsiteX328" fmla="*/ 27830 w 4806563"/>
                <a:gd name="connsiteY328" fmla="*/ 210961 h 1952296"/>
                <a:gd name="connsiteX329" fmla="*/ 39756 w 4806563"/>
                <a:gd name="connsiteY329" fmla="*/ 187107 h 1952296"/>
                <a:gd name="connsiteX330" fmla="*/ 31805 w 4806563"/>
                <a:gd name="connsiteY330" fmla="*/ 175180 h 1952296"/>
                <a:gd name="connsiteX331" fmla="*/ 19878 w 4806563"/>
                <a:gd name="connsiteY331" fmla="*/ 167228 h 1952296"/>
                <a:gd name="connsiteX332" fmla="*/ 11927 w 4806563"/>
                <a:gd name="connsiteY332" fmla="*/ 143374 h 1952296"/>
                <a:gd name="connsiteX333" fmla="*/ 0 w 4806563"/>
                <a:gd name="connsiteY333" fmla="*/ 111569 h 1952296"/>
                <a:gd name="connsiteX334" fmla="*/ 11927 w 4806563"/>
                <a:gd name="connsiteY334" fmla="*/ 95667 h 1952296"/>
                <a:gd name="connsiteX335" fmla="*/ 35781 w 4806563"/>
                <a:gd name="connsiteY335" fmla="*/ 71813 h 1952296"/>
                <a:gd name="connsiteX336" fmla="*/ 47708 w 4806563"/>
                <a:gd name="connsiteY336" fmla="*/ 67837 h 1952296"/>
                <a:gd name="connsiteX337" fmla="*/ 87464 w 4806563"/>
                <a:gd name="connsiteY337" fmla="*/ 43983 h 1952296"/>
                <a:gd name="connsiteX338" fmla="*/ 111318 w 4806563"/>
                <a:gd name="connsiteY338" fmla="*/ 36032 h 1952296"/>
                <a:gd name="connsiteX339" fmla="*/ 127221 w 4806563"/>
                <a:gd name="connsiteY339" fmla="*/ 32056 h 1952296"/>
                <a:gd name="connsiteX340" fmla="*/ 139148 w 4806563"/>
                <a:gd name="connsiteY340" fmla="*/ 28081 h 1952296"/>
                <a:gd name="connsiteX341" fmla="*/ 159026 w 4806563"/>
                <a:gd name="connsiteY341" fmla="*/ 24105 h 1952296"/>
                <a:gd name="connsiteX342" fmla="*/ 167535 w 4806563"/>
                <a:gd name="connsiteY342" fmla="*/ 19851 h 1952296"/>
                <a:gd name="connsiteX0" fmla="*/ 167535 w 4806563"/>
                <a:gd name="connsiteY0" fmla="*/ 19851 h 1952296"/>
                <a:gd name="connsiteX1" fmla="*/ 518800 w 4806563"/>
                <a:gd name="connsiteY1" fmla="*/ 13057 h 1952296"/>
                <a:gd name="connsiteX2" fmla="*/ 1625774 w 4806563"/>
                <a:gd name="connsiteY2" fmla="*/ 447069 h 1952296"/>
                <a:gd name="connsiteX3" fmla="*/ 2124537 w 4806563"/>
                <a:gd name="connsiteY3" fmla="*/ 411947 h 1952296"/>
                <a:gd name="connsiteX4" fmla="*/ 2361112 w 4806563"/>
                <a:gd name="connsiteY4" fmla="*/ 821254 h 1952296"/>
                <a:gd name="connsiteX5" fmla="*/ 3420274 w 4806563"/>
                <a:gd name="connsiteY5" fmla="*/ 705337 h 1952296"/>
                <a:gd name="connsiteX6" fmla="*/ 4047214 w 4806563"/>
                <a:gd name="connsiteY6" fmla="*/ 624428 h 1952296"/>
                <a:gd name="connsiteX7" fmla="*/ 4806563 w 4806563"/>
                <a:gd name="connsiteY7" fmla="*/ 572745 h 1952296"/>
                <a:gd name="connsiteX8" fmla="*/ 4802588 w 4806563"/>
                <a:gd name="connsiteY8" fmla="*/ 584672 h 1952296"/>
                <a:gd name="connsiteX9" fmla="*/ 4794636 w 4806563"/>
                <a:gd name="connsiteY9" fmla="*/ 592623 h 1952296"/>
                <a:gd name="connsiteX10" fmla="*/ 4770783 w 4806563"/>
                <a:gd name="connsiteY10" fmla="*/ 600574 h 1952296"/>
                <a:gd name="connsiteX11" fmla="*/ 4762831 w 4806563"/>
                <a:gd name="connsiteY11" fmla="*/ 608526 h 1952296"/>
                <a:gd name="connsiteX12" fmla="*/ 4742953 w 4806563"/>
                <a:gd name="connsiteY12" fmla="*/ 620453 h 1952296"/>
                <a:gd name="connsiteX13" fmla="*/ 4731026 w 4806563"/>
                <a:gd name="connsiteY13" fmla="*/ 624428 h 1952296"/>
                <a:gd name="connsiteX14" fmla="*/ 4723075 w 4806563"/>
                <a:gd name="connsiteY14" fmla="*/ 636355 h 1952296"/>
                <a:gd name="connsiteX15" fmla="*/ 4711148 w 4806563"/>
                <a:gd name="connsiteY15" fmla="*/ 648282 h 1952296"/>
                <a:gd name="connsiteX16" fmla="*/ 4691270 w 4806563"/>
                <a:gd name="connsiteY16" fmla="*/ 668161 h 1952296"/>
                <a:gd name="connsiteX17" fmla="*/ 4683318 w 4806563"/>
                <a:gd name="connsiteY17" fmla="*/ 692014 h 1952296"/>
                <a:gd name="connsiteX18" fmla="*/ 4667416 w 4806563"/>
                <a:gd name="connsiteY18" fmla="*/ 711893 h 1952296"/>
                <a:gd name="connsiteX19" fmla="*/ 4663440 w 4806563"/>
                <a:gd name="connsiteY19" fmla="*/ 723820 h 1952296"/>
                <a:gd name="connsiteX20" fmla="*/ 4611756 w 4806563"/>
                <a:gd name="connsiteY20" fmla="*/ 731771 h 1952296"/>
                <a:gd name="connsiteX21" fmla="*/ 4583927 w 4806563"/>
                <a:gd name="connsiteY21" fmla="*/ 743698 h 1952296"/>
                <a:gd name="connsiteX22" fmla="*/ 4575976 w 4806563"/>
                <a:gd name="connsiteY22" fmla="*/ 755625 h 1952296"/>
                <a:gd name="connsiteX23" fmla="*/ 4564049 w 4806563"/>
                <a:gd name="connsiteY23" fmla="*/ 795381 h 1952296"/>
                <a:gd name="connsiteX24" fmla="*/ 4552122 w 4806563"/>
                <a:gd name="connsiteY24" fmla="*/ 823211 h 1952296"/>
                <a:gd name="connsiteX25" fmla="*/ 4544170 w 4806563"/>
                <a:gd name="connsiteY25" fmla="*/ 831162 h 1952296"/>
                <a:gd name="connsiteX26" fmla="*/ 4528268 w 4806563"/>
                <a:gd name="connsiteY26" fmla="*/ 855016 h 1952296"/>
                <a:gd name="connsiteX27" fmla="*/ 4516341 w 4806563"/>
                <a:gd name="connsiteY27" fmla="*/ 858992 h 1952296"/>
                <a:gd name="connsiteX28" fmla="*/ 4508390 w 4806563"/>
                <a:gd name="connsiteY28" fmla="*/ 870919 h 1952296"/>
                <a:gd name="connsiteX29" fmla="*/ 4488511 w 4806563"/>
                <a:gd name="connsiteY29" fmla="*/ 886821 h 1952296"/>
                <a:gd name="connsiteX30" fmla="*/ 4480560 w 4806563"/>
                <a:gd name="connsiteY30" fmla="*/ 898748 h 1952296"/>
                <a:gd name="connsiteX31" fmla="*/ 4460682 w 4806563"/>
                <a:gd name="connsiteY31" fmla="*/ 914651 h 1952296"/>
                <a:gd name="connsiteX32" fmla="*/ 4436828 w 4806563"/>
                <a:gd name="connsiteY32" fmla="*/ 946456 h 1952296"/>
                <a:gd name="connsiteX33" fmla="*/ 4412974 w 4806563"/>
                <a:gd name="connsiteY33" fmla="*/ 954408 h 1952296"/>
                <a:gd name="connsiteX34" fmla="*/ 4401047 w 4806563"/>
                <a:gd name="connsiteY34" fmla="*/ 978261 h 1952296"/>
                <a:gd name="connsiteX35" fmla="*/ 4393096 w 4806563"/>
                <a:gd name="connsiteY35" fmla="*/ 990188 h 1952296"/>
                <a:gd name="connsiteX36" fmla="*/ 4385144 w 4806563"/>
                <a:gd name="connsiteY36" fmla="*/ 998140 h 1952296"/>
                <a:gd name="connsiteX37" fmla="*/ 4381169 w 4806563"/>
                <a:gd name="connsiteY37" fmla="*/ 1010067 h 1952296"/>
                <a:gd name="connsiteX38" fmla="*/ 4373217 w 4806563"/>
                <a:gd name="connsiteY38" fmla="*/ 1021994 h 1952296"/>
                <a:gd name="connsiteX39" fmla="*/ 4369242 w 4806563"/>
                <a:gd name="connsiteY39" fmla="*/ 1033921 h 1952296"/>
                <a:gd name="connsiteX40" fmla="*/ 4361290 w 4806563"/>
                <a:gd name="connsiteY40" fmla="*/ 1057774 h 1952296"/>
                <a:gd name="connsiteX41" fmla="*/ 4349363 w 4806563"/>
                <a:gd name="connsiteY41" fmla="*/ 1161141 h 1952296"/>
                <a:gd name="connsiteX42" fmla="*/ 4357315 w 4806563"/>
                <a:gd name="connsiteY42" fmla="*/ 1216801 h 1952296"/>
                <a:gd name="connsiteX43" fmla="*/ 4361290 w 4806563"/>
                <a:gd name="connsiteY43" fmla="*/ 1236679 h 1952296"/>
                <a:gd name="connsiteX44" fmla="*/ 4373217 w 4806563"/>
                <a:gd name="connsiteY44" fmla="*/ 1264508 h 1952296"/>
                <a:gd name="connsiteX45" fmla="*/ 4377193 w 4806563"/>
                <a:gd name="connsiteY45" fmla="*/ 1276435 h 1952296"/>
                <a:gd name="connsiteX46" fmla="*/ 4389120 w 4806563"/>
                <a:gd name="connsiteY46" fmla="*/ 1312216 h 1952296"/>
                <a:gd name="connsiteX47" fmla="*/ 4401047 w 4806563"/>
                <a:gd name="connsiteY47" fmla="*/ 1332094 h 1952296"/>
                <a:gd name="connsiteX48" fmla="*/ 4412974 w 4806563"/>
                <a:gd name="connsiteY48" fmla="*/ 1355948 h 1952296"/>
                <a:gd name="connsiteX49" fmla="*/ 4428876 w 4806563"/>
                <a:gd name="connsiteY49" fmla="*/ 1379802 h 1952296"/>
                <a:gd name="connsiteX50" fmla="*/ 4432852 w 4806563"/>
                <a:gd name="connsiteY50" fmla="*/ 1391729 h 1952296"/>
                <a:gd name="connsiteX51" fmla="*/ 4456706 w 4806563"/>
                <a:gd name="connsiteY51" fmla="*/ 1415583 h 1952296"/>
                <a:gd name="connsiteX52" fmla="*/ 4464657 w 4806563"/>
                <a:gd name="connsiteY52" fmla="*/ 1427510 h 1952296"/>
                <a:gd name="connsiteX53" fmla="*/ 4484536 w 4806563"/>
                <a:gd name="connsiteY53" fmla="*/ 1447388 h 1952296"/>
                <a:gd name="connsiteX54" fmla="*/ 4492487 w 4806563"/>
                <a:gd name="connsiteY54" fmla="*/ 1459315 h 1952296"/>
                <a:gd name="connsiteX55" fmla="*/ 4512365 w 4806563"/>
                <a:gd name="connsiteY55" fmla="*/ 1475218 h 1952296"/>
                <a:gd name="connsiteX56" fmla="*/ 4508390 w 4806563"/>
                <a:gd name="connsiteY56" fmla="*/ 1487145 h 1952296"/>
                <a:gd name="connsiteX57" fmla="*/ 4512365 w 4806563"/>
                <a:gd name="connsiteY57" fmla="*/ 1530877 h 1952296"/>
                <a:gd name="connsiteX58" fmla="*/ 4532243 w 4806563"/>
                <a:gd name="connsiteY58" fmla="*/ 1546780 h 1952296"/>
                <a:gd name="connsiteX59" fmla="*/ 4544170 w 4806563"/>
                <a:gd name="connsiteY59" fmla="*/ 1554731 h 1952296"/>
                <a:gd name="connsiteX60" fmla="*/ 4548146 w 4806563"/>
                <a:gd name="connsiteY60" fmla="*/ 1566658 h 1952296"/>
                <a:gd name="connsiteX61" fmla="*/ 4560073 w 4806563"/>
                <a:gd name="connsiteY61" fmla="*/ 1574609 h 1952296"/>
                <a:gd name="connsiteX62" fmla="*/ 4583927 w 4806563"/>
                <a:gd name="connsiteY62" fmla="*/ 1602439 h 1952296"/>
                <a:gd name="connsiteX63" fmla="*/ 4591878 w 4806563"/>
                <a:gd name="connsiteY63" fmla="*/ 1630268 h 1952296"/>
                <a:gd name="connsiteX64" fmla="*/ 4611756 w 4806563"/>
                <a:gd name="connsiteY64" fmla="*/ 1650147 h 1952296"/>
                <a:gd name="connsiteX65" fmla="*/ 4615732 w 4806563"/>
                <a:gd name="connsiteY65" fmla="*/ 1709781 h 1952296"/>
                <a:gd name="connsiteX66" fmla="*/ 4611756 w 4806563"/>
                <a:gd name="connsiteY66" fmla="*/ 1777368 h 1952296"/>
                <a:gd name="connsiteX67" fmla="*/ 4611756 w 4806563"/>
                <a:gd name="connsiteY67" fmla="*/ 1825075 h 1952296"/>
                <a:gd name="connsiteX68" fmla="*/ 4599830 w 4806563"/>
                <a:gd name="connsiteY68" fmla="*/ 1876759 h 1952296"/>
                <a:gd name="connsiteX69" fmla="*/ 4595854 w 4806563"/>
                <a:gd name="connsiteY69" fmla="*/ 1900613 h 1952296"/>
                <a:gd name="connsiteX70" fmla="*/ 4583927 w 4806563"/>
                <a:gd name="connsiteY70" fmla="*/ 1904588 h 1952296"/>
                <a:gd name="connsiteX71" fmla="*/ 4564049 w 4806563"/>
                <a:gd name="connsiteY71" fmla="*/ 1920491 h 1952296"/>
                <a:gd name="connsiteX72" fmla="*/ 4536219 w 4806563"/>
                <a:gd name="connsiteY72" fmla="*/ 1924467 h 1952296"/>
                <a:gd name="connsiteX73" fmla="*/ 4524292 w 4806563"/>
                <a:gd name="connsiteY73" fmla="*/ 1920491 h 1952296"/>
                <a:gd name="connsiteX74" fmla="*/ 4520316 w 4806563"/>
                <a:gd name="connsiteY74" fmla="*/ 1908564 h 1952296"/>
                <a:gd name="connsiteX75" fmla="*/ 4504414 w 4806563"/>
                <a:gd name="connsiteY75" fmla="*/ 1884710 h 1952296"/>
                <a:gd name="connsiteX76" fmla="*/ 4496463 w 4806563"/>
                <a:gd name="connsiteY76" fmla="*/ 1856881 h 1952296"/>
                <a:gd name="connsiteX77" fmla="*/ 4488511 w 4806563"/>
                <a:gd name="connsiteY77" fmla="*/ 1848929 h 1952296"/>
                <a:gd name="connsiteX78" fmla="*/ 4476584 w 4806563"/>
                <a:gd name="connsiteY78" fmla="*/ 1844954 h 1952296"/>
                <a:gd name="connsiteX79" fmla="*/ 4452730 w 4806563"/>
                <a:gd name="connsiteY79" fmla="*/ 1837002 h 1952296"/>
                <a:gd name="connsiteX80" fmla="*/ 4428876 w 4806563"/>
                <a:gd name="connsiteY80" fmla="*/ 1833027 h 1952296"/>
                <a:gd name="connsiteX81" fmla="*/ 4420925 w 4806563"/>
                <a:gd name="connsiteY81" fmla="*/ 1809173 h 1952296"/>
                <a:gd name="connsiteX82" fmla="*/ 4412974 w 4806563"/>
                <a:gd name="connsiteY82" fmla="*/ 1773392 h 1952296"/>
                <a:gd name="connsiteX83" fmla="*/ 4389120 w 4806563"/>
                <a:gd name="connsiteY83" fmla="*/ 1769416 h 1952296"/>
                <a:gd name="connsiteX84" fmla="*/ 4377193 w 4806563"/>
                <a:gd name="connsiteY84" fmla="*/ 1765441 h 1952296"/>
                <a:gd name="connsiteX85" fmla="*/ 4369242 w 4806563"/>
                <a:gd name="connsiteY85" fmla="*/ 1757489 h 1952296"/>
                <a:gd name="connsiteX86" fmla="*/ 4357315 w 4806563"/>
                <a:gd name="connsiteY86" fmla="*/ 1749538 h 1952296"/>
                <a:gd name="connsiteX87" fmla="*/ 4353339 w 4806563"/>
                <a:gd name="connsiteY87" fmla="*/ 1737611 h 1952296"/>
                <a:gd name="connsiteX88" fmla="*/ 4341412 w 4806563"/>
                <a:gd name="connsiteY88" fmla="*/ 1729660 h 1952296"/>
                <a:gd name="connsiteX89" fmla="*/ 4325510 w 4806563"/>
                <a:gd name="connsiteY89" fmla="*/ 1705806 h 1952296"/>
                <a:gd name="connsiteX90" fmla="*/ 4317558 w 4806563"/>
                <a:gd name="connsiteY90" fmla="*/ 1697854 h 1952296"/>
                <a:gd name="connsiteX91" fmla="*/ 4309607 w 4806563"/>
                <a:gd name="connsiteY91" fmla="*/ 1674001 h 1952296"/>
                <a:gd name="connsiteX92" fmla="*/ 4301656 w 4806563"/>
                <a:gd name="connsiteY92" fmla="*/ 1662074 h 1952296"/>
                <a:gd name="connsiteX93" fmla="*/ 4293704 w 4806563"/>
                <a:gd name="connsiteY93" fmla="*/ 1654122 h 1952296"/>
                <a:gd name="connsiteX94" fmla="*/ 4297680 w 4806563"/>
                <a:gd name="connsiteY94" fmla="*/ 1642195 h 1952296"/>
                <a:gd name="connsiteX95" fmla="*/ 4309607 w 4806563"/>
                <a:gd name="connsiteY95" fmla="*/ 1634244 h 1952296"/>
                <a:gd name="connsiteX96" fmla="*/ 4321534 w 4806563"/>
                <a:gd name="connsiteY96" fmla="*/ 1610390 h 1952296"/>
                <a:gd name="connsiteX97" fmla="*/ 4317558 w 4806563"/>
                <a:gd name="connsiteY97" fmla="*/ 1598463 h 1952296"/>
                <a:gd name="connsiteX98" fmla="*/ 4297680 w 4806563"/>
                <a:gd name="connsiteY98" fmla="*/ 1602439 h 1952296"/>
                <a:gd name="connsiteX99" fmla="*/ 4285753 w 4806563"/>
                <a:gd name="connsiteY99" fmla="*/ 1606414 h 1952296"/>
                <a:gd name="connsiteX100" fmla="*/ 4281777 w 4806563"/>
                <a:gd name="connsiteY100" fmla="*/ 1622317 h 1952296"/>
                <a:gd name="connsiteX101" fmla="*/ 4277802 w 4806563"/>
                <a:gd name="connsiteY101" fmla="*/ 1570634 h 1952296"/>
                <a:gd name="connsiteX102" fmla="*/ 4277802 w 4806563"/>
                <a:gd name="connsiteY102" fmla="*/ 1510999 h 1952296"/>
                <a:gd name="connsiteX103" fmla="*/ 4269850 w 4806563"/>
                <a:gd name="connsiteY103" fmla="*/ 1503048 h 1952296"/>
                <a:gd name="connsiteX104" fmla="*/ 4265875 w 4806563"/>
                <a:gd name="connsiteY104" fmla="*/ 1455340 h 1952296"/>
                <a:gd name="connsiteX105" fmla="*/ 4261899 w 4806563"/>
                <a:gd name="connsiteY105" fmla="*/ 1443413 h 1952296"/>
                <a:gd name="connsiteX106" fmla="*/ 4253948 w 4806563"/>
                <a:gd name="connsiteY106" fmla="*/ 1435461 h 1952296"/>
                <a:gd name="connsiteX107" fmla="*/ 4234070 w 4806563"/>
                <a:gd name="connsiteY107" fmla="*/ 1431486 h 1952296"/>
                <a:gd name="connsiteX108" fmla="*/ 4222143 w 4806563"/>
                <a:gd name="connsiteY108" fmla="*/ 1423534 h 1952296"/>
                <a:gd name="connsiteX109" fmla="*/ 4182386 w 4806563"/>
                <a:gd name="connsiteY109" fmla="*/ 1391729 h 1952296"/>
                <a:gd name="connsiteX110" fmla="*/ 4162508 w 4806563"/>
                <a:gd name="connsiteY110" fmla="*/ 1371851 h 1952296"/>
                <a:gd name="connsiteX111" fmla="*/ 4138654 w 4806563"/>
                <a:gd name="connsiteY111" fmla="*/ 1363900 h 1952296"/>
                <a:gd name="connsiteX112" fmla="*/ 4118776 w 4806563"/>
                <a:gd name="connsiteY112" fmla="*/ 1344021 h 1952296"/>
                <a:gd name="connsiteX113" fmla="*/ 4106849 w 4806563"/>
                <a:gd name="connsiteY113" fmla="*/ 1336070 h 1952296"/>
                <a:gd name="connsiteX114" fmla="*/ 4086970 w 4806563"/>
                <a:gd name="connsiteY114" fmla="*/ 1324143 h 1952296"/>
                <a:gd name="connsiteX115" fmla="*/ 4063116 w 4806563"/>
                <a:gd name="connsiteY115" fmla="*/ 1332094 h 1952296"/>
                <a:gd name="connsiteX116" fmla="*/ 4047214 w 4806563"/>
                <a:gd name="connsiteY116" fmla="*/ 1355948 h 1952296"/>
                <a:gd name="connsiteX117" fmla="*/ 4039263 w 4806563"/>
                <a:gd name="connsiteY117" fmla="*/ 1363900 h 1952296"/>
                <a:gd name="connsiteX118" fmla="*/ 4031311 w 4806563"/>
                <a:gd name="connsiteY118" fmla="*/ 1387754 h 1952296"/>
                <a:gd name="connsiteX119" fmla="*/ 4019384 w 4806563"/>
                <a:gd name="connsiteY119" fmla="*/ 1391729 h 1952296"/>
                <a:gd name="connsiteX120" fmla="*/ 3991555 w 4806563"/>
                <a:gd name="connsiteY120" fmla="*/ 1395705 h 1952296"/>
                <a:gd name="connsiteX121" fmla="*/ 3967701 w 4806563"/>
                <a:gd name="connsiteY121" fmla="*/ 1383778 h 1952296"/>
                <a:gd name="connsiteX122" fmla="*/ 3963725 w 4806563"/>
                <a:gd name="connsiteY122" fmla="*/ 1371851 h 1952296"/>
                <a:gd name="connsiteX123" fmla="*/ 3939871 w 4806563"/>
                <a:gd name="connsiteY123" fmla="*/ 1363900 h 1952296"/>
                <a:gd name="connsiteX124" fmla="*/ 3927944 w 4806563"/>
                <a:gd name="connsiteY124" fmla="*/ 1355948 h 1952296"/>
                <a:gd name="connsiteX125" fmla="*/ 3904090 w 4806563"/>
                <a:gd name="connsiteY125" fmla="*/ 1344021 h 1952296"/>
                <a:gd name="connsiteX126" fmla="*/ 3892163 w 4806563"/>
                <a:gd name="connsiteY126" fmla="*/ 1340046 h 1952296"/>
                <a:gd name="connsiteX127" fmla="*/ 3868310 w 4806563"/>
                <a:gd name="connsiteY127" fmla="*/ 1324143 h 1952296"/>
                <a:gd name="connsiteX128" fmla="*/ 3792772 w 4806563"/>
                <a:gd name="connsiteY128" fmla="*/ 1320168 h 1952296"/>
                <a:gd name="connsiteX129" fmla="*/ 3737113 w 4806563"/>
                <a:gd name="connsiteY129" fmla="*/ 1328119 h 1952296"/>
                <a:gd name="connsiteX130" fmla="*/ 3725186 w 4806563"/>
                <a:gd name="connsiteY130" fmla="*/ 1332094 h 1952296"/>
                <a:gd name="connsiteX131" fmla="*/ 3717235 w 4806563"/>
                <a:gd name="connsiteY131" fmla="*/ 1340046 h 1952296"/>
                <a:gd name="connsiteX132" fmla="*/ 3681454 w 4806563"/>
                <a:gd name="connsiteY132" fmla="*/ 1344021 h 1952296"/>
                <a:gd name="connsiteX133" fmla="*/ 3665551 w 4806563"/>
                <a:gd name="connsiteY133" fmla="*/ 1347997 h 1952296"/>
                <a:gd name="connsiteX134" fmla="*/ 3661576 w 4806563"/>
                <a:gd name="connsiteY134" fmla="*/ 1336070 h 1952296"/>
                <a:gd name="connsiteX135" fmla="*/ 3657600 w 4806563"/>
                <a:gd name="connsiteY135" fmla="*/ 1324143 h 1952296"/>
                <a:gd name="connsiteX136" fmla="*/ 3649649 w 4806563"/>
                <a:gd name="connsiteY136" fmla="*/ 1300289 h 1952296"/>
                <a:gd name="connsiteX137" fmla="*/ 3625795 w 4806563"/>
                <a:gd name="connsiteY137" fmla="*/ 1296314 h 1952296"/>
                <a:gd name="connsiteX138" fmla="*/ 3617843 w 4806563"/>
                <a:gd name="connsiteY138" fmla="*/ 1304265 h 1952296"/>
                <a:gd name="connsiteX139" fmla="*/ 3562184 w 4806563"/>
                <a:gd name="connsiteY139" fmla="*/ 1340046 h 1952296"/>
                <a:gd name="connsiteX140" fmla="*/ 3550257 w 4806563"/>
                <a:gd name="connsiteY140" fmla="*/ 1336070 h 1952296"/>
                <a:gd name="connsiteX141" fmla="*/ 3526403 w 4806563"/>
                <a:gd name="connsiteY141" fmla="*/ 1328119 h 1952296"/>
                <a:gd name="connsiteX142" fmla="*/ 3510501 w 4806563"/>
                <a:gd name="connsiteY142" fmla="*/ 1324143 h 1952296"/>
                <a:gd name="connsiteX143" fmla="*/ 3498574 w 4806563"/>
                <a:gd name="connsiteY143" fmla="*/ 1332094 h 1952296"/>
                <a:gd name="connsiteX144" fmla="*/ 3466769 w 4806563"/>
                <a:gd name="connsiteY144" fmla="*/ 1336070 h 1952296"/>
                <a:gd name="connsiteX145" fmla="*/ 3446890 w 4806563"/>
                <a:gd name="connsiteY145" fmla="*/ 1367875 h 1952296"/>
                <a:gd name="connsiteX146" fmla="*/ 3442915 w 4806563"/>
                <a:gd name="connsiteY146" fmla="*/ 1403656 h 1952296"/>
                <a:gd name="connsiteX147" fmla="*/ 3466769 w 4806563"/>
                <a:gd name="connsiteY147" fmla="*/ 1399681 h 1952296"/>
                <a:gd name="connsiteX148" fmla="*/ 3486647 w 4806563"/>
                <a:gd name="connsiteY148" fmla="*/ 1395705 h 1952296"/>
                <a:gd name="connsiteX149" fmla="*/ 3486647 w 4806563"/>
                <a:gd name="connsiteY149" fmla="*/ 1419559 h 1952296"/>
                <a:gd name="connsiteX150" fmla="*/ 3466769 w 4806563"/>
                <a:gd name="connsiteY150" fmla="*/ 1423534 h 1952296"/>
                <a:gd name="connsiteX151" fmla="*/ 3462793 w 4806563"/>
                <a:gd name="connsiteY151" fmla="*/ 1435461 h 1952296"/>
                <a:gd name="connsiteX152" fmla="*/ 3470744 w 4806563"/>
                <a:gd name="connsiteY152" fmla="*/ 1463291 h 1952296"/>
                <a:gd name="connsiteX153" fmla="*/ 3506525 w 4806563"/>
                <a:gd name="connsiteY153" fmla="*/ 1483169 h 1952296"/>
                <a:gd name="connsiteX154" fmla="*/ 3518452 w 4806563"/>
                <a:gd name="connsiteY154" fmla="*/ 1487145 h 1952296"/>
                <a:gd name="connsiteX155" fmla="*/ 3542306 w 4806563"/>
                <a:gd name="connsiteY155" fmla="*/ 1495096 h 1952296"/>
                <a:gd name="connsiteX156" fmla="*/ 3534355 w 4806563"/>
                <a:gd name="connsiteY156" fmla="*/ 1518950 h 1952296"/>
                <a:gd name="connsiteX157" fmla="*/ 3526403 w 4806563"/>
                <a:gd name="connsiteY157" fmla="*/ 1510999 h 1952296"/>
                <a:gd name="connsiteX158" fmla="*/ 3514476 w 4806563"/>
                <a:gd name="connsiteY158" fmla="*/ 1507023 h 1952296"/>
                <a:gd name="connsiteX159" fmla="*/ 3466769 w 4806563"/>
                <a:gd name="connsiteY159" fmla="*/ 1499072 h 1952296"/>
                <a:gd name="connsiteX160" fmla="*/ 3454842 w 4806563"/>
                <a:gd name="connsiteY160" fmla="*/ 1491121 h 1952296"/>
                <a:gd name="connsiteX161" fmla="*/ 3434963 w 4806563"/>
                <a:gd name="connsiteY161" fmla="*/ 1463291 h 1952296"/>
                <a:gd name="connsiteX162" fmla="*/ 3423036 w 4806563"/>
                <a:gd name="connsiteY162" fmla="*/ 1487145 h 1952296"/>
                <a:gd name="connsiteX163" fmla="*/ 3430988 w 4806563"/>
                <a:gd name="connsiteY163" fmla="*/ 1495096 h 1952296"/>
                <a:gd name="connsiteX164" fmla="*/ 3423036 w 4806563"/>
                <a:gd name="connsiteY164" fmla="*/ 1503048 h 1952296"/>
                <a:gd name="connsiteX165" fmla="*/ 3411110 w 4806563"/>
                <a:gd name="connsiteY165" fmla="*/ 1522926 h 1952296"/>
                <a:gd name="connsiteX166" fmla="*/ 3403158 w 4806563"/>
                <a:gd name="connsiteY166" fmla="*/ 1499072 h 1952296"/>
                <a:gd name="connsiteX167" fmla="*/ 3387256 w 4806563"/>
                <a:gd name="connsiteY167" fmla="*/ 1495096 h 1952296"/>
                <a:gd name="connsiteX168" fmla="*/ 3367377 w 4806563"/>
                <a:gd name="connsiteY168" fmla="*/ 1510999 h 1952296"/>
                <a:gd name="connsiteX169" fmla="*/ 3355450 w 4806563"/>
                <a:gd name="connsiteY169" fmla="*/ 1530877 h 1952296"/>
                <a:gd name="connsiteX170" fmla="*/ 3327621 w 4806563"/>
                <a:gd name="connsiteY170" fmla="*/ 1534853 h 1952296"/>
                <a:gd name="connsiteX171" fmla="*/ 3295816 w 4806563"/>
                <a:gd name="connsiteY171" fmla="*/ 1510999 h 1952296"/>
                <a:gd name="connsiteX172" fmla="*/ 3287864 w 4806563"/>
                <a:gd name="connsiteY172" fmla="*/ 1503048 h 1952296"/>
                <a:gd name="connsiteX173" fmla="*/ 3295816 w 4806563"/>
                <a:gd name="connsiteY173" fmla="*/ 1495096 h 1952296"/>
                <a:gd name="connsiteX174" fmla="*/ 3287864 w 4806563"/>
                <a:gd name="connsiteY174" fmla="*/ 1483169 h 1952296"/>
                <a:gd name="connsiteX175" fmla="*/ 3275937 w 4806563"/>
                <a:gd name="connsiteY175" fmla="*/ 1479194 h 1952296"/>
                <a:gd name="connsiteX176" fmla="*/ 3267986 w 4806563"/>
                <a:gd name="connsiteY176" fmla="*/ 1471242 h 1952296"/>
                <a:gd name="connsiteX177" fmla="*/ 3256059 w 4806563"/>
                <a:gd name="connsiteY177" fmla="*/ 1467267 h 1952296"/>
                <a:gd name="connsiteX178" fmla="*/ 3252083 w 4806563"/>
                <a:gd name="connsiteY178" fmla="*/ 1455340 h 1952296"/>
                <a:gd name="connsiteX179" fmla="*/ 3220278 w 4806563"/>
                <a:gd name="connsiteY179" fmla="*/ 1451364 h 1952296"/>
                <a:gd name="connsiteX180" fmla="*/ 3200400 w 4806563"/>
                <a:gd name="connsiteY180" fmla="*/ 1447388 h 1952296"/>
                <a:gd name="connsiteX181" fmla="*/ 3188473 w 4806563"/>
                <a:gd name="connsiteY181" fmla="*/ 1451364 h 1952296"/>
                <a:gd name="connsiteX182" fmla="*/ 3184497 w 4806563"/>
                <a:gd name="connsiteY182" fmla="*/ 1463291 h 1952296"/>
                <a:gd name="connsiteX183" fmla="*/ 3168595 w 4806563"/>
                <a:gd name="connsiteY183" fmla="*/ 1467267 h 1952296"/>
                <a:gd name="connsiteX184" fmla="*/ 3132814 w 4806563"/>
                <a:gd name="connsiteY184" fmla="*/ 1459315 h 1952296"/>
                <a:gd name="connsiteX185" fmla="*/ 3120887 w 4806563"/>
                <a:gd name="connsiteY185" fmla="*/ 1455340 h 1952296"/>
                <a:gd name="connsiteX186" fmla="*/ 3085106 w 4806563"/>
                <a:gd name="connsiteY186" fmla="*/ 1443413 h 1952296"/>
                <a:gd name="connsiteX187" fmla="*/ 3025471 w 4806563"/>
                <a:gd name="connsiteY187" fmla="*/ 1439437 h 1952296"/>
                <a:gd name="connsiteX188" fmla="*/ 3009569 w 4806563"/>
                <a:gd name="connsiteY188" fmla="*/ 1443413 h 1952296"/>
                <a:gd name="connsiteX189" fmla="*/ 2989690 w 4806563"/>
                <a:gd name="connsiteY189" fmla="*/ 1447388 h 1952296"/>
                <a:gd name="connsiteX190" fmla="*/ 2977763 w 4806563"/>
                <a:gd name="connsiteY190" fmla="*/ 1451364 h 1952296"/>
                <a:gd name="connsiteX191" fmla="*/ 2930056 w 4806563"/>
                <a:gd name="connsiteY191" fmla="*/ 1463291 h 1952296"/>
                <a:gd name="connsiteX192" fmla="*/ 2918129 w 4806563"/>
                <a:gd name="connsiteY192" fmla="*/ 1471242 h 1952296"/>
                <a:gd name="connsiteX193" fmla="*/ 2878372 w 4806563"/>
                <a:gd name="connsiteY193" fmla="*/ 1483169 h 1952296"/>
                <a:gd name="connsiteX194" fmla="*/ 2870421 w 4806563"/>
                <a:gd name="connsiteY194" fmla="*/ 1491121 h 1952296"/>
                <a:gd name="connsiteX195" fmla="*/ 2850543 w 4806563"/>
                <a:gd name="connsiteY195" fmla="*/ 1503048 h 1952296"/>
                <a:gd name="connsiteX196" fmla="*/ 2826689 w 4806563"/>
                <a:gd name="connsiteY196" fmla="*/ 1510999 h 1952296"/>
                <a:gd name="connsiteX197" fmla="*/ 2810786 w 4806563"/>
                <a:gd name="connsiteY197" fmla="*/ 1530877 h 1952296"/>
                <a:gd name="connsiteX198" fmla="*/ 2798859 w 4806563"/>
                <a:gd name="connsiteY198" fmla="*/ 1538828 h 1952296"/>
                <a:gd name="connsiteX199" fmla="*/ 2786932 w 4806563"/>
                <a:gd name="connsiteY199" fmla="*/ 1542804 h 1952296"/>
                <a:gd name="connsiteX200" fmla="*/ 2778981 w 4806563"/>
                <a:gd name="connsiteY200" fmla="*/ 1554731 h 1952296"/>
                <a:gd name="connsiteX201" fmla="*/ 2759103 w 4806563"/>
                <a:gd name="connsiteY201" fmla="*/ 1570634 h 1952296"/>
                <a:gd name="connsiteX202" fmla="*/ 2747176 w 4806563"/>
                <a:gd name="connsiteY202" fmla="*/ 1578585 h 1952296"/>
                <a:gd name="connsiteX203" fmla="*/ 2731273 w 4806563"/>
                <a:gd name="connsiteY203" fmla="*/ 1598463 h 1952296"/>
                <a:gd name="connsiteX204" fmla="*/ 2727297 w 4806563"/>
                <a:gd name="connsiteY204" fmla="*/ 1610390 h 1952296"/>
                <a:gd name="connsiteX205" fmla="*/ 2699468 w 4806563"/>
                <a:gd name="connsiteY205" fmla="*/ 1614366 h 1952296"/>
                <a:gd name="connsiteX206" fmla="*/ 2683565 w 4806563"/>
                <a:gd name="connsiteY206" fmla="*/ 1618341 h 1952296"/>
                <a:gd name="connsiteX207" fmla="*/ 2651760 w 4806563"/>
                <a:gd name="connsiteY207" fmla="*/ 1622317 h 1952296"/>
                <a:gd name="connsiteX208" fmla="*/ 2639833 w 4806563"/>
                <a:gd name="connsiteY208" fmla="*/ 1630268 h 1952296"/>
                <a:gd name="connsiteX209" fmla="*/ 2623930 w 4806563"/>
                <a:gd name="connsiteY209" fmla="*/ 1638220 h 1952296"/>
                <a:gd name="connsiteX210" fmla="*/ 2588150 w 4806563"/>
                <a:gd name="connsiteY210" fmla="*/ 1658098 h 1952296"/>
                <a:gd name="connsiteX211" fmla="*/ 2564296 w 4806563"/>
                <a:gd name="connsiteY211" fmla="*/ 1689903 h 1952296"/>
                <a:gd name="connsiteX212" fmla="*/ 2544417 w 4806563"/>
                <a:gd name="connsiteY212" fmla="*/ 1701830 h 1952296"/>
                <a:gd name="connsiteX213" fmla="*/ 2552369 w 4806563"/>
                <a:gd name="connsiteY213" fmla="*/ 1725684 h 1952296"/>
                <a:gd name="connsiteX214" fmla="*/ 2548393 w 4806563"/>
                <a:gd name="connsiteY214" fmla="*/ 1757489 h 1952296"/>
                <a:gd name="connsiteX215" fmla="*/ 2544417 w 4806563"/>
                <a:gd name="connsiteY215" fmla="*/ 1769416 h 1952296"/>
                <a:gd name="connsiteX216" fmla="*/ 2532490 w 4806563"/>
                <a:gd name="connsiteY216" fmla="*/ 1813148 h 1952296"/>
                <a:gd name="connsiteX217" fmla="*/ 2528515 w 4806563"/>
                <a:gd name="connsiteY217" fmla="*/ 1837002 h 1952296"/>
                <a:gd name="connsiteX218" fmla="*/ 2532490 w 4806563"/>
                <a:gd name="connsiteY218" fmla="*/ 1848929 h 1952296"/>
                <a:gd name="connsiteX219" fmla="*/ 2536466 w 4806563"/>
                <a:gd name="connsiteY219" fmla="*/ 1904588 h 1952296"/>
                <a:gd name="connsiteX220" fmla="*/ 2544417 w 4806563"/>
                <a:gd name="connsiteY220" fmla="*/ 1916515 h 1952296"/>
                <a:gd name="connsiteX221" fmla="*/ 2552369 w 4806563"/>
                <a:gd name="connsiteY221" fmla="*/ 1948321 h 1952296"/>
                <a:gd name="connsiteX222" fmla="*/ 2508636 w 4806563"/>
                <a:gd name="connsiteY222" fmla="*/ 1944345 h 1952296"/>
                <a:gd name="connsiteX223" fmla="*/ 2452977 w 4806563"/>
                <a:gd name="connsiteY223" fmla="*/ 1932418 h 1952296"/>
                <a:gd name="connsiteX224" fmla="*/ 2433099 w 4806563"/>
                <a:gd name="connsiteY224" fmla="*/ 1928442 h 1952296"/>
                <a:gd name="connsiteX225" fmla="*/ 2405270 w 4806563"/>
                <a:gd name="connsiteY225" fmla="*/ 1920491 h 1952296"/>
                <a:gd name="connsiteX226" fmla="*/ 2381416 w 4806563"/>
                <a:gd name="connsiteY226" fmla="*/ 1904588 h 1952296"/>
                <a:gd name="connsiteX227" fmla="*/ 2357562 w 4806563"/>
                <a:gd name="connsiteY227" fmla="*/ 1900613 h 1952296"/>
                <a:gd name="connsiteX228" fmla="*/ 2345635 w 4806563"/>
                <a:gd name="connsiteY228" fmla="*/ 1896637 h 1952296"/>
                <a:gd name="connsiteX229" fmla="*/ 2341659 w 4806563"/>
                <a:gd name="connsiteY229" fmla="*/ 1884710 h 1952296"/>
                <a:gd name="connsiteX230" fmla="*/ 2333708 w 4806563"/>
                <a:gd name="connsiteY230" fmla="*/ 1872783 h 1952296"/>
                <a:gd name="connsiteX231" fmla="*/ 2325756 w 4806563"/>
                <a:gd name="connsiteY231" fmla="*/ 1833027 h 1952296"/>
                <a:gd name="connsiteX232" fmla="*/ 2313830 w 4806563"/>
                <a:gd name="connsiteY232" fmla="*/ 1773392 h 1952296"/>
                <a:gd name="connsiteX233" fmla="*/ 2301903 w 4806563"/>
                <a:gd name="connsiteY233" fmla="*/ 1749538 h 1952296"/>
                <a:gd name="connsiteX234" fmla="*/ 2266122 w 4806563"/>
                <a:gd name="connsiteY234" fmla="*/ 1733635 h 1952296"/>
                <a:gd name="connsiteX235" fmla="*/ 2250219 w 4806563"/>
                <a:gd name="connsiteY235" fmla="*/ 1701830 h 1952296"/>
                <a:gd name="connsiteX236" fmla="*/ 2242268 w 4806563"/>
                <a:gd name="connsiteY236" fmla="*/ 1670025 h 1952296"/>
                <a:gd name="connsiteX237" fmla="*/ 2226365 w 4806563"/>
                <a:gd name="connsiteY237" fmla="*/ 1654122 h 1952296"/>
                <a:gd name="connsiteX238" fmla="*/ 2218414 w 4806563"/>
                <a:gd name="connsiteY238" fmla="*/ 1626293 h 1952296"/>
                <a:gd name="connsiteX239" fmla="*/ 2214438 w 4806563"/>
                <a:gd name="connsiteY239" fmla="*/ 1614366 h 1952296"/>
                <a:gd name="connsiteX240" fmla="*/ 2202511 w 4806563"/>
                <a:gd name="connsiteY240" fmla="*/ 1578585 h 1952296"/>
                <a:gd name="connsiteX241" fmla="*/ 2198536 w 4806563"/>
                <a:gd name="connsiteY241" fmla="*/ 1562682 h 1952296"/>
                <a:gd name="connsiteX242" fmla="*/ 2190584 w 4806563"/>
                <a:gd name="connsiteY242" fmla="*/ 1550755 h 1952296"/>
                <a:gd name="connsiteX243" fmla="*/ 2186609 w 4806563"/>
                <a:gd name="connsiteY243" fmla="*/ 1538828 h 1952296"/>
                <a:gd name="connsiteX244" fmla="*/ 2178657 w 4806563"/>
                <a:gd name="connsiteY244" fmla="*/ 1530877 h 1952296"/>
                <a:gd name="connsiteX245" fmla="*/ 2166730 w 4806563"/>
                <a:gd name="connsiteY245" fmla="*/ 1491121 h 1952296"/>
                <a:gd name="connsiteX246" fmla="*/ 2154803 w 4806563"/>
                <a:gd name="connsiteY246" fmla="*/ 1487145 h 1952296"/>
                <a:gd name="connsiteX247" fmla="*/ 2146852 w 4806563"/>
                <a:gd name="connsiteY247" fmla="*/ 1475218 h 1952296"/>
                <a:gd name="connsiteX248" fmla="*/ 2119023 w 4806563"/>
                <a:gd name="connsiteY248" fmla="*/ 1443413 h 1952296"/>
                <a:gd name="connsiteX249" fmla="*/ 2095169 w 4806563"/>
                <a:gd name="connsiteY249" fmla="*/ 1435461 h 1952296"/>
                <a:gd name="connsiteX250" fmla="*/ 2035534 w 4806563"/>
                <a:gd name="connsiteY250" fmla="*/ 1431486 h 1952296"/>
                <a:gd name="connsiteX251" fmla="*/ 2023607 w 4806563"/>
                <a:gd name="connsiteY251" fmla="*/ 1427510 h 1952296"/>
                <a:gd name="connsiteX252" fmla="*/ 2011680 w 4806563"/>
                <a:gd name="connsiteY252" fmla="*/ 1423534 h 1952296"/>
                <a:gd name="connsiteX253" fmla="*/ 1963972 w 4806563"/>
                <a:gd name="connsiteY253" fmla="*/ 1411608 h 1952296"/>
                <a:gd name="connsiteX254" fmla="*/ 1940118 w 4806563"/>
                <a:gd name="connsiteY254" fmla="*/ 1427510 h 1952296"/>
                <a:gd name="connsiteX255" fmla="*/ 1924216 w 4806563"/>
                <a:gd name="connsiteY255" fmla="*/ 1463291 h 1952296"/>
                <a:gd name="connsiteX256" fmla="*/ 1912289 w 4806563"/>
                <a:gd name="connsiteY256" fmla="*/ 1467267 h 1952296"/>
                <a:gd name="connsiteX257" fmla="*/ 1908313 w 4806563"/>
                <a:gd name="connsiteY257" fmla="*/ 1479194 h 1952296"/>
                <a:gd name="connsiteX258" fmla="*/ 1896386 w 4806563"/>
                <a:gd name="connsiteY258" fmla="*/ 1510999 h 1952296"/>
                <a:gd name="connsiteX259" fmla="*/ 1876508 w 4806563"/>
                <a:gd name="connsiteY259" fmla="*/ 1514974 h 1952296"/>
                <a:gd name="connsiteX260" fmla="*/ 1852654 w 4806563"/>
                <a:gd name="connsiteY260" fmla="*/ 1507023 h 1952296"/>
                <a:gd name="connsiteX261" fmla="*/ 1832776 w 4806563"/>
                <a:gd name="connsiteY261" fmla="*/ 1503048 h 1952296"/>
                <a:gd name="connsiteX262" fmla="*/ 1808922 w 4806563"/>
                <a:gd name="connsiteY262" fmla="*/ 1491121 h 1952296"/>
                <a:gd name="connsiteX263" fmla="*/ 1796995 w 4806563"/>
                <a:gd name="connsiteY263" fmla="*/ 1487145 h 1952296"/>
                <a:gd name="connsiteX264" fmla="*/ 1785068 w 4806563"/>
                <a:gd name="connsiteY264" fmla="*/ 1479194 h 1952296"/>
                <a:gd name="connsiteX265" fmla="*/ 1773141 w 4806563"/>
                <a:gd name="connsiteY265" fmla="*/ 1475218 h 1952296"/>
                <a:gd name="connsiteX266" fmla="*/ 1761214 w 4806563"/>
                <a:gd name="connsiteY266" fmla="*/ 1463291 h 1952296"/>
                <a:gd name="connsiteX267" fmla="*/ 1741336 w 4806563"/>
                <a:gd name="connsiteY267" fmla="*/ 1443413 h 1952296"/>
                <a:gd name="connsiteX268" fmla="*/ 1733384 w 4806563"/>
                <a:gd name="connsiteY268" fmla="*/ 1419559 h 1952296"/>
                <a:gd name="connsiteX269" fmla="*/ 1725433 w 4806563"/>
                <a:gd name="connsiteY269" fmla="*/ 1407632 h 1952296"/>
                <a:gd name="connsiteX270" fmla="*/ 1721457 w 4806563"/>
                <a:gd name="connsiteY270" fmla="*/ 1363900 h 1952296"/>
                <a:gd name="connsiteX271" fmla="*/ 1717482 w 4806563"/>
                <a:gd name="connsiteY271" fmla="*/ 1351973 h 1952296"/>
                <a:gd name="connsiteX272" fmla="*/ 1709530 w 4806563"/>
                <a:gd name="connsiteY272" fmla="*/ 1328119 h 1952296"/>
                <a:gd name="connsiteX273" fmla="*/ 1693628 w 4806563"/>
                <a:gd name="connsiteY273" fmla="*/ 1304265 h 1952296"/>
                <a:gd name="connsiteX274" fmla="*/ 1689652 w 4806563"/>
                <a:gd name="connsiteY274" fmla="*/ 1292338 h 1952296"/>
                <a:gd name="connsiteX275" fmla="*/ 1677725 w 4806563"/>
                <a:gd name="connsiteY275" fmla="*/ 1284387 h 1952296"/>
                <a:gd name="connsiteX276" fmla="*/ 1669774 w 4806563"/>
                <a:gd name="connsiteY276" fmla="*/ 1276435 h 1952296"/>
                <a:gd name="connsiteX277" fmla="*/ 1657847 w 4806563"/>
                <a:gd name="connsiteY277" fmla="*/ 1272460 h 1952296"/>
                <a:gd name="connsiteX278" fmla="*/ 1645920 w 4806563"/>
                <a:gd name="connsiteY278" fmla="*/ 1252581 h 1952296"/>
                <a:gd name="connsiteX279" fmla="*/ 1622066 w 4806563"/>
                <a:gd name="connsiteY279" fmla="*/ 1236679 h 1952296"/>
                <a:gd name="connsiteX280" fmla="*/ 1614115 w 4806563"/>
                <a:gd name="connsiteY280" fmla="*/ 1224752 h 1952296"/>
                <a:gd name="connsiteX281" fmla="*/ 1598212 w 4806563"/>
                <a:gd name="connsiteY281" fmla="*/ 1192947 h 1952296"/>
                <a:gd name="connsiteX282" fmla="*/ 1578334 w 4806563"/>
                <a:gd name="connsiteY282" fmla="*/ 1173068 h 1952296"/>
                <a:gd name="connsiteX283" fmla="*/ 1566407 w 4806563"/>
                <a:gd name="connsiteY283" fmla="*/ 1169093 h 1952296"/>
                <a:gd name="connsiteX284" fmla="*/ 1554480 w 4806563"/>
                <a:gd name="connsiteY284" fmla="*/ 1149214 h 1952296"/>
                <a:gd name="connsiteX285" fmla="*/ 1538577 w 4806563"/>
                <a:gd name="connsiteY285" fmla="*/ 1117409 h 1952296"/>
                <a:gd name="connsiteX286" fmla="*/ 1339795 w 4806563"/>
                <a:gd name="connsiteY286" fmla="*/ 1101507 h 1952296"/>
                <a:gd name="connsiteX287" fmla="*/ 1339795 w 4806563"/>
                <a:gd name="connsiteY287" fmla="*/ 1165117 h 1952296"/>
                <a:gd name="connsiteX288" fmla="*/ 1037645 w 4806563"/>
                <a:gd name="connsiteY288" fmla="*/ 1129336 h 1952296"/>
                <a:gd name="connsiteX289" fmla="*/ 644056 w 4806563"/>
                <a:gd name="connsiteY289" fmla="*/ 890797 h 1952296"/>
                <a:gd name="connsiteX290" fmla="*/ 659958 w 4806563"/>
                <a:gd name="connsiteY290" fmla="*/ 870919 h 1952296"/>
                <a:gd name="connsiteX291" fmla="*/ 397565 w 4806563"/>
                <a:gd name="connsiteY291" fmla="*/ 835138 h 1952296"/>
                <a:gd name="connsiteX292" fmla="*/ 401541 w 4806563"/>
                <a:gd name="connsiteY292" fmla="*/ 823211 h 1952296"/>
                <a:gd name="connsiteX293" fmla="*/ 405516 w 4806563"/>
                <a:gd name="connsiteY293" fmla="*/ 803333 h 1952296"/>
                <a:gd name="connsiteX294" fmla="*/ 401541 w 4806563"/>
                <a:gd name="connsiteY294" fmla="*/ 787430 h 1952296"/>
                <a:gd name="connsiteX295" fmla="*/ 397565 w 4806563"/>
                <a:gd name="connsiteY295" fmla="*/ 755625 h 1952296"/>
                <a:gd name="connsiteX296" fmla="*/ 389614 w 4806563"/>
                <a:gd name="connsiteY296" fmla="*/ 731771 h 1952296"/>
                <a:gd name="connsiteX297" fmla="*/ 381663 w 4806563"/>
                <a:gd name="connsiteY297" fmla="*/ 719844 h 1952296"/>
                <a:gd name="connsiteX298" fmla="*/ 353833 w 4806563"/>
                <a:gd name="connsiteY298" fmla="*/ 688039 h 1952296"/>
                <a:gd name="connsiteX299" fmla="*/ 341906 w 4806563"/>
                <a:gd name="connsiteY299" fmla="*/ 684063 h 1952296"/>
                <a:gd name="connsiteX300" fmla="*/ 329979 w 4806563"/>
                <a:gd name="connsiteY300" fmla="*/ 692014 h 1952296"/>
                <a:gd name="connsiteX301" fmla="*/ 294198 w 4806563"/>
                <a:gd name="connsiteY301" fmla="*/ 688039 h 1952296"/>
                <a:gd name="connsiteX302" fmla="*/ 302150 w 4806563"/>
                <a:gd name="connsiteY302" fmla="*/ 680088 h 1952296"/>
                <a:gd name="connsiteX303" fmla="*/ 290223 w 4806563"/>
                <a:gd name="connsiteY303" fmla="*/ 656234 h 1952296"/>
                <a:gd name="connsiteX304" fmla="*/ 250466 w 4806563"/>
                <a:gd name="connsiteY304" fmla="*/ 644307 h 1952296"/>
                <a:gd name="connsiteX305" fmla="*/ 234563 w 4806563"/>
                <a:gd name="connsiteY305" fmla="*/ 628404 h 1952296"/>
                <a:gd name="connsiteX306" fmla="*/ 222636 w 4806563"/>
                <a:gd name="connsiteY306" fmla="*/ 604550 h 1952296"/>
                <a:gd name="connsiteX307" fmla="*/ 202758 w 4806563"/>
                <a:gd name="connsiteY307" fmla="*/ 572745 h 1952296"/>
                <a:gd name="connsiteX308" fmla="*/ 174929 w 4806563"/>
                <a:gd name="connsiteY308" fmla="*/ 564794 h 1952296"/>
                <a:gd name="connsiteX309" fmla="*/ 143123 w 4806563"/>
                <a:gd name="connsiteY309" fmla="*/ 556842 h 1952296"/>
                <a:gd name="connsiteX310" fmla="*/ 119270 w 4806563"/>
                <a:gd name="connsiteY310" fmla="*/ 548891 h 1952296"/>
                <a:gd name="connsiteX311" fmla="*/ 107343 w 4806563"/>
                <a:gd name="connsiteY311" fmla="*/ 540940 h 1952296"/>
                <a:gd name="connsiteX312" fmla="*/ 95416 w 4806563"/>
                <a:gd name="connsiteY312" fmla="*/ 536964 h 1952296"/>
                <a:gd name="connsiteX313" fmla="*/ 91440 w 4806563"/>
                <a:gd name="connsiteY313" fmla="*/ 501183 h 1952296"/>
                <a:gd name="connsiteX314" fmla="*/ 95416 w 4806563"/>
                <a:gd name="connsiteY314" fmla="*/ 489256 h 1952296"/>
                <a:gd name="connsiteX315" fmla="*/ 99391 w 4806563"/>
                <a:gd name="connsiteY315" fmla="*/ 469378 h 1952296"/>
                <a:gd name="connsiteX316" fmla="*/ 103367 w 4806563"/>
                <a:gd name="connsiteY316" fmla="*/ 453475 h 1952296"/>
                <a:gd name="connsiteX317" fmla="*/ 95416 w 4806563"/>
                <a:gd name="connsiteY317" fmla="*/ 429621 h 1952296"/>
                <a:gd name="connsiteX318" fmla="*/ 79513 w 4806563"/>
                <a:gd name="connsiteY318" fmla="*/ 397816 h 1952296"/>
                <a:gd name="connsiteX319" fmla="*/ 67586 w 4806563"/>
                <a:gd name="connsiteY319" fmla="*/ 389865 h 1952296"/>
                <a:gd name="connsiteX320" fmla="*/ 59635 w 4806563"/>
                <a:gd name="connsiteY320" fmla="*/ 362035 h 1952296"/>
                <a:gd name="connsiteX321" fmla="*/ 51683 w 4806563"/>
                <a:gd name="connsiteY321" fmla="*/ 354084 h 1952296"/>
                <a:gd name="connsiteX322" fmla="*/ 43732 w 4806563"/>
                <a:gd name="connsiteY322" fmla="*/ 310352 h 1952296"/>
                <a:gd name="connsiteX323" fmla="*/ 39756 w 4806563"/>
                <a:gd name="connsiteY323" fmla="*/ 282522 h 1952296"/>
                <a:gd name="connsiteX324" fmla="*/ 27830 w 4806563"/>
                <a:gd name="connsiteY324" fmla="*/ 274571 h 1952296"/>
                <a:gd name="connsiteX325" fmla="*/ 23854 w 4806563"/>
                <a:gd name="connsiteY325" fmla="*/ 262644 h 1952296"/>
                <a:gd name="connsiteX326" fmla="*/ 19878 w 4806563"/>
                <a:gd name="connsiteY326" fmla="*/ 238790 h 1952296"/>
                <a:gd name="connsiteX327" fmla="*/ 23854 w 4806563"/>
                <a:gd name="connsiteY327" fmla="*/ 226863 h 1952296"/>
                <a:gd name="connsiteX328" fmla="*/ 27830 w 4806563"/>
                <a:gd name="connsiteY328" fmla="*/ 210961 h 1952296"/>
                <a:gd name="connsiteX329" fmla="*/ 39756 w 4806563"/>
                <a:gd name="connsiteY329" fmla="*/ 187107 h 1952296"/>
                <a:gd name="connsiteX330" fmla="*/ 31805 w 4806563"/>
                <a:gd name="connsiteY330" fmla="*/ 175180 h 1952296"/>
                <a:gd name="connsiteX331" fmla="*/ 19878 w 4806563"/>
                <a:gd name="connsiteY331" fmla="*/ 167228 h 1952296"/>
                <a:gd name="connsiteX332" fmla="*/ 11927 w 4806563"/>
                <a:gd name="connsiteY332" fmla="*/ 143374 h 1952296"/>
                <a:gd name="connsiteX333" fmla="*/ 0 w 4806563"/>
                <a:gd name="connsiteY333" fmla="*/ 111569 h 1952296"/>
                <a:gd name="connsiteX334" fmla="*/ 11927 w 4806563"/>
                <a:gd name="connsiteY334" fmla="*/ 95667 h 1952296"/>
                <a:gd name="connsiteX335" fmla="*/ 35781 w 4806563"/>
                <a:gd name="connsiteY335" fmla="*/ 71813 h 1952296"/>
                <a:gd name="connsiteX336" fmla="*/ 47708 w 4806563"/>
                <a:gd name="connsiteY336" fmla="*/ 67837 h 1952296"/>
                <a:gd name="connsiteX337" fmla="*/ 87464 w 4806563"/>
                <a:gd name="connsiteY337" fmla="*/ 43983 h 1952296"/>
                <a:gd name="connsiteX338" fmla="*/ 111318 w 4806563"/>
                <a:gd name="connsiteY338" fmla="*/ 36032 h 1952296"/>
                <a:gd name="connsiteX339" fmla="*/ 127221 w 4806563"/>
                <a:gd name="connsiteY339" fmla="*/ 32056 h 1952296"/>
                <a:gd name="connsiteX340" fmla="*/ 139148 w 4806563"/>
                <a:gd name="connsiteY340" fmla="*/ 28081 h 1952296"/>
                <a:gd name="connsiteX341" fmla="*/ 159026 w 4806563"/>
                <a:gd name="connsiteY341" fmla="*/ 24105 h 1952296"/>
                <a:gd name="connsiteX342" fmla="*/ 167535 w 4806563"/>
                <a:gd name="connsiteY342" fmla="*/ 19851 h 1952296"/>
                <a:gd name="connsiteX0" fmla="*/ 167535 w 4806563"/>
                <a:gd name="connsiteY0" fmla="*/ 19851 h 1952296"/>
                <a:gd name="connsiteX1" fmla="*/ 518800 w 4806563"/>
                <a:gd name="connsiteY1" fmla="*/ 13057 h 1952296"/>
                <a:gd name="connsiteX2" fmla="*/ 1625774 w 4806563"/>
                <a:gd name="connsiteY2" fmla="*/ 447069 h 1952296"/>
                <a:gd name="connsiteX3" fmla="*/ 2124537 w 4806563"/>
                <a:gd name="connsiteY3" fmla="*/ 411947 h 1952296"/>
                <a:gd name="connsiteX4" fmla="*/ 2361112 w 4806563"/>
                <a:gd name="connsiteY4" fmla="*/ 821254 h 1952296"/>
                <a:gd name="connsiteX5" fmla="*/ 3420274 w 4806563"/>
                <a:gd name="connsiteY5" fmla="*/ 705337 h 1952296"/>
                <a:gd name="connsiteX6" fmla="*/ 4047214 w 4806563"/>
                <a:gd name="connsiteY6" fmla="*/ 624428 h 1952296"/>
                <a:gd name="connsiteX7" fmla="*/ 4806563 w 4806563"/>
                <a:gd name="connsiteY7" fmla="*/ 572745 h 1952296"/>
                <a:gd name="connsiteX8" fmla="*/ 4802588 w 4806563"/>
                <a:gd name="connsiteY8" fmla="*/ 584672 h 1952296"/>
                <a:gd name="connsiteX9" fmla="*/ 4794636 w 4806563"/>
                <a:gd name="connsiteY9" fmla="*/ 592623 h 1952296"/>
                <a:gd name="connsiteX10" fmla="*/ 4770783 w 4806563"/>
                <a:gd name="connsiteY10" fmla="*/ 600574 h 1952296"/>
                <a:gd name="connsiteX11" fmla="*/ 4762831 w 4806563"/>
                <a:gd name="connsiteY11" fmla="*/ 608526 h 1952296"/>
                <a:gd name="connsiteX12" fmla="*/ 4742953 w 4806563"/>
                <a:gd name="connsiteY12" fmla="*/ 620453 h 1952296"/>
                <a:gd name="connsiteX13" fmla="*/ 4731026 w 4806563"/>
                <a:gd name="connsiteY13" fmla="*/ 624428 h 1952296"/>
                <a:gd name="connsiteX14" fmla="*/ 4723075 w 4806563"/>
                <a:gd name="connsiteY14" fmla="*/ 636355 h 1952296"/>
                <a:gd name="connsiteX15" fmla="*/ 4711148 w 4806563"/>
                <a:gd name="connsiteY15" fmla="*/ 648282 h 1952296"/>
                <a:gd name="connsiteX16" fmla="*/ 4691270 w 4806563"/>
                <a:gd name="connsiteY16" fmla="*/ 668161 h 1952296"/>
                <a:gd name="connsiteX17" fmla="*/ 4683318 w 4806563"/>
                <a:gd name="connsiteY17" fmla="*/ 692014 h 1952296"/>
                <a:gd name="connsiteX18" fmla="*/ 4667416 w 4806563"/>
                <a:gd name="connsiteY18" fmla="*/ 711893 h 1952296"/>
                <a:gd name="connsiteX19" fmla="*/ 4663440 w 4806563"/>
                <a:gd name="connsiteY19" fmla="*/ 723820 h 1952296"/>
                <a:gd name="connsiteX20" fmla="*/ 4611756 w 4806563"/>
                <a:gd name="connsiteY20" fmla="*/ 731771 h 1952296"/>
                <a:gd name="connsiteX21" fmla="*/ 4583927 w 4806563"/>
                <a:gd name="connsiteY21" fmla="*/ 743698 h 1952296"/>
                <a:gd name="connsiteX22" fmla="*/ 4575976 w 4806563"/>
                <a:gd name="connsiteY22" fmla="*/ 755625 h 1952296"/>
                <a:gd name="connsiteX23" fmla="*/ 4564049 w 4806563"/>
                <a:gd name="connsiteY23" fmla="*/ 795381 h 1952296"/>
                <a:gd name="connsiteX24" fmla="*/ 4552122 w 4806563"/>
                <a:gd name="connsiteY24" fmla="*/ 823211 h 1952296"/>
                <a:gd name="connsiteX25" fmla="*/ 4544170 w 4806563"/>
                <a:gd name="connsiteY25" fmla="*/ 831162 h 1952296"/>
                <a:gd name="connsiteX26" fmla="*/ 4528268 w 4806563"/>
                <a:gd name="connsiteY26" fmla="*/ 855016 h 1952296"/>
                <a:gd name="connsiteX27" fmla="*/ 4516341 w 4806563"/>
                <a:gd name="connsiteY27" fmla="*/ 858992 h 1952296"/>
                <a:gd name="connsiteX28" fmla="*/ 4508390 w 4806563"/>
                <a:gd name="connsiteY28" fmla="*/ 870919 h 1952296"/>
                <a:gd name="connsiteX29" fmla="*/ 4488511 w 4806563"/>
                <a:gd name="connsiteY29" fmla="*/ 886821 h 1952296"/>
                <a:gd name="connsiteX30" fmla="*/ 4480560 w 4806563"/>
                <a:gd name="connsiteY30" fmla="*/ 898748 h 1952296"/>
                <a:gd name="connsiteX31" fmla="*/ 4460682 w 4806563"/>
                <a:gd name="connsiteY31" fmla="*/ 914651 h 1952296"/>
                <a:gd name="connsiteX32" fmla="*/ 4436828 w 4806563"/>
                <a:gd name="connsiteY32" fmla="*/ 946456 h 1952296"/>
                <a:gd name="connsiteX33" fmla="*/ 4412974 w 4806563"/>
                <a:gd name="connsiteY33" fmla="*/ 954408 h 1952296"/>
                <a:gd name="connsiteX34" fmla="*/ 4401047 w 4806563"/>
                <a:gd name="connsiteY34" fmla="*/ 978261 h 1952296"/>
                <a:gd name="connsiteX35" fmla="*/ 4393096 w 4806563"/>
                <a:gd name="connsiteY35" fmla="*/ 990188 h 1952296"/>
                <a:gd name="connsiteX36" fmla="*/ 4385144 w 4806563"/>
                <a:gd name="connsiteY36" fmla="*/ 998140 h 1952296"/>
                <a:gd name="connsiteX37" fmla="*/ 4381169 w 4806563"/>
                <a:gd name="connsiteY37" fmla="*/ 1010067 h 1952296"/>
                <a:gd name="connsiteX38" fmla="*/ 4373217 w 4806563"/>
                <a:gd name="connsiteY38" fmla="*/ 1021994 h 1952296"/>
                <a:gd name="connsiteX39" fmla="*/ 4369242 w 4806563"/>
                <a:gd name="connsiteY39" fmla="*/ 1033921 h 1952296"/>
                <a:gd name="connsiteX40" fmla="*/ 4361290 w 4806563"/>
                <a:gd name="connsiteY40" fmla="*/ 1057774 h 1952296"/>
                <a:gd name="connsiteX41" fmla="*/ 4349363 w 4806563"/>
                <a:gd name="connsiteY41" fmla="*/ 1161141 h 1952296"/>
                <a:gd name="connsiteX42" fmla="*/ 4357315 w 4806563"/>
                <a:gd name="connsiteY42" fmla="*/ 1216801 h 1952296"/>
                <a:gd name="connsiteX43" fmla="*/ 4361290 w 4806563"/>
                <a:gd name="connsiteY43" fmla="*/ 1236679 h 1952296"/>
                <a:gd name="connsiteX44" fmla="*/ 4373217 w 4806563"/>
                <a:gd name="connsiteY44" fmla="*/ 1264508 h 1952296"/>
                <a:gd name="connsiteX45" fmla="*/ 4377193 w 4806563"/>
                <a:gd name="connsiteY45" fmla="*/ 1276435 h 1952296"/>
                <a:gd name="connsiteX46" fmla="*/ 4389120 w 4806563"/>
                <a:gd name="connsiteY46" fmla="*/ 1312216 h 1952296"/>
                <a:gd name="connsiteX47" fmla="*/ 4401047 w 4806563"/>
                <a:gd name="connsiteY47" fmla="*/ 1332094 h 1952296"/>
                <a:gd name="connsiteX48" fmla="*/ 4412974 w 4806563"/>
                <a:gd name="connsiteY48" fmla="*/ 1355948 h 1952296"/>
                <a:gd name="connsiteX49" fmla="*/ 4428876 w 4806563"/>
                <a:gd name="connsiteY49" fmla="*/ 1379802 h 1952296"/>
                <a:gd name="connsiteX50" fmla="*/ 4432852 w 4806563"/>
                <a:gd name="connsiteY50" fmla="*/ 1391729 h 1952296"/>
                <a:gd name="connsiteX51" fmla="*/ 4456706 w 4806563"/>
                <a:gd name="connsiteY51" fmla="*/ 1415583 h 1952296"/>
                <a:gd name="connsiteX52" fmla="*/ 4464657 w 4806563"/>
                <a:gd name="connsiteY52" fmla="*/ 1427510 h 1952296"/>
                <a:gd name="connsiteX53" fmla="*/ 4484536 w 4806563"/>
                <a:gd name="connsiteY53" fmla="*/ 1447388 h 1952296"/>
                <a:gd name="connsiteX54" fmla="*/ 4492487 w 4806563"/>
                <a:gd name="connsiteY54" fmla="*/ 1459315 h 1952296"/>
                <a:gd name="connsiteX55" fmla="*/ 4512365 w 4806563"/>
                <a:gd name="connsiteY55" fmla="*/ 1475218 h 1952296"/>
                <a:gd name="connsiteX56" fmla="*/ 4508390 w 4806563"/>
                <a:gd name="connsiteY56" fmla="*/ 1487145 h 1952296"/>
                <a:gd name="connsiteX57" fmla="*/ 4512365 w 4806563"/>
                <a:gd name="connsiteY57" fmla="*/ 1530877 h 1952296"/>
                <a:gd name="connsiteX58" fmla="*/ 4532243 w 4806563"/>
                <a:gd name="connsiteY58" fmla="*/ 1546780 h 1952296"/>
                <a:gd name="connsiteX59" fmla="*/ 4544170 w 4806563"/>
                <a:gd name="connsiteY59" fmla="*/ 1554731 h 1952296"/>
                <a:gd name="connsiteX60" fmla="*/ 4548146 w 4806563"/>
                <a:gd name="connsiteY60" fmla="*/ 1566658 h 1952296"/>
                <a:gd name="connsiteX61" fmla="*/ 4560073 w 4806563"/>
                <a:gd name="connsiteY61" fmla="*/ 1574609 h 1952296"/>
                <a:gd name="connsiteX62" fmla="*/ 4583927 w 4806563"/>
                <a:gd name="connsiteY62" fmla="*/ 1602439 h 1952296"/>
                <a:gd name="connsiteX63" fmla="*/ 4591878 w 4806563"/>
                <a:gd name="connsiteY63" fmla="*/ 1630268 h 1952296"/>
                <a:gd name="connsiteX64" fmla="*/ 4611756 w 4806563"/>
                <a:gd name="connsiteY64" fmla="*/ 1650147 h 1952296"/>
                <a:gd name="connsiteX65" fmla="*/ 4615732 w 4806563"/>
                <a:gd name="connsiteY65" fmla="*/ 1709781 h 1952296"/>
                <a:gd name="connsiteX66" fmla="*/ 4611756 w 4806563"/>
                <a:gd name="connsiteY66" fmla="*/ 1777368 h 1952296"/>
                <a:gd name="connsiteX67" fmla="*/ 4611756 w 4806563"/>
                <a:gd name="connsiteY67" fmla="*/ 1825075 h 1952296"/>
                <a:gd name="connsiteX68" fmla="*/ 4599830 w 4806563"/>
                <a:gd name="connsiteY68" fmla="*/ 1876759 h 1952296"/>
                <a:gd name="connsiteX69" fmla="*/ 4595854 w 4806563"/>
                <a:gd name="connsiteY69" fmla="*/ 1900613 h 1952296"/>
                <a:gd name="connsiteX70" fmla="*/ 4583927 w 4806563"/>
                <a:gd name="connsiteY70" fmla="*/ 1904588 h 1952296"/>
                <a:gd name="connsiteX71" fmla="*/ 4564049 w 4806563"/>
                <a:gd name="connsiteY71" fmla="*/ 1920491 h 1952296"/>
                <a:gd name="connsiteX72" fmla="*/ 4536219 w 4806563"/>
                <a:gd name="connsiteY72" fmla="*/ 1924467 h 1952296"/>
                <a:gd name="connsiteX73" fmla="*/ 4524292 w 4806563"/>
                <a:gd name="connsiteY73" fmla="*/ 1920491 h 1952296"/>
                <a:gd name="connsiteX74" fmla="*/ 4520316 w 4806563"/>
                <a:gd name="connsiteY74" fmla="*/ 1908564 h 1952296"/>
                <a:gd name="connsiteX75" fmla="*/ 4504414 w 4806563"/>
                <a:gd name="connsiteY75" fmla="*/ 1884710 h 1952296"/>
                <a:gd name="connsiteX76" fmla="*/ 4496463 w 4806563"/>
                <a:gd name="connsiteY76" fmla="*/ 1856881 h 1952296"/>
                <a:gd name="connsiteX77" fmla="*/ 4488511 w 4806563"/>
                <a:gd name="connsiteY77" fmla="*/ 1848929 h 1952296"/>
                <a:gd name="connsiteX78" fmla="*/ 4476584 w 4806563"/>
                <a:gd name="connsiteY78" fmla="*/ 1844954 h 1952296"/>
                <a:gd name="connsiteX79" fmla="*/ 4452730 w 4806563"/>
                <a:gd name="connsiteY79" fmla="*/ 1837002 h 1952296"/>
                <a:gd name="connsiteX80" fmla="*/ 4428876 w 4806563"/>
                <a:gd name="connsiteY80" fmla="*/ 1833027 h 1952296"/>
                <a:gd name="connsiteX81" fmla="*/ 4420925 w 4806563"/>
                <a:gd name="connsiteY81" fmla="*/ 1809173 h 1952296"/>
                <a:gd name="connsiteX82" fmla="*/ 4412974 w 4806563"/>
                <a:gd name="connsiteY82" fmla="*/ 1773392 h 1952296"/>
                <a:gd name="connsiteX83" fmla="*/ 4389120 w 4806563"/>
                <a:gd name="connsiteY83" fmla="*/ 1769416 h 1952296"/>
                <a:gd name="connsiteX84" fmla="*/ 4377193 w 4806563"/>
                <a:gd name="connsiteY84" fmla="*/ 1765441 h 1952296"/>
                <a:gd name="connsiteX85" fmla="*/ 4369242 w 4806563"/>
                <a:gd name="connsiteY85" fmla="*/ 1757489 h 1952296"/>
                <a:gd name="connsiteX86" fmla="*/ 4357315 w 4806563"/>
                <a:gd name="connsiteY86" fmla="*/ 1749538 h 1952296"/>
                <a:gd name="connsiteX87" fmla="*/ 4353339 w 4806563"/>
                <a:gd name="connsiteY87" fmla="*/ 1737611 h 1952296"/>
                <a:gd name="connsiteX88" fmla="*/ 4341412 w 4806563"/>
                <a:gd name="connsiteY88" fmla="*/ 1729660 h 1952296"/>
                <a:gd name="connsiteX89" fmla="*/ 4325510 w 4806563"/>
                <a:gd name="connsiteY89" fmla="*/ 1705806 h 1952296"/>
                <a:gd name="connsiteX90" fmla="*/ 4317558 w 4806563"/>
                <a:gd name="connsiteY90" fmla="*/ 1697854 h 1952296"/>
                <a:gd name="connsiteX91" fmla="*/ 4309607 w 4806563"/>
                <a:gd name="connsiteY91" fmla="*/ 1674001 h 1952296"/>
                <a:gd name="connsiteX92" fmla="*/ 4301656 w 4806563"/>
                <a:gd name="connsiteY92" fmla="*/ 1662074 h 1952296"/>
                <a:gd name="connsiteX93" fmla="*/ 4293704 w 4806563"/>
                <a:gd name="connsiteY93" fmla="*/ 1654122 h 1952296"/>
                <a:gd name="connsiteX94" fmla="*/ 4297680 w 4806563"/>
                <a:gd name="connsiteY94" fmla="*/ 1642195 h 1952296"/>
                <a:gd name="connsiteX95" fmla="*/ 4309607 w 4806563"/>
                <a:gd name="connsiteY95" fmla="*/ 1634244 h 1952296"/>
                <a:gd name="connsiteX96" fmla="*/ 4321534 w 4806563"/>
                <a:gd name="connsiteY96" fmla="*/ 1610390 h 1952296"/>
                <a:gd name="connsiteX97" fmla="*/ 4317558 w 4806563"/>
                <a:gd name="connsiteY97" fmla="*/ 1598463 h 1952296"/>
                <a:gd name="connsiteX98" fmla="*/ 4297680 w 4806563"/>
                <a:gd name="connsiteY98" fmla="*/ 1602439 h 1952296"/>
                <a:gd name="connsiteX99" fmla="*/ 4285753 w 4806563"/>
                <a:gd name="connsiteY99" fmla="*/ 1606414 h 1952296"/>
                <a:gd name="connsiteX100" fmla="*/ 4281777 w 4806563"/>
                <a:gd name="connsiteY100" fmla="*/ 1622317 h 1952296"/>
                <a:gd name="connsiteX101" fmla="*/ 4277802 w 4806563"/>
                <a:gd name="connsiteY101" fmla="*/ 1570634 h 1952296"/>
                <a:gd name="connsiteX102" fmla="*/ 4277802 w 4806563"/>
                <a:gd name="connsiteY102" fmla="*/ 1510999 h 1952296"/>
                <a:gd name="connsiteX103" fmla="*/ 4269850 w 4806563"/>
                <a:gd name="connsiteY103" fmla="*/ 1503048 h 1952296"/>
                <a:gd name="connsiteX104" fmla="*/ 4265875 w 4806563"/>
                <a:gd name="connsiteY104" fmla="*/ 1455340 h 1952296"/>
                <a:gd name="connsiteX105" fmla="*/ 4261899 w 4806563"/>
                <a:gd name="connsiteY105" fmla="*/ 1443413 h 1952296"/>
                <a:gd name="connsiteX106" fmla="*/ 4253948 w 4806563"/>
                <a:gd name="connsiteY106" fmla="*/ 1435461 h 1952296"/>
                <a:gd name="connsiteX107" fmla="*/ 4234070 w 4806563"/>
                <a:gd name="connsiteY107" fmla="*/ 1431486 h 1952296"/>
                <a:gd name="connsiteX108" fmla="*/ 4222143 w 4806563"/>
                <a:gd name="connsiteY108" fmla="*/ 1423534 h 1952296"/>
                <a:gd name="connsiteX109" fmla="*/ 4182386 w 4806563"/>
                <a:gd name="connsiteY109" fmla="*/ 1391729 h 1952296"/>
                <a:gd name="connsiteX110" fmla="*/ 4162508 w 4806563"/>
                <a:gd name="connsiteY110" fmla="*/ 1371851 h 1952296"/>
                <a:gd name="connsiteX111" fmla="*/ 4138654 w 4806563"/>
                <a:gd name="connsiteY111" fmla="*/ 1363900 h 1952296"/>
                <a:gd name="connsiteX112" fmla="*/ 4118776 w 4806563"/>
                <a:gd name="connsiteY112" fmla="*/ 1344021 h 1952296"/>
                <a:gd name="connsiteX113" fmla="*/ 4106849 w 4806563"/>
                <a:gd name="connsiteY113" fmla="*/ 1336070 h 1952296"/>
                <a:gd name="connsiteX114" fmla="*/ 4086970 w 4806563"/>
                <a:gd name="connsiteY114" fmla="*/ 1324143 h 1952296"/>
                <a:gd name="connsiteX115" fmla="*/ 4063116 w 4806563"/>
                <a:gd name="connsiteY115" fmla="*/ 1332094 h 1952296"/>
                <a:gd name="connsiteX116" fmla="*/ 4047214 w 4806563"/>
                <a:gd name="connsiteY116" fmla="*/ 1355948 h 1952296"/>
                <a:gd name="connsiteX117" fmla="*/ 4039263 w 4806563"/>
                <a:gd name="connsiteY117" fmla="*/ 1363900 h 1952296"/>
                <a:gd name="connsiteX118" fmla="*/ 4031311 w 4806563"/>
                <a:gd name="connsiteY118" fmla="*/ 1387754 h 1952296"/>
                <a:gd name="connsiteX119" fmla="*/ 4019384 w 4806563"/>
                <a:gd name="connsiteY119" fmla="*/ 1391729 h 1952296"/>
                <a:gd name="connsiteX120" fmla="*/ 3991555 w 4806563"/>
                <a:gd name="connsiteY120" fmla="*/ 1395705 h 1952296"/>
                <a:gd name="connsiteX121" fmla="*/ 3967701 w 4806563"/>
                <a:gd name="connsiteY121" fmla="*/ 1383778 h 1952296"/>
                <a:gd name="connsiteX122" fmla="*/ 3963725 w 4806563"/>
                <a:gd name="connsiteY122" fmla="*/ 1371851 h 1952296"/>
                <a:gd name="connsiteX123" fmla="*/ 3939871 w 4806563"/>
                <a:gd name="connsiteY123" fmla="*/ 1363900 h 1952296"/>
                <a:gd name="connsiteX124" fmla="*/ 3927944 w 4806563"/>
                <a:gd name="connsiteY124" fmla="*/ 1355948 h 1952296"/>
                <a:gd name="connsiteX125" fmla="*/ 3904090 w 4806563"/>
                <a:gd name="connsiteY125" fmla="*/ 1344021 h 1952296"/>
                <a:gd name="connsiteX126" fmla="*/ 3892163 w 4806563"/>
                <a:gd name="connsiteY126" fmla="*/ 1340046 h 1952296"/>
                <a:gd name="connsiteX127" fmla="*/ 3868310 w 4806563"/>
                <a:gd name="connsiteY127" fmla="*/ 1324143 h 1952296"/>
                <a:gd name="connsiteX128" fmla="*/ 3792772 w 4806563"/>
                <a:gd name="connsiteY128" fmla="*/ 1320168 h 1952296"/>
                <a:gd name="connsiteX129" fmla="*/ 3737113 w 4806563"/>
                <a:gd name="connsiteY129" fmla="*/ 1328119 h 1952296"/>
                <a:gd name="connsiteX130" fmla="*/ 3725186 w 4806563"/>
                <a:gd name="connsiteY130" fmla="*/ 1332094 h 1952296"/>
                <a:gd name="connsiteX131" fmla="*/ 3717235 w 4806563"/>
                <a:gd name="connsiteY131" fmla="*/ 1340046 h 1952296"/>
                <a:gd name="connsiteX132" fmla="*/ 3681454 w 4806563"/>
                <a:gd name="connsiteY132" fmla="*/ 1344021 h 1952296"/>
                <a:gd name="connsiteX133" fmla="*/ 3665551 w 4806563"/>
                <a:gd name="connsiteY133" fmla="*/ 1347997 h 1952296"/>
                <a:gd name="connsiteX134" fmla="*/ 3661576 w 4806563"/>
                <a:gd name="connsiteY134" fmla="*/ 1336070 h 1952296"/>
                <a:gd name="connsiteX135" fmla="*/ 3657600 w 4806563"/>
                <a:gd name="connsiteY135" fmla="*/ 1324143 h 1952296"/>
                <a:gd name="connsiteX136" fmla="*/ 3649649 w 4806563"/>
                <a:gd name="connsiteY136" fmla="*/ 1300289 h 1952296"/>
                <a:gd name="connsiteX137" fmla="*/ 3625795 w 4806563"/>
                <a:gd name="connsiteY137" fmla="*/ 1296314 h 1952296"/>
                <a:gd name="connsiteX138" fmla="*/ 3617843 w 4806563"/>
                <a:gd name="connsiteY138" fmla="*/ 1304265 h 1952296"/>
                <a:gd name="connsiteX139" fmla="*/ 3562184 w 4806563"/>
                <a:gd name="connsiteY139" fmla="*/ 1340046 h 1952296"/>
                <a:gd name="connsiteX140" fmla="*/ 3550257 w 4806563"/>
                <a:gd name="connsiteY140" fmla="*/ 1336070 h 1952296"/>
                <a:gd name="connsiteX141" fmla="*/ 3526403 w 4806563"/>
                <a:gd name="connsiteY141" fmla="*/ 1328119 h 1952296"/>
                <a:gd name="connsiteX142" fmla="*/ 3510501 w 4806563"/>
                <a:gd name="connsiteY142" fmla="*/ 1324143 h 1952296"/>
                <a:gd name="connsiteX143" fmla="*/ 3498574 w 4806563"/>
                <a:gd name="connsiteY143" fmla="*/ 1332094 h 1952296"/>
                <a:gd name="connsiteX144" fmla="*/ 3466769 w 4806563"/>
                <a:gd name="connsiteY144" fmla="*/ 1336070 h 1952296"/>
                <a:gd name="connsiteX145" fmla="*/ 3446890 w 4806563"/>
                <a:gd name="connsiteY145" fmla="*/ 1367875 h 1952296"/>
                <a:gd name="connsiteX146" fmla="*/ 3442915 w 4806563"/>
                <a:gd name="connsiteY146" fmla="*/ 1403656 h 1952296"/>
                <a:gd name="connsiteX147" fmla="*/ 3466769 w 4806563"/>
                <a:gd name="connsiteY147" fmla="*/ 1399681 h 1952296"/>
                <a:gd name="connsiteX148" fmla="*/ 3486647 w 4806563"/>
                <a:gd name="connsiteY148" fmla="*/ 1395705 h 1952296"/>
                <a:gd name="connsiteX149" fmla="*/ 3486647 w 4806563"/>
                <a:gd name="connsiteY149" fmla="*/ 1419559 h 1952296"/>
                <a:gd name="connsiteX150" fmla="*/ 3466769 w 4806563"/>
                <a:gd name="connsiteY150" fmla="*/ 1423534 h 1952296"/>
                <a:gd name="connsiteX151" fmla="*/ 3462793 w 4806563"/>
                <a:gd name="connsiteY151" fmla="*/ 1435461 h 1952296"/>
                <a:gd name="connsiteX152" fmla="*/ 3470744 w 4806563"/>
                <a:gd name="connsiteY152" fmla="*/ 1463291 h 1952296"/>
                <a:gd name="connsiteX153" fmla="*/ 3506525 w 4806563"/>
                <a:gd name="connsiteY153" fmla="*/ 1483169 h 1952296"/>
                <a:gd name="connsiteX154" fmla="*/ 3518452 w 4806563"/>
                <a:gd name="connsiteY154" fmla="*/ 1487145 h 1952296"/>
                <a:gd name="connsiteX155" fmla="*/ 3542306 w 4806563"/>
                <a:gd name="connsiteY155" fmla="*/ 1495096 h 1952296"/>
                <a:gd name="connsiteX156" fmla="*/ 3534355 w 4806563"/>
                <a:gd name="connsiteY156" fmla="*/ 1518950 h 1952296"/>
                <a:gd name="connsiteX157" fmla="*/ 3526403 w 4806563"/>
                <a:gd name="connsiteY157" fmla="*/ 1510999 h 1952296"/>
                <a:gd name="connsiteX158" fmla="*/ 3514476 w 4806563"/>
                <a:gd name="connsiteY158" fmla="*/ 1507023 h 1952296"/>
                <a:gd name="connsiteX159" fmla="*/ 3466769 w 4806563"/>
                <a:gd name="connsiteY159" fmla="*/ 1499072 h 1952296"/>
                <a:gd name="connsiteX160" fmla="*/ 3454842 w 4806563"/>
                <a:gd name="connsiteY160" fmla="*/ 1491121 h 1952296"/>
                <a:gd name="connsiteX161" fmla="*/ 3434963 w 4806563"/>
                <a:gd name="connsiteY161" fmla="*/ 1463291 h 1952296"/>
                <a:gd name="connsiteX162" fmla="*/ 3423036 w 4806563"/>
                <a:gd name="connsiteY162" fmla="*/ 1487145 h 1952296"/>
                <a:gd name="connsiteX163" fmla="*/ 3430988 w 4806563"/>
                <a:gd name="connsiteY163" fmla="*/ 1495096 h 1952296"/>
                <a:gd name="connsiteX164" fmla="*/ 3423036 w 4806563"/>
                <a:gd name="connsiteY164" fmla="*/ 1503048 h 1952296"/>
                <a:gd name="connsiteX165" fmla="*/ 3411110 w 4806563"/>
                <a:gd name="connsiteY165" fmla="*/ 1522926 h 1952296"/>
                <a:gd name="connsiteX166" fmla="*/ 3403158 w 4806563"/>
                <a:gd name="connsiteY166" fmla="*/ 1499072 h 1952296"/>
                <a:gd name="connsiteX167" fmla="*/ 3387256 w 4806563"/>
                <a:gd name="connsiteY167" fmla="*/ 1495096 h 1952296"/>
                <a:gd name="connsiteX168" fmla="*/ 3367377 w 4806563"/>
                <a:gd name="connsiteY168" fmla="*/ 1510999 h 1952296"/>
                <a:gd name="connsiteX169" fmla="*/ 3355450 w 4806563"/>
                <a:gd name="connsiteY169" fmla="*/ 1530877 h 1952296"/>
                <a:gd name="connsiteX170" fmla="*/ 3327621 w 4806563"/>
                <a:gd name="connsiteY170" fmla="*/ 1534853 h 1952296"/>
                <a:gd name="connsiteX171" fmla="*/ 3295816 w 4806563"/>
                <a:gd name="connsiteY171" fmla="*/ 1510999 h 1952296"/>
                <a:gd name="connsiteX172" fmla="*/ 3287864 w 4806563"/>
                <a:gd name="connsiteY172" fmla="*/ 1503048 h 1952296"/>
                <a:gd name="connsiteX173" fmla="*/ 3295816 w 4806563"/>
                <a:gd name="connsiteY173" fmla="*/ 1495096 h 1952296"/>
                <a:gd name="connsiteX174" fmla="*/ 3287864 w 4806563"/>
                <a:gd name="connsiteY174" fmla="*/ 1483169 h 1952296"/>
                <a:gd name="connsiteX175" fmla="*/ 3275937 w 4806563"/>
                <a:gd name="connsiteY175" fmla="*/ 1479194 h 1952296"/>
                <a:gd name="connsiteX176" fmla="*/ 3267986 w 4806563"/>
                <a:gd name="connsiteY176" fmla="*/ 1471242 h 1952296"/>
                <a:gd name="connsiteX177" fmla="*/ 3256059 w 4806563"/>
                <a:gd name="connsiteY177" fmla="*/ 1467267 h 1952296"/>
                <a:gd name="connsiteX178" fmla="*/ 3252083 w 4806563"/>
                <a:gd name="connsiteY178" fmla="*/ 1455340 h 1952296"/>
                <a:gd name="connsiteX179" fmla="*/ 3220278 w 4806563"/>
                <a:gd name="connsiteY179" fmla="*/ 1451364 h 1952296"/>
                <a:gd name="connsiteX180" fmla="*/ 3200400 w 4806563"/>
                <a:gd name="connsiteY180" fmla="*/ 1447388 h 1952296"/>
                <a:gd name="connsiteX181" fmla="*/ 3188473 w 4806563"/>
                <a:gd name="connsiteY181" fmla="*/ 1451364 h 1952296"/>
                <a:gd name="connsiteX182" fmla="*/ 3184497 w 4806563"/>
                <a:gd name="connsiteY182" fmla="*/ 1463291 h 1952296"/>
                <a:gd name="connsiteX183" fmla="*/ 3168595 w 4806563"/>
                <a:gd name="connsiteY183" fmla="*/ 1467267 h 1952296"/>
                <a:gd name="connsiteX184" fmla="*/ 3132814 w 4806563"/>
                <a:gd name="connsiteY184" fmla="*/ 1459315 h 1952296"/>
                <a:gd name="connsiteX185" fmla="*/ 3120887 w 4806563"/>
                <a:gd name="connsiteY185" fmla="*/ 1455340 h 1952296"/>
                <a:gd name="connsiteX186" fmla="*/ 3085106 w 4806563"/>
                <a:gd name="connsiteY186" fmla="*/ 1443413 h 1952296"/>
                <a:gd name="connsiteX187" fmla="*/ 3025471 w 4806563"/>
                <a:gd name="connsiteY187" fmla="*/ 1439437 h 1952296"/>
                <a:gd name="connsiteX188" fmla="*/ 3009569 w 4806563"/>
                <a:gd name="connsiteY188" fmla="*/ 1443413 h 1952296"/>
                <a:gd name="connsiteX189" fmla="*/ 2989690 w 4806563"/>
                <a:gd name="connsiteY189" fmla="*/ 1447388 h 1952296"/>
                <a:gd name="connsiteX190" fmla="*/ 2977763 w 4806563"/>
                <a:gd name="connsiteY190" fmla="*/ 1451364 h 1952296"/>
                <a:gd name="connsiteX191" fmla="*/ 2930056 w 4806563"/>
                <a:gd name="connsiteY191" fmla="*/ 1463291 h 1952296"/>
                <a:gd name="connsiteX192" fmla="*/ 2918129 w 4806563"/>
                <a:gd name="connsiteY192" fmla="*/ 1471242 h 1952296"/>
                <a:gd name="connsiteX193" fmla="*/ 2878372 w 4806563"/>
                <a:gd name="connsiteY193" fmla="*/ 1483169 h 1952296"/>
                <a:gd name="connsiteX194" fmla="*/ 2870421 w 4806563"/>
                <a:gd name="connsiteY194" fmla="*/ 1491121 h 1952296"/>
                <a:gd name="connsiteX195" fmla="*/ 2850543 w 4806563"/>
                <a:gd name="connsiteY195" fmla="*/ 1503048 h 1952296"/>
                <a:gd name="connsiteX196" fmla="*/ 2826689 w 4806563"/>
                <a:gd name="connsiteY196" fmla="*/ 1510999 h 1952296"/>
                <a:gd name="connsiteX197" fmla="*/ 2810786 w 4806563"/>
                <a:gd name="connsiteY197" fmla="*/ 1530877 h 1952296"/>
                <a:gd name="connsiteX198" fmla="*/ 2798859 w 4806563"/>
                <a:gd name="connsiteY198" fmla="*/ 1538828 h 1952296"/>
                <a:gd name="connsiteX199" fmla="*/ 2786932 w 4806563"/>
                <a:gd name="connsiteY199" fmla="*/ 1542804 h 1952296"/>
                <a:gd name="connsiteX200" fmla="*/ 2778981 w 4806563"/>
                <a:gd name="connsiteY200" fmla="*/ 1554731 h 1952296"/>
                <a:gd name="connsiteX201" fmla="*/ 2759103 w 4806563"/>
                <a:gd name="connsiteY201" fmla="*/ 1570634 h 1952296"/>
                <a:gd name="connsiteX202" fmla="*/ 2747176 w 4806563"/>
                <a:gd name="connsiteY202" fmla="*/ 1578585 h 1952296"/>
                <a:gd name="connsiteX203" fmla="*/ 2731273 w 4806563"/>
                <a:gd name="connsiteY203" fmla="*/ 1598463 h 1952296"/>
                <a:gd name="connsiteX204" fmla="*/ 2727297 w 4806563"/>
                <a:gd name="connsiteY204" fmla="*/ 1610390 h 1952296"/>
                <a:gd name="connsiteX205" fmla="*/ 2699468 w 4806563"/>
                <a:gd name="connsiteY205" fmla="*/ 1614366 h 1952296"/>
                <a:gd name="connsiteX206" fmla="*/ 2683565 w 4806563"/>
                <a:gd name="connsiteY206" fmla="*/ 1618341 h 1952296"/>
                <a:gd name="connsiteX207" fmla="*/ 2651760 w 4806563"/>
                <a:gd name="connsiteY207" fmla="*/ 1622317 h 1952296"/>
                <a:gd name="connsiteX208" fmla="*/ 2639833 w 4806563"/>
                <a:gd name="connsiteY208" fmla="*/ 1630268 h 1952296"/>
                <a:gd name="connsiteX209" fmla="*/ 2623930 w 4806563"/>
                <a:gd name="connsiteY209" fmla="*/ 1638220 h 1952296"/>
                <a:gd name="connsiteX210" fmla="*/ 2588150 w 4806563"/>
                <a:gd name="connsiteY210" fmla="*/ 1658098 h 1952296"/>
                <a:gd name="connsiteX211" fmla="*/ 2564296 w 4806563"/>
                <a:gd name="connsiteY211" fmla="*/ 1689903 h 1952296"/>
                <a:gd name="connsiteX212" fmla="*/ 2544417 w 4806563"/>
                <a:gd name="connsiteY212" fmla="*/ 1701830 h 1952296"/>
                <a:gd name="connsiteX213" fmla="*/ 2552369 w 4806563"/>
                <a:gd name="connsiteY213" fmla="*/ 1725684 h 1952296"/>
                <a:gd name="connsiteX214" fmla="*/ 2548393 w 4806563"/>
                <a:gd name="connsiteY214" fmla="*/ 1757489 h 1952296"/>
                <a:gd name="connsiteX215" fmla="*/ 2544417 w 4806563"/>
                <a:gd name="connsiteY215" fmla="*/ 1769416 h 1952296"/>
                <a:gd name="connsiteX216" fmla="*/ 2532490 w 4806563"/>
                <a:gd name="connsiteY216" fmla="*/ 1813148 h 1952296"/>
                <a:gd name="connsiteX217" fmla="*/ 2528515 w 4806563"/>
                <a:gd name="connsiteY217" fmla="*/ 1837002 h 1952296"/>
                <a:gd name="connsiteX218" fmla="*/ 2532490 w 4806563"/>
                <a:gd name="connsiteY218" fmla="*/ 1848929 h 1952296"/>
                <a:gd name="connsiteX219" fmla="*/ 2536466 w 4806563"/>
                <a:gd name="connsiteY219" fmla="*/ 1904588 h 1952296"/>
                <a:gd name="connsiteX220" fmla="*/ 2544417 w 4806563"/>
                <a:gd name="connsiteY220" fmla="*/ 1916515 h 1952296"/>
                <a:gd name="connsiteX221" fmla="*/ 2552369 w 4806563"/>
                <a:gd name="connsiteY221" fmla="*/ 1948321 h 1952296"/>
                <a:gd name="connsiteX222" fmla="*/ 2508636 w 4806563"/>
                <a:gd name="connsiteY222" fmla="*/ 1944345 h 1952296"/>
                <a:gd name="connsiteX223" fmla="*/ 2452977 w 4806563"/>
                <a:gd name="connsiteY223" fmla="*/ 1932418 h 1952296"/>
                <a:gd name="connsiteX224" fmla="*/ 2433099 w 4806563"/>
                <a:gd name="connsiteY224" fmla="*/ 1928442 h 1952296"/>
                <a:gd name="connsiteX225" fmla="*/ 2405270 w 4806563"/>
                <a:gd name="connsiteY225" fmla="*/ 1920491 h 1952296"/>
                <a:gd name="connsiteX226" fmla="*/ 2381416 w 4806563"/>
                <a:gd name="connsiteY226" fmla="*/ 1904588 h 1952296"/>
                <a:gd name="connsiteX227" fmla="*/ 2357562 w 4806563"/>
                <a:gd name="connsiteY227" fmla="*/ 1900613 h 1952296"/>
                <a:gd name="connsiteX228" fmla="*/ 2345635 w 4806563"/>
                <a:gd name="connsiteY228" fmla="*/ 1896637 h 1952296"/>
                <a:gd name="connsiteX229" fmla="*/ 2341659 w 4806563"/>
                <a:gd name="connsiteY229" fmla="*/ 1884710 h 1952296"/>
                <a:gd name="connsiteX230" fmla="*/ 2333708 w 4806563"/>
                <a:gd name="connsiteY230" fmla="*/ 1872783 h 1952296"/>
                <a:gd name="connsiteX231" fmla="*/ 2325756 w 4806563"/>
                <a:gd name="connsiteY231" fmla="*/ 1833027 h 1952296"/>
                <a:gd name="connsiteX232" fmla="*/ 2313830 w 4806563"/>
                <a:gd name="connsiteY232" fmla="*/ 1773392 h 1952296"/>
                <a:gd name="connsiteX233" fmla="*/ 2301903 w 4806563"/>
                <a:gd name="connsiteY233" fmla="*/ 1749538 h 1952296"/>
                <a:gd name="connsiteX234" fmla="*/ 2266122 w 4806563"/>
                <a:gd name="connsiteY234" fmla="*/ 1733635 h 1952296"/>
                <a:gd name="connsiteX235" fmla="*/ 2250219 w 4806563"/>
                <a:gd name="connsiteY235" fmla="*/ 1701830 h 1952296"/>
                <a:gd name="connsiteX236" fmla="*/ 2242268 w 4806563"/>
                <a:gd name="connsiteY236" fmla="*/ 1670025 h 1952296"/>
                <a:gd name="connsiteX237" fmla="*/ 2226365 w 4806563"/>
                <a:gd name="connsiteY237" fmla="*/ 1654122 h 1952296"/>
                <a:gd name="connsiteX238" fmla="*/ 2218414 w 4806563"/>
                <a:gd name="connsiteY238" fmla="*/ 1626293 h 1952296"/>
                <a:gd name="connsiteX239" fmla="*/ 2214438 w 4806563"/>
                <a:gd name="connsiteY239" fmla="*/ 1614366 h 1952296"/>
                <a:gd name="connsiteX240" fmla="*/ 2202511 w 4806563"/>
                <a:gd name="connsiteY240" fmla="*/ 1578585 h 1952296"/>
                <a:gd name="connsiteX241" fmla="*/ 2198536 w 4806563"/>
                <a:gd name="connsiteY241" fmla="*/ 1562682 h 1952296"/>
                <a:gd name="connsiteX242" fmla="*/ 2190584 w 4806563"/>
                <a:gd name="connsiteY242" fmla="*/ 1550755 h 1952296"/>
                <a:gd name="connsiteX243" fmla="*/ 2186609 w 4806563"/>
                <a:gd name="connsiteY243" fmla="*/ 1538828 h 1952296"/>
                <a:gd name="connsiteX244" fmla="*/ 2178657 w 4806563"/>
                <a:gd name="connsiteY244" fmla="*/ 1530877 h 1952296"/>
                <a:gd name="connsiteX245" fmla="*/ 2166730 w 4806563"/>
                <a:gd name="connsiteY245" fmla="*/ 1491121 h 1952296"/>
                <a:gd name="connsiteX246" fmla="*/ 2154803 w 4806563"/>
                <a:gd name="connsiteY246" fmla="*/ 1487145 h 1952296"/>
                <a:gd name="connsiteX247" fmla="*/ 2146852 w 4806563"/>
                <a:gd name="connsiteY247" fmla="*/ 1475218 h 1952296"/>
                <a:gd name="connsiteX248" fmla="*/ 2119023 w 4806563"/>
                <a:gd name="connsiteY248" fmla="*/ 1443413 h 1952296"/>
                <a:gd name="connsiteX249" fmla="*/ 2095169 w 4806563"/>
                <a:gd name="connsiteY249" fmla="*/ 1435461 h 1952296"/>
                <a:gd name="connsiteX250" fmla="*/ 2035534 w 4806563"/>
                <a:gd name="connsiteY250" fmla="*/ 1431486 h 1952296"/>
                <a:gd name="connsiteX251" fmla="*/ 2023607 w 4806563"/>
                <a:gd name="connsiteY251" fmla="*/ 1427510 h 1952296"/>
                <a:gd name="connsiteX252" fmla="*/ 2011680 w 4806563"/>
                <a:gd name="connsiteY252" fmla="*/ 1423534 h 1952296"/>
                <a:gd name="connsiteX253" fmla="*/ 1963972 w 4806563"/>
                <a:gd name="connsiteY253" fmla="*/ 1411608 h 1952296"/>
                <a:gd name="connsiteX254" fmla="*/ 1940118 w 4806563"/>
                <a:gd name="connsiteY254" fmla="*/ 1427510 h 1952296"/>
                <a:gd name="connsiteX255" fmla="*/ 1924216 w 4806563"/>
                <a:gd name="connsiteY255" fmla="*/ 1463291 h 1952296"/>
                <a:gd name="connsiteX256" fmla="*/ 1912289 w 4806563"/>
                <a:gd name="connsiteY256" fmla="*/ 1467267 h 1952296"/>
                <a:gd name="connsiteX257" fmla="*/ 1908313 w 4806563"/>
                <a:gd name="connsiteY257" fmla="*/ 1479194 h 1952296"/>
                <a:gd name="connsiteX258" fmla="*/ 1896386 w 4806563"/>
                <a:gd name="connsiteY258" fmla="*/ 1510999 h 1952296"/>
                <a:gd name="connsiteX259" fmla="*/ 1876508 w 4806563"/>
                <a:gd name="connsiteY259" fmla="*/ 1514974 h 1952296"/>
                <a:gd name="connsiteX260" fmla="*/ 1852654 w 4806563"/>
                <a:gd name="connsiteY260" fmla="*/ 1507023 h 1952296"/>
                <a:gd name="connsiteX261" fmla="*/ 1832776 w 4806563"/>
                <a:gd name="connsiteY261" fmla="*/ 1503048 h 1952296"/>
                <a:gd name="connsiteX262" fmla="*/ 1808922 w 4806563"/>
                <a:gd name="connsiteY262" fmla="*/ 1491121 h 1952296"/>
                <a:gd name="connsiteX263" fmla="*/ 1796995 w 4806563"/>
                <a:gd name="connsiteY263" fmla="*/ 1487145 h 1952296"/>
                <a:gd name="connsiteX264" fmla="*/ 1785068 w 4806563"/>
                <a:gd name="connsiteY264" fmla="*/ 1479194 h 1952296"/>
                <a:gd name="connsiteX265" fmla="*/ 1773141 w 4806563"/>
                <a:gd name="connsiteY265" fmla="*/ 1475218 h 1952296"/>
                <a:gd name="connsiteX266" fmla="*/ 1761214 w 4806563"/>
                <a:gd name="connsiteY266" fmla="*/ 1463291 h 1952296"/>
                <a:gd name="connsiteX267" fmla="*/ 1741336 w 4806563"/>
                <a:gd name="connsiteY267" fmla="*/ 1443413 h 1952296"/>
                <a:gd name="connsiteX268" fmla="*/ 1733384 w 4806563"/>
                <a:gd name="connsiteY268" fmla="*/ 1419559 h 1952296"/>
                <a:gd name="connsiteX269" fmla="*/ 1725433 w 4806563"/>
                <a:gd name="connsiteY269" fmla="*/ 1407632 h 1952296"/>
                <a:gd name="connsiteX270" fmla="*/ 1721457 w 4806563"/>
                <a:gd name="connsiteY270" fmla="*/ 1363900 h 1952296"/>
                <a:gd name="connsiteX271" fmla="*/ 1717482 w 4806563"/>
                <a:gd name="connsiteY271" fmla="*/ 1351973 h 1952296"/>
                <a:gd name="connsiteX272" fmla="*/ 1709530 w 4806563"/>
                <a:gd name="connsiteY272" fmla="*/ 1328119 h 1952296"/>
                <a:gd name="connsiteX273" fmla="*/ 1693628 w 4806563"/>
                <a:gd name="connsiteY273" fmla="*/ 1304265 h 1952296"/>
                <a:gd name="connsiteX274" fmla="*/ 1689652 w 4806563"/>
                <a:gd name="connsiteY274" fmla="*/ 1292338 h 1952296"/>
                <a:gd name="connsiteX275" fmla="*/ 1677725 w 4806563"/>
                <a:gd name="connsiteY275" fmla="*/ 1284387 h 1952296"/>
                <a:gd name="connsiteX276" fmla="*/ 1669774 w 4806563"/>
                <a:gd name="connsiteY276" fmla="*/ 1276435 h 1952296"/>
                <a:gd name="connsiteX277" fmla="*/ 1657847 w 4806563"/>
                <a:gd name="connsiteY277" fmla="*/ 1272460 h 1952296"/>
                <a:gd name="connsiteX278" fmla="*/ 1645920 w 4806563"/>
                <a:gd name="connsiteY278" fmla="*/ 1252581 h 1952296"/>
                <a:gd name="connsiteX279" fmla="*/ 1622066 w 4806563"/>
                <a:gd name="connsiteY279" fmla="*/ 1236679 h 1952296"/>
                <a:gd name="connsiteX280" fmla="*/ 1614115 w 4806563"/>
                <a:gd name="connsiteY280" fmla="*/ 1224752 h 1952296"/>
                <a:gd name="connsiteX281" fmla="*/ 1598212 w 4806563"/>
                <a:gd name="connsiteY281" fmla="*/ 1192947 h 1952296"/>
                <a:gd name="connsiteX282" fmla="*/ 1578334 w 4806563"/>
                <a:gd name="connsiteY282" fmla="*/ 1173068 h 1952296"/>
                <a:gd name="connsiteX283" fmla="*/ 1566407 w 4806563"/>
                <a:gd name="connsiteY283" fmla="*/ 1169093 h 1952296"/>
                <a:gd name="connsiteX284" fmla="*/ 1554480 w 4806563"/>
                <a:gd name="connsiteY284" fmla="*/ 1149214 h 1952296"/>
                <a:gd name="connsiteX285" fmla="*/ 1538577 w 4806563"/>
                <a:gd name="connsiteY285" fmla="*/ 1117409 h 1952296"/>
                <a:gd name="connsiteX286" fmla="*/ 1339795 w 4806563"/>
                <a:gd name="connsiteY286" fmla="*/ 1101507 h 1952296"/>
                <a:gd name="connsiteX287" fmla="*/ 1339795 w 4806563"/>
                <a:gd name="connsiteY287" fmla="*/ 1165117 h 1952296"/>
                <a:gd name="connsiteX288" fmla="*/ 1037645 w 4806563"/>
                <a:gd name="connsiteY288" fmla="*/ 1129336 h 1952296"/>
                <a:gd name="connsiteX289" fmla="*/ 644056 w 4806563"/>
                <a:gd name="connsiteY289" fmla="*/ 890797 h 1952296"/>
                <a:gd name="connsiteX290" fmla="*/ 659958 w 4806563"/>
                <a:gd name="connsiteY290" fmla="*/ 870919 h 1952296"/>
                <a:gd name="connsiteX291" fmla="*/ 397565 w 4806563"/>
                <a:gd name="connsiteY291" fmla="*/ 835138 h 1952296"/>
                <a:gd name="connsiteX292" fmla="*/ 401541 w 4806563"/>
                <a:gd name="connsiteY292" fmla="*/ 823211 h 1952296"/>
                <a:gd name="connsiteX293" fmla="*/ 405516 w 4806563"/>
                <a:gd name="connsiteY293" fmla="*/ 803333 h 1952296"/>
                <a:gd name="connsiteX294" fmla="*/ 401541 w 4806563"/>
                <a:gd name="connsiteY294" fmla="*/ 787430 h 1952296"/>
                <a:gd name="connsiteX295" fmla="*/ 397565 w 4806563"/>
                <a:gd name="connsiteY295" fmla="*/ 755625 h 1952296"/>
                <a:gd name="connsiteX296" fmla="*/ 389614 w 4806563"/>
                <a:gd name="connsiteY296" fmla="*/ 731771 h 1952296"/>
                <a:gd name="connsiteX297" fmla="*/ 381663 w 4806563"/>
                <a:gd name="connsiteY297" fmla="*/ 719844 h 1952296"/>
                <a:gd name="connsiteX298" fmla="*/ 353833 w 4806563"/>
                <a:gd name="connsiteY298" fmla="*/ 688039 h 1952296"/>
                <a:gd name="connsiteX299" fmla="*/ 341906 w 4806563"/>
                <a:gd name="connsiteY299" fmla="*/ 684063 h 1952296"/>
                <a:gd name="connsiteX300" fmla="*/ 329979 w 4806563"/>
                <a:gd name="connsiteY300" fmla="*/ 692014 h 1952296"/>
                <a:gd name="connsiteX301" fmla="*/ 294198 w 4806563"/>
                <a:gd name="connsiteY301" fmla="*/ 688039 h 1952296"/>
                <a:gd name="connsiteX302" fmla="*/ 302150 w 4806563"/>
                <a:gd name="connsiteY302" fmla="*/ 680088 h 1952296"/>
                <a:gd name="connsiteX303" fmla="*/ 290223 w 4806563"/>
                <a:gd name="connsiteY303" fmla="*/ 656234 h 1952296"/>
                <a:gd name="connsiteX304" fmla="*/ 250466 w 4806563"/>
                <a:gd name="connsiteY304" fmla="*/ 644307 h 1952296"/>
                <a:gd name="connsiteX305" fmla="*/ 234563 w 4806563"/>
                <a:gd name="connsiteY305" fmla="*/ 628404 h 1952296"/>
                <a:gd name="connsiteX306" fmla="*/ 222636 w 4806563"/>
                <a:gd name="connsiteY306" fmla="*/ 604550 h 1952296"/>
                <a:gd name="connsiteX307" fmla="*/ 202758 w 4806563"/>
                <a:gd name="connsiteY307" fmla="*/ 572745 h 1952296"/>
                <a:gd name="connsiteX308" fmla="*/ 174929 w 4806563"/>
                <a:gd name="connsiteY308" fmla="*/ 564794 h 1952296"/>
                <a:gd name="connsiteX309" fmla="*/ 143123 w 4806563"/>
                <a:gd name="connsiteY309" fmla="*/ 556842 h 1952296"/>
                <a:gd name="connsiteX310" fmla="*/ 119270 w 4806563"/>
                <a:gd name="connsiteY310" fmla="*/ 548891 h 1952296"/>
                <a:gd name="connsiteX311" fmla="*/ 107343 w 4806563"/>
                <a:gd name="connsiteY311" fmla="*/ 540940 h 1952296"/>
                <a:gd name="connsiteX312" fmla="*/ 95416 w 4806563"/>
                <a:gd name="connsiteY312" fmla="*/ 536964 h 1952296"/>
                <a:gd name="connsiteX313" fmla="*/ 91440 w 4806563"/>
                <a:gd name="connsiteY313" fmla="*/ 501183 h 1952296"/>
                <a:gd name="connsiteX314" fmla="*/ 95416 w 4806563"/>
                <a:gd name="connsiteY314" fmla="*/ 489256 h 1952296"/>
                <a:gd name="connsiteX315" fmla="*/ 99391 w 4806563"/>
                <a:gd name="connsiteY315" fmla="*/ 469378 h 1952296"/>
                <a:gd name="connsiteX316" fmla="*/ 103367 w 4806563"/>
                <a:gd name="connsiteY316" fmla="*/ 453475 h 1952296"/>
                <a:gd name="connsiteX317" fmla="*/ 95416 w 4806563"/>
                <a:gd name="connsiteY317" fmla="*/ 429621 h 1952296"/>
                <a:gd name="connsiteX318" fmla="*/ 79513 w 4806563"/>
                <a:gd name="connsiteY318" fmla="*/ 397816 h 1952296"/>
                <a:gd name="connsiteX319" fmla="*/ 67586 w 4806563"/>
                <a:gd name="connsiteY319" fmla="*/ 389865 h 1952296"/>
                <a:gd name="connsiteX320" fmla="*/ 59635 w 4806563"/>
                <a:gd name="connsiteY320" fmla="*/ 362035 h 1952296"/>
                <a:gd name="connsiteX321" fmla="*/ 51683 w 4806563"/>
                <a:gd name="connsiteY321" fmla="*/ 354084 h 1952296"/>
                <a:gd name="connsiteX322" fmla="*/ 43732 w 4806563"/>
                <a:gd name="connsiteY322" fmla="*/ 310352 h 1952296"/>
                <a:gd name="connsiteX323" fmla="*/ 39756 w 4806563"/>
                <a:gd name="connsiteY323" fmla="*/ 282522 h 1952296"/>
                <a:gd name="connsiteX324" fmla="*/ 27830 w 4806563"/>
                <a:gd name="connsiteY324" fmla="*/ 274571 h 1952296"/>
                <a:gd name="connsiteX325" fmla="*/ 23854 w 4806563"/>
                <a:gd name="connsiteY325" fmla="*/ 262644 h 1952296"/>
                <a:gd name="connsiteX326" fmla="*/ 19878 w 4806563"/>
                <a:gd name="connsiteY326" fmla="*/ 238790 h 1952296"/>
                <a:gd name="connsiteX327" fmla="*/ 23854 w 4806563"/>
                <a:gd name="connsiteY327" fmla="*/ 226863 h 1952296"/>
                <a:gd name="connsiteX328" fmla="*/ 27830 w 4806563"/>
                <a:gd name="connsiteY328" fmla="*/ 210961 h 1952296"/>
                <a:gd name="connsiteX329" fmla="*/ 39756 w 4806563"/>
                <a:gd name="connsiteY329" fmla="*/ 187107 h 1952296"/>
                <a:gd name="connsiteX330" fmla="*/ 31805 w 4806563"/>
                <a:gd name="connsiteY330" fmla="*/ 175180 h 1952296"/>
                <a:gd name="connsiteX331" fmla="*/ 19878 w 4806563"/>
                <a:gd name="connsiteY331" fmla="*/ 167228 h 1952296"/>
                <a:gd name="connsiteX332" fmla="*/ 11927 w 4806563"/>
                <a:gd name="connsiteY332" fmla="*/ 143374 h 1952296"/>
                <a:gd name="connsiteX333" fmla="*/ 0 w 4806563"/>
                <a:gd name="connsiteY333" fmla="*/ 111569 h 1952296"/>
                <a:gd name="connsiteX334" fmla="*/ 11927 w 4806563"/>
                <a:gd name="connsiteY334" fmla="*/ 95667 h 1952296"/>
                <a:gd name="connsiteX335" fmla="*/ 35781 w 4806563"/>
                <a:gd name="connsiteY335" fmla="*/ 71813 h 1952296"/>
                <a:gd name="connsiteX336" fmla="*/ 47708 w 4806563"/>
                <a:gd name="connsiteY336" fmla="*/ 67837 h 1952296"/>
                <a:gd name="connsiteX337" fmla="*/ 87464 w 4806563"/>
                <a:gd name="connsiteY337" fmla="*/ 43983 h 1952296"/>
                <a:gd name="connsiteX338" fmla="*/ 111318 w 4806563"/>
                <a:gd name="connsiteY338" fmla="*/ 36032 h 1952296"/>
                <a:gd name="connsiteX339" fmla="*/ 127221 w 4806563"/>
                <a:gd name="connsiteY339" fmla="*/ 32056 h 1952296"/>
                <a:gd name="connsiteX340" fmla="*/ 139148 w 4806563"/>
                <a:gd name="connsiteY340" fmla="*/ 28081 h 1952296"/>
                <a:gd name="connsiteX341" fmla="*/ 159026 w 4806563"/>
                <a:gd name="connsiteY341" fmla="*/ 24105 h 1952296"/>
                <a:gd name="connsiteX342" fmla="*/ 167535 w 4806563"/>
                <a:gd name="connsiteY342" fmla="*/ 19851 h 1952296"/>
                <a:gd name="connsiteX0" fmla="*/ 167535 w 4806563"/>
                <a:gd name="connsiteY0" fmla="*/ 19851 h 1952296"/>
                <a:gd name="connsiteX1" fmla="*/ 518800 w 4806563"/>
                <a:gd name="connsiteY1" fmla="*/ 13057 h 1952296"/>
                <a:gd name="connsiteX2" fmla="*/ 1625774 w 4806563"/>
                <a:gd name="connsiteY2" fmla="*/ 447069 h 1952296"/>
                <a:gd name="connsiteX3" fmla="*/ 2124537 w 4806563"/>
                <a:gd name="connsiteY3" fmla="*/ 411947 h 1952296"/>
                <a:gd name="connsiteX4" fmla="*/ 2361112 w 4806563"/>
                <a:gd name="connsiteY4" fmla="*/ 821254 h 1952296"/>
                <a:gd name="connsiteX5" fmla="*/ 3420274 w 4806563"/>
                <a:gd name="connsiteY5" fmla="*/ 705337 h 1952296"/>
                <a:gd name="connsiteX6" fmla="*/ 4047214 w 4806563"/>
                <a:gd name="connsiteY6" fmla="*/ 624428 h 1952296"/>
                <a:gd name="connsiteX7" fmla="*/ 4806563 w 4806563"/>
                <a:gd name="connsiteY7" fmla="*/ 572745 h 1952296"/>
                <a:gd name="connsiteX8" fmla="*/ 4802588 w 4806563"/>
                <a:gd name="connsiteY8" fmla="*/ 584672 h 1952296"/>
                <a:gd name="connsiteX9" fmla="*/ 4794636 w 4806563"/>
                <a:gd name="connsiteY9" fmla="*/ 592623 h 1952296"/>
                <a:gd name="connsiteX10" fmla="*/ 4770783 w 4806563"/>
                <a:gd name="connsiteY10" fmla="*/ 600574 h 1952296"/>
                <a:gd name="connsiteX11" fmla="*/ 4762831 w 4806563"/>
                <a:gd name="connsiteY11" fmla="*/ 608526 h 1952296"/>
                <a:gd name="connsiteX12" fmla="*/ 4742953 w 4806563"/>
                <a:gd name="connsiteY12" fmla="*/ 620453 h 1952296"/>
                <a:gd name="connsiteX13" fmla="*/ 4731026 w 4806563"/>
                <a:gd name="connsiteY13" fmla="*/ 624428 h 1952296"/>
                <a:gd name="connsiteX14" fmla="*/ 4723075 w 4806563"/>
                <a:gd name="connsiteY14" fmla="*/ 636355 h 1952296"/>
                <a:gd name="connsiteX15" fmla="*/ 4711148 w 4806563"/>
                <a:gd name="connsiteY15" fmla="*/ 648282 h 1952296"/>
                <a:gd name="connsiteX16" fmla="*/ 4691270 w 4806563"/>
                <a:gd name="connsiteY16" fmla="*/ 668161 h 1952296"/>
                <a:gd name="connsiteX17" fmla="*/ 4683318 w 4806563"/>
                <a:gd name="connsiteY17" fmla="*/ 692014 h 1952296"/>
                <a:gd name="connsiteX18" fmla="*/ 4667416 w 4806563"/>
                <a:gd name="connsiteY18" fmla="*/ 711893 h 1952296"/>
                <a:gd name="connsiteX19" fmla="*/ 4663440 w 4806563"/>
                <a:gd name="connsiteY19" fmla="*/ 723820 h 1952296"/>
                <a:gd name="connsiteX20" fmla="*/ 4611756 w 4806563"/>
                <a:gd name="connsiteY20" fmla="*/ 731771 h 1952296"/>
                <a:gd name="connsiteX21" fmla="*/ 4583927 w 4806563"/>
                <a:gd name="connsiteY21" fmla="*/ 743698 h 1952296"/>
                <a:gd name="connsiteX22" fmla="*/ 4575976 w 4806563"/>
                <a:gd name="connsiteY22" fmla="*/ 755625 h 1952296"/>
                <a:gd name="connsiteX23" fmla="*/ 4564049 w 4806563"/>
                <a:gd name="connsiteY23" fmla="*/ 795381 h 1952296"/>
                <a:gd name="connsiteX24" fmla="*/ 4552122 w 4806563"/>
                <a:gd name="connsiteY24" fmla="*/ 823211 h 1952296"/>
                <a:gd name="connsiteX25" fmla="*/ 4544170 w 4806563"/>
                <a:gd name="connsiteY25" fmla="*/ 831162 h 1952296"/>
                <a:gd name="connsiteX26" fmla="*/ 4528268 w 4806563"/>
                <a:gd name="connsiteY26" fmla="*/ 855016 h 1952296"/>
                <a:gd name="connsiteX27" fmla="*/ 4516341 w 4806563"/>
                <a:gd name="connsiteY27" fmla="*/ 858992 h 1952296"/>
                <a:gd name="connsiteX28" fmla="*/ 4508390 w 4806563"/>
                <a:gd name="connsiteY28" fmla="*/ 870919 h 1952296"/>
                <a:gd name="connsiteX29" fmla="*/ 4488511 w 4806563"/>
                <a:gd name="connsiteY29" fmla="*/ 886821 h 1952296"/>
                <a:gd name="connsiteX30" fmla="*/ 4480560 w 4806563"/>
                <a:gd name="connsiteY30" fmla="*/ 898748 h 1952296"/>
                <a:gd name="connsiteX31" fmla="*/ 4460682 w 4806563"/>
                <a:gd name="connsiteY31" fmla="*/ 914651 h 1952296"/>
                <a:gd name="connsiteX32" fmla="*/ 4436828 w 4806563"/>
                <a:gd name="connsiteY32" fmla="*/ 946456 h 1952296"/>
                <a:gd name="connsiteX33" fmla="*/ 4412974 w 4806563"/>
                <a:gd name="connsiteY33" fmla="*/ 954408 h 1952296"/>
                <a:gd name="connsiteX34" fmla="*/ 4401047 w 4806563"/>
                <a:gd name="connsiteY34" fmla="*/ 978261 h 1952296"/>
                <a:gd name="connsiteX35" fmla="*/ 4393096 w 4806563"/>
                <a:gd name="connsiteY35" fmla="*/ 990188 h 1952296"/>
                <a:gd name="connsiteX36" fmla="*/ 4385144 w 4806563"/>
                <a:gd name="connsiteY36" fmla="*/ 998140 h 1952296"/>
                <a:gd name="connsiteX37" fmla="*/ 4381169 w 4806563"/>
                <a:gd name="connsiteY37" fmla="*/ 1010067 h 1952296"/>
                <a:gd name="connsiteX38" fmla="*/ 4373217 w 4806563"/>
                <a:gd name="connsiteY38" fmla="*/ 1021994 h 1952296"/>
                <a:gd name="connsiteX39" fmla="*/ 4369242 w 4806563"/>
                <a:gd name="connsiteY39" fmla="*/ 1033921 h 1952296"/>
                <a:gd name="connsiteX40" fmla="*/ 4361290 w 4806563"/>
                <a:gd name="connsiteY40" fmla="*/ 1057774 h 1952296"/>
                <a:gd name="connsiteX41" fmla="*/ 4349363 w 4806563"/>
                <a:gd name="connsiteY41" fmla="*/ 1161141 h 1952296"/>
                <a:gd name="connsiteX42" fmla="*/ 4357315 w 4806563"/>
                <a:gd name="connsiteY42" fmla="*/ 1216801 h 1952296"/>
                <a:gd name="connsiteX43" fmla="*/ 4361290 w 4806563"/>
                <a:gd name="connsiteY43" fmla="*/ 1236679 h 1952296"/>
                <a:gd name="connsiteX44" fmla="*/ 4373217 w 4806563"/>
                <a:gd name="connsiteY44" fmla="*/ 1264508 h 1952296"/>
                <a:gd name="connsiteX45" fmla="*/ 4377193 w 4806563"/>
                <a:gd name="connsiteY45" fmla="*/ 1276435 h 1952296"/>
                <a:gd name="connsiteX46" fmla="*/ 4389120 w 4806563"/>
                <a:gd name="connsiteY46" fmla="*/ 1312216 h 1952296"/>
                <a:gd name="connsiteX47" fmla="*/ 4401047 w 4806563"/>
                <a:gd name="connsiteY47" fmla="*/ 1332094 h 1952296"/>
                <a:gd name="connsiteX48" fmla="*/ 4412974 w 4806563"/>
                <a:gd name="connsiteY48" fmla="*/ 1355948 h 1952296"/>
                <a:gd name="connsiteX49" fmla="*/ 4428876 w 4806563"/>
                <a:gd name="connsiteY49" fmla="*/ 1379802 h 1952296"/>
                <a:gd name="connsiteX50" fmla="*/ 4432852 w 4806563"/>
                <a:gd name="connsiteY50" fmla="*/ 1391729 h 1952296"/>
                <a:gd name="connsiteX51" fmla="*/ 4456706 w 4806563"/>
                <a:gd name="connsiteY51" fmla="*/ 1415583 h 1952296"/>
                <a:gd name="connsiteX52" fmla="*/ 4464657 w 4806563"/>
                <a:gd name="connsiteY52" fmla="*/ 1427510 h 1952296"/>
                <a:gd name="connsiteX53" fmla="*/ 4484536 w 4806563"/>
                <a:gd name="connsiteY53" fmla="*/ 1447388 h 1952296"/>
                <a:gd name="connsiteX54" fmla="*/ 4492487 w 4806563"/>
                <a:gd name="connsiteY54" fmla="*/ 1459315 h 1952296"/>
                <a:gd name="connsiteX55" fmla="*/ 4512365 w 4806563"/>
                <a:gd name="connsiteY55" fmla="*/ 1475218 h 1952296"/>
                <a:gd name="connsiteX56" fmla="*/ 4508390 w 4806563"/>
                <a:gd name="connsiteY56" fmla="*/ 1487145 h 1952296"/>
                <a:gd name="connsiteX57" fmla="*/ 4512365 w 4806563"/>
                <a:gd name="connsiteY57" fmla="*/ 1530877 h 1952296"/>
                <a:gd name="connsiteX58" fmla="*/ 4532243 w 4806563"/>
                <a:gd name="connsiteY58" fmla="*/ 1546780 h 1952296"/>
                <a:gd name="connsiteX59" fmla="*/ 4544170 w 4806563"/>
                <a:gd name="connsiteY59" fmla="*/ 1554731 h 1952296"/>
                <a:gd name="connsiteX60" fmla="*/ 4548146 w 4806563"/>
                <a:gd name="connsiteY60" fmla="*/ 1566658 h 1952296"/>
                <a:gd name="connsiteX61" fmla="*/ 4560073 w 4806563"/>
                <a:gd name="connsiteY61" fmla="*/ 1574609 h 1952296"/>
                <a:gd name="connsiteX62" fmla="*/ 4583927 w 4806563"/>
                <a:gd name="connsiteY62" fmla="*/ 1602439 h 1952296"/>
                <a:gd name="connsiteX63" fmla="*/ 4591878 w 4806563"/>
                <a:gd name="connsiteY63" fmla="*/ 1630268 h 1952296"/>
                <a:gd name="connsiteX64" fmla="*/ 4611756 w 4806563"/>
                <a:gd name="connsiteY64" fmla="*/ 1650147 h 1952296"/>
                <a:gd name="connsiteX65" fmla="*/ 4615732 w 4806563"/>
                <a:gd name="connsiteY65" fmla="*/ 1709781 h 1952296"/>
                <a:gd name="connsiteX66" fmla="*/ 4611756 w 4806563"/>
                <a:gd name="connsiteY66" fmla="*/ 1777368 h 1952296"/>
                <a:gd name="connsiteX67" fmla="*/ 4611756 w 4806563"/>
                <a:gd name="connsiteY67" fmla="*/ 1825075 h 1952296"/>
                <a:gd name="connsiteX68" fmla="*/ 4599830 w 4806563"/>
                <a:gd name="connsiteY68" fmla="*/ 1876759 h 1952296"/>
                <a:gd name="connsiteX69" fmla="*/ 4595854 w 4806563"/>
                <a:gd name="connsiteY69" fmla="*/ 1900613 h 1952296"/>
                <a:gd name="connsiteX70" fmla="*/ 4583927 w 4806563"/>
                <a:gd name="connsiteY70" fmla="*/ 1904588 h 1952296"/>
                <a:gd name="connsiteX71" fmla="*/ 4564049 w 4806563"/>
                <a:gd name="connsiteY71" fmla="*/ 1920491 h 1952296"/>
                <a:gd name="connsiteX72" fmla="*/ 4536219 w 4806563"/>
                <a:gd name="connsiteY72" fmla="*/ 1924467 h 1952296"/>
                <a:gd name="connsiteX73" fmla="*/ 4524292 w 4806563"/>
                <a:gd name="connsiteY73" fmla="*/ 1920491 h 1952296"/>
                <a:gd name="connsiteX74" fmla="*/ 4520316 w 4806563"/>
                <a:gd name="connsiteY74" fmla="*/ 1908564 h 1952296"/>
                <a:gd name="connsiteX75" fmla="*/ 4504414 w 4806563"/>
                <a:gd name="connsiteY75" fmla="*/ 1884710 h 1952296"/>
                <a:gd name="connsiteX76" fmla="*/ 4496463 w 4806563"/>
                <a:gd name="connsiteY76" fmla="*/ 1856881 h 1952296"/>
                <a:gd name="connsiteX77" fmla="*/ 4488511 w 4806563"/>
                <a:gd name="connsiteY77" fmla="*/ 1848929 h 1952296"/>
                <a:gd name="connsiteX78" fmla="*/ 4476584 w 4806563"/>
                <a:gd name="connsiteY78" fmla="*/ 1844954 h 1952296"/>
                <a:gd name="connsiteX79" fmla="*/ 4452730 w 4806563"/>
                <a:gd name="connsiteY79" fmla="*/ 1837002 h 1952296"/>
                <a:gd name="connsiteX80" fmla="*/ 4428876 w 4806563"/>
                <a:gd name="connsiteY80" fmla="*/ 1833027 h 1952296"/>
                <a:gd name="connsiteX81" fmla="*/ 4420925 w 4806563"/>
                <a:gd name="connsiteY81" fmla="*/ 1809173 h 1952296"/>
                <a:gd name="connsiteX82" fmla="*/ 4412974 w 4806563"/>
                <a:gd name="connsiteY82" fmla="*/ 1773392 h 1952296"/>
                <a:gd name="connsiteX83" fmla="*/ 4389120 w 4806563"/>
                <a:gd name="connsiteY83" fmla="*/ 1769416 h 1952296"/>
                <a:gd name="connsiteX84" fmla="*/ 4377193 w 4806563"/>
                <a:gd name="connsiteY84" fmla="*/ 1765441 h 1952296"/>
                <a:gd name="connsiteX85" fmla="*/ 4369242 w 4806563"/>
                <a:gd name="connsiteY85" fmla="*/ 1757489 h 1952296"/>
                <a:gd name="connsiteX86" fmla="*/ 4357315 w 4806563"/>
                <a:gd name="connsiteY86" fmla="*/ 1749538 h 1952296"/>
                <a:gd name="connsiteX87" fmla="*/ 4353339 w 4806563"/>
                <a:gd name="connsiteY87" fmla="*/ 1737611 h 1952296"/>
                <a:gd name="connsiteX88" fmla="*/ 4341412 w 4806563"/>
                <a:gd name="connsiteY88" fmla="*/ 1729660 h 1952296"/>
                <a:gd name="connsiteX89" fmla="*/ 4325510 w 4806563"/>
                <a:gd name="connsiteY89" fmla="*/ 1705806 h 1952296"/>
                <a:gd name="connsiteX90" fmla="*/ 4317558 w 4806563"/>
                <a:gd name="connsiteY90" fmla="*/ 1697854 h 1952296"/>
                <a:gd name="connsiteX91" fmla="*/ 4309607 w 4806563"/>
                <a:gd name="connsiteY91" fmla="*/ 1674001 h 1952296"/>
                <a:gd name="connsiteX92" fmla="*/ 4301656 w 4806563"/>
                <a:gd name="connsiteY92" fmla="*/ 1662074 h 1952296"/>
                <a:gd name="connsiteX93" fmla="*/ 4293704 w 4806563"/>
                <a:gd name="connsiteY93" fmla="*/ 1654122 h 1952296"/>
                <a:gd name="connsiteX94" fmla="*/ 4297680 w 4806563"/>
                <a:gd name="connsiteY94" fmla="*/ 1642195 h 1952296"/>
                <a:gd name="connsiteX95" fmla="*/ 4309607 w 4806563"/>
                <a:gd name="connsiteY95" fmla="*/ 1634244 h 1952296"/>
                <a:gd name="connsiteX96" fmla="*/ 4321534 w 4806563"/>
                <a:gd name="connsiteY96" fmla="*/ 1610390 h 1952296"/>
                <a:gd name="connsiteX97" fmla="*/ 4317558 w 4806563"/>
                <a:gd name="connsiteY97" fmla="*/ 1598463 h 1952296"/>
                <a:gd name="connsiteX98" fmla="*/ 4297680 w 4806563"/>
                <a:gd name="connsiteY98" fmla="*/ 1602439 h 1952296"/>
                <a:gd name="connsiteX99" fmla="*/ 4285753 w 4806563"/>
                <a:gd name="connsiteY99" fmla="*/ 1606414 h 1952296"/>
                <a:gd name="connsiteX100" fmla="*/ 4281777 w 4806563"/>
                <a:gd name="connsiteY100" fmla="*/ 1622317 h 1952296"/>
                <a:gd name="connsiteX101" fmla="*/ 4277802 w 4806563"/>
                <a:gd name="connsiteY101" fmla="*/ 1570634 h 1952296"/>
                <a:gd name="connsiteX102" fmla="*/ 4277802 w 4806563"/>
                <a:gd name="connsiteY102" fmla="*/ 1510999 h 1952296"/>
                <a:gd name="connsiteX103" fmla="*/ 4269850 w 4806563"/>
                <a:gd name="connsiteY103" fmla="*/ 1503048 h 1952296"/>
                <a:gd name="connsiteX104" fmla="*/ 4265875 w 4806563"/>
                <a:gd name="connsiteY104" fmla="*/ 1455340 h 1952296"/>
                <a:gd name="connsiteX105" fmla="*/ 4261899 w 4806563"/>
                <a:gd name="connsiteY105" fmla="*/ 1443413 h 1952296"/>
                <a:gd name="connsiteX106" fmla="*/ 4253948 w 4806563"/>
                <a:gd name="connsiteY106" fmla="*/ 1435461 h 1952296"/>
                <a:gd name="connsiteX107" fmla="*/ 4234070 w 4806563"/>
                <a:gd name="connsiteY107" fmla="*/ 1431486 h 1952296"/>
                <a:gd name="connsiteX108" fmla="*/ 4222143 w 4806563"/>
                <a:gd name="connsiteY108" fmla="*/ 1423534 h 1952296"/>
                <a:gd name="connsiteX109" fmla="*/ 4182386 w 4806563"/>
                <a:gd name="connsiteY109" fmla="*/ 1391729 h 1952296"/>
                <a:gd name="connsiteX110" fmla="*/ 4162508 w 4806563"/>
                <a:gd name="connsiteY110" fmla="*/ 1371851 h 1952296"/>
                <a:gd name="connsiteX111" fmla="*/ 4138654 w 4806563"/>
                <a:gd name="connsiteY111" fmla="*/ 1363900 h 1952296"/>
                <a:gd name="connsiteX112" fmla="*/ 4118776 w 4806563"/>
                <a:gd name="connsiteY112" fmla="*/ 1344021 h 1952296"/>
                <a:gd name="connsiteX113" fmla="*/ 4106849 w 4806563"/>
                <a:gd name="connsiteY113" fmla="*/ 1336070 h 1952296"/>
                <a:gd name="connsiteX114" fmla="*/ 4086970 w 4806563"/>
                <a:gd name="connsiteY114" fmla="*/ 1324143 h 1952296"/>
                <a:gd name="connsiteX115" fmla="*/ 4063116 w 4806563"/>
                <a:gd name="connsiteY115" fmla="*/ 1332094 h 1952296"/>
                <a:gd name="connsiteX116" fmla="*/ 4047214 w 4806563"/>
                <a:gd name="connsiteY116" fmla="*/ 1355948 h 1952296"/>
                <a:gd name="connsiteX117" fmla="*/ 4039263 w 4806563"/>
                <a:gd name="connsiteY117" fmla="*/ 1363900 h 1952296"/>
                <a:gd name="connsiteX118" fmla="*/ 4031311 w 4806563"/>
                <a:gd name="connsiteY118" fmla="*/ 1387754 h 1952296"/>
                <a:gd name="connsiteX119" fmla="*/ 4019384 w 4806563"/>
                <a:gd name="connsiteY119" fmla="*/ 1391729 h 1952296"/>
                <a:gd name="connsiteX120" fmla="*/ 3991555 w 4806563"/>
                <a:gd name="connsiteY120" fmla="*/ 1395705 h 1952296"/>
                <a:gd name="connsiteX121" fmla="*/ 3967701 w 4806563"/>
                <a:gd name="connsiteY121" fmla="*/ 1383778 h 1952296"/>
                <a:gd name="connsiteX122" fmla="*/ 3963725 w 4806563"/>
                <a:gd name="connsiteY122" fmla="*/ 1371851 h 1952296"/>
                <a:gd name="connsiteX123" fmla="*/ 3939871 w 4806563"/>
                <a:gd name="connsiteY123" fmla="*/ 1363900 h 1952296"/>
                <a:gd name="connsiteX124" fmla="*/ 3927944 w 4806563"/>
                <a:gd name="connsiteY124" fmla="*/ 1355948 h 1952296"/>
                <a:gd name="connsiteX125" fmla="*/ 3904090 w 4806563"/>
                <a:gd name="connsiteY125" fmla="*/ 1344021 h 1952296"/>
                <a:gd name="connsiteX126" fmla="*/ 3892163 w 4806563"/>
                <a:gd name="connsiteY126" fmla="*/ 1340046 h 1952296"/>
                <a:gd name="connsiteX127" fmla="*/ 3868310 w 4806563"/>
                <a:gd name="connsiteY127" fmla="*/ 1324143 h 1952296"/>
                <a:gd name="connsiteX128" fmla="*/ 3792772 w 4806563"/>
                <a:gd name="connsiteY128" fmla="*/ 1320168 h 1952296"/>
                <a:gd name="connsiteX129" fmla="*/ 3737113 w 4806563"/>
                <a:gd name="connsiteY129" fmla="*/ 1328119 h 1952296"/>
                <a:gd name="connsiteX130" fmla="*/ 3725186 w 4806563"/>
                <a:gd name="connsiteY130" fmla="*/ 1332094 h 1952296"/>
                <a:gd name="connsiteX131" fmla="*/ 3717235 w 4806563"/>
                <a:gd name="connsiteY131" fmla="*/ 1340046 h 1952296"/>
                <a:gd name="connsiteX132" fmla="*/ 3681454 w 4806563"/>
                <a:gd name="connsiteY132" fmla="*/ 1344021 h 1952296"/>
                <a:gd name="connsiteX133" fmla="*/ 3665551 w 4806563"/>
                <a:gd name="connsiteY133" fmla="*/ 1347997 h 1952296"/>
                <a:gd name="connsiteX134" fmla="*/ 3661576 w 4806563"/>
                <a:gd name="connsiteY134" fmla="*/ 1336070 h 1952296"/>
                <a:gd name="connsiteX135" fmla="*/ 3657600 w 4806563"/>
                <a:gd name="connsiteY135" fmla="*/ 1324143 h 1952296"/>
                <a:gd name="connsiteX136" fmla="*/ 3649649 w 4806563"/>
                <a:gd name="connsiteY136" fmla="*/ 1300289 h 1952296"/>
                <a:gd name="connsiteX137" fmla="*/ 3625795 w 4806563"/>
                <a:gd name="connsiteY137" fmla="*/ 1296314 h 1952296"/>
                <a:gd name="connsiteX138" fmla="*/ 3617843 w 4806563"/>
                <a:gd name="connsiteY138" fmla="*/ 1304265 h 1952296"/>
                <a:gd name="connsiteX139" fmla="*/ 3562184 w 4806563"/>
                <a:gd name="connsiteY139" fmla="*/ 1340046 h 1952296"/>
                <a:gd name="connsiteX140" fmla="*/ 3550257 w 4806563"/>
                <a:gd name="connsiteY140" fmla="*/ 1336070 h 1952296"/>
                <a:gd name="connsiteX141" fmla="*/ 3526403 w 4806563"/>
                <a:gd name="connsiteY141" fmla="*/ 1328119 h 1952296"/>
                <a:gd name="connsiteX142" fmla="*/ 3510501 w 4806563"/>
                <a:gd name="connsiteY142" fmla="*/ 1324143 h 1952296"/>
                <a:gd name="connsiteX143" fmla="*/ 3498574 w 4806563"/>
                <a:gd name="connsiteY143" fmla="*/ 1332094 h 1952296"/>
                <a:gd name="connsiteX144" fmla="*/ 3466769 w 4806563"/>
                <a:gd name="connsiteY144" fmla="*/ 1336070 h 1952296"/>
                <a:gd name="connsiteX145" fmla="*/ 3446890 w 4806563"/>
                <a:gd name="connsiteY145" fmla="*/ 1367875 h 1952296"/>
                <a:gd name="connsiteX146" fmla="*/ 3442915 w 4806563"/>
                <a:gd name="connsiteY146" fmla="*/ 1403656 h 1952296"/>
                <a:gd name="connsiteX147" fmla="*/ 3466769 w 4806563"/>
                <a:gd name="connsiteY147" fmla="*/ 1399681 h 1952296"/>
                <a:gd name="connsiteX148" fmla="*/ 3486647 w 4806563"/>
                <a:gd name="connsiteY148" fmla="*/ 1395705 h 1952296"/>
                <a:gd name="connsiteX149" fmla="*/ 3486647 w 4806563"/>
                <a:gd name="connsiteY149" fmla="*/ 1419559 h 1952296"/>
                <a:gd name="connsiteX150" fmla="*/ 3466769 w 4806563"/>
                <a:gd name="connsiteY150" fmla="*/ 1423534 h 1952296"/>
                <a:gd name="connsiteX151" fmla="*/ 3462793 w 4806563"/>
                <a:gd name="connsiteY151" fmla="*/ 1435461 h 1952296"/>
                <a:gd name="connsiteX152" fmla="*/ 3470744 w 4806563"/>
                <a:gd name="connsiteY152" fmla="*/ 1463291 h 1952296"/>
                <a:gd name="connsiteX153" fmla="*/ 3506525 w 4806563"/>
                <a:gd name="connsiteY153" fmla="*/ 1483169 h 1952296"/>
                <a:gd name="connsiteX154" fmla="*/ 3518452 w 4806563"/>
                <a:gd name="connsiteY154" fmla="*/ 1487145 h 1952296"/>
                <a:gd name="connsiteX155" fmla="*/ 3542306 w 4806563"/>
                <a:gd name="connsiteY155" fmla="*/ 1495096 h 1952296"/>
                <a:gd name="connsiteX156" fmla="*/ 3534355 w 4806563"/>
                <a:gd name="connsiteY156" fmla="*/ 1518950 h 1952296"/>
                <a:gd name="connsiteX157" fmla="*/ 3526403 w 4806563"/>
                <a:gd name="connsiteY157" fmla="*/ 1510999 h 1952296"/>
                <a:gd name="connsiteX158" fmla="*/ 3514476 w 4806563"/>
                <a:gd name="connsiteY158" fmla="*/ 1507023 h 1952296"/>
                <a:gd name="connsiteX159" fmla="*/ 3466769 w 4806563"/>
                <a:gd name="connsiteY159" fmla="*/ 1499072 h 1952296"/>
                <a:gd name="connsiteX160" fmla="*/ 3454842 w 4806563"/>
                <a:gd name="connsiteY160" fmla="*/ 1491121 h 1952296"/>
                <a:gd name="connsiteX161" fmla="*/ 3434963 w 4806563"/>
                <a:gd name="connsiteY161" fmla="*/ 1463291 h 1952296"/>
                <a:gd name="connsiteX162" fmla="*/ 3423036 w 4806563"/>
                <a:gd name="connsiteY162" fmla="*/ 1487145 h 1952296"/>
                <a:gd name="connsiteX163" fmla="*/ 3430988 w 4806563"/>
                <a:gd name="connsiteY163" fmla="*/ 1495096 h 1952296"/>
                <a:gd name="connsiteX164" fmla="*/ 3423036 w 4806563"/>
                <a:gd name="connsiteY164" fmla="*/ 1503048 h 1952296"/>
                <a:gd name="connsiteX165" fmla="*/ 3411110 w 4806563"/>
                <a:gd name="connsiteY165" fmla="*/ 1522926 h 1952296"/>
                <a:gd name="connsiteX166" fmla="*/ 3403158 w 4806563"/>
                <a:gd name="connsiteY166" fmla="*/ 1499072 h 1952296"/>
                <a:gd name="connsiteX167" fmla="*/ 3387256 w 4806563"/>
                <a:gd name="connsiteY167" fmla="*/ 1495096 h 1952296"/>
                <a:gd name="connsiteX168" fmla="*/ 3367377 w 4806563"/>
                <a:gd name="connsiteY168" fmla="*/ 1510999 h 1952296"/>
                <a:gd name="connsiteX169" fmla="*/ 3355450 w 4806563"/>
                <a:gd name="connsiteY169" fmla="*/ 1530877 h 1952296"/>
                <a:gd name="connsiteX170" fmla="*/ 3327621 w 4806563"/>
                <a:gd name="connsiteY170" fmla="*/ 1534853 h 1952296"/>
                <a:gd name="connsiteX171" fmla="*/ 3295816 w 4806563"/>
                <a:gd name="connsiteY171" fmla="*/ 1510999 h 1952296"/>
                <a:gd name="connsiteX172" fmla="*/ 3287864 w 4806563"/>
                <a:gd name="connsiteY172" fmla="*/ 1503048 h 1952296"/>
                <a:gd name="connsiteX173" fmla="*/ 3295816 w 4806563"/>
                <a:gd name="connsiteY173" fmla="*/ 1495096 h 1952296"/>
                <a:gd name="connsiteX174" fmla="*/ 3287864 w 4806563"/>
                <a:gd name="connsiteY174" fmla="*/ 1483169 h 1952296"/>
                <a:gd name="connsiteX175" fmla="*/ 3275937 w 4806563"/>
                <a:gd name="connsiteY175" fmla="*/ 1479194 h 1952296"/>
                <a:gd name="connsiteX176" fmla="*/ 3267986 w 4806563"/>
                <a:gd name="connsiteY176" fmla="*/ 1471242 h 1952296"/>
                <a:gd name="connsiteX177" fmla="*/ 3256059 w 4806563"/>
                <a:gd name="connsiteY177" fmla="*/ 1467267 h 1952296"/>
                <a:gd name="connsiteX178" fmla="*/ 3252083 w 4806563"/>
                <a:gd name="connsiteY178" fmla="*/ 1455340 h 1952296"/>
                <a:gd name="connsiteX179" fmla="*/ 3220278 w 4806563"/>
                <a:gd name="connsiteY179" fmla="*/ 1451364 h 1952296"/>
                <a:gd name="connsiteX180" fmla="*/ 3200400 w 4806563"/>
                <a:gd name="connsiteY180" fmla="*/ 1447388 h 1952296"/>
                <a:gd name="connsiteX181" fmla="*/ 3188473 w 4806563"/>
                <a:gd name="connsiteY181" fmla="*/ 1451364 h 1952296"/>
                <a:gd name="connsiteX182" fmla="*/ 3184497 w 4806563"/>
                <a:gd name="connsiteY182" fmla="*/ 1463291 h 1952296"/>
                <a:gd name="connsiteX183" fmla="*/ 3168595 w 4806563"/>
                <a:gd name="connsiteY183" fmla="*/ 1467267 h 1952296"/>
                <a:gd name="connsiteX184" fmla="*/ 3132814 w 4806563"/>
                <a:gd name="connsiteY184" fmla="*/ 1459315 h 1952296"/>
                <a:gd name="connsiteX185" fmla="*/ 3120887 w 4806563"/>
                <a:gd name="connsiteY185" fmla="*/ 1455340 h 1952296"/>
                <a:gd name="connsiteX186" fmla="*/ 3085106 w 4806563"/>
                <a:gd name="connsiteY186" fmla="*/ 1443413 h 1952296"/>
                <a:gd name="connsiteX187" fmla="*/ 3025471 w 4806563"/>
                <a:gd name="connsiteY187" fmla="*/ 1439437 h 1952296"/>
                <a:gd name="connsiteX188" fmla="*/ 3009569 w 4806563"/>
                <a:gd name="connsiteY188" fmla="*/ 1443413 h 1952296"/>
                <a:gd name="connsiteX189" fmla="*/ 2989690 w 4806563"/>
                <a:gd name="connsiteY189" fmla="*/ 1447388 h 1952296"/>
                <a:gd name="connsiteX190" fmla="*/ 2977763 w 4806563"/>
                <a:gd name="connsiteY190" fmla="*/ 1451364 h 1952296"/>
                <a:gd name="connsiteX191" fmla="*/ 2930056 w 4806563"/>
                <a:gd name="connsiteY191" fmla="*/ 1463291 h 1952296"/>
                <a:gd name="connsiteX192" fmla="*/ 2918129 w 4806563"/>
                <a:gd name="connsiteY192" fmla="*/ 1471242 h 1952296"/>
                <a:gd name="connsiteX193" fmla="*/ 2878372 w 4806563"/>
                <a:gd name="connsiteY193" fmla="*/ 1483169 h 1952296"/>
                <a:gd name="connsiteX194" fmla="*/ 2870421 w 4806563"/>
                <a:gd name="connsiteY194" fmla="*/ 1491121 h 1952296"/>
                <a:gd name="connsiteX195" fmla="*/ 2850543 w 4806563"/>
                <a:gd name="connsiteY195" fmla="*/ 1503048 h 1952296"/>
                <a:gd name="connsiteX196" fmla="*/ 2826689 w 4806563"/>
                <a:gd name="connsiteY196" fmla="*/ 1510999 h 1952296"/>
                <a:gd name="connsiteX197" fmla="*/ 2810786 w 4806563"/>
                <a:gd name="connsiteY197" fmla="*/ 1530877 h 1952296"/>
                <a:gd name="connsiteX198" fmla="*/ 2798859 w 4806563"/>
                <a:gd name="connsiteY198" fmla="*/ 1538828 h 1952296"/>
                <a:gd name="connsiteX199" fmla="*/ 2786932 w 4806563"/>
                <a:gd name="connsiteY199" fmla="*/ 1542804 h 1952296"/>
                <a:gd name="connsiteX200" fmla="*/ 2778981 w 4806563"/>
                <a:gd name="connsiteY200" fmla="*/ 1554731 h 1952296"/>
                <a:gd name="connsiteX201" fmla="*/ 2759103 w 4806563"/>
                <a:gd name="connsiteY201" fmla="*/ 1570634 h 1952296"/>
                <a:gd name="connsiteX202" fmla="*/ 2747176 w 4806563"/>
                <a:gd name="connsiteY202" fmla="*/ 1578585 h 1952296"/>
                <a:gd name="connsiteX203" fmla="*/ 2731273 w 4806563"/>
                <a:gd name="connsiteY203" fmla="*/ 1598463 h 1952296"/>
                <a:gd name="connsiteX204" fmla="*/ 2727297 w 4806563"/>
                <a:gd name="connsiteY204" fmla="*/ 1610390 h 1952296"/>
                <a:gd name="connsiteX205" fmla="*/ 2699468 w 4806563"/>
                <a:gd name="connsiteY205" fmla="*/ 1614366 h 1952296"/>
                <a:gd name="connsiteX206" fmla="*/ 2683565 w 4806563"/>
                <a:gd name="connsiteY206" fmla="*/ 1618341 h 1952296"/>
                <a:gd name="connsiteX207" fmla="*/ 2651760 w 4806563"/>
                <a:gd name="connsiteY207" fmla="*/ 1622317 h 1952296"/>
                <a:gd name="connsiteX208" fmla="*/ 2639833 w 4806563"/>
                <a:gd name="connsiteY208" fmla="*/ 1630268 h 1952296"/>
                <a:gd name="connsiteX209" fmla="*/ 2623930 w 4806563"/>
                <a:gd name="connsiteY209" fmla="*/ 1638220 h 1952296"/>
                <a:gd name="connsiteX210" fmla="*/ 2588150 w 4806563"/>
                <a:gd name="connsiteY210" fmla="*/ 1658098 h 1952296"/>
                <a:gd name="connsiteX211" fmla="*/ 2564296 w 4806563"/>
                <a:gd name="connsiteY211" fmla="*/ 1689903 h 1952296"/>
                <a:gd name="connsiteX212" fmla="*/ 2544417 w 4806563"/>
                <a:gd name="connsiteY212" fmla="*/ 1701830 h 1952296"/>
                <a:gd name="connsiteX213" fmla="*/ 2552369 w 4806563"/>
                <a:gd name="connsiteY213" fmla="*/ 1725684 h 1952296"/>
                <a:gd name="connsiteX214" fmla="*/ 2548393 w 4806563"/>
                <a:gd name="connsiteY214" fmla="*/ 1757489 h 1952296"/>
                <a:gd name="connsiteX215" fmla="*/ 2544417 w 4806563"/>
                <a:gd name="connsiteY215" fmla="*/ 1769416 h 1952296"/>
                <a:gd name="connsiteX216" fmla="*/ 2532490 w 4806563"/>
                <a:gd name="connsiteY216" fmla="*/ 1813148 h 1952296"/>
                <a:gd name="connsiteX217" fmla="*/ 2528515 w 4806563"/>
                <a:gd name="connsiteY217" fmla="*/ 1837002 h 1952296"/>
                <a:gd name="connsiteX218" fmla="*/ 2532490 w 4806563"/>
                <a:gd name="connsiteY218" fmla="*/ 1848929 h 1952296"/>
                <a:gd name="connsiteX219" fmla="*/ 2536466 w 4806563"/>
                <a:gd name="connsiteY219" fmla="*/ 1904588 h 1952296"/>
                <a:gd name="connsiteX220" fmla="*/ 2544417 w 4806563"/>
                <a:gd name="connsiteY220" fmla="*/ 1916515 h 1952296"/>
                <a:gd name="connsiteX221" fmla="*/ 2552369 w 4806563"/>
                <a:gd name="connsiteY221" fmla="*/ 1948321 h 1952296"/>
                <a:gd name="connsiteX222" fmla="*/ 2508636 w 4806563"/>
                <a:gd name="connsiteY222" fmla="*/ 1944345 h 1952296"/>
                <a:gd name="connsiteX223" fmla="*/ 2452977 w 4806563"/>
                <a:gd name="connsiteY223" fmla="*/ 1932418 h 1952296"/>
                <a:gd name="connsiteX224" fmla="*/ 2433099 w 4806563"/>
                <a:gd name="connsiteY224" fmla="*/ 1928442 h 1952296"/>
                <a:gd name="connsiteX225" fmla="*/ 2405270 w 4806563"/>
                <a:gd name="connsiteY225" fmla="*/ 1920491 h 1952296"/>
                <a:gd name="connsiteX226" fmla="*/ 2381416 w 4806563"/>
                <a:gd name="connsiteY226" fmla="*/ 1904588 h 1952296"/>
                <a:gd name="connsiteX227" fmla="*/ 2357562 w 4806563"/>
                <a:gd name="connsiteY227" fmla="*/ 1900613 h 1952296"/>
                <a:gd name="connsiteX228" fmla="*/ 2345635 w 4806563"/>
                <a:gd name="connsiteY228" fmla="*/ 1896637 h 1952296"/>
                <a:gd name="connsiteX229" fmla="*/ 2341659 w 4806563"/>
                <a:gd name="connsiteY229" fmla="*/ 1884710 h 1952296"/>
                <a:gd name="connsiteX230" fmla="*/ 2333708 w 4806563"/>
                <a:gd name="connsiteY230" fmla="*/ 1872783 h 1952296"/>
                <a:gd name="connsiteX231" fmla="*/ 2325756 w 4806563"/>
                <a:gd name="connsiteY231" fmla="*/ 1833027 h 1952296"/>
                <a:gd name="connsiteX232" fmla="*/ 2313830 w 4806563"/>
                <a:gd name="connsiteY232" fmla="*/ 1773392 h 1952296"/>
                <a:gd name="connsiteX233" fmla="*/ 2301903 w 4806563"/>
                <a:gd name="connsiteY233" fmla="*/ 1749538 h 1952296"/>
                <a:gd name="connsiteX234" fmla="*/ 2266122 w 4806563"/>
                <a:gd name="connsiteY234" fmla="*/ 1733635 h 1952296"/>
                <a:gd name="connsiteX235" fmla="*/ 2250219 w 4806563"/>
                <a:gd name="connsiteY235" fmla="*/ 1701830 h 1952296"/>
                <a:gd name="connsiteX236" fmla="*/ 2242268 w 4806563"/>
                <a:gd name="connsiteY236" fmla="*/ 1670025 h 1952296"/>
                <a:gd name="connsiteX237" fmla="*/ 2226365 w 4806563"/>
                <a:gd name="connsiteY237" fmla="*/ 1654122 h 1952296"/>
                <a:gd name="connsiteX238" fmla="*/ 2218414 w 4806563"/>
                <a:gd name="connsiteY238" fmla="*/ 1626293 h 1952296"/>
                <a:gd name="connsiteX239" fmla="*/ 2214438 w 4806563"/>
                <a:gd name="connsiteY239" fmla="*/ 1614366 h 1952296"/>
                <a:gd name="connsiteX240" fmla="*/ 2202511 w 4806563"/>
                <a:gd name="connsiteY240" fmla="*/ 1578585 h 1952296"/>
                <a:gd name="connsiteX241" fmla="*/ 2198536 w 4806563"/>
                <a:gd name="connsiteY241" fmla="*/ 1562682 h 1952296"/>
                <a:gd name="connsiteX242" fmla="*/ 2190584 w 4806563"/>
                <a:gd name="connsiteY242" fmla="*/ 1550755 h 1952296"/>
                <a:gd name="connsiteX243" fmla="*/ 2186609 w 4806563"/>
                <a:gd name="connsiteY243" fmla="*/ 1538828 h 1952296"/>
                <a:gd name="connsiteX244" fmla="*/ 2178657 w 4806563"/>
                <a:gd name="connsiteY244" fmla="*/ 1530877 h 1952296"/>
                <a:gd name="connsiteX245" fmla="*/ 2166730 w 4806563"/>
                <a:gd name="connsiteY245" fmla="*/ 1491121 h 1952296"/>
                <a:gd name="connsiteX246" fmla="*/ 2154803 w 4806563"/>
                <a:gd name="connsiteY246" fmla="*/ 1487145 h 1952296"/>
                <a:gd name="connsiteX247" fmla="*/ 2146852 w 4806563"/>
                <a:gd name="connsiteY247" fmla="*/ 1475218 h 1952296"/>
                <a:gd name="connsiteX248" fmla="*/ 2119023 w 4806563"/>
                <a:gd name="connsiteY248" fmla="*/ 1443413 h 1952296"/>
                <a:gd name="connsiteX249" fmla="*/ 2095169 w 4806563"/>
                <a:gd name="connsiteY249" fmla="*/ 1435461 h 1952296"/>
                <a:gd name="connsiteX250" fmla="*/ 2035534 w 4806563"/>
                <a:gd name="connsiteY250" fmla="*/ 1431486 h 1952296"/>
                <a:gd name="connsiteX251" fmla="*/ 2023607 w 4806563"/>
                <a:gd name="connsiteY251" fmla="*/ 1427510 h 1952296"/>
                <a:gd name="connsiteX252" fmla="*/ 2011680 w 4806563"/>
                <a:gd name="connsiteY252" fmla="*/ 1423534 h 1952296"/>
                <a:gd name="connsiteX253" fmla="*/ 1963972 w 4806563"/>
                <a:gd name="connsiteY253" fmla="*/ 1411608 h 1952296"/>
                <a:gd name="connsiteX254" fmla="*/ 1940118 w 4806563"/>
                <a:gd name="connsiteY254" fmla="*/ 1427510 h 1952296"/>
                <a:gd name="connsiteX255" fmla="*/ 1924216 w 4806563"/>
                <a:gd name="connsiteY255" fmla="*/ 1463291 h 1952296"/>
                <a:gd name="connsiteX256" fmla="*/ 1912289 w 4806563"/>
                <a:gd name="connsiteY256" fmla="*/ 1467267 h 1952296"/>
                <a:gd name="connsiteX257" fmla="*/ 1908313 w 4806563"/>
                <a:gd name="connsiteY257" fmla="*/ 1479194 h 1952296"/>
                <a:gd name="connsiteX258" fmla="*/ 1896386 w 4806563"/>
                <a:gd name="connsiteY258" fmla="*/ 1510999 h 1952296"/>
                <a:gd name="connsiteX259" fmla="*/ 1876508 w 4806563"/>
                <a:gd name="connsiteY259" fmla="*/ 1514974 h 1952296"/>
                <a:gd name="connsiteX260" fmla="*/ 1852654 w 4806563"/>
                <a:gd name="connsiteY260" fmla="*/ 1507023 h 1952296"/>
                <a:gd name="connsiteX261" fmla="*/ 1832776 w 4806563"/>
                <a:gd name="connsiteY261" fmla="*/ 1503048 h 1952296"/>
                <a:gd name="connsiteX262" fmla="*/ 1808922 w 4806563"/>
                <a:gd name="connsiteY262" fmla="*/ 1491121 h 1952296"/>
                <a:gd name="connsiteX263" fmla="*/ 1796995 w 4806563"/>
                <a:gd name="connsiteY263" fmla="*/ 1487145 h 1952296"/>
                <a:gd name="connsiteX264" fmla="*/ 1785068 w 4806563"/>
                <a:gd name="connsiteY264" fmla="*/ 1479194 h 1952296"/>
                <a:gd name="connsiteX265" fmla="*/ 1773141 w 4806563"/>
                <a:gd name="connsiteY265" fmla="*/ 1475218 h 1952296"/>
                <a:gd name="connsiteX266" fmla="*/ 1761214 w 4806563"/>
                <a:gd name="connsiteY266" fmla="*/ 1463291 h 1952296"/>
                <a:gd name="connsiteX267" fmla="*/ 1741336 w 4806563"/>
                <a:gd name="connsiteY267" fmla="*/ 1443413 h 1952296"/>
                <a:gd name="connsiteX268" fmla="*/ 1733384 w 4806563"/>
                <a:gd name="connsiteY268" fmla="*/ 1419559 h 1952296"/>
                <a:gd name="connsiteX269" fmla="*/ 1725433 w 4806563"/>
                <a:gd name="connsiteY269" fmla="*/ 1407632 h 1952296"/>
                <a:gd name="connsiteX270" fmla="*/ 1721457 w 4806563"/>
                <a:gd name="connsiteY270" fmla="*/ 1363900 h 1952296"/>
                <a:gd name="connsiteX271" fmla="*/ 1717482 w 4806563"/>
                <a:gd name="connsiteY271" fmla="*/ 1351973 h 1952296"/>
                <a:gd name="connsiteX272" fmla="*/ 1709530 w 4806563"/>
                <a:gd name="connsiteY272" fmla="*/ 1328119 h 1952296"/>
                <a:gd name="connsiteX273" fmla="*/ 1693628 w 4806563"/>
                <a:gd name="connsiteY273" fmla="*/ 1304265 h 1952296"/>
                <a:gd name="connsiteX274" fmla="*/ 1689652 w 4806563"/>
                <a:gd name="connsiteY274" fmla="*/ 1292338 h 1952296"/>
                <a:gd name="connsiteX275" fmla="*/ 1677725 w 4806563"/>
                <a:gd name="connsiteY275" fmla="*/ 1284387 h 1952296"/>
                <a:gd name="connsiteX276" fmla="*/ 1669774 w 4806563"/>
                <a:gd name="connsiteY276" fmla="*/ 1276435 h 1952296"/>
                <a:gd name="connsiteX277" fmla="*/ 1657847 w 4806563"/>
                <a:gd name="connsiteY277" fmla="*/ 1272460 h 1952296"/>
                <a:gd name="connsiteX278" fmla="*/ 1645920 w 4806563"/>
                <a:gd name="connsiteY278" fmla="*/ 1252581 h 1952296"/>
                <a:gd name="connsiteX279" fmla="*/ 1622066 w 4806563"/>
                <a:gd name="connsiteY279" fmla="*/ 1236679 h 1952296"/>
                <a:gd name="connsiteX280" fmla="*/ 1614115 w 4806563"/>
                <a:gd name="connsiteY280" fmla="*/ 1224752 h 1952296"/>
                <a:gd name="connsiteX281" fmla="*/ 1598212 w 4806563"/>
                <a:gd name="connsiteY281" fmla="*/ 1192947 h 1952296"/>
                <a:gd name="connsiteX282" fmla="*/ 1578334 w 4806563"/>
                <a:gd name="connsiteY282" fmla="*/ 1173068 h 1952296"/>
                <a:gd name="connsiteX283" fmla="*/ 1566407 w 4806563"/>
                <a:gd name="connsiteY283" fmla="*/ 1169093 h 1952296"/>
                <a:gd name="connsiteX284" fmla="*/ 1554480 w 4806563"/>
                <a:gd name="connsiteY284" fmla="*/ 1149214 h 1952296"/>
                <a:gd name="connsiteX285" fmla="*/ 1538577 w 4806563"/>
                <a:gd name="connsiteY285" fmla="*/ 1117409 h 1952296"/>
                <a:gd name="connsiteX286" fmla="*/ 1339795 w 4806563"/>
                <a:gd name="connsiteY286" fmla="*/ 1101507 h 1952296"/>
                <a:gd name="connsiteX287" fmla="*/ 1339795 w 4806563"/>
                <a:gd name="connsiteY287" fmla="*/ 1165117 h 1952296"/>
                <a:gd name="connsiteX288" fmla="*/ 1037645 w 4806563"/>
                <a:gd name="connsiteY288" fmla="*/ 1129336 h 1952296"/>
                <a:gd name="connsiteX289" fmla="*/ 644056 w 4806563"/>
                <a:gd name="connsiteY289" fmla="*/ 890797 h 1952296"/>
                <a:gd name="connsiteX290" fmla="*/ 659958 w 4806563"/>
                <a:gd name="connsiteY290" fmla="*/ 870919 h 1952296"/>
                <a:gd name="connsiteX291" fmla="*/ 397565 w 4806563"/>
                <a:gd name="connsiteY291" fmla="*/ 835138 h 1952296"/>
                <a:gd name="connsiteX292" fmla="*/ 401541 w 4806563"/>
                <a:gd name="connsiteY292" fmla="*/ 823211 h 1952296"/>
                <a:gd name="connsiteX293" fmla="*/ 405516 w 4806563"/>
                <a:gd name="connsiteY293" fmla="*/ 803333 h 1952296"/>
                <a:gd name="connsiteX294" fmla="*/ 401541 w 4806563"/>
                <a:gd name="connsiteY294" fmla="*/ 787430 h 1952296"/>
                <a:gd name="connsiteX295" fmla="*/ 397565 w 4806563"/>
                <a:gd name="connsiteY295" fmla="*/ 755625 h 1952296"/>
                <a:gd name="connsiteX296" fmla="*/ 389614 w 4806563"/>
                <a:gd name="connsiteY296" fmla="*/ 731771 h 1952296"/>
                <a:gd name="connsiteX297" fmla="*/ 381663 w 4806563"/>
                <a:gd name="connsiteY297" fmla="*/ 719844 h 1952296"/>
                <a:gd name="connsiteX298" fmla="*/ 353833 w 4806563"/>
                <a:gd name="connsiteY298" fmla="*/ 688039 h 1952296"/>
                <a:gd name="connsiteX299" fmla="*/ 341906 w 4806563"/>
                <a:gd name="connsiteY299" fmla="*/ 684063 h 1952296"/>
                <a:gd name="connsiteX300" fmla="*/ 329979 w 4806563"/>
                <a:gd name="connsiteY300" fmla="*/ 692014 h 1952296"/>
                <a:gd name="connsiteX301" fmla="*/ 294198 w 4806563"/>
                <a:gd name="connsiteY301" fmla="*/ 688039 h 1952296"/>
                <a:gd name="connsiteX302" fmla="*/ 302150 w 4806563"/>
                <a:gd name="connsiteY302" fmla="*/ 680088 h 1952296"/>
                <a:gd name="connsiteX303" fmla="*/ 290223 w 4806563"/>
                <a:gd name="connsiteY303" fmla="*/ 656234 h 1952296"/>
                <a:gd name="connsiteX304" fmla="*/ 250466 w 4806563"/>
                <a:gd name="connsiteY304" fmla="*/ 644307 h 1952296"/>
                <a:gd name="connsiteX305" fmla="*/ 234563 w 4806563"/>
                <a:gd name="connsiteY305" fmla="*/ 628404 h 1952296"/>
                <a:gd name="connsiteX306" fmla="*/ 222636 w 4806563"/>
                <a:gd name="connsiteY306" fmla="*/ 604550 h 1952296"/>
                <a:gd name="connsiteX307" fmla="*/ 202758 w 4806563"/>
                <a:gd name="connsiteY307" fmla="*/ 572745 h 1952296"/>
                <a:gd name="connsiteX308" fmla="*/ 174929 w 4806563"/>
                <a:gd name="connsiteY308" fmla="*/ 564794 h 1952296"/>
                <a:gd name="connsiteX309" fmla="*/ 143123 w 4806563"/>
                <a:gd name="connsiteY309" fmla="*/ 556842 h 1952296"/>
                <a:gd name="connsiteX310" fmla="*/ 119270 w 4806563"/>
                <a:gd name="connsiteY310" fmla="*/ 548891 h 1952296"/>
                <a:gd name="connsiteX311" fmla="*/ 107343 w 4806563"/>
                <a:gd name="connsiteY311" fmla="*/ 540940 h 1952296"/>
                <a:gd name="connsiteX312" fmla="*/ 95416 w 4806563"/>
                <a:gd name="connsiteY312" fmla="*/ 536964 h 1952296"/>
                <a:gd name="connsiteX313" fmla="*/ 91440 w 4806563"/>
                <a:gd name="connsiteY313" fmla="*/ 501183 h 1952296"/>
                <a:gd name="connsiteX314" fmla="*/ 95416 w 4806563"/>
                <a:gd name="connsiteY314" fmla="*/ 489256 h 1952296"/>
                <a:gd name="connsiteX315" fmla="*/ 99391 w 4806563"/>
                <a:gd name="connsiteY315" fmla="*/ 469378 h 1952296"/>
                <a:gd name="connsiteX316" fmla="*/ 103367 w 4806563"/>
                <a:gd name="connsiteY316" fmla="*/ 453475 h 1952296"/>
                <a:gd name="connsiteX317" fmla="*/ 95416 w 4806563"/>
                <a:gd name="connsiteY317" fmla="*/ 429621 h 1952296"/>
                <a:gd name="connsiteX318" fmla="*/ 79513 w 4806563"/>
                <a:gd name="connsiteY318" fmla="*/ 397816 h 1952296"/>
                <a:gd name="connsiteX319" fmla="*/ 67586 w 4806563"/>
                <a:gd name="connsiteY319" fmla="*/ 389865 h 1952296"/>
                <a:gd name="connsiteX320" fmla="*/ 59635 w 4806563"/>
                <a:gd name="connsiteY320" fmla="*/ 362035 h 1952296"/>
                <a:gd name="connsiteX321" fmla="*/ 51683 w 4806563"/>
                <a:gd name="connsiteY321" fmla="*/ 354084 h 1952296"/>
                <a:gd name="connsiteX322" fmla="*/ 43732 w 4806563"/>
                <a:gd name="connsiteY322" fmla="*/ 310352 h 1952296"/>
                <a:gd name="connsiteX323" fmla="*/ 39756 w 4806563"/>
                <a:gd name="connsiteY323" fmla="*/ 282522 h 1952296"/>
                <a:gd name="connsiteX324" fmla="*/ 27830 w 4806563"/>
                <a:gd name="connsiteY324" fmla="*/ 274571 h 1952296"/>
                <a:gd name="connsiteX325" fmla="*/ 23854 w 4806563"/>
                <a:gd name="connsiteY325" fmla="*/ 262644 h 1952296"/>
                <a:gd name="connsiteX326" fmla="*/ 19878 w 4806563"/>
                <a:gd name="connsiteY326" fmla="*/ 238790 h 1952296"/>
                <a:gd name="connsiteX327" fmla="*/ 23854 w 4806563"/>
                <a:gd name="connsiteY327" fmla="*/ 226863 h 1952296"/>
                <a:gd name="connsiteX328" fmla="*/ 27830 w 4806563"/>
                <a:gd name="connsiteY328" fmla="*/ 210961 h 1952296"/>
                <a:gd name="connsiteX329" fmla="*/ 39756 w 4806563"/>
                <a:gd name="connsiteY329" fmla="*/ 187107 h 1952296"/>
                <a:gd name="connsiteX330" fmla="*/ 31805 w 4806563"/>
                <a:gd name="connsiteY330" fmla="*/ 175180 h 1952296"/>
                <a:gd name="connsiteX331" fmla="*/ 19878 w 4806563"/>
                <a:gd name="connsiteY331" fmla="*/ 167228 h 1952296"/>
                <a:gd name="connsiteX332" fmla="*/ 11927 w 4806563"/>
                <a:gd name="connsiteY332" fmla="*/ 143374 h 1952296"/>
                <a:gd name="connsiteX333" fmla="*/ 0 w 4806563"/>
                <a:gd name="connsiteY333" fmla="*/ 111569 h 1952296"/>
                <a:gd name="connsiteX334" fmla="*/ 11927 w 4806563"/>
                <a:gd name="connsiteY334" fmla="*/ 95667 h 1952296"/>
                <a:gd name="connsiteX335" fmla="*/ 35781 w 4806563"/>
                <a:gd name="connsiteY335" fmla="*/ 71813 h 1952296"/>
                <a:gd name="connsiteX336" fmla="*/ 47708 w 4806563"/>
                <a:gd name="connsiteY336" fmla="*/ 67837 h 1952296"/>
                <a:gd name="connsiteX337" fmla="*/ 87464 w 4806563"/>
                <a:gd name="connsiteY337" fmla="*/ 43983 h 1952296"/>
                <a:gd name="connsiteX338" fmla="*/ 111318 w 4806563"/>
                <a:gd name="connsiteY338" fmla="*/ 36032 h 1952296"/>
                <a:gd name="connsiteX339" fmla="*/ 127221 w 4806563"/>
                <a:gd name="connsiteY339" fmla="*/ 32056 h 1952296"/>
                <a:gd name="connsiteX340" fmla="*/ 139148 w 4806563"/>
                <a:gd name="connsiteY340" fmla="*/ 28081 h 1952296"/>
                <a:gd name="connsiteX341" fmla="*/ 159026 w 4806563"/>
                <a:gd name="connsiteY341" fmla="*/ 24105 h 1952296"/>
                <a:gd name="connsiteX342" fmla="*/ 167535 w 4806563"/>
                <a:gd name="connsiteY342" fmla="*/ 19851 h 1952296"/>
                <a:gd name="connsiteX0" fmla="*/ 167535 w 4806563"/>
                <a:gd name="connsiteY0" fmla="*/ 19851 h 1952296"/>
                <a:gd name="connsiteX1" fmla="*/ 518800 w 4806563"/>
                <a:gd name="connsiteY1" fmla="*/ 13057 h 1952296"/>
                <a:gd name="connsiteX2" fmla="*/ 1625774 w 4806563"/>
                <a:gd name="connsiteY2" fmla="*/ 447069 h 1952296"/>
                <a:gd name="connsiteX3" fmla="*/ 2124537 w 4806563"/>
                <a:gd name="connsiteY3" fmla="*/ 411947 h 1952296"/>
                <a:gd name="connsiteX4" fmla="*/ 2361112 w 4806563"/>
                <a:gd name="connsiteY4" fmla="*/ 821254 h 1952296"/>
                <a:gd name="connsiteX5" fmla="*/ 3420274 w 4806563"/>
                <a:gd name="connsiteY5" fmla="*/ 705337 h 1952296"/>
                <a:gd name="connsiteX6" fmla="*/ 4047214 w 4806563"/>
                <a:gd name="connsiteY6" fmla="*/ 624428 h 1952296"/>
                <a:gd name="connsiteX7" fmla="*/ 4806563 w 4806563"/>
                <a:gd name="connsiteY7" fmla="*/ 572745 h 1952296"/>
                <a:gd name="connsiteX8" fmla="*/ 4802588 w 4806563"/>
                <a:gd name="connsiteY8" fmla="*/ 584672 h 1952296"/>
                <a:gd name="connsiteX9" fmla="*/ 4794636 w 4806563"/>
                <a:gd name="connsiteY9" fmla="*/ 592623 h 1952296"/>
                <a:gd name="connsiteX10" fmla="*/ 4770783 w 4806563"/>
                <a:gd name="connsiteY10" fmla="*/ 600574 h 1952296"/>
                <a:gd name="connsiteX11" fmla="*/ 4762831 w 4806563"/>
                <a:gd name="connsiteY11" fmla="*/ 608526 h 1952296"/>
                <a:gd name="connsiteX12" fmla="*/ 4742953 w 4806563"/>
                <a:gd name="connsiteY12" fmla="*/ 620453 h 1952296"/>
                <a:gd name="connsiteX13" fmla="*/ 4731026 w 4806563"/>
                <a:gd name="connsiteY13" fmla="*/ 624428 h 1952296"/>
                <a:gd name="connsiteX14" fmla="*/ 4723075 w 4806563"/>
                <a:gd name="connsiteY14" fmla="*/ 636355 h 1952296"/>
                <a:gd name="connsiteX15" fmla="*/ 4711148 w 4806563"/>
                <a:gd name="connsiteY15" fmla="*/ 648282 h 1952296"/>
                <a:gd name="connsiteX16" fmla="*/ 4691270 w 4806563"/>
                <a:gd name="connsiteY16" fmla="*/ 668161 h 1952296"/>
                <a:gd name="connsiteX17" fmla="*/ 4683318 w 4806563"/>
                <a:gd name="connsiteY17" fmla="*/ 692014 h 1952296"/>
                <a:gd name="connsiteX18" fmla="*/ 4667416 w 4806563"/>
                <a:gd name="connsiteY18" fmla="*/ 711893 h 1952296"/>
                <a:gd name="connsiteX19" fmla="*/ 4663440 w 4806563"/>
                <a:gd name="connsiteY19" fmla="*/ 723820 h 1952296"/>
                <a:gd name="connsiteX20" fmla="*/ 4611756 w 4806563"/>
                <a:gd name="connsiteY20" fmla="*/ 731771 h 1952296"/>
                <a:gd name="connsiteX21" fmla="*/ 4583927 w 4806563"/>
                <a:gd name="connsiteY21" fmla="*/ 743698 h 1952296"/>
                <a:gd name="connsiteX22" fmla="*/ 4575976 w 4806563"/>
                <a:gd name="connsiteY22" fmla="*/ 755625 h 1952296"/>
                <a:gd name="connsiteX23" fmla="*/ 4564049 w 4806563"/>
                <a:gd name="connsiteY23" fmla="*/ 795381 h 1952296"/>
                <a:gd name="connsiteX24" fmla="*/ 4552122 w 4806563"/>
                <a:gd name="connsiteY24" fmla="*/ 823211 h 1952296"/>
                <a:gd name="connsiteX25" fmla="*/ 4544170 w 4806563"/>
                <a:gd name="connsiteY25" fmla="*/ 831162 h 1952296"/>
                <a:gd name="connsiteX26" fmla="*/ 4528268 w 4806563"/>
                <a:gd name="connsiteY26" fmla="*/ 855016 h 1952296"/>
                <a:gd name="connsiteX27" fmla="*/ 4516341 w 4806563"/>
                <a:gd name="connsiteY27" fmla="*/ 858992 h 1952296"/>
                <a:gd name="connsiteX28" fmla="*/ 4508390 w 4806563"/>
                <a:gd name="connsiteY28" fmla="*/ 870919 h 1952296"/>
                <a:gd name="connsiteX29" fmla="*/ 4488511 w 4806563"/>
                <a:gd name="connsiteY29" fmla="*/ 886821 h 1952296"/>
                <a:gd name="connsiteX30" fmla="*/ 4480560 w 4806563"/>
                <a:gd name="connsiteY30" fmla="*/ 898748 h 1952296"/>
                <a:gd name="connsiteX31" fmla="*/ 4460682 w 4806563"/>
                <a:gd name="connsiteY31" fmla="*/ 914651 h 1952296"/>
                <a:gd name="connsiteX32" fmla="*/ 4436828 w 4806563"/>
                <a:gd name="connsiteY32" fmla="*/ 946456 h 1952296"/>
                <a:gd name="connsiteX33" fmla="*/ 4412974 w 4806563"/>
                <a:gd name="connsiteY33" fmla="*/ 954408 h 1952296"/>
                <a:gd name="connsiteX34" fmla="*/ 4401047 w 4806563"/>
                <a:gd name="connsiteY34" fmla="*/ 978261 h 1952296"/>
                <a:gd name="connsiteX35" fmla="*/ 4393096 w 4806563"/>
                <a:gd name="connsiteY35" fmla="*/ 990188 h 1952296"/>
                <a:gd name="connsiteX36" fmla="*/ 4385144 w 4806563"/>
                <a:gd name="connsiteY36" fmla="*/ 998140 h 1952296"/>
                <a:gd name="connsiteX37" fmla="*/ 4381169 w 4806563"/>
                <a:gd name="connsiteY37" fmla="*/ 1010067 h 1952296"/>
                <a:gd name="connsiteX38" fmla="*/ 4373217 w 4806563"/>
                <a:gd name="connsiteY38" fmla="*/ 1021994 h 1952296"/>
                <a:gd name="connsiteX39" fmla="*/ 4369242 w 4806563"/>
                <a:gd name="connsiteY39" fmla="*/ 1033921 h 1952296"/>
                <a:gd name="connsiteX40" fmla="*/ 4361290 w 4806563"/>
                <a:gd name="connsiteY40" fmla="*/ 1057774 h 1952296"/>
                <a:gd name="connsiteX41" fmla="*/ 4349363 w 4806563"/>
                <a:gd name="connsiteY41" fmla="*/ 1161141 h 1952296"/>
                <a:gd name="connsiteX42" fmla="*/ 4357315 w 4806563"/>
                <a:gd name="connsiteY42" fmla="*/ 1216801 h 1952296"/>
                <a:gd name="connsiteX43" fmla="*/ 4361290 w 4806563"/>
                <a:gd name="connsiteY43" fmla="*/ 1236679 h 1952296"/>
                <a:gd name="connsiteX44" fmla="*/ 4373217 w 4806563"/>
                <a:gd name="connsiteY44" fmla="*/ 1264508 h 1952296"/>
                <a:gd name="connsiteX45" fmla="*/ 4377193 w 4806563"/>
                <a:gd name="connsiteY45" fmla="*/ 1276435 h 1952296"/>
                <a:gd name="connsiteX46" fmla="*/ 4389120 w 4806563"/>
                <a:gd name="connsiteY46" fmla="*/ 1312216 h 1952296"/>
                <a:gd name="connsiteX47" fmla="*/ 4401047 w 4806563"/>
                <a:gd name="connsiteY47" fmla="*/ 1332094 h 1952296"/>
                <a:gd name="connsiteX48" fmla="*/ 4412974 w 4806563"/>
                <a:gd name="connsiteY48" fmla="*/ 1355948 h 1952296"/>
                <a:gd name="connsiteX49" fmla="*/ 4428876 w 4806563"/>
                <a:gd name="connsiteY49" fmla="*/ 1379802 h 1952296"/>
                <a:gd name="connsiteX50" fmla="*/ 4432852 w 4806563"/>
                <a:gd name="connsiteY50" fmla="*/ 1391729 h 1952296"/>
                <a:gd name="connsiteX51" fmla="*/ 4456706 w 4806563"/>
                <a:gd name="connsiteY51" fmla="*/ 1415583 h 1952296"/>
                <a:gd name="connsiteX52" fmla="*/ 4464657 w 4806563"/>
                <a:gd name="connsiteY52" fmla="*/ 1427510 h 1952296"/>
                <a:gd name="connsiteX53" fmla="*/ 4484536 w 4806563"/>
                <a:gd name="connsiteY53" fmla="*/ 1447388 h 1952296"/>
                <a:gd name="connsiteX54" fmla="*/ 4492487 w 4806563"/>
                <a:gd name="connsiteY54" fmla="*/ 1459315 h 1952296"/>
                <a:gd name="connsiteX55" fmla="*/ 4512365 w 4806563"/>
                <a:gd name="connsiteY55" fmla="*/ 1475218 h 1952296"/>
                <a:gd name="connsiteX56" fmla="*/ 4508390 w 4806563"/>
                <a:gd name="connsiteY56" fmla="*/ 1487145 h 1952296"/>
                <a:gd name="connsiteX57" fmla="*/ 4512365 w 4806563"/>
                <a:gd name="connsiteY57" fmla="*/ 1530877 h 1952296"/>
                <a:gd name="connsiteX58" fmla="*/ 4532243 w 4806563"/>
                <a:gd name="connsiteY58" fmla="*/ 1546780 h 1952296"/>
                <a:gd name="connsiteX59" fmla="*/ 4544170 w 4806563"/>
                <a:gd name="connsiteY59" fmla="*/ 1554731 h 1952296"/>
                <a:gd name="connsiteX60" fmla="*/ 4548146 w 4806563"/>
                <a:gd name="connsiteY60" fmla="*/ 1566658 h 1952296"/>
                <a:gd name="connsiteX61" fmla="*/ 4560073 w 4806563"/>
                <a:gd name="connsiteY61" fmla="*/ 1574609 h 1952296"/>
                <a:gd name="connsiteX62" fmla="*/ 4583927 w 4806563"/>
                <a:gd name="connsiteY62" fmla="*/ 1602439 h 1952296"/>
                <a:gd name="connsiteX63" fmla="*/ 4591878 w 4806563"/>
                <a:gd name="connsiteY63" fmla="*/ 1630268 h 1952296"/>
                <a:gd name="connsiteX64" fmla="*/ 4611756 w 4806563"/>
                <a:gd name="connsiteY64" fmla="*/ 1650147 h 1952296"/>
                <a:gd name="connsiteX65" fmla="*/ 4615732 w 4806563"/>
                <a:gd name="connsiteY65" fmla="*/ 1709781 h 1952296"/>
                <a:gd name="connsiteX66" fmla="*/ 4611756 w 4806563"/>
                <a:gd name="connsiteY66" fmla="*/ 1777368 h 1952296"/>
                <a:gd name="connsiteX67" fmla="*/ 4611756 w 4806563"/>
                <a:gd name="connsiteY67" fmla="*/ 1825075 h 1952296"/>
                <a:gd name="connsiteX68" fmla="*/ 4599830 w 4806563"/>
                <a:gd name="connsiteY68" fmla="*/ 1876759 h 1952296"/>
                <a:gd name="connsiteX69" fmla="*/ 4595854 w 4806563"/>
                <a:gd name="connsiteY69" fmla="*/ 1900613 h 1952296"/>
                <a:gd name="connsiteX70" fmla="*/ 4583927 w 4806563"/>
                <a:gd name="connsiteY70" fmla="*/ 1904588 h 1952296"/>
                <a:gd name="connsiteX71" fmla="*/ 4564049 w 4806563"/>
                <a:gd name="connsiteY71" fmla="*/ 1920491 h 1952296"/>
                <a:gd name="connsiteX72" fmla="*/ 4536219 w 4806563"/>
                <a:gd name="connsiteY72" fmla="*/ 1924467 h 1952296"/>
                <a:gd name="connsiteX73" fmla="*/ 4524292 w 4806563"/>
                <a:gd name="connsiteY73" fmla="*/ 1920491 h 1952296"/>
                <a:gd name="connsiteX74" fmla="*/ 4520316 w 4806563"/>
                <a:gd name="connsiteY74" fmla="*/ 1908564 h 1952296"/>
                <a:gd name="connsiteX75" fmla="*/ 4504414 w 4806563"/>
                <a:gd name="connsiteY75" fmla="*/ 1884710 h 1952296"/>
                <a:gd name="connsiteX76" fmla="*/ 4496463 w 4806563"/>
                <a:gd name="connsiteY76" fmla="*/ 1856881 h 1952296"/>
                <a:gd name="connsiteX77" fmla="*/ 4488511 w 4806563"/>
                <a:gd name="connsiteY77" fmla="*/ 1848929 h 1952296"/>
                <a:gd name="connsiteX78" fmla="*/ 4476584 w 4806563"/>
                <a:gd name="connsiteY78" fmla="*/ 1844954 h 1952296"/>
                <a:gd name="connsiteX79" fmla="*/ 4452730 w 4806563"/>
                <a:gd name="connsiteY79" fmla="*/ 1837002 h 1952296"/>
                <a:gd name="connsiteX80" fmla="*/ 4428876 w 4806563"/>
                <a:gd name="connsiteY80" fmla="*/ 1833027 h 1952296"/>
                <a:gd name="connsiteX81" fmla="*/ 4420925 w 4806563"/>
                <a:gd name="connsiteY81" fmla="*/ 1809173 h 1952296"/>
                <a:gd name="connsiteX82" fmla="*/ 4412974 w 4806563"/>
                <a:gd name="connsiteY82" fmla="*/ 1773392 h 1952296"/>
                <a:gd name="connsiteX83" fmla="*/ 4389120 w 4806563"/>
                <a:gd name="connsiteY83" fmla="*/ 1769416 h 1952296"/>
                <a:gd name="connsiteX84" fmla="*/ 4377193 w 4806563"/>
                <a:gd name="connsiteY84" fmla="*/ 1765441 h 1952296"/>
                <a:gd name="connsiteX85" fmla="*/ 4369242 w 4806563"/>
                <a:gd name="connsiteY85" fmla="*/ 1757489 h 1952296"/>
                <a:gd name="connsiteX86" fmla="*/ 4357315 w 4806563"/>
                <a:gd name="connsiteY86" fmla="*/ 1749538 h 1952296"/>
                <a:gd name="connsiteX87" fmla="*/ 4353339 w 4806563"/>
                <a:gd name="connsiteY87" fmla="*/ 1737611 h 1952296"/>
                <a:gd name="connsiteX88" fmla="*/ 4341412 w 4806563"/>
                <a:gd name="connsiteY88" fmla="*/ 1729660 h 1952296"/>
                <a:gd name="connsiteX89" fmla="*/ 4325510 w 4806563"/>
                <a:gd name="connsiteY89" fmla="*/ 1705806 h 1952296"/>
                <a:gd name="connsiteX90" fmla="*/ 4317558 w 4806563"/>
                <a:gd name="connsiteY90" fmla="*/ 1697854 h 1952296"/>
                <a:gd name="connsiteX91" fmla="*/ 4309607 w 4806563"/>
                <a:gd name="connsiteY91" fmla="*/ 1674001 h 1952296"/>
                <a:gd name="connsiteX92" fmla="*/ 4301656 w 4806563"/>
                <a:gd name="connsiteY92" fmla="*/ 1662074 h 1952296"/>
                <a:gd name="connsiteX93" fmla="*/ 4293704 w 4806563"/>
                <a:gd name="connsiteY93" fmla="*/ 1654122 h 1952296"/>
                <a:gd name="connsiteX94" fmla="*/ 4297680 w 4806563"/>
                <a:gd name="connsiteY94" fmla="*/ 1642195 h 1952296"/>
                <a:gd name="connsiteX95" fmla="*/ 4309607 w 4806563"/>
                <a:gd name="connsiteY95" fmla="*/ 1634244 h 1952296"/>
                <a:gd name="connsiteX96" fmla="*/ 4321534 w 4806563"/>
                <a:gd name="connsiteY96" fmla="*/ 1610390 h 1952296"/>
                <a:gd name="connsiteX97" fmla="*/ 4317558 w 4806563"/>
                <a:gd name="connsiteY97" fmla="*/ 1598463 h 1952296"/>
                <a:gd name="connsiteX98" fmla="*/ 4297680 w 4806563"/>
                <a:gd name="connsiteY98" fmla="*/ 1602439 h 1952296"/>
                <a:gd name="connsiteX99" fmla="*/ 4285753 w 4806563"/>
                <a:gd name="connsiteY99" fmla="*/ 1606414 h 1952296"/>
                <a:gd name="connsiteX100" fmla="*/ 4281777 w 4806563"/>
                <a:gd name="connsiteY100" fmla="*/ 1622317 h 1952296"/>
                <a:gd name="connsiteX101" fmla="*/ 4277802 w 4806563"/>
                <a:gd name="connsiteY101" fmla="*/ 1570634 h 1952296"/>
                <a:gd name="connsiteX102" fmla="*/ 4277802 w 4806563"/>
                <a:gd name="connsiteY102" fmla="*/ 1510999 h 1952296"/>
                <a:gd name="connsiteX103" fmla="*/ 4269850 w 4806563"/>
                <a:gd name="connsiteY103" fmla="*/ 1503048 h 1952296"/>
                <a:gd name="connsiteX104" fmla="*/ 4265875 w 4806563"/>
                <a:gd name="connsiteY104" fmla="*/ 1455340 h 1952296"/>
                <a:gd name="connsiteX105" fmla="*/ 4261899 w 4806563"/>
                <a:gd name="connsiteY105" fmla="*/ 1443413 h 1952296"/>
                <a:gd name="connsiteX106" fmla="*/ 4253948 w 4806563"/>
                <a:gd name="connsiteY106" fmla="*/ 1435461 h 1952296"/>
                <a:gd name="connsiteX107" fmla="*/ 4234070 w 4806563"/>
                <a:gd name="connsiteY107" fmla="*/ 1431486 h 1952296"/>
                <a:gd name="connsiteX108" fmla="*/ 4222143 w 4806563"/>
                <a:gd name="connsiteY108" fmla="*/ 1423534 h 1952296"/>
                <a:gd name="connsiteX109" fmla="*/ 4182386 w 4806563"/>
                <a:gd name="connsiteY109" fmla="*/ 1391729 h 1952296"/>
                <a:gd name="connsiteX110" fmla="*/ 4162508 w 4806563"/>
                <a:gd name="connsiteY110" fmla="*/ 1371851 h 1952296"/>
                <a:gd name="connsiteX111" fmla="*/ 4138654 w 4806563"/>
                <a:gd name="connsiteY111" fmla="*/ 1363900 h 1952296"/>
                <a:gd name="connsiteX112" fmla="*/ 4118776 w 4806563"/>
                <a:gd name="connsiteY112" fmla="*/ 1344021 h 1952296"/>
                <a:gd name="connsiteX113" fmla="*/ 4106849 w 4806563"/>
                <a:gd name="connsiteY113" fmla="*/ 1336070 h 1952296"/>
                <a:gd name="connsiteX114" fmla="*/ 4086970 w 4806563"/>
                <a:gd name="connsiteY114" fmla="*/ 1324143 h 1952296"/>
                <a:gd name="connsiteX115" fmla="*/ 4063116 w 4806563"/>
                <a:gd name="connsiteY115" fmla="*/ 1332094 h 1952296"/>
                <a:gd name="connsiteX116" fmla="*/ 4047214 w 4806563"/>
                <a:gd name="connsiteY116" fmla="*/ 1355948 h 1952296"/>
                <a:gd name="connsiteX117" fmla="*/ 4039263 w 4806563"/>
                <a:gd name="connsiteY117" fmla="*/ 1363900 h 1952296"/>
                <a:gd name="connsiteX118" fmla="*/ 4031311 w 4806563"/>
                <a:gd name="connsiteY118" fmla="*/ 1387754 h 1952296"/>
                <a:gd name="connsiteX119" fmla="*/ 4019384 w 4806563"/>
                <a:gd name="connsiteY119" fmla="*/ 1391729 h 1952296"/>
                <a:gd name="connsiteX120" fmla="*/ 3991555 w 4806563"/>
                <a:gd name="connsiteY120" fmla="*/ 1395705 h 1952296"/>
                <a:gd name="connsiteX121" fmla="*/ 3967701 w 4806563"/>
                <a:gd name="connsiteY121" fmla="*/ 1383778 h 1952296"/>
                <a:gd name="connsiteX122" fmla="*/ 3963725 w 4806563"/>
                <a:gd name="connsiteY122" fmla="*/ 1371851 h 1952296"/>
                <a:gd name="connsiteX123" fmla="*/ 3939871 w 4806563"/>
                <a:gd name="connsiteY123" fmla="*/ 1363900 h 1952296"/>
                <a:gd name="connsiteX124" fmla="*/ 3927944 w 4806563"/>
                <a:gd name="connsiteY124" fmla="*/ 1355948 h 1952296"/>
                <a:gd name="connsiteX125" fmla="*/ 3904090 w 4806563"/>
                <a:gd name="connsiteY125" fmla="*/ 1344021 h 1952296"/>
                <a:gd name="connsiteX126" fmla="*/ 3892163 w 4806563"/>
                <a:gd name="connsiteY126" fmla="*/ 1340046 h 1952296"/>
                <a:gd name="connsiteX127" fmla="*/ 3868310 w 4806563"/>
                <a:gd name="connsiteY127" fmla="*/ 1324143 h 1952296"/>
                <a:gd name="connsiteX128" fmla="*/ 3792772 w 4806563"/>
                <a:gd name="connsiteY128" fmla="*/ 1320168 h 1952296"/>
                <a:gd name="connsiteX129" fmla="*/ 3737113 w 4806563"/>
                <a:gd name="connsiteY129" fmla="*/ 1328119 h 1952296"/>
                <a:gd name="connsiteX130" fmla="*/ 3725186 w 4806563"/>
                <a:gd name="connsiteY130" fmla="*/ 1332094 h 1952296"/>
                <a:gd name="connsiteX131" fmla="*/ 3717235 w 4806563"/>
                <a:gd name="connsiteY131" fmla="*/ 1340046 h 1952296"/>
                <a:gd name="connsiteX132" fmla="*/ 3681454 w 4806563"/>
                <a:gd name="connsiteY132" fmla="*/ 1344021 h 1952296"/>
                <a:gd name="connsiteX133" fmla="*/ 3665551 w 4806563"/>
                <a:gd name="connsiteY133" fmla="*/ 1347997 h 1952296"/>
                <a:gd name="connsiteX134" fmla="*/ 3661576 w 4806563"/>
                <a:gd name="connsiteY134" fmla="*/ 1336070 h 1952296"/>
                <a:gd name="connsiteX135" fmla="*/ 3657600 w 4806563"/>
                <a:gd name="connsiteY135" fmla="*/ 1324143 h 1952296"/>
                <a:gd name="connsiteX136" fmla="*/ 3649649 w 4806563"/>
                <a:gd name="connsiteY136" fmla="*/ 1300289 h 1952296"/>
                <a:gd name="connsiteX137" fmla="*/ 3625795 w 4806563"/>
                <a:gd name="connsiteY137" fmla="*/ 1296314 h 1952296"/>
                <a:gd name="connsiteX138" fmla="*/ 3617843 w 4806563"/>
                <a:gd name="connsiteY138" fmla="*/ 1304265 h 1952296"/>
                <a:gd name="connsiteX139" fmla="*/ 3562184 w 4806563"/>
                <a:gd name="connsiteY139" fmla="*/ 1340046 h 1952296"/>
                <a:gd name="connsiteX140" fmla="*/ 3550257 w 4806563"/>
                <a:gd name="connsiteY140" fmla="*/ 1336070 h 1952296"/>
                <a:gd name="connsiteX141" fmla="*/ 3526403 w 4806563"/>
                <a:gd name="connsiteY141" fmla="*/ 1328119 h 1952296"/>
                <a:gd name="connsiteX142" fmla="*/ 3510501 w 4806563"/>
                <a:gd name="connsiteY142" fmla="*/ 1324143 h 1952296"/>
                <a:gd name="connsiteX143" fmla="*/ 3498574 w 4806563"/>
                <a:gd name="connsiteY143" fmla="*/ 1332094 h 1952296"/>
                <a:gd name="connsiteX144" fmla="*/ 3466769 w 4806563"/>
                <a:gd name="connsiteY144" fmla="*/ 1336070 h 1952296"/>
                <a:gd name="connsiteX145" fmla="*/ 3446890 w 4806563"/>
                <a:gd name="connsiteY145" fmla="*/ 1367875 h 1952296"/>
                <a:gd name="connsiteX146" fmla="*/ 3442915 w 4806563"/>
                <a:gd name="connsiteY146" fmla="*/ 1403656 h 1952296"/>
                <a:gd name="connsiteX147" fmla="*/ 3466769 w 4806563"/>
                <a:gd name="connsiteY147" fmla="*/ 1399681 h 1952296"/>
                <a:gd name="connsiteX148" fmla="*/ 3486647 w 4806563"/>
                <a:gd name="connsiteY148" fmla="*/ 1395705 h 1952296"/>
                <a:gd name="connsiteX149" fmla="*/ 3486647 w 4806563"/>
                <a:gd name="connsiteY149" fmla="*/ 1419559 h 1952296"/>
                <a:gd name="connsiteX150" fmla="*/ 3466769 w 4806563"/>
                <a:gd name="connsiteY150" fmla="*/ 1423534 h 1952296"/>
                <a:gd name="connsiteX151" fmla="*/ 3462793 w 4806563"/>
                <a:gd name="connsiteY151" fmla="*/ 1435461 h 1952296"/>
                <a:gd name="connsiteX152" fmla="*/ 3470744 w 4806563"/>
                <a:gd name="connsiteY152" fmla="*/ 1463291 h 1952296"/>
                <a:gd name="connsiteX153" fmla="*/ 3506525 w 4806563"/>
                <a:gd name="connsiteY153" fmla="*/ 1483169 h 1952296"/>
                <a:gd name="connsiteX154" fmla="*/ 3518452 w 4806563"/>
                <a:gd name="connsiteY154" fmla="*/ 1487145 h 1952296"/>
                <a:gd name="connsiteX155" fmla="*/ 3542306 w 4806563"/>
                <a:gd name="connsiteY155" fmla="*/ 1495096 h 1952296"/>
                <a:gd name="connsiteX156" fmla="*/ 3534355 w 4806563"/>
                <a:gd name="connsiteY156" fmla="*/ 1518950 h 1952296"/>
                <a:gd name="connsiteX157" fmla="*/ 3526403 w 4806563"/>
                <a:gd name="connsiteY157" fmla="*/ 1510999 h 1952296"/>
                <a:gd name="connsiteX158" fmla="*/ 3514476 w 4806563"/>
                <a:gd name="connsiteY158" fmla="*/ 1507023 h 1952296"/>
                <a:gd name="connsiteX159" fmla="*/ 3466769 w 4806563"/>
                <a:gd name="connsiteY159" fmla="*/ 1499072 h 1952296"/>
                <a:gd name="connsiteX160" fmla="*/ 3454842 w 4806563"/>
                <a:gd name="connsiteY160" fmla="*/ 1491121 h 1952296"/>
                <a:gd name="connsiteX161" fmla="*/ 3434963 w 4806563"/>
                <a:gd name="connsiteY161" fmla="*/ 1463291 h 1952296"/>
                <a:gd name="connsiteX162" fmla="*/ 3423036 w 4806563"/>
                <a:gd name="connsiteY162" fmla="*/ 1487145 h 1952296"/>
                <a:gd name="connsiteX163" fmla="*/ 3430988 w 4806563"/>
                <a:gd name="connsiteY163" fmla="*/ 1495096 h 1952296"/>
                <a:gd name="connsiteX164" fmla="*/ 3423036 w 4806563"/>
                <a:gd name="connsiteY164" fmla="*/ 1503048 h 1952296"/>
                <a:gd name="connsiteX165" fmla="*/ 3411110 w 4806563"/>
                <a:gd name="connsiteY165" fmla="*/ 1522926 h 1952296"/>
                <a:gd name="connsiteX166" fmla="*/ 3403158 w 4806563"/>
                <a:gd name="connsiteY166" fmla="*/ 1499072 h 1952296"/>
                <a:gd name="connsiteX167" fmla="*/ 3387256 w 4806563"/>
                <a:gd name="connsiteY167" fmla="*/ 1495096 h 1952296"/>
                <a:gd name="connsiteX168" fmla="*/ 3367377 w 4806563"/>
                <a:gd name="connsiteY168" fmla="*/ 1510999 h 1952296"/>
                <a:gd name="connsiteX169" fmla="*/ 3355450 w 4806563"/>
                <a:gd name="connsiteY169" fmla="*/ 1530877 h 1952296"/>
                <a:gd name="connsiteX170" fmla="*/ 3327621 w 4806563"/>
                <a:gd name="connsiteY170" fmla="*/ 1534853 h 1952296"/>
                <a:gd name="connsiteX171" fmla="*/ 3295816 w 4806563"/>
                <a:gd name="connsiteY171" fmla="*/ 1510999 h 1952296"/>
                <a:gd name="connsiteX172" fmla="*/ 3287864 w 4806563"/>
                <a:gd name="connsiteY172" fmla="*/ 1503048 h 1952296"/>
                <a:gd name="connsiteX173" fmla="*/ 3295816 w 4806563"/>
                <a:gd name="connsiteY173" fmla="*/ 1495096 h 1952296"/>
                <a:gd name="connsiteX174" fmla="*/ 3287864 w 4806563"/>
                <a:gd name="connsiteY174" fmla="*/ 1483169 h 1952296"/>
                <a:gd name="connsiteX175" fmla="*/ 3275937 w 4806563"/>
                <a:gd name="connsiteY175" fmla="*/ 1479194 h 1952296"/>
                <a:gd name="connsiteX176" fmla="*/ 3267986 w 4806563"/>
                <a:gd name="connsiteY176" fmla="*/ 1471242 h 1952296"/>
                <a:gd name="connsiteX177" fmla="*/ 3256059 w 4806563"/>
                <a:gd name="connsiteY177" fmla="*/ 1467267 h 1952296"/>
                <a:gd name="connsiteX178" fmla="*/ 3252083 w 4806563"/>
                <a:gd name="connsiteY178" fmla="*/ 1455340 h 1952296"/>
                <a:gd name="connsiteX179" fmla="*/ 3220278 w 4806563"/>
                <a:gd name="connsiteY179" fmla="*/ 1451364 h 1952296"/>
                <a:gd name="connsiteX180" fmla="*/ 3200400 w 4806563"/>
                <a:gd name="connsiteY180" fmla="*/ 1447388 h 1952296"/>
                <a:gd name="connsiteX181" fmla="*/ 3188473 w 4806563"/>
                <a:gd name="connsiteY181" fmla="*/ 1451364 h 1952296"/>
                <a:gd name="connsiteX182" fmla="*/ 3184497 w 4806563"/>
                <a:gd name="connsiteY182" fmla="*/ 1463291 h 1952296"/>
                <a:gd name="connsiteX183" fmla="*/ 3168595 w 4806563"/>
                <a:gd name="connsiteY183" fmla="*/ 1467267 h 1952296"/>
                <a:gd name="connsiteX184" fmla="*/ 3132814 w 4806563"/>
                <a:gd name="connsiteY184" fmla="*/ 1459315 h 1952296"/>
                <a:gd name="connsiteX185" fmla="*/ 3120887 w 4806563"/>
                <a:gd name="connsiteY185" fmla="*/ 1455340 h 1952296"/>
                <a:gd name="connsiteX186" fmla="*/ 3085106 w 4806563"/>
                <a:gd name="connsiteY186" fmla="*/ 1443413 h 1952296"/>
                <a:gd name="connsiteX187" fmla="*/ 3025471 w 4806563"/>
                <a:gd name="connsiteY187" fmla="*/ 1439437 h 1952296"/>
                <a:gd name="connsiteX188" fmla="*/ 3009569 w 4806563"/>
                <a:gd name="connsiteY188" fmla="*/ 1443413 h 1952296"/>
                <a:gd name="connsiteX189" fmla="*/ 2989690 w 4806563"/>
                <a:gd name="connsiteY189" fmla="*/ 1447388 h 1952296"/>
                <a:gd name="connsiteX190" fmla="*/ 2977763 w 4806563"/>
                <a:gd name="connsiteY190" fmla="*/ 1451364 h 1952296"/>
                <a:gd name="connsiteX191" fmla="*/ 2930056 w 4806563"/>
                <a:gd name="connsiteY191" fmla="*/ 1463291 h 1952296"/>
                <a:gd name="connsiteX192" fmla="*/ 2918129 w 4806563"/>
                <a:gd name="connsiteY192" fmla="*/ 1471242 h 1952296"/>
                <a:gd name="connsiteX193" fmla="*/ 2878372 w 4806563"/>
                <a:gd name="connsiteY193" fmla="*/ 1483169 h 1952296"/>
                <a:gd name="connsiteX194" fmla="*/ 2870421 w 4806563"/>
                <a:gd name="connsiteY194" fmla="*/ 1491121 h 1952296"/>
                <a:gd name="connsiteX195" fmla="*/ 2850543 w 4806563"/>
                <a:gd name="connsiteY195" fmla="*/ 1503048 h 1952296"/>
                <a:gd name="connsiteX196" fmla="*/ 2826689 w 4806563"/>
                <a:gd name="connsiteY196" fmla="*/ 1510999 h 1952296"/>
                <a:gd name="connsiteX197" fmla="*/ 2810786 w 4806563"/>
                <a:gd name="connsiteY197" fmla="*/ 1530877 h 1952296"/>
                <a:gd name="connsiteX198" fmla="*/ 2798859 w 4806563"/>
                <a:gd name="connsiteY198" fmla="*/ 1538828 h 1952296"/>
                <a:gd name="connsiteX199" fmla="*/ 2786932 w 4806563"/>
                <a:gd name="connsiteY199" fmla="*/ 1542804 h 1952296"/>
                <a:gd name="connsiteX200" fmla="*/ 2778981 w 4806563"/>
                <a:gd name="connsiteY200" fmla="*/ 1554731 h 1952296"/>
                <a:gd name="connsiteX201" fmla="*/ 2759103 w 4806563"/>
                <a:gd name="connsiteY201" fmla="*/ 1570634 h 1952296"/>
                <a:gd name="connsiteX202" fmla="*/ 2747176 w 4806563"/>
                <a:gd name="connsiteY202" fmla="*/ 1578585 h 1952296"/>
                <a:gd name="connsiteX203" fmla="*/ 2731273 w 4806563"/>
                <a:gd name="connsiteY203" fmla="*/ 1598463 h 1952296"/>
                <a:gd name="connsiteX204" fmla="*/ 2727297 w 4806563"/>
                <a:gd name="connsiteY204" fmla="*/ 1610390 h 1952296"/>
                <a:gd name="connsiteX205" fmla="*/ 2699468 w 4806563"/>
                <a:gd name="connsiteY205" fmla="*/ 1614366 h 1952296"/>
                <a:gd name="connsiteX206" fmla="*/ 2683565 w 4806563"/>
                <a:gd name="connsiteY206" fmla="*/ 1618341 h 1952296"/>
                <a:gd name="connsiteX207" fmla="*/ 2651760 w 4806563"/>
                <a:gd name="connsiteY207" fmla="*/ 1622317 h 1952296"/>
                <a:gd name="connsiteX208" fmla="*/ 2639833 w 4806563"/>
                <a:gd name="connsiteY208" fmla="*/ 1630268 h 1952296"/>
                <a:gd name="connsiteX209" fmla="*/ 2623930 w 4806563"/>
                <a:gd name="connsiteY209" fmla="*/ 1638220 h 1952296"/>
                <a:gd name="connsiteX210" fmla="*/ 2588150 w 4806563"/>
                <a:gd name="connsiteY210" fmla="*/ 1658098 h 1952296"/>
                <a:gd name="connsiteX211" fmla="*/ 2564296 w 4806563"/>
                <a:gd name="connsiteY211" fmla="*/ 1689903 h 1952296"/>
                <a:gd name="connsiteX212" fmla="*/ 2544417 w 4806563"/>
                <a:gd name="connsiteY212" fmla="*/ 1701830 h 1952296"/>
                <a:gd name="connsiteX213" fmla="*/ 2552369 w 4806563"/>
                <a:gd name="connsiteY213" fmla="*/ 1725684 h 1952296"/>
                <a:gd name="connsiteX214" fmla="*/ 2548393 w 4806563"/>
                <a:gd name="connsiteY214" fmla="*/ 1757489 h 1952296"/>
                <a:gd name="connsiteX215" fmla="*/ 2544417 w 4806563"/>
                <a:gd name="connsiteY215" fmla="*/ 1769416 h 1952296"/>
                <a:gd name="connsiteX216" fmla="*/ 2532490 w 4806563"/>
                <a:gd name="connsiteY216" fmla="*/ 1813148 h 1952296"/>
                <a:gd name="connsiteX217" fmla="*/ 2528515 w 4806563"/>
                <a:gd name="connsiteY217" fmla="*/ 1837002 h 1952296"/>
                <a:gd name="connsiteX218" fmla="*/ 2532490 w 4806563"/>
                <a:gd name="connsiteY218" fmla="*/ 1848929 h 1952296"/>
                <a:gd name="connsiteX219" fmla="*/ 2536466 w 4806563"/>
                <a:gd name="connsiteY219" fmla="*/ 1904588 h 1952296"/>
                <a:gd name="connsiteX220" fmla="*/ 2544417 w 4806563"/>
                <a:gd name="connsiteY220" fmla="*/ 1916515 h 1952296"/>
                <a:gd name="connsiteX221" fmla="*/ 2552369 w 4806563"/>
                <a:gd name="connsiteY221" fmla="*/ 1948321 h 1952296"/>
                <a:gd name="connsiteX222" fmla="*/ 2508636 w 4806563"/>
                <a:gd name="connsiteY222" fmla="*/ 1944345 h 1952296"/>
                <a:gd name="connsiteX223" fmla="*/ 2452977 w 4806563"/>
                <a:gd name="connsiteY223" fmla="*/ 1932418 h 1952296"/>
                <a:gd name="connsiteX224" fmla="*/ 2433099 w 4806563"/>
                <a:gd name="connsiteY224" fmla="*/ 1928442 h 1952296"/>
                <a:gd name="connsiteX225" fmla="*/ 2405270 w 4806563"/>
                <a:gd name="connsiteY225" fmla="*/ 1920491 h 1952296"/>
                <a:gd name="connsiteX226" fmla="*/ 2381416 w 4806563"/>
                <a:gd name="connsiteY226" fmla="*/ 1904588 h 1952296"/>
                <a:gd name="connsiteX227" fmla="*/ 2357562 w 4806563"/>
                <a:gd name="connsiteY227" fmla="*/ 1900613 h 1952296"/>
                <a:gd name="connsiteX228" fmla="*/ 2345635 w 4806563"/>
                <a:gd name="connsiteY228" fmla="*/ 1896637 h 1952296"/>
                <a:gd name="connsiteX229" fmla="*/ 2341659 w 4806563"/>
                <a:gd name="connsiteY229" fmla="*/ 1884710 h 1952296"/>
                <a:gd name="connsiteX230" fmla="*/ 2333708 w 4806563"/>
                <a:gd name="connsiteY230" fmla="*/ 1872783 h 1952296"/>
                <a:gd name="connsiteX231" fmla="*/ 2325756 w 4806563"/>
                <a:gd name="connsiteY231" fmla="*/ 1833027 h 1952296"/>
                <a:gd name="connsiteX232" fmla="*/ 2313830 w 4806563"/>
                <a:gd name="connsiteY232" fmla="*/ 1773392 h 1952296"/>
                <a:gd name="connsiteX233" fmla="*/ 2301903 w 4806563"/>
                <a:gd name="connsiteY233" fmla="*/ 1749538 h 1952296"/>
                <a:gd name="connsiteX234" fmla="*/ 2266122 w 4806563"/>
                <a:gd name="connsiteY234" fmla="*/ 1733635 h 1952296"/>
                <a:gd name="connsiteX235" fmla="*/ 2250219 w 4806563"/>
                <a:gd name="connsiteY235" fmla="*/ 1701830 h 1952296"/>
                <a:gd name="connsiteX236" fmla="*/ 2242268 w 4806563"/>
                <a:gd name="connsiteY236" fmla="*/ 1670025 h 1952296"/>
                <a:gd name="connsiteX237" fmla="*/ 2226365 w 4806563"/>
                <a:gd name="connsiteY237" fmla="*/ 1654122 h 1952296"/>
                <a:gd name="connsiteX238" fmla="*/ 2218414 w 4806563"/>
                <a:gd name="connsiteY238" fmla="*/ 1626293 h 1952296"/>
                <a:gd name="connsiteX239" fmla="*/ 2214438 w 4806563"/>
                <a:gd name="connsiteY239" fmla="*/ 1614366 h 1952296"/>
                <a:gd name="connsiteX240" fmla="*/ 2202511 w 4806563"/>
                <a:gd name="connsiteY240" fmla="*/ 1578585 h 1952296"/>
                <a:gd name="connsiteX241" fmla="*/ 2198536 w 4806563"/>
                <a:gd name="connsiteY241" fmla="*/ 1562682 h 1952296"/>
                <a:gd name="connsiteX242" fmla="*/ 2190584 w 4806563"/>
                <a:gd name="connsiteY242" fmla="*/ 1550755 h 1952296"/>
                <a:gd name="connsiteX243" fmla="*/ 2186609 w 4806563"/>
                <a:gd name="connsiteY243" fmla="*/ 1538828 h 1952296"/>
                <a:gd name="connsiteX244" fmla="*/ 2178657 w 4806563"/>
                <a:gd name="connsiteY244" fmla="*/ 1530877 h 1952296"/>
                <a:gd name="connsiteX245" fmla="*/ 2166730 w 4806563"/>
                <a:gd name="connsiteY245" fmla="*/ 1491121 h 1952296"/>
                <a:gd name="connsiteX246" fmla="*/ 2154803 w 4806563"/>
                <a:gd name="connsiteY246" fmla="*/ 1487145 h 1952296"/>
                <a:gd name="connsiteX247" fmla="*/ 2146852 w 4806563"/>
                <a:gd name="connsiteY247" fmla="*/ 1475218 h 1952296"/>
                <a:gd name="connsiteX248" fmla="*/ 2119023 w 4806563"/>
                <a:gd name="connsiteY248" fmla="*/ 1443413 h 1952296"/>
                <a:gd name="connsiteX249" fmla="*/ 2095169 w 4806563"/>
                <a:gd name="connsiteY249" fmla="*/ 1435461 h 1952296"/>
                <a:gd name="connsiteX250" fmla="*/ 2035534 w 4806563"/>
                <a:gd name="connsiteY250" fmla="*/ 1431486 h 1952296"/>
                <a:gd name="connsiteX251" fmla="*/ 2023607 w 4806563"/>
                <a:gd name="connsiteY251" fmla="*/ 1427510 h 1952296"/>
                <a:gd name="connsiteX252" fmla="*/ 2011680 w 4806563"/>
                <a:gd name="connsiteY252" fmla="*/ 1423534 h 1952296"/>
                <a:gd name="connsiteX253" fmla="*/ 1963972 w 4806563"/>
                <a:gd name="connsiteY253" fmla="*/ 1411608 h 1952296"/>
                <a:gd name="connsiteX254" fmla="*/ 1940118 w 4806563"/>
                <a:gd name="connsiteY254" fmla="*/ 1427510 h 1952296"/>
                <a:gd name="connsiteX255" fmla="*/ 1924216 w 4806563"/>
                <a:gd name="connsiteY255" fmla="*/ 1463291 h 1952296"/>
                <a:gd name="connsiteX256" fmla="*/ 1912289 w 4806563"/>
                <a:gd name="connsiteY256" fmla="*/ 1467267 h 1952296"/>
                <a:gd name="connsiteX257" fmla="*/ 1908313 w 4806563"/>
                <a:gd name="connsiteY257" fmla="*/ 1479194 h 1952296"/>
                <a:gd name="connsiteX258" fmla="*/ 1896386 w 4806563"/>
                <a:gd name="connsiteY258" fmla="*/ 1510999 h 1952296"/>
                <a:gd name="connsiteX259" fmla="*/ 1876508 w 4806563"/>
                <a:gd name="connsiteY259" fmla="*/ 1514974 h 1952296"/>
                <a:gd name="connsiteX260" fmla="*/ 1852654 w 4806563"/>
                <a:gd name="connsiteY260" fmla="*/ 1507023 h 1952296"/>
                <a:gd name="connsiteX261" fmla="*/ 1832776 w 4806563"/>
                <a:gd name="connsiteY261" fmla="*/ 1503048 h 1952296"/>
                <a:gd name="connsiteX262" fmla="*/ 1808922 w 4806563"/>
                <a:gd name="connsiteY262" fmla="*/ 1491121 h 1952296"/>
                <a:gd name="connsiteX263" fmla="*/ 1796995 w 4806563"/>
                <a:gd name="connsiteY263" fmla="*/ 1487145 h 1952296"/>
                <a:gd name="connsiteX264" fmla="*/ 1785068 w 4806563"/>
                <a:gd name="connsiteY264" fmla="*/ 1479194 h 1952296"/>
                <a:gd name="connsiteX265" fmla="*/ 1773141 w 4806563"/>
                <a:gd name="connsiteY265" fmla="*/ 1475218 h 1952296"/>
                <a:gd name="connsiteX266" fmla="*/ 1761214 w 4806563"/>
                <a:gd name="connsiteY266" fmla="*/ 1463291 h 1952296"/>
                <a:gd name="connsiteX267" fmla="*/ 1741336 w 4806563"/>
                <a:gd name="connsiteY267" fmla="*/ 1443413 h 1952296"/>
                <a:gd name="connsiteX268" fmla="*/ 1733384 w 4806563"/>
                <a:gd name="connsiteY268" fmla="*/ 1419559 h 1952296"/>
                <a:gd name="connsiteX269" fmla="*/ 1725433 w 4806563"/>
                <a:gd name="connsiteY269" fmla="*/ 1407632 h 1952296"/>
                <a:gd name="connsiteX270" fmla="*/ 1721457 w 4806563"/>
                <a:gd name="connsiteY270" fmla="*/ 1363900 h 1952296"/>
                <a:gd name="connsiteX271" fmla="*/ 1717482 w 4806563"/>
                <a:gd name="connsiteY271" fmla="*/ 1351973 h 1952296"/>
                <a:gd name="connsiteX272" fmla="*/ 1709530 w 4806563"/>
                <a:gd name="connsiteY272" fmla="*/ 1328119 h 1952296"/>
                <a:gd name="connsiteX273" fmla="*/ 1693628 w 4806563"/>
                <a:gd name="connsiteY273" fmla="*/ 1304265 h 1952296"/>
                <a:gd name="connsiteX274" fmla="*/ 1689652 w 4806563"/>
                <a:gd name="connsiteY274" fmla="*/ 1292338 h 1952296"/>
                <a:gd name="connsiteX275" fmla="*/ 1677725 w 4806563"/>
                <a:gd name="connsiteY275" fmla="*/ 1284387 h 1952296"/>
                <a:gd name="connsiteX276" fmla="*/ 1669774 w 4806563"/>
                <a:gd name="connsiteY276" fmla="*/ 1276435 h 1952296"/>
                <a:gd name="connsiteX277" fmla="*/ 1657847 w 4806563"/>
                <a:gd name="connsiteY277" fmla="*/ 1272460 h 1952296"/>
                <a:gd name="connsiteX278" fmla="*/ 1645920 w 4806563"/>
                <a:gd name="connsiteY278" fmla="*/ 1252581 h 1952296"/>
                <a:gd name="connsiteX279" fmla="*/ 1622066 w 4806563"/>
                <a:gd name="connsiteY279" fmla="*/ 1236679 h 1952296"/>
                <a:gd name="connsiteX280" fmla="*/ 1614115 w 4806563"/>
                <a:gd name="connsiteY280" fmla="*/ 1224752 h 1952296"/>
                <a:gd name="connsiteX281" fmla="*/ 1598212 w 4806563"/>
                <a:gd name="connsiteY281" fmla="*/ 1192947 h 1952296"/>
                <a:gd name="connsiteX282" fmla="*/ 1578334 w 4806563"/>
                <a:gd name="connsiteY282" fmla="*/ 1173068 h 1952296"/>
                <a:gd name="connsiteX283" fmla="*/ 1566407 w 4806563"/>
                <a:gd name="connsiteY283" fmla="*/ 1169093 h 1952296"/>
                <a:gd name="connsiteX284" fmla="*/ 1554480 w 4806563"/>
                <a:gd name="connsiteY284" fmla="*/ 1149214 h 1952296"/>
                <a:gd name="connsiteX285" fmla="*/ 1538577 w 4806563"/>
                <a:gd name="connsiteY285" fmla="*/ 1117409 h 1952296"/>
                <a:gd name="connsiteX286" fmla="*/ 1339795 w 4806563"/>
                <a:gd name="connsiteY286" fmla="*/ 1101507 h 1952296"/>
                <a:gd name="connsiteX287" fmla="*/ 1339795 w 4806563"/>
                <a:gd name="connsiteY287" fmla="*/ 1165117 h 1952296"/>
                <a:gd name="connsiteX288" fmla="*/ 1037645 w 4806563"/>
                <a:gd name="connsiteY288" fmla="*/ 1129336 h 1952296"/>
                <a:gd name="connsiteX289" fmla="*/ 644056 w 4806563"/>
                <a:gd name="connsiteY289" fmla="*/ 890797 h 1952296"/>
                <a:gd name="connsiteX290" fmla="*/ 659958 w 4806563"/>
                <a:gd name="connsiteY290" fmla="*/ 870919 h 1952296"/>
                <a:gd name="connsiteX291" fmla="*/ 397565 w 4806563"/>
                <a:gd name="connsiteY291" fmla="*/ 835138 h 1952296"/>
                <a:gd name="connsiteX292" fmla="*/ 401541 w 4806563"/>
                <a:gd name="connsiteY292" fmla="*/ 823211 h 1952296"/>
                <a:gd name="connsiteX293" fmla="*/ 405516 w 4806563"/>
                <a:gd name="connsiteY293" fmla="*/ 803333 h 1952296"/>
                <a:gd name="connsiteX294" fmla="*/ 401541 w 4806563"/>
                <a:gd name="connsiteY294" fmla="*/ 787430 h 1952296"/>
                <a:gd name="connsiteX295" fmla="*/ 397565 w 4806563"/>
                <a:gd name="connsiteY295" fmla="*/ 755625 h 1952296"/>
                <a:gd name="connsiteX296" fmla="*/ 389614 w 4806563"/>
                <a:gd name="connsiteY296" fmla="*/ 731771 h 1952296"/>
                <a:gd name="connsiteX297" fmla="*/ 381663 w 4806563"/>
                <a:gd name="connsiteY297" fmla="*/ 719844 h 1952296"/>
                <a:gd name="connsiteX298" fmla="*/ 353833 w 4806563"/>
                <a:gd name="connsiteY298" fmla="*/ 688039 h 1952296"/>
                <a:gd name="connsiteX299" fmla="*/ 341906 w 4806563"/>
                <a:gd name="connsiteY299" fmla="*/ 684063 h 1952296"/>
                <a:gd name="connsiteX300" fmla="*/ 329979 w 4806563"/>
                <a:gd name="connsiteY300" fmla="*/ 692014 h 1952296"/>
                <a:gd name="connsiteX301" fmla="*/ 294198 w 4806563"/>
                <a:gd name="connsiteY301" fmla="*/ 688039 h 1952296"/>
                <a:gd name="connsiteX302" fmla="*/ 302150 w 4806563"/>
                <a:gd name="connsiteY302" fmla="*/ 680088 h 1952296"/>
                <a:gd name="connsiteX303" fmla="*/ 290223 w 4806563"/>
                <a:gd name="connsiteY303" fmla="*/ 656234 h 1952296"/>
                <a:gd name="connsiteX304" fmla="*/ 250466 w 4806563"/>
                <a:gd name="connsiteY304" fmla="*/ 644307 h 1952296"/>
                <a:gd name="connsiteX305" fmla="*/ 234563 w 4806563"/>
                <a:gd name="connsiteY305" fmla="*/ 628404 h 1952296"/>
                <a:gd name="connsiteX306" fmla="*/ 222636 w 4806563"/>
                <a:gd name="connsiteY306" fmla="*/ 604550 h 1952296"/>
                <a:gd name="connsiteX307" fmla="*/ 202758 w 4806563"/>
                <a:gd name="connsiteY307" fmla="*/ 572745 h 1952296"/>
                <a:gd name="connsiteX308" fmla="*/ 174929 w 4806563"/>
                <a:gd name="connsiteY308" fmla="*/ 564794 h 1952296"/>
                <a:gd name="connsiteX309" fmla="*/ 143123 w 4806563"/>
                <a:gd name="connsiteY309" fmla="*/ 556842 h 1952296"/>
                <a:gd name="connsiteX310" fmla="*/ 119270 w 4806563"/>
                <a:gd name="connsiteY310" fmla="*/ 548891 h 1952296"/>
                <a:gd name="connsiteX311" fmla="*/ 107343 w 4806563"/>
                <a:gd name="connsiteY311" fmla="*/ 540940 h 1952296"/>
                <a:gd name="connsiteX312" fmla="*/ 95416 w 4806563"/>
                <a:gd name="connsiteY312" fmla="*/ 536964 h 1952296"/>
                <a:gd name="connsiteX313" fmla="*/ 91440 w 4806563"/>
                <a:gd name="connsiteY313" fmla="*/ 501183 h 1952296"/>
                <a:gd name="connsiteX314" fmla="*/ 95416 w 4806563"/>
                <a:gd name="connsiteY314" fmla="*/ 489256 h 1952296"/>
                <a:gd name="connsiteX315" fmla="*/ 99391 w 4806563"/>
                <a:gd name="connsiteY315" fmla="*/ 469378 h 1952296"/>
                <a:gd name="connsiteX316" fmla="*/ 103367 w 4806563"/>
                <a:gd name="connsiteY316" fmla="*/ 453475 h 1952296"/>
                <a:gd name="connsiteX317" fmla="*/ 95416 w 4806563"/>
                <a:gd name="connsiteY317" fmla="*/ 429621 h 1952296"/>
                <a:gd name="connsiteX318" fmla="*/ 79513 w 4806563"/>
                <a:gd name="connsiteY318" fmla="*/ 397816 h 1952296"/>
                <a:gd name="connsiteX319" fmla="*/ 67586 w 4806563"/>
                <a:gd name="connsiteY319" fmla="*/ 389865 h 1952296"/>
                <a:gd name="connsiteX320" fmla="*/ 59635 w 4806563"/>
                <a:gd name="connsiteY320" fmla="*/ 362035 h 1952296"/>
                <a:gd name="connsiteX321" fmla="*/ 51683 w 4806563"/>
                <a:gd name="connsiteY321" fmla="*/ 354084 h 1952296"/>
                <a:gd name="connsiteX322" fmla="*/ 43732 w 4806563"/>
                <a:gd name="connsiteY322" fmla="*/ 310352 h 1952296"/>
                <a:gd name="connsiteX323" fmla="*/ 39756 w 4806563"/>
                <a:gd name="connsiteY323" fmla="*/ 282522 h 1952296"/>
                <a:gd name="connsiteX324" fmla="*/ 27830 w 4806563"/>
                <a:gd name="connsiteY324" fmla="*/ 274571 h 1952296"/>
                <a:gd name="connsiteX325" fmla="*/ 23854 w 4806563"/>
                <a:gd name="connsiteY325" fmla="*/ 262644 h 1952296"/>
                <a:gd name="connsiteX326" fmla="*/ 19878 w 4806563"/>
                <a:gd name="connsiteY326" fmla="*/ 238790 h 1952296"/>
                <a:gd name="connsiteX327" fmla="*/ 23854 w 4806563"/>
                <a:gd name="connsiteY327" fmla="*/ 226863 h 1952296"/>
                <a:gd name="connsiteX328" fmla="*/ 27830 w 4806563"/>
                <a:gd name="connsiteY328" fmla="*/ 210961 h 1952296"/>
                <a:gd name="connsiteX329" fmla="*/ 39756 w 4806563"/>
                <a:gd name="connsiteY329" fmla="*/ 187107 h 1952296"/>
                <a:gd name="connsiteX330" fmla="*/ 31805 w 4806563"/>
                <a:gd name="connsiteY330" fmla="*/ 175180 h 1952296"/>
                <a:gd name="connsiteX331" fmla="*/ 19878 w 4806563"/>
                <a:gd name="connsiteY331" fmla="*/ 167228 h 1952296"/>
                <a:gd name="connsiteX332" fmla="*/ 11927 w 4806563"/>
                <a:gd name="connsiteY332" fmla="*/ 143374 h 1952296"/>
                <a:gd name="connsiteX333" fmla="*/ 0 w 4806563"/>
                <a:gd name="connsiteY333" fmla="*/ 111569 h 1952296"/>
                <a:gd name="connsiteX334" fmla="*/ 11927 w 4806563"/>
                <a:gd name="connsiteY334" fmla="*/ 95667 h 1952296"/>
                <a:gd name="connsiteX335" fmla="*/ 35781 w 4806563"/>
                <a:gd name="connsiteY335" fmla="*/ 71813 h 1952296"/>
                <a:gd name="connsiteX336" fmla="*/ 47708 w 4806563"/>
                <a:gd name="connsiteY336" fmla="*/ 67837 h 1952296"/>
                <a:gd name="connsiteX337" fmla="*/ 87464 w 4806563"/>
                <a:gd name="connsiteY337" fmla="*/ 43983 h 1952296"/>
                <a:gd name="connsiteX338" fmla="*/ 111318 w 4806563"/>
                <a:gd name="connsiteY338" fmla="*/ 36032 h 1952296"/>
                <a:gd name="connsiteX339" fmla="*/ 127221 w 4806563"/>
                <a:gd name="connsiteY339" fmla="*/ 32056 h 1952296"/>
                <a:gd name="connsiteX340" fmla="*/ 139148 w 4806563"/>
                <a:gd name="connsiteY340" fmla="*/ 28081 h 1952296"/>
                <a:gd name="connsiteX341" fmla="*/ 159026 w 4806563"/>
                <a:gd name="connsiteY341" fmla="*/ 24105 h 1952296"/>
                <a:gd name="connsiteX342" fmla="*/ 167535 w 4806563"/>
                <a:gd name="connsiteY342" fmla="*/ 19851 h 1952296"/>
                <a:gd name="connsiteX0" fmla="*/ 159026 w 4806563"/>
                <a:gd name="connsiteY0" fmla="*/ 11048 h 1939239"/>
                <a:gd name="connsiteX1" fmla="*/ 518800 w 4806563"/>
                <a:gd name="connsiteY1" fmla="*/ 0 h 1939239"/>
                <a:gd name="connsiteX2" fmla="*/ 1625774 w 4806563"/>
                <a:gd name="connsiteY2" fmla="*/ 434012 h 1939239"/>
                <a:gd name="connsiteX3" fmla="*/ 2124537 w 4806563"/>
                <a:gd name="connsiteY3" fmla="*/ 398890 h 1939239"/>
                <a:gd name="connsiteX4" fmla="*/ 2361112 w 4806563"/>
                <a:gd name="connsiteY4" fmla="*/ 808197 h 1939239"/>
                <a:gd name="connsiteX5" fmla="*/ 3420274 w 4806563"/>
                <a:gd name="connsiteY5" fmla="*/ 692280 h 1939239"/>
                <a:gd name="connsiteX6" fmla="*/ 4047214 w 4806563"/>
                <a:gd name="connsiteY6" fmla="*/ 611371 h 1939239"/>
                <a:gd name="connsiteX7" fmla="*/ 4806563 w 4806563"/>
                <a:gd name="connsiteY7" fmla="*/ 559688 h 1939239"/>
                <a:gd name="connsiteX8" fmla="*/ 4802588 w 4806563"/>
                <a:gd name="connsiteY8" fmla="*/ 571615 h 1939239"/>
                <a:gd name="connsiteX9" fmla="*/ 4794636 w 4806563"/>
                <a:gd name="connsiteY9" fmla="*/ 579566 h 1939239"/>
                <a:gd name="connsiteX10" fmla="*/ 4770783 w 4806563"/>
                <a:gd name="connsiteY10" fmla="*/ 587517 h 1939239"/>
                <a:gd name="connsiteX11" fmla="*/ 4762831 w 4806563"/>
                <a:gd name="connsiteY11" fmla="*/ 595469 h 1939239"/>
                <a:gd name="connsiteX12" fmla="*/ 4742953 w 4806563"/>
                <a:gd name="connsiteY12" fmla="*/ 607396 h 1939239"/>
                <a:gd name="connsiteX13" fmla="*/ 4731026 w 4806563"/>
                <a:gd name="connsiteY13" fmla="*/ 611371 h 1939239"/>
                <a:gd name="connsiteX14" fmla="*/ 4723075 w 4806563"/>
                <a:gd name="connsiteY14" fmla="*/ 623298 h 1939239"/>
                <a:gd name="connsiteX15" fmla="*/ 4711148 w 4806563"/>
                <a:gd name="connsiteY15" fmla="*/ 635225 h 1939239"/>
                <a:gd name="connsiteX16" fmla="*/ 4691270 w 4806563"/>
                <a:gd name="connsiteY16" fmla="*/ 655104 h 1939239"/>
                <a:gd name="connsiteX17" fmla="*/ 4683318 w 4806563"/>
                <a:gd name="connsiteY17" fmla="*/ 678957 h 1939239"/>
                <a:gd name="connsiteX18" fmla="*/ 4667416 w 4806563"/>
                <a:gd name="connsiteY18" fmla="*/ 698836 h 1939239"/>
                <a:gd name="connsiteX19" fmla="*/ 4663440 w 4806563"/>
                <a:gd name="connsiteY19" fmla="*/ 710763 h 1939239"/>
                <a:gd name="connsiteX20" fmla="*/ 4611756 w 4806563"/>
                <a:gd name="connsiteY20" fmla="*/ 718714 h 1939239"/>
                <a:gd name="connsiteX21" fmla="*/ 4583927 w 4806563"/>
                <a:gd name="connsiteY21" fmla="*/ 730641 h 1939239"/>
                <a:gd name="connsiteX22" fmla="*/ 4575976 w 4806563"/>
                <a:gd name="connsiteY22" fmla="*/ 742568 h 1939239"/>
                <a:gd name="connsiteX23" fmla="*/ 4564049 w 4806563"/>
                <a:gd name="connsiteY23" fmla="*/ 782324 h 1939239"/>
                <a:gd name="connsiteX24" fmla="*/ 4552122 w 4806563"/>
                <a:gd name="connsiteY24" fmla="*/ 810154 h 1939239"/>
                <a:gd name="connsiteX25" fmla="*/ 4544170 w 4806563"/>
                <a:gd name="connsiteY25" fmla="*/ 818105 h 1939239"/>
                <a:gd name="connsiteX26" fmla="*/ 4528268 w 4806563"/>
                <a:gd name="connsiteY26" fmla="*/ 841959 h 1939239"/>
                <a:gd name="connsiteX27" fmla="*/ 4516341 w 4806563"/>
                <a:gd name="connsiteY27" fmla="*/ 845935 h 1939239"/>
                <a:gd name="connsiteX28" fmla="*/ 4508390 w 4806563"/>
                <a:gd name="connsiteY28" fmla="*/ 857862 h 1939239"/>
                <a:gd name="connsiteX29" fmla="*/ 4488511 w 4806563"/>
                <a:gd name="connsiteY29" fmla="*/ 873764 h 1939239"/>
                <a:gd name="connsiteX30" fmla="*/ 4480560 w 4806563"/>
                <a:gd name="connsiteY30" fmla="*/ 885691 h 1939239"/>
                <a:gd name="connsiteX31" fmla="*/ 4460682 w 4806563"/>
                <a:gd name="connsiteY31" fmla="*/ 901594 h 1939239"/>
                <a:gd name="connsiteX32" fmla="*/ 4436828 w 4806563"/>
                <a:gd name="connsiteY32" fmla="*/ 933399 h 1939239"/>
                <a:gd name="connsiteX33" fmla="*/ 4412974 w 4806563"/>
                <a:gd name="connsiteY33" fmla="*/ 941351 h 1939239"/>
                <a:gd name="connsiteX34" fmla="*/ 4401047 w 4806563"/>
                <a:gd name="connsiteY34" fmla="*/ 965204 h 1939239"/>
                <a:gd name="connsiteX35" fmla="*/ 4393096 w 4806563"/>
                <a:gd name="connsiteY35" fmla="*/ 977131 h 1939239"/>
                <a:gd name="connsiteX36" fmla="*/ 4385144 w 4806563"/>
                <a:gd name="connsiteY36" fmla="*/ 985083 h 1939239"/>
                <a:gd name="connsiteX37" fmla="*/ 4381169 w 4806563"/>
                <a:gd name="connsiteY37" fmla="*/ 997010 h 1939239"/>
                <a:gd name="connsiteX38" fmla="*/ 4373217 w 4806563"/>
                <a:gd name="connsiteY38" fmla="*/ 1008937 h 1939239"/>
                <a:gd name="connsiteX39" fmla="*/ 4369242 w 4806563"/>
                <a:gd name="connsiteY39" fmla="*/ 1020864 h 1939239"/>
                <a:gd name="connsiteX40" fmla="*/ 4361290 w 4806563"/>
                <a:gd name="connsiteY40" fmla="*/ 1044717 h 1939239"/>
                <a:gd name="connsiteX41" fmla="*/ 4349363 w 4806563"/>
                <a:gd name="connsiteY41" fmla="*/ 1148084 h 1939239"/>
                <a:gd name="connsiteX42" fmla="*/ 4357315 w 4806563"/>
                <a:gd name="connsiteY42" fmla="*/ 1203744 h 1939239"/>
                <a:gd name="connsiteX43" fmla="*/ 4361290 w 4806563"/>
                <a:gd name="connsiteY43" fmla="*/ 1223622 h 1939239"/>
                <a:gd name="connsiteX44" fmla="*/ 4373217 w 4806563"/>
                <a:gd name="connsiteY44" fmla="*/ 1251451 h 1939239"/>
                <a:gd name="connsiteX45" fmla="*/ 4377193 w 4806563"/>
                <a:gd name="connsiteY45" fmla="*/ 1263378 h 1939239"/>
                <a:gd name="connsiteX46" fmla="*/ 4389120 w 4806563"/>
                <a:gd name="connsiteY46" fmla="*/ 1299159 h 1939239"/>
                <a:gd name="connsiteX47" fmla="*/ 4401047 w 4806563"/>
                <a:gd name="connsiteY47" fmla="*/ 1319037 h 1939239"/>
                <a:gd name="connsiteX48" fmla="*/ 4412974 w 4806563"/>
                <a:gd name="connsiteY48" fmla="*/ 1342891 h 1939239"/>
                <a:gd name="connsiteX49" fmla="*/ 4428876 w 4806563"/>
                <a:gd name="connsiteY49" fmla="*/ 1366745 h 1939239"/>
                <a:gd name="connsiteX50" fmla="*/ 4432852 w 4806563"/>
                <a:gd name="connsiteY50" fmla="*/ 1378672 h 1939239"/>
                <a:gd name="connsiteX51" fmla="*/ 4456706 w 4806563"/>
                <a:gd name="connsiteY51" fmla="*/ 1402526 h 1939239"/>
                <a:gd name="connsiteX52" fmla="*/ 4464657 w 4806563"/>
                <a:gd name="connsiteY52" fmla="*/ 1414453 h 1939239"/>
                <a:gd name="connsiteX53" fmla="*/ 4484536 w 4806563"/>
                <a:gd name="connsiteY53" fmla="*/ 1434331 h 1939239"/>
                <a:gd name="connsiteX54" fmla="*/ 4492487 w 4806563"/>
                <a:gd name="connsiteY54" fmla="*/ 1446258 h 1939239"/>
                <a:gd name="connsiteX55" fmla="*/ 4512365 w 4806563"/>
                <a:gd name="connsiteY55" fmla="*/ 1462161 h 1939239"/>
                <a:gd name="connsiteX56" fmla="*/ 4508390 w 4806563"/>
                <a:gd name="connsiteY56" fmla="*/ 1474088 h 1939239"/>
                <a:gd name="connsiteX57" fmla="*/ 4512365 w 4806563"/>
                <a:gd name="connsiteY57" fmla="*/ 1517820 h 1939239"/>
                <a:gd name="connsiteX58" fmla="*/ 4532243 w 4806563"/>
                <a:gd name="connsiteY58" fmla="*/ 1533723 h 1939239"/>
                <a:gd name="connsiteX59" fmla="*/ 4544170 w 4806563"/>
                <a:gd name="connsiteY59" fmla="*/ 1541674 h 1939239"/>
                <a:gd name="connsiteX60" fmla="*/ 4548146 w 4806563"/>
                <a:gd name="connsiteY60" fmla="*/ 1553601 h 1939239"/>
                <a:gd name="connsiteX61" fmla="*/ 4560073 w 4806563"/>
                <a:gd name="connsiteY61" fmla="*/ 1561552 h 1939239"/>
                <a:gd name="connsiteX62" fmla="*/ 4583927 w 4806563"/>
                <a:gd name="connsiteY62" fmla="*/ 1589382 h 1939239"/>
                <a:gd name="connsiteX63" fmla="*/ 4591878 w 4806563"/>
                <a:gd name="connsiteY63" fmla="*/ 1617211 h 1939239"/>
                <a:gd name="connsiteX64" fmla="*/ 4611756 w 4806563"/>
                <a:gd name="connsiteY64" fmla="*/ 1637090 h 1939239"/>
                <a:gd name="connsiteX65" fmla="*/ 4615732 w 4806563"/>
                <a:gd name="connsiteY65" fmla="*/ 1696724 h 1939239"/>
                <a:gd name="connsiteX66" fmla="*/ 4611756 w 4806563"/>
                <a:gd name="connsiteY66" fmla="*/ 1764311 h 1939239"/>
                <a:gd name="connsiteX67" fmla="*/ 4611756 w 4806563"/>
                <a:gd name="connsiteY67" fmla="*/ 1812018 h 1939239"/>
                <a:gd name="connsiteX68" fmla="*/ 4599830 w 4806563"/>
                <a:gd name="connsiteY68" fmla="*/ 1863702 h 1939239"/>
                <a:gd name="connsiteX69" fmla="*/ 4595854 w 4806563"/>
                <a:gd name="connsiteY69" fmla="*/ 1887556 h 1939239"/>
                <a:gd name="connsiteX70" fmla="*/ 4583927 w 4806563"/>
                <a:gd name="connsiteY70" fmla="*/ 1891531 h 1939239"/>
                <a:gd name="connsiteX71" fmla="*/ 4564049 w 4806563"/>
                <a:gd name="connsiteY71" fmla="*/ 1907434 h 1939239"/>
                <a:gd name="connsiteX72" fmla="*/ 4536219 w 4806563"/>
                <a:gd name="connsiteY72" fmla="*/ 1911410 h 1939239"/>
                <a:gd name="connsiteX73" fmla="*/ 4524292 w 4806563"/>
                <a:gd name="connsiteY73" fmla="*/ 1907434 h 1939239"/>
                <a:gd name="connsiteX74" fmla="*/ 4520316 w 4806563"/>
                <a:gd name="connsiteY74" fmla="*/ 1895507 h 1939239"/>
                <a:gd name="connsiteX75" fmla="*/ 4504414 w 4806563"/>
                <a:gd name="connsiteY75" fmla="*/ 1871653 h 1939239"/>
                <a:gd name="connsiteX76" fmla="*/ 4496463 w 4806563"/>
                <a:gd name="connsiteY76" fmla="*/ 1843824 h 1939239"/>
                <a:gd name="connsiteX77" fmla="*/ 4488511 w 4806563"/>
                <a:gd name="connsiteY77" fmla="*/ 1835872 h 1939239"/>
                <a:gd name="connsiteX78" fmla="*/ 4476584 w 4806563"/>
                <a:gd name="connsiteY78" fmla="*/ 1831897 h 1939239"/>
                <a:gd name="connsiteX79" fmla="*/ 4452730 w 4806563"/>
                <a:gd name="connsiteY79" fmla="*/ 1823945 h 1939239"/>
                <a:gd name="connsiteX80" fmla="*/ 4428876 w 4806563"/>
                <a:gd name="connsiteY80" fmla="*/ 1819970 h 1939239"/>
                <a:gd name="connsiteX81" fmla="*/ 4420925 w 4806563"/>
                <a:gd name="connsiteY81" fmla="*/ 1796116 h 1939239"/>
                <a:gd name="connsiteX82" fmla="*/ 4412974 w 4806563"/>
                <a:gd name="connsiteY82" fmla="*/ 1760335 h 1939239"/>
                <a:gd name="connsiteX83" fmla="*/ 4389120 w 4806563"/>
                <a:gd name="connsiteY83" fmla="*/ 1756359 h 1939239"/>
                <a:gd name="connsiteX84" fmla="*/ 4377193 w 4806563"/>
                <a:gd name="connsiteY84" fmla="*/ 1752384 h 1939239"/>
                <a:gd name="connsiteX85" fmla="*/ 4369242 w 4806563"/>
                <a:gd name="connsiteY85" fmla="*/ 1744432 h 1939239"/>
                <a:gd name="connsiteX86" fmla="*/ 4357315 w 4806563"/>
                <a:gd name="connsiteY86" fmla="*/ 1736481 h 1939239"/>
                <a:gd name="connsiteX87" fmla="*/ 4353339 w 4806563"/>
                <a:gd name="connsiteY87" fmla="*/ 1724554 h 1939239"/>
                <a:gd name="connsiteX88" fmla="*/ 4341412 w 4806563"/>
                <a:gd name="connsiteY88" fmla="*/ 1716603 h 1939239"/>
                <a:gd name="connsiteX89" fmla="*/ 4325510 w 4806563"/>
                <a:gd name="connsiteY89" fmla="*/ 1692749 h 1939239"/>
                <a:gd name="connsiteX90" fmla="*/ 4317558 w 4806563"/>
                <a:gd name="connsiteY90" fmla="*/ 1684797 h 1939239"/>
                <a:gd name="connsiteX91" fmla="*/ 4309607 w 4806563"/>
                <a:gd name="connsiteY91" fmla="*/ 1660944 h 1939239"/>
                <a:gd name="connsiteX92" fmla="*/ 4301656 w 4806563"/>
                <a:gd name="connsiteY92" fmla="*/ 1649017 h 1939239"/>
                <a:gd name="connsiteX93" fmla="*/ 4293704 w 4806563"/>
                <a:gd name="connsiteY93" fmla="*/ 1641065 h 1939239"/>
                <a:gd name="connsiteX94" fmla="*/ 4297680 w 4806563"/>
                <a:gd name="connsiteY94" fmla="*/ 1629138 h 1939239"/>
                <a:gd name="connsiteX95" fmla="*/ 4309607 w 4806563"/>
                <a:gd name="connsiteY95" fmla="*/ 1621187 h 1939239"/>
                <a:gd name="connsiteX96" fmla="*/ 4321534 w 4806563"/>
                <a:gd name="connsiteY96" fmla="*/ 1597333 h 1939239"/>
                <a:gd name="connsiteX97" fmla="*/ 4317558 w 4806563"/>
                <a:gd name="connsiteY97" fmla="*/ 1585406 h 1939239"/>
                <a:gd name="connsiteX98" fmla="*/ 4297680 w 4806563"/>
                <a:gd name="connsiteY98" fmla="*/ 1589382 h 1939239"/>
                <a:gd name="connsiteX99" fmla="*/ 4285753 w 4806563"/>
                <a:gd name="connsiteY99" fmla="*/ 1593357 h 1939239"/>
                <a:gd name="connsiteX100" fmla="*/ 4281777 w 4806563"/>
                <a:gd name="connsiteY100" fmla="*/ 1609260 h 1939239"/>
                <a:gd name="connsiteX101" fmla="*/ 4277802 w 4806563"/>
                <a:gd name="connsiteY101" fmla="*/ 1557577 h 1939239"/>
                <a:gd name="connsiteX102" fmla="*/ 4277802 w 4806563"/>
                <a:gd name="connsiteY102" fmla="*/ 1497942 h 1939239"/>
                <a:gd name="connsiteX103" fmla="*/ 4269850 w 4806563"/>
                <a:gd name="connsiteY103" fmla="*/ 1489991 h 1939239"/>
                <a:gd name="connsiteX104" fmla="*/ 4265875 w 4806563"/>
                <a:gd name="connsiteY104" fmla="*/ 1442283 h 1939239"/>
                <a:gd name="connsiteX105" fmla="*/ 4261899 w 4806563"/>
                <a:gd name="connsiteY105" fmla="*/ 1430356 h 1939239"/>
                <a:gd name="connsiteX106" fmla="*/ 4253948 w 4806563"/>
                <a:gd name="connsiteY106" fmla="*/ 1422404 h 1939239"/>
                <a:gd name="connsiteX107" fmla="*/ 4234070 w 4806563"/>
                <a:gd name="connsiteY107" fmla="*/ 1418429 h 1939239"/>
                <a:gd name="connsiteX108" fmla="*/ 4222143 w 4806563"/>
                <a:gd name="connsiteY108" fmla="*/ 1410477 h 1939239"/>
                <a:gd name="connsiteX109" fmla="*/ 4182386 w 4806563"/>
                <a:gd name="connsiteY109" fmla="*/ 1378672 h 1939239"/>
                <a:gd name="connsiteX110" fmla="*/ 4162508 w 4806563"/>
                <a:gd name="connsiteY110" fmla="*/ 1358794 h 1939239"/>
                <a:gd name="connsiteX111" fmla="*/ 4138654 w 4806563"/>
                <a:gd name="connsiteY111" fmla="*/ 1350843 h 1939239"/>
                <a:gd name="connsiteX112" fmla="*/ 4118776 w 4806563"/>
                <a:gd name="connsiteY112" fmla="*/ 1330964 h 1939239"/>
                <a:gd name="connsiteX113" fmla="*/ 4106849 w 4806563"/>
                <a:gd name="connsiteY113" fmla="*/ 1323013 h 1939239"/>
                <a:gd name="connsiteX114" fmla="*/ 4086970 w 4806563"/>
                <a:gd name="connsiteY114" fmla="*/ 1311086 h 1939239"/>
                <a:gd name="connsiteX115" fmla="*/ 4063116 w 4806563"/>
                <a:gd name="connsiteY115" fmla="*/ 1319037 h 1939239"/>
                <a:gd name="connsiteX116" fmla="*/ 4047214 w 4806563"/>
                <a:gd name="connsiteY116" fmla="*/ 1342891 h 1939239"/>
                <a:gd name="connsiteX117" fmla="*/ 4039263 w 4806563"/>
                <a:gd name="connsiteY117" fmla="*/ 1350843 h 1939239"/>
                <a:gd name="connsiteX118" fmla="*/ 4031311 w 4806563"/>
                <a:gd name="connsiteY118" fmla="*/ 1374697 h 1939239"/>
                <a:gd name="connsiteX119" fmla="*/ 4019384 w 4806563"/>
                <a:gd name="connsiteY119" fmla="*/ 1378672 h 1939239"/>
                <a:gd name="connsiteX120" fmla="*/ 3991555 w 4806563"/>
                <a:gd name="connsiteY120" fmla="*/ 1382648 h 1939239"/>
                <a:gd name="connsiteX121" fmla="*/ 3967701 w 4806563"/>
                <a:gd name="connsiteY121" fmla="*/ 1370721 h 1939239"/>
                <a:gd name="connsiteX122" fmla="*/ 3963725 w 4806563"/>
                <a:gd name="connsiteY122" fmla="*/ 1358794 h 1939239"/>
                <a:gd name="connsiteX123" fmla="*/ 3939871 w 4806563"/>
                <a:gd name="connsiteY123" fmla="*/ 1350843 h 1939239"/>
                <a:gd name="connsiteX124" fmla="*/ 3927944 w 4806563"/>
                <a:gd name="connsiteY124" fmla="*/ 1342891 h 1939239"/>
                <a:gd name="connsiteX125" fmla="*/ 3904090 w 4806563"/>
                <a:gd name="connsiteY125" fmla="*/ 1330964 h 1939239"/>
                <a:gd name="connsiteX126" fmla="*/ 3892163 w 4806563"/>
                <a:gd name="connsiteY126" fmla="*/ 1326989 h 1939239"/>
                <a:gd name="connsiteX127" fmla="*/ 3868310 w 4806563"/>
                <a:gd name="connsiteY127" fmla="*/ 1311086 h 1939239"/>
                <a:gd name="connsiteX128" fmla="*/ 3792772 w 4806563"/>
                <a:gd name="connsiteY128" fmla="*/ 1307111 h 1939239"/>
                <a:gd name="connsiteX129" fmla="*/ 3737113 w 4806563"/>
                <a:gd name="connsiteY129" fmla="*/ 1315062 h 1939239"/>
                <a:gd name="connsiteX130" fmla="*/ 3725186 w 4806563"/>
                <a:gd name="connsiteY130" fmla="*/ 1319037 h 1939239"/>
                <a:gd name="connsiteX131" fmla="*/ 3717235 w 4806563"/>
                <a:gd name="connsiteY131" fmla="*/ 1326989 h 1939239"/>
                <a:gd name="connsiteX132" fmla="*/ 3681454 w 4806563"/>
                <a:gd name="connsiteY132" fmla="*/ 1330964 h 1939239"/>
                <a:gd name="connsiteX133" fmla="*/ 3665551 w 4806563"/>
                <a:gd name="connsiteY133" fmla="*/ 1334940 h 1939239"/>
                <a:gd name="connsiteX134" fmla="*/ 3661576 w 4806563"/>
                <a:gd name="connsiteY134" fmla="*/ 1323013 h 1939239"/>
                <a:gd name="connsiteX135" fmla="*/ 3657600 w 4806563"/>
                <a:gd name="connsiteY135" fmla="*/ 1311086 h 1939239"/>
                <a:gd name="connsiteX136" fmla="*/ 3649649 w 4806563"/>
                <a:gd name="connsiteY136" fmla="*/ 1287232 h 1939239"/>
                <a:gd name="connsiteX137" fmla="*/ 3625795 w 4806563"/>
                <a:gd name="connsiteY137" fmla="*/ 1283257 h 1939239"/>
                <a:gd name="connsiteX138" fmla="*/ 3617843 w 4806563"/>
                <a:gd name="connsiteY138" fmla="*/ 1291208 h 1939239"/>
                <a:gd name="connsiteX139" fmla="*/ 3562184 w 4806563"/>
                <a:gd name="connsiteY139" fmla="*/ 1326989 h 1939239"/>
                <a:gd name="connsiteX140" fmla="*/ 3550257 w 4806563"/>
                <a:gd name="connsiteY140" fmla="*/ 1323013 h 1939239"/>
                <a:gd name="connsiteX141" fmla="*/ 3526403 w 4806563"/>
                <a:gd name="connsiteY141" fmla="*/ 1315062 h 1939239"/>
                <a:gd name="connsiteX142" fmla="*/ 3510501 w 4806563"/>
                <a:gd name="connsiteY142" fmla="*/ 1311086 h 1939239"/>
                <a:gd name="connsiteX143" fmla="*/ 3498574 w 4806563"/>
                <a:gd name="connsiteY143" fmla="*/ 1319037 h 1939239"/>
                <a:gd name="connsiteX144" fmla="*/ 3466769 w 4806563"/>
                <a:gd name="connsiteY144" fmla="*/ 1323013 h 1939239"/>
                <a:gd name="connsiteX145" fmla="*/ 3446890 w 4806563"/>
                <a:gd name="connsiteY145" fmla="*/ 1354818 h 1939239"/>
                <a:gd name="connsiteX146" fmla="*/ 3442915 w 4806563"/>
                <a:gd name="connsiteY146" fmla="*/ 1390599 h 1939239"/>
                <a:gd name="connsiteX147" fmla="*/ 3466769 w 4806563"/>
                <a:gd name="connsiteY147" fmla="*/ 1386624 h 1939239"/>
                <a:gd name="connsiteX148" fmla="*/ 3486647 w 4806563"/>
                <a:gd name="connsiteY148" fmla="*/ 1382648 h 1939239"/>
                <a:gd name="connsiteX149" fmla="*/ 3486647 w 4806563"/>
                <a:gd name="connsiteY149" fmla="*/ 1406502 h 1939239"/>
                <a:gd name="connsiteX150" fmla="*/ 3466769 w 4806563"/>
                <a:gd name="connsiteY150" fmla="*/ 1410477 h 1939239"/>
                <a:gd name="connsiteX151" fmla="*/ 3462793 w 4806563"/>
                <a:gd name="connsiteY151" fmla="*/ 1422404 h 1939239"/>
                <a:gd name="connsiteX152" fmla="*/ 3470744 w 4806563"/>
                <a:gd name="connsiteY152" fmla="*/ 1450234 h 1939239"/>
                <a:gd name="connsiteX153" fmla="*/ 3506525 w 4806563"/>
                <a:gd name="connsiteY153" fmla="*/ 1470112 h 1939239"/>
                <a:gd name="connsiteX154" fmla="*/ 3518452 w 4806563"/>
                <a:gd name="connsiteY154" fmla="*/ 1474088 h 1939239"/>
                <a:gd name="connsiteX155" fmla="*/ 3542306 w 4806563"/>
                <a:gd name="connsiteY155" fmla="*/ 1482039 h 1939239"/>
                <a:gd name="connsiteX156" fmla="*/ 3534355 w 4806563"/>
                <a:gd name="connsiteY156" fmla="*/ 1505893 h 1939239"/>
                <a:gd name="connsiteX157" fmla="*/ 3526403 w 4806563"/>
                <a:gd name="connsiteY157" fmla="*/ 1497942 h 1939239"/>
                <a:gd name="connsiteX158" fmla="*/ 3514476 w 4806563"/>
                <a:gd name="connsiteY158" fmla="*/ 1493966 h 1939239"/>
                <a:gd name="connsiteX159" fmla="*/ 3466769 w 4806563"/>
                <a:gd name="connsiteY159" fmla="*/ 1486015 h 1939239"/>
                <a:gd name="connsiteX160" fmla="*/ 3454842 w 4806563"/>
                <a:gd name="connsiteY160" fmla="*/ 1478064 h 1939239"/>
                <a:gd name="connsiteX161" fmla="*/ 3434963 w 4806563"/>
                <a:gd name="connsiteY161" fmla="*/ 1450234 h 1939239"/>
                <a:gd name="connsiteX162" fmla="*/ 3423036 w 4806563"/>
                <a:gd name="connsiteY162" fmla="*/ 1474088 h 1939239"/>
                <a:gd name="connsiteX163" fmla="*/ 3430988 w 4806563"/>
                <a:gd name="connsiteY163" fmla="*/ 1482039 h 1939239"/>
                <a:gd name="connsiteX164" fmla="*/ 3423036 w 4806563"/>
                <a:gd name="connsiteY164" fmla="*/ 1489991 h 1939239"/>
                <a:gd name="connsiteX165" fmla="*/ 3411110 w 4806563"/>
                <a:gd name="connsiteY165" fmla="*/ 1509869 h 1939239"/>
                <a:gd name="connsiteX166" fmla="*/ 3403158 w 4806563"/>
                <a:gd name="connsiteY166" fmla="*/ 1486015 h 1939239"/>
                <a:gd name="connsiteX167" fmla="*/ 3387256 w 4806563"/>
                <a:gd name="connsiteY167" fmla="*/ 1482039 h 1939239"/>
                <a:gd name="connsiteX168" fmla="*/ 3367377 w 4806563"/>
                <a:gd name="connsiteY168" fmla="*/ 1497942 h 1939239"/>
                <a:gd name="connsiteX169" fmla="*/ 3355450 w 4806563"/>
                <a:gd name="connsiteY169" fmla="*/ 1517820 h 1939239"/>
                <a:gd name="connsiteX170" fmla="*/ 3327621 w 4806563"/>
                <a:gd name="connsiteY170" fmla="*/ 1521796 h 1939239"/>
                <a:gd name="connsiteX171" fmla="*/ 3295816 w 4806563"/>
                <a:gd name="connsiteY171" fmla="*/ 1497942 h 1939239"/>
                <a:gd name="connsiteX172" fmla="*/ 3287864 w 4806563"/>
                <a:gd name="connsiteY172" fmla="*/ 1489991 h 1939239"/>
                <a:gd name="connsiteX173" fmla="*/ 3295816 w 4806563"/>
                <a:gd name="connsiteY173" fmla="*/ 1482039 h 1939239"/>
                <a:gd name="connsiteX174" fmla="*/ 3287864 w 4806563"/>
                <a:gd name="connsiteY174" fmla="*/ 1470112 h 1939239"/>
                <a:gd name="connsiteX175" fmla="*/ 3275937 w 4806563"/>
                <a:gd name="connsiteY175" fmla="*/ 1466137 h 1939239"/>
                <a:gd name="connsiteX176" fmla="*/ 3267986 w 4806563"/>
                <a:gd name="connsiteY176" fmla="*/ 1458185 h 1939239"/>
                <a:gd name="connsiteX177" fmla="*/ 3256059 w 4806563"/>
                <a:gd name="connsiteY177" fmla="*/ 1454210 h 1939239"/>
                <a:gd name="connsiteX178" fmla="*/ 3252083 w 4806563"/>
                <a:gd name="connsiteY178" fmla="*/ 1442283 h 1939239"/>
                <a:gd name="connsiteX179" fmla="*/ 3220278 w 4806563"/>
                <a:gd name="connsiteY179" fmla="*/ 1438307 h 1939239"/>
                <a:gd name="connsiteX180" fmla="*/ 3200400 w 4806563"/>
                <a:gd name="connsiteY180" fmla="*/ 1434331 h 1939239"/>
                <a:gd name="connsiteX181" fmla="*/ 3188473 w 4806563"/>
                <a:gd name="connsiteY181" fmla="*/ 1438307 h 1939239"/>
                <a:gd name="connsiteX182" fmla="*/ 3184497 w 4806563"/>
                <a:gd name="connsiteY182" fmla="*/ 1450234 h 1939239"/>
                <a:gd name="connsiteX183" fmla="*/ 3168595 w 4806563"/>
                <a:gd name="connsiteY183" fmla="*/ 1454210 h 1939239"/>
                <a:gd name="connsiteX184" fmla="*/ 3132814 w 4806563"/>
                <a:gd name="connsiteY184" fmla="*/ 1446258 h 1939239"/>
                <a:gd name="connsiteX185" fmla="*/ 3120887 w 4806563"/>
                <a:gd name="connsiteY185" fmla="*/ 1442283 h 1939239"/>
                <a:gd name="connsiteX186" fmla="*/ 3085106 w 4806563"/>
                <a:gd name="connsiteY186" fmla="*/ 1430356 h 1939239"/>
                <a:gd name="connsiteX187" fmla="*/ 3025471 w 4806563"/>
                <a:gd name="connsiteY187" fmla="*/ 1426380 h 1939239"/>
                <a:gd name="connsiteX188" fmla="*/ 3009569 w 4806563"/>
                <a:gd name="connsiteY188" fmla="*/ 1430356 h 1939239"/>
                <a:gd name="connsiteX189" fmla="*/ 2989690 w 4806563"/>
                <a:gd name="connsiteY189" fmla="*/ 1434331 h 1939239"/>
                <a:gd name="connsiteX190" fmla="*/ 2977763 w 4806563"/>
                <a:gd name="connsiteY190" fmla="*/ 1438307 h 1939239"/>
                <a:gd name="connsiteX191" fmla="*/ 2930056 w 4806563"/>
                <a:gd name="connsiteY191" fmla="*/ 1450234 h 1939239"/>
                <a:gd name="connsiteX192" fmla="*/ 2918129 w 4806563"/>
                <a:gd name="connsiteY192" fmla="*/ 1458185 h 1939239"/>
                <a:gd name="connsiteX193" fmla="*/ 2878372 w 4806563"/>
                <a:gd name="connsiteY193" fmla="*/ 1470112 h 1939239"/>
                <a:gd name="connsiteX194" fmla="*/ 2870421 w 4806563"/>
                <a:gd name="connsiteY194" fmla="*/ 1478064 h 1939239"/>
                <a:gd name="connsiteX195" fmla="*/ 2850543 w 4806563"/>
                <a:gd name="connsiteY195" fmla="*/ 1489991 h 1939239"/>
                <a:gd name="connsiteX196" fmla="*/ 2826689 w 4806563"/>
                <a:gd name="connsiteY196" fmla="*/ 1497942 h 1939239"/>
                <a:gd name="connsiteX197" fmla="*/ 2810786 w 4806563"/>
                <a:gd name="connsiteY197" fmla="*/ 1517820 h 1939239"/>
                <a:gd name="connsiteX198" fmla="*/ 2798859 w 4806563"/>
                <a:gd name="connsiteY198" fmla="*/ 1525771 h 1939239"/>
                <a:gd name="connsiteX199" fmla="*/ 2786932 w 4806563"/>
                <a:gd name="connsiteY199" fmla="*/ 1529747 h 1939239"/>
                <a:gd name="connsiteX200" fmla="*/ 2778981 w 4806563"/>
                <a:gd name="connsiteY200" fmla="*/ 1541674 h 1939239"/>
                <a:gd name="connsiteX201" fmla="*/ 2759103 w 4806563"/>
                <a:gd name="connsiteY201" fmla="*/ 1557577 h 1939239"/>
                <a:gd name="connsiteX202" fmla="*/ 2747176 w 4806563"/>
                <a:gd name="connsiteY202" fmla="*/ 1565528 h 1939239"/>
                <a:gd name="connsiteX203" fmla="*/ 2731273 w 4806563"/>
                <a:gd name="connsiteY203" fmla="*/ 1585406 h 1939239"/>
                <a:gd name="connsiteX204" fmla="*/ 2727297 w 4806563"/>
                <a:gd name="connsiteY204" fmla="*/ 1597333 h 1939239"/>
                <a:gd name="connsiteX205" fmla="*/ 2699468 w 4806563"/>
                <a:gd name="connsiteY205" fmla="*/ 1601309 h 1939239"/>
                <a:gd name="connsiteX206" fmla="*/ 2683565 w 4806563"/>
                <a:gd name="connsiteY206" fmla="*/ 1605284 h 1939239"/>
                <a:gd name="connsiteX207" fmla="*/ 2651760 w 4806563"/>
                <a:gd name="connsiteY207" fmla="*/ 1609260 h 1939239"/>
                <a:gd name="connsiteX208" fmla="*/ 2639833 w 4806563"/>
                <a:gd name="connsiteY208" fmla="*/ 1617211 h 1939239"/>
                <a:gd name="connsiteX209" fmla="*/ 2623930 w 4806563"/>
                <a:gd name="connsiteY209" fmla="*/ 1625163 h 1939239"/>
                <a:gd name="connsiteX210" fmla="*/ 2588150 w 4806563"/>
                <a:gd name="connsiteY210" fmla="*/ 1645041 h 1939239"/>
                <a:gd name="connsiteX211" fmla="*/ 2564296 w 4806563"/>
                <a:gd name="connsiteY211" fmla="*/ 1676846 h 1939239"/>
                <a:gd name="connsiteX212" fmla="*/ 2544417 w 4806563"/>
                <a:gd name="connsiteY212" fmla="*/ 1688773 h 1939239"/>
                <a:gd name="connsiteX213" fmla="*/ 2552369 w 4806563"/>
                <a:gd name="connsiteY213" fmla="*/ 1712627 h 1939239"/>
                <a:gd name="connsiteX214" fmla="*/ 2548393 w 4806563"/>
                <a:gd name="connsiteY214" fmla="*/ 1744432 h 1939239"/>
                <a:gd name="connsiteX215" fmla="*/ 2544417 w 4806563"/>
                <a:gd name="connsiteY215" fmla="*/ 1756359 h 1939239"/>
                <a:gd name="connsiteX216" fmla="*/ 2532490 w 4806563"/>
                <a:gd name="connsiteY216" fmla="*/ 1800091 h 1939239"/>
                <a:gd name="connsiteX217" fmla="*/ 2528515 w 4806563"/>
                <a:gd name="connsiteY217" fmla="*/ 1823945 h 1939239"/>
                <a:gd name="connsiteX218" fmla="*/ 2532490 w 4806563"/>
                <a:gd name="connsiteY218" fmla="*/ 1835872 h 1939239"/>
                <a:gd name="connsiteX219" fmla="*/ 2536466 w 4806563"/>
                <a:gd name="connsiteY219" fmla="*/ 1891531 h 1939239"/>
                <a:gd name="connsiteX220" fmla="*/ 2544417 w 4806563"/>
                <a:gd name="connsiteY220" fmla="*/ 1903458 h 1939239"/>
                <a:gd name="connsiteX221" fmla="*/ 2552369 w 4806563"/>
                <a:gd name="connsiteY221" fmla="*/ 1935264 h 1939239"/>
                <a:gd name="connsiteX222" fmla="*/ 2508636 w 4806563"/>
                <a:gd name="connsiteY222" fmla="*/ 1931288 h 1939239"/>
                <a:gd name="connsiteX223" fmla="*/ 2452977 w 4806563"/>
                <a:gd name="connsiteY223" fmla="*/ 1919361 h 1939239"/>
                <a:gd name="connsiteX224" fmla="*/ 2433099 w 4806563"/>
                <a:gd name="connsiteY224" fmla="*/ 1915385 h 1939239"/>
                <a:gd name="connsiteX225" fmla="*/ 2405270 w 4806563"/>
                <a:gd name="connsiteY225" fmla="*/ 1907434 h 1939239"/>
                <a:gd name="connsiteX226" fmla="*/ 2381416 w 4806563"/>
                <a:gd name="connsiteY226" fmla="*/ 1891531 h 1939239"/>
                <a:gd name="connsiteX227" fmla="*/ 2357562 w 4806563"/>
                <a:gd name="connsiteY227" fmla="*/ 1887556 h 1939239"/>
                <a:gd name="connsiteX228" fmla="*/ 2345635 w 4806563"/>
                <a:gd name="connsiteY228" fmla="*/ 1883580 h 1939239"/>
                <a:gd name="connsiteX229" fmla="*/ 2341659 w 4806563"/>
                <a:gd name="connsiteY229" fmla="*/ 1871653 h 1939239"/>
                <a:gd name="connsiteX230" fmla="*/ 2333708 w 4806563"/>
                <a:gd name="connsiteY230" fmla="*/ 1859726 h 1939239"/>
                <a:gd name="connsiteX231" fmla="*/ 2325756 w 4806563"/>
                <a:gd name="connsiteY231" fmla="*/ 1819970 h 1939239"/>
                <a:gd name="connsiteX232" fmla="*/ 2313830 w 4806563"/>
                <a:gd name="connsiteY232" fmla="*/ 1760335 h 1939239"/>
                <a:gd name="connsiteX233" fmla="*/ 2301903 w 4806563"/>
                <a:gd name="connsiteY233" fmla="*/ 1736481 h 1939239"/>
                <a:gd name="connsiteX234" fmla="*/ 2266122 w 4806563"/>
                <a:gd name="connsiteY234" fmla="*/ 1720578 h 1939239"/>
                <a:gd name="connsiteX235" fmla="*/ 2250219 w 4806563"/>
                <a:gd name="connsiteY235" fmla="*/ 1688773 h 1939239"/>
                <a:gd name="connsiteX236" fmla="*/ 2242268 w 4806563"/>
                <a:gd name="connsiteY236" fmla="*/ 1656968 h 1939239"/>
                <a:gd name="connsiteX237" fmla="*/ 2226365 w 4806563"/>
                <a:gd name="connsiteY237" fmla="*/ 1641065 h 1939239"/>
                <a:gd name="connsiteX238" fmla="*/ 2218414 w 4806563"/>
                <a:gd name="connsiteY238" fmla="*/ 1613236 h 1939239"/>
                <a:gd name="connsiteX239" fmla="*/ 2214438 w 4806563"/>
                <a:gd name="connsiteY239" fmla="*/ 1601309 h 1939239"/>
                <a:gd name="connsiteX240" fmla="*/ 2202511 w 4806563"/>
                <a:gd name="connsiteY240" fmla="*/ 1565528 h 1939239"/>
                <a:gd name="connsiteX241" fmla="*/ 2198536 w 4806563"/>
                <a:gd name="connsiteY241" fmla="*/ 1549625 h 1939239"/>
                <a:gd name="connsiteX242" fmla="*/ 2190584 w 4806563"/>
                <a:gd name="connsiteY242" fmla="*/ 1537698 h 1939239"/>
                <a:gd name="connsiteX243" fmla="*/ 2186609 w 4806563"/>
                <a:gd name="connsiteY243" fmla="*/ 1525771 h 1939239"/>
                <a:gd name="connsiteX244" fmla="*/ 2178657 w 4806563"/>
                <a:gd name="connsiteY244" fmla="*/ 1517820 h 1939239"/>
                <a:gd name="connsiteX245" fmla="*/ 2166730 w 4806563"/>
                <a:gd name="connsiteY245" fmla="*/ 1478064 h 1939239"/>
                <a:gd name="connsiteX246" fmla="*/ 2154803 w 4806563"/>
                <a:gd name="connsiteY246" fmla="*/ 1474088 h 1939239"/>
                <a:gd name="connsiteX247" fmla="*/ 2146852 w 4806563"/>
                <a:gd name="connsiteY247" fmla="*/ 1462161 h 1939239"/>
                <a:gd name="connsiteX248" fmla="*/ 2119023 w 4806563"/>
                <a:gd name="connsiteY248" fmla="*/ 1430356 h 1939239"/>
                <a:gd name="connsiteX249" fmla="*/ 2095169 w 4806563"/>
                <a:gd name="connsiteY249" fmla="*/ 1422404 h 1939239"/>
                <a:gd name="connsiteX250" fmla="*/ 2035534 w 4806563"/>
                <a:gd name="connsiteY250" fmla="*/ 1418429 h 1939239"/>
                <a:gd name="connsiteX251" fmla="*/ 2023607 w 4806563"/>
                <a:gd name="connsiteY251" fmla="*/ 1414453 h 1939239"/>
                <a:gd name="connsiteX252" fmla="*/ 2011680 w 4806563"/>
                <a:gd name="connsiteY252" fmla="*/ 1410477 h 1939239"/>
                <a:gd name="connsiteX253" fmla="*/ 1963972 w 4806563"/>
                <a:gd name="connsiteY253" fmla="*/ 1398551 h 1939239"/>
                <a:gd name="connsiteX254" fmla="*/ 1940118 w 4806563"/>
                <a:gd name="connsiteY254" fmla="*/ 1414453 h 1939239"/>
                <a:gd name="connsiteX255" fmla="*/ 1924216 w 4806563"/>
                <a:gd name="connsiteY255" fmla="*/ 1450234 h 1939239"/>
                <a:gd name="connsiteX256" fmla="*/ 1912289 w 4806563"/>
                <a:gd name="connsiteY256" fmla="*/ 1454210 h 1939239"/>
                <a:gd name="connsiteX257" fmla="*/ 1908313 w 4806563"/>
                <a:gd name="connsiteY257" fmla="*/ 1466137 h 1939239"/>
                <a:gd name="connsiteX258" fmla="*/ 1896386 w 4806563"/>
                <a:gd name="connsiteY258" fmla="*/ 1497942 h 1939239"/>
                <a:gd name="connsiteX259" fmla="*/ 1876508 w 4806563"/>
                <a:gd name="connsiteY259" fmla="*/ 1501917 h 1939239"/>
                <a:gd name="connsiteX260" fmla="*/ 1852654 w 4806563"/>
                <a:gd name="connsiteY260" fmla="*/ 1493966 h 1939239"/>
                <a:gd name="connsiteX261" fmla="*/ 1832776 w 4806563"/>
                <a:gd name="connsiteY261" fmla="*/ 1489991 h 1939239"/>
                <a:gd name="connsiteX262" fmla="*/ 1808922 w 4806563"/>
                <a:gd name="connsiteY262" fmla="*/ 1478064 h 1939239"/>
                <a:gd name="connsiteX263" fmla="*/ 1796995 w 4806563"/>
                <a:gd name="connsiteY263" fmla="*/ 1474088 h 1939239"/>
                <a:gd name="connsiteX264" fmla="*/ 1785068 w 4806563"/>
                <a:gd name="connsiteY264" fmla="*/ 1466137 h 1939239"/>
                <a:gd name="connsiteX265" fmla="*/ 1773141 w 4806563"/>
                <a:gd name="connsiteY265" fmla="*/ 1462161 h 1939239"/>
                <a:gd name="connsiteX266" fmla="*/ 1761214 w 4806563"/>
                <a:gd name="connsiteY266" fmla="*/ 1450234 h 1939239"/>
                <a:gd name="connsiteX267" fmla="*/ 1741336 w 4806563"/>
                <a:gd name="connsiteY267" fmla="*/ 1430356 h 1939239"/>
                <a:gd name="connsiteX268" fmla="*/ 1733384 w 4806563"/>
                <a:gd name="connsiteY268" fmla="*/ 1406502 h 1939239"/>
                <a:gd name="connsiteX269" fmla="*/ 1725433 w 4806563"/>
                <a:gd name="connsiteY269" fmla="*/ 1394575 h 1939239"/>
                <a:gd name="connsiteX270" fmla="*/ 1721457 w 4806563"/>
                <a:gd name="connsiteY270" fmla="*/ 1350843 h 1939239"/>
                <a:gd name="connsiteX271" fmla="*/ 1717482 w 4806563"/>
                <a:gd name="connsiteY271" fmla="*/ 1338916 h 1939239"/>
                <a:gd name="connsiteX272" fmla="*/ 1709530 w 4806563"/>
                <a:gd name="connsiteY272" fmla="*/ 1315062 h 1939239"/>
                <a:gd name="connsiteX273" fmla="*/ 1693628 w 4806563"/>
                <a:gd name="connsiteY273" fmla="*/ 1291208 h 1939239"/>
                <a:gd name="connsiteX274" fmla="*/ 1689652 w 4806563"/>
                <a:gd name="connsiteY274" fmla="*/ 1279281 h 1939239"/>
                <a:gd name="connsiteX275" fmla="*/ 1677725 w 4806563"/>
                <a:gd name="connsiteY275" fmla="*/ 1271330 h 1939239"/>
                <a:gd name="connsiteX276" fmla="*/ 1669774 w 4806563"/>
                <a:gd name="connsiteY276" fmla="*/ 1263378 h 1939239"/>
                <a:gd name="connsiteX277" fmla="*/ 1657847 w 4806563"/>
                <a:gd name="connsiteY277" fmla="*/ 1259403 h 1939239"/>
                <a:gd name="connsiteX278" fmla="*/ 1645920 w 4806563"/>
                <a:gd name="connsiteY278" fmla="*/ 1239524 h 1939239"/>
                <a:gd name="connsiteX279" fmla="*/ 1622066 w 4806563"/>
                <a:gd name="connsiteY279" fmla="*/ 1223622 h 1939239"/>
                <a:gd name="connsiteX280" fmla="*/ 1614115 w 4806563"/>
                <a:gd name="connsiteY280" fmla="*/ 1211695 h 1939239"/>
                <a:gd name="connsiteX281" fmla="*/ 1598212 w 4806563"/>
                <a:gd name="connsiteY281" fmla="*/ 1179890 h 1939239"/>
                <a:gd name="connsiteX282" fmla="*/ 1578334 w 4806563"/>
                <a:gd name="connsiteY282" fmla="*/ 1160011 h 1939239"/>
                <a:gd name="connsiteX283" fmla="*/ 1566407 w 4806563"/>
                <a:gd name="connsiteY283" fmla="*/ 1156036 h 1939239"/>
                <a:gd name="connsiteX284" fmla="*/ 1554480 w 4806563"/>
                <a:gd name="connsiteY284" fmla="*/ 1136157 h 1939239"/>
                <a:gd name="connsiteX285" fmla="*/ 1538577 w 4806563"/>
                <a:gd name="connsiteY285" fmla="*/ 1104352 h 1939239"/>
                <a:gd name="connsiteX286" fmla="*/ 1339795 w 4806563"/>
                <a:gd name="connsiteY286" fmla="*/ 1088450 h 1939239"/>
                <a:gd name="connsiteX287" fmla="*/ 1339795 w 4806563"/>
                <a:gd name="connsiteY287" fmla="*/ 1152060 h 1939239"/>
                <a:gd name="connsiteX288" fmla="*/ 1037645 w 4806563"/>
                <a:gd name="connsiteY288" fmla="*/ 1116279 h 1939239"/>
                <a:gd name="connsiteX289" fmla="*/ 644056 w 4806563"/>
                <a:gd name="connsiteY289" fmla="*/ 877740 h 1939239"/>
                <a:gd name="connsiteX290" fmla="*/ 659958 w 4806563"/>
                <a:gd name="connsiteY290" fmla="*/ 857862 h 1939239"/>
                <a:gd name="connsiteX291" fmla="*/ 397565 w 4806563"/>
                <a:gd name="connsiteY291" fmla="*/ 822081 h 1939239"/>
                <a:gd name="connsiteX292" fmla="*/ 401541 w 4806563"/>
                <a:gd name="connsiteY292" fmla="*/ 810154 h 1939239"/>
                <a:gd name="connsiteX293" fmla="*/ 405516 w 4806563"/>
                <a:gd name="connsiteY293" fmla="*/ 790276 h 1939239"/>
                <a:gd name="connsiteX294" fmla="*/ 401541 w 4806563"/>
                <a:gd name="connsiteY294" fmla="*/ 774373 h 1939239"/>
                <a:gd name="connsiteX295" fmla="*/ 397565 w 4806563"/>
                <a:gd name="connsiteY295" fmla="*/ 742568 h 1939239"/>
                <a:gd name="connsiteX296" fmla="*/ 389614 w 4806563"/>
                <a:gd name="connsiteY296" fmla="*/ 718714 h 1939239"/>
                <a:gd name="connsiteX297" fmla="*/ 381663 w 4806563"/>
                <a:gd name="connsiteY297" fmla="*/ 706787 h 1939239"/>
                <a:gd name="connsiteX298" fmla="*/ 353833 w 4806563"/>
                <a:gd name="connsiteY298" fmla="*/ 674982 h 1939239"/>
                <a:gd name="connsiteX299" fmla="*/ 341906 w 4806563"/>
                <a:gd name="connsiteY299" fmla="*/ 671006 h 1939239"/>
                <a:gd name="connsiteX300" fmla="*/ 329979 w 4806563"/>
                <a:gd name="connsiteY300" fmla="*/ 678957 h 1939239"/>
                <a:gd name="connsiteX301" fmla="*/ 294198 w 4806563"/>
                <a:gd name="connsiteY301" fmla="*/ 674982 h 1939239"/>
                <a:gd name="connsiteX302" fmla="*/ 302150 w 4806563"/>
                <a:gd name="connsiteY302" fmla="*/ 667031 h 1939239"/>
                <a:gd name="connsiteX303" fmla="*/ 290223 w 4806563"/>
                <a:gd name="connsiteY303" fmla="*/ 643177 h 1939239"/>
                <a:gd name="connsiteX304" fmla="*/ 250466 w 4806563"/>
                <a:gd name="connsiteY304" fmla="*/ 631250 h 1939239"/>
                <a:gd name="connsiteX305" fmla="*/ 234563 w 4806563"/>
                <a:gd name="connsiteY305" fmla="*/ 615347 h 1939239"/>
                <a:gd name="connsiteX306" fmla="*/ 222636 w 4806563"/>
                <a:gd name="connsiteY306" fmla="*/ 591493 h 1939239"/>
                <a:gd name="connsiteX307" fmla="*/ 202758 w 4806563"/>
                <a:gd name="connsiteY307" fmla="*/ 559688 h 1939239"/>
                <a:gd name="connsiteX308" fmla="*/ 174929 w 4806563"/>
                <a:gd name="connsiteY308" fmla="*/ 551737 h 1939239"/>
                <a:gd name="connsiteX309" fmla="*/ 143123 w 4806563"/>
                <a:gd name="connsiteY309" fmla="*/ 543785 h 1939239"/>
                <a:gd name="connsiteX310" fmla="*/ 119270 w 4806563"/>
                <a:gd name="connsiteY310" fmla="*/ 535834 h 1939239"/>
                <a:gd name="connsiteX311" fmla="*/ 107343 w 4806563"/>
                <a:gd name="connsiteY311" fmla="*/ 527883 h 1939239"/>
                <a:gd name="connsiteX312" fmla="*/ 95416 w 4806563"/>
                <a:gd name="connsiteY312" fmla="*/ 523907 h 1939239"/>
                <a:gd name="connsiteX313" fmla="*/ 91440 w 4806563"/>
                <a:gd name="connsiteY313" fmla="*/ 488126 h 1939239"/>
                <a:gd name="connsiteX314" fmla="*/ 95416 w 4806563"/>
                <a:gd name="connsiteY314" fmla="*/ 476199 h 1939239"/>
                <a:gd name="connsiteX315" fmla="*/ 99391 w 4806563"/>
                <a:gd name="connsiteY315" fmla="*/ 456321 h 1939239"/>
                <a:gd name="connsiteX316" fmla="*/ 103367 w 4806563"/>
                <a:gd name="connsiteY316" fmla="*/ 440418 h 1939239"/>
                <a:gd name="connsiteX317" fmla="*/ 95416 w 4806563"/>
                <a:gd name="connsiteY317" fmla="*/ 416564 h 1939239"/>
                <a:gd name="connsiteX318" fmla="*/ 79513 w 4806563"/>
                <a:gd name="connsiteY318" fmla="*/ 384759 h 1939239"/>
                <a:gd name="connsiteX319" fmla="*/ 67586 w 4806563"/>
                <a:gd name="connsiteY319" fmla="*/ 376808 h 1939239"/>
                <a:gd name="connsiteX320" fmla="*/ 59635 w 4806563"/>
                <a:gd name="connsiteY320" fmla="*/ 348978 h 1939239"/>
                <a:gd name="connsiteX321" fmla="*/ 51683 w 4806563"/>
                <a:gd name="connsiteY321" fmla="*/ 341027 h 1939239"/>
                <a:gd name="connsiteX322" fmla="*/ 43732 w 4806563"/>
                <a:gd name="connsiteY322" fmla="*/ 297295 h 1939239"/>
                <a:gd name="connsiteX323" fmla="*/ 39756 w 4806563"/>
                <a:gd name="connsiteY323" fmla="*/ 269465 h 1939239"/>
                <a:gd name="connsiteX324" fmla="*/ 27830 w 4806563"/>
                <a:gd name="connsiteY324" fmla="*/ 261514 h 1939239"/>
                <a:gd name="connsiteX325" fmla="*/ 23854 w 4806563"/>
                <a:gd name="connsiteY325" fmla="*/ 249587 h 1939239"/>
                <a:gd name="connsiteX326" fmla="*/ 19878 w 4806563"/>
                <a:gd name="connsiteY326" fmla="*/ 225733 h 1939239"/>
                <a:gd name="connsiteX327" fmla="*/ 23854 w 4806563"/>
                <a:gd name="connsiteY327" fmla="*/ 213806 h 1939239"/>
                <a:gd name="connsiteX328" fmla="*/ 27830 w 4806563"/>
                <a:gd name="connsiteY328" fmla="*/ 197904 h 1939239"/>
                <a:gd name="connsiteX329" fmla="*/ 39756 w 4806563"/>
                <a:gd name="connsiteY329" fmla="*/ 174050 h 1939239"/>
                <a:gd name="connsiteX330" fmla="*/ 31805 w 4806563"/>
                <a:gd name="connsiteY330" fmla="*/ 162123 h 1939239"/>
                <a:gd name="connsiteX331" fmla="*/ 19878 w 4806563"/>
                <a:gd name="connsiteY331" fmla="*/ 154171 h 1939239"/>
                <a:gd name="connsiteX332" fmla="*/ 11927 w 4806563"/>
                <a:gd name="connsiteY332" fmla="*/ 130317 h 1939239"/>
                <a:gd name="connsiteX333" fmla="*/ 0 w 4806563"/>
                <a:gd name="connsiteY333" fmla="*/ 98512 h 1939239"/>
                <a:gd name="connsiteX334" fmla="*/ 11927 w 4806563"/>
                <a:gd name="connsiteY334" fmla="*/ 82610 h 1939239"/>
                <a:gd name="connsiteX335" fmla="*/ 35781 w 4806563"/>
                <a:gd name="connsiteY335" fmla="*/ 58756 h 1939239"/>
                <a:gd name="connsiteX336" fmla="*/ 47708 w 4806563"/>
                <a:gd name="connsiteY336" fmla="*/ 54780 h 1939239"/>
                <a:gd name="connsiteX337" fmla="*/ 87464 w 4806563"/>
                <a:gd name="connsiteY337" fmla="*/ 30926 h 1939239"/>
                <a:gd name="connsiteX338" fmla="*/ 111318 w 4806563"/>
                <a:gd name="connsiteY338" fmla="*/ 22975 h 1939239"/>
                <a:gd name="connsiteX339" fmla="*/ 127221 w 4806563"/>
                <a:gd name="connsiteY339" fmla="*/ 18999 h 1939239"/>
                <a:gd name="connsiteX340" fmla="*/ 139148 w 4806563"/>
                <a:gd name="connsiteY340" fmla="*/ 15024 h 1939239"/>
                <a:gd name="connsiteX341" fmla="*/ 159026 w 4806563"/>
                <a:gd name="connsiteY341" fmla="*/ 11048 h 1939239"/>
                <a:gd name="connsiteX0" fmla="*/ 139148 w 4806563"/>
                <a:gd name="connsiteY0" fmla="*/ 43173 h 1967388"/>
                <a:gd name="connsiteX1" fmla="*/ 518800 w 4806563"/>
                <a:gd name="connsiteY1" fmla="*/ 28149 h 1967388"/>
                <a:gd name="connsiteX2" fmla="*/ 1625774 w 4806563"/>
                <a:gd name="connsiteY2" fmla="*/ 462161 h 1967388"/>
                <a:gd name="connsiteX3" fmla="*/ 2124537 w 4806563"/>
                <a:gd name="connsiteY3" fmla="*/ 427039 h 1967388"/>
                <a:gd name="connsiteX4" fmla="*/ 2361112 w 4806563"/>
                <a:gd name="connsiteY4" fmla="*/ 836346 h 1967388"/>
                <a:gd name="connsiteX5" fmla="*/ 3420274 w 4806563"/>
                <a:gd name="connsiteY5" fmla="*/ 720429 h 1967388"/>
                <a:gd name="connsiteX6" fmla="*/ 4047214 w 4806563"/>
                <a:gd name="connsiteY6" fmla="*/ 639520 h 1967388"/>
                <a:gd name="connsiteX7" fmla="*/ 4806563 w 4806563"/>
                <a:gd name="connsiteY7" fmla="*/ 587837 h 1967388"/>
                <a:gd name="connsiteX8" fmla="*/ 4802588 w 4806563"/>
                <a:gd name="connsiteY8" fmla="*/ 599764 h 1967388"/>
                <a:gd name="connsiteX9" fmla="*/ 4794636 w 4806563"/>
                <a:gd name="connsiteY9" fmla="*/ 607715 h 1967388"/>
                <a:gd name="connsiteX10" fmla="*/ 4770783 w 4806563"/>
                <a:gd name="connsiteY10" fmla="*/ 615666 h 1967388"/>
                <a:gd name="connsiteX11" fmla="*/ 4762831 w 4806563"/>
                <a:gd name="connsiteY11" fmla="*/ 623618 h 1967388"/>
                <a:gd name="connsiteX12" fmla="*/ 4742953 w 4806563"/>
                <a:gd name="connsiteY12" fmla="*/ 635545 h 1967388"/>
                <a:gd name="connsiteX13" fmla="*/ 4731026 w 4806563"/>
                <a:gd name="connsiteY13" fmla="*/ 639520 h 1967388"/>
                <a:gd name="connsiteX14" fmla="*/ 4723075 w 4806563"/>
                <a:gd name="connsiteY14" fmla="*/ 651447 h 1967388"/>
                <a:gd name="connsiteX15" fmla="*/ 4711148 w 4806563"/>
                <a:gd name="connsiteY15" fmla="*/ 663374 h 1967388"/>
                <a:gd name="connsiteX16" fmla="*/ 4691270 w 4806563"/>
                <a:gd name="connsiteY16" fmla="*/ 683253 h 1967388"/>
                <a:gd name="connsiteX17" fmla="*/ 4683318 w 4806563"/>
                <a:gd name="connsiteY17" fmla="*/ 707106 h 1967388"/>
                <a:gd name="connsiteX18" fmla="*/ 4667416 w 4806563"/>
                <a:gd name="connsiteY18" fmla="*/ 726985 h 1967388"/>
                <a:gd name="connsiteX19" fmla="*/ 4663440 w 4806563"/>
                <a:gd name="connsiteY19" fmla="*/ 738912 h 1967388"/>
                <a:gd name="connsiteX20" fmla="*/ 4611756 w 4806563"/>
                <a:gd name="connsiteY20" fmla="*/ 746863 h 1967388"/>
                <a:gd name="connsiteX21" fmla="*/ 4583927 w 4806563"/>
                <a:gd name="connsiteY21" fmla="*/ 758790 h 1967388"/>
                <a:gd name="connsiteX22" fmla="*/ 4575976 w 4806563"/>
                <a:gd name="connsiteY22" fmla="*/ 770717 h 1967388"/>
                <a:gd name="connsiteX23" fmla="*/ 4564049 w 4806563"/>
                <a:gd name="connsiteY23" fmla="*/ 810473 h 1967388"/>
                <a:gd name="connsiteX24" fmla="*/ 4552122 w 4806563"/>
                <a:gd name="connsiteY24" fmla="*/ 838303 h 1967388"/>
                <a:gd name="connsiteX25" fmla="*/ 4544170 w 4806563"/>
                <a:gd name="connsiteY25" fmla="*/ 846254 h 1967388"/>
                <a:gd name="connsiteX26" fmla="*/ 4528268 w 4806563"/>
                <a:gd name="connsiteY26" fmla="*/ 870108 h 1967388"/>
                <a:gd name="connsiteX27" fmla="*/ 4516341 w 4806563"/>
                <a:gd name="connsiteY27" fmla="*/ 874084 h 1967388"/>
                <a:gd name="connsiteX28" fmla="*/ 4508390 w 4806563"/>
                <a:gd name="connsiteY28" fmla="*/ 886011 h 1967388"/>
                <a:gd name="connsiteX29" fmla="*/ 4488511 w 4806563"/>
                <a:gd name="connsiteY29" fmla="*/ 901913 h 1967388"/>
                <a:gd name="connsiteX30" fmla="*/ 4480560 w 4806563"/>
                <a:gd name="connsiteY30" fmla="*/ 913840 h 1967388"/>
                <a:gd name="connsiteX31" fmla="*/ 4460682 w 4806563"/>
                <a:gd name="connsiteY31" fmla="*/ 929743 h 1967388"/>
                <a:gd name="connsiteX32" fmla="*/ 4436828 w 4806563"/>
                <a:gd name="connsiteY32" fmla="*/ 961548 h 1967388"/>
                <a:gd name="connsiteX33" fmla="*/ 4412974 w 4806563"/>
                <a:gd name="connsiteY33" fmla="*/ 969500 h 1967388"/>
                <a:gd name="connsiteX34" fmla="*/ 4401047 w 4806563"/>
                <a:gd name="connsiteY34" fmla="*/ 993353 h 1967388"/>
                <a:gd name="connsiteX35" fmla="*/ 4393096 w 4806563"/>
                <a:gd name="connsiteY35" fmla="*/ 1005280 h 1967388"/>
                <a:gd name="connsiteX36" fmla="*/ 4385144 w 4806563"/>
                <a:gd name="connsiteY36" fmla="*/ 1013232 h 1967388"/>
                <a:gd name="connsiteX37" fmla="*/ 4381169 w 4806563"/>
                <a:gd name="connsiteY37" fmla="*/ 1025159 h 1967388"/>
                <a:gd name="connsiteX38" fmla="*/ 4373217 w 4806563"/>
                <a:gd name="connsiteY38" fmla="*/ 1037086 h 1967388"/>
                <a:gd name="connsiteX39" fmla="*/ 4369242 w 4806563"/>
                <a:gd name="connsiteY39" fmla="*/ 1049013 h 1967388"/>
                <a:gd name="connsiteX40" fmla="*/ 4361290 w 4806563"/>
                <a:gd name="connsiteY40" fmla="*/ 1072866 h 1967388"/>
                <a:gd name="connsiteX41" fmla="*/ 4349363 w 4806563"/>
                <a:gd name="connsiteY41" fmla="*/ 1176233 h 1967388"/>
                <a:gd name="connsiteX42" fmla="*/ 4357315 w 4806563"/>
                <a:gd name="connsiteY42" fmla="*/ 1231893 h 1967388"/>
                <a:gd name="connsiteX43" fmla="*/ 4361290 w 4806563"/>
                <a:gd name="connsiteY43" fmla="*/ 1251771 h 1967388"/>
                <a:gd name="connsiteX44" fmla="*/ 4373217 w 4806563"/>
                <a:gd name="connsiteY44" fmla="*/ 1279600 h 1967388"/>
                <a:gd name="connsiteX45" fmla="*/ 4377193 w 4806563"/>
                <a:gd name="connsiteY45" fmla="*/ 1291527 h 1967388"/>
                <a:gd name="connsiteX46" fmla="*/ 4389120 w 4806563"/>
                <a:gd name="connsiteY46" fmla="*/ 1327308 h 1967388"/>
                <a:gd name="connsiteX47" fmla="*/ 4401047 w 4806563"/>
                <a:gd name="connsiteY47" fmla="*/ 1347186 h 1967388"/>
                <a:gd name="connsiteX48" fmla="*/ 4412974 w 4806563"/>
                <a:gd name="connsiteY48" fmla="*/ 1371040 h 1967388"/>
                <a:gd name="connsiteX49" fmla="*/ 4428876 w 4806563"/>
                <a:gd name="connsiteY49" fmla="*/ 1394894 h 1967388"/>
                <a:gd name="connsiteX50" fmla="*/ 4432852 w 4806563"/>
                <a:gd name="connsiteY50" fmla="*/ 1406821 h 1967388"/>
                <a:gd name="connsiteX51" fmla="*/ 4456706 w 4806563"/>
                <a:gd name="connsiteY51" fmla="*/ 1430675 h 1967388"/>
                <a:gd name="connsiteX52" fmla="*/ 4464657 w 4806563"/>
                <a:gd name="connsiteY52" fmla="*/ 1442602 h 1967388"/>
                <a:gd name="connsiteX53" fmla="*/ 4484536 w 4806563"/>
                <a:gd name="connsiteY53" fmla="*/ 1462480 h 1967388"/>
                <a:gd name="connsiteX54" fmla="*/ 4492487 w 4806563"/>
                <a:gd name="connsiteY54" fmla="*/ 1474407 h 1967388"/>
                <a:gd name="connsiteX55" fmla="*/ 4512365 w 4806563"/>
                <a:gd name="connsiteY55" fmla="*/ 1490310 h 1967388"/>
                <a:gd name="connsiteX56" fmla="*/ 4508390 w 4806563"/>
                <a:gd name="connsiteY56" fmla="*/ 1502237 h 1967388"/>
                <a:gd name="connsiteX57" fmla="*/ 4512365 w 4806563"/>
                <a:gd name="connsiteY57" fmla="*/ 1545969 h 1967388"/>
                <a:gd name="connsiteX58" fmla="*/ 4532243 w 4806563"/>
                <a:gd name="connsiteY58" fmla="*/ 1561872 h 1967388"/>
                <a:gd name="connsiteX59" fmla="*/ 4544170 w 4806563"/>
                <a:gd name="connsiteY59" fmla="*/ 1569823 h 1967388"/>
                <a:gd name="connsiteX60" fmla="*/ 4548146 w 4806563"/>
                <a:gd name="connsiteY60" fmla="*/ 1581750 h 1967388"/>
                <a:gd name="connsiteX61" fmla="*/ 4560073 w 4806563"/>
                <a:gd name="connsiteY61" fmla="*/ 1589701 h 1967388"/>
                <a:gd name="connsiteX62" fmla="*/ 4583927 w 4806563"/>
                <a:gd name="connsiteY62" fmla="*/ 1617531 h 1967388"/>
                <a:gd name="connsiteX63" fmla="*/ 4591878 w 4806563"/>
                <a:gd name="connsiteY63" fmla="*/ 1645360 h 1967388"/>
                <a:gd name="connsiteX64" fmla="*/ 4611756 w 4806563"/>
                <a:gd name="connsiteY64" fmla="*/ 1665239 h 1967388"/>
                <a:gd name="connsiteX65" fmla="*/ 4615732 w 4806563"/>
                <a:gd name="connsiteY65" fmla="*/ 1724873 h 1967388"/>
                <a:gd name="connsiteX66" fmla="*/ 4611756 w 4806563"/>
                <a:gd name="connsiteY66" fmla="*/ 1792460 h 1967388"/>
                <a:gd name="connsiteX67" fmla="*/ 4611756 w 4806563"/>
                <a:gd name="connsiteY67" fmla="*/ 1840167 h 1967388"/>
                <a:gd name="connsiteX68" fmla="*/ 4599830 w 4806563"/>
                <a:gd name="connsiteY68" fmla="*/ 1891851 h 1967388"/>
                <a:gd name="connsiteX69" fmla="*/ 4595854 w 4806563"/>
                <a:gd name="connsiteY69" fmla="*/ 1915705 h 1967388"/>
                <a:gd name="connsiteX70" fmla="*/ 4583927 w 4806563"/>
                <a:gd name="connsiteY70" fmla="*/ 1919680 h 1967388"/>
                <a:gd name="connsiteX71" fmla="*/ 4564049 w 4806563"/>
                <a:gd name="connsiteY71" fmla="*/ 1935583 h 1967388"/>
                <a:gd name="connsiteX72" fmla="*/ 4536219 w 4806563"/>
                <a:gd name="connsiteY72" fmla="*/ 1939559 h 1967388"/>
                <a:gd name="connsiteX73" fmla="*/ 4524292 w 4806563"/>
                <a:gd name="connsiteY73" fmla="*/ 1935583 h 1967388"/>
                <a:gd name="connsiteX74" fmla="*/ 4520316 w 4806563"/>
                <a:gd name="connsiteY74" fmla="*/ 1923656 h 1967388"/>
                <a:gd name="connsiteX75" fmla="*/ 4504414 w 4806563"/>
                <a:gd name="connsiteY75" fmla="*/ 1899802 h 1967388"/>
                <a:gd name="connsiteX76" fmla="*/ 4496463 w 4806563"/>
                <a:gd name="connsiteY76" fmla="*/ 1871973 h 1967388"/>
                <a:gd name="connsiteX77" fmla="*/ 4488511 w 4806563"/>
                <a:gd name="connsiteY77" fmla="*/ 1864021 h 1967388"/>
                <a:gd name="connsiteX78" fmla="*/ 4476584 w 4806563"/>
                <a:gd name="connsiteY78" fmla="*/ 1860046 h 1967388"/>
                <a:gd name="connsiteX79" fmla="*/ 4452730 w 4806563"/>
                <a:gd name="connsiteY79" fmla="*/ 1852094 h 1967388"/>
                <a:gd name="connsiteX80" fmla="*/ 4428876 w 4806563"/>
                <a:gd name="connsiteY80" fmla="*/ 1848119 h 1967388"/>
                <a:gd name="connsiteX81" fmla="*/ 4420925 w 4806563"/>
                <a:gd name="connsiteY81" fmla="*/ 1824265 h 1967388"/>
                <a:gd name="connsiteX82" fmla="*/ 4412974 w 4806563"/>
                <a:gd name="connsiteY82" fmla="*/ 1788484 h 1967388"/>
                <a:gd name="connsiteX83" fmla="*/ 4389120 w 4806563"/>
                <a:gd name="connsiteY83" fmla="*/ 1784508 h 1967388"/>
                <a:gd name="connsiteX84" fmla="*/ 4377193 w 4806563"/>
                <a:gd name="connsiteY84" fmla="*/ 1780533 h 1967388"/>
                <a:gd name="connsiteX85" fmla="*/ 4369242 w 4806563"/>
                <a:gd name="connsiteY85" fmla="*/ 1772581 h 1967388"/>
                <a:gd name="connsiteX86" fmla="*/ 4357315 w 4806563"/>
                <a:gd name="connsiteY86" fmla="*/ 1764630 h 1967388"/>
                <a:gd name="connsiteX87" fmla="*/ 4353339 w 4806563"/>
                <a:gd name="connsiteY87" fmla="*/ 1752703 h 1967388"/>
                <a:gd name="connsiteX88" fmla="*/ 4341412 w 4806563"/>
                <a:gd name="connsiteY88" fmla="*/ 1744752 h 1967388"/>
                <a:gd name="connsiteX89" fmla="*/ 4325510 w 4806563"/>
                <a:gd name="connsiteY89" fmla="*/ 1720898 h 1967388"/>
                <a:gd name="connsiteX90" fmla="*/ 4317558 w 4806563"/>
                <a:gd name="connsiteY90" fmla="*/ 1712946 h 1967388"/>
                <a:gd name="connsiteX91" fmla="*/ 4309607 w 4806563"/>
                <a:gd name="connsiteY91" fmla="*/ 1689093 h 1967388"/>
                <a:gd name="connsiteX92" fmla="*/ 4301656 w 4806563"/>
                <a:gd name="connsiteY92" fmla="*/ 1677166 h 1967388"/>
                <a:gd name="connsiteX93" fmla="*/ 4293704 w 4806563"/>
                <a:gd name="connsiteY93" fmla="*/ 1669214 h 1967388"/>
                <a:gd name="connsiteX94" fmla="*/ 4297680 w 4806563"/>
                <a:gd name="connsiteY94" fmla="*/ 1657287 h 1967388"/>
                <a:gd name="connsiteX95" fmla="*/ 4309607 w 4806563"/>
                <a:gd name="connsiteY95" fmla="*/ 1649336 h 1967388"/>
                <a:gd name="connsiteX96" fmla="*/ 4321534 w 4806563"/>
                <a:gd name="connsiteY96" fmla="*/ 1625482 h 1967388"/>
                <a:gd name="connsiteX97" fmla="*/ 4317558 w 4806563"/>
                <a:gd name="connsiteY97" fmla="*/ 1613555 h 1967388"/>
                <a:gd name="connsiteX98" fmla="*/ 4297680 w 4806563"/>
                <a:gd name="connsiteY98" fmla="*/ 1617531 h 1967388"/>
                <a:gd name="connsiteX99" fmla="*/ 4285753 w 4806563"/>
                <a:gd name="connsiteY99" fmla="*/ 1621506 h 1967388"/>
                <a:gd name="connsiteX100" fmla="*/ 4281777 w 4806563"/>
                <a:gd name="connsiteY100" fmla="*/ 1637409 h 1967388"/>
                <a:gd name="connsiteX101" fmla="*/ 4277802 w 4806563"/>
                <a:gd name="connsiteY101" fmla="*/ 1585726 h 1967388"/>
                <a:gd name="connsiteX102" fmla="*/ 4277802 w 4806563"/>
                <a:gd name="connsiteY102" fmla="*/ 1526091 h 1967388"/>
                <a:gd name="connsiteX103" fmla="*/ 4269850 w 4806563"/>
                <a:gd name="connsiteY103" fmla="*/ 1518140 h 1967388"/>
                <a:gd name="connsiteX104" fmla="*/ 4265875 w 4806563"/>
                <a:gd name="connsiteY104" fmla="*/ 1470432 h 1967388"/>
                <a:gd name="connsiteX105" fmla="*/ 4261899 w 4806563"/>
                <a:gd name="connsiteY105" fmla="*/ 1458505 h 1967388"/>
                <a:gd name="connsiteX106" fmla="*/ 4253948 w 4806563"/>
                <a:gd name="connsiteY106" fmla="*/ 1450553 h 1967388"/>
                <a:gd name="connsiteX107" fmla="*/ 4234070 w 4806563"/>
                <a:gd name="connsiteY107" fmla="*/ 1446578 h 1967388"/>
                <a:gd name="connsiteX108" fmla="*/ 4222143 w 4806563"/>
                <a:gd name="connsiteY108" fmla="*/ 1438626 h 1967388"/>
                <a:gd name="connsiteX109" fmla="*/ 4182386 w 4806563"/>
                <a:gd name="connsiteY109" fmla="*/ 1406821 h 1967388"/>
                <a:gd name="connsiteX110" fmla="*/ 4162508 w 4806563"/>
                <a:gd name="connsiteY110" fmla="*/ 1386943 h 1967388"/>
                <a:gd name="connsiteX111" fmla="*/ 4138654 w 4806563"/>
                <a:gd name="connsiteY111" fmla="*/ 1378992 h 1967388"/>
                <a:gd name="connsiteX112" fmla="*/ 4118776 w 4806563"/>
                <a:gd name="connsiteY112" fmla="*/ 1359113 h 1967388"/>
                <a:gd name="connsiteX113" fmla="*/ 4106849 w 4806563"/>
                <a:gd name="connsiteY113" fmla="*/ 1351162 h 1967388"/>
                <a:gd name="connsiteX114" fmla="*/ 4086970 w 4806563"/>
                <a:gd name="connsiteY114" fmla="*/ 1339235 h 1967388"/>
                <a:gd name="connsiteX115" fmla="*/ 4063116 w 4806563"/>
                <a:gd name="connsiteY115" fmla="*/ 1347186 h 1967388"/>
                <a:gd name="connsiteX116" fmla="*/ 4047214 w 4806563"/>
                <a:gd name="connsiteY116" fmla="*/ 1371040 h 1967388"/>
                <a:gd name="connsiteX117" fmla="*/ 4039263 w 4806563"/>
                <a:gd name="connsiteY117" fmla="*/ 1378992 h 1967388"/>
                <a:gd name="connsiteX118" fmla="*/ 4031311 w 4806563"/>
                <a:gd name="connsiteY118" fmla="*/ 1402846 h 1967388"/>
                <a:gd name="connsiteX119" fmla="*/ 4019384 w 4806563"/>
                <a:gd name="connsiteY119" fmla="*/ 1406821 h 1967388"/>
                <a:gd name="connsiteX120" fmla="*/ 3991555 w 4806563"/>
                <a:gd name="connsiteY120" fmla="*/ 1410797 h 1967388"/>
                <a:gd name="connsiteX121" fmla="*/ 3967701 w 4806563"/>
                <a:gd name="connsiteY121" fmla="*/ 1398870 h 1967388"/>
                <a:gd name="connsiteX122" fmla="*/ 3963725 w 4806563"/>
                <a:gd name="connsiteY122" fmla="*/ 1386943 h 1967388"/>
                <a:gd name="connsiteX123" fmla="*/ 3939871 w 4806563"/>
                <a:gd name="connsiteY123" fmla="*/ 1378992 h 1967388"/>
                <a:gd name="connsiteX124" fmla="*/ 3927944 w 4806563"/>
                <a:gd name="connsiteY124" fmla="*/ 1371040 h 1967388"/>
                <a:gd name="connsiteX125" fmla="*/ 3904090 w 4806563"/>
                <a:gd name="connsiteY125" fmla="*/ 1359113 h 1967388"/>
                <a:gd name="connsiteX126" fmla="*/ 3892163 w 4806563"/>
                <a:gd name="connsiteY126" fmla="*/ 1355138 h 1967388"/>
                <a:gd name="connsiteX127" fmla="*/ 3868310 w 4806563"/>
                <a:gd name="connsiteY127" fmla="*/ 1339235 h 1967388"/>
                <a:gd name="connsiteX128" fmla="*/ 3792772 w 4806563"/>
                <a:gd name="connsiteY128" fmla="*/ 1335260 h 1967388"/>
                <a:gd name="connsiteX129" fmla="*/ 3737113 w 4806563"/>
                <a:gd name="connsiteY129" fmla="*/ 1343211 h 1967388"/>
                <a:gd name="connsiteX130" fmla="*/ 3725186 w 4806563"/>
                <a:gd name="connsiteY130" fmla="*/ 1347186 h 1967388"/>
                <a:gd name="connsiteX131" fmla="*/ 3717235 w 4806563"/>
                <a:gd name="connsiteY131" fmla="*/ 1355138 h 1967388"/>
                <a:gd name="connsiteX132" fmla="*/ 3681454 w 4806563"/>
                <a:gd name="connsiteY132" fmla="*/ 1359113 h 1967388"/>
                <a:gd name="connsiteX133" fmla="*/ 3665551 w 4806563"/>
                <a:gd name="connsiteY133" fmla="*/ 1363089 h 1967388"/>
                <a:gd name="connsiteX134" fmla="*/ 3661576 w 4806563"/>
                <a:gd name="connsiteY134" fmla="*/ 1351162 h 1967388"/>
                <a:gd name="connsiteX135" fmla="*/ 3657600 w 4806563"/>
                <a:gd name="connsiteY135" fmla="*/ 1339235 h 1967388"/>
                <a:gd name="connsiteX136" fmla="*/ 3649649 w 4806563"/>
                <a:gd name="connsiteY136" fmla="*/ 1315381 h 1967388"/>
                <a:gd name="connsiteX137" fmla="*/ 3625795 w 4806563"/>
                <a:gd name="connsiteY137" fmla="*/ 1311406 h 1967388"/>
                <a:gd name="connsiteX138" fmla="*/ 3617843 w 4806563"/>
                <a:gd name="connsiteY138" fmla="*/ 1319357 h 1967388"/>
                <a:gd name="connsiteX139" fmla="*/ 3562184 w 4806563"/>
                <a:gd name="connsiteY139" fmla="*/ 1355138 h 1967388"/>
                <a:gd name="connsiteX140" fmla="*/ 3550257 w 4806563"/>
                <a:gd name="connsiteY140" fmla="*/ 1351162 h 1967388"/>
                <a:gd name="connsiteX141" fmla="*/ 3526403 w 4806563"/>
                <a:gd name="connsiteY141" fmla="*/ 1343211 h 1967388"/>
                <a:gd name="connsiteX142" fmla="*/ 3510501 w 4806563"/>
                <a:gd name="connsiteY142" fmla="*/ 1339235 h 1967388"/>
                <a:gd name="connsiteX143" fmla="*/ 3498574 w 4806563"/>
                <a:gd name="connsiteY143" fmla="*/ 1347186 h 1967388"/>
                <a:gd name="connsiteX144" fmla="*/ 3466769 w 4806563"/>
                <a:gd name="connsiteY144" fmla="*/ 1351162 h 1967388"/>
                <a:gd name="connsiteX145" fmla="*/ 3446890 w 4806563"/>
                <a:gd name="connsiteY145" fmla="*/ 1382967 h 1967388"/>
                <a:gd name="connsiteX146" fmla="*/ 3442915 w 4806563"/>
                <a:gd name="connsiteY146" fmla="*/ 1418748 h 1967388"/>
                <a:gd name="connsiteX147" fmla="*/ 3466769 w 4806563"/>
                <a:gd name="connsiteY147" fmla="*/ 1414773 h 1967388"/>
                <a:gd name="connsiteX148" fmla="*/ 3486647 w 4806563"/>
                <a:gd name="connsiteY148" fmla="*/ 1410797 h 1967388"/>
                <a:gd name="connsiteX149" fmla="*/ 3486647 w 4806563"/>
                <a:gd name="connsiteY149" fmla="*/ 1434651 h 1967388"/>
                <a:gd name="connsiteX150" fmla="*/ 3466769 w 4806563"/>
                <a:gd name="connsiteY150" fmla="*/ 1438626 h 1967388"/>
                <a:gd name="connsiteX151" fmla="*/ 3462793 w 4806563"/>
                <a:gd name="connsiteY151" fmla="*/ 1450553 h 1967388"/>
                <a:gd name="connsiteX152" fmla="*/ 3470744 w 4806563"/>
                <a:gd name="connsiteY152" fmla="*/ 1478383 h 1967388"/>
                <a:gd name="connsiteX153" fmla="*/ 3506525 w 4806563"/>
                <a:gd name="connsiteY153" fmla="*/ 1498261 h 1967388"/>
                <a:gd name="connsiteX154" fmla="*/ 3518452 w 4806563"/>
                <a:gd name="connsiteY154" fmla="*/ 1502237 h 1967388"/>
                <a:gd name="connsiteX155" fmla="*/ 3542306 w 4806563"/>
                <a:gd name="connsiteY155" fmla="*/ 1510188 h 1967388"/>
                <a:gd name="connsiteX156" fmla="*/ 3534355 w 4806563"/>
                <a:gd name="connsiteY156" fmla="*/ 1534042 h 1967388"/>
                <a:gd name="connsiteX157" fmla="*/ 3526403 w 4806563"/>
                <a:gd name="connsiteY157" fmla="*/ 1526091 h 1967388"/>
                <a:gd name="connsiteX158" fmla="*/ 3514476 w 4806563"/>
                <a:gd name="connsiteY158" fmla="*/ 1522115 h 1967388"/>
                <a:gd name="connsiteX159" fmla="*/ 3466769 w 4806563"/>
                <a:gd name="connsiteY159" fmla="*/ 1514164 h 1967388"/>
                <a:gd name="connsiteX160" fmla="*/ 3454842 w 4806563"/>
                <a:gd name="connsiteY160" fmla="*/ 1506213 h 1967388"/>
                <a:gd name="connsiteX161" fmla="*/ 3434963 w 4806563"/>
                <a:gd name="connsiteY161" fmla="*/ 1478383 h 1967388"/>
                <a:gd name="connsiteX162" fmla="*/ 3423036 w 4806563"/>
                <a:gd name="connsiteY162" fmla="*/ 1502237 h 1967388"/>
                <a:gd name="connsiteX163" fmla="*/ 3430988 w 4806563"/>
                <a:gd name="connsiteY163" fmla="*/ 1510188 h 1967388"/>
                <a:gd name="connsiteX164" fmla="*/ 3423036 w 4806563"/>
                <a:gd name="connsiteY164" fmla="*/ 1518140 h 1967388"/>
                <a:gd name="connsiteX165" fmla="*/ 3411110 w 4806563"/>
                <a:gd name="connsiteY165" fmla="*/ 1538018 h 1967388"/>
                <a:gd name="connsiteX166" fmla="*/ 3403158 w 4806563"/>
                <a:gd name="connsiteY166" fmla="*/ 1514164 h 1967388"/>
                <a:gd name="connsiteX167" fmla="*/ 3387256 w 4806563"/>
                <a:gd name="connsiteY167" fmla="*/ 1510188 h 1967388"/>
                <a:gd name="connsiteX168" fmla="*/ 3367377 w 4806563"/>
                <a:gd name="connsiteY168" fmla="*/ 1526091 h 1967388"/>
                <a:gd name="connsiteX169" fmla="*/ 3355450 w 4806563"/>
                <a:gd name="connsiteY169" fmla="*/ 1545969 h 1967388"/>
                <a:gd name="connsiteX170" fmla="*/ 3327621 w 4806563"/>
                <a:gd name="connsiteY170" fmla="*/ 1549945 h 1967388"/>
                <a:gd name="connsiteX171" fmla="*/ 3295816 w 4806563"/>
                <a:gd name="connsiteY171" fmla="*/ 1526091 h 1967388"/>
                <a:gd name="connsiteX172" fmla="*/ 3287864 w 4806563"/>
                <a:gd name="connsiteY172" fmla="*/ 1518140 h 1967388"/>
                <a:gd name="connsiteX173" fmla="*/ 3295816 w 4806563"/>
                <a:gd name="connsiteY173" fmla="*/ 1510188 h 1967388"/>
                <a:gd name="connsiteX174" fmla="*/ 3287864 w 4806563"/>
                <a:gd name="connsiteY174" fmla="*/ 1498261 h 1967388"/>
                <a:gd name="connsiteX175" fmla="*/ 3275937 w 4806563"/>
                <a:gd name="connsiteY175" fmla="*/ 1494286 h 1967388"/>
                <a:gd name="connsiteX176" fmla="*/ 3267986 w 4806563"/>
                <a:gd name="connsiteY176" fmla="*/ 1486334 h 1967388"/>
                <a:gd name="connsiteX177" fmla="*/ 3256059 w 4806563"/>
                <a:gd name="connsiteY177" fmla="*/ 1482359 h 1967388"/>
                <a:gd name="connsiteX178" fmla="*/ 3252083 w 4806563"/>
                <a:gd name="connsiteY178" fmla="*/ 1470432 h 1967388"/>
                <a:gd name="connsiteX179" fmla="*/ 3220278 w 4806563"/>
                <a:gd name="connsiteY179" fmla="*/ 1466456 h 1967388"/>
                <a:gd name="connsiteX180" fmla="*/ 3200400 w 4806563"/>
                <a:gd name="connsiteY180" fmla="*/ 1462480 h 1967388"/>
                <a:gd name="connsiteX181" fmla="*/ 3188473 w 4806563"/>
                <a:gd name="connsiteY181" fmla="*/ 1466456 h 1967388"/>
                <a:gd name="connsiteX182" fmla="*/ 3184497 w 4806563"/>
                <a:gd name="connsiteY182" fmla="*/ 1478383 h 1967388"/>
                <a:gd name="connsiteX183" fmla="*/ 3168595 w 4806563"/>
                <a:gd name="connsiteY183" fmla="*/ 1482359 h 1967388"/>
                <a:gd name="connsiteX184" fmla="*/ 3132814 w 4806563"/>
                <a:gd name="connsiteY184" fmla="*/ 1474407 h 1967388"/>
                <a:gd name="connsiteX185" fmla="*/ 3120887 w 4806563"/>
                <a:gd name="connsiteY185" fmla="*/ 1470432 h 1967388"/>
                <a:gd name="connsiteX186" fmla="*/ 3085106 w 4806563"/>
                <a:gd name="connsiteY186" fmla="*/ 1458505 h 1967388"/>
                <a:gd name="connsiteX187" fmla="*/ 3025471 w 4806563"/>
                <a:gd name="connsiteY187" fmla="*/ 1454529 h 1967388"/>
                <a:gd name="connsiteX188" fmla="*/ 3009569 w 4806563"/>
                <a:gd name="connsiteY188" fmla="*/ 1458505 h 1967388"/>
                <a:gd name="connsiteX189" fmla="*/ 2989690 w 4806563"/>
                <a:gd name="connsiteY189" fmla="*/ 1462480 h 1967388"/>
                <a:gd name="connsiteX190" fmla="*/ 2977763 w 4806563"/>
                <a:gd name="connsiteY190" fmla="*/ 1466456 h 1967388"/>
                <a:gd name="connsiteX191" fmla="*/ 2930056 w 4806563"/>
                <a:gd name="connsiteY191" fmla="*/ 1478383 h 1967388"/>
                <a:gd name="connsiteX192" fmla="*/ 2918129 w 4806563"/>
                <a:gd name="connsiteY192" fmla="*/ 1486334 h 1967388"/>
                <a:gd name="connsiteX193" fmla="*/ 2878372 w 4806563"/>
                <a:gd name="connsiteY193" fmla="*/ 1498261 h 1967388"/>
                <a:gd name="connsiteX194" fmla="*/ 2870421 w 4806563"/>
                <a:gd name="connsiteY194" fmla="*/ 1506213 h 1967388"/>
                <a:gd name="connsiteX195" fmla="*/ 2850543 w 4806563"/>
                <a:gd name="connsiteY195" fmla="*/ 1518140 h 1967388"/>
                <a:gd name="connsiteX196" fmla="*/ 2826689 w 4806563"/>
                <a:gd name="connsiteY196" fmla="*/ 1526091 h 1967388"/>
                <a:gd name="connsiteX197" fmla="*/ 2810786 w 4806563"/>
                <a:gd name="connsiteY197" fmla="*/ 1545969 h 1967388"/>
                <a:gd name="connsiteX198" fmla="*/ 2798859 w 4806563"/>
                <a:gd name="connsiteY198" fmla="*/ 1553920 h 1967388"/>
                <a:gd name="connsiteX199" fmla="*/ 2786932 w 4806563"/>
                <a:gd name="connsiteY199" fmla="*/ 1557896 h 1967388"/>
                <a:gd name="connsiteX200" fmla="*/ 2778981 w 4806563"/>
                <a:gd name="connsiteY200" fmla="*/ 1569823 h 1967388"/>
                <a:gd name="connsiteX201" fmla="*/ 2759103 w 4806563"/>
                <a:gd name="connsiteY201" fmla="*/ 1585726 h 1967388"/>
                <a:gd name="connsiteX202" fmla="*/ 2747176 w 4806563"/>
                <a:gd name="connsiteY202" fmla="*/ 1593677 h 1967388"/>
                <a:gd name="connsiteX203" fmla="*/ 2731273 w 4806563"/>
                <a:gd name="connsiteY203" fmla="*/ 1613555 h 1967388"/>
                <a:gd name="connsiteX204" fmla="*/ 2727297 w 4806563"/>
                <a:gd name="connsiteY204" fmla="*/ 1625482 h 1967388"/>
                <a:gd name="connsiteX205" fmla="*/ 2699468 w 4806563"/>
                <a:gd name="connsiteY205" fmla="*/ 1629458 h 1967388"/>
                <a:gd name="connsiteX206" fmla="*/ 2683565 w 4806563"/>
                <a:gd name="connsiteY206" fmla="*/ 1633433 h 1967388"/>
                <a:gd name="connsiteX207" fmla="*/ 2651760 w 4806563"/>
                <a:gd name="connsiteY207" fmla="*/ 1637409 h 1967388"/>
                <a:gd name="connsiteX208" fmla="*/ 2639833 w 4806563"/>
                <a:gd name="connsiteY208" fmla="*/ 1645360 h 1967388"/>
                <a:gd name="connsiteX209" fmla="*/ 2623930 w 4806563"/>
                <a:gd name="connsiteY209" fmla="*/ 1653312 h 1967388"/>
                <a:gd name="connsiteX210" fmla="*/ 2588150 w 4806563"/>
                <a:gd name="connsiteY210" fmla="*/ 1673190 h 1967388"/>
                <a:gd name="connsiteX211" fmla="*/ 2564296 w 4806563"/>
                <a:gd name="connsiteY211" fmla="*/ 1704995 h 1967388"/>
                <a:gd name="connsiteX212" fmla="*/ 2544417 w 4806563"/>
                <a:gd name="connsiteY212" fmla="*/ 1716922 h 1967388"/>
                <a:gd name="connsiteX213" fmla="*/ 2552369 w 4806563"/>
                <a:gd name="connsiteY213" fmla="*/ 1740776 h 1967388"/>
                <a:gd name="connsiteX214" fmla="*/ 2548393 w 4806563"/>
                <a:gd name="connsiteY214" fmla="*/ 1772581 h 1967388"/>
                <a:gd name="connsiteX215" fmla="*/ 2544417 w 4806563"/>
                <a:gd name="connsiteY215" fmla="*/ 1784508 h 1967388"/>
                <a:gd name="connsiteX216" fmla="*/ 2532490 w 4806563"/>
                <a:gd name="connsiteY216" fmla="*/ 1828240 h 1967388"/>
                <a:gd name="connsiteX217" fmla="*/ 2528515 w 4806563"/>
                <a:gd name="connsiteY217" fmla="*/ 1852094 h 1967388"/>
                <a:gd name="connsiteX218" fmla="*/ 2532490 w 4806563"/>
                <a:gd name="connsiteY218" fmla="*/ 1864021 h 1967388"/>
                <a:gd name="connsiteX219" fmla="*/ 2536466 w 4806563"/>
                <a:gd name="connsiteY219" fmla="*/ 1919680 h 1967388"/>
                <a:gd name="connsiteX220" fmla="*/ 2544417 w 4806563"/>
                <a:gd name="connsiteY220" fmla="*/ 1931607 h 1967388"/>
                <a:gd name="connsiteX221" fmla="*/ 2552369 w 4806563"/>
                <a:gd name="connsiteY221" fmla="*/ 1963413 h 1967388"/>
                <a:gd name="connsiteX222" fmla="*/ 2508636 w 4806563"/>
                <a:gd name="connsiteY222" fmla="*/ 1959437 h 1967388"/>
                <a:gd name="connsiteX223" fmla="*/ 2452977 w 4806563"/>
                <a:gd name="connsiteY223" fmla="*/ 1947510 h 1967388"/>
                <a:gd name="connsiteX224" fmla="*/ 2433099 w 4806563"/>
                <a:gd name="connsiteY224" fmla="*/ 1943534 h 1967388"/>
                <a:gd name="connsiteX225" fmla="*/ 2405270 w 4806563"/>
                <a:gd name="connsiteY225" fmla="*/ 1935583 h 1967388"/>
                <a:gd name="connsiteX226" fmla="*/ 2381416 w 4806563"/>
                <a:gd name="connsiteY226" fmla="*/ 1919680 h 1967388"/>
                <a:gd name="connsiteX227" fmla="*/ 2357562 w 4806563"/>
                <a:gd name="connsiteY227" fmla="*/ 1915705 h 1967388"/>
                <a:gd name="connsiteX228" fmla="*/ 2345635 w 4806563"/>
                <a:gd name="connsiteY228" fmla="*/ 1911729 h 1967388"/>
                <a:gd name="connsiteX229" fmla="*/ 2341659 w 4806563"/>
                <a:gd name="connsiteY229" fmla="*/ 1899802 h 1967388"/>
                <a:gd name="connsiteX230" fmla="*/ 2333708 w 4806563"/>
                <a:gd name="connsiteY230" fmla="*/ 1887875 h 1967388"/>
                <a:gd name="connsiteX231" fmla="*/ 2325756 w 4806563"/>
                <a:gd name="connsiteY231" fmla="*/ 1848119 h 1967388"/>
                <a:gd name="connsiteX232" fmla="*/ 2313830 w 4806563"/>
                <a:gd name="connsiteY232" fmla="*/ 1788484 h 1967388"/>
                <a:gd name="connsiteX233" fmla="*/ 2301903 w 4806563"/>
                <a:gd name="connsiteY233" fmla="*/ 1764630 h 1967388"/>
                <a:gd name="connsiteX234" fmla="*/ 2266122 w 4806563"/>
                <a:gd name="connsiteY234" fmla="*/ 1748727 h 1967388"/>
                <a:gd name="connsiteX235" fmla="*/ 2250219 w 4806563"/>
                <a:gd name="connsiteY235" fmla="*/ 1716922 h 1967388"/>
                <a:gd name="connsiteX236" fmla="*/ 2242268 w 4806563"/>
                <a:gd name="connsiteY236" fmla="*/ 1685117 h 1967388"/>
                <a:gd name="connsiteX237" fmla="*/ 2226365 w 4806563"/>
                <a:gd name="connsiteY237" fmla="*/ 1669214 h 1967388"/>
                <a:gd name="connsiteX238" fmla="*/ 2218414 w 4806563"/>
                <a:gd name="connsiteY238" fmla="*/ 1641385 h 1967388"/>
                <a:gd name="connsiteX239" fmla="*/ 2214438 w 4806563"/>
                <a:gd name="connsiteY239" fmla="*/ 1629458 h 1967388"/>
                <a:gd name="connsiteX240" fmla="*/ 2202511 w 4806563"/>
                <a:gd name="connsiteY240" fmla="*/ 1593677 h 1967388"/>
                <a:gd name="connsiteX241" fmla="*/ 2198536 w 4806563"/>
                <a:gd name="connsiteY241" fmla="*/ 1577774 h 1967388"/>
                <a:gd name="connsiteX242" fmla="*/ 2190584 w 4806563"/>
                <a:gd name="connsiteY242" fmla="*/ 1565847 h 1967388"/>
                <a:gd name="connsiteX243" fmla="*/ 2186609 w 4806563"/>
                <a:gd name="connsiteY243" fmla="*/ 1553920 h 1967388"/>
                <a:gd name="connsiteX244" fmla="*/ 2178657 w 4806563"/>
                <a:gd name="connsiteY244" fmla="*/ 1545969 h 1967388"/>
                <a:gd name="connsiteX245" fmla="*/ 2166730 w 4806563"/>
                <a:gd name="connsiteY245" fmla="*/ 1506213 h 1967388"/>
                <a:gd name="connsiteX246" fmla="*/ 2154803 w 4806563"/>
                <a:gd name="connsiteY246" fmla="*/ 1502237 h 1967388"/>
                <a:gd name="connsiteX247" fmla="*/ 2146852 w 4806563"/>
                <a:gd name="connsiteY247" fmla="*/ 1490310 h 1967388"/>
                <a:gd name="connsiteX248" fmla="*/ 2119023 w 4806563"/>
                <a:gd name="connsiteY248" fmla="*/ 1458505 h 1967388"/>
                <a:gd name="connsiteX249" fmla="*/ 2095169 w 4806563"/>
                <a:gd name="connsiteY249" fmla="*/ 1450553 h 1967388"/>
                <a:gd name="connsiteX250" fmla="*/ 2035534 w 4806563"/>
                <a:gd name="connsiteY250" fmla="*/ 1446578 h 1967388"/>
                <a:gd name="connsiteX251" fmla="*/ 2023607 w 4806563"/>
                <a:gd name="connsiteY251" fmla="*/ 1442602 h 1967388"/>
                <a:gd name="connsiteX252" fmla="*/ 2011680 w 4806563"/>
                <a:gd name="connsiteY252" fmla="*/ 1438626 h 1967388"/>
                <a:gd name="connsiteX253" fmla="*/ 1963972 w 4806563"/>
                <a:gd name="connsiteY253" fmla="*/ 1426700 h 1967388"/>
                <a:gd name="connsiteX254" fmla="*/ 1940118 w 4806563"/>
                <a:gd name="connsiteY254" fmla="*/ 1442602 h 1967388"/>
                <a:gd name="connsiteX255" fmla="*/ 1924216 w 4806563"/>
                <a:gd name="connsiteY255" fmla="*/ 1478383 h 1967388"/>
                <a:gd name="connsiteX256" fmla="*/ 1912289 w 4806563"/>
                <a:gd name="connsiteY256" fmla="*/ 1482359 h 1967388"/>
                <a:gd name="connsiteX257" fmla="*/ 1908313 w 4806563"/>
                <a:gd name="connsiteY257" fmla="*/ 1494286 h 1967388"/>
                <a:gd name="connsiteX258" fmla="*/ 1896386 w 4806563"/>
                <a:gd name="connsiteY258" fmla="*/ 1526091 h 1967388"/>
                <a:gd name="connsiteX259" fmla="*/ 1876508 w 4806563"/>
                <a:gd name="connsiteY259" fmla="*/ 1530066 h 1967388"/>
                <a:gd name="connsiteX260" fmla="*/ 1852654 w 4806563"/>
                <a:gd name="connsiteY260" fmla="*/ 1522115 h 1967388"/>
                <a:gd name="connsiteX261" fmla="*/ 1832776 w 4806563"/>
                <a:gd name="connsiteY261" fmla="*/ 1518140 h 1967388"/>
                <a:gd name="connsiteX262" fmla="*/ 1808922 w 4806563"/>
                <a:gd name="connsiteY262" fmla="*/ 1506213 h 1967388"/>
                <a:gd name="connsiteX263" fmla="*/ 1796995 w 4806563"/>
                <a:gd name="connsiteY263" fmla="*/ 1502237 h 1967388"/>
                <a:gd name="connsiteX264" fmla="*/ 1785068 w 4806563"/>
                <a:gd name="connsiteY264" fmla="*/ 1494286 h 1967388"/>
                <a:gd name="connsiteX265" fmla="*/ 1773141 w 4806563"/>
                <a:gd name="connsiteY265" fmla="*/ 1490310 h 1967388"/>
                <a:gd name="connsiteX266" fmla="*/ 1761214 w 4806563"/>
                <a:gd name="connsiteY266" fmla="*/ 1478383 h 1967388"/>
                <a:gd name="connsiteX267" fmla="*/ 1741336 w 4806563"/>
                <a:gd name="connsiteY267" fmla="*/ 1458505 h 1967388"/>
                <a:gd name="connsiteX268" fmla="*/ 1733384 w 4806563"/>
                <a:gd name="connsiteY268" fmla="*/ 1434651 h 1967388"/>
                <a:gd name="connsiteX269" fmla="*/ 1725433 w 4806563"/>
                <a:gd name="connsiteY269" fmla="*/ 1422724 h 1967388"/>
                <a:gd name="connsiteX270" fmla="*/ 1721457 w 4806563"/>
                <a:gd name="connsiteY270" fmla="*/ 1378992 h 1967388"/>
                <a:gd name="connsiteX271" fmla="*/ 1717482 w 4806563"/>
                <a:gd name="connsiteY271" fmla="*/ 1367065 h 1967388"/>
                <a:gd name="connsiteX272" fmla="*/ 1709530 w 4806563"/>
                <a:gd name="connsiteY272" fmla="*/ 1343211 h 1967388"/>
                <a:gd name="connsiteX273" fmla="*/ 1693628 w 4806563"/>
                <a:gd name="connsiteY273" fmla="*/ 1319357 h 1967388"/>
                <a:gd name="connsiteX274" fmla="*/ 1689652 w 4806563"/>
                <a:gd name="connsiteY274" fmla="*/ 1307430 h 1967388"/>
                <a:gd name="connsiteX275" fmla="*/ 1677725 w 4806563"/>
                <a:gd name="connsiteY275" fmla="*/ 1299479 h 1967388"/>
                <a:gd name="connsiteX276" fmla="*/ 1669774 w 4806563"/>
                <a:gd name="connsiteY276" fmla="*/ 1291527 h 1967388"/>
                <a:gd name="connsiteX277" fmla="*/ 1657847 w 4806563"/>
                <a:gd name="connsiteY277" fmla="*/ 1287552 h 1967388"/>
                <a:gd name="connsiteX278" fmla="*/ 1645920 w 4806563"/>
                <a:gd name="connsiteY278" fmla="*/ 1267673 h 1967388"/>
                <a:gd name="connsiteX279" fmla="*/ 1622066 w 4806563"/>
                <a:gd name="connsiteY279" fmla="*/ 1251771 h 1967388"/>
                <a:gd name="connsiteX280" fmla="*/ 1614115 w 4806563"/>
                <a:gd name="connsiteY280" fmla="*/ 1239844 h 1967388"/>
                <a:gd name="connsiteX281" fmla="*/ 1598212 w 4806563"/>
                <a:gd name="connsiteY281" fmla="*/ 1208039 h 1967388"/>
                <a:gd name="connsiteX282" fmla="*/ 1578334 w 4806563"/>
                <a:gd name="connsiteY282" fmla="*/ 1188160 h 1967388"/>
                <a:gd name="connsiteX283" fmla="*/ 1566407 w 4806563"/>
                <a:gd name="connsiteY283" fmla="*/ 1184185 h 1967388"/>
                <a:gd name="connsiteX284" fmla="*/ 1554480 w 4806563"/>
                <a:gd name="connsiteY284" fmla="*/ 1164306 h 1967388"/>
                <a:gd name="connsiteX285" fmla="*/ 1538577 w 4806563"/>
                <a:gd name="connsiteY285" fmla="*/ 1132501 h 1967388"/>
                <a:gd name="connsiteX286" fmla="*/ 1339795 w 4806563"/>
                <a:gd name="connsiteY286" fmla="*/ 1116599 h 1967388"/>
                <a:gd name="connsiteX287" fmla="*/ 1339795 w 4806563"/>
                <a:gd name="connsiteY287" fmla="*/ 1180209 h 1967388"/>
                <a:gd name="connsiteX288" fmla="*/ 1037645 w 4806563"/>
                <a:gd name="connsiteY288" fmla="*/ 1144428 h 1967388"/>
                <a:gd name="connsiteX289" fmla="*/ 644056 w 4806563"/>
                <a:gd name="connsiteY289" fmla="*/ 905889 h 1967388"/>
                <a:gd name="connsiteX290" fmla="*/ 659958 w 4806563"/>
                <a:gd name="connsiteY290" fmla="*/ 886011 h 1967388"/>
                <a:gd name="connsiteX291" fmla="*/ 397565 w 4806563"/>
                <a:gd name="connsiteY291" fmla="*/ 850230 h 1967388"/>
                <a:gd name="connsiteX292" fmla="*/ 401541 w 4806563"/>
                <a:gd name="connsiteY292" fmla="*/ 838303 h 1967388"/>
                <a:gd name="connsiteX293" fmla="*/ 405516 w 4806563"/>
                <a:gd name="connsiteY293" fmla="*/ 818425 h 1967388"/>
                <a:gd name="connsiteX294" fmla="*/ 401541 w 4806563"/>
                <a:gd name="connsiteY294" fmla="*/ 802522 h 1967388"/>
                <a:gd name="connsiteX295" fmla="*/ 397565 w 4806563"/>
                <a:gd name="connsiteY295" fmla="*/ 770717 h 1967388"/>
                <a:gd name="connsiteX296" fmla="*/ 389614 w 4806563"/>
                <a:gd name="connsiteY296" fmla="*/ 746863 h 1967388"/>
                <a:gd name="connsiteX297" fmla="*/ 381663 w 4806563"/>
                <a:gd name="connsiteY297" fmla="*/ 734936 h 1967388"/>
                <a:gd name="connsiteX298" fmla="*/ 353833 w 4806563"/>
                <a:gd name="connsiteY298" fmla="*/ 703131 h 1967388"/>
                <a:gd name="connsiteX299" fmla="*/ 341906 w 4806563"/>
                <a:gd name="connsiteY299" fmla="*/ 699155 h 1967388"/>
                <a:gd name="connsiteX300" fmla="*/ 329979 w 4806563"/>
                <a:gd name="connsiteY300" fmla="*/ 707106 h 1967388"/>
                <a:gd name="connsiteX301" fmla="*/ 294198 w 4806563"/>
                <a:gd name="connsiteY301" fmla="*/ 703131 h 1967388"/>
                <a:gd name="connsiteX302" fmla="*/ 302150 w 4806563"/>
                <a:gd name="connsiteY302" fmla="*/ 695180 h 1967388"/>
                <a:gd name="connsiteX303" fmla="*/ 290223 w 4806563"/>
                <a:gd name="connsiteY303" fmla="*/ 671326 h 1967388"/>
                <a:gd name="connsiteX304" fmla="*/ 250466 w 4806563"/>
                <a:gd name="connsiteY304" fmla="*/ 659399 h 1967388"/>
                <a:gd name="connsiteX305" fmla="*/ 234563 w 4806563"/>
                <a:gd name="connsiteY305" fmla="*/ 643496 h 1967388"/>
                <a:gd name="connsiteX306" fmla="*/ 222636 w 4806563"/>
                <a:gd name="connsiteY306" fmla="*/ 619642 h 1967388"/>
                <a:gd name="connsiteX307" fmla="*/ 202758 w 4806563"/>
                <a:gd name="connsiteY307" fmla="*/ 587837 h 1967388"/>
                <a:gd name="connsiteX308" fmla="*/ 174929 w 4806563"/>
                <a:gd name="connsiteY308" fmla="*/ 579886 h 1967388"/>
                <a:gd name="connsiteX309" fmla="*/ 143123 w 4806563"/>
                <a:gd name="connsiteY309" fmla="*/ 571934 h 1967388"/>
                <a:gd name="connsiteX310" fmla="*/ 119270 w 4806563"/>
                <a:gd name="connsiteY310" fmla="*/ 563983 h 1967388"/>
                <a:gd name="connsiteX311" fmla="*/ 107343 w 4806563"/>
                <a:gd name="connsiteY311" fmla="*/ 556032 h 1967388"/>
                <a:gd name="connsiteX312" fmla="*/ 95416 w 4806563"/>
                <a:gd name="connsiteY312" fmla="*/ 552056 h 1967388"/>
                <a:gd name="connsiteX313" fmla="*/ 91440 w 4806563"/>
                <a:gd name="connsiteY313" fmla="*/ 516275 h 1967388"/>
                <a:gd name="connsiteX314" fmla="*/ 95416 w 4806563"/>
                <a:gd name="connsiteY314" fmla="*/ 504348 h 1967388"/>
                <a:gd name="connsiteX315" fmla="*/ 99391 w 4806563"/>
                <a:gd name="connsiteY315" fmla="*/ 484470 h 1967388"/>
                <a:gd name="connsiteX316" fmla="*/ 103367 w 4806563"/>
                <a:gd name="connsiteY316" fmla="*/ 468567 h 1967388"/>
                <a:gd name="connsiteX317" fmla="*/ 95416 w 4806563"/>
                <a:gd name="connsiteY317" fmla="*/ 444713 h 1967388"/>
                <a:gd name="connsiteX318" fmla="*/ 79513 w 4806563"/>
                <a:gd name="connsiteY318" fmla="*/ 412908 h 1967388"/>
                <a:gd name="connsiteX319" fmla="*/ 67586 w 4806563"/>
                <a:gd name="connsiteY319" fmla="*/ 404957 h 1967388"/>
                <a:gd name="connsiteX320" fmla="*/ 59635 w 4806563"/>
                <a:gd name="connsiteY320" fmla="*/ 377127 h 1967388"/>
                <a:gd name="connsiteX321" fmla="*/ 51683 w 4806563"/>
                <a:gd name="connsiteY321" fmla="*/ 369176 h 1967388"/>
                <a:gd name="connsiteX322" fmla="*/ 43732 w 4806563"/>
                <a:gd name="connsiteY322" fmla="*/ 325444 h 1967388"/>
                <a:gd name="connsiteX323" fmla="*/ 39756 w 4806563"/>
                <a:gd name="connsiteY323" fmla="*/ 297614 h 1967388"/>
                <a:gd name="connsiteX324" fmla="*/ 27830 w 4806563"/>
                <a:gd name="connsiteY324" fmla="*/ 289663 h 1967388"/>
                <a:gd name="connsiteX325" fmla="*/ 23854 w 4806563"/>
                <a:gd name="connsiteY325" fmla="*/ 277736 h 1967388"/>
                <a:gd name="connsiteX326" fmla="*/ 19878 w 4806563"/>
                <a:gd name="connsiteY326" fmla="*/ 253882 h 1967388"/>
                <a:gd name="connsiteX327" fmla="*/ 23854 w 4806563"/>
                <a:gd name="connsiteY327" fmla="*/ 241955 h 1967388"/>
                <a:gd name="connsiteX328" fmla="*/ 27830 w 4806563"/>
                <a:gd name="connsiteY328" fmla="*/ 226053 h 1967388"/>
                <a:gd name="connsiteX329" fmla="*/ 39756 w 4806563"/>
                <a:gd name="connsiteY329" fmla="*/ 202199 h 1967388"/>
                <a:gd name="connsiteX330" fmla="*/ 31805 w 4806563"/>
                <a:gd name="connsiteY330" fmla="*/ 190272 h 1967388"/>
                <a:gd name="connsiteX331" fmla="*/ 19878 w 4806563"/>
                <a:gd name="connsiteY331" fmla="*/ 182320 h 1967388"/>
                <a:gd name="connsiteX332" fmla="*/ 11927 w 4806563"/>
                <a:gd name="connsiteY332" fmla="*/ 158466 h 1967388"/>
                <a:gd name="connsiteX333" fmla="*/ 0 w 4806563"/>
                <a:gd name="connsiteY333" fmla="*/ 126661 h 1967388"/>
                <a:gd name="connsiteX334" fmla="*/ 11927 w 4806563"/>
                <a:gd name="connsiteY334" fmla="*/ 110759 h 1967388"/>
                <a:gd name="connsiteX335" fmla="*/ 35781 w 4806563"/>
                <a:gd name="connsiteY335" fmla="*/ 86905 h 1967388"/>
                <a:gd name="connsiteX336" fmla="*/ 47708 w 4806563"/>
                <a:gd name="connsiteY336" fmla="*/ 82929 h 1967388"/>
                <a:gd name="connsiteX337" fmla="*/ 87464 w 4806563"/>
                <a:gd name="connsiteY337" fmla="*/ 59075 h 1967388"/>
                <a:gd name="connsiteX338" fmla="*/ 111318 w 4806563"/>
                <a:gd name="connsiteY338" fmla="*/ 51124 h 1967388"/>
                <a:gd name="connsiteX339" fmla="*/ 127221 w 4806563"/>
                <a:gd name="connsiteY339" fmla="*/ 47148 h 1967388"/>
                <a:gd name="connsiteX340" fmla="*/ 139148 w 4806563"/>
                <a:gd name="connsiteY340" fmla="*/ 43173 h 1967388"/>
                <a:gd name="connsiteX0" fmla="*/ 127221 w 4806563"/>
                <a:gd name="connsiteY0" fmla="*/ 46154 h 1966394"/>
                <a:gd name="connsiteX1" fmla="*/ 518800 w 4806563"/>
                <a:gd name="connsiteY1" fmla="*/ 27155 h 1966394"/>
                <a:gd name="connsiteX2" fmla="*/ 1625774 w 4806563"/>
                <a:gd name="connsiteY2" fmla="*/ 461167 h 1966394"/>
                <a:gd name="connsiteX3" fmla="*/ 2124537 w 4806563"/>
                <a:gd name="connsiteY3" fmla="*/ 426045 h 1966394"/>
                <a:gd name="connsiteX4" fmla="*/ 2361112 w 4806563"/>
                <a:gd name="connsiteY4" fmla="*/ 835352 h 1966394"/>
                <a:gd name="connsiteX5" fmla="*/ 3420274 w 4806563"/>
                <a:gd name="connsiteY5" fmla="*/ 719435 h 1966394"/>
                <a:gd name="connsiteX6" fmla="*/ 4047214 w 4806563"/>
                <a:gd name="connsiteY6" fmla="*/ 638526 h 1966394"/>
                <a:gd name="connsiteX7" fmla="*/ 4806563 w 4806563"/>
                <a:gd name="connsiteY7" fmla="*/ 586843 h 1966394"/>
                <a:gd name="connsiteX8" fmla="*/ 4802588 w 4806563"/>
                <a:gd name="connsiteY8" fmla="*/ 598770 h 1966394"/>
                <a:gd name="connsiteX9" fmla="*/ 4794636 w 4806563"/>
                <a:gd name="connsiteY9" fmla="*/ 606721 h 1966394"/>
                <a:gd name="connsiteX10" fmla="*/ 4770783 w 4806563"/>
                <a:gd name="connsiteY10" fmla="*/ 614672 h 1966394"/>
                <a:gd name="connsiteX11" fmla="*/ 4762831 w 4806563"/>
                <a:gd name="connsiteY11" fmla="*/ 622624 h 1966394"/>
                <a:gd name="connsiteX12" fmla="*/ 4742953 w 4806563"/>
                <a:gd name="connsiteY12" fmla="*/ 634551 h 1966394"/>
                <a:gd name="connsiteX13" fmla="*/ 4731026 w 4806563"/>
                <a:gd name="connsiteY13" fmla="*/ 638526 h 1966394"/>
                <a:gd name="connsiteX14" fmla="*/ 4723075 w 4806563"/>
                <a:gd name="connsiteY14" fmla="*/ 650453 h 1966394"/>
                <a:gd name="connsiteX15" fmla="*/ 4711148 w 4806563"/>
                <a:gd name="connsiteY15" fmla="*/ 662380 h 1966394"/>
                <a:gd name="connsiteX16" fmla="*/ 4691270 w 4806563"/>
                <a:gd name="connsiteY16" fmla="*/ 682259 h 1966394"/>
                <a:gd name="connsiteX17" fmla="*/ 4683318 w 4806563"/>
                <a:gd name="connsiteY17" fmla="*/ 706112 h 1966394"/>
                <a:gd name="connsiteX18" fmla="*/ 4667416 w 4806563"/>
                <a:gd name="connsiteY18" fmla="*/ 725991 h 1966394"/>
                <a:gd name="connsiteX19" fmla="*/ 4663440 w 4806563"/>
                <a:gd name="connsiteY19" fmla="*/ 737918 h 1966394"/>
                <a:gd name="connsiteX20" fmla="*/ 4611756 w 4806563"/>
                <a:gd name="connsiteY20" fmla="*/ 745869 h 1966394"/>
                <a:gd name="connsiteX21" fmla="*/ 4583927 w 4806563"/>
                <a:gd name="connsiteY21" fmla="*/ 757796 h 1966394"/>
                <a:gd name="connsiteX22" fmla="*/ 4575976 w 4806563"/>
                <a:gd name="connsiteY22" fmla="*/ 769723 h 1966394"/>
                <a:gd name="connsiteX23" fmla="*/ 4564049 w 4806563"/>
                <a:gd name="connsiteY23" fmla="*/ 809479 h 1966394"/>
                <a:gd name="connsiteX24" fmla="*/ 4552122 w 4806563"/>
                <a:gd name="connsiteY24" fmla="*/ 837309 h 1966394"/>
                <a:gd name="connsiteX25" fmla="*/ 4544170 w 4806563"/>
                <a:gd name="connsiteY25" fmla="*/ 845260 h 1966394"/>
                <a:gd name="connsiteX26" fmla="*/ 4528268 w 4806563"/>
                <a:gd name="connsiteY26" fmla="*/ 869114 h 1966394"/>
                <a:gd name="connsiteX27" fmla="*/ 4516341 w 4806563"/>
                <a:gd name="connsiteY27" fmla="*/ 873090 h 1966394"/>
                <a:gd name="connsiteX28" fmla="*/ 4508390 w 4806563"/>
                <a:gd name="connsiteY28" fmla="*/ 885017 h 1966394"/>
                <a:gd name="connsiteX29" fmla="*/ 4488511 w 4806563"/>
                <a:gd name="connsiteY29" fmla="*/ 900919 h 1966394"/>
                <a:gd name="connsiteX30" fmla="*/ 4480560 w 4806563"/>
                <a:gd name="connsiteY30" fmla="*/ 912846 h 1966394"/>
                <a:gd name="connsiteX31" fmla="*/ 4460682 w 4806563"/>
                <a:gd name="connsiteY31" fmla="*/ 928749 h 1966394"/>
                <a:gd name="connsiteX32" fmla="*/ 4436828 w 4806563"/>
                <a:gd name="connsiteY32" fmla="*/ 960554 h 1966394"/>
                <a:gd name="connsiteX33" fmla="*/ 4412974 w 4806563"/>
                <a:gd name="connsiteY33" fmla="*/ 968506 h 1966394"/>
                <a:gd name="connsiteX34" fmla="*/ 4401047 w 4806563"/>
                <a:gd name="connsiteY34" fmla="*/ 992359 h 1966394"/>
                <a:gd name="connsiteX35" fmla="*/ 4393096 w 4806563"/>
                <a:gd name="connsiteY35" fmla="*/ 1004286 h 1966394"/>
                <a:gd name="connsiteX36" fmla="*/ 4385144 w 4806563"/>
                <a:gd name="connsiteY36" fmla="*/ 1012238 h 1966394"/>
                <a:gd name="connsiteX37" fmla="*/ 4381169 w 4806563"/>
                <a:gd name="connsiteY37" fmla="*/ 1024165 h 1966394"/>
                <a:gd name="connsiteX38" fmla="*/ 4373217 w 4806563"/>
                <a:gd name="connsiteY38" fmla="*/ 1036092 h 1966394"/>
                <a:gd name="connsiteX39" fmla="*/ 4369242 w 4806563"/>
                <a:gd name="connsiteY39" fmla="*/ 1048019 h 1966394"/>
                <a:gd name="connsiteX40" fmla="*/ 4361290 w 4806563"/>
                <a:gd name="connsiteY40" fmla="*/ 1071872 h 1966394"/>
                <a:gd name="connsiteX41" fmla="*/ 4349363 w 4806563"/>
                <a:gd name="connsiteY41" fmla="*/ 1175239 h 1966394"/>
                <a:gd name="connsiteX42" fmla="*/ 4357315 w 4806563"/>
                <a:gd name="connsiteY42" fmla="*/ 1230899 h 1966394"/>
                <a:gd name="connsiteX43" fmla="*/ 4361290 w 4806563"/>
                <a:gd name="connsiteY43" fmla="*/ 1250777 h 1966394"/>
                <a:gd name="connsiteX44" fmla="*/ 4373217 w 4806563"/>
                <a:gd name="connsiteY44" fmla="*/ 1278606 h 1966394"/>
                <a:gd name="connsiteX45" fmla="*/ 4377193 w 4806563"/>
                <a:gd name="connsiteY45" fmla="*/ 1290533 h 1966394"/>
                <a:gd name="connsiteX46" fmla="*/ 4389120 w 4806563"/>
                <a:gd name="connsiteY46" fmla="*/ 1326314 h 1966394"/>
                <a:gd name="connsiteX47" fmla="*/ 4401047 w 4806563"/>
                <a:gd name="connsiteY47" fmla="*/ 1346192 h 1966394"/>
                <a:gd name="connsiteX48" fmla="*/ 4412974 w 4806563"/>
                <a:gd name="connsiteY48" fmla="*/ 1370046 h 1966394"/>
                <a:gd name="connsiteX49" fmla="*/ 4428876 w 4806563"/>
                <a:gd name="connsiteY49" fmla="*/ 1393900 h 1966394"/>
                <a:gd name="connsiteX50" fmla="*/ 4432852 w 4806563"/>
                <a:gd name="connsiteY50" fmla="*/ 1405827 h 1966394"/>
                <a:gd name="connsiteX51" fmla="*/ 4456706 w 4806563"/>
                <a:gd name="connsiteY51" fmla="*/ 1429681 h 1966394"/>
                <a:gd name="connsiteX52" fmla="*/ 4464657 w 4806563"/>
                <a:gd name="connsiteY52" fmla="*/ 1441608 h 1966394"/>
                <a:gd name="connsiteX53" fmla="*/ 4484536 w 4806563"/>
                <a:gd name="connsiteY53" fmla="*/ 1461486 h 1966394"/>
                <a:gd name="connsiteX54" fmla="*/ 4492487 w 4806563"/>
                <a:gd name="connsiteY54" fmla="*/ 1473413 h 1966394"/>
                <a:gd name="connsiteX55" fmla="*/ 4512365 w 4806563"/>
                <a:gd name="connsiteY55" fmla="*/ 1489316 h 1966394"/>
                <a:gd name="connsiteX56" fmla="*/ 4508390 w 4806563"/>
                <a:gd name="connsiteY56" fmla="*/ 1501243 h 1966394"/>
                <a:gd name="connsiteX57" fmla="*/ 4512365 w 4806563"/>
                <a:gd name="connsiteY57" fmla="*/ 1544975 h 1966394"/>
                <a:gd name="connsiteX58" fmla="*/ 4532243 w 4806563"/>
                <a:gd name="connsiteY58" fmla="*/ 1560878 h 1966394"/>
                <a:gd name="connsiteX59" fmla="*/ 4544170 w 4806563"/>
                <a:gd name="connsiteY59" fmla="*/ 1568829 h 1966394"/>
                <a:gd name="connsiteX60" fmla="*/ 4548146 w 4806563"/>
                <a:gd name="connsiteY60" fmla="*/ 1580756 h 1966394"/>
                <a:gd name="connsiteX61" fmla="*/ 4560073 w 4806563"/>
                <a:gd name="connsiteY61" fmla="*/ 1588707 h 1966394"/>
                <a:gd name="connsiteX62" fmla="*/ 4583927 w 4806563"/>
                <a:gd name="connsiteY62" fmla="*/ 1616537 h 1966394"/>
                <a:gd name="connsiteX63" fmla="*/ 4591878 w 4806563"/>
                <a:gd name="connsiteY63" fmla="*/ 1644366 h 1966394"/>
                <a:gd name="connsiteX64" fmla="*/ 4611756 w 4806563"/>
                <a:gd name="connsiteY64" fmla="*/ 1664245 h 1966394"/>
                <a:gd name="connsiteX65" fmla="*/ 4615732 w 4806563"/>
                <a:gd name="connsiteY65" fmla="*/ 1723879 h 1966394"/>
                <a:gd name="connsiteX66" fmla="*/ 4611756 w 4806563"/>
                <a:gd name="connsiteY66" fmla="*/ 1791466 h 1966394"/>
                <a:gd name="connsiteX67" fmla="*/ 4611756 w 4806563"/>
                <a:gd name="connsiteY67" fmla="*/ 1839173 h 1966394"/>
                <a:gd name="connsiteX68" fmla="*/ 4599830 w 4806563"/>
                <a:gd name="connsiteY68" fmla="*/ 1890857 h 1966394"/>
                <a:gd name="connsiteX69" fmla="*/ 4595854 w 4806563"/>
                <a:gd name="connsiteY69" fmla="*/ 1914711 h 1966394"/>
                <a:gd name="connsiteX70" fmla="*/ 4583927 w 4806563"/>
                <a:gd name="connsiteY70" fmla="*/ 1918686 h 1966394"/>
                <a:gd name="connsiteX71" fmla="*/ 4564049 w 4806563"/>
                <a:gd name="connsiteY71" fmla="*/ 1934589 h 1966394"/>
                <a:gd name="connsiteX72" fmla="*/ 4536219 w 4806563"/>
                <a:gd name="connsiteY72" fmla="*/ 1938565 h 1966394"/>
                <a:gd name="connsiteX73" fmla="*/ 4524292 w 4806563"/>
                <a:gd name="connsiteY73" fmla="*/ 1934589 h 1966394"/>
                <a:gd name="connsiteX74" fmla="*/ 4520316 w 4806563"/>
                <a:gd name="connsiteY74" fmla="*/ 1922662 h 1966394"/>
                <a:gd name="connsiteX75" fmla="*/ 4504414 w 4806563"/>
                <a:gd name="connsiteY75" fmla="*/ 1898808 h 1966394"/>
                <a:gd name="connsiteX76" fmla="*/ 4496463 w 4806563"/>
                <a:gd name="connsiteY76" fmla="*/ 1870979 h 1966394"/>
                <a:gd name="connsiteX77" fmla="*/ 4488511 w 4806563"/>
                <a:gd name="connsiteY77" fmla="*/ 1863027 h 1966394"/>
                <a:gd name="connsiteX78" fmla="*/ 4476584 w 4806563"/>
                <a:gd name="connsiteY78" fmla="*/ 1859052 h 1966394"/>
                <a:gd name="connsiteX79" fmla="*/ 4452730 w 4806563"/>
                <a:gd name="connsiteY79" fmla="*/ 1851100 h 1966394"/>
                <a:gd name="connsiteX80" fmla="*/ 4428876 w 4806563"/>
                <a:gd name="connsiteY80" fmla="*/ 1847125 h 1966394"/>
                <a:gd name="connsiteX81" fmla="*/ 4420925 w 4806563"/>
                <a:gd name="connsiteY81" fmla="*/ 1823271 h 1966394"/>
                <a:gd name="connsiteX82" fmla="*/ 4412974 w 4806563"/>
                <a:gd name="connsiteY82" fmla="*/ 1787490 h 1966394"/>
                <a:gd name="connsiteX83" fmla="*/ 4389120 w 4806563"/>
                <a:gd name="connsiteY83" fmla="*/ 1783514 h 1966394"/>
                <a:gd name="connsiteX84" fmla="*/ 4377193 w 4806563"/>
                <a:gd name="connsiteY84" fmla="*/ 1779539 h 1966394"/>
                <a:gd name="connsiteX85" fmla="*/ 4369242 w 4806563"/>
                <a:gd name="connsiteY85" fmla="*/ 1771587 h 1966394"/>
                <a:gd name="connsiteX86" fmla="*/ 4357315 w 4806563"/>
                <a:gd name="connsiteY86" fmla="*/ 1763636 h 1966394"/>
                <a:gd name="connsiteX87" fmla="*/ 4353339 w 4806563"/>
                <a:gd name="connsiteY87" fmla="*/ 1751709 h 1966394"/>
                <a:gd name="connsiteX88" fmla="*/ 4341412 w 4806563"/>
                <a:gd name="connsiteY88" fmla="*/ 1743758 h 1966394"/>
                <a:gd name="connsiteX89" fmla="*/ 4325510 w 4806563"/>
                <a:gd name="connsiteY89" fmla="*/ 1719904 h 1966394"/>
                <a:gd name="connsiteX90" fmla="*/ 4317558 w 4806563"/>
                <a:gd name="connsiteY90" fmla="*/ 1711952 h 1966394"/>
                <a:gd name="connsiteX91" fmla="*/ 4309607 w 4806563"/>
                <a:gd name="connsiteY91" fmla="*/ 1688099 h 1966394"/>
                <a:gd name="connsiteX92" fmla="*/ 4301656 w 4806563"/>
                <a:gd name="connsiteY92" fmla="*/ 1676172 h 1966394"/>
                <a:gd name="connsiteX93" fmla="*/ 4293704 w 4806563"/>
                <a:gd name="connsiteY93" fmla="*/ 1668220 h 1966394"/>
                <a:gd name="connsiteX94" fmla="*/ 4297680 w 4806563"/>
                <a:gd name="connsiteY94" fmla="*/ 1656293 h 1966394"/>
                <a:gd name="connsiteX95" fmla="*/ 4309607 w 4806563"/>
                <a:gd name="connsiteY95" fmla="*/ 1648342 h 1966394"/>
                <a:gd name="connsiteX96" fmla="*/ 4321534 w 4806563"/>
                <a:gd name="connsiteY96" fmla="*/ 1624488 h 1966394"/>
                <a:gd name="connsiteX97" fmla="*/ 4317558 w 4806563"/>
                <a:gd name="connsiteY97" fmla="*/ 1612561 h 1966394"/>
                <a:gd name="connsiteX98" fmla="*/ 4297680 w 4806563"/>
                <a:gd name="connsiteY98" fmla="*/ 1616537 h 1966394"/>
                <a:gd name="connsiteX99" fmla="*/ 4285753 w 4806563"/>
                <a:gd name="connsiteY99" fmla="*/ 1620512 h 1966394"/>
                <a:gd name="connsiteX100" fmla="*/ 4281777 w 4806563"/>
                <a:gd name="connsiteY100" fmla="*/ 1636415 h 1966394"/>
                <a:gd name="connsiteX101" fmla="*/ 4277802 w 4806563"/>
                <a:gd name="connsiteY101" fmla="*/ 1584732 h 1966394"/>
                <a:gd name="connsiteX102" fmla="*/ 4277802 w 4806563"/>
                <a:gd name="connsiteY102" fmla="*/ 1525097 h 1966394"/>
                <a:gd name="connsiteX103" fmla="*/ 4269850 w 4806563"/>
                <a:gd name="connsiteY103" fmla="*/ 1517146 h 1966394"/>
                <a:gd name="connsiteX104" fmla="*/ 4265875 w 4806563"/>
                <a:gd name="connsiteY104" fmla="*/ 1469438 h 1966394"/>
                <a:gd name="connsiteX105" fmla="*/ 4261899 w 4806563"/>
                <a:gd name="connsiteY105" fmla="*/ 1457511 h 1966394"/>
                <a:gd name="connsiteX106" fmla="*/ 4253948 w 4806563"/>
                <a:gd name="connsiteY106" fmla="*/ 1449559 h 1966394"/>
                <a:gd name="connsiteX107" fmla="*/ 4234070 w 4806563"/>
                <a:gd name="connsiteY107" fmla="*/ 1445584 h 1966394"/>
                <a:gd name="connsiteX108" fmla="*/ 4222143 w 4806563"/>
                <a:gd name="connsiteY108" fmla="*/ 1437632 h 1966394"/>
                <a:gd name="connsiteX109" fmla="*/ 4182386 w 4806563"/>
                <a:gd name="connsiteY109" fmla="*/ 1405827 h 1966394"/>
                <a:gd name="connsiteX110" fmla="*/ 4162508 w 4806563"/>
                <a:gd name="connsiteY110" fmla="*/ 1385949 h 1966394"/>
                <a:gd name="connsiteX111" fmla="*/ 4138654 w 4806563"/>
                <a:gd name="connsiteY111" fmla="*/ 1377998 h 1966394"/>
                <a:gd name="connsiteX112" fmla="*/ 4118776 w 4806563"/>
                <a:gd name="connsiteY112" fmla="*/ 1358119 h 1966394"/>
                <a:gd name="connsiteX113" fmla="*/ 4106849 w 4806563"/>
                <a:gd name="connsiteY113" fmla="*/ 1350168 h 1966394"/>
                <a:gd name="connsiteX114" fmla="*/ 4086970 w 4806563"/>
                <a:gd name="connsiteY114" fmla="*/ 1338241 h 1966394"/>
                <a:gd name="connsiteX115" fmla="*/ 4063116 w 4806563"/>
                <a:gd name="connsiteY115" fmla="*/ 1346192 h 1966394"/>
                <a:gd name="connsiteX116" fmla="*/ 4047214 w 4806563"/>
                <a:gd name="connsiteY116" fmla="*/ 1370046 h 1966394"/>
                <a:gd name="connsiteX117" fmla="*/ 4039263 w 4806563"/>
                <a:gd name="connsiteY117" fmla="*/ 1377998 h 1966394"/>
                <a:gd name="connsiteX118" fmla="*/ 4031311 w 4806563"/>
                <a:gd name="connsiteY118" fmla="*/ 1401852 h 1966394"/>
                <a:gd name="connsiteX119" fmla="*/ 4019384 w 4806563"/>
                <a:gd name="connsiteY119" fmla="*/ 1405827 h 1966394"/>
                <a:gd name="connsiteX120" fmla="*/ 3991555 w 4806563"/>
                <a:gd name="connsiteY120" fmla="*/ 1409803 h 1966394"/>
                <a:gd name="connsiteX121" fmla="*/ 3967701 w 4806563"/>
                <a:gd name="connsiteY121" fmla="*/ 1397876 h 1966394"/>
                <a:gd name="connsiteX122" fmla="*/ 3963725 w 4806563"/>
                <a:gd name="connsiteY122" fmla="*/ 1385949 h 1966394"/>
                <a:gd name="connsiteX123" fmla="*/ 3939871 w 4806563"/>
                <a:gd name="connsiteY123" fmla="*/ 1377998 h 1966394"/>
                <a:gd name="connsiteX124" fmla="*/ 3927944 w 4806563"/>
                <a:gd name="connsiteY124" fmla="*/ 1370046 h 1966394"/>
                <a:gd name="connsiteX125" fmla="*/ 3904090 w 4806563"/>
                <a:gd name="connsiteY125" fmla="*/ 1358119 h 1966394"/>
                <a:gd name="connsiteX126" fmla="*/ 3892163 w 4806563"/>
                <a:gd name="connsiteY126" fmla="*/ 1354144 h 1966394"/>
                <a:gd name="connsiteX127" fmla="*/ 3868310 w 4806563"/>
                <a:gd name="connsiteY127" fmla="*/ 1338241 h 1966394"/>
                <a:gd name="connsiteX128" fmla="*/ 3792772 w 4806563"/>
                <a:gd name="connsiteY128" fmla="*/ 1334266 h 1966394"/>
                <a:gd name="connsiteX129" fmla="*/ 3737113 w 4806563"/>
                <a:gd name="connsiteY129" fmla="*/ 1342217 h 1966394"/>
                <a:gd name="connsiteX130" fmla="*/ 3725186 w 4806563"/>
                <a:gd name="connsiteY130" fmla="*/ 1346192 h 1966394"/>
                <a:gd name="connsiteX131" fmla="*/ 3717235 w 4806563"/>
                <a:gd name="connsiteY131" fmla="*/ 1354144 h 1966394"/>
                <a:gd name="connsiteX132" fmla="*/ 3681454 w 4806563"/>
                <a:gd name="connsiteY132" fmla="*/ 1358119 h 1966394"/>
                <a:gd name="connsiteX133" fmla="*/ 3665551 w 4806563"/>
                <a:gd name="connsiteY133" fmla="*/ 1362095 h 1966394"/>
                <a:gd name="connsiteX134" fmla="*/ 3661576 w 4806563"/>
                <a:gd name="connsiteY134" fmla="*/ 1350168 h 1966394"/>
                <a:gd name="connsiteX135" fmla="*/ 3657600 w 4806563"/>
                <a:gd name="connsiteY135" fmla="*/ 1338241 h 1966394"/>
                <a:gd name="connsiteX136" fmla="*/ 3649649 w 4806563"/>
                <a:gd name="connsiteY136" fmla="*/ 1314387 h 1966394"/>
                <a:gd name="connsiteX137" fmla="*/ 3625795 w 4806563"/>
                <a:gd name="connsiteY137" fmla="*/ 1310412 h 1966394"/>
                <a:gd name="connsiteX138" fmla="*/ 3617843 w 4806563"/>
                <a:gd name="connsiteY138" fmla="*/ 1318363 h 1966394"/>
                <a:gd name="connsiteX139" fmla="*/ 3562184 w 4806563"/>
                <a:gd name="connsiteY139" fmla="*/ 1354144 h 1966394"/>
                <a:gd name="connsiteX140" fmla="*/ 3550257 w 4806563"/>
                <a:gd name="connsiteY140" fmla="*/ 1350168 h 1966394"/>
                <a:gd name="connsiteX141" fmla="*/ 3526403 w 4806563"/>
                <a:gd name="connsiteY141" fmla="*/ 1342217 h 1966394"/>
                <a:gd name="connsiteX142" fmla="*/ 3510501 w 4806563"/>
                <a:gd name="connsiteY142" fmla="*/ 1338241 h 1966394"/>
                <a:gd name="connsiteX143" fmla="*/ 3498574 w 4806563"/>
                <a:gd name="connsiteY143" fmla="*/ 1346192 h 1966394"/>
                <a:gd name="connsiteX144" fmla="*/ 3466769 w 4806563"/>
                <a:gd name="connsiteY144" fmla="*/ 1350168 h 1966394"/>
                <a:gd name="connsiteX145" fmla="*/ 3446890 w 4806563"/>
                <a:gd name="connsiteY145" fmla="*/ 1381973 h 1966394"/>
                <a:gd name="connsiteX146" fmla="*/ 3442915 w 4806563"/>
                <a:gd name="connsiteY146" fmla="*/ 1417754 h 1966394"/>
                <a:gd name="connsiteX147" fmla="*/ 3466769 w 4806563"/>
                <a:gd name="connsiteY147" fmla="*/ 1413779 h 1966394"/>
                <a:gd name="connsiteX148" fmla="*/ 3486647 w 4806563"/>
                <a:gd name="connsiteY148" fmla="*/ 1409803 h 1966394"/>
                <a:gd name="connsiteX149" fmla="*/ 3486647 w 4806563"/>
                <a:gd name="connsiteY149" fmla="*/ 1433657 h 1966394"/>
                <a:gd name="connsiteX150" fmla="*/ 3466769 w 4806563"/>
                <a:gd name="connsiteY150" fmla="*/ 1437632 h 1966394"/>
                <a:gd name="connsiteX151" fmla="*/ 3462793 w 4806563"/>
                <a:gd name="connsiteY151" fmla="*/ 1449559 h 1966394"/>
                <a:gd name="connsiteX152" fmla="*/ 3470744 w 4806563"/>
                <a:gd name="connsiteY152" fmla="*/ 1477389 h 1966394"/>
                <a:gd name="connsiteX153" fmla="*/ 3506525 w 4806563"/>
                <a:gd name="connsiteY153" fmla="*/ 1497267 h 1966394"/>
                <a:gd name="connsiteX154" fmla="*/ 3518452 w 4806563"/>
                <a:gd name="connsiteY154" fmla="*/ 1501243 h 1966394"/>
                <a:gd name="connsiteX155" fmla="*/ 3542306 w 4806563"/>
                <a:gd name="connsiteY155" fmla="*/ 1509194 h 1966394"/>
                <a:gd name="connsiteX156" fmla="*/ 3534355 w 4806563"/>
                <a:gd name="connsiteY156" fmla="*/ 1533048 h 1966394"/>
                <a:gd name="connsiteX157" fmla="*/ 3526403 w 4806563"/>
                <a:gd name="connsiteY157" fmla="*/ 1525097 h 1966394"/>
                <a:gd name="connsiteX158" fmla="*/ 3514476 w 4806563"/>
                <a:gd name="connsiteY158" fmla="*/ 1521121 h 1966394"/>
                <a:gd name="connsiteX159" fmla="*/ 3466769 w 4806563"/>
                <a:gd name="connsiteY159" fmla="*/ 1513170 h 1966394"/>
                <a:gd name="connsiteX160" fmla="*/ 3454842 w 4806563"/>
                <a:gd name="connsiteY160" fmla="*/ 1505219 h 1966394"/>
                <a:gd name="connsiteX161" fmla="*/ 3434963 w 4806563"/>
                <a:gd name="connsiteY161" fmla="*/ 1477389 h 1966394"/>
                <a:gd name="connsiteX162" fmla="*/ 3423036 w 4806563"/>
                <a:gd name="connsiteY162" fmla="*/ 1501243 h 1966394"/>
                <a:gd name="connsiteX163" fmla="*/ 3430988 w 4806563"/>
                <a:gd name="connsiteY163" fmla="*/ 1509194 h 1966394"/>
                <a:gd name="connsiteX164" fmla="*/ 3423036 w 4806563"/>
                <a:gd name="connsiteY164" fmla="*/ 1517146 h 1966394"/>
                <a:gd name="connsiteX165" fmla="*/ 3411110 w 4806563"/>
                <a:gd name="connsiteY165" fmla="*/ 1537024 h 1966394"/>
                <a:gd name="connsiteX166" fmla="*/ 3403158 w 4806563"/>
                <a:gd name="connsiteY166" fmla="*/ 1513170 h 1966394"/>
                <a:gd name="connsiteX167" fmla="*/ 3387256 w 4806563"/>
                <a:gd name="connsiteY167" fmla="*/ 1509194 h 1966394"/>
                <a:gd name="connsiteX168" fmla="*/ 3367377 w 4806563"/>
                <a:gd name="connsiteY168" fmla="*/ 1525097 h 1966394"/>
                <a:gd name="connsiteX169" fmla="*/ 3355450 w 4806563"/>
                <a:gd name="connsiteY169" fmla="*/ 1544975 h 1966394"/>
                <a:gd name="connsiteX170" fmla="*/ 3327621 w 4806563"/>
                <a:gd name="connsiteY170" fmla="*/ 1548951 h 1966394"/>
                <a:gd name="connsiteX171" fmla="*/ 3295816 w 4806563"/>
                <a:gd name="connsiteY171" fmla="*/ 1525097 h 1966394"/>
                <a:gd name="connsiteX172" fmla="*/ 3287864 w 4806563"/>
                <a:gd name="connsiteY172" fmla="*/ 1517146 h 1966394"/>
                <a:gd name="connsiteX173" fmla="*/ 3295816 w 4806563"/>
                <a:gd name="connsiteY173" fmla="*/ 1509194 h 1966394"/>
                <a:gd name="connsiteX174" fmla="*/ 3287864 w 4806563"/>
                <a:gd name="connsiteY174" fmla="*/ 1497267 h 1966394"/>
                <a:gd name="connsiteX175" fmla="*/ 3275937 w 4806563"/>
                <a:gd name="connsiteY175" fmla="*/ 1493292 h 1966394"/>
                <a:gd name="connsiteX176" fmla="*/ 3267986 w 4806563"/>
                <a:gd name="connsiteY176" fmla="*/ 1485340 h 1966394"/>
                <a:gd name="connsiteX177" fmla="*/ 3256059 w 4806563"/>
                <a:gd name="connsiteY177" fmla="*/ 1481365 h 1966394"/>
                <a:gd name="connsiteX178" fmla="*/ 3252083 w 4806563"/>
                <a:gd name="connsiteY178" fmla="*/ 1469438 h 1966394"/>
                <a:gd name="connsiteX179" fmla="*/ 3220278 w 4806563"/>
                <a:gd name="connsiteY179" fmla="*/ 1465462 h 1966394"/>
                <a:gd name="connsiteX180" fmla="*/ 3200400 w 4806563"/>
                <a:gd name="connsiteY180" fmla="*/ 1461486 h 1966394"/>
                <a:gd name="connsiteX181" fmla="*/ 3188473 w 4806563"/>
                <a:gd name="connsiteY181" fmla="*/ 1465462 h 1966394"/>
                <a:gd name="connsiteX182" fmla="*/ 3184497 w 4806563"/>
                <a:gd name="connsiteY182" fmla="*/ 1477389 h 1966394"/>
                <a:gd name="connsiteX183" fmla="*/ 3168595 w 4806563"/>
                <a:gd name="connsiteY183" fmla="*/ 1481365 h 1966394"/>
                <a:gd name="connsiteX184" fmla="*/ 3132814 w 4806563"/>
                <a:gd name="connsiteY184" fmla="*/ 1473413 h 1966394"/>
                <a:gd name="connsiteX185" fmla="*/ 3120887 w 4806563"/>
                <a:gd name="connsiteY185" fmla="*/ 1469438 h 1966394"/>
                <a:gd name="connsiteX186" fmla="*/ 3085106 w 4806563"/>
                <a:gd name="connsiteY186" fmla="*/ 1457511 h 1966394"/>
                <a:gd name="connsiteX187" fmla="*/ 3025471 w 4806563"/>
                <a:gd name="connsiteY187" fmla="*/ 1453535 h 1966394"/>
                <a:gd name="connsiteX188" fmla="*/ 3009569 w 4806563"/>
                <a:gd name="connsiteY188" fmla="*/ 1457511 h 1966394"/>
                <a:gd name="connsiteX189" fmla="*/ 2989690 w 4806563"/>
                <a:gd name="connsiteY189" fmla="*/ 1461486 h 1966394"/>
                <a:gd name="connsiteX190" fmla="*/ 2977763 w 4806563"/>
                <a:gd name="connsiteY190" fmla="*/ 1465462 h 1966394"/>
                <a:gd name="connsiteX191" fmla="*/ 2930056 w 4806563"/>
                <a:gd name="connsiteY191" fmla="*/ 1477389 h 1966394"/>
                <a:gd name="connsiteX192" fmla="*/ 2918129 w 4806563"/>
                <a:gd name="connsiteY192" fmla="*/ 1485340 h 1966394"/>
                <a:gd name="connsiteX193" fmla="*/ 2878372 w 4806563"/>
                <a:gd name="connsiteY193" fmla="*/ 1497267 h 1966394"/>
                <a:gd name="connsiteX194" fmla="*/ 2870421 w 4806563"/>
                <a:gd name="connsiteY194" fmla="*/ 1505219 h 1966394"/>
                <a:gd name="connsiteX195" fmla="*/ 2850543 w 4806563"/>
                <a:gd name="connsiteY195" fmla="*/ 1517146 h 1966394"/>
                <a:gd name="connsiteX196" fmla="*/ 2826689 w 4806563"/>
                <a:gd name="connsiteY196" fmla="*/ 1525097 h 1966394"/>
                <a:gd name="connsiteX197" fmla="*/ 2810786 w 4806563"/>
                <a:gd name="connsiteY197" fmla="*/ 1544975 h 1966394"/>
                <a:gd name="connsiteX198" fmla="*/ 2798859 w 4806563"/>
                <a:gd name="connsiteY198" fmla="*/ 1552926 h 1966394"/>
                <a:gd name="connsiteX199" fmla="*/ 2786932 w 4806563"/>
                <a:gd name="connsiteY199" fmla="*/ 1556902 h 1966394"/>
                <a:gd name="connsiteX200" fmla="*/ 2778981 w 4806563"/>
                <a:gd name="connsiteY200" fmla="*/ 1568829 h 1966394"/>
                <a:gd name="connsiteX201" fmla="*/ 2759103 w 4806563"/>
                <a:gd name="connsiteY201" fmla="*/ 1584732 h 1966394"/>
                <a:gd name="connsiteX202" fmla="*/ 2747176 w 4806563"/>
                <a:gd name="connsiteY202" fmla="*/ 1592683 h 1966394"/>
                <a:gd name="connsiteX203" fmla="*/ 2731273 w 4806563"/>
                <a:gd name="connsiteY203" fmla="*/ 1612561 h 1966394"/>
                <a:gd name="connsiteX204" fmla="*/ 2727297 w 4806563"/>
                <a:gd name="connsiteY204" fmla="*/ 1624488 h 1966394"/>
                <a:gd name="connsiteX205" fmla="*/ 2699468 w 4806563"/>
                <a:gd name="connsiteY205" fmla="*/ 1628464 h 1966394"/>
                <a:gd name="connsiteX206" fmla="*/ 2683565 w 4806563"/>
                <a:gd name="connsiteY206" fmla="*/ 1632439 h 1966394"/>
                <a:gd name="connsiteX207" fmla="*/ 2651760 w 4806563"/>
                <a:gd name="connsiteY207" fmla="*/ 1636415 h 1966394"/>
                <a:gd name="connsiteX208" fmla="*/ 2639833 w 4806563"/>
                <a:gd name="connsiteY208" fmla="*/ 1644366 h 1966394"/>
                <a:gd name="connsiteX209" fmla="*/ 2623930 w 4806563"/>
                <a:gd name="connsiteY209" fmla="*/ 1652318 h 1966394"/>
                <a:gd name="connsiteX210" fmla="*/ 2588150 w 4806563"/>
                <a:gd name="connsiteY210" fmla="*/ 1672196 h 1966394"/>
                <a:gd name="connsiteX211" fmla="*/ 2564296 w 4806563"/>
                <a:gd name="connsiteY211" fmla="*/ 1704001 h 1966394"/>
                <a:gd name="connsiteX212" fmla="*/ 2544417 w 4806563"/>
                <a:gd name="connsiteY212" fmla="*/ 1715928 h 1966394"/>
                <a:gd name="connsiteX213" fmla="*/ 2552369 w 4806563"/>
                <a:gd name="connsiteY213" fmla="*/ 1739782 h 1966394"/>
                <a:gd name="connsiteX214" fmla="*/ 2548393 w 4806563"/>
                <a:gd name="connsiteY214" fmla="*/ 1771587 h 1966394"/>
                <a:gd name="connsiteX215" fmla="*/ 2544417 w 4806563"/>
                <a:gd name="connsiteY215" fmla="*/ 1783514 h 1966394"/>
                <a:gd name="connsiteX216" fmla="*/ 2532490 w 4806563"/>
                <a:gd name="connsiteY216" fmla="*/ 1827246 h 1966394"/>
                <a:gd name="connsiteX217" fmla="*/ 2528515 w 4806563"/>
                <a:gd name="connsiteY217" fmla="*/ 1851100 h 1966394"/>
                <a:gd name="connsiteX218" fmla="*/ 2532490 w 4806563"/>
                <a:gd name="connsiteY218" fmla="*/ 1863027 h 1966394"/>
                <a:gd name="connsiteX219" fmla="*/ 2536466 w 4806563"/>
                <a:gd name="connsiteY219" fmla="*/ 1918686 h 1966394"/>
                <a:gd name="connsiteX220" fmla="*/ 2544417 w 4806563"/>
                <a:gd name="connsiteY220" fmla="*/ 1930613 h 1966394"/>
                <a:gd name="connsiteX221" fmla="*/ 2552369 w 4806563"/>
                <a:gd name="connsiteY221" fmla="*/ 1962419 h 1966394"/>
                <a:gd name="connsiteX222" fmla="*/ 2508636 w 4806563"/>
                <a:gd name="connsiteY222" fmla="*/ 1958443 h 1966394"/>
                <a:gd name="connsiteX223" fmla="*/ 2452977 w 4806563"/>
                <a:gd name="connsiteY223" fmla="*/ 1946516 h 1966394"/>
                <a:gd name="connsiteX224" fmla="*/ 2433099 w 4806563"/>
                <a:gd name="connsiteY224" fmla="*/ 1942540 h 1966394"/>
                <a:gd name="connsiteX225" fmla="*/ 2405270 w 4806563"/>
                <a:gd name="connsiteY225" fmla="*/ 1934589 h 1966394"/>
                <a:gd name="connsiteX226" fmla="*/ 2381416 w 4806563"/>
                <a:gd name="connsiteY226" fmla="*/ 1918686 h 1966394"/>
                <a:gd name="connsiteX227" fmla="*/ 2357562 w 4806563"/>
                <a:gd name="connsiteY227" fmla="*/ 1914711 h 1966394"/>
                <a:gd name="connsiteX228" fmla="*/ 2345635 w 4806563"/>
                <a:gd name="connsiteY228" fmla="*/ 1910735 h 1966394"/>
                <a:gd name="connsiteX229" fmla="*/ 2341659 w 4806563"/>
                <a:gd name="connsiteY229" fmla="*/ 1898808 h 1966394"/>
                <a:gd name="connsiteX230" fmla="*/ 2333708 w 4806563"/>
                <a:gd name="connsiteY230" fmla="*/ 1886881 h 1966394"/>
                <a:gd name="connsiteX231" fmla="*/ 2325756 w 4806563"/>
                <a:gd name="connsiteY231" fmla="*/ 1847125 h 1966394"/>
                <a:gd name="connsiteX232" fmla="*/ 2313830 w 4806563"/>
                <a:gd name="connsiteY232" fmla="*/ 1787490 h 1966394"/>
                <a:gd name="connsiteX233" fmla="*/ 2301903 w 4806563"/>
                <a:gd name="connsiteY233" fmla="*/ 1763636 h 1966394"/>
                <a:gd name="connsiteX234" fmla="*/ 2266122 w 4806563"/>
                <a:gd name="connsiteY234" fmla="*/ 1747733 h 1966394"/>
                <a:gd name="connsiteX235" fmla="*/ 2250219 w 4806563"/>
                <a:gd name="connsiteY235" fmla="*/ 1715928 h 1966394"/>
                <a:gd name="connsiteX236" fmla="*/ 2242268 w 4806563"/>
                <a:gd name="connsiteY236" fmla="*/ 1684123 h 1966394"/>
                <a:gd name="connsiteX237" fmla="*/ 2226365 w 4806563"/>
                <a:gd name="connsiteY237" fmla="*/ 1668220 h 1966394"/>
                <a:gd name="connsiteX238" fmla="*/ 2218414 w 4806563"/>
                <a:gd name="connsiteY238" fmla="*/ 1640391 h 1966394"/>
                <a:gd name="connsiteX239" fmla="*/ 2214438 w 4806563"/>
                <a:gd name="connsiteY239" fmla="*/ 1628464 h 1966394"/>
                <a:gd name="connsiteX240" fmla="*/ 2202511 w 4806563"/>
                <a:gd name="connsiteY240" fmla="*/ 1592683 h 1966394"/>
                <a:gd name="connsiteX241" fmla="*/ 2198536 w 4806563"/>
                <a:gd name="connsiteY241" fmla="*/ 1576780 h 1966394"/>
                <a:gd name="connsiteX242" fmla="*/ 2190584 w 4806563"/>
                <a:gd name="connsiteY242" fmla="*/ 1564853 h 1966394"/>
                <a:gd name="connsiteX243" fmla="*/ 2186609 w 4806563"/>
                <a:gd name="connsiteY243" fmla="*/ 1552926 h 1966394"/>
                <a:gd name="connsiteX244" fmla="*/ 2178657 w 4806563"/>
                <a:gd name="connsiteY244" fmla="*/ 1544975 h 1966394"/>
                <a:gd name="connsiteX245" fmla="*/ 2166730 w 4806563"/>
                <a:gd name="connsiteY245" fmla="*/ 1505219 h 1966394"/>
                <a:gd name="connsiteX246" fmla="*/ 2154803 w 4806563"/>
                <a:gd name="connsiteY246" fmla="*/ 1501243 h 1966394"/>
                <a:gd name="connsiteX247" fmla="*/ 2146852 w 4806563"/>
                <a:gd name="connsiteY247" fmla="*/ 1489316 h 1966394"/>
                <a:gd name="connsiteX248" fmla="*/ 2119023 w 4806563"/>
                <a:gd name="connsiteY248" fmla="*/ 1457511 h 1966394"/>
                <a:gd name="connsiteX249" fmla="*/ 2095169 w 4806563"/>
                <a:gd name="connsiteY249" fmla="*/ 1449559 h 1966394"/>
                <a:gd name="connsiteX250" fmla="*/ 2035534 w 4806563"/>
                <a:gd name="connsiteY250" fmla="*/ 1445584 h 1966394"/>
                <a:gd name="connsiteX251" fmla="*/ 2023607 w 4806563"/>
                <a:gd name="connsiteY251" fmla="*/ 1441608 h 1966394"/>
                <a:gd name="connsiteX252" fmla="*/ 2011680 w 4806563"/>
                <a:gd name="connsiteY252" fmla="*/ 1437632 h 1966394"/>
                <a:gd name="connsiteX253" fmla="*/ 1963972 w 4806563"/>
                <a:gd name="connsiteY253" fmla="*/ 1425706 h 1966394"/>
                <a:gd name="connsiteX254" fmla="*/ 1940118 w 4806563"/>
                <a:gd name="connsiteY254" fmla="*/ 1441608 h 1966394"/>
                <a:gd name="connsiteX255" fmla="*/ 1924216 w 4806563"/>
                <a:gd name="connsiteY255" fmla="*/ 1477389 h 1966394"/>
                <a:gd name="connsiteX256" fmla="*/ 1912289 w 4806563"/>
                <a:gd name="connsiteY256" fmla="*/ 1481365 h 1966394"/>
                <a:gd name="connsiteX257" fmla="*/ 1908313 w 4806563"/>
                <a:gd name="connsiteY257" fmla="*/ 1493292 h 1966394"/>
                <a:gd name="connsiteX258" fmla="*/ 1896386 w 4806563"/>
                <a:gd name="connsiteY258" fmla="*/ 1525097 h 1966394"/>
                <a:gd name="connsiteX259" fmla="*/ 1876508 w 4806563"/>
                <a:gd name="connsiteY259" fmla="*/ 1529072 h 1966394"/>
                <a:gd name="connsiteX260" fmla="*/ 1852654 w 4806563"/>
                <a:gd name="connsiteY260" fmla="*/ 1521121 h 1966394"/>
                <a:gd name="connsiteX261" fmla="*/ 1832776 w 4806563"/>
                <a:gd name="connsiteY261" fmla="*/ 1517146 h 1966394"/>
                <a:gd name="connsiteX262" fmla="*/ 1808922 w 4806563"/>
                <a:gd name="connsiteY262" fmla="*/ 1505219 h 1966394"/>
                <a:gd name="connsiteX263" fmla="*/ 1796995 w 4806563"/>
                <a:gd name="connsiteY263" fmla="*/ 1501243 h 1966394"/>
                <a:gd name="connsiteX264" fmla="*/ 1785068 w 4806563"/>
                <a:gd name="connsiteY264" fmla="*/ 1493292 h 1966394"/>
                <a:gd name="connsiteX265" fmla="*/ 1773141 w 4806563"/>
                <a:gd name="connsiteY265" fmla="*/ 1489316 h 1966394"/>
                <a:gd name="connsiteX266" fmla="*/ 1761214 w 4806563"/>
                <a:gd name="connsiteY266" fmla="*/ 1477389 h 1966394"/>
                <a:gd name="connsiteX267" fmla="*/ 1741336 w 4806563"/>
                <a:gd name="connsiteY267" fmla="*/ 1457511 h 1966394"/>
                <a:gd name="connsiteX268" fmla="*/ 1733384 w 4806563"/>
                <a:gd name="connsiteY268" fmla="*/ 1433657 h 1966394"/>
                <a:gd name="connsiteX269" fmla="*/ 1725433 w 4806563"/>
                <a:gd name="connsiteY269" fmla="*/ 1421730 h 1966394"/>
                <a:gd name="connsiteX270" fmla="*/ 1721457 w 4806563"/>
                <a:gd name="connsiteY270" fmla="*/ 1377998 h 1966394"/>
                <a:gd name="connsiteX271" fmla="*/ 1717482 w 4806563"/>
                <a:gd name="connsiteY271" fmla="*/ 1366071 h 1966394"/>
                <a:gd name="connsiteX272" fmla="*/ 1709530 w 4806563"/>
                <a:gd name="connsiteY272" fmla="*/ 1342217 h 1966394"/>
                <a:gd name="connsiteX273" fmla="*/ 1693628 w 4806563"/>
                <a:gd name="connsiteY273" fmla="*/ 1318363 h 1966394"/>
                <a:gd name="connsiteX274" fmla="*/ 1689652 w 4806563"/>
                <a:gd name="connsiteY274" fmla="*/ 1306436 h 1966394"/>
                <a:gd name="connsiteX275" fmla="*/ 1677725 w 4806563"/>
                <a:gd name="connsiteY275" fmla="*/ 1298485 h 1966394"/>
                <a:gd name="connsiteX276" fmla="*/ 1669774 w 4806563"/>
                <a:gd name="connsiteY276" fmla="*/ 1290533 h 1966394"/>
                <a:gd name="connsiteX277" fmla="*/ 1657847 w 4806563"/>
                <a:gd name="connsiteY277" fmla="*/ 1286558 h 1966394"/>
                <a:gd name="connsiteX278" fmla="*/ 1645920 w 4806563"/>
                <a:gd name="connsiteY278" fmla="*/ 1266679 h 1966394"/>
                <a:gd name="connsiteX279" fmla="*/ 1622066 w 4806563"/>
                <a:gd name="connsiteY279" fmla="*/ 1250777 h 1966394"/>
                <a:gd name="connsiteX280" fmla="*/ 1614115 w 4806563"/>
                <a:gd name="connsiteY280" fmla="*/ 1238850 h 1966394"/>
                <a:gd name="connsiteX281" fmla="*/ 1598212 w 4806563"/>
                <a:gd name="connsiteY281" fmla="*/ 1207045 h 1966394"/>
                <a:gd name="connsiteX282" fmla="*/ 1578334 w 4806563"/>
                <a:gd name="connsiteY282" fmla="*/ 1187166 h 1966394"/>
                <a:gd name="connsiteX283" fmla="*/ 1566407 w 4806563"/>
                <a:gd name="connsiteY283" fmla="*/ 1183191 h 1966394"/>
                <a:gd name="connsiteX284" fmla="*/ 1554480 w 4806563"/>
                <a:gd name="connsiteY284" fmla="*/ 1163312 h 1966394"/>
                <a:gd name="connsiteX285" fmla="*/ 1538577 w 4806563"/>
                <a:gd name="connsiteY285" fmla="*/ 1131507 h 1966394"/>
                <a:gd name="connsiteX286" fmla="*/ 1339795 w 4806563"/>
                <a:gd name="connsiteY286" fmla="*/ 1115605 h 1966394"/>
                <a:gd name="connsiteX287" fmla="*/ 1339795 w 4806563"/>
                <a:gd name="connsiteY287" fmla="*/ 1179215 h 1966394"/>
                <a:gd name="connsiteX288" fmla="*/ 1037645 w 4806563"/>
                <a:gd name="connsiteY288" fmla="*/ 1143434 h 1966394"/>
                <a:gd name="connsiteX289" fmla="*/ 644056 w 4806563"/>
                <a:gd name="connsiteY289" fmla="*/ 904895 h 1966394"/>
                <a:gd name="connsiteX290" fmla="*/ 659958 w 4806563"/>
                <a:gd name="connsiteY290" fmla="*/ 885017 h 1966394"/>
                <a:gd name="connsiteX291" fmla="*/ 397565 w 4806563"/>
                <a:gd name="connsiteY291" fmla="*/ 849236 h 1966394"/>
                <a:gd name="connsiteX292" fmla="*/ 401541 w 4806563"/>
                <a:gd name="connsiteY292" fmla="*/ 837309 h 1966394"/>
                <a:gd name="connsiteX293" fmla="*/ 405516 w 4806563"/>
                <a:gd name="connsiteY293" fmla="*/ 817431 h 1966394"/>
                <a:gd name="connsiteX294" fmla="*/ 401541 w 4806563"/>
                <a:gd name="connsiteY294" fmla="*/ 801528 h 1966394"/>
                <a:gd name="connsiteX295" fmla="*/ 397565 w 4806563"/>
                <a:gd name="connsiteY295" fmla="*/ 769723 h 1966394"/>
                <a:gd name="connsiteX296" fmla="*/ 389614 w 4806563"/>
                <a:gd name="connsiteY296" fmla="*/ 745869 h 1966394"/>
                <a:gd name="connsiteX297" fmla="*/ 381663 w 4806563"/>
                <a:gd name="connsiteY297" fmla="*/ 733942 h 1966394"/>
                <a:gd name="connsiteX298" fmla="*/ 353833 w 4806563"/>
                <a:gd name="connsiteY298" fmla="*/ 702137 h 1966394"/>
                <a:gd name="connsiteX299" fmla="*/ 341906 w 4806563"/>
                <a:gd name="connsiteY299" fmla="*/ 698161 h 1966394"/>
                <a:gd name="connsiteX300" fmla="*/ 329979 w 4806563"/>
                <a:gd name="connsiteY300" fmla="*/ 706112 h 1966394"/>
                <a:gd name="connsiteX301" fmla="*/ 294198 w 4806563"/>
                <a:gd name="connsiteY301" fmla="*/ 702137 h 1966394"/>
                <a:gd name="connsiteX302" fmla="*/ 302150 w 4806563"/>
                <a:gd name="connsiteY302" fmla="*/ 694186 h 1966394"/>
                <a:gd name="connsiteX303" fmla="*/ 290223 w 4806563"/>
                <a:gd name="connsiteY303" fmla="*/ 670332 h 1966394"/>
                <a:gd name="connsiteX304" fmla="*/ 250466 w 4806563"/>
                <a:gd name="connsiteY304" fmla="*/ 658405 h 1966394"/>
                <a:gd name="connsiteX305" fmla="*/ 234563 w 4806563"/>
                <a:gd name="connsiteY305" fmla="*/ 642502 h 1966394"/>
                <a:gd name="connsiteX306" fmla="*/ 222636 w 4806563"/>
                <a:gd name="connsiteY306" fmla="*/ 618648 h 1966394"/>
                <a:gd name="connsiteX307" fmla="*/ 202758 w 4806563"/>
                <a:gd name="connsiteY307" fmla="*/ 586843 h 1966394"/>
                <a:gd name="connsiteX308" fmla="*/ 174929 w 4806563"/>
                <a:gd name="connsiteY308" fmla="*/ 578892 h 1966394"/>
                <a:gd name="connsiteX309" fmla="*/ 143123 w 4806563"/>
                <a:gd name="connsiteY309" fmla="*/ 570940 h 1966394"/>
                <a:gd name="connsiteX310" fmla="*/ 119270 w 4806563"/>
                <a:gd name="connsiteY310" fmla="*/ 562989 h 1966394"/>
                <a:gd name="connsiteX311" fmla="*/ 107343 w 4806563"/>
                <a:gd name="connsiteY311" fmla="*/ 555038 h 1966394"/>
                <a:gd name="connsiteX312" fmla="*/ 95416 w 4806563"/>
                <a:gd name="connsiteY312" fmla="*/ 551062 h 1966394"/>
                <a:gd name="connsiteX313" fmla="*/ 91440 w 4806563"/>
                <a:gd name="connsiteY313" fmla="*/ 515281 h 1966394"/>
                <a:gd name="connsiteX314" fmla="*/ 95416 w 4806563"/>
                <a:gd name="connsiteY314" fmla="*/ 503354 h 1966394"/>
                <a:gd name="connsiteX315" fmla="*/ 99391 w 4806563"/>
                <a:gd name="connsiteY315" fmla="*/ 483476 h 1966394"/>
                <a:gd name="connsiteX316" fmla="*/ 103367 w 4806563"/>
                <a:gd name="connsiteY316" fmla="*/ 467573 h 1966394"/>
                <a:gd name="connsiteX317" fmla="*/ 95416 w 4806563"/>
                <a:gd name="connsiteY317" fmla="*/ 443719 h 1966394"/>
                <a:gd name="connsiteX318" fmla="*/ 79513 w 4806563"/>
                <a:gd name="connsiteY318" fmla="*/ 411914 h 1966394"/>
                <a:gd name="connsiteX319" fmla="*/ 67586 w 4806563"/>
                <a:gd name="connsiteY319" fmla="*/ 403963 h 1966394"/>
                <a:gd name="connsiteX320" fmla="*/ 59635 w 4806563"/>
                <a:gd name="connsiteY320" fmla="*/ 376133 h 1966394"/>
                <a:gd name="connsiteX321" fmla="*/ 51683 w 4806563"/>
                <a:gd name="connsiteY321" fmla="*/ 368182 h 1966394"/>
                <a:gd name="connsiteX322" fmla="*/ 43732 w 4806563"/>
                <a:gd name="connsiteY322" fmla="*/ 324450 h 1966394"/>
                <a:gd name="connsiteX323" fmla="*/ 39756 w 4806563"/>
                <a:gd name="connsiteY323" fmla="*/ 296620 h 1966394"/>
                <a:gd name="connsiteX324" fmla="*/ 27830 w 4806563"/>
                <a:gd name="connsiteY324" fmla="*/ 288669 h 1966394"/>
                <a:gd name="connsiteX325" fmla="*/ 23854 w 4806563"/>
                <a:gd name="connsiteY325" fmla="*/ 276742 h 1966394"/>
                <a:gd name="connsiteX326" fmla="*/ 19878 w 4806563"/>
                <a:gd name="connsiteY326" fmla="*/ 252888 h 1966394"/>
                <a:gd name="connsiteX327" fmla="*/ 23854 w 4806563"/>
                <a:gd name="connsiteY327" fmla="*/ 240961 h 1966394"/>
                <a:gd name="connsiteX328" fmla="*/ 27830 w 4806563"/>
                <a:gd name="connsiteY328" fmla="*/ 225059 h 1966394"/>
                <a:gd name="connsiteX329" fmla="*/ 39756 w 4806563"/>
                <a:gd name="connsiteY329" fmla="*/ 201205 h 1966394"/>
                <a:gd name="connsiteX330" fmla="*/ 31805 w 4806563"/>
                <a:gd name="connsiteY330" fmla="*/ 189278 h 1966394"/>
                <a:gd name="connsiteX331" fmla="*/ 19878 w 4806563"/>
                <a:gd name="connsiteY331" fmla="*/ 181326 h 1966394"/>
                <a:gd name="connsiteX332" fmla="*/ 11927 w 4806563"/>
                <a:gd name="connsiteY332" fmla="*/ 157472 h 1966394"/>
                <a:gd name="connsiteX333" fmla="*/ 0 w 4806563"/>
                <a:gd name="connsiteY333" fmla="*/ 125667 h 1966394"/>
                <a:gd name="connsiteX334" fmla="*/ 11927 w 4806563"/>
                <a:gd name="connsiteY334" fmla="*/ 109765 h 1966394"/>
                <a:gd name="connsiteX335" fmla="*/ 35781 w 4806563"/>
                <a:gd name="connsiteY335" fmla="*/ 85911 h 1966394"/>
                <a:gd name="connsiteX336" fmla="*/ 47708 w 4806563"/>
                <a:gd name="connsiteY336" fmla="*/ 81935 h 1966394"/>
                <a:gd name="connsiteX337" fmla="*/ 87464 w 4806563"/>
                <a:gd name="connsiteY337" fmla="*/ 58081 h 1966394"/>
                <a:gd name="connsiteX338" fmla="*/ 111318 w 4806563"/>
                <a:gd name="connsiteY338" fmla="*/ 50130 h 1966394"/>
                <a:gd name="connsiteX339" fmla="*/ 127221 w 4806563"/>
                <a:gd name="connsiteY339" fmla="*/ 46154 h 1966394"/>
                <a:gd name="connsiteX0" fmla="*/ 111318 w 4806563"/>
                <a:gd name="connsiteY0" fmla="*/ 49285 h 1965549"/>
                <a:gd name="connsiteX1" fmla="*/ 518800 w 4806563"/>
                <a:gd name="connsiteY1" fmla="*/ 26310 h 1965549"/>
                <a:gd name="connsiteX2" fmla="*/ 1625774 w 4806563"/>
                <a:gd name="connsiteY2" fmla="*/ 460322 h 1965549"/>
                <a:gd name="connsiteX3" fmla="*/ 2124537 w 4806563"/>
                <a:gd name="connsiteY3" fmla="*/ 425200 h 1965549"/>
                <a:gd name="connsiteX4" fmla="*/ 2361112 w 4806563"/>
                <a:gd name="connsiteY4" fmla="*/ 834507 h 1965549"/>
                <a:gd name="connsiteX5" fmla="*/ 3420274 w 4806563"/>
                <a:gd name="connsiteY5" fmla="*/ 718590 h 1965549"/>
                <a:gd name="connsiteX6" fmla="*/ 4047214 w 4806563"/>
                <a:gd name="connsiteY6" fmla="*/ 637681 h 1965549"/>
                <a:gd name="connsiteX7" fmla="*/ 4806563 w 4806563"/>
                <a:gd name="connsiteY7" fmla="*/ 585998 h 1965549"/>
                <a:gd name="connsiteX8" fmla="*/ 4802588 w 4806563"/>
                <a:gd name="connsiteY8" fmla="*/ 597925 h 1965549"/>
                <a:gd name="connsiteX9" fmla="*/ 4794636 w 4806563"/>
                <a:gd name="connsiteY9" fmla="*/ 605876 h 1965549"/>
                <a:gd name="connsiteX10" fmla="*/ 4770783 w 4806563"/>
                <a:gd name="connsiteY10" fmla="*/ 613827 h 1965549"/>
                <a:gd name="connsiteX11" fmla="*/ 4762831 w 4806563"/>
                <a:gd name="connsiteY11" fmla="*/ 621779 h 1965549"/>
                <a:gd name="connsiteX12" fmla="*/ 4742953 w 4806563"/>
                <a:gd name="connsiteY12" fmla="*/ 633706 h 1965549"/>
                <a:gd name="connsiteX13" fmla="*/ 4731026 w 4806563"/>
                <a:gd name="connsiteY13" fmla="*/ 637681 h 1965549"/>
                <a:gd name="connsiteX14" fmla="*/ 4723075 w 4806563"/>
                <a:gd name="connsiteY14" fmla="*/ 649608 h 1965549"/>
                <a:gd name="connsiteX15" fmla="*/ 4711148 w 4806563"/>
                <a:gd name="connsiteY15" fmla="*/ 661535 h 1965549"/>
                <a:gd name="connsiteX16" fmla="*/ 4691270 w 4806563"/>
                <a:gd name="connsiteY16" fmla="*/ 681414 h 1965549"/>
                <a:gd name="connsiteX17" fmla="*/ 4683318 w 4806563"/>
                <a:gd name="connsiteY17" fmla="*/ 705267 h 1965549"/>
                <a:gd name="connsiteX18" fmla="*/ 4667416 w 4806563"/>
                <a:gd name="connsiteY18" fmla="*/ 725146 h 1965549"/>
                <a:gd name="connsiteX19" fmla="*/ 4663440 w 4806563"/>
                <a:gd name="connsiteY19" fmla="*/ 737073 h 1965549"/>
                <a:gd name="connsiteX20" fmla="*/ 4611756 w 4806563"/>
                <a:gd name="connsiteY20" fmla="*/ 745024 h 1965549"/>
                <a:gd name="connsiteX21" fmla="*/ 4583927 w 4806563"/>
                <a:gd name="connsiteY21" fmla="*/ 756951 h 1965549"/>
                <a:gd name="connsiteX22" fmla="*/ 4575976 w 4806563"/>
                <a:gd name="connsiteY22" fmla="*/ 768878 h 1965549"/>
                <a:gd name="connsiteX23" fmla="*/ 4564049 w 4806563"/>
                <a:gd name="connsiteY23" fmla="*/ 808634 h 1965549"/>
                <a:gd name="connsiteX24" fmla="*/ 4552122 w 4806563"/>
                <a:gd name="connsiteY24" fmla="*/ 836464 h 1965549"/>
                <a:gd name="connsiteX25" fmla="*/ 4544170 w 4806563"/>
                <a:gd name="connsiteY25" fmla="*/ 844415 h 1965549"/>
                <a:gd name="connsiteX26" fmla="*/ 4528268 w 4806563"/>
                <a:gd name="connsiteY26" fmla="*/ 868269 h 1965549"/>
                <a:gd name="connsiteX27" fmla="*/ 4516341 w 4806563"/>
                <a:gd name="connsiteY27" fmla="*/ 872245 h 1965549"/>
                <a:gd name="connsiteX28" fmla="*/ 4508390 w 4806563"/>
                <a:gd name="connsiteY28" fmla="*/ 884172 h 1965549"/>
                <a:gd name="connsiteX29" fmla="*/ 4488511 w 4806563"/>
                <a:gd name="connsiteY29" fmla="*/ 900074 h 1965549"/>
                <a:gd name="connsiteX30" fmla="*/ 4480560 w 4806563"/>
                <a:gd name="connsiteY30" fmla="*/ 912001 h 1965549"/>
                <a:gd name="connsiteX31" fmla="*/ 4460682 w 4806563"/>
                <a:gd name="connsiteY31" fmla="*/ 927904 h 1965549"/>
                <a:gd name="connsiteX32" fmla="*/ 4436828 w 4806563"/>
                <a:gd name="connsiteY32" fmla="*/ 959709 h 1965549"/>
                <a:gd name="connsiteX33" fmla="*/ 4412974 w 4806563"/>
                <a:gd name="connsiteY33" fmla="*/ 967661 h 1965549"/>
                <a:gd name="connsiteX34" fmla="*/ 4401047 w 4806563"/>
                <a:gd name="connsiteY34" fmla="*/ 991514 h 1965549"/>
                <a:gd name="connsiteX35" fmla="*/ 4393096 w 4806563"/>
                <a:gd name="connsiteY35" fmla="*/ 1003441 h 1965549"/>
                <a:gd name="connsiteX36" fmla="*/ 4385144 w 4806563"/>
                <a:gd name="connsiteY36" fmla="*/ 1011393 h 1965549"/>
                <a:gd name="connsiteX37" fmla="*/ 4381169 w 4806563"/>
                <a:gd name="connsiteY37" fmla="*/ 1023320 h 1965549"/>
                <a:gd name="connsiteX38" fmla="*/ 4373217 w 4806563"/>
                <a:gd name="connsiteY38" fmla="*/ 1035247 h 1965549"/>
                <a:gd name="connsiteX39" fmla="*/ 4369242 w 4806563"/>
                <a:gd name="connsiteY39" fmla="*/ 1047174 h 1965549"/>
                <a:gd name="connsiteX40" fmla="*/ 4361290 w 4806563"/>
                <a:gd name="connsiteY40" fmla="*/ 1071027 h 1965549"/>
                <a:gd name="connsiteX41" fmla="*/ 4349363 w 4806563"/>
                <a:gd name="connsiteY41" fmla="*/ 1174394 h 1965549"/>
                <a:gd name="connsiteX42" fmla="*/ 4357315 w 4806563"/>
                <a:gd name="connsiteY42" fmla="*/ 1230054 h 1965549"/>
                <a:gd name="connsiteX43" fmla="*/ 4361290 w 4806563"/>
                <a:gd name="connsiteY43" fmla="*/ 1249932 h 1965549"/>
                <a:gd name="connsiteX44" fmla="*/ 4373217 w 4806563"/>
                <a:gd name="connsiteY44" fmla="*/ 1277761 h 1965549"/>
                <a:gd name="connsiteX45" fmla="*/ 4377193 w 4806563"/>
                <a:gd name="connsiteY45" fmla="*/ 1289688 h 1965549"/>
                <a:gd name="connsiteX46" fmla="*/ 4389120 w 4806563"/>
                <a:gd name="connsiteY46" fmla="*/ 1325469 h 1965549"/>
                <a:gd name="connsiteX47" fmla="*/ 4401047 w 4806563"/>
                <a:gd name="connsiteY47" fmla="*/ 1345347 h 1965549"/>
                <a:gd name="connsiteX48" fmla="*/ 4412974 w 4806563"/>
                <a:gd name="connsiteY48" fmla="*/ 1369201 h 1965549"/>
                <a:gd name="connsiteX49" fmla="*/ 4428876 w 4806563"/>
                <a:gd name="connsiteY49" fmla="*/ 1393055 h 1965549"/>
                <a:gd name="connsiteX50" fmla="*/ 4432852 w 4806563"/>
                <a:gd name="connsiteY50" fmla="*/ 1404982 h 1965549"/>
                <a:gd name="connsiteX51" fmla="*/ 4456706 w 4806563"/>
                <a:gd name="connsiteY51" fmla="*/ 1428836 h 1965549"/>
                <a:gd name="connsiteX52" fmla="*/ 4464657 w 4806563"/>
                <a:gd name="connsiteY52" fmla="*/ 1440763 h 1965549"/>
                <a:gd name="connsiteX53" fmla="*/ 4484536 w 4806563"/>
                <a:gd name="connsiteY53" fmla="*/ 1460641 h 1965549"/>
                <a:gd name="connsiteX54" fmla="*/ 4492487 w 4806563"/>
                <a:gd name="connsiteY54" fmla="*/ 1472568 h 1965549"/>
                <a:gd name="connsiteX55" fmla="*/ 4512365 w 4806563"/>
                <a:gd name="connsiteY55" fmla="*/ 1488471 h 1965549"/>
                <a:gd name="connsiteX56" fmla="*/ 4508390 w 4806563"/>
                <a:gd name="connsiteY56" fmla="*/ 1500398 h 1965549"/>
                <a:gd name="connsiteX57" fmla="*/ 4512365 w 4806563"/>
                <a:gd name="connsiteY57" fmla="*/ 1544130 h 1965549"/>
                <a:gd name="connsiteX58" fmla="*/ 4532243 w 4806563"/>
                <a:gd name="connsiteY58" fmla="*/ 1560033 h 1965549"/>
                <a:gd name="connsiteX59" fmla="*/ 4544170 w 4806563"/>
                <a:gd name="connsiteY59" fmla="*/ 1567984 h 1965549"/>
                <a:gd name="connsiteX60" fmla="*/ 4548146 w 4806563"/>
                <a:gd name="connsiteY60" fmla="*/ 1579911 h 1965549"/>
                <a:gd name="connsiteX61" fmla="*/ 4560073 w 4806563"/>
                <a:gd name="connsiteY61" fmla="*/ 1587862 h 1965549"/>
                <a:gd name="connsiteX62" fmla="*/ 4583927 w 4806563"/>
                <a:gd name="connsiteY62" fmla="*/ 1615692 h 1965549"/>
                <a:gd name="connsiteX63" fmla="*/ 4591878 w 4806563"/>
                <a:gd name="connsiteY63" fmla="*/ 1643521 h 1965549"/>
                <a:gd name="connsiteX64" fmla="*/ 4611756 w 4806563"/>
                <a:gd name="connsiteY64" fmla="*/ 1663400 h 1965549"/>
                <a:gd name="connsiteX65" fmla="*/ 4615732 w 4806563"/>
                <a:gd name="connsiteY65" fmla="*/ 1723034 h 1965549"/>
                <a:gd name="connsiteX66" fmla="*/ 4611756 w 4806563"/>
                <a:gd name="connsiteY66" fmla="*/ 1790621 h 1965549"/>
                <a:gd name="connsiteX67" fmla="*/ 4611756 w 4806563"/>
                <a:gd name="connsiteY67" fmla="*/ 1838328 h 1965549"/>
                <a:gd name="connsiteX68" fmla="*/ 4599830 w 4806563"/>
                <a:gd name="connsiteY68" fmla="*/ 1890012 h 1965549"/>
                <a:gd name="connsiteX69" fmla="*/ 4595854 w 4806563"/>
                <a:gd name="connsiteY69" fmla="*/ 1913866 h 1965549"/>
                <a:gd name="connsiteX70" fmla="*/ 4583927 w 4806563"/>
                <a:gd name="connsiteY70" fmla="*/ 1917841 h 1965549"/>
                <a:gd name="connsiteX71" fmla="*/ 4564049 w 4806563"/>
                <a:gd name="connsiteY71" fmla="*/ 1933744 h 1965549"/>
                <a:gd name="connsiteX72" fmla="*/ 4536219 w 4806563"/>
                <a:gd name="connsiteY72" fmla="*/ 1937720 h 1965549"/>
                <a:gd name="connsiteX73" fmla="*/ 4524292 w 4806563"/>
                <a:gd name="connsiteY73" fmla="*/ 1933744 h 1965549"/>
                <a:gd name="connsiteX74" fmla="*/ 4520316 w 4806563"/>
                <a:gd name="connsiteY74" fmla="*/ 1921817 h 1965549"/>
                <a:gd name="connsiteX75" fmla="*/ 4504414 w 4806563"/>
                <a:gd name="connsiteY75" fmla="*/ 1897963 h 1965549"/>
                <a:gd name="connsiteX76" fmla="*/ 4496463 w 4806563"/>
                <a:gd name="connsiteY76" fmla="*/ 1870134 h 1965549"/>
                <a:gd name="connsiteX77" fmla="*/ 4488511 w 4806563"/>
                <a:gd name="connsiteY77" fmla="*/ 1862182 h 1965549"/>
                <a:gd name="connsiteX78" fmla="*/ 4476584 w 4806563"/>
                <a:gd name="connsiteY78" fmla="*/ 1858207 h 1965549"/>
                <a:gd name="connsiteX79" fmla="*/ 4452730 w 4806563"/>
                <a:gd name="connsiteY79" fmla="*/ 1850255 h 1965549"/>
                <a:gd name="connsiteX80" fmla="*/ 4428876 w 4806563"/>
                <a:gd name="connsiteY80" fmla="*/ 1846280 h 1965549"/>
                <a:gd name="connsiteX81" fmla="*/ 4420925 w 4806563"/>
                <a:gd name="connsiteY81" fmla="*/ 1822426 h 1965549"/>
                <a:gd name="connsiteX82" fmla="*/ 4412974 w 4806563"/>
                <a:gd name="connsiteY82" fmla="*/ 1786645 h 1965549"/>
                <a:gd name="connsiteX83" fmla="*/ 4389120 w 4806563"/>
                <a:gd name="connsiteY83" fmla="*/ 1782669 h 1965549"/>
                <a:gd name="connsiteX84" fmla="*/ 4377193 w 4806563"/>
                <a:gd name="connsiteY84" fmla="*/ 1778694 h 1965549"/>
                <a:gd name="connsiteX85" fmla="*/ 4369242 w 4806563"/>
                <a:gd name="connsiteY85" fmla="*/ 1770742 h 1965549"/>
                <a:gd name="connsiteX86" fmla="*/ 4357315 w 4806563"/>
                <a:gd name="connsiteY86" fmla="*/ 1762791 h 1965549"/>
                <a:gd name="connsiteX87" fmla="*/ 4353339 w 4806563"/>
                <a:gd name="connsiteY87" fmla="*/ 1750864 h 1965549"/>
                <a:gd name="connsiteX88" fmla="*/ 4341412 w 4806563"/>
                <a:gd name="connsiteY88" fmla="*/ 1742913 h 1965549"/>
                <a:gd name="connsiteX89" fmla="*/ 4325510 w 4806563"/>
                <a:gd name="connsiteY89" fmla="*/ 1719059 h 1965549"/>
                <a:gd name="connsiteX90" fmla="*/ 4317558 w 4806563"/>
                <a:gd name="connsiteY90" fmla="*/ 1711107 h 1965549"/>
                <a:gd name="connsiteX91" fmla="*/ 4309607 w 4806563"/>
                <a:gd name="connsiteY91" fmla="*/ 1687254 h 1965549"/>
                <a:gd name="connsiteX92" fmla="*/ 4301656 w 4806563"/>
                <a:gd name="connsiteY92" fmla="*/ 1675327 h 1965549"/>
                <a:gd name="connsiteX93" fmla="*/ 4293704 w 4806563"/>
                <a:gd name="connsiteY93" fmla="*/ 1667375 h 1965549"/>
                <a:gd name="connsiteX94" fmla="*/ 4297680 w 4806563"/>
                <a:gd name="connsiteY94" fmla="*/ 1655448 h 1965549"/>
                <a:gd name="connsiteX95" fmla="*/ 4309607 w 4806563"/>
                <a:gd name="connsiteY95" fmla="*/ 1647497 h 1965549"/>
                <a:gd name="connsiteX96" fmla="*/ 4321534 w 4806563"/>
                <a:gd name="connsiteY96" fmla="*/ 1623643 h 1965549"/>
                <a:gd name="connsiteX97" fmla="*/ 4317558 w 4806563"/>
                <a:gd name="connsiteY97" fmla="*/ 1611716 h 1965549"/>
                <a:gd name="connsiteX98" fmla="*/ 4297680 w 4806563"/>
                <a:gd name="connsiteY98" fmla="*/ 1615692 h 1965549"/>
                <a:gd name="connsiteX99" fmla="*/ 4285753 w 4806563"/>
                <a:gd name="connsiteY99" fmla="*/ 1619667 h 1965549"/>
                <a:gd name="connsiteX100" fmla="*/ 4281777 w 4806563"/>
                <a:gd name="connsiteY100" fmla="*/ 1635570 h 1965549"/>
                <a:gd name="connsiteX101" fmla="*/ 4277802 w 4806563"/>
                <a:gd name="connsiteY101" fmla="*/ 1583887 h 1965549"/>
                <a:gd name="connsiteX102" fmla="*/ 4277802 w 4806563"/>
                <a:gd name="connsiteY102" fmla="*/ 1524252 h 1965549"/>
                <a:gd name="connsiteX103" fmla="*/ 4269850 w 4806563"/>
                <a:gd name="connsiteY103" fmla="*/ 1516301 h 1965549"/>
                <a:gd name="connsiteX104" fmla="*/ 4265875 w 4806563"/>
                <a:gd name="connsiteY104" fmla="*/ 1468593 h 1965549"/>
                <a:gd name="connsiteX105" fmla="*/ 4261899 w 4806563"/>
                <a:gd name="connsiteY105" fmla="*/ 1456666 h 1965549"/>
                <a:gd name="connsiteX106" fmla="*/ 4253948 w 4806563"/>
                <a:gd name="connsiteY106" fmla="*/ 1448714 h 1965549"/>
                <a:gd name="connsiteX107" fmla="*/ 4234070 w 4806563"/>
                <a:gd name="connsiteY107" fmla="*/ 1444739 h 1965549"/>
                <a:gd name="connsiteX108" fmla="*/ 4222143 w 4806563"/>
                <a:gd name="connsiteY108" fmla="*/ 1436787 h 1965549"/>
                <a:gd name="connsiteX109" fmla="*/ 4182386 w 4806563"/>
                <a:gd name="connsiteY109" fmla="*/ 1404982 h 1965549"/>
                <a:gd name="connsiteX110" fmla="*/ 4162508 w 4806563"/>
                <a:gd name="connsiteY110" fmla="*/ 1385104 h 1965549"/>
                <a:gd name="connsiteX111" fmla="*/ 4138654 w 4806563"/>
                <a:gd name="connsiteY111" fmla="*/ 1377153 h 1965549"/>
                <a:gd name="connsiteX112" fmla="*/ 4118776 w 4806563"/>
                <a:gd name="connsiteY112" fmla="*/ 1357274 h 1965549"/>
                <a:gd name="connsiteX113" fmla="*/ 4106849 w 4806563"/>
                <a:gd name="connsiteY113" fmla="*/ 1349323 h 1965549"/>
                <a:gd name="connsiteX114" fmla="*/ 4086970 w 4806563"/>
                <a:gd name="connsiteY114" fmla="*/ 1337396 h 1965549"/>
                <a:gd name="connsiteX115" fmla="*/ 4063116 w 4806563"/>
                <a:gd name="connsiteY115" fmla="*/ 1345347 h 1965549"/>
                <a:gd name="connsiteX116" fmla="*/ 4047214 w 4806563"/>
                <a:gd name="connsiteY116" fmla="*/ 1369201 h 1965549"/>
                <a:gd name="connsiteX117" fmla="*/ 4039263 w 4806563"/>
                <a:gd name="connsiteY117" fmla="*/ 1377153 h 1965549"/>
                <a:gd name="connsiteX118" fmla="*/ 4031311 w 4806563"/>
                <a:gd name="connsiteY118" fmla="*/ 1401007 h 1965549"/>
                <a:gd name="connsiteX119" fmla="*/ 4019384 w 4806563"/>
                <a:gd name="connsiteY119" fmla="*/ 1404982 h 1965549"/>
                <a:gd name="connsiteX120" fmla="*/ 3991555 w 4806563"/>
                <a:gd name="connsiteY120" fmla="*/ 1408958 h 1965549"/>
                <a:gd name="connsiteX121" fmla="*/ 3967701 w 4806563"/>
                <a:gd name="connsiteY121" fmla="*/ 1397031 h 1965549"/>
                <a:gd name="connsiteX122" fmla="*/ 3963725 w 4806563"/>
                <a:gd name="connsiteY122" fmla="*/ 1385104 h 1965549"/>
                <a:gd name="connsiteX123" fmla="*/ 3939871 w 4806563"/>
                <a:gd name="connsiteY123" fmla="*/ 1377153 h 1965549"/>
                <a:gd name="connsiteX124" fmla="*/ 3927944 w 4806563"/>
                <a:gd name="connsiteY124" fmla="*/ 1369201 h 1965549"/>
                <a:gd name="connsiteX125" fmla="*/ 3904090 w 4806563"/>
                <a:gd name="connsiteY125" fmla="*/ 1357274 h 1965549"/>
                <a:gd name="connsiteX126" fmla="*/ 3892163 w 4806563"/>
                <a:gd name="connsiteY126" fmla="*/ 1353299 h 1965549"/>
                <a:gd name="connsiteX127" fmla="*/ 3868310 w 4806563"/>
                <a:gd name="connsiteY127" fmla="*/ 1337396 h 1965549"/>
                <a:gd name="connsiteX128" fmla="*/ 3792772 w 4806563"/>
                <a:gd name="connsiteY128" fmla="*/ 1333421 h 1965549"/>
                <a:gd name="connsiteX129" fmla="*/ 3737113 w 4806563"/>
                <a:gd name="connsiteY129" fmla="*/ 1341372 h 1965549"/>
                <a:gd name="connsiteX130" fmla="*/ 3725186 w 4806563"/>
                <a:gd name="connsiteY130" fmla="*/ 1345347 h 1965549"/>
                <a:gd name="connsiteX131" fmla="*/ 3717235 w 4806563"/>
                <a:gd name="connsiteY131" fmla="*/ 1353299 h 1965549"/>
                <a:gd name="connsiteX132" fmla="*/ 3681454 w 4806563"/>
                <a:gd name="connsiteY132" fmla="*/ 1357274 h 1965549"/>
                <a:gd name="connsiteX133" fmla="*/ 3665551 w 4806563"/>
                <a:gd name="connsiteY133" fmla="*/ 1361250 h 1965549"/>
                <a:gd name="connsiteX134" fmla="*/ 3661576 w 4806563"/>
                <a:gd name="connsiteY134" fmla="*/ 1349323 h 1965549"/>
                <a:gd name="connsiteX135" fmla="*/ 3657600 w 4806563"/>
                <a:gd name="connsiteY135" fmla="*/ 1337396 h 1965549"/>
                <a:gd name="connsiteX136" fmla="*/ 3649649 w 4806563"/>
                <a:gd name="connsiteY136" fmla="*/ 1313542 h 1965549"/>
                <a:gd name="connsiteX137" fmla="*/ 3625795 w 4806563"/>
                <a:gd name="connsiteY137" fmla="*/ 1309567 h 1965549"/>
                <a:gd name="connsiteX138" fmla="*/ 3617843 w 4806563"/>
                <a:gd name="connsiteY138" fmla="*/ 1317518 h 1965549"/>
                <a:gd name="connsiteX139" fmla="*/ 3562184 w 4806563"/>
                <a:gd name="connsiteY139" fmla="*/ 1353299 h 1965549"/>
                <a:gd name="connsiteX140" fmla="*/ 3550257 w 4806563"/>
                <a:gd name="connsiteY140" fmla="*/ 1349323 h 1965549"/>
                <a:gd name="connsiteX141" fmla="*/ 3526403 w 4806563"/>
                <a:gd name="connsiteY141" fmla="*/ 1341372 h 1965549"/>
                <a:gd name="connsiteX142" fmla="*/ 3510501 w 4806563"/>
                <a:gd name="connsiteY142" fmla="*/ 1337396 h 1965549"/>
                <a:gd name="connsiteX143" fmla="*/ 3498574 w 4806563"/>
                <a:gd name="connsiteY143" fmla="*/ 1345347 h 1965549"/>
                <a:gd name="connsiteX144" fmla="*/ 3466769 w 4806563"/>
                <a:gd name="connsiteY144" fmla="*/ 1349323 h 1965549"/>
                <a:gd name="connsiteX145" fmla="*/ 3446890 w 4806563"/>
                <a:gd name="connsiteY145" fmla="*/ 1381128 h 1965549"/>
                <a:gd name="connsiteX146" fmla="*/ 3442915 w 4806563"/>
                <a:gd name="connsiteY146" fmla="*/ 1416909 h 1965549"/>
                <a:gd name="connsiteX147" fmla="*/ 3466769 w 4806563"/>
                <a:gd name="connsiteY147" fmla="*/ 1412934 h 1965549"/>
                <a:gd name="connsiteX148" fmla="*/ 3486647 w 4806563"/>
                <a:gd name="connsiteY148" fmla="*/ 1408958 h 1965549"/>
                <a:gd name="connsiteX149" fmla="*/ 3486647 w 4806563"/>
                <a:gd name="connsiteY149" fmla="*/ 1432812 h 1965549"/>
                <a:gd name="connsiteX150" fmla="*/ 3466769 w 4806563"/>
                <a:gd name="connsiteY150" fmla="*/ 1436787 h 1965549"/>
                <a:gd name="connsiteX151" fmla="*/ 3462793 w 4806563"/>
                <a:gd name="connsiteY151" fmla="*/ 1448714 h 1965549"/>
                <a:gd name="connsiteX152" fmla="*/ 3470744 w 4806563"/>
                <a:gd name="connsiteY152" fmla="*/ 1476544 h 1965549"/>
                <a:gd name="connsiteX153" fmla="*/ 3506525 w 4806563"/>
                <a:gd name="connsiteY153" fmla="*/ 1496422 h 1965549"/>
                <a:gd name="connsiteX154" fmla="*/ 3518452 w 4806563"/>
                <a:gd name="connsiteY154" fmla="*/ 1500398 h 1965549"/>
                <a:gd name="connsiteX155" fmla="*/ 3542306 w 4806563"/>
                <a:gd name="connsiteY155" fmla="*/ 1508349 h 1965549"/>
                <a:gd name="connsiteX156" fmla="*/ 3534355 w 4806563"/>
                <a:gd name="connsiteY156" fmla="*/ 1532203 h 1965549"/>
                <a:gd name="connsiteX157" fmla="*/ 3526403 w 4806563"/>
                <a:gd name="connsiteY157" fmla="*/ 1524252 h 1965549"/>
                <a:gd name="connsiteX158" fmla="*/ 3514476 w 4806563"/>
                <a:gd name="connsiteY158" fmla="*/ 1520276 h 1965549"/>
                <a:gd name="connsiteX159" fmla="*/ 3466769 w 4806563"/>
                <a:gd name="connsiteY159" fmla="*/ 1512325 h 1965549"/>
                <a:gd name="connsiteX160" fmla="*/ 3454842 w 4806563"/>
                <a:gd name="connsiteY160" fmla="*/ 1504374 h 1965549"/>
                <a:gd name="connsiteX161" fmla="*/ 3434963 w 4806563"/>
                <a:gd name="connsiteY161" fmla="*/ 1476544 h 1965549"/>
                <a:gd name="connsiteX162" fmla="*/ 3423036 w 4806563"/>
                <a:gd name="connsiteY162" fmla="*/ 1500398 h 1965549"/>
                <a:gd name="connsiteX163" fmla="*/ 3430988 w 4806563"/>
                <a:gd name="connsiteY163" fmla="*/ 1508349 h 1965549"/>
                <a:gd name="connsiteX164" fmla="*/ 3423036 w 4806563"/>
                <a:gd name="connsiteY164" fmla="*/ 1516301 h 1965549"/>
                <a:gd name="connsiteX165" fmla="*/ 3411110 w 4806563"/>
                <a:gd name="connsiteY165" fmla="*/ 1536179 h 1965549"/>
                <a:gd name="connsiteX166" fmla="*/ 3403158 w 4806563"/>
                <a:gd name="connsiteY166" fmla="*/ 1512325 h 1965549"/>
                <a:gd name="connsiteX167" fmla="*/ 3387256 w 4806563"/>
                <a:gd name="connsiteY167" fmla="*/ 1508349 h 1965549"/>
                <a:gd name="connsiteX168" fmla="*/ 3367377 w 4806563"/>
                <a:gd name="connsiteY168" fmla="*/ 1524252 h 1965549"/>
                <a:gd name="connsiteX169" fmla="*/ 3355450 w 4806563"/>
                <a:gd name="connsiteY169" fmla="*/ 1544130 h 1965549"/>
                <a:gd name="connsiteX170" fmla="*/ 3327621 w 4806563"/>
                <a:gd name="connsiteY170" fmla="*/ 1548106 h 1965549"/>
                <a:gd name="connsiteX171" fmla="*/ 3295816 w 4806563"/>
                <a:gd name="connsiteY171" fmla="*/ 1524252 h 1965549"/>
                <a:gd name="connsiteX172" fmla="*/ 3287864 w 4806563"/>
                <a:gd name="connsiteY172" fmla="*/ 1516301 h 1965549"/>
                <a:gd name="connsiteX173" fmla="*/ 3295816 w 4806563"/>
                <a:gd name="connsiteY173" fmla="*/ 1508349 h 1965549"/>
                <a:gd name="connsiteX174" fmla="*/ 3287864 w 4806563"/>
                <a:gd name="connsiteY174" fmla="*/ 1496422 h 1965549"/>
                <a:gd name="connsiteX175" fmla="*/ 3275937 w 4806563"/>
                <a:gd name="connsiteY175" fmla="*/ 1492447 h 1965549"/>
                <a:gd name="connsiteX176" fmla="*/ 3267986 w 4806563"/>
                <a:gd name="connsiteY176" fmla="*/ 1484495 h 1965549"/>
                <a:gd name="connsiteX177" fmla="*/ 3256059 w 4806563"/>
                <a:gd name="connsiteY177" fmla="*/ 1480520 h 1965549"/>
                <a:gd name="connsiteX178" fmla="*/ 3252083 w 4806563"/>
                <a:gd name="connsiteY178" fmla="*/ 1468593 h 1965549"/>
                <a:gd name="connsiteX179" fmla="*/ 3220278 w 4806563"/>
                <a:gd name="connsiteY179" fmla="*/ 1464617 h 1965549"/>
                <a:gd name="connsiteX180" fmla="*/ 3200400 w 4806563"/>
                <a:gd name="connsiteY180" fmla="*/ 1460641 h 1965549"/>
                <a:gd name="connsiteX181" fmla="*/ 3188473 w 4806563"/>
                <a:gd name="connsiteY181" fmla="*/ 1464617 h 1965549"/>
                <a:gd name="connsiteX182" fmla="*/ 3184497 w 4806563"/>
                <a:gd name="connsiteY182" fmla="*/ 1476544 h 1965549"/>
                <a:gd name="connsiteX183" fmla="*/ 3168595 w 4806563"/>
                <a:gd name="connsiteY183" fmla="*/ 1480520 h 1965549"/>
                <a:gd name="connsiteX184" fmla="*/ 3132814 w 4806563"/>
                <a:gd name="connsiteY184" fmla="*/ 1472568 h 1965549"/>
                <a:gd name="connsiteX185" fmla="*/ 3120887 w 4806563"/>
                <a:gd name="connsiteY185" fmla="*/ 1468593 h 1965549"/>
                <a:gd name="connsiteX186" fmla="*/ 3085106 w 4806563"/>
                <a:gd name="connsiteY186" fmla="*/ 1456666 h 1965549"/>
                <a:gd name="connsiteX187" fmla="*/ 3025471 w 4806563"/>
                <a:gd name="connsiteY187" fmla="*/ 1452690 h 1965549"/>
                <a:gd name="connsiteX188" fmla="*/ 3009569 w 4806563"/>
                <a:gd name="connsiteY188" fmla="*/ 1456666 h 1965549"/>
                <a:gd name="connsiteX189" fmla="*/ 2989690 w 4806563"/>
                <a:gd name="connsiteY189" fmla="*/ 1460641 h 1965549"/>
                <a:gd name="connsiteX190" fmla="*/ 2977763 w 4806563"/>
                <a:gd name="connsiteY190" fmla="*/ 1464617 h 1965549"/>
                <a:gd name="connsiteX191" fmla="*/ 2930056 w 4806563"/>
                <a:gd name="connsiteY191" fmla="*/ 1476544 h 1965549"/>
                <a:gd name="connsiteX192" fmla="*/ 2918129 w 4806563"/>
                <a:gd name="connsiteY192" fmla="*/ 1484495 h 1965549"/>
                <a:gd name="connsiteX193" fmla="*/ 2878372 w 4806563"/>
                <a:gd name="connsiteY193" fmla="*/ 1496422 h 1965549"/>
                <a:gd name="connsiteX194" fmla="*/ 2870421 w 4806563"/>
                <a:gd name="connsiteY194" fmla="*/ 1504374 h 1965549"/>
                <a:gd name="connsiteX195" fmla="*/ 2850543 w 4806563"/>
                <a:gd name="connsiteY195" fmla="*/ 1516301 h 1965549"/>
                <a:gd name="connsiteX196" fmla="*/ 2826689 w 4806563"/>
                <a:gd name="connsiteY196" fmla="*/ 1524252 h 1965549"/>
                <a:gd name="connsiteX197" fmla="*/ 2810786 w 4806563"/>
                <a:gd name="connsiteY197" fmla="*/ 1544130 h 1965549"/>
                <a:gd name="connsiteX198" fmla="*/ 2798859 w 4806563"/>
                <a:gd name="connsiteY198" fmla="*/ 1552081 h 1965549"/>
                <a:gd name="connsiteX199" fmla="*/ 2786932 w 4806563"/>
                <a:gd name="connsiteY199" fmla="*/ 1556057 h 1965549"/>
                <a:gd name="connsiteX200" fmla="*/ 2778981 w 4806563"/>
                <a:gd name="connsiteY200" fmla="*/ 1567984 h 1965549"/>
                <a:gd name="connsiteX201" fmla="*/ 2759103 w 4806563"/>
                <a:gd name="connsiteY201" fmla="*/ 1583887 h 1965549"/>
                <a:gd name="connsiteX202" fmla="*/ 2747176 w 4806563"/>
                <a:gd name="connsiteY202" fmla="*/ 1591838 h 1965549"/>
                <a:gd name="connsiteX203" fmla="*/ 2731273 w 4806563"/>
                <a:gd name="connsiteY203" fmla="*/ 1611716 h 1965549"/>
                <a:gd name="connsiteX204" fmla="*/ 2727297 w 4806563"/>
                <a:gd name="connsiteY204" fmla="*/ 1623643 h 1965549"/>
                <a:gd name="connsiteX205" fmla="*/ 2699468 w 4806563"/>
                <a:gd name="connsiteY205" fmla="*/ 1627619 h 1965549"/>
                <a:gd name="connsiteX206" fmla="*/ 2683565 w 4806563"/>
                <a:gd name="connsiteY206" fmla="*/ 1631594 h 1965549"/>
                <a:gd name="connsiteX207" fmla="*/ 2651760 w 4806563"/>
                <a:gd name="connsiteY207" fmla="*/ 1635570 h 1965549"/>
                <a:gd name="connsiteX208" fmla="*/ 2639833 w 4806563"/>
                <a:gd name="connsiteY208" fmla="*/ 1643521 h 1965549"/>
                <a:gd name="connsiteX209" fmla="*/ 2623930 w 4806563"/>
                <a:gd name="connsiteY209" fmla="*/ 1651473 h 1965549"/>
                <a:gd name="connsiteX210" fmla="*/ 2588150 w 4806563"/>
                <a:gd name="connsiteY210" fmla="*/ 1671351 h 1965549"/>
                <a:gd name="connsiteX211" fmla="*/ 2564296 w 4806563"/>
                <a:gd name="connsiteY211" fmla="*/ 1703156 h 1965549"/>
                <a:gd name="connsiteX212" fmla="*/ 2544417 w 4806563"/>
                <a:gd name="connsiteY212" fmla="*/ 1715083 h 1965549"/>
                <a:gd name="connsiteX213" fmla="*/ 2552369 w 4806563"/>
                <a:gd name="connsiteY213" fmla="*/ 1738937 h 1965549"/>
                <a:gd name="connsiteX214" fmla="*/ 2548393 w 4806563"/>
                <a:gd name="connsiteY214" fmla="*/ 1770742 h 1965549"/>
                <a:gd name="connsiteX215" fmla="*/ 2544417 w 4806563"/>
                <a:gd name="connsiteY215" fmla="*/ 1782669 h 1965549"/>
                <a:gd name="connsiteX216" fmla="*/ 2532490 w 4806563"/>
                <a:gd name="connsiteY216" fmla="*/ 1826401 h 1965549"/>
                <a:gd name="connsiteX217" fmla="*/ 2528515 w 4806563"/>
                <a:gd name="connsiteY217" fmla="*/ 1850255 h 1965549"/>
                <a:gd name="connsiteX218" fmla="*/ 2532490 w 4806563"/>
                <a:gd name="connsiteY218" fmla="*/ 1862182 h 1965549"/>
                <a:gd name="connsiteX219" fmla="*/ 2536466 w 4806563"/>
                <a:gd name="connsiteY219" fmla="*/ 1917841 h 1965549"/>
                <a:gd name="connsiteX220" fmla="*/ 2544417 w 4806563"/>
                <a:gd name="connsiteY220" fmla="*/ 1929768 h 1965549"/>
                <a:gd name="connsiteX221" fmla="*/ 2552369 w 4806563"/>
                <a:gd name="connsiteY221" fmla="*/ 1961574 h 1965549"/>
                <a:gd name="connsiteX222" fmla="*/ 2508636 w 4806563"/>
                <a:gd name="connsiteY222" fmla="*/ 1957598 h 1965549"/>
                <a:gd name="connsiteX223" fmla="*/ 2452977 w 4806563"/>
                <a:gd name="connsiteY223" fmla="*/ 1945671 h 1965549"/>
                <a:gd name="connsiteX224" fmla="*/ 2433099 w 4806563"/>
                <a:gd name="connsiteY224" fmla="*/ 1941695 h 1965549"/>
                <a:gd name="connsiteX225" fmla="*/ 2405270 w 4806563"/>
                <a:gd name="connsiteY225" fmla="*/ 1933744 h 1965549"/>
                <a:gd name="connsiteX226" fmla="*/ 2381416 w 4806563"/>
                <a:gd name="connsiteY226" fmla="*/ 1917841 h 1965549"/>
                <a:gd name="connsiteX227" fmla="*/ 2357562 w 4806563"/>
                <a:gd name="connsiteY227" fmla="*/ 1913866 h 1965549"/>
                <a:gd name="connsiteX228" fmla="*/ 2345635 w 4806563"/>
                <a:gd name="connsiteY228" fmla="*/ 1909890 h 1965549"/>
                <a:gd name="connsiteX229" fmla="*/ 2341659 w 4806563"/>
                <a:gd name="connsiteY229" fmla="*/ 1897963 h 1965549"/>
                <a:gd name="connsiteX230" fmla="*/ 2333708 w 4806563"/>
                <a:gd name="connsiteY230" fmla="*/ 1886036 h 1965549"/>
                <a:gd name="connsiteX231" fmla="*/ 2325756 w 4806563"/>
                <a:gd name="connsiteY231" fmla="*/ 1846280 h 1965549"/>
                <a:gd name="connsiteX232" fmla="*/ 2313830 w 4806563"/>
                <a:gd name="connsiteY232" fmla="*/ 1786645 h 1965549"/>
                <a:gd name="connsiteX233" fmla="*/ 2301903 w 4806563"/>
                <a:gd name="connsiteY233" fmla="*/ 1762791 h 1965549"/>
                <a:gd name="connsiteX234" fmla="*/ 2266122 w 4806563"/>
                <a:gd name="connsiteY234" fmla="*/ 1746888 h 1965549"/>
                <a:gd name="connsiteX235" fmla="*/ 2250219 w 4806563"/>
                <a:gd name="connsiteY235" fmla="*/ 1715083 h 1965549"/>
                <a:gd name="connsiteX236" fmla="*/ 2242268 w 4806563"/>
                <a:gd name="connsiteY236" fmla="*/ 1683278 h 1965549"/>
                <a:gd name="connsiteX237" fmla="*/ 2226365 w 4806563"/>
                <a:gd name="connsiteY237" fmla="*/ 1667375 h 1965549"/>
                <a:gd name="connsiteX238" fmla="*/ 2218414 w 4806563"/>
                <a:gd name="connsiteY238" fmla="*/ 1639546 h 1965549"/>
                <a:gd name="connsiteX239" fmla="*/ 2214438 w 4806563"/>
                <a:gd name="connsiteY239" fmla="*/ 1627619 h 1965549"/>
                <a:gd name="connsiteX240" fmla="*/ 2202511 w 4806563"/>
                <a:gd name="connsiteY240" fmla="*/ 1591838 h 1965549"/>
                <a:gd name="connsiteX241" fmla="*/ 2198536 w 4806563"/>
                <a:gd name="connsiteY241" fmla="*/ 1575935 h 1965549"/>
                <a:gd name="connsiteX242" fmla="*/ 2190584 w 4806563"/>
                <a:gd name="connsiteY242" fmla="*/ 1564008 h 1965549"/>
                <a:gd name="connsiteX243" fmla="*/ 2186609 w 4806563"/>
                <a:gd name="connsiteY243" fmla="*/ 1552081 h 1965549"/>
                <a:gd name="connsiteX244" fmla="*/ 2178657 w 4806563"/>
                <a:gd name="connsiteY244" fmla="*/ 1544130 h 1965549"/>
                <a:gd name="connsiteX245" fmla="*/ 2166730 w 4806563"/>
                <a:gd name="connsiteY245" fmla="*/ 1504374 h 1965549"/>
                <a:gd name="connsiteX246" fmla="*/ 2154803 w 4806563"/>
                <a:gd name="connsiteY246" fmla="*/ 1500398 h 1965549"/>
                <a:gd name="connsiteX247" fmla="*/ 2146852 w 4806563"/>
                <a:gd name="connsiteY247" fmla="*/ 1488471 h 1965549"/>
                <a:gd name="connsiteX248" fmla="*/ 2119023 w 4806563"/>
                <a:gd name="connsiteY248" fmla="*/ 1456666 h 1965549"/>
                <a:gd name="connsiteX249" fmla="*/ 2095169 w 4806563"/>
                <a:gd name="connsiteY249" fmla="*/ 1448714 h 1965549"/>
                <a:gd name="connsiteX250" fmla="*/ 2035534 w 4806563"/>
                <a:gd name="connsiteY250" fmla="*/ 1444739 h 1965549"/>
                <a:gd name="connsiteX251" fmla="*/ 2023607 w 4806563"/>
                <a:gd name="connsiteY251" fmla="*/ 1440763 h 1965549"/>
                <a:gd name="connsiteX252" fmla="*/ 2011680 w 4806563"/>
                <a:gd name="connsiteY252" fmla="*/ 1436787 h 1965549"/>
                <a:gd name="connsiteX253" fmla="*/ 1963972 w 4806563"/>
                <a:gd name="connsiteY253" fmla="*/ 1424861 h 1965549"/>
                <a:gd name="connsiteX254" fmla="*/ 1940118 w 4806563"/>
                <a:gd name="connsiteY254" fmla="*/ 1440763 h 1965549"/>
                <a:gd name="connsiteX255" fmla="*/ 1924216 w 4806563"/>
                <a:gd name="connsiteY255" fmla="*/ 1476544 h 1965549"/>
                <a:gd name="connsiteX256" fmla="*/ 1912289 w 4806563"/>
                <a:gd name="connsiteY256" fmla="*/ 1480520 h 1965549"/>
                <a:gd name="connsiteX257" fmla="*/ 1908313 w 4806563"/>
                <a:gd name="connsiteY257" fmla="*/ 1492447 h 1965549"/>
                <a:gd name="connsiteX258" fmla="*/ 1896386 w 4806563"/>
                <a:gd name="connsiteY258" fmla="*/ 1524252 h 1965549"/>
                <a:gd name="connsiteX259" fmla="*/ 1876508 w 4806563"/>
                <a:gd name="connsiteY259" fmla="*/ 1528227 h 1965549"/>
                <a:gd name="connsiteX260" fmla="*/ 1852654 w 4806563"/>
                <a:gd name="connsiteY260" fmla="*/ 1520276 h 1965549"/>
                <a:gd name="connsiteX261" fmla="*/ 1832776 w 4806563"/>
                <a:gd name="connsiteY261" fmla="*/ 1516301 h 1965549"/>
                <a:gd name="connsiteX262" fmla="*/ 1808922 w 4806563"/>
                <a:gd name="connsiteY262" fmla="*/ 1504374 h 1965549"/>
                <a:gd name="connsiteX263" fmla="*/ 1796995 w 4806563"/>
                <a:gd name="connsiteY263" fmla="*/ 1500398 h 1965549"/>
                <a:gd name="connsiteX264" fmla="*/ 1785068 w 4806563"/>
                <a:gd name="connsiteY264" fmla="*/ 1492447 h 1965549"/>
                <a:gd name="connsiteX265" fmla="*/ 1773141 w 4806563"/>
                <a:gd name="connsiteY265" fmla="*/ 1488471 h 1965549"/>
                <a:gd name="connsiteX266" fmla="*/ 1761214 w 4806563"/>
                <a:gd name="connsiteY266" fmla="*/ 1476544 h 1965549"/>
                <a:gd name="connsiteX267" fmla="*/ 1741336 w 4806563"/>
                <a:gd name="connsiteY267" fmla="*/ 1456666 h 1965549"/>
                <a:gd name="connsiteX268" fmla="*/ 1733384 w 4806563"/>
                <a:gd name="connsiteY268" fmla="*/ 1432812 h 1965549"/>
                <a:gd name="connsiteX269" fmla="*/ 1725433 w 4806563"/>
                <a:gd name="connsiteY269" fmla="*/ 1420885 h 1965549"/>
                <a:gd name="connsiteX270" fmla="*/ 1721457 w 4806563"/>
                <a:gd name="connsiteY270" fmla="*/ 1377153 h 1965549"/>
                <a:gd name="connsiteX271" fmla="*/ 1717482 w 4806563"/>
                <a:gd name="connsiteY271" fmla="*/ 1365226 h 1965549"/>
                <a:gd name="connsiteX272" fmla="*/ 1709530 w 4806563"/>
                <a:gd name="connsiteY272" fmla="*/ 1341372 h 1965549"/>
                <a:gd name="connsiteX273" fmla="*/ 1693628 w 4806563"/>
                <a:gd name="connsiteY273" fmla="*/ 1317518 h 1965549"/>
                <a:gd name="connsiteX274" fmla="*/ 1689652 w 4806563"/>
                <a:gd name="connsiteY274" fmla="*/ 1305591 h 1965549"/>
                <a:gd name="connsiteX275" fmla="*/ 1677725 w 4806563"/>
                <a:gd name="connsiteY275" fmla="*/ 1297640 h 1965549"/>
                <a:gd name="connsiteX276" fmla="*/ 1669774 w 4806563"/>
                <a:gd name="connsiteY276" fmla="*/ 1289688 h 1965549"/>
                <a:gd name="connsiteX277" fmla="*/ 1657847 w 4806563"/>
                <a:gd name="connsiteY277" fmla="*/ 1285713 h 1965549"/>
                <a:gd name="connsiteX278" fmla="*/ 1645920 w 4806563"/>
                <a:gd name="connsiteY278" fmla="*/ 1265834 h 1965549"/>
                <a:gd name="connsiteX279" fmla="*/ 1622066 w 4806563"/>
                <a:gd name="connsiteY279" fmla="*/ 1249932 h 1965549"/>
                <a:gd name="connsiteX280" fmla="*/ 1614115 w 4806563"/>
                <a:gd name="connsiteY280" fmla="*/ 1238005 h 1965549"/>
                <a:gd name="connsiteX281" fmla="*/ 1598212 w 4806563"/>
                <a:gd name="connsiteY281" fmla="*/ 1206200 h 1965549"/>
                <a:gd name="connsiteX282" fmla="*/ 1578334 w 4806563"/>
                <a:gd name="connsiteY282" fmla="*/ 1186321 h 1965549"/>
                <a:gd name="connsiteX283" fmla="*/ 1566407 w 4806563"/>
                <a:gd name="connsiteY283" fmla="*/ 1182346 h 1965549"/>
                <a:gd name="connsiteX284" fmla="*/ 1554480 w 4806563"/>
                <a:gd name="connsiteY284" fmla="*/ 1162467 h 1965549"/>
                <a:gd name="connsiteX285" fmla="*/ 1538577 w 4806563"/>
                <a:gd name="connsiteY285" fmla="*/ 1130662 h 1965549"/>
                <a:gd name="connsiteX286" fmla="*/ 1339795 w 4806563"/>
                <a:gd name="connsiteY286" fmla="*/ 1114760 h 1965549"/>
                <a:gd name="connsiteX287" fmla="*/ 1339795 w 4806563"/>
                <a:gd name="connsiteY287" fmla="*/ 1178370 h 1965549"/>
                <a:gd name="connsiteX288" fmla="*/ 1037645 w 4806563"/>
                <a:gd name="connsiteY288" fmla="*/ 1142589 h 1965549"/>
                <a:gd name="connsiteX289" fmla="*/ 644056 w 4806563"/>
                <a:gd name="connsiteY289" fmla="*/ 904050 h 1965549"/>
                <a:gd name="connsiteX290" fmla="*/ 659958 w 4806563"/>
                <a:gd name="connsiteY290" fmla="*/ 884172 h 1965549"/>
                <a:gd name="connsiteX291" fmla="*/ 397565 w 4806563"/>
                <a:gd name="connsiteY291" fmla="*/ 848391 h 1965549"/>
                <a:gd name="connsiteX292" fmla="*/ 401541 w 4806563"/>
                <a:gd name="connsiteY292" fmla="*/ 836464 h 1965549"/>
                <a:gd name="connsiteX293" fmla="*/ 405516 w 4806563"/>
                <a:gd name="connsiteY293" fmla="*/ 816586 h 1965549"/>
                <a:gd name="connsiteX294" fmla="*/ 401541 w 4806563"/>
                <a:gd name="connsiteY294" fmla="*/ 800683 h 1965549"/>
                <a:gd name="connsiteX295" fmla="*/ 397565 w 4806563"/>
                <a:gd name="connsiteY295" fmla="*/ 768878 h 1965549"/>
                <a:gd name="connsiteX296" fmla="*/ 389614 w 4806563"/>
                <a:gd name="connsiteY296" fmla="*/ 745024 h 1965549"/>
                <a:gd name="connsiteX297" fmla="*/ 381663 w 4806563"/>
                <a:gd name="connsiteY297" fmla="*/ 733097 h 1965549"/>
                <a:gd name="connsiteX298" fmla="*/ 353833 w 4806563"/>
                <a:gd name="connsiteY298" fmla="*/ 701292 h 1965549"/>
                <a:gd name="connsiteX299" fmla="*/ 341906 w 4806563"/>
                <a:gd name="connsiteY299" fmla="*/ 697316 h 1965549"/>
                <a:gd name="connsiteX300" fmla="*/ 329979 w 4806563"/>
                <a:gd name="connsiteY300" fmla="*/ 705267 h 1965549"/>
                <a:gd name="connsiteX301" fmla="*/ 294198 w 4806563"/>
                <a:gd name="connsiteY301" fmla="*/ 701292 h 1965549"/>
                <a:gd name="connsiteX302" fmla="*/ 302150 w 4806563"/>
                <a:gd name="connsiteY302" fmla="*/ 693341 h 1965549"/>
                <a:gd name="connsiteX303" fmla="*/ 290223 w 4806563"/>
                <a:gd name="connsiteY303" fmla="*/ 669487 h 1965549"/>
                <a:gd name="connsiteX304" fmla="*/ 250466 w 4806563"/>
                <a:gd name="connsiteY304" fmla="*/ 657560 h 1965549"/>
                <a:gd name="connsiteX305" fmla="*/ 234563 w 4806563"/>
                <a:gd name="connsiteY305" fmla="*/ 641657 h 1965549"/>
                <a:gd name="connsiteX306" fmla="*/ 222636 w 4806563"/>
                <a:gd name="connsiteY306" fmla="*/ 617803 h 1965549"/>
                <a:gd name="connsiteX307" fmla="*/ 202758 w 4806563"/>
                <a:gd name="connsiteY307" fmla="*/ 585998 h 1965549"/>
                <a:gd name="connsiteX308" fmla="*/ 174929 w 4806563"/>
                <a:gd name="connsiteY308" fmla="*/ 578047 h 1965549"/>
                <a:gd name="connsiteX309" fmla="*/ 143123 w 4806563"/>
                <a:gd name="connsiteY309" fmla="*/ 570095 h 1965549"/>
                <a:gd name="connsiteX310" fmla="*/ 119270 w 4806563"/>
                <a:gd name="connsiteY310" fmla="*/ 562144 h 1965549"/>
                <a:gd name="connsiteX311" fmla="*/ 107343 w 4806563"/>
                <a:gd name="connsiteY311" fmla="*/ 554193 h 1965549"/>
                <a:gd name="connsiteX312" fmla="*/ 95416 w 4806563"/>
                <a:gd name="connsiteY312" fmla="*/ 550217 h 1965549"/>
                <a:gd name="connsiteX313" fmla="*/ 91440 w 4806563"/>
                <a:gd name="connsiteY313" fmla="*/ 514436 h 1965549"/>
                <a:gd name="connsiteX314" fmla="*/ 95416 w 4806563"/>
                <a:gd name="connsiteY314" fmla="*/ 502509 h 1965549"/>
                <a:gd name="connsiteX315" fmla="*/ 99391 w 4806563"/>
                <a:gd name="connsiteY315" fmla="*/ 482631 h 1965549"/>
                <a:gd name="connsiteX316" fmla="*/ 103367 w 4806563"/>
                <a:gd name="connsiteY316" fmla="*/ 466728 h 1965549"/>
                <a:gd name="connsiteX317" fmla="*/ 95416 w 4806563"/>
                <a:gd name="connsiteY317" fmla="*/ 442874 h 1965549"/>
                <a:gd name="connsiteX318" fmla="*/ 79513 w 4806563"/>
                <a:gd name="connsiteY318" fmla="*/ 411069 h 1965549"/>
                <a:gd name="connsiteX319" fmla="*/ 67586 w 4806563"/>
                <a:gd name="connsiteY319" fmla="*/ 403118 h 1965549"/>
                <a:gd name="connsiteX320" fmla="*/ 59635 w 4806563"/>
                <a:gd name="connsiteY320" fmla="*/ 375288 h 1965549"/>
                <a:gd name="connsiteX321" fmla="*/ 51683 w 4806563"/>
                <a:gd name="connsiteY321" fmla="*/ 367337 h 1965549"/>
                <a:gd name="connsiteX322" fmla="*/ 43732 w 4806563"/>
                <a:gd name="connsiteY322" fmla="*/ 323605 h 1965549"/>
                <a:gd name="connsiteX323" fmla="*/ 39756 w 4806563"/>
                <a:gd name="connsiteY323" fmla="*/ 295775 h 1965549"/>
                <a:gd name="connsiteX324" fmla="*/ 27830 w 4806563"/>
                <a:gd name="connsiteY324" fmla="*/ 287824 h 1965549"/>
                <a:gd name="connsiteX325" fmla="*/ 23854 w 4806563"/>
                <a:gd name="connsiteY325" fmla="*/ 275897 h 1965549"/>
                <a:gd name="connsiteX326" fmla="*/ 19878 w 4806563"/>
                <a:gd name="connsiteY326" fmla="*/ 252043 h 1965549"/>
                <a:gd name="connsiteX327" fmla="*/ 23854 w 4806563"/>
                <a:gd name="connsiteY327" fmla="*/ 240116 h 1965549"/>
                <a:gd name="connsiteX328" fmla="*/ 27830 w 4806563"/>
                <a:gd name="connsiteY328" fmla="*/ 224214 h 1965549"/>
                <a:gd name="connsiteX329" fmla="*/ 39756 w 4806563"/>
                <a:gd name="connsiteY329" fmla="*/ 200360 h 1965549"/>
                <a:gd name="connsiteX330" fmla="*/ 31805 w 4806563"/>
                <a:gd name="connsiteY330" fmla="*/ 188433 h 1965549"/>
                <a:gd name="connsiteX331" fmla="*/ 19878 w 4806563"/>
                <a:gd name="connsiteY331" fmla="*/ 180481 h 1965549"/>
                <a:gd name="connsiteX332" fmla="*/ 11927 w 4806563"/>
                <a:gd name="connsiteY332" fmla="*/ 156627 h 1965549"/>
                <a:gd name="connsiteX333" fmla="*/ 0 w 4806563"/>
                <a:gd name="connsiteY333" fmla="*/ 124822 h 1965549"/>
                <a:gd name="connsiteX334" fmla="*/ 11927 w 4806563"/>
                <a:gd name="connsiteY334" fmla="*/ 108920 h 1965549"/>
                <a:gd name="connsiteX335" fmla="*/ 35781 w 4806563"/>
                <a:gd name="connsiteY335" fmla="*/ 85066 h 1965549"/>
                <a:gd name="connsiteX336" fmla="*/ 47708 w 4806563"/>
                <a:gd name="connsiteY336" fmla="*/ 81090 h 1965549"/>
                <a:gd name="connsiteX337" fmla="*/ 87464 w 4806563"/>
                <a:gd name="connsiteY337" fmla="*/ 57236 h 1965549"/>
                <a:gd name="connsiteX338" fmla="*/ 111318 w 4806563"/>
                <a:gd name="connsiteY338" fmla="*/ 49285 h 1965549"/>
                <a:gd name="connsiteX0" fmla="*/ 87464 w 4806563"/>
                <a:gd name="connsiteY0" fmla="*/ 55837 h 1964150"/>
                <a:gd name="connsiteX1" fmla="*/ 518800 w 4806563"/>
                <a:gd name="connsiteY1" fmla="*/ 24911 h 1964150"/>
                <a:gd name="connsiteX2" fmla="*/ 1625774 w 4806563"/>
                <a:gd name="connsiteY2" fmla="*/ 458923 h 1964150"/>
                <a:gd name="connsiteX3" fmla="*/ 2124537 w 4806563"/>
                <a:gd name="connsiteY3" fmla="*/ 423801 h 1964150"/>
                <a:gd name="connsiteX4" fmla="*/ 2361112 w 4806563"/>
                <a:gd name="connsiteY4" fmla="*/ 833108 h 1964150"/>
                <a:gd name="connsiteX5" fmla="*/ 3420274 w 4806563"/>
                <a:gd name="connsiteY5" fmla="*/ 717191 h 1964150"/>
                <a:gd name="connsiteX6" fmla="*/ 4047214 w 4806563"/>
                <a:gd name="connsiteY6" fmla="*/ 636282 h 1964150"/>
                <a:gd name="connsiteX7" fmla="*/ 4806563 w 4806563"/>
                <a:gd name="connsiteY7" fmla="*/ 584599 h 1964150"/>
                <a:gd name="connsiteX8" fmla="*/ 4802588 w 4806563"/>
                <a:gd name="connsiteY8" fmla="*/ 596526 h 1964150"/>
                <a:gd name="connsiteX9" fmla="*/ 4794636 w 4806563"/>
                <a:gd name="connsiteY9" fmla="*/ 604477 h 1964150"/>
                <a:gd name="connsiteX10" fmla="*/ 4770783 w 4806563"/>
                <a:gd name="connsiteY10" fmla="*/ 612428 h 1964150"/>
                <a:gd name="connsiteX11" fmla="*/ 4762831 w 4806563"/>
                <a:gd name="connsiteY11" fmla="*/ 620380 h 1964150"/>
                <a:gd name="connsiteX12" fmla="*/ 4742953 w 4806563"/>
                <a:gd name="connsiteY12" fmla="*/ 632307 h 1964150"/>
                <a:gd name="connsiteX13" fmla="*/ 4731026 w 4806563"/>
                <a:gd name="connsiteY13" fmla="*/ 636282 h 1964150"/>
                <a:gd name="connsiteX14" fmla="*/ 4723075 w 4806563"/>
                <a:gd name="connsiteY14" fmla="*/ 648209 h 1964150"/>
                <a:gd name="connsiteX15" fmla="*/ 4711148 w 4806563"/>
                <a:gd name="connsiteY15" fmla="*/ 660136 h 1964150"/>
                <a:gd name="connsiteX16" fmla="*/ 4691270 w 4806563"/>
                <a:gd name="connsiteY16" fmla="*/ 680015 h 1964150"/>
                <a:gd name="connsiteX17" fmla="*/ 4683318 w 4806563"/>
                <a:gd name="connsiteY17" fmla="*/ 703868 h 1964150"/>
                <a:gd name="connsiteX18" fmla="*/ 4667416 w 4806563"/>
                <a:gd name="connsiteY18" fmla="*/ 723747 h 1964150"/>
                <a:gd name="connsiteX19" fmla="*/ 4663440 w 4806563"/>
                <a:gd name="connsiteY19" fmla="*/ 735674 h 1964150"/>
                <a:gd name="connsiteX20" fmla="*/ 4611756 w 4806563"/>
                <a:gd name="connsiteY20" fmla="*/ 743625 h 1964150"/>
                <a:gd name="connsiteX21" fmla="*/ 4583927 w 4806563"/>
                <a:gd name="connsiteY21" fmla="*/ 755552 h 1964150"/>
                <a:gd name="connsiteX22" fmla="*/ 4575976 w 4806563"/>
                <a:gd name="connsiteY22" fmla="*/ 767479 h 1964150"/>
                <a:gd name="connsiteX23" fmla="*/ 4564049 w 4806563"/>
                <a:gd name="connsiteY23" fmla="*/ 807235 h 1964150"/>
                <a:gd name="connsiteX24" fmla="*/ 4552122 w 4806563"/>
                <a:gd name="connsiteY24" fmla="*/ 835065 h 1964150"/>
                <a:gd name="connsiteX25" fmla="*/ 4544170 w 4806563"/>
                <a:gd name="connsiteY25" fmla="*/ 843016 h 1964150"/>
                <a:gd name="connsiteX26" fmla="*/ 4528268 w 4806563"/>
                <a:gd name="connsiteY26" fmla="*/ 866870 h 1964150"/>
                <a:gd name="connsiteX27" fmla="*/ 4516341 w 4806563"/>
                <a:gd name="connsiteY27" fmla="*/ 870846 h 1964150"/>
                <a:gd name="connsiteX28" fmla="*/ 4508390 w 4806563"/>
                <a:gd name="connsiteY28" fmla="*/ 882773 h 1964150"/>
                <a:gd name="connsiteX29" fmla="*/ 4488511 w 4806563"/>
                <a:gd name="connsiteY29" fmla="*/ 898675 h 1964150"/>
                <a:gd name="connsiteX30" fmla="*/ 4480560 w 4806563"/>
                <a:gd name="connsiteY30" fmla="*/ 910602 h 1964150"/>
                <a:gd name="connsiteX31" fmla="*/ 4460682 w 4806563"/>
                <a:gd name="connsiteY31" fmla="*/ 926505 h 1964150"/>
                <a:gd name="connsiteX32" fmla="*/ 4436828 w 4806563"/>
                <a:gd name="connsiteY32" fmla="*/ 958310 h 1964150"/>
                <a:gd name="connsiteX33" fmla="*/ 4412974 w 4806563"/>
                <a:gd name="connsiteY33" fmla="*/ 966262 h 1964150"/>
                <a:gd name="connsiteX34" fmla="*/ 4401047 w 4806563"/>
                <a:gd name="connsiteY34" fmla="*/ 990115 h 1964150"/>
                <a:gd name="connsiteX35" fmla="*/ 4393096 w 4806563"/>
                <a:gd name="connsiteY35" fmla="*/ 1002042 h 1964150"/>
                <a:gd name="connsiteX36" fmla="*/ 4385144 w 4806563"/>
                <a:gd name="connsiteY36" fmla="*/ 1009994 h 1964150"/>
                <a:gd name="connsiteX37" fmla="*/ 4381169 w 4806563"/>
                <a:gd name="connsiteY37" fmla="*/ 1021921 h 1964150"/>
                <a:gd name="connsiteX38" fmla="*/ 4373217 w 4806563"/>
                <a:gd name="connsiteY38" fmla="*/ 1033848 h 1964150"/>
                <a:gd name="connsiteX39" fmla="*/ 4369242 w 4806563"/>
                <a:gd name="connsiteY39" fmla="*/ 1045775 h 1964150"/>
                <a:gd name="connsiteX40" fmla="*/ 4361290 w 4806563"/>
                <a:gd name="connsiteY40" fmla="*/ 1069628 h 1964150"/>
                <a:gd name="connsiteX41" fmla="*/ 4349363 w 4806563"/>
                <a:gd name="connsiteY41" fmla="*/ 1172995 h 1964150"/>
                <a:gd name="connsiteX42" fmla="*/ 4357315 w 4806563"/>
                <a:gd name="connsiteY42" fmla="*/ 1228655 h 1964150"/>
                <a:gd name="connsiteX43" fmla="*/ 4361290 w 4806563"/>
                <a:gd name="connsiteY43" fmla="*/ 1248533 h 1964150"/>
                <a:gd name="connsiteX44" fmla="*/ 4373217 w 4806563"/>
                <a:gd name="connsiteY44" fmla="*/ 1276362 h 1964150"/>
                <a:gd name="connsiteX45" fmla="*/ 4377193 w 4806563"/>
                <a:gd name="connsiteY45" fmla="*/ 1288289 h 1964150"/>
                <a:gd name="connsiteX46" fmla="*/ 4389120 w 4806563"/>
                <a:gd name="connsiteY46" fmla="*/ 1324070 h 1964150"/>
                <a:gd name="connsiteX47" fmla="*/ 4401047 w 4806563"/>
                <a:gd name="connsiteY47" fmla="*/ 1343948 h 1964150"/>
                <a:gd name="connsiteX48" fmla="*/ 4412974 w 4806563"/>
                <a:gd name="connsiteY48" fmla="*/ 1367802 h 1964150"/>
                <a:gd name="connsiteX49" fmla="*/ 4428876 w 4806563"/>
                <a:gd name="connsiteY49" fmla="*/ 1391656 h 1964150"/>
                <a:gd name="connsiteX50" fmla="*/ 4432852 w 4806563"/>
                <a:gd name="connsiteY50" fmla="*/ 1403583 h 1964150"/>
                <a:gd name="connsiteX51" fmla="*/ 4456706 w 4806563"/>
                <a:gd name="connsiteY51" fmla="*/ 1427437 h 1964150"/>
                <a:gd name="connsiteX52" fmla="*/ 4464657 w 4806563"/>
                <a:gd name="connsiteY52" fmla="*/ 1439364 h 1964150"/>
                <a:gd name="connsiteX53" fmla="*/ 4484536 w 4806563"/>
                <a:gd name="connsiteY53" fmla="*/ 1459242 h 1964150"/>
                <a:gd name="connsiteX54" fmla="*/ 4492487 w 4806563"/>
                <a:gd name="connsiteY54" fmla="*/ 1471169 h 1964150"/>
                <a:gd name="connsiteX55" fmla="*/ 4512365 w 4806563"/>
                <a:gd name="connsiteY55" fmla="*/ 1487072 h 1964150"/>
                <a:gd name="connsiteX56" fmla="*/ 4508390 w 4806563"/>
                <a:gd name="connsiteY56" fmla="*/ 1498999 h 1964150"/>
                <a:gd name="connsiteX57" fmla="*/ 4512365 w 4806563"/>
                <a:gd name="connsiteY57" fmla="*/ 1542731 h 1964150"/>
                <a:gd name="connsiteX58" fmla="*/ 4532243 w 4806563"/>
                <a:gd name="connsiteY58" fmla="*/ 1558634 h 1964150"/>
                <a:gd name="connsiteX59" fmla="*/ 4544170 w 4806563"/>
                <a:gd name="connsiteY59" fmla="*/ 1566585 h 1964150"/>
                <a:gd name="connsiteX60" fmla="*/ 4548146 w 4806563"/>
                <a:gd name="connsiteY60" fmla="*/ 1578512 h 1964150"/>
                <a:gd name="connsiteX61" fmla="*/ 4560073 w 4806563"/>
                <a:gd name="connsiteY61" fmla="*/ 1586463 h 1964150"/>
                <a:gd name="connsiteX62" fmla="*/ 4583927 w 4806563"/>
                <a:gd name="connsiteY62" fmla="*/ 1614293 h 1964150"/>
                <a:gd name="connsiteX63" fmla="*/ 4591878 w 4806563"/>
                <a:gd name="connsiteY63" fmla="*/ 1642122 h 1964150"/>
                <a:gd name="connsiteX64" fmla="*/ 4611756 w 4806563"/>
                <a:gd name="connsiteY64" fmla="*/ 1662001 h 1964150"/>
                <a:gd name="connsiteX65" fmla="*/ 4615732 w 4806563"/>
                <a:gd name="connsiteY65" fmla="*/ 1721635 h 1964150"/>
                <a:gd name="connsiteX66" fmla="*/ 4611756 w 4806563"/>
                <a:gd name="connsiteY66" fmla="*/ 1789222 h 1964150"/>
                <a:gd name="connsiteX67" fmla="*/ 4611756 w 4806563"/>
                <a:gd name="connsiteY67" fmla="*/ 1836929 h 1964150"/>
                <a:gd name="connsiteX68" fmla="*/ 4599830 w 4806563"/>
                <a:gd name="connsiteY68" fmla="*/ 1888613 h 1964150"/>
                <a:gd name="connsiteX69" fmla="*/ 4595854 w 4806563"/>
                <a:gd name="connsiteY69" fmla="*/ 1912467 h 1964150"/>
                <a:gd name="connsiteX70" fmla="*/ 4583927 w 4806563"/>
                <a:gd name="connsiteY70" fmla="*/ 1916442 h 1964150"/>
                <a:gd name="connsiteX71" fmla="*/ 4564049 w 4806563"/>
                <a:gd name="connsiteY71" fmla="*/ 1932345 h 1964150"/>
                <a:gd name="connsiteX72" fmla="*/ 4536219 w 4806563"/>
                <a:gd name="connsiteY72" fmla="*/ 1936321 h 1964150"/>
                <a:gd name="connsiteX73" fmla="*/ 4524292 w 4806563"/>
                <a:gd name="connsiteY73" fmla="*/ 1932345 h 1964150"/>
                <a:gd name="connsiteX74" fmla="*/ 4520316 w 4806563"/>
                <a:gd name="connsiteY74" fmla="*/ 1920418 h 1964150"/>
                <a:gd name="connsiteX75" fmla="*/ 4504414 w 4806563"/>
                <a:gd name="connsiteY75" fmla="*/ 1896564 h 1964150"/>
                <a:gd name="connsiteX76" fmla="*/ 4496463 w 4806563"/>
                <a:gd name="connsiteY76" fmla="*/ 1868735 h 1964150"/>
                <a:gd name="connsiteX77" fmla="*/ 4488511 w 4806563"/>
                <a:gd name="connsiteY77" fmla="*/ 1860783 h 1964150"/>
                <a:gd name="connsiteX78" fmla="*/ 4476584 w 4806563"/>
                <a:gd name="connsiteY78" fmla="*/ 1856808 h 1964150"/>
                <a:gd name="connsiteX79" fmla="*/ 4452730 w 4806563"/>
                <a:gd name="connsiteY79" fmla="*/ 1848856 h 1964150"/>
                <a:gd name="connsiteX80" fmla="*/ 4428876 w 4806563"/>
                <a:gd name="connsiteY80" fmla="*/ 1844881 h 1964150"/>
                <a:gd name="connsiteX81" fmla="*/ 4420925 w 4806563"/>
                <a:gd name="connsiteY81" fmla="*/ 1821027 h 1964150"/>
                <a:gd name="connsiteX82" fmla="*/ 4412974 w 4806563"/>
                <a:gd name="connsiteY82" fmla="*/ 1785246 h 1964150"/>
                <a:gd name="connsiteX83" fmla="*/ 4389120 w 4806563"/>
                <a:gd name="connsiteY83" fmla="*/ 1781270 h 1964150"/>
                <a:gd name="connsiteX84" fmla="*/ 4377193 w 4806563"/>
                <a:gd name="connsiteY84" fmla="*/ 1777295 h 1964150"/>
                <a:gd name="connsiteX85" fmla="*/ 4369242 w 4806563"/>
                <a:gd name="connsiteY85" fmla="*/ 1769343 h 1964150"/>
                <a:gd name="connsiteX86" fmla="*/ 4357315 w 4806563"/>
                <a:gd name="connsiteY86" fmla="*/ 1761392 h 1964150"/>
                <a:gd name="connsiteX87" fmla="*/ 4353339 w 4806563"/>
                <a:gd name="connsiteY87" fmla="*/ 1749465 h 1964150"/>
                <a:gd name="connsiteX88" fmla="*/ 4341412 w 4806563"/>
                <a:gd name="connsiteY88" fmla="*/ 1741514 h 1964150"/>
                <a:gd name="connsiteX89" fmla="*/ 4325510 w 4806563"/>
                <a:gd name="connsiteY89" fmla="*/ 1717660 h 1964150"/>
                <a:gd name="connsiteX90" fmla="*/ 4317558 w 4806563"/>
                <a:gd name="connsiteY90" fmla="*/ 1709708 h 1964150"/>
                <a:gd name="connsiteX91" fmla="*/ 4309607 w 4806563"/>
                <a:gd name="connsiteY91" fmla="*/ 1685855 h 1964150"/>
                <a:gd name="connsiteX92" fmla="*/ 4301656 w 4806563"/>
                <a:gd name="connsiteY92" fmla="*/ 1673928 h 1964150"/>
                <a:gd name="connsiteX93" fmla="*/ 4293704 w 4806563"/>
                <a:gd name="connsiteY93" fmla="*/ 1665976 h 1964150"/>
                <a:gd name="connsiteX94" fmla="*/ 4297680 w 4806563"/>
                <a:gd name="connsiteY94" fmla="*/ 1654049 h 1964150"/>
                <a:gd name="connsiteX95" fmla="*/ 4309607 w 4806563"/>
                <a:gd name="connsiteY95" fmla="*/ 1646098 h 1964150"/>
                <a:gd name="connsiteX96" fmla="*/ 4321534 w 4806563"/>
                <a:gd name="connsiteY96" fmla="*/ 1622244 h 1964150"/>
                <a:gd name="connsiteX97" fmla="*/ 4317558 w 4806563"/>
                <a:gd name="connsiteY97" fmla="*/ 1610317 h 1964150"/>
                <a:gd name="connsiteX98" fmla="*/ 4297680 w 4806563"/>
                <a:gd name="connsiteY98" fmla="*/ 1614293 h 1964150"/>
                <a:gd name="connsiteX99" fmla="*/ 4285753 w 4806563"/>
                <a:gd name="connsiteY99" fmla="*/ 1618268 h 1964150"/>
                <a:gd name="connsiteX100" fmla="*/ 4281777 w 4806563"/>
                <a:gd name="connsiteY100" fmla="*/ 1634171 h 1964150"/>
                <a:gd name="connsiteX101" fmla="*/ 4277802 w 4806563"/>
                <a:gd name="connsiteY101" fmla="*/ 1582488 h 1964150"/>
                <a:gd name="connsiteX102" fmla="*/ 4277802 w 4806563"/>
                <a:gd name="connsiteY102" fmla="*/ 1522853 h 1964150"/>
                <a:gd name="connsiteX103" fmla="*/ 4269850 w 4806563"/>
                <a:gd name="connsiteY103" fmla="*/ 1514902 h 1964150"/>
                <a:gd name="connsiteX104" fmla="*/ 4265875 w 4806563"/>
                <a:gd name="connsiteY104" fmla="*/ 1467194 h 1964150"/>
                <a:gd name="connsiteX105" fmla="*/ 4261899 w 4806563"/>
                <a:gd name="connsiteY105" fmla="*/ 1455267 h 1964150"/>
                <a:gd name="connsiteX106" fmla="*/ 4253948 w 4806563"/>
                <a:gd name="connsiteY106" fmla="*/ 1447315 h 1964150"/>
                <a:gd name="connsiteX107" fmla="*/ 4234070 w 4806563"/>
                <a:gd name="connsiteY107" fmla="*/ 1443340 h 1964150"/>
                <a:gd name="connsiteX108" fmla="*/ 4222143 w 4806563"/>
                <a:gd name="connsiteY108" fmla="*/ 1435388 h 1964150"/>
                <a:gd name="connsiteX109" fmla="*/ 4182386 w 4806563"/>
                <a:gd name="connsiteY109" fmla="*/ 1403583 h 1964150"/>
                <a:gd name="connsiteX110" fmla="*/ 4162508 w 4806563"/>
                <a:gd name="connsiteY110" fmla="*/ 1383705 h 1964150"/>
                <a:gd name="connsiteX111" fmla="*/ 4138654 w 4806563"/>
                <a:gd name="connsiteY111" fmla="*/ 1375754 h 1964150"/>
                <a:gd name="connsiteX112" fmla="*/ 4118776 w 4806563"/>
                <a:gd name="connsiteY112" fmla="*/ 1355875 h 1964150"/>
                <a:gd name="connsiteX113" fmla="*/ 4106849 w 4806563"/>
                <a:gd name="connsiteY113" fmla="*/ 1347924 h 1964150"/>
                <a:gd name="connsiteX114" fmla="*/ 4086970 w 4806563"/>
                <a:gd name="connsiteY114" fmla="*/ 1335997 h 1964150"/>
                <a:gd name="connsiteX115" fmla="*/ 4063116 w 4806563"/>
                <a:gd name="connsiteY115" fmla="*/ 1343948 h 1964150"/>
                <a:gd name="connsiteX116" fmla="*/ 4047214 w 4806563"/>
                <a:gd name="connsiteY116" fmla="*/ 1367802 h 1964150"/>
                <a:gd name="connsiteX117" fmla="*/ 4039263 w 4806563"/>
                <a:gd name="connsiteY117" fmla="*/ 1375754 h 1964150"/>
                <a:gd name="connsiteX118" fmla="*/ 4031311 w 4806563"/>
                <a:gd name="connsiteY118" fmla="*/ 1399608 h 1964150"/>
                <a:gd name="connsiteX119" fmla="*/ 4019384 w 4806563"/>
                <a:gd name="connsiteY119" fmla="*/ 1403583 h 1964150"/>
                <a:gd name="connsiteX120" fmla="*/ 3991555 w 4806563"/>
                <a:gd name="connsiteY120" fmla="*/ 1407559 h 1964150"/>
                <a:gd name="connsiteX121" fmla="*/ 3967701 w 4806563"/>
                <a:gd name="connsiteY121" fmla="*/ 1395632 h 1964150"/>
                <a:gd name="connsiteX122" fmla="*/ 3963725 w 4806563"/>
                <a:gd name="connsiteY122" fmla="*/ 1383705 h 1964150"/>
                <a:gd name="connsiteX123" fmla="*/ 3939871 w 4806563"/>
                <a:gd name="connsiteY123" fmla="*/ 1375754 h 1964150"/>
                <a:gd name="connsiteX124" fmla="*/ 3927944 w 4806563"/>
                <a:gd name="connsiteY124" fmla="*/ 1367802 h 1964150"/>
                <a:gd name="connsiteX125" fmla="*/ 3904090 w 4806563"/>
                <a:gd name="connsiteY125" fmla="*/ 1355875 h 1964150"/>
                <a:gd name="connsiteX126" fmla="*/ 3892163 w 4806563"/>
                <a:gd name="connsiteY126" fmla="*/ 1351900 h 1964150"/>
                <a:gd name="connsiteX127" fmla="*/ 3868310 w 4806563"/>
                <a:gd name="connsiteY127" fmla="*/ 1335997 h 1964150"/>
                <a:gd name="connsiteX128" fmla="*/ 3792772 w 4806563"/>
                <a:gd name="connsiteY128" fmla="*/ 1332022 h 1964150"/>
                <a:gd name="connsiteX129" fmla="*/ 3737113 w 4806563"/>
                <a:gd name="connsiteY129" fmla="*/ 1339973 h 1964150"/>
                <a:gd name="connsiteX130" fmla="*/ 3725186 w 4806563"/>
                <a:gd name="connsiteY130" fmla="*/ 1343948 h 1964150"/>
                <a:gd name="connsiteX131" fmla="*/ 3717235 w 4806563"/>
                <a:gd name="connsiteY131" fmla="*/ 1351900 h 1964150"/>
                <a:gd name="connsiteX132" fmla="*/ 3681454 w 4806563"/>
                <a:gd name="connsiteY132" fmla="*/ 1355875 h 1964150"/>
                <a:gd name="connsiteX133" fmla="*/ 3665551 w 4806563"/>
                <a:gd name="connsiteY133" fmla="*/ 1359851 h 1964150"/>
                <a:gd name="connsiteX134" fmla="*/ 3661576 w 4806563"/>
                <a:gd name="connsiteY134" fmla="*/ 1347924 h 1964150"/>
                <a:gd name="connsiteX135" fmla="*/ 3657600 w 4806563"/>
                <a:gd name="connsiteY135" fmla="*/ 1335997 h 1964150"/>
                <a:gd name="connsiteX136" fmla="*/ 3649649 w 4806563"/>
                <a:gd name="connsiteY136" fmla="*/ 1312143 h 1964150"/>
                <a:gd name="connsiteX137" fmla="*/ 3625795 w 4806563"/>
                <a:gd name="connsiteY137" fmla="*/ 1308168 h 1964150"/>
                <a:gd name="connsiteX138" fmla="*/ 3617843 w 4806563"/>
                <a:gd name="connsiteY138" fmla="*/ 1316119 h 1964150"/>
                <a:gd name="connsiteX139" fmla="*/ 3562184 w 4806563"/>
                <a:gd name="connsiteY139" fmla="*/ 1351900 h 1964150"/>
                <a:gd name="connsiteX140" fmla="*/ 3550257 w 4806563"/>
                <a:gd name="connsiteY140" fmla="*/ 1347924 h 1964150"/>
                <a:gd name="connsiteX141" fmla="*/ 3526403 w 4806563"/>
                <a:gd name="connsiteY141" fmla="*/ 1339973 h 1964150"/>
                <a:gd name="connsiteX142" fmla="*/ 3510501 w 4806563"/>
                <a:gd name="connsiteY142" fmla="*/ 1335997 h 1964150"/>
                <a:gd name="connsiteX143" fmla="*/ 3498574 w 4806563"/>
                <a:gd name="connsiteY143" fmla="*/ 1343948 h 1964150"/>
                <a:gd name="connsiteX144" fmla="*/ 3466769 w 4806563"/>
                <a:gd name="connsiteY144" fmla="*/ 1347924 h 1964150"/>
                <a:gd name="connsiteX145" fmla="*/ 3446890 w 4806563"/>
                <a:gd name="connsiteY145" fmla="*/ 1379729 h 1964150"/>
                <a:gd name="connsiteX146" fmla="*/ 3442915 w 4806563"/>
                <a:gd name="connsiteY146" fmla="*/ 1415510 h 1964150"/>
                <a:gd name="connsiteX147" fmla="*/ 3466769 w 4806563"/>
                <a:gd name="connsiteY147" fmla="*/ 1411535 h 1964150"/>
                <a:gd name="connsiteX148" fmla="*/ 3486647 w 4806563"/>
                <a:gd name="connsiteY148" fmla="*/ 1407559 h 1964150"/>
                <a:gd name="connsiteX149" fmla="*/ 3486647 w 4806563"/>
                <a:gd name="connsiteY149" fmla="*/ 1431413 h 1964150"/>
                <a:gd name="connsiteX150" fmla="*/ 3466769 w 4806563"/>
                <a:gd name="connsiteY150" fmla="*/ 1435388 h 1964150"/>
                <a:gd name="connsiteX151" fmla="*/ 3462793 w 4806563"/>
                <a:gd name="connsiteY151" fmla="*/ 1447315 h 1964150"/>
                <a:gd name="connsiteX152" fmla="*/ 3470744 w 4806563"/>
                <a:gd name="connsiteY152" fmla="*/ 1475145 h 1964150"/>
                <a:gd name="connsiteX153" fmla="*/ 3506525 w 4806563"/>
                <a:gd name="connsiteY153" fmla="*/ 1495023 h 1964150"/>
                <a:gd name="connsiteX154" fmla="*/ 3518452 w 4806563"/>
                <a:gd name="connsiteY154" fmla="*/ 1498999 h 1964150"/>
                <a:gd name="connsiteX155" fmla="*/ 3542306 w 4806563"/>
                <a:gd name="connsiteY155" fmla="*/ 1506950 h 1964150"/>
                <a:gd name="connsiteX156" fmla="*/ 3534355 w 4806563"/>
                <a:gd name="connsiteY156" fmla="*/ 1530804 h 1964150"/>
                <a:gd name="connsiteX157" fmla="*/ 3526403 w 4806563"/>
                <a:gd name="connsiteY157" fmla="*/ 1522853 h 1964150"/>
                <a:gd name="connsiteX158" fmla="*/ 3514476 w 4806563"/>
                <a:gd name="connsiteY158" fmla="*/ 1518877 h 1964150"/>
                <a:gd name="connsiteX159" fmla="*/ 3466769 w 4806563"/>
                <a:gd name="connsiteY159" fmla="*/ 1510926 h 1964150"/>
                <a:gd name="connsiteX160" fmla="*/ 3454842 w 4806563"/>
                <a:gd name="connsiteY160" fmla="*/ 1502975 h 1964150"/>
                <a:gd name="connsiteX161" fmla="*/ 3434963 w 4806563"/>
                <a:gd name="connsiteY161" fmla="*/ 1475145 h 1964150"/>
                <a:gd name="connsiteX162" fmla="*/ 3423036 w 4806563"/>
                <a:gd name="connsiteY162" fmla="*/ 1498999 h 1964150"/>
                <a:gd name="connsiteX163" fmla="*/ 3430988 w 4806563"/>
                <a:gd name="connsiteY163" fmla="*/ 1506950 h 1964150"/>
                <a:gd name="connsiteX164" fmla="*/ 3423036 w 4806563"/>
                <a:gd name="connsiteY164" fmla="*/ 1514902 h 1964150"/>
                <a:gd name="connsiteX165" fmla="*/ 3411110 w 4806563"/>
                <a:gd name="connsiteY165" fmla="*/ 1534780 h 1964150"/>
                <a:gd name="connsiteX166" fmla="*/ 3403158 w 4806563"/>
                <a:gd name="connsiteY166" fmla="*/ 1510926 h 1964150"/>
                <a:gd name="connsiteX167" fmla="*/ 3387256 w 4806563"/>
                <a:gd name="connsiteY167" fmla="*/ 1506950 h 1964150"/>
                <a:gd name="connsiteX168" fmla="*/ 3367377 w 4806563"/>
                <a:gd name="connsiteY168" fmla="*/ 1522853 h 1964150"/>
                <a:gd name="connsiteX169" fmla="*/ 3355450 w 4806563"/>
                <a:gd name="connsiteY169" fmla="*/ 1542731 h 1964150"/>
                <a:gd name="connsiteX170" fmla="*/ 3327621 w 4806563"/>
                <a:gd name="connsiteY170" fmla="*/ 1546707 h 1964150"/>
                <a:gd name="connsiteX171" fmla="*/ 3295816 w 4806563"/>
                <a:gd name="connsiteY171" fmla="*/ 1522853 h 1964150"/>
                <a:gd name="connsiteX172" fmla="*/ 3287864 w 4806563"/>
                <a:gd name="connsiteY172" fmla="*/ 1514902 h 1964150"/>
                <a:gd name="connsiteX173" fmla="*/ 3295816 w 4806563"/>
                <a:gd name="connsiteY173" fmla="*/ 1506950 h 1964150"/>
                <a:gd name="connsiteX174" fmla="*/ 3287864 w 4806563"/>
                <a:gd name="connsiteY174" fmla="*/ 1495023 h 1964150"/>
                <a:gd name="connsiteX175" fmla="*/ 3275937 w 4806563"/>
                <a:gd name="connsiteY175" fmla="*/ 1491048 h 1964150"/>
                <a:gd name="connsiteX176" fmla="*/ 3267986 w 4806563"/>
                <a:gd name="connsiteY176" fmla="*/ 1483096 h 1964150"/>
                <a:gd name="connsiteX177" fmla="*/ 3256059 w 4806563"/>
                <a:gd name="connsiteY177" fmla="*/ 1479121 h 1964150"/>
                <a:gd name="connsiteX178" fmla="*/ 3252083 w 4806563"/>
                <a:gd name="connsiteY178" fmla="*/ 1467194 h 1964150"/>
                <a:gd name="connsiteX179" fmla="*/ 3220278 w 4806563"/>
                <a:gd name="connsiteY179" fmla="*/ 1463218 h 1964150"/>
                <a:gd name="connsiteX180" fmla="*/ 3200400 w 4806563"/>
                <a:gd name="connsiteY180" fmla="*/ 1459242 h 1964150"/>
                <a:gd name="connsiteX181" fmla="*/ 3188473 w 4806563"/>
                <a:gd name="connsiteY181" fmla="*/ 1463218 h 1964150"/>
                <a:gd name="connsiteX182" fmla="*/ 3184497 w 4806563"/>
                <a:gd name="connsiteY182" fmla="*/ 1475145 h 1964150"/>
                <a:gd name="connsiteX183" fmla="*/ 3168595 w 4806563"/>
                <a:gd name="connsiteY183" fmla="*/ 1479121 h 1964150"/>
                <a:gd name="connsiteX184" fmla="*/ 3132814 w 4806563"/>
                <a:gd name="connsiteY184" fmla="*/ 1471169 h 1964150"/>
                <a:gd name="connsiteX185" fmla="*/ 3120887 w 4806563"/>
                <a:gd name="connsiteY185" fmla="*/ 1467194 h 1964150"/>
                <a:gd name="connsiteX186" fmla="*/ 3085106 w 4806563"/>
                <a:gd name="connsiteY186" fmla="*/ 1455267 h 1964150"/>
                <a:gd name="connsiteX187" fmla="*/ 3025471 w 4806563"/>
                <a:gd name="connsiteY187" fmla="*/ 1451291 h 1964150"/>
                <a:gd name="connsiteX188" fmla="*/ 3009569 w 4806563"/>
                <a:gd name="connsiteY188" fmla="*/ 1455267 h 1964150"/>
                <a:gd name="connsiteX189" fmla="*/ 2989690 w 4806563"/>
                <a:gd name="connsiteY189" fmla="*/ 1459242 h 1964150"/>
                <a:gd name="connsiteX190" fmla="*/ 2977763 w 4806563"/>
                <a:gd name="connsiteY190" fmla="*/ 1463218 h 1964150"/>
                <a:gd name="connsiteX191" fmla="*/ 2930056 w 4806563"/>
                <a:gd name="connsiteY191" fmla="*/ 1475145 h 1964150"/>
                <a:gd name="connsiteX192" fmla="*/ 2918129 w 4806563"/>
                <a:gd name="connsiteY192" fmla="*/ 1483096 h 1964150"/>
                <a:gd name="connsiteX193" fmla="*/ 2878372 w 4806563"/>
                <a:gd name="connsiteY193" fmla="*/ 1495023 h 1964150"/>
                <a:gd name="connsiteX194" fmla="*/ 2870421 w 4806563"/>
                <a:gd name="connsiteY194" fmla="*/ 1502975 h 1964150"/>
                <a:gd name="connsiteX195" fmla="*/ 2850543 w 4806563"/>
                <a:gd name="connsiteY195" fmla="*/ 1514902 h 1964150"/>
                <a:gd name="connsiteX196" fmla="*/ 2826689 w 4806563"/>
                <a:gd name="connsiteY196" fmla="*/ 1522853 h 1964150"/>
                <a:gd name="connsiteX197" fmla="*/ 2810786 w 4806563"/>
                <a:gd name="connsiteY197" fmla="*/ 1542731 h 1964150"/>
                <a:gd name="connsiteX198" fmla="*/ 2798859 w 4806563"/>
                <a:gd name="connsiteY198" fmla="*/ 1550682 h 1964150"/>
                <a:gd name="connsiteX199" fmla="*/ 2786932 w 4806563"/>
                <a:gd name="connsiteY199" fmla="*/ 1554658 h 1964150"/>
                <a:gd name="connsiteX200" fmla="*/ 2778981 w 4806563"/>
                <a:gd name="connsiteY200" fmla="*/ 1566585 h 1964150"/>
                <a:gd name="connsiteX201" fmla="*/ 2759103 w 4806563"/>
                <a:gd name="connsiteY201" fmla="*/ 1582488 h 1964150"/>
                <a:gd name="connsiteX202" fmla="*/ 2747176 w 4806563"/>
                <a:gd name="connsiteY202" fmla="*/ 1590439 h 1964150"/>
                <a:gd name="connsiteX203" fmla="*/ 2731273 w 4806563"/>
                <a:gd name="connsiteY203" fmla="*/ 1610317 h 1964150"/>
                <a:gd name="connsiteX204" fmla="*/ 2727297 w 4806563"/>
                <a:gd name="connsiteY204" fmla="*/ 1622244 h 1964150"/>
                <a:gd name="connsiteX205" fmla="*/ 2699468 w 4806563"/>
                <a:gd name="connsiteY205" fmla="*/ 1626220 h 1964150"/>
                <a:gd name="connsiteX206" fmla="*/ 2683565 w 4806563"/>
                <a:gd name="connsiteY206" fmla="*/ 1630195 h 1964150"/>
                <a:gd name="connsiteX207" fmla="*/ 2651760 w 4806563"/>
                <a:gd name="connsiteY207" fmla="*/ 1634171 h 1964150"/>
                <a:gd name="connsiteX208" fmla="*/ 2639833 w 4806563"/>
                <a:gd name="connsiteY208" fmla="*/ 1642122 h 1964150"/>
                <a:gd name="connsiteX209" fmla="*/ 2623930 w 4806563"/>
                <a:gd name="connsiteY209" fmla="*/ 1650074 h 1964150"/>
                <a:gd name="connsiteX210" fmla="*/ 2588150 w 4806563"/>
                <a:gd name="connsiteY210" fmla="*/ 1669952 h 1964150"/>
                <a:gd name="connsiteX211" fmla="*/ 2564296 w 4806563"/>
                <a:gd name="connsiteY211" fmla="*/ 1701757 h 1964150"/>
                <a:gd name="connsiteX212" fmla="*/ 2544417 w 4806563"/>
                <a:gd name="connsiteY212" fmla="*/ 1713684 h 1964150"/>
                <a:gd name="connsiteX213" fmla="*/ 2552369 w 4806563"/>
                <a:gd name="connsiteY213" fmla="*/ 1737538 h 1964150"/>
                <a:gd name="connsiteX214" fmla="*/ 2548393 w 4806563"/>
                <a:gd name="connsiteY214" fmla="*/ 1769343 h 1964150"/>
                <a:gd name="connsiteX215" fmla="*/ 2544417 w 4806563"/>
                <a:gd name="connsiteY215" fmla="*/ 1781270 h 1964150"/>
                <a:gd name="connsiteX216" fmla="*/ 2532490 w 4806563"/>
                <a:gd name="connsiteY216" fmla="*/ 1825002 h 1964150"/>
                <a:gd name="connsiteX217" fmla="*/ 2528515 w 4806563"/>
                <a:gd name="connsiteY217" fmla="*/ 1848856 h 1964150"/>
                <a:gd name="connsiteX218" fmla="*/ 2532490 w 4806563"/>
                <a:gd name="connsiteY218" fmla="*/ 1860783 h 1964150"/>
                <a:gd name="connsiteX219" fmla="*/ 2536466 w 4806563"/>
                <a:gd name="connsiteY219" fmla="*/ 1916442 h 1964150"/>
                <a:gd name="connsiteX220" fmla="*/ 2544417 w 4806563"/>
                <a:gd name="connsiteY220" fmla="*/ 1928369 h 1964150"/>
                <a:gd name="connsiteX221" fmla="*/ 2552369 w 4806563"/>
                <a:gd name="connsiteY221" fmla="*/ 1960175 h 1964150"/>
                <a:gd name="connsiteX222" fmla="*/ 2508636 w 4806563"/>
                <a:gd name="connsiteY222" fmla="*/ 1956199 h 1964150"/>
                <a:gd name="connsiteX223" fmla="*/ 2452977 w 4806563"/>
                <a:gd name="connsiteY223" fmla="*/ 1944272 h 1964150"/>
                <a:gd name="connsiteX224" fmla="*/ 2433099 w 4806563"/>
                <a:gd name="connsiteY224" fmla="*/ 1940296 h 1964150"/>
                <a:gd name="connsiteX225" fmla="*/ 2405270 w 4806563"/>
                <a:gd name="connsiteY225" fmla="*/ 1932345 h 1964150"/>
                <a:gd name="connsiteX226" fmla="*/ 2381416 w 4806563"/>
                <a:gd name="connsiteY226" fmla="*/ 1916442 h 1964150"/>
                <a:gd name="connsiteX227" fmla="*/ 2357562 w 4806563"/>
                <a:gd name="connsiteY227" fmla="*/ 1912467 h 1964150"/>
                <a:gd name="connsiteX228" fmla="*/ 2345635 w 4806563"/>
                <a:gd name="connsiteY228" fmla="*/ 1908491 h 1964150"/>
                <a:gd name="connsiteX229" fmla="*/ 2341659 w 4806563"/>
                <a:gd name="connsiteY229" fmla="*/ 1896564 h 1964150"/>
                <a:gd name="connsiteX230" fmla="*/ 2333708 w 4806563"/>
                <a:gd name="connsiteY230" fmla="*/ 1884637 h 1964150"/>
                <a:gd name="connsiteX231" fmla="*/ 2325756 w 4806563"/>
                <a:gd name="connsiteY231" fmla="*/ 1844881 h 1964150"/>
                <a:gd name="connsiteX232" fmla="*/ 2313830 w 4806563"/>
                <a:gd name="connsiteY232" fmla="*/ 1785246 h 1964150"/>
                <a:gd name="connsiteX233" fmla="*/ 2301903 w 4806563"/>
                <a:gd name="connsiteY233" fmla="*/ 1761392 h 1964150"/>
                <a:gd name="connsiteX234" fmla="*/ 2266122 w 4806563"/>
                <a:gd name="connsiteY234" fmla="*/ 1745489 h 1964150"/>
                <a:gd name="connsiteX235" fmla="*/ 2250219 w 4806563"/>
                <a:gd name="connsiteY235" fmla="*/ 1713684 h 1964150"/>
                <a:gd name="connsiteX236" fmla="*/ 2242268 w 4806563"/>
                <a:gd name="connsiteY236" fmla="*/ 1681879 h 1964150"/>
                <a:gd name="connsiteX237" fmla="*/ 2226365 w 4806563"/>
                <a:gd name="connsiteY237" fmla="*/ 1665976 h 1964150"/>
                <a:gd name="connsiteX238" fmla="*/ 2218414 w 4806563"/>
                <a:gd name="connsiteY238" fmla="*/ 1638147 h 1964150"/>
                <a:gd name="connsiteX239" fmla="*/ 2214438 w 4806563"/>
                <a:gd name="connsiteY239" fmla="*/ 1626220 h 1964150"/>
                <a:gd name="connsiteX240" fmla="*/ 2202511 w 4806563"/>
                <a:gd name="connsiteY240" fmla="*/ 1590439 h 1964150"/>
                <a:gd name="connsiteX241" fmla="*/ 2198536 w 4806563"/>
                <a:gd name="connsiteY241" fmla="*/ 1574536 h 1964150"/>
                <a:gd name="connsiteX242" fmla="*/ 2190584 w 4806563"/>
                <a:gd name="connsiteY242" fmla="*/ 1562609 h 1964150"/>
                <a:gd name="connsiteX243" fmla="*/ 2186609 w 4806563"/>
                <a:gd name="connsiteY243" fmla="*/ 1550682 h 1964150"/>
                <a:gd name="connsiteX244" fmla="*/ 2178657 w 4806563"/>
                <a:gd name="connsiteY244" fmla="*/ 1542731 h 1964150"/>
                <a:gd name="connsiteX245" fmla="*/ 2166730 w 4806563"/>
                <a:gd name="connsiteY245" fmla="*/ 1502975 h 1964150"/>
                <a:gd name="connsiteX246" fmla="*/ 2154803 w 4806563"/>
                <a:gd name="connsiteY246" fmla="*/ 1498999 h 1964150"/>
                <a:gd name="connsiteX247" fmla="*/ 2146852 w 4806563"/>
                <a:gd name="connsiteY247" fmla="*/ 1487072 h 1964150"/>
                <a:gd name="connsiteX248" fmla="*/ 2119023 w 4806563"/>
                <a:gd name="connsiteY248" fmla="*/ 1455267 h 1964150"/>
                <a:gd name="connsiteX249" fmla="*/ 2095169 w 4806563"/>
                <a:gd name="connsiteY249" fmla="*/ 1447315 h 1964150"/>
                <a:gd name="connsiteX250" fmla="*/ 2035534 w 4806563"/>
                <a:gd name="connsiteY250" fmla="*/ 1443340 h 1964150"/>
                <a:gd name="connsiteX251" fmla="*/ 2023607 w 4806563"/>
                <a:gd name="connsiteY251" fmla="*/ 1439364 h 1964150"/>
                <a:gd name="connsiteX252" fmla="*/ 2011680 w 4806563"/>
                <a:gd name="connsiteY252" fmla="*/ 1435388 h 1964150"/>
                <a:gd name="connsiteX253" fmla="*/ 1963972 w 4806563"/>
                <a:gd name="connsiteY253" fmla="*/ 1423462 h 1964150"/>
                <a:gd name="connsiteX254" fmla="*/ 1940118 w 4806563"/>
                <a:gd name="connsiteY254" fmla="*/ 1439364 h 1964150"/>
                <a:gd name="connsiteX255" fmla="*/ 1924216 w 4806563"/>
                <a:gd name="connsiteY255" fmla="*/ 1475145 h 1964150"/>
                <a:gd name="connsiteX256" fmla="*/ 1912289 w 4806563"/>
                <a:gd name="connsiteY256" fmla="*/ 1479121 h 1964150"/>
                <a:gd name="connsiteX257" fmla="*/ 1908313 w 4806563"/>
                <a:gd name="connsiteY257" fmla="*/ 1491048 h 1964150"/>
                <a:gd name="connsiteX258" fmla="*/ 1896386 w 4806563"/>
                <a:gd name="connsiteY258" fmla="*/ 1522853 h 1964150"/>
                <a:gd name="connsiteX259" fmla="*/ 1876508 w 4806563"/>
                <a:gd name="connsiteY259" fmla="*/ 1526828 h 1964150"/>
                <a:gd name="connsiteX260" fmla="*/ 1852654 w 4806563"/>
                <a:gd name="connsiteY260" fmla="*/ 1518877 h 1964150"/>
                <a:gd name="connsiteX261" fmla="*/ 1832776 w 4806563"/>
                <a:gd name="connsiteY261" fmla="*/ 1514902 h 1964150"/>
                <a:gd name="connsiteX262" fmla="*/ 1808922 w 4806563"/>
                <a:gd name="connsiteY262" fmla="*/ 1502975 h 1964150"/>
                <a:gd name="connsiteX263" fmla="*/ 1796995 w 4806563"/>
                <a:gd name="connsiteY263" fmla="*/ 1498999 h 1964150"/>
                <a:gd name="connsiteX264" fmla="*/ 1785068 w 4806563"/>
                <a:gd name="connsiteY264" fmla="*/ 1491048 h 1964150"/>
                <a:gd name="connsiteX265" fmla="*/ 1773141 w 4806563"/>
                <a:gd name="connsiteY265" fmla="*/ 1487072 h 1964150"/>
                <a:gd name="connsiteX266" fmla="*/ 1761214 w 4806563"/>
                <a:gd name="connsiteY266" fmla="*/ 1475145 h 1964150"/>
                <a:gd name="connsiteX267" fmla="*/ 1741336 w 4806563"/>
                <a:gd name="connsiteY267" fmla="*/ 1455267 h 1964150"/>
                <a:gd name="connsiteX268" fmla="*/ 1733384 w 4806563"/>
                <a:gd name="connsiteY268" fmla="*/ 1431413 h 1964150"/>
                <a:gd name="connsiteX269" fmla="*/ 1725433 w 4806563"/>
                <a:gd name="connsiteY269" fmla="*/ 1419486 h 1964150"/>
                <a:gd name="connsiteX270" fmla="*/ 1721457 w 4806563"/>
                <a:gd name="connsiteY270" fmla="*/ 1375754 h 1964150"/>
                <a:gd name="connsiteX271" fmla="*/ 1717482 w 4806563"/>
                <a:gd name="connsiteY271" fmla="*/ 1363827 h 1964150"/>
                <a:gd name="connsiteX272" fmla="*/ 1709530 w 4806563"/>
                <a:gd name="connsiteY272" fmla="*/ 1339973 h 1964150"/>
                <a:gd name="connsiteX273" fmla="*/ 1693628 w 4806563"/>
                <a:gd name="connsiteY273" fmla="*/ 1316119 h 1964150"/>
                <a:gd name="connsiteX274" fmla="*/ 1689652 w 4806563"/>
                <a:gd name="connsiteY274" fmla="*/ 1304192 h 1964150"/>
                <a:gd name="connsiteX275" fmla="*/ 1677725 w 4806563"/>
                <a:gd name="connsiteY275" fmla="*/ 1296241 h 1964150"/>
                <a:gd name="connsiteX276" fmla="*/ 1669774 w 4806563"/>
                <a:gd name="connsiteY276" fmla="*/ 1288289 h 1964150"/>
                <a:gd name="connsiteX277" fmla="*/ 1657847 w 4806563"/>
                <a:gd name="connsiteY277" fmla="*/ 1284314 h 1964150"/>
                <a:gd name="connsiteX278" fmla="*/ 1645920 w 4806563"/>
                <a:gd name="connsiteY278" fmla="*/ 1264435 h 1964150"/>
                <a:gd name="connsiteX279" fmla="*/ 1622066 w 4806563"/>
                <a:gd name="connsiteY279" fmla="*/ 1248533 h 1964150"/>
                <a:gd name="connsiteX280" fmla="*/ 1614115 w 4806563"/>
                <a:gd name="connsiteY280" fmla="*/ 1236606 h 1964150"/>
                <a:gd name="connsiteX281" fmla="*/ 1598212 w 4806563"/>
                <a:gd name="connsiteY281" fmla="*/ 1204801 h 1964150"/>
                <a:gd name="connsiteX282" fmla="*/ 1578334 w 4806563"/>
                <a:gd name="connsiteY282" fmla="*/ 1184922 h 1964150"/>
                <a:gd name="connsiteX283" fmla="*/ 1566407 w 4806563"/>
                <a:gd name="connsiteY283" fmla="*/ 1180947 h 1964150"/>
                <a:gd name="connsiteX284" fmla="*/ 1554480 w 4806563"/>
                <a:gd name="connsiteY284" fmla="*/ 1161068 h 1964150"/>
                <a:gd name="connsiteX285" fmla="*/ 1538577 w 4806563"/>
                <a:gd name="connsiteY285" fmla="*/ 1129263 h 1964150"/>
                <a:gd name="connsiteX286" fmla="*/ 1339795 w 4806563"/>
                <a:gd name="connsiteY286" fmla="*/ 1113361 h 1964150"/>
                <a:gd name="connsiteX287" fmla="*/ 1339795 w 4806563"/>
                <a:gd name="connsiteY287" fmla="*/ 1176971 h 1964150"/>
                <a:gd name="connsiteX288" fmla="*/ 1037645 w 4806563"/>
                <a:gd name="connsiteY288" fmla="*/ 1141190 h 1964150"/>
                <a:gd name="connsiteX289" fmla="*/ 644056 w 4806563"/>
                <a:gd name="connsiteY289" fmla="*/ 902651 h 1964150"/>
                <a:gd name="connsiteX290" fmla="*/ 659958 w 4806563"/>
                <a:gd name="connsiteY290" fmla="*/ 882773 h 1964150"/>
                <a:gd name="connsiteX291" fmla="*/ 397565 w 4806563"/>
                <a:gd name="connsiteY291" fmla="*/ 846992 h 1964150"/>
                <a:gd name="connsiteX292" fmla="*/ 401541 w 4806563"/>
                <a:gd name="connsiteY292" fmla="*/ 835065 h 1964150"/>
                <a:gd name="connsiteX293" fmla="*/ 405516 w 4806563"/>
                <a:gd name="connsiteY293" fmla="*/ 815187 h 1964150"/>
                <a:gd name="connsiteX294" fmla="*/ 401541 w 4806563"/>
                <a:gd name="connsiteY294" fmla="*/ 799284 h 1964150"/>
                <a:gd name="connsiteX295" fmla="*/ 397565 w 4806563"/>
                <a:gd name="connsiteY295" fmla="*/ 767479 h 1964150"/>
                <a:gd name="connsiteX296" fmla="*/ 389614 w 4806563"/>
                <a:gd name="connsiteY296" fmla="*/ 743625 h 1964150"/>
                <a:gd name="connsiteX297" fmla="*/ 381663 w 4806563"/>
                <a:gd name="connsiteY297" fmla="*/ 731698 h 1964150"/>
                <a:gd name="connsiteX298" fmla="*/ 353833 w 4806563"/>
                <a:gd name="connsiteY298" fmla="*/ 699893 h 1964150"/>
                <a:gd name="connsiteX299" fmla="*/ 341906 w 4806563"/>
                <a:gd name="connsiteY299" fmla="*/ 695917 h 1964150"/>
                <a:gd name="connsiteX300" fmla="*/ 329979 w 4806563"/>
                <a:gd name="connsiteY300" fmla="*/ 703868 h 1964150"/>
                <a:gd name="connsiteX301" fmla="*/ 294198 w 4806563"/>
                <a:gd name="connsiteY301" fmla="*/ 699893 h 1964150"/>
                <a:gd name="connsiteX302" fmla="*/ 302150 w 4806563"/>
                <a:gd name="connsiteY302" fmla="*/ 691942 h 1964150"/>
                <a:gd name="connsiteX303" fmla="*/ 290223 w 4806563"/>
                <a:gd name="connsiteY303" fmla="*/ 668088 h 1964150"/>
                <a:gd name="connsiteX304" fmla="*/ 250466 w 4806563"/>
                <a:gd name="connsiteY304" fmla="*/ 656161 h 1964150"/>
                <a:gd name="connsiteX305" fmla="*/ 234563 w 4806563"/>
                <a:gd name="connsiteY305" fmla="*/ 640258 h 1964150"/>
                <a:gd name="connsiteX306" fmla="*/ 222636 w 4806563"/>
                <a:gd name="connsiteY306" fmla="*/ 616404 h 1964150"/>
                <a:gd name="connsiteX307" fmla="*/ 202758 w 4806563"/>
                <a:gd name="connsiteY307" fmla="*/ 584599 h 1964150"/>
                <a:gd name="connsiteX308" fmla="*/ 174929 w 4806563"/>
                <a:gd name="connsiteY308" fmla="*/ 576648 h 1964150"/>
                <a:gd name="connsiteX309" fmla="*/ 143123 w 4806563"/>
                <a:gd name="connsiteY309" fmla="*/ 568696 h 1964150"/>
                <a:gd name="connsiteX310" fmla="*/ 119270 w 4806563"/>
                <a:gd name="connsiteY310" fmla="*/ 560745 h 1964150"/>
                <a:gd name="connsiteX311" fmla="*/ 107343 w 4806563"/>
                <a:gd name="connsiteY311" fmla="*/ 552794 h 1964150"/>
                <a:gd name="connsiteX312" fmla="*/ 95416 w 4806563"/>
                <a:gd name="connsiteY312" fmla="*/ 548818 h 1964150"/>
                <a:gd name="connsiteX313" fmla="*/ 91440 w 4806563"/>
                <a:gd name="connsiteY313" fmla="*/ 513037 h 1964150"/>
                <a:gd name="connsiteX314" fmla="*/ 95416 w 4806563"/>
                <a:gd name="connsiteY314" fmla="*/ 501110 h 1964150"/>
                <a:gd name="connsiteX315" fmla="*/ 99391 w 4806563"/>
                <a:gd name="connsiteY315" fmla="*/ 481232 h 1964150"/>
                <a:gd name="connsiteX316" fmla="*/ 103367 w 4806563"/>
                <a:gd name="connsiteY316" fmla="*/ 465329 h 1964150"/>
                <a:gd name="connsiteX317" fmla="*/ 95416 w 4806563"/>
                <a:gd name="connsiteY317" fmla="*/ 441475 h 1964150"/>
                <a:gd name="connsiteX318" fmla="*/ 79513 w 4806563"/>
                <a:gd name="connsiteY318" fmla="*/ 409670 h 1964150"/>
                <a:gd name="connsiteX319" fmla="*/ 67586 w 4806563"/>
                <a:gd name="connsiteY319" fmla="*/ 401719 h 1964150"/>
                <a:gd name="connsiteX320" fmla="*/ 59635 w 4806563"/>
                <a:gd name="connsiteY320" fmla="*/ 373889 h 1964150"/>
                <a:gd name="connsiteX321" fmla="*/ 51683 w 4806563"/>
                <a:gd name="connsiteY321" fmla="*/ 365938 h 1964150"/>
                <a:gd name="connsiteX322" fmla="*/ 43732 w 4806563"/>
                <a:gd name="connsiteY322" fmla="*/ 322206 h 1964150"/>
                <a:gd name="connsiteX323" fmla="*/ 39756 w 4806563"/>
                <a:gd name="connsiteY323" fmla="*/ 294376 h 1964150"/>
                <a:gd name="connsiteX324" fmla="*/ 27830 w 4806563"/>
                <a:gd name="connsiteY324" fmla="*/ 286425 h 1964150"/>
                <a:gd name="connsiteX325" fmla="*/ 23854 w 4806563"/>
                <a:gd name="connsiteY325" fmla="*/ 274498 h 1964150"/>
                <a:gd name="connsiteX326" fmla="*/ 19878 w 4806563"/>
                <a:gd name="connsiteY326" fmla="*/ 250644 h 1964150"/>
                <a:gd name="connsiteX327" fmla="*/ 23854 w 4806563"/>
                <a:gd name="connsiteY327" fmla="*/ 238717 h 1964150"/>
                <a:gd name="connsiteX328" fmla="*/ 27830 w 4806563"/>
                <a:gd name="connsiteY328" fmla="*/ 222815 h 1964150"/>
                <a:gd name="connsiteX329" fmla="*/ 39756 w 4806563"/>
                <a:gd name="connsiteY329" fmla="*/ 198961 h 1964150"/>
                <a:gd name="connsiteX330" fmla="*/ 31805 w 4806563"/>
                <a:gd name="connsiteY330" fmla="*/ 187034 h 1964150"/>
                <a:gd name="connsiteX331" fmla="*/ 19878 w 4806563"/>
                <a:gd name="connsiteY331" fmla="*/ 179082 h 1964150"/>
                <a:gd name="connsiteX332" fmla="*/ 11927 w 4806563"/>
                <a:gd name="connsiteY332" fmla="*/ 155228 h 1964150"/>
                <a:gd name="connsiteX333" fmla="*/ 0 w 4806563"/>
                <a:gd name="connsiteY333" fmla="*/ 123423 h 1964150"/>
                <a:gd name="connsiteX334" fmla="*/ 11927 w 4806563"/>
                <a:gd name="connsiteY334" fmla="*/ 107521 h 1964150"/>
                <a:gd name="connsiteX335" fmla="*/ 35781 w 4806563"/>
                <a:gd name="connsiteY335" fmla="*/ 83667 h 1964150"/>
                <a:gd name="connsiteX336" fmla="*/ 47708 w 4806563"/>
                <a:gd name="connsiteY336" fmla="*/ 79691 h 1964150"/>
                <a:gd name="connsiteX337" fmla="*/ 87464 w 4806563"/>
                <a:gd name="connsiteY337" fmla="*/ 55837 h 1964150"/>
                <a:gd name="connsiteX0" fmla="*/ 47708 w 4806563"/>
                <a:gd name="connsiteY0" fmla="*/ 74487 h 1958946"/>
                <a:gd name="connsiteX1" fmla="*/ 518800 w 4806563"/>
                <a:gd name="connsiteY1" fmla="*/ 19707 h 1958946"/>
                <a:gd name="connsiteX2" fmla="*/ 1625774 w 4806563"/>
                <a:gd name="connsiteY2" fmla="*/ 453719 h 1958946"/>
                <a:gd name="connsiteX3" fmla="*/ 2124537 w 4806563"/>
                <a:gd name="connsiteY3" fmla="*/ 418597 h 1958946"/>
                <a:gd name="connsiteX4" fmla="*/ 2361112 w 4806563"/>
                <a:gd name="connsiteY4" fmla="*/ 827904 h 1958946"/>
                <a:gd name="connsiteX5" fmla="*/ 3420274 w 4806563"/>
                <a:gd name="connsiteY5" fmla="*/ 711987 h 1958946"/>
                <a:gd name="connsiteX6" fmla="*/ 4047214 w 4806563"/>
                <a:gd name="connsiteY6" fmla="*/ 631078 h 1958946"/>
                <a:gd name="connsiteX7" fmla="*/ 4806563 w 4806563"/>
                <a:gd name="connsiteY7" fmla="*/ 579395 h 1958946"/>
                <a:gd name="connsiteX8" fmla="*/ 4802588 w 4806563"/>
                <a:gd name="connsiteY8" fmla="*/ 591322 h 1958946"/>
                <a:gd name="connsiteX9" fmla="*/ 4794636 w 4806563"/>
                <a:gd name="connsiteY9" fmla="*/ 599273 h 1958946"/>
                <a:gd name="connsiteX10" fmla="*/ 4770783 w 4806563"/>
                <a:gd name="connsiteY10" fmla="*/ 607224 h 1958946"/>
                <a:gd name="connsiteX11" fmla="*/ 4762831 w 4806563"/>
                <a:gd name="connsiteY11" fmla="*/ 615176 h 1958946"/>
                <a:gd name="connsiteX12" fmla="*/ 4742953 w 4806563"/>
                <a:gd name="connsiteY12" fmla="*/ 627103 h 1958946"/>
                <a:gd name="connsiteX13" fmla="*/ 4731026 w 4806563"/>
                <a:gd name="connsiteY13" fmla="*/ 631078 h 1958946"/>
                <a:gd name="connsiteX14" fmla="*/ 4723075 w 4806563"/>
                <a:gd name="connsiteY14" fmla="*/ 643005 h 1958946"/>
                <a:gd name="connsiteX15" fmla="*/ 4711148 w 4806563"/>
                <a:gd name="connsiteY15" fmla="*/ 654932 h 1958946"/>
                <a:gd name="connsiteX16" fmla="*/ 4691270 w 4806563"/>
                <a:gd name="connsiteY16" fmla="*/ 674811 h 1958946"/>
                <a:gd name="connsiteX17" fmla="*/ 4683318 w 4806563"/>
                <a:gd name="connsiteY17" fmla="*/ 698664 h 1958946"/>
                <a:gd name="connsiteX18" fmla="*/ 4667416 w 4806563"/>
                <a:gd name="connsiteY18" fmla="*/ 718543 h 1958946"/>
                <a:gd name="connsiteX19" fmla="*/ 4663440 w 4806563"/>
                <a:gd name="connsiteY19" fmla="*/ 730470 h 1958946"/>
                <a:gd name="connsiteX20" fmla="*/ 4611756 w 4806563"/>
                <a:gd name="connsiteY20" fmla="*/ 738421 h 1958946"/>
                <a:gd name="connsiteX21" fmla="*/ 4583927 w 4806563"/>
                <a:gd name="connsiteY21" fmla="*/ 750348 h 1958946"/>
                <a:gd name="connsiteX22" fmla="*/ 4575976 w 4806563"/>
                <a:gd name="connsiteY22" fmla="*/ 762275 h 1958946"/>
                <a:gd name="connsiteX23" fmla="*/ 4564049 w 4806563"/>
                <a:gd name="connsiteY23" fmla="*/ 802031 h 1958946"/>
                <a:gd name="connsiteX24" fmla="*/ 4552122 w 4806563"/>
                <a:gd name="connsiteY24" fmla="*/ 829861 h 1958946"/>
                <a:gd name="connsiteX25" fmla="*/ 4544170 w 4806563"/>
                <a:gd name="connsiteY25" fmla="*/ 837812 h 1958946"/>
                <a:gd name="connsiteX26" fmla="*/ 4528268 w 4806563"/>
                <a:gd name="connsiteY26" fmla="*/ 861666 h 1958946"/>
                <a:gd name="connsiteX27" fmla="*/ 4516341 w 4806563"/>
                <a:gd name="connsiteY27" fmla="*/ 865642 h 1958946"/>
                <a:gd name="connsiteX28" fmla="*/ 4508390 w 4806563"/>
                <a:gd name="connsiteY28" fmla="*/ 877569 h 1958946"/>
                <a:gd name="connsiteX29" fmla="*/ 4488511 w 4806563"/>
                <a:gd name="connsiteY29" fmla="*/ 893471 h 1958946"/>
                <a:gd name="connsiteX30" fmla="*/ 4480560 w 4806563"/>
                <a:gd name="connsiteY30" fmla="*/ 905398 h 1958946"/>
                <a:gd name="connsiteX31" fmla="*/ 4460682 w 4806563"/>
                <a:gd name="connsiteY31" fmla="*/ 921301 h 1958946"/>
                <a:gd name="connsiteX32" fmla="*/ 4436828 w 4806563"/>
                <a:gd name="connsiteY32" fmla="*/ 953106 h 1958946"/>
                <a:gd name="connsiteX33" fmla="*/ 4412974 w 4806563"/>
                <a:gd name="connsiteY33" fmla="*/ 961058 h 1958946"/>
                <a:gd name="connsiteX34" fmla="*/ 4401047 w 4806563"/>
                <a:gd name="connsiteY34" fmla="*/ 984911 h 1958946"/>
                <a:gd name="connsiteX35" fmla="*/ 4393096 w 4806563"/>
                <a:gd name="connsiteY35" fmla="*/ 996838 h 1958946"/>
                <a:gd name="connsiteX36" fmla="*/ 4385144 w 4806563"/>
                <a:gd name="connsiteY36" fmla="*/ 1004790 h 1958946"/>
                <a:gd name="connsiteX37" fmla="*/ 4381169 w 4806563"/>
                <a:gd name="connsiteY37" fmla="*/ 1016717 h 1958946"/>
                <a:gd name="connsiteX38" fmla="*/ 4373217 w 4806563"/>
                <a:gd name="connsiteY38" fmla="*/ 1028644 h 1958946"/>
                <a:gd name="connsiteX39" fmla="*/ 4369242 w 4806563"/>
                <a:gd name="connsiteY39" fmla="*/ 1040571 h 1958946"/>
                <a:gd name="connsiteX40" fmla="*/ 4361290 w 4806563"/>
                <a:gd name="connsiteY40" fmla="*/ 1064424 h 1958946"/>
                <a:gd name="connsiteX41" fmla="*/ 4349363 w 4806563"/>
                <a:gd name="connsiteY41" fmla="*/ 1167791 h 1958946"/>
                <a:gd name="connsiteX42" fmla="*/ 4357315 w 4806563"/>
                <a:gd name="connsiteY42" fmla="*/ 1223451 h 1958946"/>
                <a:gd name="connsiteX43" fmla="*/ 4361290 w 4806563"/>
                <a:gd name="connsiteY43" fmla="*/ 1243329 h 1958946"/>
                <a:gd name="connsiteX44" fmla="*/ 4373217 w 4806563"/>
                <a:gd name="connsiteY44" fmla="*/ 1271158 h 1958946"/>
                <a:gd name="connsiteX45" fmla="*/ 4377193 w 4806563"/>
                <a:gd name="connsiteY45" fmla="*/ 1283085 h 1958946"/>
                <a:gd name="connsiteX46" fmla="*/ 4389120 w 4806563"/>
                <a:gd name="connsiteY46" fmla="*/ 1318866 h 1958946"/>
                <a:gd name="connsiteX47" fmla="*/ 4401047 w 4806563"/>
                <a:gd name="connsiteY47" fmla="*/ 1338744 h 1958946"/>
                <a:gd name="connsiteX48" fmla="*/ 4412974 w 4806563"/>
                <a:gd name="connsiteY48" fmla="*/ 1362598 h 1958946"/>
                <a:gd name="connsiteX49" fmla="*/ 4428876 w 4806563"/>
                <a:gd name="connsiteY49" fmla="*/ 1386452 h 1958946"/>
                <a:gd name="connsiteX50" fmla="*/ 4432852 w 4806563"/>
                <a:gd name="connsiteY50" fmla="*/ 1398379 h 1958946"/>
                <a:gd name="connsiteX51" fmla="*/ 4456706 w 4806563"/>
                <a:gd name="connsiteY51" fmla="*/ 1422233 h 1958946"/>
                <a:gd name="connsiteX52" fmla="*/ 4464657 w 4806563"/>
                <a:gd name="connsiteY52" fmla="*/ 1434160 h 1958946"/>
                <a:gd name="connsiteX53" fmla="*/ 4484536 w 4806563"/>
                <a:gd name="connsiteY53" fmla="*/ 1454038 h 1958946"/>
                <a:gd name="connsiteX54" fmla="*/ 4492487 w 4806563"/>
                <a:gd name="connsiteY54" fmla="*/ 1465965 h 1958946"/>
                <a:gd name="connsiteX55" fmla="*/ 4512365 w 4806563"/>
                <a:gd name="connsiteY55" fmla="*/ 1481868 h 1958946"/>
                <a:gd name="connsiteX56" fmla="*/ 4508390 w 4806563"/>
                <a:gd name="connsiteY56" fmla="*/ 1493795 h 1958946"/>
                <a:gd name="connsiteX57" fmla="*/ 4512365 w 4806563"/>
                <a:gd name="connsiteY57" fmla="*/ 1537527 h 1958946"/>
                <a:gd name="connsiteX58" fmla="*/ 4532243 w 4806563"/>
                <a:gd name="connsiteY58" fmla="*/ 1553430 h 1958946"/>
                <a:gd name="connsiteX59" fmla="*/ 4544170 w 4806563"/>
                <a:gd name="connsiteY59" fmla="*/ 1561381 h 1958946"/>
                <a:gd name="connsiteX60" fmla="*/ 4548146 w 4806563"/>
                <a:gd name="connsiteY60" fmla="*/ 1573308 h 1958946"/>
                <a:gd name="connsiteX61" fmla="*/ 4560073 w 4806563"/>
                <a:gd name="connsiteY61" fmla="*/ 1581259 h 1958946"/>
                <a:gd name="connsiteX62" fmla="*/ 4583927 w 4806563"/>
                <a:gd name="connsiteY62" fmla="*/ 1609089 h 1958946"/>
                <a:gd name="connsiteX63" fmla="*/ 4591878 w 4806563"/>
                <a:gd name="connsiteY63" fmla="*/ 1636918 h 1958946"/>
                <a:gd name="connsiteX64" fmla="*/ 4611756 w 4806563"/>
                <a:gd name="connsiteY64" fmla="*/ 1656797 h 1958946"/>
                <a:gd name="connsiteX65" fmla="*/ 4615732 w 4806563"/>
                <a:gd name="connsiteY65" fmla="*/ 1716431 h 1958946"/>
                <a:gd name="connsiteX66" fmla="*/ 4611756 w 4806563"/>
                <a:gd name="connsiteY66" fmla="*/ 1784018 h 1958946"/>
                <a:gd name="connsiteX67" fmla="*/ 4611756 w 4806563"/>
                <a:gd name="connsiteY67" fmla="*/ 1831725 h 1958946"/>
                <a:gd name="connsiteX68" fmla="*/ 4599830 w 4806563"/>
                <a:gd name="connsiteY68" fmla="*/ 1883409 h 1958946"/>
                <a:gd name="connsiteX69" fmla="*/ 4595854 w 4806563"/>
                <a:gd name="connsiteY69" fmla="*/ 1907263 h 1958946"/>
                <a:gd name="connsiteX70" fmla="*/ 4583927 w 4806563"/>
                <a:gd name="connsiteY70" fmla="*/ 1911238 h 1958946"/>
                <a:gd name="connsiteX71" fmla="*/ 4564049 w 4806563"/>
                <a:gd name="connsiteY71" fmla="*/ 1927141 h 1958946"/>
                <a:gd name="connsiteX72" fmla="*/ 4536219 w 4806563"/>
                <a:gd name="connsiteY72" fmla="*/ 1931117 h 1958946"/>
                <a:gd name="connsiteX73" fmla="*/ 4524292 w 4806563"/>
                <a:gd name="connsiteY73" fmla="*/ 1927141 h 1958946"/>
                <a:gd name="connsiteX74" fmla="*/ 4520316 w 4806563"/>
                <a:gd name="connsiteY74" fmla="*/ 1915214 h 1958946"/>
                <a:gd name="connsiteX75" fmla="*/ 4504414 w 4806563"/>
                <a:gd name="connsiteY75" fmla="*/ 1891360 h 1958946"/>
                <a:gd name="connsiteX76" fmla="*/ 4496463 w 4806563"/>
                <a:gd name="connsiteY76" fmla="*/ 1863531 h 1958946"/>
                <a:gd name="connsiteX77" fmla="*/ 4488511 w 4806563"/>
                <a:gd name="connsiteY77" fmla="*/ 1855579 h 1958946"/>
                <a:gd name="connsiteX78" fmla="*/ 4476584 w 4806563"/>
                <a:gd name="connsiteY78" fmla="*/ 1851604 h 1958946"/>
                <a:gd name="connsiteX79" fmla="*/ 4452730 w 4806563"/>
                <a:gd name="connsiteY79" fmla="*/ 1843652 h 1958946"/>
                <a:gd name="connsiteX80" fmla="*/ 4428876 w 4806563"/>
                <a:gd name="connsiteY80" fmla="*/ 1839677 h 1958946"/>
                <a:gd name="connsiteX81" fmla="*/ 4420925 w 4806563"/>
                <a:gd name="connsiteY81" fmla="*/ 1815823 h 1958946"/>
                <a:gd name="connsiteX82" fmla="*/ 4412974 w 4806563"/>
                <a:gd name="connsiteY82" fmla="*/ 1780042 h 1958946"/>
                <a:gd name="connsiteX83" fmla="*/ 4389120 w 4806563"/>
                <a:gd name="connsiteY83" fmla="*/ 1776066 h 1958946"/>
                <a:gd name="connsiteX84" fmla="*/ 4377193 w 4806563"/>
                <a:gd name="connsiteY84" fmla="*/ 1772091 h 1958946"/>
                <a:gd name="connsiteX85" fmla="*/ 4369242 w 4806563"/>
                <a:gd name="connsiteY85" fmla="*/ 1764139 h 1958946"/>
                <a:gd name="connsiteX86" fmla="*/ 4357315 w 4806563"/>
                <a:gd name="connsiteY86" fmla="*/ 1756188 h 1958946"/>
                <a:gd name="connsiteX87" fmla="*/ 4353339 w 4806563"/>
                <a:gd name="connsiteY87" fmla="*/ 1744261 h 1958946"/>
                <a:gd name="connsiteX88" fmla="*/ 4341412 w 4806563"/>
                <a:gd name="connsiteY88" fmla="*/ 1736310 h 1958946"/>
                <a:gd name="connsiteX89" fmla="*/ 4325510 w 4806563"/>
                <a:gd name="connsiteY89" fmla="*/ 1712456 h 1958946"/>
                <a:gd name="connsiteX90" fmla="*/ 4317558 w 4806563"/>
                <a:gd name="connsiteY90" fmla="*/ 1704504 h 1958946"/>
                <a:gd name="connsiteX91" fmla="*/ 4309607 w 4806563"/>
                <a:gd name="connsiteY91" fmla="*/ 1680651 h 1958946"/>
                <a:gd name="connsiteX92" fmla="*/ 4301656 w 4806563"/>
                <a:gd name="connsiteY92" fmla="*/ 1668724 h 1958946"/>
                <a:gd name="connsiteX93" fmla="*/ 4293704 w 4806563"/>
                <a:gd name="connsiteY93" fmla="*/ 1660772 h 1958946"/>
                <a:gd name="connsiteX94" fmla="*/ 4297680 w 4806563"/>
                <a:gd name="connsiteY94" fmla="*/ 1648845 h 1958946"/>
                <a:gd name="connsiteX95" fmla="*/ 4309607 w 4806563"/>
                <a:gd name="connsiteY95" fmla="*/ 1640894 h 1958946"/>
                <a:gd name="connsiteX96" fmla="*/ 4321534 w 4806563"/>
                <a:gd name="connsiteY96" fmla="*/ 1617040 h 1958946"/>
                <a:gd name="connsiteX97" fmla="*/ 4317558 w 4806563"/>
                <a:gd name="connsiteY97" fmla="*/ 1605113 h 1958946"/>
                <a:gd name="connsiteX98" fmla="*/ 4297680 w 4806563"/>
                <a:gd name="connsiteY98" fmla="*/ 1609089 h 1958946"/>
                <a:gd name="connsiteX99" fmla="*/ 4285753 w 4806563"/>
                <a:gd name="connsiteY99" fmla="*/ 1613064 h 1958946"/>
                <a:gd name="connsiteX100" fmla="*/ 4281777 w 4806563"/>
                <a:gd name="connsiteY100" fmla="*/ 1628967 h 1958946"/>
                <a:gd name="connsiteX101" fmla="*/ 4277802 w 4806563"/>
                <a:gd name="connsiteY101" fmla="*/ 1577284 h 1958946"/>
                <a:gd name="connsiteX102" fmla="*/ 4277802 w 4806563"/>
                <a:gd name="connsiteY102" fmla="*/ 1517649 h 1958946"/>
                <a:gd name="connsiteX103" fmla="*/ 4269850 w 4806563"/>
                <a:gd name="connsiteY103" fmla="*/ 1509698 h 1958946"/>
                <a:gd name="connsiteX104" fmla="*/ 4265875 w 4806563"/>
                <a:gd name="connsiteY104" fmla="*/ 1461990 h 1958946"/>
                <a:gd name="connsiteX105" fmla="*/ 4261899 w 4806563"/>
                <a:gd name="connsiteY105" fmla="*/ 1450063 h 1958946"/>
                <a:gd name="connsiteX106" fmla="*/ 4253948 w 4806563"/>
                <a:gd name="connsiteY106" fmla="*/ 1442111 h 1958946"/>
                <a:gd name="connsiteX107" fmla="*/ 4234070 w 4806563"/>
                <a:gd name="connsiteY107" fmla="*/ 1438136 h 1958946"/>
                <a:gd name="connsiteX108" fmla="*/ 4222143 w 4806563"/>
                <a:gd name="connsiteY108" fmla="*/ 1430184 h 1958946"/>
                <a:gd name="connsiteX109" fmla="*/ 4182386 w 4806563"/>
                <a:gd name="connsiteY109" fmla="*/ 1398379 h 1958946"/>
                <a:gd name="connsiteX110" fmla="*/ 4162508 w 4806563"/>
                <a:gd name="connsiteY110" fmla="*/ 1378501 h 1958946"/>
                <a:gd name="connsiteX111" fmla="*/ 4138654 w 4806563"/>
                <a:gd name="connsiteY111" fmla="*/ 1370550 h 1958946"/>
                <a:gd name="connsiteX112" fmla="*/ 4118776 w 4806563"/>
                <a:gd name="connsiteY112" fmla="*/ 1350671 h 1958946"/>
                <a:gd name="connsiteX113" fmla="*/ 4106849 w 4806563"/>
                <a:gd name="connsiteY113" fmla="*/ 1342720 h 1958946"/>
                <a:gd name="connsiteX114" fmla="*/ 4086970 w 4806563"/>
                <a:gd name="connsiteY114" fmla="*/ 1330793 h 1958946"/>
                <a:gd name="connsiteX115" fmla="*/ 4063116 w 4806563"/>
                <a:gd name="connsiteY115" fmla="*/ 1338744 h 1958946"/>
                <a:gd name="connsiteX116" fmla="*/ 4047214 w 4806563"/>
                <a:gd name="connsiteY116" fmla="*/ 1362598 h 1958946"/>
                <a:gd name="connsiteX117" fmla="*/ 4039263 w 4806563"/>
                <a:gd name="connsiteY117" fmla="*/ 1370550 h 1958946"/>
                <a:gd name="connsiteX118" fmla="*/ 4031311 w 4806563"/>
                <a:gd name="connsiteY118" fmla="*/ 1394404 h 1958946"/>
                <a:gd name="connsiteX119" fmla="*/ 4019384 w 4806563"/>
                <a:gd name="connsiteY119" fmla="*/ 1398379 h 1958946"/>
                <a:gd name="connsiteX120" fmla="*/ 3991555 w 4806563"/>
                <a:gd name="connsiteY120" fmla="*/ 1402355 h 1958946"/>
                <a:gd name="connsiteX121" fmla="*/ 3967701 w 4806563"/>
                <a:gd name="connsiteY121" fmla="*/ 1390428 h 1958946"/>
                <a:gd name="connsiteX122" fmla="*/ 3963725 w 4806563"/>
                <a:gd name="connsiteY122" fmla="*/ 1378501 h 1958946"/>
                <a:gd name="connsiteX123" fmla="*/ 3939871 w 4806563"/>
                <a:gd name="connsiteY123" fmla="*/ 1370550 h 1958946"/>
                <a:gd name="connsiteX124" fmla="*/ 3927944 w 4806563"/>
                <a:gd name="connsiteY124" fmla="*/ 1362598 h 1958946"/>
                <a:gd name="connsiteX125" fmla="*/ 3904090 w 4806563"/>
                <a:gd name="connsiteY125" fmla="*/ 1350671 h 1958946"/>
                <a:gd name="connsiteX126" fmla="*/ 3892163 w 4806563"/>
                <a:gd name="connsiteY126" fmla="*/ 1346696 h 1958946"/>
                <a:gd name="connsiteX127" fmla="*/ 3868310 w 4806563"/>
                <a:gd name="connsiteY127" fmla="*/ 1330793 h 1958946"/>
                <a:gd name="connsiteX128" fmla="*/ 3792772 w 4806563"/>
                <a:gd name="connsiteY128" fmla="*/ 1326818 h 1958946"/>
                <a:gd name="connsiteX129" fmla="*/ 3737113 w 4806563"/>
                <a:gd name="connsiteY129" fmla="*/ 1334769 h 1958946"/>
                <a:gd name="connsiteX130" fmla="*/ 3725186 w 4806563"/>
                <a:gd name="connsiteY130" fmla="*/ 1338744 h 1958946"/>
                <a:gd name="connsiteX131" fmla="*/ 3717235 w 4806563"/>
                <a:gd name="connsiteY131" fmla="*/ 1346696 h 1958946"/>
                <a:gd name="connsiteX132" fmla="*/ 3681454 w 4806563"/>
                <a:gd name="connsiteY132" fmla="*/ 1350671 h 1958946"/>
                <a:gd name="connsiteX133" fmla="*/ 3665551 w 4806563"/>
                <a:gd name="connsiteY133" fmla="*/ 1354647 h 1958946"/>
                <a:gd name="connsiteX134" fmla="*/ 3661576 w 4806563"/>
                <a:gd name="connsiteY134" fmla="*/ 1342720 h 1958946"/>
                <a:gd name="connsiteX135" fmla="*/ 3657600 w 4806563"/>
                <a:gd name="connsiteY135" fmla="*/ 1330793 h 1958946"/>
                <a:gd name="connsiteX136" fmla="*/ 3649649 w 4806563"/>
                <a:gd name="connsiteY136" fmla="*/ 1306939 h 1958946"/>
                <a:gd name="connsiteX137" fmla="*/ 3625795 w 4806563"/>
                <a:gd name="connsiteY137" fmla="*/ 1302964 h 1958946"/>
                <a:gd name="connsiteX138" fmla="*/ 3617843 w 4806563"/>
                <a:gd name="connsiteY138" fmla="*/ 1310915 h 1958946"/>
                <a:gd name="connsiteX139" fmla="*/ 3562184 w 4806563"/>
                <a:gd name="connsiteY139" fmla="*/ 1346696 h 1958946"/>
                <a:gd name="connsiteX140" fmla="*/ 3550257 w 4806563"/>
                <a:gd name="connsiteY140" fmla="*/ 1342720 h 1958946"/>
                <a:gd name="connsiteX141" fmla="*/ 3526403 w 4806563"/>
                <a:gd name="connsiteY141" fmla="*/ 1334769 h 1958946"/>
                <a:gd name="connsiteX142" fmla="*/ 3510501 w 4806563"/>
                <a:gd name="connsiteY142" fmla="*/ 1330793 h 1958946"/>
                <a:gd name="connsiteX143" fmla="*/ 3498574 w 4806563"/>
                <a:gd name="connsiteY143" fmla="*/ 1338744 h 1958946"/>
                <a:gd name="connsiteX144" fmla="*/ 3466769 w 4806563"/>
                <a:gd name="connsiteY144" fmla="*/ 1342720 h 1958946"/>
                <a:gd name="connsiteX145" fmla="*/ 3446890 w 4806563"/>
                <a:gd name="connsiteY145" fmla="*/ 1374525 h 1958946"/>
                <a:gd name="connsiteX146" fmla="*/ 3442915 w 4806563"/>
                <a:gd name="connsiteY146" fmla="*/ 1410306 h 1958946"/>
                <a:gd name="connsiteX147" fmla="*/ 3466769 w 4806563"/>
                <a:gd name="connsiteY147" fmla="*/ 1406331 h 1958946"/>
                <a:gd name="connsiteX148" fmla="*/ 3486647 w 4806563"/>
                <a:gd name="connsiteY148" fmla="*/ 1402355 h 1958946"/>
                <a:gd name="connsiteX149" fmla="*/ 3486647 w 4806563"/>
                <a:gd name="connsiteY149" fmla="*/ 1426209 h 1958946"/>
                <a:gd name="connsiteX150" fmla="*/ 3466769 w 4806563"/>
                <a:gd name="connsiteY150" fmla="*/ 1430184 h 1958946"/>
                <a:gd name="connsiteX151" fmla="*/ 3462793 w 4806563"/>
                <a:gd name="connsiteY151" fmla="*/ 1442111 h 1958946"/>
                <a:gd name="connsiteX152" fmla="*/ 3470744 w 4806563"/>
                <a:gd name="connsiteY152" fmla="*/ 1469941 h 1958946"/>
                <a:gd name="connsiteX153" fmla="*/ 3506525 w 4806563"/>
                <a:gd name="connsiteY153" fmla="*/ 1489819 h 1958946"/>
                <a:gd name="connsiteX154" fmla="*/ 3518452 w 4806563"/>
                <a:gd name="connsiteY154" fmla="*/ 1493795 h 1958946"/>
                <a:gd name="connsiteX155" fmla="*/ 3542306 w 4806563"/>
                <a:gd name="connsiteY155" fmla="*/ 1501746 h 1958946"/>
                <a:gd name="connsiteX156" fmla="*/ 3534355 w 4806563"/>
                <a:gd name="connsiteY156" fmla="*/ 1525600 h 1958946"/>
                <a:gd name="connsiteX157" fmla="*/ 3526403 w 4806563"/>
                <a:gd name="connsiteY157" fmla="*/ 1517649 h 1958946"/>
                <a:gd name="connsiteX158" fmla="*/ 3514476 w 4806563"/>
                <a:gd name="connsiteY158" fmla="*/ 1513673 h 1958946"/>
                <a:gd name="connsiteX159" fmla="*/ 3466769 w 4806563"/>
                <a:gd name="connsiteY159" fmla="*/ 1505722 h 1958946"/>
                <a:gd name="connsiteX160" fmla="*/ 3454842 w 4806563"/>
                <a:gd name="connsiteY160" fmla="*/ 1497771 h 1958946"/>
                <a:gd name="connsiteX161" fmla="*/ 3434963 w 4806563"/>
                <a:gd name="connsiteY161" fmla="*/ 1469941 h 1958946"/>
                <a:gd name="connsiteX162" fmla="*/ 3423036 w 4806563"/>
                <a:gd name="connsiteY162" fmla="*/ 1493795 h 1958946"/>
                <a:gd name="connsiteX163" fmla="*/ 3430988 w 4806563"/>
                <a:gd name="connsiteY163" fmla="*/ 1501746 h 1958946"/>
                <a:gd name="connsiteX164" fmla="*/ 3423036 w 4806563"/>
                <a:gd name="connsiteY164" fmla="*/ 1509698 h 1958946"/>
                <a:gd name="connsiteX165" fmla="*/ 3411110 w 4806563"/>
                <a:gd name="connsiteY165" fmla="*/ 1529576 h 1958946"/>
                <a:gd name="connsiteX166" fmla="*/ 3403158 w 4806563"/>
                <a:gd name="connsiteY166" fmla="*/ 1505722 h 1958946"/>
                <a:gd name="connsiteX167" fmla="*/ 3387256 w 4806563"/>
                <a:gd name="connsiteY167" fmla="*/ 1501746 h 1958946"/>
                <a:gd name="connsiteX168" fmla="*/ 3367377 w 4806563"/>
                <a:gd name="connsiteY168" fmla="*/ 1517649 h 1958946"/>
                <a:gd name="connsiteX169" fmla="*/ 3355450 w 4806563"/>
                <a:gd name="connsiteY169" fmla="*/ 1537527 h 1958946"/>
                <a:gd name="connsiteX170" fmla="*/ 3327621 w 4806563"/>
                <a:gd name="connsiteY170" fmla="*/ 1541503 h 1958946"/>
                <a:gd name="connsiteX171" fmla="*/ 3295816 w 4806563"/>
                <a:gd name="connsiteY171" fmla="*/ 1517649 h 1958946"/>
                <a:gd name="connsiteX172" fmla="*/ 3287864 w 4806563"/>
                <a:gd name="connsiteY172" fmla="*/ 1509698 h 1958946"/>
                <a:gd name="connsiteX173" fmla="*/ 3295816 w 4806563"/>
                <a:gd name="connsiteY173" fmla="*/ 1501746 h 1958946"/>
                <a:gd name="connsiteX174" fmla="*/ 3287864 w 4806563"/>
                <a:gd name="connsiteY174" fmla="*/ 1489819 h 1958946"/>
                <a:gd name="connsiteX175" fmla="*/ 3275937 w 4806563"/>
                <a:gd name="connsiteY175" fmla="*/ 1485844 h 1958946"/>
                <a:gd name="connsiteX176" fmla="*/ 3267986 w 4806563"/>
                <a:gd name="connsiteY176" fmla="*/ 1477892 h 1958946"/>
                <a:gd name="connsiteX177" fmla="*/ 3256059 w 4806563"/>
                <a:gd name="connsiteY177" fmla="*/ 1473917 h 1958946"/>
                <a:gd name="connsiteX178" fmla="*/ 3252083 w 4806563"/>
                <a:gd name="connsiteY178" fmla="*/ 1461990 h 1958946"/>
                <a:gd name="connsiteX179" fmla="*/ 3220278 w 4806563"/>
                <a:gd name="connsiteY179" fmla="*/ 1458014 h 1958946"/>
                <a:gd name="connsiteX180" fmla="*/ 3200400 w 4806563"/>
                <a:gd name="connsiteY180" fmla="*/ 1454038 h 1958946"/>
                <a:gd name="connsiteX181" fmla="*/ 3188473 w 4806563"/>
                <a:gd name="connsiteY181" fmla="*/ 1458014 h 1958946"/>
                <a:gd name="connsiteX182" fmla="*/ 3184497 w 4806563"/>
                <a:gd name="connsiteY182" fmla="*/ 1469941 h 1958946"/>
                <a:gd name="connsiteX183" fmla="*/ 3168595 w 4806563"/>
                <a:gd name="connsiteY183" fmla="*/ 1473917 h 1958946"/>
                <a:gd name="connsiteX184" fmla="*/ 3132814 w 4806563"/>
                <a:gd name="connsiteY184" fmla="*/ 1465965 h 1958946"/>
                <a:gd name="connsiteX185" fmla="*/ 3120887 w 4806563"/>
                <a:gd name="connsiteY185" fmla="*/ 1461990 h 1958946"/>
                <a:gd name="connsiteX186" fmla="*/ 3085106 w 4806563"/>
                <a:gd name="connsiteY186" fmla="*/ 1450063 h 1958946"/>
                <a:gd name="connsiteX187" fmla="*/ 3025471 w 4806563"/>
                <a:gd name="connsiteY187" fmla="*/ 1446087 h 1958946"/>
                <a:gd name="connsiteX188" fmla="*/ 3009569 w 4806563"/>
                <a:gd name="connsiteY188" fmla="*/ 1450063 h 1958946"/>
                <a:gd name="connsiteX189" fmla="*/ 2989690 w 4806563"/>
                <a:gd name="connsiteY189" fmla="*/ 1454038 h 1958946"/>
                <a:gd name="connsiteX190" fmla="*/ 2977763 w 4806563"/>
                <a:gd name="connsiteY190" fmla="*/ 1458014 h 1958946"/>
                <a:gd name="connsiteX191" fmla="*/ 2930056 w 4806563"/>
                <a:gd name="connsiteY191" fmla="*/ 1469941 h 1958946"/>
                <a:gd name="connsiteX192" fmla="*/ 2918129 w 4806563"/>
                <a:gd name="connsiteY192" fmla="*/ 1477892 h 1958946"/>
                <a:gd name="connsiteX193" fmla="*/ 2878372 w 4806563"/>
                <a:gd name="connsiteY193" fmla="*/ 1489819 h 1958946"/>
                <a:gd name="connsiteX194" fmla="*/ 2870421 w 4806563"/>
                <a:gd name="connsiteY194" fmla="*/ 1497771 h 1958946"/>
                <a:gd name="connsiteX195" fmla="*/ 2850543 w 4806563"/>
                <a:gd name="connsiteY195" fmla="*/ 1509698 h 1958946"/>
                <a:gd name="connsiteX196" fmla="*/ 2826689 w 4806563"/>
                <a:gd name="connsiteY196" fmla="*/ 1517649 h 1958946"/>
                <a:gd name="connsiteX197" fmla="*/ 2810786 w 4806563"/>
                <a:gd name="connsiteY197" fmla="*/ 1537527 h 1958946"/>
                <a:gd name="connsiteX198" fmla="*/ 2798859 w 4806563"/>
                <a:gd name="connsiteY198" fmla="*/ 1545478 h 1958946"/>
                <a:gd name="connsiteX199" fmla="*/ 2786932 w 4806563"/>
                <a:gd name="connsiteY199" fmla="*/ 1549454 h 1958946"/>
                <a:gd name="connsiteX200" fmla="*/ 2778981 w 4806563"/>
                <a:gd name="connsiteY200" fmla="*/ 1561381 h 1958946"/>
                <a:gd name="connsiteX201" fmla="*/ 2759103 w 4806563"/>
                <a:gd name="connsiteY201" fmla="*/ 1577284 h 1958946"/>
                <a:gd name="connsiteX202" fmla="*/ 2747176 w 4806563"/>
                <a:gd name="connsiteY202" fmla="*/ 1585235 h 1958946"/>
                <a:gd name="connsiteX203" fmla="*/ 2731273 w 4806563"/>
                <a:gd name="connsiteY203" fmla="*/ 1605113 h 1958946"/>
                <a:gd name="connsiteX204" fmla="*/ 2727297 w 4806563"/>
                <a:gd name="connsiteY204" fmla="*/ 1617040 h 1958946"/>
                <a:gd name="connsiteX205" fmla="*/ 2699468 w 4806563"/>
                <a:gd name="connsiteY205" fmla="*/ 1621016 h 1958946"/>
                <a:gd name="connsiteX206" fmla="*/ 2683565 w 4806563"/>
                <a:gd name="connsiteY206" fmla="*/ 1624991 h 1958946"/>
                <a:gd name="connsiteX207" fmla="*/ 2651760 w 4806563"/>
                <a:gd name="connsiteY207" fmla="*/ 1628967 h 1958946"/>
                <a:gd name="connsiteX208" fmla="*/ 2639833 w 4806563"/>
                <a:gd name="connsiteY208" fmla="*/ 1636918 h 1958946"/>
                <a:gd name="connsiteX209" fmla="*/ 2623930 w 4806563"/>
                <a:gd name="connsiteY209" fmla="*/ 1644870 h 1958946"/>
                <a:gd name="connsiteX210" fmla="*/ 2588150 w 4806563"/>
                <a:gd name="connsiteY210" fmla="*/ 1664748 h 1958946"/>
                <a:gd name="connsiteX211" fmla="*/ 2564296 w 4806563"/>
                <a:gd name="connsiteY211" fmla="*/ 1696553 h 1958946"/>
                <a:gd name="connsiteX212" fmla="*/ 2544417 w 4806563"/>
                <a:gd name="connsiteY212" fmla="*/ 1708480 h 1958946"/>
                <a:gd name="connsiteX213" fmla="*/ 2552369 w 4806563"/>
                <a:gd name="connsiteY213" fmla="*/ 1732334 h 1958946"/>
                <a:gd name="connsiteX214" fmla="*/ 2548393 w 4806563"/>
                <a:gd name="connsiteY214" fmla="*/ 1764139 h 1958946"/>
                <a:gd name="connsiteX215" fmla="*/ 2544417 w 4806563"/>
                <a:gd name="connsiteY215" fmla="*/ 1776066 h 1958946"/>
                <a:gd name="connsiteX216" fmla="*/ 2532490 w 4806563"/>
                <a:gd name="connsiteY216" fmla="*/ 1819798 h 1958946"/>
                <a:gd name="connsiteX217" fmla="*/ 2528515 w 4806563"/>
                <a:gd name="connsiteY217" fmla="*/ 1843652 h 1958946"/>
                <a:gd name="connsiteX218" fmla="*/ 2532490 w 4806563"/>
                <a:gd name="connsiteY218" fmla="*/ 1855579 h 1958946"/>
                <a:gd name="connsiteX219" fmla="*/ 2536466 w 4806563"/>
                <a:gd name="connsiteY219" fmla="*/ 1911238 h 1958946"/>
                <a:gd name="connsiteX220" fmla="*/ 2544417 w 4806563"/>
                <a:gd name="connsiteY220" fmla="*/ 1923165 h 1958946"/>
                <a:gd name="connsiteX221" fmla="*/ 2552369 w 4806563"/>
                <a:gd name="connsiteY221" fmla="*/ 1954971 h 1958946"/>
                <a:gd name="connsiteX222" fmla="*/ 2508636 w 4806563"/>
                <a:gd name="connsiteY222" fmla="*/ 1950995 h 1958946"/>
                <a:gd name="connsiteX223" fmla="*/ 2452977 w 4806563"/>
                <a:gd name="connsiteY223" fmla="*/ 1939068 h 1958946"/>
                <a:gd name="connsiteX224" fmla="*/ 2433099 w 4806563"/>
                <a:gd name="connsiteY224" fmla="*/ 1935092 h 1958946"/>
                <a:gd name="connsiteX225" fmla="*/ 2405270 w 4806563"/>
                <a:gd name="connsiteY225" fmla="*/ 1927141 h 1958946"/>
                <a:gd name="connsiteX226" fmla="*/ 2381416 w 4806563"/>
                <a:gd name="connsiteY226" fmla="*/ 1911238 h 1958946"/>
                <a:gd name="connsiteX227" fmla="*/ 2357562 w 4806563"/>
                <a:gd name="connsiteY227" fmla="*/ 1907263 h 1958946"/>
                <a:gd name="connsiteX228" fmla="*/ 2345635 w 4806563"/>
                <a:gd name="connsiteY228" fmla="*/ 1903287 h 1958946"/>
                <a:gd name="connsiteX229" fmla="*/ 2341659 w 4806563"/>
                <a:gd name="connsiteY229" fmla="*/ 1891360 h 1958946"/>
                <a:gd name="connsiteX230" fmla="*/ 2333708 w 4806563"/>
                <a:gd name="connsiteY230" fmla="*/ 1879433 h 1958946"/>
                <a:gd name="connsiteX231" fmla="*/ 2325756 w 4806563"/>
                <a:gd name="connsiteY231" fmla="*/ 1839677 h 1958946"/>
                <a:gd name="connsiteX232" fmla="*/ 2313830 w 4806563"/>
                <a:gd name="connsiteY232" fmla="*/ 1780042 h 1958946"/>
                <a:gd name="connsiteX233" fmla="*/ 2301903 w 4806563"/>
                <a:gd name="connsiteY233" fmla="*/ 1756188 h 1958946"/>
                <a:gd name="connsiteX234" fmla="*/ 2266122 w 4806563"/>
                <a:gd name="connsiteY234" fmla="*/ 1740285 h 1958946"/>
                <a:gd name="connsiteX235" fmla="*/ 2250219 w 4806563"/>
                <a:gd name="connsiteY235" fmla="*/ 1708480 h 1958946"/>
                <a:gd name="connsiteX236" fmla="*/ 2242268 w 4806563"/>
                <a:gd name="connsiteY236" fmla="*/ 1676675 h 1958946"/>
                <a:gd name="connsiteX237" fmla="*/ 2226365 w 4806563"/>
                <a:gd name="connsiteY237" fmla="*/ 1660772 h 1958946"/>
                <a:gd name="connsiteX238" fmla="*/ 2218414 w 4806563"/>
                <a:gd name="connsiteY238" fmla="*/ 1632943 h 1958946"/>
                <a:gd name="connsiteX239" fmla="*/ 2214438 w 4806563"/>
                <a:gd name="connsiteY239" fmla="*/ 1621016 h 1958946"/>
                <a:gd name="connsiteX240" fmla="*/ 2202511 w 4806563"/>
                <a:gd name="connsiteY240" fmla="*/ 1585235 h 1958946"/>
                <a:gd name="connsiteX241" fmla="*/ 2198536 w 4806563"/>
                <a:gd name="connsiteY241" fmla="*/ 1569332 h 1958946"/>
                <a:gd name="connsiteX242" fmla="*/ 2190584 w 4806563"/>
                <a:gd name="connsiteY242" fmla="*/ 1557405 h 1958946"/>
                <a:gd name="connsiteX243" fmla="*/ 2186609 w 4806563"/>
                <a:gd name="connsiteY243" fmla="*/ 1545478 h 1958946"/>
                <a:gd name="connsiteX244" fmla="*/ 2178657 w 4806563"/>
                <a:gd name="connsiteY244" fmla="*/ 1537527 h 1958946"/>
                <a:gd name="connsiteX245" fmla="*/ 2166730 w 4806563"/>
                <a:gd name="connsiteY245" fmla="*/ 1497771 h 1958946"/>
                <a:gd name="connsiteX246" fmla="*/ 2154803 w 4806563"/>
                <a:gd name="connsiteY246" fmla="*/ 1493795 h 1958946"/>
                <a:gd name="connsiteX247" fmla="*/ 2146852 w 4806563"/>
                <a:gd name="connsiteY247" fmla="*/ 1481868 h 1958946"/>
                <a:gd name="connsiteX248" fmla="*/ 2119023 w 4806563"/>
                <a:gd name="connsiteY248" fmla="*/ 1450063 h 1958946"/>
                <a:gd name="connsiteX249" fmla="*/ 2095169 w 4806563"/>
                <a:gd name="connsiteY249" fmla="*/ 1442111 h 1958946"/>
                <a:gd name="connsiteX250" fmla="*/ 2035534 w 4806563"/>
                <a:gd name="connsiteY250" fmla="*/ 1438136 h 1958946"/>
                <a:gd name="connsiteX251" fmla="*/ 2023607 w 4806563"/>
                <a:gd name="connsiteY251" fmla="*/ 1434160 h 1958946"/>
                <a:gd name="connsiteX252" fmla="*/ 2011680 w 4806563"/>
                <a:gd name="connsiteY252" fmla="*/ 1430184 h 1958946"/>
                <a:gd name="connsiteX253" fmla="*/ 1963972 w 4806563"/>
                <a:gd name="connsiteY253" fmla="*/ 1418258 h 1958946"/>
                <a:gd name="connsiteX254" fmla="*/ 1940118 w 4806563"/>
                <a:gd name="connsiteY254" fmla="*/ 1434160 h 1958946"/>
                <a:gd name="connsiteX255" fmla="*/ 1924216 w 4806563"/>
                <a:gd name="connsiteY255" fmla="*/ 1469941 h 1958946"/>
                <a:gd name="connsiteX256" fmla="*/ 1912289 w 4806563"/>
                <a:gd name="connsiteY256" fmla="*/ 1473917 h 1958946"/>
                <a:gd name="connsiteX257" fmla="*/ 1908313 w 4806563"/>
                <a:gd name="connsiteY257" fmla="*/ 1485844 h 1958946"/>
                <a:gd name="connsiteX258" fmla="*/ 1896386 w 4806563"/>
                <a:gd name="connsiteY258" fmla="*/ 1517649 h 1958946"/>
                <a:gd name="connsiteX259" fmla="*/ 1876508 w 4806563"/>
                <a:gd name="connsiteY259" fmla="*/ 1521624 h 1958946"/>
                <a:gd name="connsiteX260" fmla="*/ 1852654 w 4806563"/>
                <a:gd name="connsiteY260" fmla="*/ 1513673 h 1958946"/>
                <a:gd name="connsiteX261" fmla="*/ 1832776 w 4806563"/>
                <a:gd name="connsiteY261" fmla="*/ 1509698 h 1958946"/>
                <a:gd name="connsiteX262" fmla="*/ 1808922 w 4806563"/>
                <a:gd name="connsiteY262" fmla="*/ 1497771 h 1958946"/>
                <a:gd name="connsiteX263" fmla="*/ 1796995 w 4806563"/>
                <a:gd name="connsiteY263" fmla="*/ 1493795 h 1958946"/>
                <a:gd name="connsiteX264" fmla="*/ 1785068 w 4806563"/>
                <a:gd name="connsiteY264" fmla="*/ 1485844 h 1958946"/>
                <a:gd name="connsiteX265" fmla="*/ 1773141 w 4806563"/>
                <a:gd name="connsiteY265" fmla="*/ 1481868 h 1958946"/>
                <a:gd name="connsiteX266" fmla="*/ 1761214 w 4806563"/>
                <a:gd name="connsiteY266" fmla="*/ 1469941 h 1958946"/>
                <a:gd name="connsiteX267" fmla="*/ 1741336 w 4806563"/>
                <a:gd name="connsiteY267" fmla="*/ 1450063 h 1958946"/>
                <a:gd name="connsiteX268" fmla="*/ 1733384 w 4806563"/>
                <a:gd name="connsiteY268" fmla="*/ 1426209 h 1958946"/>
                <a:gd name="connsiteX269" fmla="*/ 1725433 w 4806563"/>
                <a:gd name="connsiteY269" fmla="*/ 1414282 h 1958946"/>
                <a:gd name="connsiteX270" fmla="*/ 1721457 w 4806563"/>
                <a:gd name="connsiteY270" fmla="*/ 1370550 h 1958946"/>
                <a:gd name="connsiteX271" fmla="*/ 1717482 w 4806563"/>
                <a:gd name="connsiteY271" fmla="*/ 1358623 h 1958946"/>
                <a:gd name="connsiteX272" fmla="*/ 1709530 w 4806563"/>
                <a:gd name="connsiteY272" fmla="*/ 1334769 h 1958946"/>
                <a:gd name="connsiteX273" fmla="*/ 1693628 w 4806563"/>
                <a:gd name="connsiteY273" fmla="*/ 1310915 h 1958946"/>
                <a:gd name="connsiteX274" fmla="*/ 1689652 w 4806563"/>
                <a:gd name="connsiteY274" fmla="*/ 1298988 h 1958946"/>
                <a:gd name="connsiteX275" fmla="*/ 1677725 w 4806563"/>
                <a:gd name="connsiteY275" fmla="*/ 1291037 h 1958946"/>
                <a:gd name="connsiteX276" fmla="*/ 1669774 w 4806563"/>
                <a:gd name="connsiteY276" fmla="*/ 1283085 h 1958946"/>
                <a:gd name="connsiteX277" fmla="*/ 1657847 w 4806563"/>
                <a:gd name="connsiteY277" fmla="*/ 1279110 h 1958946"/>
                <a:gd name="connsiteX278" fmla="*/ 1645920 w 4806563"/>
                <a:gd name="connsiteY278" fmla="*/ 1259231 h 1958946"/>
                <a:gd name="connsiteX279" fmla="*/ 1622066 w 4806563"/>
                <a:gd name="connsiteY279" fmla="*/ 1243329 h 1958946"/>
                <a:gd name="connsiteX280" fmla="*/ 1614115 w 4806563"/>
                <a:gd name="connsiteY280" fmla="*/ 1231402 h 1958946"/>
                <a:gd name="connsiteX281" fmla="*/ 1598212 w 4806563"/>
                <a:gd name="connsiteY281" fmla="*/ 1199597 h 1958946"/>
                <a:gd name="connsiteX282" fmla="*/ 1578334 w 4806563"/>
                <a:gd name="connsiteY282" fmla="*/ 1179718 h 1958946"/>
                <a:gd name="connsiteX283" fmla="*/ 1566407 w 4806563"/>
                <a:gd name="connsiteY283" fmla="*/ 1175743 h 1958946"/>
                <a:gd name="connsiteX284" fmla="*/ 1554480 w 4806563"/>
                <a:gd name="connsiteY284" fmla="*/ 1155864 h 1958946"/>
                <a:gd name="connsiteX285" fmla="*/ 1538577 w 4806563"/>
                <a:gd name="connsiteY285" fmla="*/ 1124059 h 1958946"/>
                <a:gd name="connsiteX286" fmla="*/ 1339795 w 4806563"/>
                <a:gd name="connsiteY286" fmla="*/ 1108157 h 1958946"/>
                <a:gd name="connsiteX287" fmla="*/ 1339795 w 4806563"/>
                <a:gd name="connsiteY287" fmla="*/ 1171767 h 1958946"/>
                <a:gd name="connsiteX288" fmla="*/ 1037645 w 4806563"/>
                <a:gd name="connsiteY288" fmla="*/ 1135986 h 1958946"/>
                <a:gd name="connsiteX289" fmla="*/ 644056 w 4806563"/>
                <a:gd name="connsiteY289" fmla="*/ 897447 h 1958946"/>
                <a:gd name="connsiteX290" fmla="*/ 659958 w 4806563"/>
                <a:gd name="connsiteY290" fmla="*/ 877569 h 1958946"/>
                <a:gd name="connsiteX291" fmla="*/ 397565 w 4806563"/>
                <a:gd name="connsiteY291" fmla="*/ 841788 h 1958946"/>
                <a:gd name="connsiteX292" fmla="*/ 401541 w 4806563"/>
                <a:gd name="connsiteY292" fmla="*/ 829861 h 1958946"/>
                <a:gd name="connsiteX293" fmla="*/ 405516 w 4806563"/>
                <a:gd name="connsiteY293" fmla="*/ 809983 h 1958946"/>
                <a:gd name="connsiteX294" fmla="*/ 401541 w 4806563"/>
                <a:gd name="connsiteY294" fmla="*/ 794080 h 1958946"/>
                <a:gd name="connsiteX295" fmla="*/ 397565 w 4806563"/>
                <a:gd name="connsiteY295" fmla="*/ 762275 h 1958946"/>
                <a:gd name="connsiteX296" fmla="*/ 389614 w 4806563"/>
                <a:gd name="connsiteY296" fmla="*/ 738421 h 1958946"/>
                <a:gd name="connsiteX297" fmla="*/ 381663 w 4806563"/>
                <a:gd name="connsiteY297" fmla="*/ 726494 h 1958946"/>
                <a:gd name="connsiteX298" fmla="*/ 353833 w 4806563"/>
                <a:gd name="connsiteY298" fmla="*/ 694689 h 1958946"/>
                <a:gd name="connsiteX299" fmla="*/ 341906 w 4806563"/>
                <a:gd name="connsiteY299" fmla="*/ 690713 h 1958946"/>
                <a:gd name="connsiteX300" fmla="*/ 329979 w 4806563"/>
                <a:gd name="connsiteY300" fmla="*/ 698664 h 1958946"/>
                <a:gd name="connsiteX301" fmla="*/ 294198 w 4806563"/>
                <a:gd name="connsiteY301" fmla="*/ 694689 h 1958946"/>
                <a:gd name="connsiteX302" fmla="*/ 302150 w 4806563"/>
                <a:gd name="connsiteY302" fmla="*/ 686738 h 1958946"/>
                <a:gd name="connsiteX303" fmla="*/ 290223 w 4806563"/>
                <a:gd name="connsiteY303" fmla="*/ 662884 h 1958946"/>
                <a:gd name="connsiteX304" fmla="*/ 250466 w 4806563"/>
                <a:gd name="connsiteY304" fmla="*/ 650957 h 1958946"/>
                <a:gd name="connsiteX305" fmla="*/ 234563 w 4806563"/>
                <a:gd name="connsiteY305" fmla="*/ 635054 h 1958946"/>
                <a:gd name="connsiteX306" fmla="*/ 222636 w 4806563"/>
                <a:gd name="connsiteY306" fmla="*/ 611200 h 1958946"/>
                <a:gd name="connsiteX307" fmla="*/ 202758 w 4806563"/>
                <a:gd name="connsiteY307" fmla="*/ 579395 h 1958946"/>
                <a:gd name="connsiteX308" fmla="*/ 174929 w 4806563"/>
                <a:gd name="connsiteY308" fmla="*/ 571444 h 1958946"/>
                <a:gd name="connsiteX309" fmla="*/ 143123 w 4806563"/>
                <a:gd name="connsiteY309" fmla="*/ 563492 h 1958946"/>
                <a:gd name="connsiteX310" fmla="*/ 119270 w 4806563"/>
                <a:gd name="connsiteY310" fmla="*/ 555541 h 1958946"/>
                <a:gd name="connsiteX311" fmla="*/ 107343 w 4806563"/>
                <a:gd name="connsiteY311" fmla="*/ 547590 h 1958946"/>
                <a:gd name="connsiteX312" fmla="*/ 95416 w 4806563"/>
                <a:gd name="connsiteY312" fmla="*/ 543614 h 1958946"/>
                <a:gd name="connsiteX313" fmla="*/ 91440 w 4806563"/>
                <a:gd name="connsiteY313" fmla="*/ 507833 h 1958946"/>
                <a:gd name="connsiteX314" fmla="*/ 95416 w 4806563"/>
                <a:gd name="connsiteY314" fmla="*/ 495906 h 1958946"/>
                <a:gd name="connsiteX315" fmla="*/ 99391 w 4806563"/>
                <a:gd name="connsiteY315" fmla="*/ 476028 h 1958946"/>
                <a:gd name="connsiteX316" fmla="*/ 103367 w 4806563"/>
                <a:gd name="connsiteY316" fmla="*/ 460125 h 1958946"/>
                <a:gd name="connsiteX317" fmla="*/ 95416 w 4806563"/>
                <a:gd name="connsiteY317" fmla="*/ 436271 h 1958946"/>
                <a:gd name="connsiteX318" fmla="*/ 79513 w 4806563"/>
                <a:gd name="connsiteY318" fmla="*/ 404466 h 1958946"/>
                <a:gd name="connsiteX319" fmla="*/ 67586 w 4806563"/>
                <a:gd name="connsiteY319" fmla="*/ 396515 h 1958946"/>
                <a:gd name="connsiteX320" fmla="*/ 59635 w 4806563"/>
                <a:gd name="connsiteY320" fmla="*/ 368685 h 1958946"/>
                <a:gd name="connsiteX321" fmla="*/ 51683 w 4806563"/>
                <a:gd name="connsiteY321" fmla="*/ 360734 h 1958946"/>
                <a:gd name="connsiteX322" fmla="*/ 43732 w 4806563"/>
                <a:gd name="connsiteY322" fmla="*/ 317002 h 1958946"/>
                <a:gd name="connsiteX323" fmla="*/ 39756 w 4806563"/>
                <a:gd name="connsiteY323" fmla="*/ 289172 h 1958946"/>
                <a:gd name="connsiteX324" fmla="*/ 27830 w 4806563"/>
                <a:gd name="connsiteY324" fmla="*/ 281221 h 1958946"/>
                <a:gd name="connsiteX325" fmla="*/ 23854 w 4806563"/>
                <a:gd name="connsiteY325" fmla="*/ 269294 h 1958946"/>
                <a:gd name="connsiteX326" fmla="*/ 19878 w 4806563"/>
                <a:gd name="connsiteY326" fmla="*/ 245440 h 1958946"/>
                <a:gd name="connsiteX327" fmla="*/ 23854 w 4806563"/>
                <a:gd name="connsiteY327" fmla="*/ 233513 h 1958946"/>
                <a:gd name="connsiteX328" fmla="*/ 27830 w 4806563"/>
                <a:gd name="connsiteY328" fmla="*/ 217611 h 1958946"/>
                <a:gd name="connsiteX329" fmla="*/ 39756 w 4806563"/>
                <a:gd name="connsiteY329" fmla="*/ 193757 h 1958946"/>
                <a:gd name="connsiteX330" fmla="*/ 31805 w 4806563"/>
                <a:gd name="connsiteY330" fmla="*/ 181830 h 1958946"/>
                <a:gd name="connsiteX331" fmla="*/ 19878 w 4806563"/>
                <a:gd name="connsiteY331" fmla="*/ 173878 h 1958946"/>
                <a:gd name="connsiteX332" fmla="*/ 11927 w 4806563"/>
                <a:gd name="connsiteY332" fmla="*/ 150024 h 1958946"/>
                <a:gd name="connsiteX333" fmla="*/ 0 w 4806563"/>
                <a:gd name="connsiteY333" fmla="*/ 118219 h 1958946"/>
                <a:gd name="connsiteX334" fmla="*/ 11927 w 4806563"/>
                <a:gd name="connsiteY334" fmla="*/ 102317 h 1958946"/>
                <a:gd name="connsiteX335" fmla="*/ 35781 w 4806563"/>
                <a:gd name="connsiteY335" fmla="*/ 78463 h 1958946"/>
                <a:gd name="connsiteX336" fmla="*/ 47708 w 4806563"/>
                <a:gd name="connsiteY336" fmla="*/ 74487 h 1958946"/>
                <a:gd name="connsiteX0" fmla="*/ 35781 w 4806563"/>
                <a:gd name="connsiteY0" fmla="*/ 78151 h 1958634"/>
                <a:gd name="connsiteX1" fmla="*/ 518800 w 4806563"/>
                <a:gd name="connsiteY1" fmla="*/ 19395 h 1958634"/>
                <a:gd name="connsiteX2" fmla="*/ 1625774 w 4806563"/>
                <a:gd name="connsiteY2" fmla="*/ 453407 h 1958634"/>
                <a:gd name="connsiteX3" fmla="*/ 2124537 w 4806563"/>
                <a:gd name="connsiteY3" fmla="*/ 418285 h 1958634"/>
                <a:gd name="connsiteX4" fmla="*/ 2361112 w 4806563"/>
                <a:gd name="connsiteY4" fmla="*/ 827592 h 1958634"/>
                <a:gd name="connsiteX5" fmla="*/ 3420274 w 4806563"/>
                <a:gd name="connsiteY5" fmla="*/ 711675 h 1958634"/>
                <a:gd name="connsiteX6" fmla="*/ 4047214 w 4806563"/>
                <a:gd name="connsiteY6" fmla="*/ 630766 h 1958634"/>
                <a:gd name="connsiteX7" fmla="*/ 4806563 w 4806563"/>
                <a:gd name="connsiteY7" fmla="*/ 579083 h 1958634"/>
                <a:gd name="connsiteX8" fmla="*/ 4802588 w 4806563"/>
                <a:gd name="connsiteY8" fmla="*/ 591010 h 1958634"/>
                <a:gd name="connsiteX9" fmla="*/ 4794636 w 4806563"/>
                <a:gd name="connsiteY9" fmla="*/ 598961 h 1958634"/>
                <a:gd name="connsiteX10" fmla="*/ 4770783 w 4806563"/>
                <a:gd name="connsiteY10" fmla="*/ 606912 h 1958634"/>
                <a:gd name="connsiteX11" fmla="*/ 4762831 w 4806563"/>
                <a:gd name="connsiteY11" fmla="*/ 614864 h 1958634"/>
                <a:gd name="connsiteX12" fmla="*/ 4742953 w 4806563"/>
                <a:gd name="connsiteY12" fmla="*/ 626791 h 1958634"/>
                <a:gd name="connsiteX13" fmla="*/ 4731026 w 4806563"/>
                <a:gd name="connsiteY13" fmla="*/ 630766 h 1958634"/>
                <a:gd name="connsiteX14" fmla="*/ 4723075 w 4806563"/>
                <a:gd name="connsiteY14" fmla="*/ 642693 h 1958634"/>
                <a:gd name="connsiteX15" fmla="*/ 4711148 w 4806563"/>
                <a:gd name="connsiteY15" fmla="*/ 654620 h 1958634"/>
                <a:gd name="connsiteX16" fmla="*/ 4691270 w 4806563"/>
                <a:gd name="connsiteY16" fmla="*/ 674499 h 1958634"/>
                <a:gd name="connsiteX17" fmla="*/ 4683318 w 4806563"/>
                <a:gd name="connsiteY17" fmla="*/ 698352 h 1958634"/>
                <a:gd name="connsiteX18" fmla="*/ 4667416 w 4806563"/>
                <a:gd name="connsiteY18" fmla="*/ 718231 h 1958634"/>
                <a:gd name="connsiteX19" fmla="*/ 4663440 w 4806563"/>
                <a:gd name="connsiteY19" fmla="*/ 730158 h 1958634"/>
                <a:gd name="connsiteX20" fmla="*/ 4611756 w 4806563"/>
                <a:gd name="connsiteY20" fmla="*/ 738109 h 1958634"/>
                <a:gd name="connsiteX21" fmla="*/ 4583927 w 4806563"/>
                <a:gd name="connsiteY21" fmla="*/ 750036 h 1958634"/>
                <a:gd name="connsiteX22" fmla="*/ 4575976 w 4806563"/>
                <a:gd name="connsiteY22" fmla="*/ 761963 h 1958634"/>
                <a:gd name="connsiteX23" fmla="*/ 4564049 w 4806563"/>
                <a:gd name="connsiteY23" fmla="*/ 801719 h 1958634"/>
                <a:gd name="connsiteX24" fmla="*/ 4552122 w 4806563"/>
                <a:gd name="connsiteY24" fmla="*/ 829549 h 1958634"/>
                <a:gd name="connsiteX25" fmla="*/ 4544170 w 4806563"/>
                <a:gd name="connsiteY25" fmla="*/ 837500 h 1958634"/>
                <a:gd name="connsiteX26" fmla="*/ 4528268 w 4806563"/>
                <a:gd name="connsiteY26" fmla="*/ 861354 h 1958634"/>
                <a:gd name="connsiteX27" fmla="*/ 4516341 w 4806563"/>
                <a:gd name="connsiteY27" fmla="*/ 865330 h 1958634"/>
                <a:gd name="connsiteX28" fmla="*/ 4508390 w 4806563"/>
                <a:gd name="connsiteY28" fmla="*/ 877257 h 1958634"/>
                <a:gd name="connsiteX29" fmla="*/ 4488511 w 4806563"/>
                <a:gd name="connsiteY29" fmla="*/ 893159 h 1958634"/>
                <a:gd name="connsiteX30" fmla="*/ 4480560 w 4806563"/>
                <a:gd name="connsiteY30" fmla="*/ 905086 h 1958634"/>
                <a:gd name="connsiteX31" fmla="*/ 4460682 w 4806563"/>
                <a:gd name="connsiteY31" fmla="*/ 920989 h 1958634"/>
                <a:gd name="connsiteX32" fmla="*/ 4436828 w 4806563"/>
                <a:gd name="connsiteY32" fmla="*/ 952794 h 1958634"/>
                <a:gd name="connsiteX33" fmla="*/ 4412974 w 4806563"/>
                <a:gd name="connsiteY33" fmla="*/ 960746 h 1958634"/>
                <a:gd name="connsiteX34" fmla="*/ 4401047 w 4806563"/>
                <a:gd name="connsiteY34" fmla="*/ 984599 h 1958634"/>
                <a:gd name="connsiteX35" fmla="*/ 4393096 w 4806563"/>
                <a:gd name="connsiteY35" fmla="*/ 996526 h 1958634"/>
                <a:gd name="connsiteX36" fmla="*/ 4385144 w 4806563"/>
                <a:gd name="connsiteY36" fmla="*/ 1004478 h 1958634"/>
                <a:gd name="connsiteX37" fmla="*/ 4381169 w 4806563"/>
                <a:gd name="connsiteY37" fmla="*/ 1016405 h 1958634"/>
                <a:gd name="connsiteX38" fmla="*/ 4373217 w 4806563"/>
                <a:gd name="connsiteY38" fmla="*/ 1028332 h 1958634"/>
                <a:gd name="connsiteX39" fmla="*/ 4369242 w 4806563"/>
                <a:gd name="connsiteY39" fmla="*/ 1040259 h 1958634"/>
                <a:gd name="connsiteX40" fmla="*/ 4361290 w 4806563"/>
                <a:gd name="connsiteY40" fmla="*/ 1064112 h 1958634"/>
                <a:gd name="connsiteX41" fmla="*/ 4349363 w 4806563"/>
                <a:gd name="connsiteY41" fmla="*/ 1167479 h 1958634"/>
                <a:gd name="connsiteX42" fmla="*/ 4357315 w 4806563"/>
                <a:gd name="connsiteY42" fmla="*/ 1223139 h 1958634"/>
                <a:gd name="connsiteX43" fmla="*/ 4361290 w 4806563"/>
                <a:gd name="connsiteY43" fmla="*/ 1243017 h 1958634"/>
                <a:gd name="connsiteX44" fmla="*/ 4373217 w 4806563"/>
                <a:gd name="connsiteY44" fmla="*/ 1270846 h 1958634"/>
                <a:gd name="connsiteX45" fmla="*/ 4377193 w 4806563"/>
                <a:gd name="connsiteY45" fmla="*/ 1282773 h 1958634"/>
                <a:gd name="connsiteX46" fmla="*/ 4389120 w 4806563"/>
                <a:gd name="connsiteY46" fmla="*/ 1318554 h 1958634"/>
                <a:gd name="connsiteX47" fmla="*/ 4401047 w 4806563"/>
                <a:gd name="connsiteY47" fmla="*/ 1338432 h 1958634"/>
                <a:gd name="connsiteX48" fmla="*/ 4412974 w 4806563"/>
                <a:gd name="connsiteY48" fmla="*/ 1362286 h 1958634"/>
                <a:gd name="connsiteX49" fmla="*/ 4428876 w 4806563"/>
                <a:gd name="connsiteY49" fmla="*/ 1386140 h 1958634"/>
                <a:gd name="connsiteX50" fmla="*/ 4432852 w 4806563"/>
                <a:gd name="connsiteY50" fmla="*/ 1398067 h 1958634"/>
                <a:gd name="connsiteX51" fmla="*/ 4456706 w 4806563"/>
                <a:gd name="connsiteY51" fmla="*/ 1421921 h 1958634"/>
                <a:gd name="connsiteX52" fmla="*/ 4464657 w 4806563"/>
                <a:gd name="connsiteY52" fmla="*/ 1433848 h 1958634"/>
                <a:gd name="connsiteX53" fmla="*/ 4484536 w 4806563"/>
                <a:gd name="connsiteY53" fmla="*/ 1453726 h 1958634"/>
                <a:gd name="connsiteX54" fmla="*/ 4492487 w 4806563"/>
                <a:gd name="connsiteY54" fmla="*/ 1465653 h 1958634"/>
                <a:gd name="connsiteX55" fmla="*/ 4512365 w 4806563"/>
                <a:gd name="connsiteY55" fmla="*/ 1481556 h 1958634"/>
                <a:gd name="connsiteX56" fmla="*/ 4508390 w 4806563"/>
                <a:gd name="connsiteY56" fmla="*/ 1493483 h 1958634"/>
                <a:gd name="connsiteX57" fmla="*/ 4512365 w 4806563"/>
                <a:gd name="connsiteY57" fmla="*/ 1537215 h 1958634"/>
                <a:gd name="connsiteX58" fmla="*/ 4532243 w 4806563"/>
                <a:gd name="connsiteY58" fmla="*/ 1553118 h 1958634"/>
                <a:gd name="connsiteX59" fmla="*/ 4544170 w 4806563"/>
                <a:gd name="connsiteY59" fmla="*/ 1561069 h 1958634"/>
                <a:gd name="connsiteX60" fmla="*/ 4548146 w 4806563"/>
                <a:gd name="connsiteY60" fmla="*/ 1572996 h 1958634"/>
                <a:gd name="connsiteX61" fmla="*/ 4560073 w 4806563"/>
                <a:gd name="connsiteY61" fmla="*/ 1580947 h 1958634"/>
                <a:gd name="connsiteX62" fmla="*/ 4583927 w 4806563"/>
                <a:gd name="connsiteY62" fmla="*/ 1608777 h 1958634"/>
                <a:gd name="connsiteX63" fmla="*/ 4591878 w 4806563"/>
                <a:gd name="connsiteY63" fmla="*/ 1636606 h 1958634"/>
                <a:gd name="connsiteX64" fmla="*/ 4611756 w 4806563"/>
                <a:gd name="connsiteY64" fmla="*/ 1656485 h 1958634"/>
                <a:gd name="connsiteX65" fmla="*/ 4615732 w 4806563"/>
                <a:gd name="connsiteY65" fmla="*/ 1716119 h 1958634"/>
                <a:gd name="connsiteX66" fmla="*/ 4611756 w 4806563"/>
                <a:gd name="connsiteY66" fmla="*/ 1783706 h 1958634"/>
                <a:gd name="connsiteX67" fmla="*/ 4611756 w 4806563"/>
                <a:gd name="connsiteY67" fmla="*/ 1831413 h 1958634"/>
                <a:gd name="connsiteX68" fmla="*/ 4599830 w 4806563"/>
                <a:gd name="connsiteY68" fmla="*/ 1883097 h 1958634"/>
                <a:gd name="connsiteX69" fmla="*/ 4595854 w 4806563"/>
                <a:gd name="connsiteY69" fmla="*/ 1906951 h 1958634"/>
                <a:gd name="connsiteX70" fmla="*/ 4583927 w 4806563"/>
                <a:gd name="connsiteY70" fmla="*/ 1910926 h 1958634"/>
                <a:gd name="connsiteX71" fmla="*/ 4564049 w 4806563"/>
                <a:gd name="connsiteY71" fmla="*/ 1926829 h 1958634"/>
                <a:gd name="connsiteX72" fmla="*/ 4536219 w 4806563"/>
                <a:gd name="connsiteY72" fmla="*/ 1930805 h 1958634"/>
                <a:gd name="connsiteX73" fmla="*/ 4524292 w 4806563"/>
                <a:gd name="connsiteY73" fmla="*/ 1926829 h 1958634"/>
                <a:gd name="connsiteX74" fmla="*/ 4520316 w 4806563"/>
                <a:gd name="connsiteY74" fmla="*/ 1914902 h 1958634"/>
                <a:gd name="connsiteX75" fmla="*/ 4504414 w 4806563"/>
                <a:gd name="connsiteY75" fmla="*/ 1891048 h 1958634"/>
                <a:gd name="connsiteX76" fmla="*/ 4496463 w 4806563"/>
                <a:gd name="connsiteY76" fmla="*/ 1863219 h 1958634"/>
                <a:gd name="connsiteX77" fmla="*/ 4488511 w 4806563"/>
                <a:gd name="connsiteY77" fmla="*/ 1855267 h 1958634"/>
                <a:gd name="connsiteX78" fmla="*/ 4476584 w 4806563"/>
                <a:gd name="connsiteY78" fmla="*/ 1851292 h 1958634"/>
                <a:gd name="connsiteX79" fmla="*/ 4452730 w 4806563"/>
                <a:gd name="connsiteY79" fmla="*/ 1843340 h 1958634"/>
                <a:gd name="connsiteX80" fmla="*/ 4428876 w 4806563"/>
                <a:gd name="connsiteY80" fmla="*/ 1839365 h 1958634"/>
                <a:gd name="connsiteX81" fmla="*/ 4420925 w 4806563"/>
                <a:gd name="connsiteY81" fmla="*/ 1815511 h 1958634"/>
                <a:gd name="connsiteX82" fmla="*/ 4412974 w 4806563"/>
                <a:gd name="connsiteY82" fmla="*/ 1779730 h 1958634"/>
                <a:gd name="connsiteX83" fmla="*/ 4389120 w 4806563"/>
                <a:gd name="connsiteY83" fmla="*/ 1775754 h 1958634"/>
                <a:gd name="connsiteX84" fmla="*/ 4377193 w 4806563"/>
                <a:gd name="connsiteY84" fmla="*/ 1771779 h 1958634"/>
                <a:gd name="connsiteX85" fmla="*/ 4369242 w 4806563"/>
                <a:gd name="connsiteY85" fmla="*/ 1763827 h 1958634"/>
                <a:gd name="connsiteX86" fmla="*/ 4357315 w 4806563"/>
                <a:gd name="connsiteY86" fmla="*/ 1755876 h 1958634"/>
                <a:gd name="connsiteX87" fmla="*/ 4353339 w 4806563"/>
                <a:gd name="connsiteY87" fmla="*/ 1743949 h 1958634"/>
                <a:gd name="connsiteX88" fmla="*/ 4341412 w 4806563"/>
                <a:gd name="connsiteY88" fmla="*/ 1735998 h 1958634"/>
                <a:gd name="connsiteX89" fmla="*/ 4325510 w 4806563"/>
                <a:gd name="connsiteY89" fmla="*/ 1712144 h 1958634"/>
                <a:gd name="connsiteX90" fmla="*/ 4317558 w 4806563"/>
                <a:gd name="connsiteY90" fmla="*/ 1704192 h 1958634"/>
                <a:gd name="connsiteX91" fmla="*/ 4309607 w 4806563"/>
                <a:gd name="connsiteY91" fmla="*/ 1680339 h 1958634"/>
                <a:gd name="connsiteX92" fmla="*/ 4301656 w 4806563"/>
                <a:gd name="connsiteY92" fmla="*/ 1668412 h 1958634"/>
                <a:gd name="connsiteX93" fmla="*/ 4293704 w 4806563"/>
                <a:gd name="connsiteY93" fmla="*/ 1660460 h 1958634"/>
                <a:gd name="connsiteX94" fmla="*/ 4297680 w 4806563"/>
                <a:gd name="connsiteY94" fmla="*/ 1648533 h 1958634"/>
                <a:gd name="connsiteX95" fmla="*/ 4309607 w 4806563"/>
                <a:gd name="connsiteY95" fmla="*/ 1640582 h 1958634"/>
                <a:gd name="connsiteX96" fmla="*/ 4321534 w 4806563"/>
                <a:gd name="connsiteY96" fmla="*/ 1616728 h 1958634"/>
                <a:gd name="connsiteX97" fmla="*/ 4317558 w 4806563"/>
                <a:gd name="connsiteY97" fmla="*/ 1604801 h 1958634"/>
                <a:gd name="connsiteX98" fmla="*/ 4297680 w 4806563"/>
                <a:gd name="connsiteY98" fmla="*/ 1608777 h 1958634"/>
                <a:gd name="connsiteX99" fmla="*/ 4285753 w 4806563"/>
                <a:gd name="connsiteY99" fmla="*/ 1612752 h 1958634"/>
                <a:gd name="connsiteX100" fmla="*/ 4281777 w 4806563"/>
                <a:gd name="connsiteY100" fmla="*/ 1628655 h 1958634"/>
                <a:gd name="connsiteX101" fmla="*/ 4277802 w 4806563"/>
                <a:gd name="connsiteY101" fmla="*/ 1576972 h 1958634"/>
                <a:gd name="connsiteX102" fmla="*/ 4277802 w 4806563"/>
                <a:gd name="connsiteY102" fmla="*/ 1517337 h 1958634"/>
                <a:gd name="connsiteX103" fmla="*/ 4269850 w 4806563"/>
                <a:gd name="connsiteY103" fmla="*/ 1509386 h 1958634"/>
                <a:gd name="connsiteX104" fmla="*/ 4265875 w 4806563"/>
                <a:gd name="connsiteY104" fmla="*/ 1461678 h 1958634"/>
                <a:gd name="connsiteX105" fmla="*/ 4261899 w 4806563"/>
                <a:gd name="connsiteY105" fmla="*/ 1449751 h 1958634"/>
                <a:gd name="connsiteX106" fmla="*/ 4253948 w 4806563"/>
                <a:gd name="connsiteY106" fmla="*/ 1441799 h 1958634"/>
                <a:gd name="connsiteX107" fmla="*/ 4234070 w 4806563"/>
                <a:gd name="connsiteY107" fmla="*/ 1437824 h 1958634"/>
                <a:gd name="connsiteX108" fmla="*/ 4222143 w 4806563"/>
                <a:gd name="connsiteY108" fmla="*/ 1429872 h 1958634"/>
                <a:gd name="connsiteX109" fmla="*/ 4182386 w 4806563"/>
                <a:gd name="connsiteY109" fmla="*/ 1398067 h 1958634"/>
                <a:gd name="connsiteX110" fmla="*/ 4162508 w 4806563"/>
                <a:gd name="connsiteY110" fmla="*/ 1378189 h 1958634"/>
                <a:gd name="connsiteX111" fmla="*/ 4138654 w 4806563"/>
                <a:gd name="connsiteY111" fmla="*/ 1370238 h 1958634"/>
                <a:gd name="connsiteX112" fmla="*/ 4118776 w 4806563"/>
                <a:gd name="connsiteY112" fmla="*/ 1350359 h 1958634"/>
                <a:gd name="connsiteX113" fmla="*/ 4106849 w 4806563"/>
                <a:gd name="connsiteY113" fmla="*/ 1342408 h 1958634"/>
                <a:gd name="connsiteX114" fmla="*/ 4086970 w 4806563"/>
                <a:gd name="connsiteY114" fmla="*/ 1330481 h 1958634"/>
                <a:gd name="connsiteX115" fmla="*/ 4063116 w 4806563"/>
                <a:gd name="connsiteY115" fmla="*/ 1338432 h 1958634"/>
                <a:gd name="connsiteX116" fmla="*/ 4047214 w 4806563"/>
                <a:gd name="connsiteY116" fmla="*/ 1362286 h 1958634"/>
                <a:gd name="connsiteX117" fmla="*/ 4039263 w 4806563"/>
                <a:gd name="connsiteY117" fmla="*/ 1370238 h 1958634"/>
                <a:gd name="connsiteX118" fmla="*/ 4031311 w 4806563"/>
                <a:gd name="connsiteY118" fmla="*/ 1394092 h 1958634"/>
                <a:gd name="connsiteX119" fmla="*/ 4019384 w 4806563"/>
                <a:gd name="connsiteY119" fmla="*/ 1398067 h 1958634"/>
                <a:gd name="connsiteX120" fmla="*/ 3991555 w 4806563"/>
                <a:gd name="connsiteY120" fmla="*/ 1402043 h 1958634"/>
                <a:gd name="connsiteX121" fmla="*/ 3967701 w 4806563"/>
                <a:gd name="connsiteY121" fmla="*/ 1390116 h 1958634"/>
                <a:gd name="connsiteX122" fmla="*/ 3963725 w 4806563"/>
                <a:gd name="connsiteY122" fmla="*/ 1378189 h 1958634"/>
                <a:gd name="connsiteX123" fmla="*/ 3939871 w 4806563"/>
                <a:gd name="connsiteY123" fmla="*/ 1370238 h 1958634"/>
                <a:gd name="connsiteX124" fmla="*/ 3927944 w 4806563"/>
                <a:gd name="connsiteY124" fmla="*/ 1362286 h 1958634"/>
                <a:gd name="connsiteX125" fmla="*/ 3904090 w 4806563"/>
                <a:gd name="connsiteY125" fmla="*/ 1350359 h 1958634"/>
                <a:gd name="connsiteX126" fmla="*/ 3892163 w 4806563"/>
                <a:gd name="connsiteY126" fmla="*/ 1346384 h 1958634"/>
                <a:gd name="connsiteX127" fmla="*/ 3868310 w 4806563"/>
                <a:gd name="connsiteY127" fmla="*/ 1330481 h 1958634"/>
                <a:gd name="connsiteX128" fmla="*/ 3792772 w 4806563"/>
                <a:gd name="connsiteY128" fmla="*/ 1326506 h 1958634"/>
                <a:gd name="connsiteX129" fmla="*/ 3737113 w 4806563"/>
                <a:gd name="connsiteY129" fmla="*/ 1334457 h 1958634"/>
                <a:gd name="connsiteX130" fmla="*/ 3725186 w 4806563"/>
                <a:gd name="connsiteY130" fmla="*/ 1338432 h 1958634"/>
                <a:gd name="connsiteX131" fmla="*/ 3717235 w 4806563"/>
                <a:gd name="connsiteY131" fmla="*/ 1346384 h 1958634"/>
                <a:gd name="connsiteX132" fmla="*/ 3681454 w 4806563"/>
                <a:gd name="connsiteY132" fmla="*/ 1350359 h 1958634"/>
                <a:gd name="connsiteX133" fmla="*/ 3665551 w 4806563"/>
                <a:gd name="connsiteY133" fmla="*/ 1354335 h 1958634"/>
                <a:gd name="connsiteX134" fmla="*/ 3661576 w 4806563"/>
                <a:gd name="connsiteY134" fmla="*/ 1342408 h 1958634"/>
                <a:gd name="connsiteX135" fmla="*/ 3657600 w 4806563"/>
                <a:gd name="connsiteY135" fmla="*/ 1330481 h 1958634"/>
                <a:gd name="connsiteX136" fmla="*/ 3649649 w 4806563"/>
                <a:gd name="connsiteY136" fmla="*/ 1306627 h 1958634"/>
                <a:gd name="connsiteX137" fmla="*/ 3625795 w 4806563"/>
                <a:gd name="connsiteY137" fmla="*/ 1302652 h 1958634"/>
                <a:gd name="connsiteX138" fmla="*/ 3617843 w 4806563"/>
                <a:gd name="connsiteY138" fmla="*/ 1310603 h 1958634"/>
                <a:gd name="connsiteX139" fmla="*/ 3562184 w 4806563"/>
                <a:gd name="connsiteY139" fmla="*/ 1346384 h 1958634"/>
                <a:gd name="connsiteX140" fmla="*/ 3550257 w 4806563"/>
                <a:gd name="connsiteY140" fmla="*/ 1342408 h 1958634"/>
                <a:gd name="connsiteX141" fmla="*/ 3526403 w 4806563"/>
                <a:gd name="connsiteY141" fmla="*/ 1334457 h 1958634"/>
                <a:gd name="connsiteX142" fmla="*/ 3510501 w 4806563"/>
                <a:gd name="connsiteY142" fmla="*/ 1330481 h 1958634"/>
                <a:gd name="connsiteX143" fmla="*/ 3498574 w 4806563"/>
                <a:gd name="connsiteY143" fmla="*/ 1338432 h 1958634"/>
                <a:gd name="connsiteX144" fmla="*/ 3466769 w 4806563"/>
                <a:gd name="connsiteY144" fmla="*/ 1342408 h 1958634"/>
                <a:gd name="connsiteX145" fmla="*/ 3446890 w 4806563"/>
                <a:gd name="connsiteY145" fmla="*/ 1374213 h 1958634"/>
                <a:gd name="connsiteX146" fmla="*/ 3442915 w 4806563"/>
                <a:gd name="connsiteY146" fmla="*/ 1409994 h 1958634"/>
                <a:gd name="connsiteX147" fmla="*/ 3466769 w 4806563"/>
                <a:gd name="connsiteY147" fmla="*/ 1406019 h 1958634"/>
                <a:gd name="connsiteX148" fmla="*/ 3486647 w 4806563"/>
                <a:gd name="connsiteY148" fmla="*/ 1402043 h 1958634"/>
                <a:gd name="connsiteX149" fmla="*/ 3486647 w 4806563"/>
                <a:gd name="connsiteY149" fmla="*/ 1425897 h 1958634"/>
                <a:gd name="connsiteX150" fmla="*/ 3466769 w 4806563"/>
                <a:gd name="connsiteY150" fmla="*/ 1429872 h 1958634"/>
                <a:gd name="connsiteX151" fmla="*/ 3462793 w 4806563"/>
                <a:gd name="connsiteY151" fmla="*/ 1441799 h 1958634"/>
                <a:gd name="connsiteX152" fmla="*/ 3470744 w 4806563"/>
                <a:gd name="connsiteY152" fmla="*/ 1469629 h 1958634"/>
                <a:gd name="connsiteX153" fmla="*/ 3506525 w 4806563"/>
                <a:gd name="connsiteY153" fmla="*/ 1489507 h 1958634"/>
                <a:gd name="connsiteX154" fmla="*/ 3518452 w 4806563"/>
                <a:gd name="connsiteY154" fmla="*/ 1493483 h 1958634"/>
                <a:gd name="connsiteX155" fmla="*/ 3542306 w 4806563"/>
                <a:gd name="connsiteY155" fmla="*/ 1501434 h 1958634"/>
                <a:gd name="connsiteX156" fmla="*/ 3534355 w 4806563"/>
                <a:gd name="connsiteY156" fmla="*/ 1525288 h 1958634"/>
                <a:gd name="connsiteX157" fmla="*/ 3526403 w 4806563"/>
                <a:gd name="connsiteY157" fmla="*/ 1517337 h 1958634"/>
                <a:gd name="connsiteX158" fmla="*/ 3514476 w 4806563"/>
                <a:gd name="connsiteY158" fmla="*/ 1513361 h 1958634"/>
                <a:gd name="connsiteX159" fmla="*/ 3466769 w 4806563"/>
                <a:gd name="connsiteY159" fmla="*/ 1505410 h 1958634"/>
                <a:gd name="connsiteX160" fmla="*/ 3454842 w 4806563"/>
                <a:gd name="connsiteY160" fmla="*/ 1497459 h 1958634"/>
                <a:gd name="connsiteX161" fmla="*/ 3434963 w 4806563"/>
                <a:gd name="connsiteY161" fmla="*/ 1469629 h 1958634"/>
                <a:gd name="connsiteX162" fmla="*/ 3423036 w 4806563"/>
                <a:gd name="connsiteY162" fmla="*/ 1493483 h 1958634"/>
                <a:gd name="connsiteX163" fmla="*/ 3430988 w 4806563"/>
                <a:gd name="connsiteY163" fmla="*/ 1501434 h 1958634"/>
                <a:gd name="connsiteX164" fmla="*/ 3423036 w 4806563"/>
                <a:gd name="connsiteY164" fmla="*/ 1509386 h 1958634"/>
                <a:gd name="connsiteX165" fmla="*/ 3411110 w 4806563"/>
                <a:gd name="connsiteY165" fmla="*/ 1529264 h 1958634"/>
                <a:gd name="connsiteX166" fmla="*/ 3403158 w 4806563"/>
                <a:gd name="connsiteY166" fmla="*/ 1505410 h 1958634"/>
                <a:gd name="connsiteX167" fmla="*/ 3387256 w 4806563"/>
                <a:gd name="connsiteY167" fmla="*/ 1501434 h 1958634"/>
                <a:gd name="connsiteX168" fmla="*/ 3367377 w 4806563"/>
                <a:gd name="connsiteY168" fmla="*/ 1517337 h 1958634"/>
                <a:gd name="connsiteX169" fmla="*/ 3355450 w 4806563"/>
                <a:gd name="connsiteY169" fmla="*/ 1537215 h 1958634"/>
                <a:gd name="connsiteX170" fmla="*/ 3327621 w 4806563"/>
                <a:gd name="connsiteY170" fmla="*/ 1541191 h 1958634"/>
                <a:gd name="connsiteX171" fmla="*/ 3295816 w 4806563"/>
                <a:gd name="connsiteY171" fmla="*/ 1517337 h 1958634"/>
                <a:gd name="connsiteX172" fmla="*/ 3287864 w 4806563"/>
                <a:gd name="connsiteY172" fmla="*/ 1509386 h 1958634"/>
                <a:gd name="connsiteX173" fmla="*/ 3295816 w 4806563"/>
                <a:gd name="connsiteY173" fmla="*/ 1501434 h 1958634"/>
                <a:gd name="connsiteX174" fmla="*/ 3287864 w 4806563"/>
                <a:gd name="connsiteY174" fmla="*/ 1489507 h 1958634"/>
                <a:gd name="connsiteX175" fmla="*/ 3275937 w 4806563"/>
                <a:gd name="connsiteY175" fmla="*/ 1485532 h 1958634"/>
                <a:gd name="connsiteX176" fmla="*/ 3267986 w 4806563"/>
                <a:gd name="connsiteY176" fmla="*/ 1477580 h 1958634"/>
                <a:gd name="connsiteX177" fmla="*/ 3256059 w 4806563"/>
                <a:gd name="connsiteY177" fmla="*/ 1473605 h 1958634"/>
                <a:gd name="connsiteX178" fmla="*/ 3252083 w 4806563"/>
                <a:gd name="connsiteY178" fmla="*/ 1461678 h 1958634"/>
                <a:gd name="connsiteX179" fmla="*/ 3220278 w 4806563"/>
                <a:gd name="connsiteY179" fmla="*/ 1457702 h 1958634"/>
                <a:gd name="connsiteX180" fmla="*/ 3200400 w 4806563"/>
                <a:gd name="connsiteY180" fmla="*/ 1453726 h 1958634"/>
                <a:gd name="connsiteX181" fmla="*/ 3188473 w 4806563"/>
                <a:gd name="connsiteY181" fmla="*/ 1457702 h 1958634"/>
                <a:gd name="connsiteX182" fmla="*/ 3184497 w 4806563"/>
                <a:gd name="connsiteY182" fmla="*/ 1469629 h 1958634"/>
                <a:gd name="connsiteX183" fmla="*/ 3168595 w 4806563"/>
                <a:gd name="connsiteY183" fmla="*/ 1473605 h 1958634"/>
                <a:gd name="connsiteX184" fmla="*/ 3132814 w 4806563"/>
                <a:gd name="connsiteY184" fmla="*/ 1465653 h 1958634"/>
                <a:gd name="connsiteX185" fmla="*/ 3120887 w 4806563"/>
                <a:gd name="connsiteY185" fmla="*/ 1461678 h 1958634"/>
                <a:gd name="connsiteX186" fmla="*/ 3085106 w 4806563"/>
                <a:gd name="connsiteY186" fmla="*/ 1449751 h 1958634"/>
                <a:gd name="connsiteX187" fmla="*/ 3025471 w 4806563"/>
                <a:gd name="connsiteY187" fmla="*/ 1445775 h 1958634"/>
                <a:gd name="connsiteX188" fmla="*/ 3009569 w 4806563"/>
                <a:gd name="connsiteY188" fmla="*/ 1449751 h 1958634"/>
                <a:gd name="connsiteX189" fmla="*/ 2989690 w 4806563"/>
                <a:gd name="connsiteY189" fmla="*/ 1453726 h 1958634"/>
                <a:gd name="connsiteX190" fmla="*/ 2977763 w 4806563"/>
                <a:gd name="connsiteY190" fmla="*/ 1457702 h 1958634"/>
                <a:gd name="connsiteX191" fmla="*/ 2930056 w 4806563"/>
                <a:gd name="connsiteY191" fmla="*/ 1469629 h 1958634"/>
                <a:gd name="connsiteX192" fmla="*/ 2918129 w 4806563"/>
                <a:gd name="connsiteY192" fmla="*/ 1477580 h 1958634"/>
                <a:gd name="connsiteX193" fmla="*/ 2878372 w 4806563"/>
                <a:gd name="connsiteY193" fmla="*/ 1489507 h 1958634"/>
                <a:gd name="connsiteX194" fmla="*/ 2870421 w 4806563"/>
                <a:gd name="connsiteY194" fmla="*/ 1497459 h 1958634"/>
                <a:gd name="connsiteX195" fmla="*/ 2850543 w 4806563"/>
                <a:gd name="connsiteY195" fmla="*/ 1509386 h 1958634"/>
                <a:gd name="connsiteX196" fmla="*/ 2826689 w 4806563"/>
                <a:gd name="connsiteY196" fmla="*/ 1517337 h 1958634"/>
                <a:gd name="connsiteX197" fmla="*/ 2810786 w 4806563"/>
                <a:gd name="connsiteY197" fmla="*/ 1537215 h 1958634"/>
                <a:gd name="connsiteX198" fmla="*/ 2798859 w 4806563"/>
                <a:gd name="connsiteY198" fmla="*/ 1545166 h 1958634"/>
                <a:gd name="connsiteX199" fmla="*/ 2786932 w 4806563"/>
                <a:gd name="connsiteY199" fmla="*/ 1549142 h 1958634"/>
                <a:gd name="connsiteX200" fmla="*/ 2778981 w 4806563"/>
                <a:gd name="connsiteY200" fmla="*/ 1561069 h 1958634"/>
                <a:gd name="connsiteX201" fmla="*/ 2759103 w 4806563"/>
                <a:gd name="connsiteY201" fmla="*/ 1576972 h 1958634"/>
                <a:gd name="connsiteX202" fmla="*/ 2747176 w 4806563"/>
                <a:gd name="connsiteY202" fmla="*/ 1584923 h 1958634"/>
                <a:gd name="connsiteX203" fmla="*/ 2731273 w 4806563"/>
                <a:gd name="connsiteY203" fmla="*/ 1604801 h 1958634"/>
                <a:gd name="connsiteX204" fmla="*/ 2727297 w 4806563"/>
                <a:gd name="connsiteY204" fmla="*/ 1616728 h 1958634"/>
                <a:gd name="connsiteX205" fmla="*/ 2699468 w 4806563"/>
                <a:gd name="connsiteY205" fmla="*/ 1620704 h 1958634"/>
                <a:gd name="connsiteX206" fmla="*/ 2683565 w 4806563"/>
                <a:gd name="connsiteY206" fmla="*/ 1624679 h 1958634"/>
                <a:gd name="connsiteX207" fmla="*/ 2651760 w 4806563"/>
                <a:gd name="connsiteY207" fmla="*/ 1628655 h 1958634"/>
                <a:gd name="connsiteX208" fmla="*/ 2639833 w 4806563"/>
                <a:gd name="connsiteY208" fmla="*/ 1636606 h 1958634"/>
                <a:gd name="connsiteX209" fmla="*/ 2623930 w 4806563"/>
                <a:gd name="connsiteY209" fmla="*/ 1644558 h 1958634"/>
                <a:gd name="connsiteX210" fmla="*/ 2588150 w 4806563"/>
                <a:gd name="connsiteY210" fmla="*/ 1664436 h 1958634"/>
                <a:gd name="connsiteX211" fmla="*/ 2564296 w 4806563"/>
                <a:gd name="connsiteY211" fmla="*/ 1696241 h 1958634"/>
                <a:gd name="connsiteX212" fmla="*/ 2544417 w 4806563"/>
                <a:gd name="connsiteY212" fmla="*/ 1708168 h 1958634"/>
                <a:gd name="connsiteX213" fmla="*/ 2552369 w 4806563"/>
                <a:gd name="connsiteY213" fmla="*/ 1732022 h 1958634"/>
                <a:gd name="connsiteX214" fmla="*/ 2548393 w 4806563"/>
                <a:gd name="connsiteY214" fmla="*/ 1763827 h 1958634"/>
                <a:gd name="connsiteX215" fmla="*/ 2544417 w 4806563"/>
                <a:gd name="connsiteY215" fmla="*/ 1775754 h 1958634"/>
                <a:gd name="connsiteX216" fmla="*/ 2532490 w 4806563"/>
                <a:gd name="connsiteY216" fmla="*/ 1819486 h 1958634"/>
                <a:gd name="connsiteX217" fmla="*/ 2528515 w 4806563"/>
                <a:gd name="connsiteY217" fmla="*/ 1843340 h 1958634"/>
                <a:gd name="connsiteX218" fmla="*/ 2532490 w 4806563"/>
                <a:gd name="connsiteY218" fmla="*/ 1855267 h 1958634"/>
                <a:gd name="connsiteX219" fmla="*/ 2536466 w 4806563"/>
                <a:gd name="connsiteY219" fmla="*/ 1910926 h 1958634"/>
                <a:gd name="connsiteX220" fmla="*/ 2544417 w 4806563"/>
                <a:gd name="connsiteY220" fmla="*/ 1922853 h 1958634"/>
                <a:gd name="connsiteX221" fmla="*/ 2552369 w 4806563"/>
                <a:gd name="connsiteY221" fmla="*/ 1954659 h 1958634"/>
                <a:gd name="connsiteX222" fmla="*/ 2508636 w 4806563"/>
                <a:gd name="connsiteY222" fmla="*/ 1950683 h 1958634"/>
                <a:gd name="connsiteX223" fmla="*/ 2452977 w 4806563"/>
                <a:gd name="connsiteY223" fmla="*/ 1938756 h 1958634"/>
                <a:gd name="connsiteX224" fmla="*/ 2433099 w 4806563"/>
                <a:gd name="connsiteY224" fmla="*/ 1934780 h 1958634"/>
                <a:gd name="connsiteX225" fmla="*/ 2405270 w 4806563"/>
                <a:gd name="connsiteY225" fmla="*/ 1926829 h 1958634"/>
                <a:gd name="connsiteX226" fmla="*/ 2381416 w 4806563"/>
                <a:gd name="connsiteY226" fmla="*/ 1910926 h 1958634"/>
                <a:gd name="connsiteX227" fmla="*/ 2357562 w 4806563"/>
                <a:gd name="connsiteY227" fmla="*/ 1906951 h 1958634"/>
                <a:gd name="connsiteX228" fmla="*/ 2345635 w 4806563"/>
                <a:gd name="connsiteY228" fmla="*/ 1902975 h 1958634"/>
                <a:gd name="connsiteX229" fmla="*/ 2341659 w 4806563"/>
                <a:gd name="connsiteY229" fmla="*/ 1891048 h 1958634"/>
                <a:gd name="connsiteX230" fmla="*/ 2333708 w 4806563"/>
                <a:gd name="connsiteY230" fmla="*/ 1879121 h 1958634"/>
                <a:gd name="connsiteX231" fmla="*/ 2325756 w 4806563"/>
                <a:gd name="connsiteY231" fmla="*/ 1839365 h 1958634"/>
                <a:gd name="connsiteX232" fmla="*/ 2313830 w 4806563"/>
                <a:gd name="connsiteY232" fmla="*/ 1779730 h 1958634"/>
                <a:gd name="connsiteX233" fmla="*/ 2301903 w 4806563"/>
                <a:gd name="connsiteY233" fmla="*/ 1755876 h 1958634"/>
                <a:gd name="connsiteX234" fmla="*/ 2266122 w 4806563"/>
                <a:gd name="connsiteY234" fmla="*/ 1739973 h 1958634"/>
                <a:gd name="connsiteX235" fmla="*/ 2250219 w 4806563"/>
                <a:gd name="connsiteY235" fmla="*/ 1708168 h 1958634"/>
                <a:gd name="connsiteX236" fmla="*/ 2242268 w 4806563"/>
                <a:gd name="connsiteY236" fmla="*/ 1676363 h 1958634"/>
                <a:gd name="connsiteX237" fmla="*/ 2226365 w 4806563"/>
                <a:gd name="connsiteY237" fmla="*/ 1660460 h 1958634"/>
                <a:gd name="connsiteX238" fmla="*/ 2218414 w 4806563"/>
                <a:gd name="connsiteY238" fmla="*/ 1632631 h 1958634"/>
                <a:gd name="connsiteX239" fmla="*/ 2214438 w 4806563"/>
                <a:gd name="connsiteY239" fmla="*/ 1620704 h 1958634"/>
                <a:gd name="connsiteX240" fmla="*/ 2202511 w 4806563"/>
                <a:gd name="connsiteY240" fmla="*/ 1584923 h 1958634"/>
                <a:gd name="connsiteX241" fmla="*/ 2198536 w 4806563"/>
                <a:gd name="connsiteY241" fmla="*/ 1569020 h 1958634"/>
                <a:gd name="connsiteX242" fmla="*/ 2190584 w 4806563"/>
                <a:gd name="connsiteY242" fmla="*/ 1557093 h 1958634"/>
                <a:gd name="connsiteX243" fmla="*/ 2186609 w 4806563"/>
                <a:gd name="connsiteY243" fmla="*/ 1545166 h 1958634"/>
                <a:gd name="connsiteX244" fmla="*/ 2178657 w 4806563"/>
                <a:gd name="connsiteY244" fmla="*/ 1537215 h 1958634"/>
                <a:gd name="connsiteX245" fmla="*/ 2166730 w 4806563"/>
                <a:gd name="connsiteY245" fmla="*/ 1497459 h 1958634"/>
                <a:gd name="connsiteX246" fmla="*/ 2154803 w 4806563"/>
                <a:gd name="connsiteY246" fmla="*/ 1493483 h 1958634"/>
                <a:gd name="connsiteX247" fmla="*/ 2146852 w 4806563"/>
                <a:gd name="connsiteY247" fmla="*/ 1481556 h 1958634"/>
                <a:gd name="connsiteX248" fmla="*/ 2119023 w 4806563"/>
                <a:gd name="connsiteY248" fmla="*/ 1449751 h 1958634"/>
                <a:gd name="connsiteX249" fmla="*/ 2095169 w 4806563"/>
                <a:gd name="connsiteY249" fmla="*/ 1441799 h 1958634"/>
                <a:gd name="connsiteX250" fmla="*/ 2035534 w 4806563"/>
                <a:gd name="connsiteY250" fmla="*/ 1437824 h 1958634"/>
                <a:gd name="connsiteX251" fmla="*/ 2023607 w 4806563"/>
                <a:gd name="connsiteY251" fmla="*/ 1433848 h 1958634"/>
                <a:gd name="connsiteX252" fmla="*/ 2011680 w 4806563"/>
                <a:gd name="connsiteY252" fmla="*/ 1429872 h 1958634"/>
                <a:gd name="connsiteX253" fmla="*/ 1963972 w 4806563"/>
                <a:gd name="connsiteY253" fmla="*/ 1417946 h 1958634"/>
                <a:gd name="connsiteX254" fmla="*/ 1940118 w 4806563"/>
                <a:gd name="connsiteY254" fmla="*/ 1433848 h 1958634"/>
                <a:gd name="connsiteX255" fmla="*/ 1924216 w 4806563"/>
                <a:gd name="connsiteY255" fmla="*/ 1469629 h 1958634"/>
                <a:gd name="connsiteX256" fmla="*/ 1912289 w 4806563"/>
                <a:gd name="connsiteY256" fmla="*/ 1473605 h 1958634"/>
                <a:gd name="connsiteX257" fmla="*/ 1908313 w 4806563"/>
                <a:gd name="connsiteY257" fmla="*/ 1485532 h 1958634"/>
                <a:gd name="connsiteX258" fmla="*/ 1896386 w 4806563"/>
                <a:gd name="connsiteY258" fmla="*/ 1517337 h 1958634"/>
                <a:gd name="connsiteX259" fmla="*/ 1876508 w 4806563"/>
                <a:gd name="connsiteY259" fmla="*/ 1521312 h 1958634"/>
                <a:gd name="connsiteX260" fmla="*/ 1852654 w 4806563"/>
                <a:gd name="connsiteY260" fmla="*/ 1513361 h 1958634"/>
                <a:gd name="connsiteX261" fmla="*/ 1832776 w 4806563"/>
                <a:gd name="connsiteY261" fmla="*/ 1509386 h 1958634"/>
                <a:gd name="connsiteX262" fmla="*/ 1808922 w 4806563"/>
                <a:gd name="connsiteY262" fmla="*/ 1497459 h 1958634"/>
                <a:gd name="connsiteX263" fmla="*/ 1796995 w 4806563"/>
                <a:gd name="connsiteY263" fmla="*/ 1493483 h 1958634"/>
                <a:gd name="connsiteX264" fmla="*/ 1785068 w 4806563"/>
                <a:gd name="connsiteY264" fmla="*/ 1485532 h 1958634"/>
                <a:gd name="connsiteX265" fmla="*/ 1773141 w 4806563"/>
                <a:gd name="connsiteY265" fmla="*/ 1481556 h 1958634"/>
                <a:gd name="connsiteX266" fmla="*/ 1761214 w 4806563"/>
                <a:gd name="connsiteY266" fmla="*/ 1469629 h 1958634"/>
                <a:gd name="connsiteX267" fmla="*/ 1741336 w 4806563"/>
                <a:gd name="connsiteY267" fmla="*/ 1449751 h 1958634"/>
                <a:gd name="connsiteX268" fmla="*/ 1733384 w 4806563"/>
                <a:gd name="connsiteY268" fmla="*/ 1425897 h 1958634"/>
                <a:gd name="connsiteX269" fmla="*/ 1725433 w 4806563"/>
                <a:gd name="connsiteY269" fmla="*/ 1413970 h 1958634"/>
                <a:gd name="connsiteX270" fmla="*/ 1721457 w 4806563"/>
                <a:gd name="connsiteY270" fmla="*/ 1370238 h 1958634"/>
                <a:gd name="connsiteX271" fmla="*/ 1717482 w 4806563"/>
                <a:gd name="connsiteY271" fmla="*/ 1358311 h 1958634"/>
                <a:gd name="connsiteX272" fmla="*/ 1709530 w 4806563"/>
                <a:gd name="connsiteY272" fmla="*/ 1334457 h 1958634"/>
                <a:gd name="connsiteX273" fmla="*/ 1693628 w 4806563"/>
                <a:gd name="connsiteY273" fmla="*/ 1310603 h 1958634"/>
                <a:gd name="connsiteX274" fmla="*/ 1689652 w 4806563"/>
                <a:gd name="connsiteY274" fmla="*/ 1298676 h 1958634"/>
                <a:gd name="connsiteX275" fmla="*/ 1677725 w 4806563"/>
                <a:gd name="connsiteY275" fmla="*/ 1290725 h 1958634"/>
                <a:gd name="connsiteX276" fmla="*/ 1669774 w 4806563"/>
                <a:gd name="connsiteY276" fmla="*/ 1282773 h 1958634"/>
                <a:gd name="connsiteX277" fmla="*/ 1657847 w 4806563"/>
                <a:gd name="connsiteY277" fmla="*/ 1278798 h 1958634"/>
                <a:gd name="connsiteX278" fmla="*/ 1645920 w 4806563"/>
                <a:gd name="connsiteY278" fmla="*/ 1258919 h 1958634"/>
                <a:gd name="connsiteX279" fmla="*/ 1622066 w 4806563"/>
                <a:gd name="connsiteY279" fmla="*/ 1243017 h 1958634"/>
                <a:gd name="connsiteX280" fmla="*/ 1614115 w 4806563"/>
                <a:gd name="connsiteY280" fmla="*/ 1231090 h 1958634"/>
                <a:gd name="connsiteX281" fmla="*/ 1598212 w 4806563"/>
                <a:gd name="connsiteY281" fmla="*/ 1199285 h 1958634"/>
                <a:gd name="connsiteX282" fmla="*/ 1578334 w 4806563"/>
                <a:gd name="connsiteY282" fmla="*/ 1179406 h 1958634"/>
                <a:gd name="connsiteX283" fmla="*/ 1566407 w 4806563"/>
                <a:gd name="connsiteY283" fmla="*/ 1175431 h 1958634"/>
                <a:gd name="connsiteX284" fmla="*/ 1554480 w 4806563"/>
                <a:gd name="connsiteY284" fmla="*/ 1155552 h 1958634"/>
                <a:gd name="connsiteX285" fmla="*/ 1538577 w 4806563"/>
                <a:gd name="connsiteY285" fmla="*/ 1123747 h 1958634"/>
                <a:gd name="connsiteX286" fmla="*/ 1339795 w 4806563"/>
                <a:gd name="connsiteY286" fmla="*/ 1107845 h 1958634"/>
                <a:gd name="connsiteX287" fmla="*/ 1339795 w 4806563"/>
                <a:gd name="connsiteY287" fmla="*/ 1171455 h 1958634"/>
                <a:gd name="connsiteX288" fmla="*/ 1037645 w 4806563"/>
                <a:gd name="connsiteY288" fmla="*/ 1135674 h 1958634"/>
                <a:gd name="connsiteX289" fmla="*/ 644056 w 4806563"/>
                <a:gd name="connsiteY289" fmla="*/ 897135 h 1958634"/>
                <a:gd name="connsiteX290" fmla="*/ 659958 w 4806563"/>
                <a:gd name="connsiteY290" fmla="*/ 877257 h 1958634"/>
                <a:gd name="connsiteX291" fmla="*/ 397565 w 4806563"/>
                <a:gd name="connsiteY291" fmla="*/ 841476 h 1958634"/>
                <a:gd name="connsiteX292" fmla="*/ 401541 w 4806563"/>
                <a:gd name="connsiteY292" fmla="*/ 829549 h 1958634"/>
                <a:gd name="connsiteX293" fmla="*/ 405516 w 4806563"/>
                <a:gd name="connsiteY293" fmla="*/ 809671 h 1958634"/>
                <a:gd name="connsiteX294" fmla="*/ 401541 w 4806563"/>
                <a:gd name="connsiteY294" fmla="*/ 793768 h 1958634"/>
                <a:gd name="connsiteX295" fmla="*/ 397565 w 4806563"/>
                <a:gd name="connsiteY295" fmla="*/ 761963 h 1958634"/>
                <a:gd name="connsiteX296" fmla="*/ 389614 w 4806563"/>
                <a:gd name="connsiteY296" fmla="*/ 738109 h 1958634"/>
                <a:gd name="connsiteX297" fmla="*/ 381663 w 4806563"/>
                <a:gd name="connsiteY297" fmla="*/ 726182 h 1958634"/>
                <a:gd name="connsiteX298" fmla="*/ 353833 w 4806563"/>
                <a:gd name="connsiteY298" fmla="*/ 694377 h 1958634"/>
                <a:gd name="connsiteX299" fmla="*/ 341906 w 4806563"/>
                <a:gd name="connsiteY299" fmla="*/ 690401 h 1958634"/>
                <a:gd name="connsiteX300" fmla="*/ 329979 w 4806563"/>
                <a:gd name="connsiteY300" fmla="*/ 698352 h 1958634"/>
                <a:gd name="connsiteX301" fmla="*/ 294198 w 4806563"/>
                <a:gd name="connsiteY301" fmla="*/ 694377 h 1958634"/>
                <a:gd name="connsiteX302" fmla="*/ 302150 w 4806563"/>
                <a:gd name="connsiteY302" fmla="*/ 686426 h 1958634"/>
                <a:gd name="connsiteX303" fmla="*/ 290223 w 4806563"/>
                <a:gd name="connsiteY303" fmla="*/ 662572 h 1958634"/>
                <a:gd name="connsiteX304" fmla="*/ 250466 w 4806563"/>
                <a:gd name="connsiteY304" fmla="*/ 650645 h 1958634"/>
                <a:gd name="connsiteX305" fmla="*/ 234563 w 4806563"/>
                <a:gd name="connsiteY305" fmla="*/ 634742 h 1958634"/>
                <a:gd name="connsiteX306" fmla="*/ 222636 w 4806563"/>
                <a:gd name="connsiteY306" fmla="*/ 610888 h 1958634"/>
                <a:gd name="connsiteX307" fmla="*/ 202758 w 4806563"/>
                <a:gd name="connsiteY307" fmla="*/ 579083 h 1958634"/>
                <a:gd name="connsiteX308" fmla="*/ 174929 w 4806563"/>
                <a:gd name="connsiteY308" fmla="*/ 571132 h 1958634"/>
                <a:gd name="connsiteX309" fmla="*/ 143123 w 4806563"/>
                <a:gd name="connsiteY309" fmla="*/ 563180 h 1958634"/>
                <a:gd name="connsiteX310" fmla="*/ 119270 w 4806563"/>
                <a:gd name="connsiteY310" fmla="*/ 555229 h 1958634"/>
                <a:gd name="connsiteX311" fmla="*/ 107343 w 4806563"/>
                <a:gd name="connsiteY311" fmla="*/ 547278 h 1958634"/>
                <a:gd name="connsiteX312" fmla="*/ 95416 w 4806563"/>
                <a:gd name="connsiteY312" fmla="*/ 543302 h 1958634"/>
                <a:gd name="connsiteX313" fmla="*/ 91440 w 4806563"/>
                <a:gd name="connsiteY313" fmla="*/ 507521 h 1958634"/>
                <a:gd name="connsiteX314" fmla="*/ 95416 w 4806563"/>
                <a:gd name="connsiteY314" fmla="*/ 495594 h 1958634"/>
                <a:gd name="connsiteX315" fmla="*/ 99391 w 4806563"/>
                <a:gd name="connsiteY315" fmla="*/ 475716 h 1958634"/>
                <a:gd name="connsiteX316" fmla="*/ 103367 w 4806563"/>
                <a:gd name="connsiteY316" fmla="*/ 459813 h 1958634"/>
                <a:gd name="connsiteX317" fmla="*/ 95416 w 4806563"/>
                <a:gd name="connsiteY317" fmla="*/ 435959 h 1958634"/>
                <a:gd name="connsiteX318" fmla="*/ 79513 w 4806563"/>
                <a:gd name="connsiteY318" fmla="*/ 404154 h 1958634"/>
                <a:gd name="connsiteX319" fmla="*/ 67586 w 4806563"/>
                <a:gd name="connsiteY319" fmla="*/ 396203 h 1958634"/>
                <a:gd name="connsiteX320" fmla="*/ 59635 w 4806563"/>
                <a:gd name="connsiteY320" fmla="*/ 368373 h 1958634"/>
                <a:gd name="connsiteX321" fmla="*/ 51683 w 4806563"/>
                <a:gd name="connsiteY321" fmla="*/ 360422 h 1958634"/>
                <a:gd name="connsiteX322" fmla="*/ 43732 w 4806563"/>
                <a:gd name="connsiteY322" fmla="*/ 316690 h 1958634"/>
                <a:gd name="connsiteX323" fmla="*/ 39756 w 4806563"/>
                <a:gd name="connsiteY323" fmla="*/ 288860 h 1958634"/>
                <a:gd name="connsiteX324" fmla="*/ 27830 w 4806563"/>
                <a:gd name="connsiteY324" fmla="*/ 280909 h 1958634"/>
                <a:gd name="connsiteX325" fmla="*/ 23854 w 4806563"/>
                <a:gd name="connsiteY325" fmla="*/ 268982 h 1958634"/>
                <a:gd name="connsiteX326" fmla="*/ 19878 w 4806563"/>
                <a:gd name="connsiteY326" fmla="*/ 245128 h 1958634"/>
                <a:gd name="connsiteX327" fmla="*/ 23854 w 4806563"/>
                <a:gd name="connsiteY327" fmla="*/ 233201 h 1958634"/>
                <a:gd name="connsiteX328" fmla="*/ 27830 w 4806563"/>
                <a:gd name="connsiteY328" fmla="*/ 217299 h 1958634"/>
                <a:gd name="connsiteX329" fmla="*/ 39756 w 4806563"/>
                <a:gd name="connsiteY329" fmla="*/ 193445 h 1958634"/>
                <a:gd name="connsiteX330" fmla="*/ 31805 w 4806563"/>
                <a:gd name="connsiteY330" fmla="*/ 181518 h 1958634"/>
                <a:gd name="connsiteX331" fmla="*/ 19878 w 4806563"/>
                <a:gd name="connsiteY331" fmla="*/ 173566 h 1958634"/>
                <a:gd name="connsiteX332" fmla="*/ 11927 w 4806563"/>
                <a:gd name="connsiteY332" fmla="*/ 149712 h 1958634"/>
                <a:gd name="connsiteX333" fmla="*/ 0 w 4806563"/>
                <a:gd name="connsiteY333" fmla="*/ 117907 h 1958634"/>
                <a:gd name="connsiteX334" fmla="*/ 11927 w 4806563"/>
                <a:gd name="connsiteY334" fmla="*/ 102005 h 1958634"/>
                <a:gd name="connsiteX335" fmla="*/ 35781 w 4806563"/>
                <a:gd name="connsiteY335" fmla="*/ 78151 h 1958634"/>
                <a:gd name="connsiteX0" fmla="*/ 11927 w 4806563"/>
                <a:gd name="connsiteY0" fmla="*/ 98142 h 1954771"/>
                <a:gd name="connsiteX1" fmla="*/ 518800 w 4806563"/>
                <a:gd name="connsiteY1" fmla="*/ 15532 h 1954771"/>
                <a:gd name="connsiteX2" fmla="*/ 1625774 w 4806563"/>
                <a:gd name="connsiteY2" fmla="*/ 449544 h 1954771"/>
                <a:gd name="connsiteX3" fmla="*/ 2124537 w 4806563"/>
                <a:gd name="connsiteY3" fmla="*/ 414422 h 1954771"/>
                <a:gd name="connsiteX4" fmla="*/ 2361112 w 4806563"/>
                <a:gd name="connsiteY4" fmla="*/ 823729 h 1954771"/>
                <a:gd name="connsiteX5" fmla="*/ 3420274 w 4806563"/>
                <a:gd name="connsiteY5" fmla="*/ 707812 h 1954771"/>
                <a:gd name="connsiteX6" fmla="*/ 4047214 w 4806563"/>
                <a:gd name="connsiteY6" fmla="*/ 626903 h 1954771"/>
                <a:gd name="connsiteX7" fmla="*/ 4806563 w 4806563"/>
                <a:gd name="connsiteY7" fmla="*/ 575220 h 1954771"/>
                <a:gd name="connsiteX8" fmla="*/ 4802588 w 4806563"/>
                <a:gd name="connsiteY8" fmla="*/ 587147 h 1954771"/>
                <a:gd name="connsiteX9" fmla="*/ 4794636 w 4806563"/>
                <a:gd name="connsiteY9" fmla="*/ 595098 h 1954771"/>
                <a:gd name="connsiteX10" fmla="*/ 4770783 w 4806563"/>
                <a:gd name="connsiteY10" fmla="*/ 603049 h 1954771"/>
                <a:gd name="connsiteX11" fmla="*/ 4762831 w 4806563"/>
                <a:gd name="connsiteY11" fmla="*/ 611001 h 1954771"/>
                <a:gd name="connsiteX12" fmla="*/ 4742953 w 4806563"/>
                <a:gd name="connsiteY12" fmla="*/ 622928 h 1954771"/>
                <a:gd name="connsiteX13" fmla="*/ 4731026 w 4806563"/>
                <a:gd name="connsiteY13" fmla="*/ 626903 h 1954771"/>
                <a:gd name="connsiteX14" fmla="*/ 4723075 w 4806563"/>
                <a:gd name="connsiteY14" fmla="*/ 638830 h 1954771"/>
                <a:gd name="connsiteX15" fmla="*/ 4711148 w 4806563"/>
                <a:gd name="connsiteY15" fmla="*/ 650757 h 1954771"/>
                <a:gd name="connsiteX16" fmla="*/ 4691270 w 4806563"/>
                <a:gd name="connsiteY16" fmla="*/ 670636 h 1954771"/>
                <a:gd name="connsiteX17" fmla="*/ 4683318 w 4806563"/>
                <a:gd name="connsiteY17" fmla="*/ 694489 h 1954771"/>
                <a:gd name="connsiteX18" fmla="*/ 4667416 w 4806563"/>
                <a:gd name="connsiteY18" fmla="*/ 714368 h 1954771"/>
                <a:gd name="connsiteX19" fmla="*/ 4663440 w 4806563"/>
                <a:gd name="connsiteY19" fmla="*/ 726295 h 1954771"/>
                <a:gd name="connsiteX20" fmla="*/ 4611756 w 4806563"/>
                <a:gd name="connsiteY20" fmla="*/ 734246 h 1954771"/>
                <a:gd name="connsiteX21" fmla="*/ 4583927 w 4806563"/>
                <a:gd name="connsiteY21" fmla="*/ 746173 h 1954771"/>
                <a:gd name="connsiteX22" fmla="*/ 4575976 w 4806563"/>
                <a:gd name="connsiteY22" fmla="*/ 758100 h 1954771"/>
                <a:gd name="connsiteX23" fmla="*/ 4564049 w 4806563"/>
                <a:gd name="connsiteY23" fmla="*/ 797856 h 1954771"/>
                <a:gd name="connsiteX24" fmla="*/ 4552122 w 4806563"/>
                <a:gd name="connsiteY24" fmla="*/ 825686 h 1954771"/>
                <a:gd name="connsiteX25" fmla="*/ 4544170 w 4806563"/>
                <a:gd name="connsiteY25" fmla="*/ 833637 h 1954771"/>
                <a:gd name="connsiteX26" fmla="*/ 4528268 w 4806563"/>
                <a:gd name="connsiteY26" fmla="*/ 857491 h 1954771"/>
                <a:gd name="connsiteX27" fmla="*/ 4516341 w 4806563"/>
                <a:gd name="connsiteY27" fmla="*/ 861467 h 1954771"/>
                <a:gd name="connsiteX28" fmla="*/ 4508390 w 4806563"/>
                <a:gd name="connsiteY28" fmla="*/ 873394 h 1954771"/>
                <a:gd name="connsiteX29" fmla="*/ 4488511 w 4806563"/>
                <a:gd name="connsiteY29" fmla="*/ 889296 h 1954771"/>
                <a:gd name="connsiteX30" fmla="*/ 4480560 w 4806563"/>
                <a:gd name="connsiteY30" fmla="*/ 901223 h 1954771"/>
                <a:gd name="connsiteX31" fmla="*/ 4460682 w 4806563"/>
                <a:gd name="connsiteY31" fmla="*/ 917126 h 1954771"/>
                <a:gd name="connsiteX32" fmla="*/ 4436828 w 4806563"/>
                <a:gd name="connsiteY32" fmla="*/ 948931 h 1954771"/>
                <a:gd name="connsiteX33" fmla="*/ 4412974 w 4806563"/>
                <a:gd name="connsiteY33" fmla="*/ 956883 h 1954771"/>
                <a:gd name="connsiteX34" fmla="*/ 4401047 w 4806563"/>
                <a:gd name="connsiteY34" fmla="*/ 980736 h 1954771"/>
                <a:gd name="connsiteX35" fmla="*/ 4393096 w 4806563"/>
                <a:gd name="connsiteY35" fmla="*/ 992663 h 1954771"/>
                <a:gd name="connsiteX36" fmla="*/ 4385144 w 4806563"/>
                <a:gd name="connsiteY36" fmla="*/ 1000615 h 1954771"/>
                <a:gd name="connsiteX37" fmla="*/ 4381169 w 4806563"/>
                <a:gd name="connsiteY37" fmla="*/ 1012542 h 1954771"/>
                <a:gd name="connsiteX38" fmla="*/ 4373217 w 4806563"/>
                <a:gd name="connsiteY38" fmla="*/ 1024469 h 1954771"/>
                <a:gd name="connsiteX39" fmla="*/ 4369242 w 4806563"/>
                <a:gd name="connsiteY39" fmla="*/ 1036396 h 1954771"/>
                <a:gd name="connsiteX40" fmla="*/ 4361290 w 4806563"/>
                <a:gd name="connsiteY40" fmla="*/ 1060249 h 1954771"/>
                <a:gd name="connsiteX41" fmla="*/ 4349363 w 4806563"/>
                <a:gd name="connsiteY41" fmla="*/ 1163616 h 1954771"/>
                <a:gd name="connsiteX42" fmla="*/ 4357315 w 4806563"/>
                <a:gd name="connsiteY42" fmla="*/ 1219276 h 1954771"/>
                <a:gd name="connsiteX43" fmla="*/ 4361290 w 4806563"/>
                <a:gd name="connsiteY43" fmla="*/ 1239154 h 1954771"/>
                <a:gd name="connsiteX44" fmla="*/ 4373217 w 4806563"/>
                <a:gd name="connsiteY44" fmla="*/ 1266983 h 1954771"/>
                <a:gd name="connsiteX45" fmla="*/ 4377193 w 4806563"/>
                <a:gd name="connsiteY45" fmla="*/ 1278910 h 1954771"/>
                <a:gd name="connsiteX46" fmla="*/ 4389120 w 4806563"/>
                <a:gd name="connsiteY46" fmla="*/ 1314691 h 1954771"/>
                <a:gd name="connsiteX47" fmla="*/ 4401047 w 4806563"/>
                <a:gd name="connsiteY47" fmla="*/ 1334569 h 1954771"/>
                <a:gd name="connsiteX48" fmla="*/ 4412974 w 4806563"/>
                <a:gd name="connsiteY48" fmla="*/ 1358423 h 1954771"/>
                <a:gd name="connsiteX49" fmla="*/ 4428876 w 4806563"/>
                <a:gd name="connsiteY49" fmla="*/ 1382277 h 1954771"/>
                <a:gd name="connsiteX50" fmla="*/ 4432852 w 4806563"/>
                <a:gd name="connsiteY50" fmla="*/ 1394204 h 1954771"/>
                <a:gd name="connsiteX51" fmla="*/ 4456706 w 4806563"/>
                <a:gd name="connsiteY51" fmla="*/ 1418058 h 1954771"/>
                <a:gd name="connsiteX52" fmla="*/ 4464657 w 4806563"/>
                <a:gd name="connsiteY52" fmla="*/ 1429985 h 1954771"/>
                <a:gd name="connsiteX53" fmla="*/ 4484536 w 4806563"/>
                <a:gd name="connsiteY53" fmla="*/ 1449863 h 1954771"/>
                <a:gd name="connsiteX54" fmla="*/ 4492487 w 4806563"/>
                <a:gd name="connsiteY54" fmla="*/ 1461790 h 1954771"/>
                <a:gd name="connsiteX55" fmla="*/ 4512365 w 4806563"/>
                <a:gd name="connsiteY55" fmla="*/ 1477693 h 1954771"/>
                <a:gd name="connsiteX56" fmla="*/ 4508390 w 4806563"/>
                <a:gd name="connsiteY56" fmla="*/ 1489620 h 1954771"/>
                <a:gd name="connsiteX57" fmla="*/ 4512365 w 4806563"/>
                <a:gd name="connsiteY57" fmla="*/ 1533352 h 1954771"/>
                <a:gd name="connsiteX58" fmla="*/ 4532243 w 4806563"/>
                <a:gd name="connsiteY58" fmla="*/ 1549255 h 1954771"/>
                <a:gd name="connsiteX59" fmla="*/ 4544170 w 4806563"/>
                <a:gd name="connsiteY59" fmla="*/ 1557206 h 1954771"/>
                <a:gd name="connsiteX60" fmla="*/ 4548146 w 4806563"/>
                <a:gd name="connsiteY60" fmla="*/ 1569133 h 1954771"/>
                <a:gd name="connsiteX61" fmla="*/ 4560073 w 4806563"/>
                <a:gd name="connsiteY61" fmla="*/ 1577084 h 1954771"/>
                <a:gd name="connsiteX62" fmla="*/ 4583927 w 4806563"/>
                <a:gd name="connsiteY62" fmla="*/ 1604914 h 1954771"/>
                <a:gd name="connsiteX63" fmla="*/ 4591878 w 4806563"/>
                <a:gd name="connsiteY63" fmla="*/ 1632743 h 1954771"/>
                <a:gd name="connsiteX64" fmla="*/ 4611756 w 4806563"/>
                <a:gd name="connsiteY64" fmla="*/ 1652622 h 1954771"/>
                <a:gd name="connsiteX65" fmla="*/ 4615732 w 4806563"/>
                <a:gd name="connsiteY65" fmla="*/ 1712256 h 1954771"/>
                <a:gd name="connsiteX66" fmla="*/ 4611756 w 4806563"/>
                <a:gd name="connsiteY66" fmla="*/ 1779843 h 1954771"/>
                <a:gd name="connsiteX67" fmla="*/ 4611756 w 4806563"/>
                <a:gd name="connsiteY67" fmla="*/ 1827550 h 1954771"/>
                <a:gd name="connsiteX68" fmla="*/ 4599830 w 4806563"/>
                <a:gd name="connsiteY68" fmla="*/ 1879234 h 1954771"/>
                <a:gd name="connsiteX69" fmla="*/ 4595854 w 4806563"/>
                <a:gd name="connsiteY69" fmla="*/ 1903088 h 1954771"/>
                <a:gd name="connsiteX70" fmla="*/ 4583927 w 4806563"/>
                <a:gd name="connsiteY70" fmla="*/ 1907063 h 1954771"/>
                <a:gd name="connsiteX71" fmla="*/ 4564049 w 4806563"/>
                <a:gd name="connsiteY71" fmla="*/ 1922966 h 1954771"/>
                <a:gd name="connsiteX72" fmla="*/ 4536219 w 4806563"/>
                <a:gd name="connsiteY72" fmla="*/ 1926942 h 1954771"/>
                <a:gd name="connsiteX73" fmla="*/ 4524292 w 4806563"/>
                <a:gd name="connsiteY73" fmla="*/ 1922966 h 1954771"/>
                <a:gd name="connsiteX74" fmla="*/ 4520316 w 4806563"/>
                <a:gd name="connsiteY74" fmla="*/ 1911039 h 1954771"/>
                <a:gd name="connsiteX75" fmla="*/ 4504414 w 4806563"/>
                <a:gd name="connsiteY75" fmla="*/ 1887185 h 1954771"/>
                <a:gd name="connsiteX76" fmla="*/ 4496463 w 4806563"/>
                <a:gd name="connsiteY76" fmla="*/ 1859356 h 1954771"/>
                <a:gd name="connsiteX77" fmla="*/ 4488511 w 4806563"/>
                <a:gd name="connsiteY77" fmla="*/ 1851404 h 1954771"/>
                <a:gd name="connsiteX78" fmla="*/ 4476584 w 4806563"/>
                <a:gd name="connsiteY78" fmla="*/ 1847429 h 1954771"/>
                <a:gd name="connsiteX79" fmla="*/ 4452730 w 4806563"/>
                <a:gd name="connsiteY79" fmla="*/ 1839477 h 1954771"/>
                <a:gd name="connsiteX80" fmla="*/ 4428876 w 4806563"/>
                <a:gd name="connsiteY80" fmla="*/ 1835502 h 1954771"/>
                <a:gd name="connsiteX81" fmla="*/ 4420925 w 4806563"/>
                <a:gd name="connsiteY81" fmla="*/ 1811648 h 1954771"/>
                <a:gd name="connsiteX82" fmla="*/ 4412974 w 4806563"/>
                <a:gd name="connsiteY82" fmla="*/ 1775867 h 1954771"/>
                <a:gd name="connsiteX83" fmla="*/ 4389120 w 4806563"/>
                <a:gd name="connsiteY83" fmla="*/ 1771891 h 1954771"/>
                <a:gd name="connsiteX84" fmla="*/ 4377193 w 4806563"/>
                <a:gd name="connsiteY84" fmla="*/ 1767916 h 1954771"/>
                <a:gd name="connsiteX85" fmla="*/ 4369242 w 4806563"/>
                <a:gd name="connsiteY85" fmla="*/ 1759964 h 1954771"/>
                <a:gd name="connsiteX86" fmla="*/ 4357315 w 4806563"/>
                <a:gd name="connsiteY86" fmla="*/ 1752013 h 1954771"/>
                <a:gd name="connsiteX87" fmla="*/ 4353339 w 4806563"/>
                <a:gd name="connsiteY87" fmla="*/ 1740086 h 1954771"/>
                <a:gd name="connsiteX88" fmla="*/ 4341412 w 4806563"/>
                <a:gd name="connsiteY88" fmla="*/ 1732135 h 1954771"/>
                <a:gd name="connsiteX89" fmla="*/ 4325510 w 4806563"/>
                <a:gd name="connsiteY89" fmla="*/ 1708281 h 1954771"/>
                <a:gd name="connsiteX90" fmla="*/ 4317558 w 4806563"/>
                <a:gd name="connsiteY90" fmla="*/ 1700329 h 1954771"/>
                <a:gd name="connsiteX91" fmla="*/ 4309607 w 4806563"/>
                <a:gd name="connsiteY91" fmla="*/ 1676476 h 1954771"/>
                <a:gd name="connsiteX92" fmla="*/ 4301656 w 4806563"/>
                <a:gd name="connsiteY92" fmla="*/ 1664549 h 1954771"/>
                <a:gd name="connsiteX93" fmla="*/ 4293704 w 4806563"/>
                <a:gd name="connsiteY93" fmla="*/ 1656597 h 1954771"/>
                <a:gd name="connsiteX94" fmla="*/ 4297680 w 4806563"/>
                <a:gd name="connsiteY94" fmla="*/ 1644670 h 1954771"/>
                <a:gd name="connsiteX95" fmla="*/ 4309607 w 4806563"/>
                <a:gd name="connsiteY95" fmla="*/ 1636719 h 1954771"/>
                <a:gd name="connsiteX96" fmla="*/ 4321534 w 4806563"/>
                <a:gd name="connsiteY96" fmla="*/ 1612865 h 1954771"/>
                <a:gd name="connsiteX97" fmla="*/ 4317558 w 4806563"/>
                <a:gd name="connsiteY97" fmla="*/ 1600938 h 1954771"/>
                <a:gd name="connsiteX98" fmla="*/ 4297680 w 4806563"/>
                <a:gd name="connsiteY98" fmla="*/ 1604914 h 1954771"/>
                <a:gd name="connsiteX99" fmla="*/ 4285753 w 4806563"/>
                <a:gd name="connsiteY99" fmla="*/ 1608889 h 1954771"/>
                <a:gd name="connsiteX100" fmla="*/ 4281777 w 4806563"/>
                <a:gd name="connsiteY100" fmla="*/ 1624792 h 1954771"/>
                <a:gd name="connsiteX101" fmla="*/ 4277802 w 4806563"/>
                <a:gd name="connsiteY101" fmla="*/ 1573109 h 1954771"/>
                <a:gd name="connsiteX102" fmla="*/ 4277802 w 4806563"/>
                <a:gd name="connsiteY102" fmla="*/ 1513474 h 1954771"/>
                <a:gd name="connsiteX103" fmla="*/ 4269850 w 4806563"/>
                <a:gd name="connsiteY103" fmla="*/ 1505523 h 1954771"/>
                <a:gd name="connsiteX104" fmla="*/ 4265875 w 4806563"/>
                <a:gd name="connsiteY104" fmla="*/ 1457815 h 1954771"/>
                <a:gd name="connsiteX105" fmla="*/ 4261899 w 4806563"/>
                <a:gd name="connsiteY105" fmla="*/ 1445888 h 1954771"/>
                <a:gd name="connsiteX106" fmla="*/ 4253948 w 4806563"/>
                <a:gd name="connsiteY106" fmla="*/ 1437936 h 1954771"/>
                <a:gd name="connsiteX107" fmla="*/ 4234070 w 4806563"/>
                <a:gd name="connsiteY107" fmla="*/ 1433961 h 1954771"/>
                <a:gd name="connsiteX108" fmla="*/ 4222143 w 4806563"/>
                <a:gd name="connsiteY108" fmla="*/ 1426009 h 1954771"/>
                <a:gd name="connsiteX109" fmla="*/ 4182386 w 4806563"/>
                <a:gd name="connsiteY109" fmla="*/ 1394204 h 1954771"/>
                <a:gd name="connsiteX110" fmla="*/ 4162508 w 4806563"/>
                <a:gd name="connsiteY110" fmla="*/ 1374326 h 1954771"/>
                <a:gd name="connsiteX111" fmla="*/ 4138654 w 4806563"/>
                <a:gd name="connsiteY111" fmla="*/ 1366375 h 1954771"/>
                <a:gd name="connsiteX112" fmla="*/ 4118776 w 4806563"/>
                <a:gd name="connsiteY112" fmla="*/ 1346496 h 1954771"/>
                <a:gd name="connsiteX113" fmla="*/ 4106849 w 4806563"/>
                <a:gd name="connsiteY113" fmla="*/ 1338545 h 1954771"/>
                <a:gd name="connsiteX114" fmla="*/ 4086970 w 4806563"/>
                <a:gd name="connsiteY114" fmla="*/ 1326618 h 1954771"/>
                <a:gd name="connsiteX115" fmla="*/ 4063116 w 4806563"/>
                <a:gd name="connsiteY115" fmla="*/ 1334569 h 1954771"/>
                <a:gd name="connsiteX116" fmla="*/ 4047214 w 4806563"/>
                <a:gd name="connsiteY116" fmla="*/ 1358423 h 1954771"/>
                <a:gd name="connsiteX117" fmla="*/ 4039263 w 4806563"/>
                <a:gd name="connsiteY117" fmla="*/ 1366375 h 1954771"/>
                <a:gd name="connsiteX118" fmla="*/ 4031311 w 4806563"/>
                <a:gd name="connsiteY118" fmla="*/ 1390229 h 1954771"/>
                <a:gd name="connsiteX119" fmla="*/ 4019384 w 4806563"/>
                <a:gd name="connsiteY119" fmla="*/ 1394204 h 1954771"/>
                <a:gd name="connsiteX120" fmla="*/ 3991555 w 4806563"/>
                <a:gd name="connsiteY120" fmla="*/ 1398180 h 1954771"/>
                <a:gd name="connsiteX121" fmla="*/ 3967701 w 4806563"/>
                <a:gd name="connsiteY121" fmla="*/ 1386253 h 1954771"/>
                <a:gd name="connsiteX122" fmla="*/ 3963725 w 4806563"/>
                <a:gd name="connsiteY122" fmla="*/ 1374326 h 1954771"/>
                <a:gd name="connsiteX123" fmla="*/ 3939871 w 4806563"/>
                <a:gd name="connsiteY123" fmla="*/ 1366375 h 1954771"/>
                <a:gd name="connsiteX124" fmla="*/ 3927944 w 4806563"/>
                <a:gd name="connsiteY124" fmla="*/ 1358423 h 1954771"/>
                <a:gd name="connsiteX125" fmla="*/ 3904090 w 4806563"/>
                <a:gd name="connsiteY125" fmla="*/ 1346496 h 1954771"/>
                <a:gd name="connsiteX126" fmla="*/ 3892163 w 4806563"/>
                <a:gd name="connsiteY126" fmla="*/ 1342521 h 1954771"/>
                <a:gd name="connsiteX127" fmla="*/ 3868310 w 4806563"/>
                <a:gd name="connsiteY127" fmla="*/ 1326618 h 1954771"/>
                <a:gd name="connsiteX128" fmla="*/ 3792772 w 4806563"/>
                <a:gd name="connsiteY128" fmla="*/ 1322643 h 1954771"/>
                <a:gd name="connsiteX129" fmla="*/ 3737113 w 4806563"/>
                <a:gd name="connsiteY129" fmla="*/ 1330594 h 1954771"/>
                <a:gd name="connsiteX130" fmla="*/ 3725186 w 4806563"/>
                <a:gd name="connsiteY130" fmla="*/ 1334569 h 1954771"/>
                <a:gd name="connsiteX131" fmla="*/ 3717235 w 4806563"/>
                <a:gd name="connsiteY131" fmla="*/ 1342521 h 1954771"/>
                <a:gd name="connsiteX132" fmla="*/ 3681454 w 4806563"/>
                <a:gd name="connsiteY132" fmla="*/ 1346496 h 1954771"/>
                <a:gd name="connsiteX133" fmla="*/ 3665551 w 4806563"/>
                <a:gd name="connsiteY133" fmla="*/ 1350472 h 1954771"/>
                <a:gd name="connsiteX134" fmla="*/ 3661576 w 4806563"/>
                <a:gd name="connsiteY134" fmla="*/ 1338545 h 1954771"/>
                <a:gd name="connsiteX135" fmla="*/ 3657600 w 4806563"/>
                <a:gd name="connsiteY135" fmla="*/ 1326618 h 1954771"/>
                <a:gd name="connsiteX136" fmla="*/ 3649649 w 4806563"/>
                <a:gd name="connsiteY136" fmla="*/ 1302764 h 1954771"/>
                <a:gd name="connsiteX137" fmla="*/ 3625795 w 4806563"/>
                <a:gd name="connsiteY137" fmla="*/ 1298789 h 1954771"/>
                <a:gd name="connsiteX138" fmla="*/ 3617843 w 4806563"/>
                <a:gd name="connsiteY138" fmla="*/ 1306740 h 1954771"/>
                <a:gd name="connsiteX139" fmla="*/ 3562184 w 4806563"/>
                <a:gd name="connsiteY139" fmla="*/ 1342521 h 1954771"/>
                <a:gd name="connsiteX140" fmla="*/ 3550257 w 4806563"/>
                <a:gd name="connsiteY140" fmla="*/ 1338545 h 1954771"/>
                <a:gd name="connsiteX141" fmla="*/ 3526403 w 4806563"/>
                <a:gd name="connsiteY141" fmla="*/ 1330594 h 1954771"/>
                <a:gd name="connsiteX142" fmla="*/ 3510501 w 4806563"/>
                <a:gd name="connsiteY142" fmla="*/ 1326618 h 1954771"/>
                <a:gd name="connsiteX143" fmla="*/ 3498574 w 4806563"/>
                <a:gd name="connsiteY143" fmla="*/ 1334569 h 1954771"/>
                <a:gd name="connsiteX144" fmla="*/ 3466769 w 4806563"/>
                <a:gd name="connsiteY144" fmla="*/ 1338545 h 1954771"/>
                <a:gd name="connsiteX145" fmla="*/ 3446890 w 4806563"/>
                <a:gd name="connsiteY145" fmla="*/ 1370350 h 1954771"/>
                <a:gd name="connsiteX146" fmla="*/ 3442915 w 4806563"/>
                <a:gd name="connsiteY146" fmla="*/ 1406131 h 1954771"/>
                <a:gd name="connsiteX147" fmla="*/ 3466769 w 4806563"/>
                <a:gd name="connsiteY147" fmla="*/ 1402156 h 1954771"/>
                <a:gd name="connsiteX148" fmla="*/ 3486647 w 4806563"/>
                <a:gd name="connsiteY148" fmla="*/ 1398180 h 1954771"/>
                <a:gd name="connsiteX149" fmla="*/ 3486647 w 4806563"/>
                <a:gd name="connsiteY149" fmla="*/ 1422034 h 1954771"/>
                <a:gd name="connsiteX150" fmla="*/ 3466769 w 4806563"/>
                <a:gd name="connsiteY150" fmla="*/ 1426009 h 1954771"/>
                <a:gd name="connsiteX151" fmla="*/ 3462793 w 4806563"/>
                <a:gd name="connsiteY151" fmla="*/ 1437936 h 1954771"/>
                <a:gd name="connsiteX152" fmla="*/ 3470744 w 4806563"/>
                <a:gd name="connsiteY152" fmla="*/ 1465766 h 1954771"/>
                <a:gd name="connsiteX153" fmla="*/ 3506525 w 4806563"/>
                <a:gd name="connsiteY153" fmla="*/ 1485644 h 1954771"/>
                <a:gd name="connsiteX154" fmla="*/ 3518452 w 4806563"/>
                <a:gd name="connsiteY154" fmla="*/ 1489620 h 1954771"/>
                <a:gd name="connsiteX155" fmla="*/ 3542306 w 4806563"/>
                <a:gd name="connsiteY155" fmla="*/ 1497571 h 1954771"/>
                <a:gd name="connsiteX156" fmla="*/ 3534355 w 4806563"/>
                <a:gd name="connsiteY156" fmla="*/ 1521425 h 1954771"/>
                <a:gd name="connsiteX157" fmla="*/ 3526403 w 4806563"/>
                <a:gd name="connsiteY157" fmla="*/ 1513474 h 1954771"/>
                <a:gd name="connsiteX158" fmla="*/ 3514476 w 4806563"/>
                <a:gd name="connsiteY158" fmla="*/ 1509498 h 1954771"/>
                <a:gd name="connsiteX159" fmla="*/ 3466769 w 4806563"/>
                <a:gd name="connsiteY159" fmla="*/ 1501547 h 1954771"/>
                <a:gd name="connsiteX160" fmla="*/ 3454842 w 4806563"/>
                <a:gd name="connsiteY160" fmla="*/ 1493596 h 1954771"/>
                <a:gd name="connsiteX161" fmla="*/ 3434963 w 4806563"/>
                <a:gd name="connsiteY161" fmla="*/ 1465766 h 1954771"/>
                <a:gd name="connsiteX162" fmla="*/ 3423036 w 4806563"/>
                <a:gd name="connsiteY162" fmla="*/ 1489620 h 1954771"/>
                <a:gd name="connsiteX163" fmla="*/ 3430988 w 4806563"/>
                <a:gd name="connsiteY163" fmla="*/ 1497571 h 1954771"/>
                <a:gd name="connsiteX164" fmla="*/ 3423036 w 4806563"/>
                <a:gd name="connsiteY164" fmla="*/ 1505523 h 1954771"/>
                <a:gd name="connsiteX165" fmla="*/ 3411110 w 4806563"/>
                <a:gd name="connsiteY165" fmla="*/ 1525401 h 1954771"/>
                <a:gd name="connsiteX166" fmla="*/ 3403158 w 4806563"/>
                <a:gd name="connsiteY166" fmla="*/ 1501547 h 1954771"/>
                <a:gd name="connsiteX167" fmla="*/ 3387256 w 4806563"/>
                <a:gd name="connsiteY167" fmla="*/ 1497571 h 1954771"/>
                <a:gd name="connsiteX168" fmla="*/ 3367377 w 4806563"/>
                <a:gd name="connsiteY168" fmla="*/ 1513474 h 1954771"/>
                <a:gd name="connsiteX169" fmla="*/ 3355450 w 4806563"/>
                <a:gd name="connsiteY169" fmla="*/ 1533352 h 1954771"/>
                <a:gd name="connsiteX170" fmla="*/ 3327621 w 4806563"/>
                <a:gd name="connsiteY170" fmla="*/ 1537328 h 1954771"/>
                <a:gd name="connsiteX171" fmla="*/ 3295816 w 4806563"/>
                <a:gd name="connsiteY171" fmla="*/ 1513474 h 1954771"/>
                <a:gd name="connsiteX172" fmla="*/ 3287864 w 4806563"/>
                <a:gd name="connsiteY172" fmla="*/ 1505523 h 1954771"/>
                <a:gd name="connsiteX173" fmla="*/ 3295816 w 4806563"/>
                <a:gd name="connsiteY173" fmla="*/ 1497571 h 1954771"/>
                <a:gd name="connsiteX174" fmla="*/ 3287864 w 4806563"/>
                <a:gd name="connsiteY174" fmla="*/ 1485644 h 1954771"/>
                <a:gd name="connsiteX175" fmla="*/ 3275937 w 4806563"/>
                <a:gd name="connsiteY175" fmla="*/ 1481669 h 1954771"/>
                <a:gd name="connsiteX176" fmla="*/ 3267986 w 4806563"/>
                <a:gd name="connsiteY176" fmla="*/ 1473717 h 1954771"/>
                <a:gd name="connsiteX177" fmla="*/ 3256059 w 4806563"/>
                <a:gd name="connsiteY177" fmla="*/ 1469742 h 1954771"/>
                <a:gd name="connsiteX178" fmla="*/ 3252083 w 4806563"/>
                <a:gd name="connsiteY178" fmla="*/ 1457815 h 1954771"/>
                <a:gd name="connsiteX179" fmla="*/ 3220278 w 4806563"/>
                <a:gd name="connsiteY179" fmla="*/ 1453839 h 1954771"/>
                <a:gd name="connsiteX180" fmla="*/ 3200400 w 4806563"/>
                <a:gd name="connsiteY180" fmla="*/ 1449863 h 1954771"/>
                <a:gd name="connsiteX181" fmla="*/ 3188473 w 4806563"/>
                <a:gd name="connsiteY181" fmla="*/ 1453839 h 1954771"/>
                <a:gd name="connsiteX182" fmla="*/ 3184497 w 4806563"/>
                <a:gd name="connsiteY182" fmla="*/ 1465766 h 1954771"/>
                <a:gd name="connsiteX183" fmla="*/ 3168595 w 4806563"/>
                <a:gd name="connsiteY183" fmla="*/ 1469742 h 1954771"/>
                <a:gd name="connsiteX184" fmla="*/ 3132814 w 4806563"/>
                <a:gd name="connsiteY184" fmla="*/ 1461790 h 1954771"/>
                <a:gd name="connsiteX185" fmla="*/ 3120887 w 4806563"/>
                <a:gd name="connsiteY185" fmla="*/ 1457815 h 1954771"/>
                <a:gd name="connsiteX186" fmla="*/ 3085106 w 4806563"/>
                <a:gd name="connsiteY186" fmla="*/ 1445888 h 1954771"/>
                <a:gd name="connsiteX187" fmla="*/ 3025471 w 4806563"/>
                <a:gd name="connsiteY187" fmla="*/ 1441912 h 1954771"/>
                <a:gd name="connsiteX188" fmla="*/ 3009569 w 4806563"/>
                <a:gd name="connsiteY188" fmla="*/ 1445888 h 1954771"/>
                <a:gd name="connsiteX189" fmla="*/ 2989690 w 4806563"/>
                <a:gd name="connsiteY189" fmla="*/ 1449863 h 1954771"/>
                <a:gd name="connsiteX190" fmla="*/ 2977763 w 4806563"/>
                <a:gd name="connsiteY190" fmla="*/ 1453839 h 1954771"/>
                <a:gd name="connsiteX191" fmla="*/ 2930056 w 4806563"/>
                <a:gd name="connsiteY191" fmla="*/ 1465766 h 1954771"/>
                <a:gd name="connsiteX192" fmla="*/ 2918129 w 4806563"/>
                <a:gd name="connsiteY192" fmla="*/ 1473717 h 1954771"/>
                <a:gd name="connsiteX193" fmla="*/ 2878372 w 4806563"/>
                <a:gd name="connsiteY193" fmla="*/ 1485644 h 1954771"/>
                <a:gd name="connsiteX194" fmla="*/ 2870421 w 4806563"/>
                <a:gd name="connsiteY194" fmla="*/ 1493596 h 1954771"/>
                <a:gd name="connsiteX195" fmla="*/ 2850543 w 4806563"/>
                <a:gd name="connsiteY195" fmla="*/ 1505523 h 1954771"/>
                <a:gd name="connsiteX196" fmla="*/ 2826689 w 4806563"/>
                <a:gd name="connsiteY196" fmla="*/ 1513474 h 1954771"/>
                <a:gd name="connsiteX197" fmla="*/ 2810786 w 4806563"/>
                <a:gd name="connsiteY197" fmla="*/ 1533352 h 1954771"/>
                <a:gd name="connsiteX198" fmla="*/ 2798859 w 4806563"/>
                <a:gd name="connsiteY198" fmla="*/ 1541303 h 1954771"/>
                <a:gd name="connsiteX199" fmla="*/ 2786932 w 4806563"/>
                <a:gd name="connsiteY199" fmla="*/ 1545279 h 1954771"/>
                <a:gd name="connsiteX200" fmla="*/ 2778981 w 4806563"/>
                <a:gd name="connsiteY200" fmla="*/ 1557206 h 1954771"/>
                <a:gd name="connsiteX201" fmla="*/ 2759103 w 4806563"/>
                <a:gd name="connsiteY201" fmla="*/ 1573109 h 1954771"/>
                <a:gd name="connsiteX202" fmla="*/ 2747176 w 4806563"/>
                <a:gd name="connsiteY202" fmla="*/ 1581060 h 1954771"/>
                <a:gd name="connsiteX203" fmla="*/ 2731273 w 4806563"/>
                <a:gd name="connsiteY203" fmla="*/ 1600938 h 1954771"/>
                <a:gd name="connsiteX204" fmla="*/ 2727297 w 4806563"/>
                <a:gd name="connsiteY204" fmla="*/ 1612865 h 1954771"/>
                <a:gd name="connsiteX205" fmla="*/ 2699468 w 4806563"/>
                <a:gd name="connsiteY205" fmla="*/ 1616841 h 1954771"/>
                <a:gd name="connsiteX206" fmla="*/ 2683565 w 4806563"/>
                <a:gd name="connsiteY206" fmla="*/ 1620816 h 1954771"/>
                <a:gd name="connsiteX207" fmla="*/ 2651760 w 4806563"/>
                <a:gd name="connsiteY207" fmla="*/ 1624792 h 1954771"/>
                <a:gd name="connsiteX208" fmla="*/ 2639833 w 4806563"/>
                <a:gd name="connsiteY208" fmla="*/ 1632743 h 1954771"/>
                <a:gd name="connsiteX209" fmla="*/ 2623930 w 4806563"/>
                <a:gd name="connsiteY209" fmla="*/ 1640695 h 1954771"/>
                <a:gd name="connsiteX210" fmla="*/ 2588150 w 4806563"/>
                <a:gd name="connsiteY210" fmla="*/ 1660573 h 1954771"/>
                <a:gd name="connsiteX211" fmla="*/ 2564296 w 4806563"/>
                <a:gd name="connsiteY211" fmla="*/ 1692378 h 1954771"/>
                <a:gd name="connsiteX212" fmla="*/ 2544417 w 4806563"/>
                <a:gd name="connsiteY212" fmla="*/ 1704305 h 1954771"/>
                <a:gd name="connsiteX213" fmla="*/ 2552369 w 4806563"/>
                <a:gd name="connsiteY213" fmla="*/ 1728159 h 1954771"/>
                <a:gd name="connsiteX214" fmla="*/ 2548393 w 4806563"/>
                <a:gd name="connsiteY214" fmla="*/ 1759964 h 1954771"/>
                <a:gd name="connsiteX215" fmla="*/ 2544417 w 4806563"/>
                <a:gd name="connsiteY215" fmla="*/ 1771891 h 1954771"/>
                <a:gd name="connsiteX216" fmla="*/ 2532490 w 4806563"/>
                <a:gd name="connsiteY216" fmla="*/ 1815623 h 1954771"/>
                <a:gd name="connsiteX217" fmla="*/ 2528515 w 4806563"/>
                <a:gd name="connsiteY217" fmla="*/ 1839477 h 1954771"/>
                <a:gd name="connsiteX218" fmla="*/ 2532490 w 4806563"/>
                <a:gd name="connsiteY218" fmla="*/ 1851404 h 1954771"/>
                <a:gd name="connsiteX219" fmla="*/ 2536466 w 4806563"/>
                <a:gd name="connsiteY219" fmla="*/ 1907063 h 1954771"/>
                <a:gd name="connsiteX220" fmla="*/ 2544417 w 4806563"/>
                <a:gd name="connsiteY220" fmla="*/ 1918990 h 1954771"/>
                <a:gd name="connsiteX221" fmla="*/ 2552369 w 4806563"/>
                <a:gd name="connsiteY221" fmla="*/ 1950796 h 1954771"/>
                <a:gd name="connsiteX222" fmla="*/ 2508636 w 4806563"/>
                <a:gd name="connsiteY222" fmla="*/ 1946820 h 1954771"/>
                <a:gd name="connsiteX223" fmla="*/ 2452977 w 4806563"/>
                <a:gd name="connsiteY223" fmla="*/ 1934893 h 1954771"/>
                <a:gd name="connsiteX224" fmla="*/ 2433099 w 4806563"/>
                <a:gd name="connsiteY224" fmla="*/ 1930917 h 1954771"/>
                <a:gd name="connsiteX225" fmla="*/ 2405270 w 4806563"/>
                <a:gd name="connsiteY225" fmla="*/ 1922966 h 1954771"/>
                <a:gd name="connsiteX226" fmla="*/ 2381416 w 4806563"/>
                <a:gd name="connsiteY226" fmla="*/ 1907063 h 1954771"/>
                <a:gd name="connsiteX227" fmla="*/ 2357562 w 4806563"/>
                <a:gd name="connsiteY227" fmla="*/ 1903088 h 1954771"/>
                <a:gd name="connsiteX228" fmla="*/ 2345635 w 4806563"/>
                <a:gd name="connsiteY228" fmla="*/ 1899112 h 1954771"/>
                <a:gd name="connsiteX229" fmla="*/ 2341659 w 4806563"/>
                <a:gd name="connsiteY229" fmla="*/ 1887185 h 1954771"/>
                <a:gd name="connsiteX230" fmla="*/ 2333708 w 4806563"/>
                <a:gd name="connsiteY230" fmla="*/ 1875258 h 1954771"/>
                <a:gd name="connsiteX231" fmla="*/ 2325756 w 4806563"/>
                <a:gd name="connsiteY231" fmla="*/ 1835502 h 1954771"/>
                <a:gd name="connsiteX232" fmla="*/ 2313830 w 4806563"/>
                <a:gd name="connsiteY232" fmla="*/ 1775867 h 1954771"/>
                <a:gd name="connsiteX233" fmla="*/ 2301903 w 4806563"/>
                <a:gd name="connsiteY233" fmla="*/ 1752013 h 1954771"/>
                <a:gd name="connsiteX234" fmla="*/ 2266122 w 4806563"/>
                <a:gd name="connsiteY234" fmla="*/ 1736110 h 1954771"/>
                <a:gd name="connsiteX235" fmla="*/ 2250219 w 4806563"/>
                <a:gd name="connsiteY235" fmla="*/ 1704305 h 1954771"/>
                <a:gd name="connsiteX236" fmla="*/ 2242268 w 4806563"/>
                <a:gd name="connsiteY236" fmla="*/ 1672500 h 1954771"/>
                <a:gd name="connsiteX237" fmla="*/ 2226365 w 4806563"/>
                <a:gd name="connsiteY237" fmla="*/ 1656597 h 1954771"/>
                <a:gd name="connsiteX238" fmla="*/ 2218414 w 4806563"/>
                <a:gd name="connsiteY238" fmla="*/ 1628768 h 1954771"/>
                <a:gd name="connsiteX239" fmla="*/ 2214438 w 4806563"/>
                <a:gd name="connsiteY239" fmla="*/ 1616841 h 1954771"/>
                <a:gd name="connsiteX240" fmla="*/ 2202511 w 4806563"/>
                <a:gd name="connsiteY240" fmla="*/ 1581060 h 1954771"/>
                <a:gd name="connsiteX241" fmla="*/ 2198536 w 4806563"/>
                <a:gd name="connsiteY241" fmla="*/ 1565157 h 1954771"/>
                <a:gd name="connsiteX242" fmla="*/ 2190584 w 4806563"/>
                <a:gd name="connsiteY242" fmla="*/ 1553230 h 1954771"/>
                <a:gd name="connsiteX243" fmla="*/ 2186609 w 4806563"/>
                <a:gd name="connsiteY243" fmla="*/ 1541303 h 1954771"/>
                <a:gd name="connsiteX244" fmla="*/ 2178657 w 4806563"/>
                <a:gd name="connsiteY244" fmla="*/ 1533352 h 1954771"/>
                <a:gd name="connsiteX245" fmla="*/ 2166730 w 4806563"/>
                <a:gd name="connsiteY245" fmla="*/ 1493596 h 1954771"/>
                <a:gd name="connsiteX246" fmla="*/ 2154803 w 4806563"/>
                <a:gd name="connsiteY246" fmla="*/ 1489620 h 1954771"/>
                <a:gd name="connsiteX247" fmla="*/ 2146852 w 4806563"/>
                <a:gd name="connsiteY247" fmla="*/ 1477693 h 1954771"/>
                <a:gd name="connsiteX248" fmla="*/ 2119023 w 4806563"/>
                <a:gd name="connsiteY248" fmla="*/ 1445888 h 1954771"/>
                <a:gd name="connsiteX249" fmla="*/ 2095169 w 4806563"/>
                <a:gd name="connsiteY249" fmla="*/ 1437936 h 1954771"/>
                <a:gd name="connsiteX250" fmla="*/ 2035534 w 4806563"/>
                <a:gd name="connsiteY250" fmla="*/ 1433961 h 1954771"/>
                <a:gd name="connsiteX251" fmla="*/ 2023607 w 4806563"/>
                <a:gd name="connsiteY251" fmla="*/ 1429985 h 1954771"/>
                <a:gd name="connsiteX252" fmla="*/ 2011680 w 4806563"/>
                <a:gd name="connsiteY252" fmla="*/ 1426009 h 1954771"/>
                <a:gd name="connsiteX253" fmla="*/ 1963972 w 4806563"/>
                <a:gd name="connsiteY253" fmla="*/ 1414083 h 1954771"/>
                <a:gd name="connsiteX254" fmla="*/ 1940118 w 4806563"/>
                <a:gd name="connsiteY254" fmla="*/ 1429985 h 1954771"/>
                <a:gd name="connsiteX255" fmla="*/ 1924216 w 4806563"/>
                <a:gd name="connsiteY255" fmla="*/ 1465766 h 1954771"/>
                <a:gd name="connsiteX256" fmla="*/ 1912289 w 4806563"/>
                <a:gd name="connsiteY256" fmla="*/ 1469742 h 1954771"/>
                <a:gd name="connsiteX257" fmla="*/ 1908313 w 4806563"/>
                <a:gd name="connsiteY257" fmla="*/ 1481669 h 1954771"/>
                <a:gd name="connsiteX258" fmla="*/ 1896386 w 4806563"/>
                <a:gd name="connsiteY258" fmla="*/ 1513474 h 1954771"/>
                <a:gd name="connsiteX259" fmla="*/ 1876508 w 4806563"/>
                <a:gd name="connsiteY259" fmla="*/ 1517449 h 1954771"/>
                <a:gd name="connsiteX260" fmla="*/ 1852654 w 4806563"/>
                <a:gd name="connsiteY260" fmla="*/ 1509498 h 1954771"/>
                <a:gd name="connsiteX261" fmla="*/ 1832776 w 4806563"/>
                <a:gd name="connsiteY261" fmla="*/ 1505523 h 1954771"/>
                <a:gd name="connsiteX262" fmla="*/ 1808922 w 4806563"/>
                <a:gd name="connsiteY262" fmla="*/ 1493596 h 1954771"/>
                <a:gd name="connsiteX263" fmla="*/ 1796995 w 4806563"/>
                <a:gd name="connsiteY263" fmla="*/ 1489620 h 1954771"/>
                <a:gd name="connsiteX264" fmla="*/ 1785068 w 4806563"/>
                <a:gd name="connsiteY264" fmla="*/ 1481669 h 1954771"/>
                <a:gd name="connsiteX265" fmla="*/ 1773141 w 4806563"/>
                <a:gd name="connsiteY265" fmla="*/ 1477693 h 1954771"/>
                <a:gd name="connsiteX266" fmla="*/ 1761214 w 4806563"/>
                <a:gd name="connsiteY266" fmla="*/ 1465766 h 1954771"/>
                <a:gd name="connsiteX267" fmla="*/ 1741336 w 4806563"/>
                <a:gd name="connsiteY267" fmla="*/ 1445888 h 1954771"/>
                <a:gd name="connsiteX268" fmla="*/ 1733384 w 4806563"/>
                <a:gd name="connsiteY268" fmla="*/ 1422034 h 1954771"/>
                <a:gd name="connsiteX269" fmla="*/ 1725433 w 4806563"/>
                <a:gd name="connsiteY269" fmla="*/ 1410107 h 1954771"/>
                <a:gd name="connsiteX270" fmla="*/ 1721457 w 4806563"/>
                <a:gd name="connsiteY270" fmla="*/ 1366375 h 1954771"/>
                <a:gd name="connsiteX271" fmla="*/ 1717482 w 4806563"/>
                <a:gd name="connsiteY271" fmla="*/ 1354448 h 1954771"/>
                <a:gd name="connsiteX272" fmla="*/ 1709530 w 4806563"/>
                <a:gd name="connsiteY272" fmla="*/ 1330594 h 1954771"/>
                <a:gd name="connsiteX273" fmla="*/ 1693628 w 4806563"/>
                <a:gd name="connsiteY273" fmla="*/ 1306740 h 1954771"/>
                <a:gd name="connsiteX274" fmla="*/ 1689652 w 4806563"/>
                <a:gd name="connsiteY274" fmla="*/ 1294813 h 1954771"/>
                <a:gd name="connsiteX275" fmla="*/ 1677725 w 4806563"/>
                <a:gd name="connsiteY275" fmla="*/ 1286862 h 1954771"/>
                <a:gd name="connsiteX276" fmla="*/ 1669774 w 4806563"/>
                <a:gd name="connsiteY276" fmla="*/ 1278910 h 1954771"/>
                <a:gd name="connsiteX277" fmla="*/ 1657847 w 4806563"/>
                <a:gd name="connsiteY277" fmla="*/ 1274935 h 1954771"/>
                <a:gd name="connsiteX278" fmla="*/ 1645920 w 4806563"/>
                <a:gd name="connsiteY278" fmla="*/ 1255056 h 1954771"/>
                <a:gd name="connsiteX279" fmla="*/ 1622066 w 4806563"/>
                <a:gd name="connsiteY279" fmla="*/ 1239154 h 1954771"/>
                <a:gd name="connsiteX280" fmla="*/ 1614115 w 4806563"/>
                <a:gd name="connsiteY280" fmla="*/ 1227227 h 1954771"/>
                <a:gd name="connsiteX281" fmla="*/ 1598212 w 4806563"/>
                <a:gd name="connsiteY281" fmla="*/ 1195422 h 1954771"/>
                <a:gd name="connsiteX282" fmla="*/ 1578334 w 4806563"/>
                <a:gd name="connsiteY282" fmla="*/ 1175543 h 1954771"/>
                <a:gd name="connsiteX283" fmla="*/ 1566407 w 4806563"/>
                <a:gd name="connsiteY283" fmla="*/ 1171568 h 1954771"/>
                <a:gd name="connsiteX284" fmla="*/ 1554480 w 4806563"/>
                <a:gd name="connsiteY284" fmla="*/ 1151689 h 1954771"/>
                <a:gd name="connsiteX285" fmla="*/ 1538577 w 4806563"/>
                <a:gd name="connsiteY285" fmla="*/ 1119884 h 1954771"/>
                <a:gd name="connsiteX286" fmla="*/ 1339795 w 4806563"/>
                <a:gd name="connsiteY286" fmla="*/ 1103982 h 1954771"/>
                <a:gd name="connsiteX287" fmla="*/ 1339795 w 4806563"/>
                <a:gd name="connsiteY287" fmla="*/ 1167592 h 1954771"/>
                <a:gd name="connsiteX288" fmla="*/ 1037645 w 4806563"/>
                <a:gd name="connsiteY288" fmla="*/ 1131811 h 1954771"/>
                <a:gd name="connsiteX289" fmla="*/ 644056 w 4806563"/>
                <a:gd name="connsiteY289" fmla="*/ 893272 h 1954771"/>
                <a:gd name="connsiteX290" fmla="*/ 659958 w 4806563"/>
                <a:gd name="connsiteY290" fmla="*/ 873394 h 1954771"/>
                <a:gd name="connsiteX291" fmla="*/ 397565 w 4806563"/>
                <a:gd name="connsiteY291" fmla="*/ 837613 h 1954771"/>
                <a:gd name="connsiteX292" fmla="*/ 401541 w 4806563"/>
                <a:gd name="connsiteY292" fmla="*/ 825686 h 1954771"/>
                <a:gd name="connsiteX293" fmla="*/ 405516 w 4806563"/>
                <a:gd name="connsiteY293" fmla="*/ 805808 h 1954771"/>
                <a:gd name="connsiteX294" fmla="*/ 401541 w 4806563"/>
                <a:gd name="connsiteY294" fmla="*/ 789905 h 1954771"/>
                <a:gd name="connsiteX295" fmla="*/ 397565 w 4806563"/>
                <a:gd name="connsiteY295" fmla="*/ 758100 h 1954771"/>
                <a:gd name="connsiteX296" fmla="*/ 389614 w 4806563"/>
                <a:gd name="connsiteY296" fmla="*/ 734246 h 1954771"/>
                <a:gd name="connsiteX297" fmla="*/ 381663 w 4806563"/>
                <a:gd name="connsiteY297" fmla="*/ 722319 h 1954771"/>
                <a:gd name="connsiteX298" fmla="*/ 353833 w 4806563"/>
                <a:gd name="connsiteY298" fmla="*/ 690514 h 1954771"/>
                <a:gd name="connsiteX299" fmla="*/ 341906 w 4806563"/>
                <a:gd name="connsiteY299" fmla="*/ 686538 h 1954771"/>
                <a:gd name="connsiteX300" fmla="*/ 329979 w 4806563"/>
                <a:gd name="connsiteY300" fmla="*/ 694489 h 1954771"/>
                <a:gd name="connsiteX301" fmla="*/ 294198 w 4806563"/>
                <a:gd name="connsiteY301" fmla="*/ 690514 h 1954771"/>
                <a:gd name="connsiteX302" fmla="*/ 302150 w 4806563"/>
                <a:gd name="connsiteY302" fmla="*/ 682563 h 1954771"/>
                <a:gd name="connsiteX303" fmla="*/ 290223 w 4806563"/>
                <a:gd name="connsiteY303" fmla="*/ 658709 h 1954771"/>
                <a:gd name="connsiteX304" fmla="*/ 250466 w 4806563"/>
                <a:gd name="connsiteY304" fmla="*/ 646782 h 1954771"/>
                <a:gd name="connsiteX305" fmla="*/ 234563 w 4806563"/>
                <a:gd name="connsiteY305" fmla="*/ 630879 h 1954771"/>
                <a:gd name="connsiteX306" fmla="*/ 222636 w 4806563"/>
                <a:gd name="connsiteY306" fmla="*/ 607025 h 1954771"/>
                <a:gd name="connsiteX307" fmla="*/ 202758 w 4806563"/>
                <a:gd name="connsiteY307" fmla="*/ 575220 h 1954771"/>
                <a:gd name="connsiteX308" fmla="*/ 174929 w 4806563"/>
                <a:gd name="connsiteY308" fmla="*/ 567269 h 1954771"/>
                <a:gd name="connsiteX309" fmla="*/ 143123 w 4806563"/>
                <a:gd name="connsiteY309" fmla="*/ 559317 h 1954771"/>
                <a:gd name="connsiteX310" fmla="*/ 119270 w 4806563"/>
                <a:gd name="connsiteY310" fmla="*/ 551366 h 1954771"/>
                <a:gd name="connsiteX311" fmla="*/ 107343 w 4806563"/>
                <a:gd name="connsiteY311" fmla="*/ 543415 h 1954771"/>
                <a:gd name="connsiteX312" fmla="*/ 95416 w 4806563"/>
                <a:gd name="connsiteY312" fmla="*/ 539439 h 1954771"/>
                <a:gd name="connsiteX313" fmla="*/ 91440 w 4806563"/>
                <a:gd name="connsiteY313" fmla="*/ 503658 h 1954771"/>
                <a:gd name="connsiteX314" fmla="*/ 95416 w 4806563"/>
                <a:gd name="connsiteY314" fmla="*/ 491731 h 1954771"/>
                <a:gd name="connsiteX315" fmla="*/ 99391 w 4806563"/>
                <a:gd name="connsiteY315" fmla="*/ 471853 h 1954771"/>
                <a:gd name="connsiteX316" fmla="*/ 103367 w 4806563"/>
                <a:gd name="connsiteY316" fmla="*/ 455950 h 1954771"/>
                <a:gd name="connsiteX317" fmla="*/ 95416 w 4806563"/>
                <a:gd name="connsiteY317" fmla="*/ 432096 h 1954771"/>
                <a:gd name="connsiteX318" fmla="*/ 79513 w 4806563"/>
                <a:gd name="connsiteY318" fmla="*/ 400291 h 1954771"/>
                <a:gd name="connsiteX319" fmla="*/ 67586 w 4806563"/>
                <a:gd name="connsiteY319" fmla="*/ 392340 h 1954771"/>
                <a:gd name="connsiteX320" fmla="*/ 59635 w 4806563"/>
                <a:gd name="connsiteY320" fmla="*/ 364510 h 1954771"/>
                <a:gd name="connsiteX321" fmla="*/ 51683 w 4806563"/>
                <a:gd name="connsiteY321" fmla="*/ 356559 h 1954771"/>
                <a:gd name="connsiteX322" fmla="*/ 43732 w 4806563"/>
                <a:gd name="connsiteY322" fmla="*/ 312827 h 1954771"/>
                <a:gd name="connsiteX323" fmla="*/ 39756 w 4806563"/>
                <a:gd name="connsiteY323" fmla="*/ 284997 h 1954771"/>
                <a:gd name="connsiteX324" fmla="*/ 27830 w 4806563"/>
                <a:gd name="connsiteY324" fmla="*/ 277046 h 1954771"/>
                <a:gd name="connsiteX325" fmla="*/ 23854 w 4806563"/>
                <a:gd name="connsiteY325" fmla="*/ 265119 h 1954771"/>
                <a:gd name="connsiteX326" fmla="*/ 19878 w 4806563"/>
                <a:gd name="connsiteY326" fmla="*/ 241265 h 1954771"/>
                <a:gd name="connsiteX327" fmla="*/ 23854 w 4806563"/>
                <a:gd name="connsiteY327" fmla="*/ 229338 h 1954771"/>
                <a:gd name="connsiteX328" fmla="*/ 27830 w 4806563"/>
                <a:gd name="connsiteY328" fmla="*/ 213436 h 1954771"/>
                <a:gd name="connsiteX329" fmla="*/ 39756 w 4806563"/>
                <a:gd name="connsiteY329" fmla="*/ 189582 h 1954771"/>
                <a:gd name="connsiteX330" fmla="*/ 31805 w 4806563"/>
                <a:gd name="connsiteY330" fmla="*/ 177655 h 1954771"/>
                <a:gd name="connsiteX331" fmla="*/ 19878 w 4806563"/>
                <a:gd name="connsiteY331" fmla="*/ 169703 h 1954771"/>
                <a:gd name="connsiteX332" fmla="*/ 11927 w 4806563"/>
                <a:gd name="connsiteY332" fmla="*/ 145849 h 1954771"/>
                <a:gd name="connsiteX333" fmla="*/ 0 w 4806563"/>
                <a:gd name="connsiteY333" fmla="*/ 114044 h 1954771"/>
                <a:gd name="connsiteX334" fmla="*/ 11927 w 4806563"/>
                <a:gd name="connsiteY334" fmla="*/ 98142 h 1954771"/>
                <a:gd name="connsiteX0" fmla="*/ 0 w 4806563"/>
                <a:gd name="connsiteY0" fmla="*/ 98512 h 1939239"/>
                <a:gd name="connsiteX1" fmla="*/ 518800 w 4806563"/>
                <a:gd name="connsiteY1" fmla="*/ 0 h 1939239"/>
                <a:gd name="connsiteX2" fmla="*/ 1625774 w 4806563"/>
                <a:gd name="connsiteY2" fmla="*/ 434012 h 1939239"/>
                <a:gd name="connsiteX3" fmla="*/ 2124537 w 4806563"/>
                <a:gd name="connsiteY3" fmla="*/ 398890 h 1939239"/>
                <a:gd name="connsiteX4" fmla="*/ 2361112 w 4806563"/>
                <a:gd name="connsiteY4" fmla="*/ 808197 h 1939239"/>
                <a:gd name="connsiteX5" fmla="*/ 3420274 w 4806563"/>
                <a:gd name="connsiteY5" fmla="*/ 692280 h 1939239"/>
                <a:gd name="connsiteX6" fmla="*/ 4047214 w 4806563"/>
                <a:gd name="connsiteY6" fmla="*/ 611371 h 1939239"/>
                <a:gd name="connsiteX7" fmla="*/ 4806563 w 4806563"/>
                <a:gd name="connsiteY7" fmla="*/ 559688 h 1939239"/>
                <a:gd name="connsiteX8" fmla="*/ 4802588 w 4806563"/>
                <a:gd name="connsiteY8" fmla="*/ 571615 h 1939239"/>
                <a:gd name="connsiteX9" fmla="*/ 4794636 w 4806563"/>
                <a:gd name="connsiteY9" fmla="*/ 579566 h 1939239"/>
                <a:gd name="connsiteX10" fmla="*/ 4770783 w 4806563"/>
                <a:gd name="connsiteY10" fmla="*/ 587517 h 1939239"/>
                <a:gd name="connsiteX11" fmla="*/ 4762831 w 4806563"/>
                <a:gd name="connsiteY11" fmla="*/ 595469 h 1939239"/>
                <a:gd name="connsiteX12" fmla="*/ 4742953 w 4806563"/>
                <a:gd name="connsiteY12" fmla="*/ 607396 h 1939239"/>
                <a:gd name="connsiteX13" fmla="*/ 4731026 w 4806563"/>
                <a:gd name="connsiteY13" fmla="*/ 611371 h 1939239"/>
                <a:gd name="connsiteX14" fmla="*/ 4723075 w 4806563"/>
                <a:gd name="connsiteY14" fmla="*/ 623298 h 1939239"/>
                <a:gd name="connsiteX15" fmla="*/ 4711148 w 4806563"/>
                <a:gd name="connsiteY15" fmla="*/ 635225 h 1939239"/>
                <a:gd name="connsiteX16" fmla="*/ 4691270 w 4806563"/>
                <a:gd name="connsiteY16" fmla="*/ 655104 h 1939239"/>
                <a:gd name="connsiteX17" fmla="*/ 4683318 w 4806563"/>
                <a:gd name="connsiteY17" fmla="*/ 678957 h 1939239"/>
                <a:gd name="connsiteX18" fmla="*/ 4667416 w 4806563"/>
                <a:gd name="connsiteY18" fmla="*/ 698836 h 1939239"/>
                <a:gd name="connsiteX19" fmla="*/ 4663440 w 4806563"/>
                <a:gd name="connsiteY19" fmla="*/ 710763 h 1939239"/>
                <a:gd name="connsiteX20" fmla="*/ 4611756 w 4806563"/>
                <a:gd name="connsiteY20" fmla="*/ 718714 h 1939239"/>
                <a:gd name="connsiteX21" fmla="*/ 4583927 w 4806563"/>
                <a:gd name="connsiteY21" fmla="*/ 730641 h 1939239"/>
                <a:gd name="connsiteX22" fmla="*/ 4575976 w 4806563"/>
                <a:gd name="connsiteY22" fmla="*/ 742568 h 1939239"/>
                <a:gd name="connsiteX23" fmla="*/ 4564049 w 4806563"/>
                <a:gd name="connsiteY23" fmla="*/ 782324 h 1939239"/>
                <a:gd name="connsiteX24" fmla="*/ 4552122 w 4806563"/>
                <a:gd name="connsiteY24" fmla="*/ 810154 h 1939239"/>
                <a:gd name="connsiteX25" fmla="*/ 4544170 w 4806563"/>
                <a:gd name="connsiteY25" fmla="*/ 818105 h 1939239"/>
                <a:gd name="connsiteX26" fmla="*/ 4528268 w 4806563"/>
                <a:gd name="connsiteY26" fmla="*/ 841959 h 1939239"/>
                <a:gd name="connsiteX27" fmla="*/ 4516341 w 4806563"/>
                <a:gd name="connsiteY27" fmla="*/ 845935 h 1939239"/>
                <a:gd name="connsiteX28" fmla="*/ 4508390 w 4806563"/>
                <a:gd name="connsiteY28" fmla="*/ 857862 h 1939239"/>
                <a:gd name="connsiteX29" fmla="*/ 4488511 w 4806563"/>
                <a:gd name="connsiteY29" fmla="*/ 873764 h 1939239"/>
                <a:gd name="connsiteX30" fmla="*/ 4480560 w 4806563"/>
                <a:gd name="connsiteY30" fmla="*/ 885691 h 1939239"/>
                <a:gd name="connsiteX31" fmla="*/ 4460682 w 4806563"/>
                <a:gd name="connsiteY31" fmla="*/ 901594 h 1939239"/>
                <a:gd name="connsiteX32" fmla="*/ 4436828 w 4806563"/>
                <a:gd name="connsiteY32" fmla="*/ 933399 h 1939239"/>
                <a:gd name="connsiteX33" fmla="*/ 4412974 w 4806563"/>
                <a:gd name="connsiteY33" fmla="*/ 941351 h 1939239"/>
                <a:gd name="connsiteX34" fmla="*/ 4401047 w 4806563"/>
                <a:gd name="connsiteY34" fmla="*/ 965204 h 1939239"/>
                <a:gd name="connsiteX35" fmla="*/ 4393096 w 4806563"/>
                <a:gd name="connsiteY35" fmla="*/ 977131 h 1939239"/>
                <a:gd name="connsiteX36" fmla="*/ 4385144 w 4806563"/>
                <a:gd name="connsiteY36" fmla="*/ 985083 h 1939239"/>
                <a:gd name="connsiteX37" fmla="*/ 4381169 w 4806563"/>
                <a:gd name="connsiteY37" fmla="*/ 997010 h 1939239"/>
                <a:gd name="connsiteX38" fmla="*/ 4373217 w 4806563"/>
                <a:gd name="connsiteY38" fmla="*/ 1008937 h 1939239"/>
                <a:gd name="connsiteX39" fmla="*/ 4369242 w 4806563"/>
                <a:gd name="connsiteY39" fmla="*/ 1020864 h 1939239"/>
                <a:gd name="connsiteX40" fmla="*/ 4361290 w 4806563"/>
                <a:gd name="connsiteY40" fmla="*/ 1044717 h 1939239"/>
                <a:gd name="connsiteX41" fmla="*/ 4349363 w 4806563"/>
                <a:gd name="connsiteY41" fmla="*/ 1148084 h 1939239"/>
                <a:gd name="connsiteX42" fmla="*/ 4357315 w 4806563"/>
                <a:gd name="connsiteY42" fmla="*/ 1203744 h 1939239"/>
                <a:gd name="connsiteX43" fmla="*/ 4361290 w 4806563"/>
                <a:gd name="connsiteY43" fmla="*/ 1223622 h 1939239"/>
                <a:gd name="connsiteX44" fmla="*/ 4373217 w 4806563"/>
                <a:gd name="connsiteY44" fmla="*/ 1251451 h 1939239"/>
                <a:gd name="connsiteX45" fmla="*/ 4377193 w 4806563"/>
                <a:gd name="connsiteY45" fmla="*/ 1263378 h 1939239"/>
                <a:gd name="connsiteX46" fmla="*/ 4389120 w 4806563"/>
                <a:gd name="connsiteY46" fmla="*/ 1299159 h 1939239"/>
                <a:gd name="connsiteX47" fmla="*/ 4401047 w 4806563"/>
                <a:gd name="connsiteY47" fmla="*/ 1319037 h 1939239"/>
                <a:gd name="connsiteX48" fmla="*/ 4412974 w 4806563"/>
                <a:gd name="connsiteY48" fmla="*/ 1342891 h 1939239"/>
                <a:gd name="connsiteX49" fmla="*/ 4428876 w 4806563"/>
                <a:gd name="connsiteY49" fmla="*/ 1366745 h 1939239"/>
                <a:gd name="connsiteX50" fmla="*/ 4432852 w 4806563"/>
                <a:gd name="connsiteY50" fmla="*/ 1378672 h 1939239"/>
                <a:gd name="connsiteX51" fmla="*/ 4456706 w 4806563"/>
                <a:gd name="connsiteY51" fmla="*/ 1402526 h 1939239"/>
                <a:gd name="connsiteX52" fmla="*/ 4464657 w 4806563"/>
                <a:gd name="connsiteY52" fmla="*/ 1414453 h 1939239"/>
                <a:gd name="connsiteX53" fmla="*/ 4484536 w 4806563"/>
                <a:gd name="connsiteY53" fmla="*/ 1434331 h 1939239"/>
                <a:gd name="connsiteX54" fmla="*/ 4492487 w 4806563"/>
                <a:gd name="connsiteY54" fmla="*/ 1446258 h 1939239"/>
                <a:gd name="connsiteX55" fmla="*/ 4512365 w 4806563"/>
                <a:gd name="connsiteY55" fmla="*/ 1462161 h 1939239"/>
                <a:gd name="connsiteX56" fmla="*/ 4508390 w 4806563"/>
                <a:gd name="connsiteY56" fmla="*/ 1474088 h 1939239"/>
                <a:gd name="connsiteX57" fmla="*/ 4512365 w 4806563"/>
                <a:gd name="connsiteY57" fmla="*/ 1517820 h 1939239"/>
                <a:gd name="connsiteX58" fmla="*/ 4532243 w 4806563"/>
                <a:gd name="connsiteY58" fmla="*/ 1533723 h 1939239"/>
                <a:gd name="connsiteX59" fmla="*/ 4544170 w 4806563"/>
                <a:gd name="connsiteY59" fmla="*/ 1541674 h 1939239"/>
                <a:gd name="connsiteX60" fmla="*/ 4548146 w 4806563"/>
                <a:gd name="connsiteY60" fmla="*/ 1553601 h 1939239"/>
                <a:gd name="connsiteX61" fmla="*/ 4560073 w 4806563"/>
                <a:gd name="connsiteY61" fmla="*/ 1561552 h 1939239"/>
                <a:gd name="connsiteX62" fmla="*/ 4583927 w 4806563"/>
                <a:gd name="connsiteY62" fmla="*/ 1589382 h 1939239"/>
                <a:gd name="connsiteX63" fmla="*/ 4591878 w 4806563"/>
                <a:gd name="connsiteY63" fmla="*/ 1617211 h 1939239"/>
                <a:gd name="connsiteX64" fmla="*/ 4611756 w 4806563"/>
                <a:gd name="connsiteY64" fmla="*/ 1637090 h 1939239"/>
                <a:gd name="connsiteX65" fmla="*/ 4615732 w 4806563"/>
                <a:gd name="connsiteY65" fmla="*/ 1696724 h 1939239"/>
                <a:gd name="connsiteX66" fmla="*/ 4611756 w 4806563"/>
                <a:gd name="connsiteY66" fmla="*/ 1764311 h 1939239"/>
                <a:gd name="connsiteX67" fmla="*/ 4611756 w 4806563"/>
                <a:gd name="connsiteY67" fmla="*/ 1812018 h 1939239"/>
                <a:gd name="connsiteX68" fmla="*/ 4599830 w 4806563"/>
                <a:gd name="connsiteY68" fmla="*/ 1863702 h 1939239"/>
                <a:gd name="connsiteX69" fmla="*/ 4595854 w 4806563"/>
                <a:gd name="connsiteY69" fmla="*/ 1887556 h 1939239"/>
                <a:gd name="connsiteX70" fmla="*/ 4583927 w 4806563"/>
                <a:gd name="connsiteY70" fmla="*/ 1891531 h 1939239"/>
                <a:gd name="connsiteX71" fmla="*/ 4564049 w 4806563"/>
                <a:gd name="connsiteY71" fmla="*/ 1907434 h 1939239"/>
                <a:gd name="connsiteX72" fmla="*/ 4536219 w 4806563"/>
                <a:gd name="connsiteY72" fmla="*/ 1911410 h 1939239"/>
                <a:gd name="connsiteX73" fmla="*/ 4524292 w 4806563"/>
                <a:gd name="connsiteY73" fmla="*/ 1907434 h 1939239"/>
                <a:gd name="connsiteX74" fmla="*/ 4520316 w 4806563"/>
                <a:gd name="connsiteY74" fmla="*/ 1895507 h 1939239"/>
                <a:gd name="connsiteX75" fmla="*/ 4504414 w 4806563"/>
                <a:gd name="connsiteY75" fmla="*/ 1871653 h 1939239"/>
                <a:gd name="connsiteX76" fmla="*/ 4496463 w 4806563"/>
                <a:gd name="connsiteY76" fmla="*/ 1843824 h 1939239"/>
                <a:gd name="connsiteX77" fmla="*/ 4488511 w 4806563"/>
                <a:gd name="connsiteY77" fmla="*/ 1835872 h 1939239"/>
                <a:gd name="connsiteX78" fmla="*/ 4476584 w 4806563"/>
                <a:gd name="connsiteY78" fmla="*/ 1831897 h 1939239"/>
                <a:gd name="connsiteX79" fmla="*/ 4452730 w 4806563"/>
                <a:gd name="connsiteY79" fmla="*/ 1823945 h 1939239"/>
                <a:gd name="connsiteX80" fmla="*/ 4428876 w 4806563"/>
                <a:gd name="connsiteY80" fmla="*/ 1819970 h 1939239"/>
                <a:gd name="connsiteX81" fmla="*/ 4420925 w 4806563"/>
                <a:gd name="connsiteY81" fmla="*/ 1796116 h 1939239"/>
                <a:gd name="connsiteX82" fmla="*/ 4412974 w 4806563"/>
                <a:gd name="connsiteY82" fmla="*/ 1760335 h 1939239"/>
                <a:gd name="connsiteX83" fmla="*/ 4389120 w 4806563"/>
                <a:gd name="connsiteY83" fmla="*/ 1756359 h 1939239"/>
                <a:gd name="connsiteX84" fmla="*/ 4377193 w 4806563"/>
                <a:gd name="connsiteY84" fmla="*/ 1752384 h 1939239"/>
                <a:gd name="connsiteX85" fmla="*/ 4369242 w 4806563"/>
                <a:gd name="connsiteY85" fmla="*/ 1744432 h 1939239"/>
                <a:gd name="connsiteX86" fmla="*/ 4357315 w 4806563"/>
                <a:gd name="connsiteY86" fmla="*/ 1736481 h 1939239"/>
                <a:gd name="connsiteX87" fmla="*/ 4353339 w 4806563"/>
                <a:gd name="connsiteY87" fmla="*/ 1724554 h 1939239"/>
                <a:gd name="connsiteX88" fmla="*/ 4341412 w 4806563"/>
                <a:gd name="connsiteY88" fmla="*/ 1716603 h 1939239"/>
                <a:gd name="connsiteX89" fmla="*/ 4325510 w 4806563"/>
                <a:gd name="connsiteY89" fmla="*/ 1692749 h 1939239"/>
                <a:gd name="connsiteX90" fmla="*/ 4317558 w 4806563"/>
                <a:gd name="connsiteY90" fmla="*/ 1684797 h 1939239"/>
                <a:gd name="connsiteX91" fmla="*/ 4309607 w 4806563"/>
                <a:gd name="connsiteY91" fmla="*/ 1660944 h 1939239"/>
                <a:gd name="connsiteX92" fmla="*/ 4301656 w 4806563"/>
                <a:gd name="connsiteY92" fmla="*/ 1649017 h 1939239"/>
                <a:gd name="connsiteX93" fmla="*/ 4293704 w 4806563"/>
                <a:gd name="connsiteY93" fmla="*/ 1641065 h 1939239"/>
                <a:gd name="connsiteX94" fmla="*/ 4297680 w 4806563"/>
                <a:gd name="connsiteY94" fmla="*/ 1629138 h 1939239"/>
                <a:gd name="connsiteX95" fmla="*/ 4309607 w 4806563"/>
                <a:gd name="connsiteY95" fmla="*/ 1621187 h 1939239"/>
                <a:gd name="connsiteX96" fmla="*/ 4321534 w 4806563"/>
                <a:gd name="connsiteY96" fmla="*/ 1597333 h 1939239"/>
                <a:gd name="connsiteX97" fmla="*/ 4317558 w 4806563"/>
                <a:gd name="connsiteY97" fmla="*/ 1585406 h 1939239"/>
                <a:gd name="connsiteX98" fmla="*/ 4297680 w 4806563"/>
                <a:gd name="connsiteY98" fmla="*/ 1589382 h 1939239"/>
                <a:gd name="connsiteX99" fmla="*/ 4285753 w 4806563"/>
                <a:gd name="connsiteY99" fmla="*/ 1593357 h 1939239"/>
                <a:gd name="connsiteX100" fmla="*/ 4281777 w 4806563"/>
                <a:gd name="connsiteY100" fmla="*/ 1609260 h 1939239"/>
                <a:gd name="connsiteX101" fmla="*/ 4277802 w 4806563"/>
                <a:gd name="connsiteY101" fmla="*/ 1557577 h 1939239"/>
                <a:gd name="connsiteX102" fmla="*/ 4277802 w 4806563"/>
                <a:gd name="connsiteY102" fmla="*/ 1497942 h 1939239"/>
                <a:gd name="connsiteX103" fmla="*/ 4269850 w 4806563"/>
                <a:gd name="connsiteY103" fmla="*/ 1489991 h 1939239"/>
                <a:gd name="connsiteX104" fmla="*/ 4265875 w 4806563"/>
                <a:gd name="connsiteY104" fmla="*/ 1442283 h 1939239"/>
                <a:gd name="connsiteX105" fmla="*/ 4261899 w 4806563"/>
                <a:gd name="connsiteY105" fmla="*/ 1430356 h 1939239"/>
                <a:gd name="connsiteX106" fmla="*/ 4253948 w 4806563"/>
                <a:gd name="connsiteY106" fmla="*/ 1422404 h 1939239"/>
                <a:gd name="connsiteX107" fmla="*/ 4234070 w 4806563"/>
                <a:gd name="connsiteY107" fmla="*/ 1418429 h 1939239"/>
                <a:gd name="connsiteX108" fmla="*/ 4222143 w 4806563"/>
                <a:gd name="connsiteY108" fmla="*/ 1410477 h 1939239"/>
                <a:gd name="connsiteX109" fmla="*/ 4182386 w 4806563"/>
                <a:gd name="connsiteY109" fmla="*/ 1378672 h 1939239"/>
                <a:gd name="connsiteX110" fmla="*/ 4162508 w 4806563"/>
                <a:gd name="connsiteY110" fmla="*/ 1358794 h 1939239"/>
                <a:gd name="connsiteX111" fmla="*/ 4138654 w 4806563"/>
                <a:gd name="connsiteY111" fmla="*/ 1350843 h 1939239"/>
                <a:gd name="connsiteX112" fmla="*/ 4118776 w 4806563"/>
                <a:gd name="connsiteY112" fmla="*/ 1330964 h 1939239"/>
                <a:gd name="connsiteX113" fmla="*/ 4106849 w 4806563"/>
                <a:gd name="connsiteY113" fmla="*/ 1323013 h 1939239"/>
                <a:gd name="connsiteX114" fmla="*/ 4086970 w 4806563"/>
                <a:gd name="connsiteY114" fmla="*/ 1311086 h 1939239"/>
                <a:gd name="connsiteX115" fmla="*/ 4063116 w 4806563"/>
                <a:gd name="connsiteY115" fmla="*/ 1319037 h 1939239"/>
                <a:gd name="connsiteX116" fmla="*/ 4047214 w 4806563"/>
                <a:gd name="connsiteY116" fmla="*/ 1342891 h 1939239"/>
                <a:gd name="connsiteX117" fmla="*/ 4039263 w 4806563"/>
                <a:gd name="connsiteY117" fmla="*/ 1350843 h 1939239"/>
                <a:gd name="connsiteX118" fmla="*/ 4031311 w 4806563"/>
                <a:gd name="connsiteY118" fmla="*/ 1374697 h 1939239"/>
                <a:gd name="connsiteX119" fmla="*/ 4019384 w 4806563"/>
                <a:gd name="connsiteY119" fmla="*/ 1378672 h 1939239"/>
                <a:gd name="connsiteX120" fmla="*/ 3991555 w 4806563"/>
                <a:gd name="connsiteY120" fmla="*/ 1382648 h 1939239"/>
                <a:gd name="connsiteX121" fmla="*/ 3967701 w 4806563"/>
                <a:gd name="connsiteY121" fmla="*/ 1370721 h 1939239"/>
                <a:gd name="connsiteX122" fmla="*/ 3963725 w 4806563"/>
                <a:gd name="connsiteY122" fmla="*/ 1358794 h 1939239"/>
                <a:gd name="connsiteX123" fmla="*/ 3939871 w 4806563"/>
                <a:gd name="connsiteY123" fmla="*/ 1350843 h 1939239"/>
                <a:gd name="connsiteX124" fmla="*/ 3927944 w 4806563"/>
                <a:gd name="connsiteY124" fmla="*/ 1342891 h 1939239"/>
                <a:gd name="connsiteX125" fmla="*/ 3904090 w 4806563"/>
                <a:gd name="connsiteY125" fmla="*/ 1330964 h 1939239"/>
                <a:gd name="connsiteX126" fmla="*/ 3892163 w 4806563"/>
                <a:gd name="connsiteY126" fmla="*/ 1326989 h 1939239"/>
                <a:gd name="connsiteX127" fmla="*/ 3868310 w 4806563"/>
                <a:gd name="connsiteY127" fmla="*/ 1311086 h 1939239"/>
                <a:gd name="connsiteX128" fmla="*/ 3792772 w 4806563"/>
                <a:gd name="connsiteY128" fmla="*/ 1307111 h 1939239"/>
                <a:gd name="connsiteX129" fmla="*/ 3737113 w 4806563"/>
                <a:gd name="connsiteY129" fmla="*/ 1315062 h 1939239"/>
                <a:gd name="connsiteX130" fmla="*/ 3725186 w 4806563"/>
                <a:gd name="connsiteY130" fmla="*/ 1319037 h 1939239"/>
                <a:gd name="connsiteX131" fmla="*/ 3717235 w 4806563"/>
                <a:gd name="connsiteY131" fmla="*/ 1326989 h 1939239"/>
                <a:gd name="connsiteX132" fmla="*/ 3681454 w 4806563"/>
                <a:gd name="connsiteY132" fmla="*/ 1330964 h 1939239"/>
                <a:gd name="connsiteX133" fmla="*/ 3665551 w 4806563"/>
                <a:gd name="connsiteY133" fmla="*/ 1334940 h 1939239"/>
                <a:gd name="connsiteX134" fmla="*/ 3661576 w 4806563"/>
                <a:gd name="connsiteY134" fmla="*/ 1323013 h 1939239"/>
                <a:gd name="connsiteX135" fmla="*/ 3657600 w 4806563"/>
                <a:gd name="connsiteY135" fmla="*/ 1311086 h 1939239"/>
                <a:gd name="connsiteX136" fmla="*/ 3649649 w 4806563"/>
                <a:gd name="connsiteY136" fmla="*/ 1287232 h 1939239"/>
                <a:gd name="connsiteX137" fmla="*/ 3625795 w 4806563"/>
                <a:gd name="connsiteY137" fmla="*/ 1283257 h 1939239"/>
                <a:gd name="connsiteX138" fmla="*/ 3617843 w 4806563"/>
                <a:gd name="connsiteY138" fmla="*/ 1291208 h 1939239"/>
                <a:gd name="connsiteX139" fmla="*/ 3562184 w 4806563"/>
                <a:gd name="connsiteY139" fmla="*/ 1326989 h 1939239"/>
                <a:gd name="connsiteX140" fmla="*/ 3550257 w 4806563"/>
                <a:gd name="connsiteY140" fmla="*/ 1323013 h 1939239"/>
                <a:gd name="connsiteX141" fmla="*/ 3526403 w 4806563"/>
                <a:gd name="connsiteY141" fmla="*/ 1315062 h 1939239"/>
                <a:gd name="connsiteX142" fmla="*/ 3510501 w 4806563"/>
                <a:gd name="connsiteY142" fmla="*/ 1311086 h 1939239"/>
                <a:gd name="connsiteX143" fmla="*/ 3498574 w 4806563"/>
                <a:gd name="connsiteY143" fmla="*/ 1319037 h 1939239"/>
                <a:gd name="connsiteX144" fmla="*/ 3466769 w 4806563"/>
                <a:gd name="connsiteY144" fmla="*/ 1323013 h 1939239"/>
                <a:gd name="connsiteX145" fmla="*/ 3446890 w 4806563"/>
                <a:gd name="connsiteY145" fmla="*/ 1354818 h 1939239"/>
                <a:gd name="connsiteX146" fmla="*/ 3442915 w 4806563"/>
                <a:gd name="connsiteY146" fmla="*/ 1390599 h 1939239"/>
                <a:gd name="connsiteX147" fmla="*/ 3466769 w 4806563"/>
                <a:gd name="connsiteY147" fmla="*/ 1386624 h 1939239"/>
                <a:gd name="connsiteX148" fmla="*/ 3486647 w 4806563"/>
                <a:gd name="connsiteY148" fmla="*/ 1382648 h 1939239"/>
                <a:gd name="connsiteX149" fmla="*/ 3486647 w 4806563"/>
                <a:gd name="connsiteY149" fmla="*/ 1406502 h 1939239"/>
                <a:gd name="connsiteX150" fmla="*/ 3466769 w 4806563"/>
                <a:gd name="connsiteY150" fmla="*/ 1410477 h 1939239"/>
                <a:gd name="connsiteX151" fmla="*/ 3462793 w 4806563"/>
                <a:gd name="connsiteY151" fmla="*/ 1422404 h 1939239"/>
                <a:gd name="connsiteX152" fmla="*/ 3470744 w 4806563"/>
                <a:gd name="connsiteY152" fmla="*/ 1450234 h 1939239"/>
                <a:gd name="connsiteX153" fmla="*/ 3506525 w 4806563"/>
                <a:gd name="connsiteY153" fmla="*/ 1470112 h 1939239"/>
                <a:gd name="connsiteX154" fmla="*/ 3518452 w 4806563"/>
                <a:gd name="connsiteY154" fmla="*/ 1474088 h 1939239"/>
                <a:gd name="connsiteX155" fmla="*/ 3542306 w 4806563"/>
                <a:gd name="connsiteY155" fmla="*/ 1482039 h 1939239"/>
                <a:gd name="connsiteX156" fmla="*/ 3534355 w 4806563"/>
                <a:gd name="connsiteY156" fmla="*/ 1505893 h 1939239"/>
                <a:gd name="connsiteX157" fmla="*/ 3526403 w 4806563"/>
                <a:gd name="connsiteY157" fmla="*/ 1497942 h 1939239"/>
                <a:gd name="connsiteX158" fmla="*/ 3514476 w 4806563"/>
                <a:gd name="connsiteY158" fmla="*/ 1493966 h 1939239"/>
                <a:gd name="connsiteX159" fmla="*/ 3466769 w 4806563"/>
                <a:gd name="connsiteY159" fmla="*/ 1486015 h 1939239"/>
                <a:gd name="connsiteX160" fmla="*/ 3454842 w 4806563"/>
                <a:gd name="connsiteY160" fmla="*/ 1478064 h 1939239"/>
                <a:gd name="connsiteX161" fmla="*/ 3434963 w 4806563"/>
                <a:gd name="connsiteY161" fmla="*/ 1450234 h 1939239"/>
                <a:gd name="connsiteX162" fmla="*/ 3423036 w 4806563"/>
                <a:gd name="connsiteY162" fmla="*/ 1474088 h 1939239"/>
                <a:gd name="connsiteX163" fmla="*/ 3430988 w 4806563"/>
                <a:gd name="connsiteY163" fmla="*/ 1482039 h 1939239"/>
                <a:gd name="connsiteX164" fmla="*/ 3423036 w 4806563"/>
                <a:gd name="connsiteY164" fmla="*/ 1489991 h 1939239"/>
                <a:gd name="connsiteX165" fmla="*/ 3411110 w 4806563"/>
                <a:gd name="connsiteY165" fmla="*/ 1509869 h 1939239"/>
                <a:gd name="connsiteX166" fmla="*/ 3403158 w 4806563"/>
                <a:gd name="connsiteY166" fmla="*/ 1486015 h 1939239"/>
                <a:gd name="connsiteX167" fmla="*/ 3387256 w 4806563"/>
                <a:gd name="connsiteY167" fmla="*/ 1482039 h 1939239"/>
                <a:gd name="connsiteX168" fmla="*/ 3367377 w 4806563"/>
                <a:gd name="connsiteY168" fmla="*/ 1497942 h 1939239"/>
                <a:gd name="connsiteX169" fmla="*/ 3355450 w 4806563"/>
                <a:gd name="connsiteY169" fmla="*/ 1517820 h 1939239"/>
                <a:gd name="connsiteX170" fmla="*/ 3327621 w 4806563"/>
                <a:gd name="connsiteY170" fmla="*/ 1521796 h 1939239"/>
                <a:gd name="connsiteX171" fmla="*/ 3295816 w 4806563"/>
                <a:gd name="connsiteY171" fmla="*/ 1497942 h 1939239"/>
                <a:gd name="connsiteX172" fmla="*/ 3287864 w 4806563"/>
                <a:gd name="connsiteY172" fmla="*/ 1489991 h 1939239"/>
                <a:gd name="connsiteX173" fmla="*/ 3295816 w 4806563"/>
                <a:gd name="connsiteY173" fmla="*/ 1482039 h 1939239"/>
                <a:gd name="connsiteX174" fmla="*/ 3287864 w 4806563"/>
                <a:gd name="connsiteY174" fmla="*/ 1470112 h 1939239"/>
                <a:gd name="connsiteX175" fmla="*/ 3275937 w 4806563"/>
                <a:gd name="connsiteY175" fmla="*/ 1466137 h 1939239"/>
                <a:gd name="connsiteX176" fmla="*/ 3267986 w 4806563"/>
                <a:gd name="connsiteY176" fmla="*/ 1458185 h 1939239"/>
                <a:gd name="connsiteX177" fmla="*/ 3256059 w 4806563"/>
                <a:gd name="connsiteY177" fmla="*/ 1454210 h 1939239"/>
                <a:gd name="connsiteX178" fmla="*/ 3252083 w 4806563"/>
                <a:gd name="connsiteY178" fmla="*/ 1442283 h 1939239"/>
                <a:gd name="connsiteX179" fmla="*/ 3220278 w 4806563"/>
                <a:gd name="connsiteY179" fmla="*/ 1438307 h 1939239"/>
                <a:gd name="connsiteX180" fmla="*/ 3200400 w 4806563"/>
                <a:gd name="connsiteY180" fmla="*/ 1434331 h 1939239"/>
                <a:gd name="connsiteX181" fmla="*/ 3188473 w 4806563"/>
                <a:gd name="connsiteY181" fmla="*/ 1438307 h 1939239"/>
                <a:gd name="connsiteX182" fmla="*/ 3184497 w 4806563"/>
                <a:gd name="connsiteY182" fmla="*/ 1450234 h 1939239"/>
                <a:gd name="connsiteX183" fmla="*/ 3168595 w 4806563"/>
                <a:gd name="connsiteY183" fmla="*/ 1454210 h 1939239"/>
                <a:gd name="connsiteX184" fmla="*/ 3132814 w 4806563"/>
                <a:gd name="connsiteY184" fmla="*/ 1446258 h 1939239"/>
                <a:gd name="connsiteX185" fmla="*/ 3120887 w 4806563"/>
                <a:gd name="connsiteY185" fmla="*/ 1442283 h 1939239"/>
                <a:gd name="connsiteX186" fmla="*/ 3085106 w 4806563"/>
                <a:gd name="connsiteY186" fmla="*/ 1430356 h 1939239"/>
                <a:gd name="connsiteX187" fmla="*/ 3025471 w 4806563"/>
                <a:gd name="connsiteY187" fmla="*/ 1426380 h 1939239"/>
                <a:gd name="connsiteX188" fmla="*/ 3009569 w 4806563"/>
                <a:gd name="connsiteY188" fmla="*/ 1430356 h 1939239"/>
                <a:gd name="connsiteX189" fmla="*/ 2989690 w 4806563"/>
                <a:gd name="connsiteY189" fmla="*/ 1434331 h 1939239"/>
                <a:gd name="connsiteX190" fmla="*/ 2977763 w 4806563"/>
                <a:gd name="connsiteY190" fmla="*/ 1438307 h 1939239"/>
                <a:gd name="connsiteX191" fmla="*/ 2930056 w 4806563"/>
                <a:gd name="connsiteY191" fmla="*/ 1450234 h 1939239"/>
                <a:gd name="connsiteX192" fmla="*/ 2918129 w 4806563"/>
                <a:gd name="connsiteY192" fmla="*/ 1458185 h 1939239"/>
                <a:gd name="connsiteX193" fmla="*/ 2878372 w 4806563"/>
                <a:gd name="connsiteY193" fmla="*/ 1470112 h 1939239"/>
                <a:gd name="connsiteX194" fmla="*/ 2870421 w 4806563"/>
                <a:gd name="connsiteY194" fmla="*/ 1478064 h 1939239"/>
                <a:gd name="connsiteX195" fmla="*/ 2850543 w 4806563"/>
                <a:gd name="connsiteY195" fmla="*/ 1489991 h 1939239"/>
                <a:gd name="connsiteX196" fmla="*/ 2826689 w 4806563"/>
                <a:gd name="connsiteY196" fmla="*/ 1497942 h 1939239"/>
                <a:gd name="connsiteX197" fmla="*/ 2810786 w 4806563"/>
                <a:gd name="connsiteY197" fmla="*/ 1517820 h 1939239"/>
                <a:gd name="connsiteX198" fmla="*/ 2798859 w 4806563"/>
                <a:gd name="connsiteY198" fmla="*/ 1525771 h 1939239"/>
                <a:gd name="connsiteX199" fmla="*/ 2786932 w 4806563"/>
                <a:gd name="connsiteY199" fmla="*/ 1529747 h 1939239"/>
                <a:gd name="connsiteX200" fmla="*/ 2778981 w 4806563"/>
                <a:gd name="connsiteY200" fmla="*/ 1541674 h 1939239"/>
                <a:gd name="connsiteX201" fmla="*/ 2759103 w 4806563"/>
                <a:gd name="connsiteY201" fmla="*/ 1557577 h 1939239"/>
                <a:gd name="connsiteX202" fmla="*/ 2747176 w 4806563"/>
                <a:gd name="connsiteY202" fmla="*/ 1565528 h 1939239"/>
                <a:gd name="connsiteX203" fmla="*/ 2731273 w 4806563"/>
                <a:gd name="connsiteY203" fmla="*/ 1585406 h 1939239"/>
                <a:gd name="connsiteX204" fmla="*/ 2727297 w 4806563"/>
                <a:gd name="connsiteY204" fmla="*/ 1597333 h 1939239"/>
                <a:gd name="connsiteX205" fmla="*/ 2699468 w 4806563"/>
                <a:gd name="connsiteY205" fmla="*/ 1601309 h 1939239"/>
                <a:gd name="connsiteX206" fmla="*/ 2683565 w 4806563"/>
                <a:gd name="connsiteY206" fmla="*/ 1605284 h 1939239"/>
                <a:gd name="connsiteX207" fmla="*/ 2651760 w 4806563"/>
                <a:gd name="connsiteY207" fmla="*/ 1609260 h 1939239"/>
                <a:gd name="connsiteX208" fmla="*/ 2639833 w 4806563"/>
                <a:gd name="connsiteY208" fmla="*/ 1617211 h 1939239"/>
                <a:gd name="connsiteX209" fmla="*/ 2623930 w 4806563"/>
                <a:gd name="connsiteY209" fmla="*/ 1625163 h 1939239"/>
                <a:gd name="connsiteX210" fmla="*/ 2588150 w 4806563"/>
                <a:gd name="connsiteY210" fmla="*/ 1645041 h 1939239"/>
                <a:gd name="connsiteX211" fmla="*/ 2564296 w 4806563"/>
                <a:gd name="connsiteY211" fmla="*/ 1676846 h 1939239"/>
                <a:gd name="connsiteX212" fmla="*/ 2544417 w 4806563"/>
                <a:gd name="connsiteY212" fmla="*/ 1688773 h 1939239"/>
                <a:gd name="connsiteX213" fmla="*/ 2552369 w 4806563"/>
                <a:gd name="connsiteY213" fmla="*/ 1712627 h 1939239"/>
                <a:gd name="connsiteX214" fmla="*/ 2548393 w 4806563"/>
                <a:gd name="connsiteY214" fmla="*/ 1744432 h 1939239"/>
                <a:gd name="connsiteX215" fmla="*/ 2544417 w 4806563"/>
                <a:gd name="connsiteY215" fmla="*/ 1756359 h 1939239"/>
                <a:gd name="connsiteX216" fmla="*/ 2532490 w 4806563"/>
                <a:gd name="connsiteY216" fmla="*/ 1800091 h 1939239"/>
                <a:gd name="connsiteX217" fmla="*/ 2528515 w 4806563"/>
                <a:gd name="connsiteY217" fmla="*/ 1823945 h 1939239"/>
                <a:gd name="connsiteX218" fmla="*/ 2532490 w 4806563"/>
                <a:gd name="connsiteY218" fmla="*/ 1835872 h 1939239"/>
                <a:gd name="connsiteX219" fmla="*/ 2536466 w 4806563"/>
                <a:gd name="connsiteY219" fmla="*/ 1891531 h 1939239"/>
                <a:gd name="connsiteX220" fmla="*/ 2544417 w 4806563"/>
                <a:gd name="connsiteY220" fmla="*/ 1903458 h 1939239"/>
                <a:gd name="connsiteX221" fmla="*/ 2552369 w 4806563"/>
                <a:gd name="connsiteY221" fmla="*/ 1935264 h 1939239"/>
                <a:gd name="connsiteX222" fmla="*/ 2508636 w 4806563"/>
                <a:gd name="connsiteY222" fmla="*/ 1931288 h 1939239"/>
                <a:gd name="connsiteX223" fmla="*/ 2452977 w 4806563"/>
                <a:gd name="connsiteY223" fmla="*/ 1919361 h 1939239"/>
                <a:gd name="connsiteX224" fmla="*/ 2433099 w 4806563"/>
                <a:gd name="connsiteY224" fmla="*/ 1915385 h 1939239"/>
                <a:gd name="connsiteX225" fmla="*/ 2405270 w 4806563"/>
                <a:gd name="connsiteY225" fmla="*/ 1907434 h 1939239"/>
                <a:gd name="connsiteX226" fmla="*/ 2381416 w 4806563"/>
                <a:gd name="connsiteY226" fmla="*/ 1891531 h 1939239"/>
                <a:gd name="connsiteX227" fmla="*/ 2357562 w 4806563"/>
                <a:gd name="connsiteY227" fmla="*/ 1887556 h 1939239"/>
                <a:gd name="connsiteX228" fmla="*/ 2345635 w 4806563"/>
                <a:gd name="connsiteY228" fmla="*/ 1883580 h 1939239"/>
                <a:gd name="connsiteX229" fmla="*/ 2341659 w 4806563"/>
                <a:gd name="connsiteY229" fmla="*/ 1871653 h 1939239"/>
                <a:gd name="connsiteX230" fmla="*/ 2333708 w 4806563"/>
                <a:gd name="connsiteY230" fmla="*/ 1859726 h 1939239"/>
                <a:gd name="connsiteX231" fmla="*/ 2325756 w 4806563"/>
                <a:gd name="connsiteY231" fmla="*/ 1819970 h 1939239"/>
                <a:gd name="connsiteX232" fmla="*/ 2313830 w 4806563"/>
                <a:gd name="connsiteY232" fmla="*/ 1760335 h 1939239"/>
                <a:gd name="connsiteX233" fmla="*/ 2301903 w 4806563"/>
                <a:gd name="connsiteY233" fmla="*/ 1736481 h 1939239"/>
                <a:gd name="connsiteX234" fmla="*/ 2266122 w 4806563"/>
                <a:gd name="connsiteY234" fmla="*/ 1720578 h 1939239"/>
                <a:gd name="connsiteX235" fmla="*/ 2250219 w 4806563"/>
                <a:gd name="connsiteY235" fmla="*/ 1688773 h 1939239"/>
                <a:gd name="connsiteX236" fmla="*/ 2242268 w 4806563"/>
                <a:gd name="connsiteY236" fmla="*/ 1656968 h 1939239"/>
                <a:gd name="connsiteX237" fmla="*/ 2226365 w 4806563"/>
                <a:gd name="connsiteY237" fmla="*/ 1641065 h 1939239"/>
                <a:gd name="connsiteX238" fmla="*/ 2218414 w 4806563"/>
                <a:gd name="connsiteY238" fmla="*/ 1613236 h 1939239"/>
                <a:gd name="connsiteX239" fmla="*/ 2214438 w 4806563"/>
                <a:gd name="connsiteY239" fmla="*/ 1601309 h 1939239"/>
                <a:gd name="connsiteX240" fmla="*/ 2202511 w 4806563"/>
                <a:gd name="connsiteY240" fmla="*/ 1565528 h 1939239"/>
                <a:gd name="connsiteX241" fmla="*/ 2198536 w 4806563"/>
                <a:gd name="connsiteY241" fmla="*/ 1549625 h 1939239"/>
                <a:gd name="connsiteX242" fmla="*/ 2190584 w 4806563"/>
                <a:gd name="connsiteY242" fmla="*/ 1537698 h 1939239"/>
                <a:gd name="connsiteX243" fmla="*/ 2186609 w 4806563"/>
                <a:gd name="connsiteY243" fmla="*/ 1525771 h 1939239"/>
                <a:gd name="connsiteX244" fmla="*/ 2178657 w 4806563"/>
                <a:gd name="connsiteY244" fmla="*/ 1517820 h 1939239"/>
                <a:gd name="connsiteX245" fmla="*/ 2166730 w 4806563"/>
                <a:gd name="connsiteY245" fmla="*/ 1478064 h 1939239"/>
                <a:gd name="connsiteX246" fmla="*/ 2154803 w 4806563"/>
                <a:gd name="connsiteY246" fmla="*/ 1474088 h 1939239"/>
                <a:gd name="connsiteX247" fmla="*/ 2146852 w 4806563"/>
                <a:gd name="connsiteY247" fmla="*/ 1462161 h 1939239"/>
                <a:gd name="connsiteX248" fmla="*/ 2119023 w 4806563"/>
                <a:gd name="connsiteY248" fmla="*/ 1430356 h 1939239"/>
                <a:gd name="connsiteX249" fmla="*/ 2095169 w 4806563"/>
                <a:gd name="connsiteY249" fmla="*/ 1422404 h 1939239"/>
                <a:gd name="connsiteX250" fmla="*/ 2035534 w 4806563"/>
                <a:gd name="connsiteY250" fmla="*/ 1418429 h 1939239"/>
                <a:gd name="connsiteX251" fmla="*/ 2023607 w 4806563"/>
                <a:gd name="connsiteY251" fmla="*/ 1414453 h 1939239"/>
                <a:gd name="connsiteX252" fmla="*/ 2011680 w 4806563"/>
                <a:gd name="connsiteY252" fmla="*/ 1410477 h 1939239"/>
                <a:gd name="connsiteX253" fmla="*/ 1963972 w 4806563"/>
                <a:gd name="connsiteY253" fmla="*/ 1398551 h 1939239"/>
                <a:gd name="connsiteX254" fmla="*/ 1940118 w 4806563"/>
                <a:gd name="connsiteY254" fmla="*/ 1414453 h 1939239"/>
                <a:gd name="connsiteX255" fmla="*/ 1924216 w 4806563"/>
                <a:gd name="connsiteY255" fmla="*/ 1450234 h 1939239"/>
                <a:gd name="connsiteX256" fmla="*/ 1912289 w 4806563"/>
                <a:gd name="connsiteY256" fmla="*/ 1454210 h 1939239"/>
                <a:gd name="connsiteX257" fmla="*/ 1908313 w 4806563"/>
                <a:gd name="connsiteY257" fmla="*/ 1466137 h 1939239"/>
                <a:gd name="connsiteX258" fmla="*/ 1896386 w 4806563"/>
                <a:gd name="connsiteY258" fmla="*/ 1497942 h 1939239"/>
                <a:gd name="connsiteX259" fmla="*/ 1876508 w 4806563"/>
                <a:gd name="connsiteY259" fmla="*/ 1501917 h 1939239"/>
                <a:gd name="connsiteX260" fmla="*/ 1852654 w 4806563"/>
                <a:gd name="connsiteY260" fmla="*/ 1493966 h 1939239"/>
                <a:gd name="connsiteX261" fmla="*/ 1832776 w 4806563"/>
                <a:gd name="connsiteY261" fmla="*/ 1489991 h 1939239"/>
                <a:gd name="connsiteX262" fmla="*/ 1808922 w 4806563"/>
                <a:gd name="connsiteY262" fmla="*/ 1478064 h 1939239"/>
                <a:gd name="connsiteX263" fmla="*/ 1796995 w 4806563"/>
                <a:gd name="connsiteY263" fmla="*/ 1474088 h 1939239"/>
                <a:gd name="connsiteX264" fmla="*/ 1785068 w 4806563"/>
                <a:gd name="connsiteY264" fmla="*/ 1466137 h 1939239"/>
                <a:gd name="connsiteX265" fmla="*/ 1773141 w 4806563"/>
                <a:gd name="connsiteY265" fmla="*/ 1462161 h 1939239"/>
                <a:gd name="connsiteX266" fmla="*/ 1761214 w 4806563"/>
                <a:gd name="connsiteY266" fmla="*/ 1450234 h 1939239"/>
                <a:gd name="connsiteX267" fmla="*/ 1741336 w 4806563"/>
                <a:gd name="connsiteY267" fmla="*/ 1430356 h 1939239"/>
                <a:gd name="connsiteX268" fmla="*/ 1733384 w 4806563"/>
                <a:gd name="connsiteY268" fmla="*/ 1406502 h 1939239"/>
                <a:gd name="connsiteX269" fmla="*/ 1725433 w 4806563"/>
                <a:gd name="connsiteY269" fmla="*/ 1394575 h 1939239"/>
                <a:gd name="connsiteX270" fmla="*/ 1721457 w 4806563"/>
                <a:gd name="connsiteY270" fmla="*/ 1350843 h 1939239"/>
                <a:gd name="connsiteX271" fmla="*/ 1717482 w 4806563"/>
                <a:gd name="connsiteY271" fmla="*/ 1338916 h 1939239"/>
                <a:gd name="connsiteX272" fmla="*/ 1709530 w 4806563"/>
                <a:gd name="connsiteY272" fmla="*/ 1315062 h 1939239"/>
                <a:gd name="connsiteX273" fmla="*/ 1693628 w 4806563"/>
                <a:gd name="connsiteY273" fmla="*/ 1291208 h 1939239"/>
                <a:gd name="connsiteX274" fmla="*/ 1689652 w 4806563"/>
                <a:gd name="connsiteY274" fmla="*/ 1279281 h 1939239"/>
                <a:gd name="connsiteX275" fmla="*/ 1677725 w 4806563"/>
                <a:gd name="connsiteY275" fmla="*/ 1271330 h 1939239"/>
                <a:gd name="connsiteX276" fmla="*/ 1669774 w 4806563"/>
                <a:gd name="connsiteY276" fmla="*/ 1263378 h 1939239"/>
                <a:gd name="connsiteX277" fmla="*/ 1657847 w 4806563"/>
                <a:gd name="connsiteY277" fmla="*/ 1259403 h 1939239"/>
                <a:gd name="connsiteX278" fmla="*/ 1645920 w 4806563"/>
                <a:gd name="connsiteY278" fmla="*/ 1239524 h 1939239"/>
                <a:gd name="connsiteX279" fmla="*/ 1622066 w 4806563"/>
                <a:gd name="connsiteY279" fmla="*/ 1223622 h 1939239"/>
                <a:gd name="connsiteX280" fmla="*/ 1614115 w 4806563"/>
                <a:gd name="connsiteY280" fmla="*/ 1211695 h 1939239"/>
                <a:gd name="connsiteX281" fmla="*/ 1598212 w 4806563"/>
                <a:gd name="connsiteY281" fmla="*/ 1179890 h 1939239"/>
                <a:gd name="connsiteX282" fmla="*/ 1578334 w 4806563"/>
                <a:gd name="connsiteY282" fmla="*/ 1160011 h 1939239"/>
                <a:gd name="connsiteX283" fmla="*/ 1566407 w 4806563"/>
                <a:gd name="connsiteY283" fmla="*/ 1156036 h 1939239"/>
                <a:gd name="connsiteX284" fmla="*/ 1554480 w 4806563"/>
                <a:gd name="connsiteY284" fmla="*/ 1136157 h 1939239"/>
                <a:gd name="connsiteX285" fmla="*/ 1538577 w 4806563"/>
                <a:gd name="connsiteY285" fmla="*/ 1104352 h 1939239"/>
                <a:gd name="connsiteX286" fmla="*/ 1339795 w 4806563"/>
                <a:gd name="connsiteY286" fmla="*/ 1088450 h 1939239"/>
                <a:gd name="connsiteX287" fmla="*/ 1339795 w 4806563"/>
                <a:gd name="connsiteY287" fmla="*/ 1152060 h 1939239"/>
                <a:gd name="connsiteX288" fmla="*/ 1037645 w 4806563"/>
                <a:gd name="connsiteY288" fmla="*/ 1116279 h 1939239"/>
                <a:gd name="connsiteX289" fmla="*/ 644056 w 4806563"/>
                <a:gd name="connsiteY289" fmla="*/ 877740 h 1939239"/>
                <a:gd name="connsiteX290" fmla="*/ 659958 w 4806563"/>
                <a:gd name="connsiteY290" fmla="*/ 857862 h 1939239"/>
                <a:gd name="connsiteX291" fmla="*/ 397565 w 4806563"/>
                <a:gd name="connsiteY291" fmla="*/ 822081 h 1939239"/>
                <a:gd name="connsiteX292" fmla="*/ 401541 w 4806563"/>
                <a:gd name="connsiteY292" fmla="*/ 810154 h 1939239"/>
                <a:gd name="connsiteX293" fmla="*/ 405516 w 4806563"/>
                <a:gd name="connsiteY293" fmla="*/ 790276 h 1939239"/>
                <a:gd name="connsiteX294" fmla="*/ 401541 w 4806563"/>
                <a:gd name="connsiteY294" fmla="*/ 774373 h 1939239"/>
                <a:gd name="connsiteX295" fmla="*/ 397565 w 4806563"/>
                <a:gd name="connsiteY295" fmla="*/ 742568 h 1939239"/>
                <a:gd name="connsiteX296" fmla="*/ 389614 w 4806563"/>
                <a:gd name="connsiteY296" fmla="*/ 718714 h 1939239"/>
                <a:gd name="connsiteX297" fmla="*/ 381663 w 4806563"/>
                <a:gd name="connsiteY297" fmla="*/ 706787 h 1939239"/>
                <a:gd name="connsiteX298" fmla="*/ 353833 w 4806563"/>
                <a:gd name="connsiteY298" fmla="*/ 674982 h 1939239"/>
                <a:gd name="connsiteX299" fmla="*/ 341906 w 4806563"/>
                <a:gd name="connsiteY299" fmla="*/ 671006 h 1939239"/>
                <a:gd name="connsiteX300" fmla="*/ 329979 w 4806563"/>
                <a:gd name="connsiteY300" fmla="*/ 678957 h 1939239"/>
                <a:gd name="connsiteX301" fmla="*/ 294198 w 4806563"/>
                <a:gd name="connsiteY301" fmla="*/ 674982 h 1939239"/>
                <a:gd name="connsiteX302" fmla="*/ 302150 w 4806563"/>
                <a:gd name="connsiteY302" fmla="*/ 667031 h 1939239"/>
                <a:gd name="connsiteX303" fmla="*/ 290223 w 4806563"/>
                <a:gd name="connsiteY303" fmla="*/ 643177 h 1939239"/>
                <a:gd name="connsiteX304" fmla="*/ 250466 w 4806563"/>
                <a:gd name="connsiteY304" fmla="*/ 631250 h 1939239"/>
                <a:gd name="connsiteX305" fmla="*/ 234563 w 4806563"/>
                <a:gd name="connsiteY305" fmla="*/ 615347 h 1939239"/>
                <a:gd name="connsiteX306" fmla="*/ 222636 w 4806563"/>
                <a:gd name="connsiteY306" fmla="*/ 591493 h 1939239"/>
                <a:gd name="connsiteX307" fmla="*/ 202758 w 4806563"/>
                <a:gd name="connsiteY307" fmla="*/ 559688 h 1939239"/>
                <a:gd name="connsiteX308" fmla="*/ 174929 w 4806563"/>
                <a:gd name="connsiteY308" fmla="*/ 551737 h 1939239"/>
                <a:gd name="connsiteX309" fmla="*/ 143123 w 4806563"/>
                <a:gd name="connsiteY309" fmla="*/ 543785 h 1939239"/>
                <a:gd name="connsiteX310" fmla="*/ 119270 w 4806563"/>
                <a:gd name="connsiteY310" fmla="*/ 535834 h 1939239"/>
                <a:gd name="connsiteX311" fmla="*/ 107343 w 4806563"/>
                <a:gd name="connsiteY311" fmla="*/ 527883 h 1939239"/>
                <a:gd name="connsiteX312" fmla="*/ 95416 w 4806563"/>
                <a:gd name="connsiteY312" fmla="*/ 523907 h 1939239"/>
                <a:gd name="connsiteX313" fmla="*/ 91440 w 4806563"/>
                <a:gd name="connsiteY313" fmla="*/ 488126 h 1939239"/>
                <a:gd name="connsiteX314" fmla="*/ 95416 w 4806563"/>
                <a:gd name="connsiteY314" fmla="*/ 476199 h 1939239"/>
                <a:gd name="connsiteX315" fmla="*/ 99391 w 4806563"/>
                <a:gd name="connsiteY315" fmla="*/ 456321 h 1939239"/>
                <a:gd name="connsiteX316" fmla="*/ 103367 w 4806563"/>
                <a:gd name="connsiteY316" fmla="*/ 440418 h 1939239"/>
                <a:gd name="connsiteX317" fmla="*/ 95416 w 4806563"/>
                <a:gd name="connsiteY317" fmla="*/ 416564 h 1939239"/>
                <a:gd name="connsiteX318" fmla="*/ 79513 w 4806563"/>
                <a:gd name="connsiteY318" fmla="*/ 384759 h 1939239"/>
                <a:gd name="connsiteX319" fmla="*/ 67586 w 4806563"/>
                <a:gd name="connsiteY319" fmla="*/ 376808 h 1939239"/>
                <a:gd name="connsiteX320" fmla="*/ 59635 w 4806563"/>
                <a:gd name="connsiteY320" fmla="*/ 348978 h 1939239"/>
                <a:gd name="connsiteX321" fmla="*/ 51683 w 4806563"/>
                <a:gd name="connsiteY321" fmla="*/ 341027 h 1939239"/>
                <a:gd name="connsiteX322" fmla="*/ 43732 w 4806563"/>
                <a:gd name="connsiteY322" fmla="*/ 297295 h 1939239"/>
                <a:gd name="connsiteX323" fmla="*/ 39756 w 4806563"/>
                <a:gd name="connsiteY323" fmla="*/ 269465 h 1939239"/>
                <a:gd name="connsiteX324" fmla="*/ 27830 w 4806563"/>
                <a:gd name="connsiteY324" fmla="*/ 261514 h 1939239"/>
                <a:gd name="connsiteX325" fmla="*/ 23854 w 4806563"/>
                <a:gd name="connsiteY325" fmla="*/ 249587 h 1939239"/>
                <a:gd name="connsiteX326" fmla="*/ 19878 w 4806563"/>
                <a:gd name="connsiteY326" fmla="*/ 225733 h 1939239"/>
                <a:gd name="connsiteX327" fmla="*/ 23854 w 4806563"/>
                <a:gd name="connsiteY327" fmla="*/ 213806 h 1939239"/>
                <a:gd name="connsiteX328" fmla="*/ 27830 w 4806563"/>
                <a:gd name="connsiteY328" fmla="*/ 197904 h 1939239"/>
                <a:gd name="connsiteX329" fmla="*/ 39756 w 4806563"/>
                <a:gd name="connsiteY329" fmla="*/ 174050 h 1939239"/>
                <a:gd name="connsiteX330" fmla="*/ 31805 w 4806563"/>
                <a:gd name="connsiteY330" fmla="*/ 162123 h 1939239"/>
                <a:gd name="connsiteX331" fmla="*/ 19878 w 4806563"/>
                <a:gd name="connsiteY331" fmla="*/ 154171 h 1939239"/>
                <a:gd name="connsiteX332" fmla="*/ 11927 w 4806563"/>
                <a:gd name="connsiteY332" fmla="*/ 130317 h 1939239"/>
                <a:gd name="connsiteX333" fmla="*/ 0 w 4806563"/>
                <a:gd name="connsiteY333" fmla="*/ 98512 h 1939239"/>
                <a:gd name="connsiteX0" fmla="*/ 0 w 4806563"/>
                <a:gd name="connsiteY0" fmla="*/ 98512 h 1939239"/>
                <a:gd name="connsiteX1" fmla="*/ 518800 w 4806563"/>
                <a:gd name="connsiteY1" fmla="*/ 0 h 1939239"/>
                <a:gd name="connsiteX2" fmla="*/ 1625774 w 4806563"/>
                <a:gd name="connsiteY2" fmla="*/ 434012 h 1939239"/>
                <a:gd name="connsiteX3" fmla="*/ 2124537 w 4806563"/>
                <a:gd name="connsiteY3" fmla="*/ 398890 h 1939239"/>
                <a:gd name="connsiteX4" fmla="*/ 2361112 w 4806563"/>
                <a:gd name="connsiteY4" fmla="*/ 808197 h 1939239"/>
                <a:gd name="connsiteX5" fmla="*/ 3420274 w 4806563"/>
                <a:gd name="connsiteY5" fmla="*/ 692280 h 1939239"/>
                <a:gd name="connsiteX6" fmla="*/ 4047214 w 4806563"/>
                <a:gd name="connsiteY6" fmla="*/ 611371 h 1939239"/>
                <a:gd name="connsiteX7" fmla="*/ 4806563 w 4806563"/>
                <a:gd name="connsiteY7" fmla="*/ 559688 h 1939239"/>
                <a:gd name="connsiteX8" fmla="*/ 4802588 w 4806563"/>
                <a:gd name="connsiteY8" fmla="*/ 571615 h 1939239"/>
                <a:gd name="connsiteX9" fmla="*/ 4794636 w 4806563"/>
                <a:gd name="connsiteY9" fmla="*/ 579566 h 1939239"/>
                <a:gd name="connsiteX10" fmla="*/ 4770783 w 4806563"/>
                <a:gd name="connsiteY10" fmla="*/ 587517 h 1939239"/>
                <a:gd name="connsiteX11" fmla="*/ 4762831 w 4806563"/>
                <a:gd name="connsiteY11" fmla="*/ 595469 h 1939239"/>
                <a:gd name="connsiteX12" fmla="*/ 4742953 w 4806563"/>
                <a:gd name="connsiteY12" fmla="*/ 607396 h 1939239"/>
                <a:gd name="connsiteX13" fmla="*/ 4731026 w 4806563"/>
                <a:gd name="connsiteY13" fmla="*/ 611371 h 1939239"/>
                <a:gd name="connsiteX14" fmla="*/ 4723075 w 4806563"/>
                <a:gd name="connsiteY14" fmla="*/ 623298 h 1939239"/>
                <a:gd name="connsiteX15" fmla="*/ 4711148 w 4806563"/>
                <a:gd name="connsiteY15" fmla="*/ 635225 h 1939239"/>
                <a:gd name="connsiteX16" fmla="*/ 4691270 w 4806563"/>
                <a:gd name="connsiteY16" fmla="*/ 655104 h 1939239"/>
                <a:gd name="connsiteX17" fmla="*/ 4683318 w 4806563"/>
                <a:gd name="connsiteY17" fmla="*/ 678957 h 1939239"/>
                <a:gd name="connsiteX18" fmla="*/ 4667416 w 4806563"/>
                <a:gd name="connsiteY18" fmla="*/ 698836 h 1939239"/>
                <a:gd name="connsiteX19" fmla="*/ 4663440 w 4806563"/>
                <a:gd name="connsiteY19" fmla="*/ 710763 h 1939239"/>
                <a:gd name="connsiteX20" fmla="*/ 4611756 w 4806563"/>
                <a:gd name="connsiteY20" fmla="*/ 718714 h 1939239"/>
                <a:gd name="connsiteX21" fmla="*/ 4583927 w 4806563"/>
                <a:gd name="connsiteY21" fmla="*/ 730641 h 1939239"/>
                <a:gd name="connsiteX22" fmla="*/ 4575976 w 4806563"/>
                <a:gd name="connsiteY22" fmla="*/ 742568 h 1939239"/>
                <a:gd name="connsiteX23" fmla="*/ 4564049 w 4806563"/>
                <a:gd name="connsiteY23" fmla="*/ 782324 h 1939239"/>
                <a:gd name="connsiteX24" fmla="*/ 4552122 w 4806563"/>
                <a:gd name="connsiteY24" fmla="*/ 810154 h 1939239"/>
                <a:gd name="connsiteX25" fmla="*/ 4544170 w 4806563"/>
                <a:gd name="connsiteY25" fmla="*/ 818105 h 1939239"/>
                <a:gd name="connsiteX26" fmla="*/ 4528268 w 4806563"/>
                <a:gd name="connsiteY26" fmla="*/ 841959 h 1939239"/>
                <a:gd name="connsiteX27" fmla="*/ 4516341 w 4806563"/>
                <a:gd name="connsiteY27" fmla="*/ 845935 h 1939239"/>
                <a:gd name="connsiteX28" fmla="*/ 4508390 w 4806563"/>
                <a:gd name="connsiteY28" fmla="*/ 857862 h 1939239"/>
                <a:gd name="connsiteX29" fmla="*/ 4488511 w 4806563"/>
                <a:gd name="connsiteY29" fmla="*/ 873764 h 1939239"/>
                <a:gd name="connsiteX30" fmla="*/ 4480560 w 4806563"/>
                <a:gd name="connsiteY30" fmla="*/ 885691 h 1939239"/>
                <a:gd name="connsiteX31" fmla="*/ 4460682 w 4806563"/>
                <a:gd name="connsiteY31" fmla="*/ 901594 h 1939239"/>
                <a:gd name="connsiteX32" fmla="*/ 4436828 w 4806563"/>
                <a:gd name="connsiteY32" fmla="*/ 933399 h 1939239"/>
                <a:gd name="connsiteX33" fmla="*/ 4412974 w 4806563"/>
                <a:gd name="connsiteY33" fmla="*/ 941351 h 1939239"/>
                <a:gd name="connsiteX34" fmla="*/ 4401047 w 4806563"/>
                <a:gd name="connsiteY34" fmla="*/ 965204 h 1939239"/>
                <a:gd name="connsiteX35" fmla="*/ 4393096 w 4806563"/>
                <a:gd name="connsiteY35" fmla="*/ 977131 h 1939239"/>
                <a:gd name="connsiteX36" fmla="*/ 4385144 w 4806563"/>
                <a:gd name="connsiteY36" fmla="*/ 985083 h 1939239"/>
                <a:gd name="connsiteX37" fmla="*/ 4381169 w 4806563"/>
                <a:gd name="connsiteY37" fmla="*/ 997010 h 1939239"/>
                <a:gd name="connsiteX38" fmla="*/ 4373217 w 4806563"/>
                <a:gd name="connsiteY38" fmla="*/ 1008937 h 1939239"/>
                <a:gd name="connsiteX39" fmla="*/ 4369242 w 4806563"/>
                <a:gd name="connsiteY39" fmla="*/ 1020864 h 1939239"/>
                <a:gd name="connsiteX40" fmla="*/ 4361290 w 4806563"/>
                <a:gd name="connsiteY40" fmla="*/ 1044717 h 1939239"/>
                <a:gd name="connsiteX41" fmla="*/ 4349363 w 4806563"/>
                <a:gd name="connsiteY41" fmla="*/ 1148084 h 1939239"/>
                <a:gd name="connsiteX42" fmla="*/ 4357315 w 4806563"/>
                <a:gd name="connsiteY42" fmla="*/ 1203744 h 1939239"/>
                <a:gd name="connsiteX43" fmla="*/ 4361290 w 4806563"/>
                <a:gd name="connsiteY43" fmla="*/ 1223622 h 1939239"/>
                <a:gd name="connsiteX44" fmla="*/ 4373217 w 4806563"/>
                <a:gd name="connsiteY44" fmla="*/ 1251451 h 1939239"/>
                <a:gd name="connsiteX45" fmla="*/ 4377193 w 4806563"/>
                <a:gd name="connsiteY45" fmla="*/ 1263378 h 1939239"/>
                <a:gd name="connsiteX46" fmla="*/ 4389120 w 4806563"/>
                <a:gd name="connsiteY46" fmla="*/ 1299159 h 1939239"/>
                <a:gd name="connsiteX47" fmla="*/ 4401047 w 4806563"/>
                <a:gd name="connsiteY47" fmla="*/ 1319037 h 1939239"/>
                <a:gd name="connsiteX48" fmla="*/ 4412974 w 4806563"/>
                <a:gd name="connsiteY48" fmla="*/ 1342891 h 1939239"/>
                <a:gd name="connsiteX49" fmla="*/ 4428876 w 4806563"/>
                <a:gd name="connsiteY49" fmla="*/ 1366745 h 1939239"/>
                <a:gd name="connsiteX50" fmla="*/ 4432852 w 4806563"/>
                <a:gd name="connsiteY50" fmla="*/ 1378672 h 1939239"/>
                <a:gd name="connsiteX51" fmla="*/ 4456706 w 4806563"/>
                <a:gd name="connsiteY51" fmla="*/ 1402526 h 1939239"/>
                <a:gd name="connsiteX52" fmla="*/ 4464657 w 4806563"/>
                <a:gd name="connsiteY52" fmla="*/ 1414453 h 1939239"/>
                <a:gd name="connsiteX53" fmla="*/ 4484536 w 4806563"/>
                <a:gd name="connsiteY53" fmla="*/ 1434331 h 1939239"/>
                <a:gd name="connsiteX54" fmla="*/ 4492487 w 4806563"/>
                <a:gd name="connsiteY54" fmla="*/ 1446258 h 1939239"/>
                <a:gd name="connsiteX55" fmla="*/ 4512365 w 4806563"/>
                <a:gd name="connsiteY55" fmla="*/ 1462161 h 1939239"/>
                <a:gd name="connsiteX56" fmla="*/ 4508390 w 4806563"/>
                <a:gd name="connsiteY56" fmla="*/ 1474088 h 1939239"/>
                <a:gd name="connsiteX57" fmla="*/ 4512365 w 4806563"/>
                <a:gd name="connsiteY57" fmla="*/ 1517820 h 1939239"/>
                <a:gd name="connsiteX58" fmla="*/ 4532243 w 4806563"/>
                <a:gd name="connsiteY58" fmla="*/ 1533723 h 1939239"/>
                <a:gd name="connsiteX59" fmla="*/ 4544170 w 4806563"/>
                <a:gd name="connsiteY59" fmla="*/ 1541674 h 1939239"/>
                <a:gd name="connsiteX60" fmla="*/ 4548146 w 4806563"/>
                <a:gd name="connsiteY60" fmla="*/ 1553601 h 1939239"/>
                <a:gd name="connsiteX61" fmla="*/ 4560073 w 4806563"/>
                <a:gd name="connsiteY61" fmla="*/ 1561552 h 1939239"/>
                <a:gd name="connsiteX62" fmla="*/ 4583927 w 4806563"/>
                <a:gd name="connsiteY62" fmla="*/ 1589382 h 1939239"/>
                <a:gd name="connsiteX63" fmla="*/ 4591878 w 4806563"/>
                <a:gd name="connsiteY63" fmla="*/ 1617211 h 1939239"/>
                <a:gd name="connsiteX64" fmla="*/ 4611756 w 4806563"/>
                <a:gd name="connsiteY64" fmla="*/ 1637090 h 1939239"/>
                <a:gd name="connsiteX65" fmla="*/ 4615732 w 4806563"/>
                <a:gd name="connsiteY65" fmla="*/ 1696724 h 1939239"/>
                <a:gd name="connsiteX66" fmla="*/ 4611756 w 4806563"/>
                <a:gd name="connsiteY66" fmla="*/ 1764311 h 1939239"/>
                <a:gd name="connsiteX67" fmla="*/ 4611756 w 4806563"/>
                <a:gd name="connsiteY67" fmla="*/ 1812018 h 1939239"/>
                <a:gd name="connsiteX68" fmla="*/ 4599830 w 4806563"/>
                <a:gd name="connsiteY68" fmla="*/ 1863702 h 1939239"/>
                <a:gd name="connsiteX69" fmla="*/ 4595854 w 4806563"/>
                <a:gd name="connsiteY69" fmla="*/ 1887556 h 1939239"/>
                <a:gd name="connsiteX70" fmla="*/ 4583927 w 4806563"/>
                <a:gd name="connsiteY70" fmla="*/ 1891531 h 1939239"/>
                <a:gd name="connsiteX71" fmla="*/ 4564049 w 4806563"/>
                <a:gd name="connsiteY71" fmla="*/ 1907434 h 1939239"/>
                <a:gd name="connsiteX72" fmla="*/ 4536219 w 4806563"/>
                <a:gd name="connsiteY72" fmla="*/ 1911410 h 1939239"/>
                <a:gd name="connsiteX73" fmla="*/ 4524292 w 4806563"/>
                <a:gd name="connsiteY73" fmla="*/ 1907434 h 1939239"/>
                <a:gd name="connsiteX74" fmla="*/ 4520316 w 4806563"/>
                <a:gd name="connsiteY74" fmla="*/ 1895507 h 1939239"/>
                <a:gd name="connsiteX75" fmla="*/ 4504414 w 4806563"/>
                <a:gd name="connsiteY75" fmla="*/ 1871653 h 1939239"/>
                <a:gd name="connsiteX76" fmla="*/ 4496463 w 4806563"/>
                <a:gd name="connsiteY76" fmla="*/ 1843824 h 1939239"/>
                <a:gd name="connsiteX77" fmla="*/ 4488511 w 4806563"/>
                <a:gd name="connsiteY77" fmla="*/ 1835872 h 1939239"/>
                <a:gd name="connsiteX78" fmla="*/ 4476584 w 4806563"/>
                <a:gd name="connsiteY78" fmla="*/ 1831897 h 1939239"/>
                <a:gd name="connsiteX79" fmla="*/ 4452730 w 4806563"/>
                <a:gd name="connsiteY79" fmla="*/ 1823945 h 1939239"/>
                <a:gd name="connsiteX80" fmla="*/ 4428876 w 4806563"/>
                <a:gd name="connsiteY80" fmla="*/ 1819970 h 1939239"/>
                <a:gd name="connsiteX81" fmla="*/ 4420925 w 4806563"/>
                <a:gd name="connsiteY81" fmla="*/ 1796116 h 1939239"/>
                <a:gd name="connsiteX82" fmla="*/ 4412974 w 4806563"/>
                <a:gd name="connsiteY82" fmla="*/ 1760335 h 1939239"/>
                <a:gd name="connsiteX83" fmla="*/ 4389120 w 4806563"/>
                <a:gd name="connsiteY83" fmla="*/ 1756359 h 1939239"/>
                <a:gd name="connsiteX84" fmla="*/ 4377193 w 4806563"/>
                <a:gd name="connsiteY84" fmla="*/ 1752384 h 1939239"/>
                <a:gd name="connsiteX85" fmla="*/ 4369242 w 4806563"/>
                <a:gd name="connsiteY85" fmla="*/ 1744432 h 1939239"/>
                <a:gd name="connsiteX86" fmla="*/ 4357315 w 4806563"/>
                <a:gd name="connsiteY86" fmla="*/ 1736481 h 1939239"/>
                <a:gd name="connsiteX87" fmla="*/ 4353339 w 4806563"/>
                <a:gd name="connsiteY87" fmla="*/ 1724554 h 1939239"/>
                <a:gd name="connsiteX88" fmla="*/ 4341412 w 4806563"/>
                <a:gd name="connsiteY88" fmla="*/ 1716603 h 1939239"/>
                <a:gd name="connsiteX89" fmla="*/ 4325510 w 4806563"/>
                <a:gd name="connsiteY89" fmla="*/ 1692749 h 1939239"/>
                <a:gd name="connsiteX90" fmla="*/ 4317558 w 4806563"/>
                <a:gd name="connsiteY90" fmla="*/ 1684797 h 1939239"/>
                <a:gd name="connsiteX91" fmla="*/ 4309607 w 4806563"/>
                <a:gd name="connsiteY91" fmla="*/ 1660944 h 1939239"/>
                <a:gd name="connsiteX92" fmla="*/ 4301656 w 4806563"/>
                <a:gd name="connsiteY92" fmla="*/ 1649017 h 1939239"/>
                <a:gd name="connsiteX93" fmla="*/ 4293704 w 4806563"/>
                <a:gd name="connsiteY93" fmla="*/ 1641065 h 1939239"/>
                <a:gd name="connsiteX94" fmla="*/ 4297680 w 4806563"/>
                <a:gd name="connsiteY94" fmla="*/ 1629138 h 1939239"/>
                <a:gd name="connsiteX95" fmla="*/ 4309607 w 4806563"/>
                <a:gd name="connsiteY95" fmla="*/ 1621187 h 1939239"/>
                <a:gd name="connsiteX96" fmla="*/ 4321534 w 4806563"/>
                <a:gd name="connsiteY96" fmla="*/ 1597333 h 1939239"/>
                <a:gd name="connsiteX97" fmla="*/ 4317558 w 4806563"/>
                <a:gd name="connsiteY97" fmla="*/ 1585406 h 1939239"/>
                <a:gd name="connsiteX98" fmla="*/ 4297680 w 4806563"/>
                <a:gd name="connsiteY98" fmla="*/ 1589382 h 1939239"/>
                <a:gd name="connsiteX99" fmla="*/ 4285753 w 4806563"/>
                <a:gd name="connsiteY99" fmla="*/ 1593357 h 1939239"/>
                <a:gd name="connsiteX100" fmla="*/ 4281777 w 4806563"/>
                <a:gd name="connsiteY100" fmla="*/ 1609260 h 1939239"/>
                <a:gd name="connsiteX101" fmla="*/ 4277802 w 4806563"/>
                <a:gd name="connsiteY101" fmla="*/ 1557577 h 1939239"/>
                <a:gd name="connsiteX102" fmla="*/ 4277802 w 4806563"/>
                <a:gd name="connsiteY102" fmla="*/ 1497942 h 1939239"/>
                <a:gd name="connsiteX103" fmla="*/ 4269850 w 4806563"/>
                <a:gd name="connsiteY103" fmla="*/ 1489991 h 1939239"/>
                <a:gd name="connsiteX104" fmla="*/ 4265875 w 4806563"/>
                <a:gd name="connsiteY104" fmla="*/ 1442283 h 1939239"/>
                <a:gd name="connsiteX105" fmla="*/ 4261899 w 4806563"/>
                <a:gd name="connsiteY105" fmla="*/ 1430356 h 1939239"/>
                <a:gd name="connsiteX106" fmla="*/ 4253948 w 4806563"/>
                <a:gd name="connsiteY106" fmla="*/ 1422404 h 1939239"/>
                <a:gd name="connsiteX107" fmla="*/ 4234070 w 4806563"/>
                <a:gd name="connsiteY107" fmla="*/ 1418429 h 1939239"/>
                <a:gd name="connsiteX108" fmla="*/ 4222143 w 4806563"/>
                <a:gd name="connsiteY108" fmla="*/ 1410477 h 1939239"/>
                <a:gd name="connsiteX109" fmla="*/ 4182386 w 4806563"/>
                <a:gd name="connsiteY109" fmla="*/ 1378672 h 1939239"/>
                <a:gd name="connsiteX110" fmla="*/ 4162508 w 4806563"/>
                <a:gd name="connsiteY110" fmla="*/ 1358794 h 1939239"/>
                <a:gd name="connsiteX111" fmla="*/ 4138654 w 4806563"/>
                <a:gd name="connsiteY111" fmla="*/ 1350843 h 1939239"/>
                <a:gd name="connsiteX112" fmla="*/ 4118776 w 4806563"/>
                <a:gd name="connsiteY112" fmla="*/ 1330964 h 1939239"/>
                <a:gd name="connsiteX113" fmla="*/ 4106849 w 4806563"/>
                <a:gd name="connsiteY113" fmla="*/ 1323013 h 1939239"/>
                <a:gd name="connsiteX114" fmla="*/ 4086970 w 4806563"/>
                <a:gd name="connsiteY114" fmla="*/ 1311086 h 1939239"/>
                <a:gd name="connsiteX115" fmla="*/ 4063116 w 4806563"/>
                <a:gd name="connsiteY115" fmla="*/ 1319037 h 1939239"/>
                <a:gd name="connsiteX116" fmla="*/ 4047214 w 4806563"/>
                <a:gd name="connsiteY116" fmla="*/ 1342891 h 1939239"/>
                <a:gd name="connsiteX117" fmla="*/ 4039263 w 4806563"/>
                <a:gd name="connsiteY117" fmla="*/ 1350843 h 1939239"/>
                <a:gd name="connsiteX118" fmla="*/ 4031311 w 4806563"/>
                <a:gd name="connsiteY118" fmla="*/ 1374697 h 1939239"/>
                <a:gd name="connsiteX119" fmla="*/ 4019384 w 4806563"/>
                <a:gd name="connsiteY119" fmla="*/ 1378672 h 1939239"/>
                <a:gd name="connsiteX120" fmla="*/ 3991555 w 4806563"/>
                <a:gd name="connsiteY120" fmla="*/ 1382648 h 1939239"/>
                <a:gd name="connsiteX121" fmla="*/ 3967701 w 4806563"/>
                <a:gd name="connsiteY121" fmla="*/ 1370721 h 1939239"/>
                <a:gd name="connsiteX122" fmla="*/ 3963725 w 4806563"/>
                <a:gd name="connsiteY122" fmla="*/ 1358794 h 1939239"/>
                <a:gd name="connsiteX123" fmla="*/ 3939871 w 4806563"/>
                <a:gd name="connsiteY123" fmla="*/ 1350843 h 1939239"/>
                <a:gd name="connsiteX124" fmla="*/ 3927944 w 4806563"/>
                <a:gd name="connsiteY124" fmla="*/ 1342891 h 1939239"/>
                <a:gd name="connsiteX125" fmla="*/ 3904090 w 4806563"/>
                <a:gd name="connsiteY125" fmla="*/ 1330964 h 1939239"/>
                <a:gd name="connsiteX126" fmla="*/ 3892163 w 4806563"/>
                <a:gd name="connsiteY126" fmla="*/ 1326989 h 1939239"/>
                <a:gd name="connsiteX127" fmla="*/ 3868310 w 4806563"/>
                <a:gd name="connsiteY127" fmla="*/ 1311086 h 1939239"/>
                <a:gd name="connsiteX128" fmla="*/ 3792772 w 4806563"/>
                <a:gd name="connsiteY128" fmla="*/ 1307111 h 1939239"/>
                <a:gd name="connsiteX129" fmla="*/ 3737113 w 4806563"/>
                <a:gd name="connsiteY129" fmla="*/ 1315062 h 1939239"/>
                <a:gd name="connsiteX130" fmla="*/ 3725186 w 4806563"/>
                <a:gd name="connsiteY130" fmla="*/ 1319037 h 1939239"/>
                <a:gd name="connsiteX131" fmla="*/ 3717235 w 4806563"/>
                <a:gd name="connsiteY131" fmla="*/ 1326989 h 1939239"/>
                <a:gd name="connsiteX132" fmla="*/ 3681454 w 4806563"/>
                <a:gd name="connsiteY132" fmla="*/ 1330964 h 1939239"/>
                <a:gd name="connsiteX133" fmla="*/ 3665551 w 4806563"/>
                <a:gd name="connsiteY133" fmla="*/ 1334940 h 1939239"/>
                <a:gd name="connsiteX134" fmla="*/ 3661576 w 4806563"/>
                <a:gd name="connsiteY134" fmla="*/ 1323013 h 1939239"/>
                <a:gd name="connsiteX135" fmla="*/ 3657600 w 4806563"/>
                <a:gd name="connsiteY135" fmla="*/ 1311086 h 1939239"/>
                <a:gd name="connsiteX136" fmla="*/ 3649649 w 4806563"/>
                <a:gd name="connsiteY136" fmla="*/ 1287232 h 1939239"/>
                <a:gd name="connsiteX137" fmla="*/ 3625795 w 4806563"/>
                <a:gd name="connsiteY137" fmla="*/ 1283257 h 1939239"/>
                <a:gd name="connsiteX138" fmla="*/ 3617843 w 4806563"/>
                <a:gd name="connsiteY138" fmla="*/ 1291208 h 1939239"/>
                <a:gd name="connsiteX139" fmla="*/ 3562184 w 4806563"/>
                <a:gd name="connsiteY139" fmla="*/ 1326989 h 1939239"/>
                <a:gd name="connsiteX140" fmla="*/ 3550257 w 4806563"/>
                <a:gd name="connsiteY140" fmla="*/ 1323013 h 1939239"/>
                <a:gd name="connsiteX141" fmla="*/ 3526403 w 4806563"/>
                <a:gd name="connsiteY141" fmla="*/ 1315062 h 1939239"/>
                <a:gd name="connsiteX142" fmla="*/ 3510501 w 4806563"/>
                <a:gd name="connsiteY142" fmla="*/ 1311086 h 1939239"/>
                <a:gd name="connsiteX143" fmla="*/ 3498574 w 4806563"/>
                <a:gd name="connsiteY143" fmla="*/ 1319037 h 1939239"/>
                <a:gd name="connsiteX144" fmla="*/ 3466769 w 4806563"/>
                <a:gd name="connsiteY144" fmla="*/ 1323013 h 1939239"/>
                <a:gd name="connsiteX145" fmla="*/ 3446890 w 4806563"/>
                <a:gd name="connsiteY145" fmla="*/ 1354818 h 1939239"/>
                <a:gd name="connsiteX146" fmla="*/ 3442915 w 4806563"/>
                <a:gd name="connsiteY146" fmla="*/ 1390599 h 1939239"/>
                <a:gd name="connsiteX147" fmla="*/ 3466769 w 4806563"/>
                <a:gd name="connsiteY147" fmla="*/ 1386624 h 1939239"/>
                <a:gd name="connsiteX148" fmla="*/ 3486647 w 4806563"/>
                <a:gd name="connsiteY148" fmla="*/ 1382648 h 1939239"/>
                <a:gd name="connsiteX149" fmla="*/ 3486647 w 4806563"/>
                <a:gd name="connsiteY149" fmla="*/ 1406502 h 1939239"/>
                <a:gd name="connsiteX150" fmla="*/ 3466769 w 4806563"/>
                <a:gd name="connsiteY150" fmla="*/ 1410477 h 1939239"/>
                <a:gd name="connsiteX151" fmla="*/ 3462793 w 4806563"/>
                <a:gd name="connsiteY151" fmla="*/ 1422404 h 1939239"/>
                <a:gd name="connsiteX152" fmla="*/ 3470744 w 4806563"/>
                <a:gd name="connsiteY152" fmla="*/ 1450234 h 1939239"/>
                <a:gd name="connsiteX153" fmla="*/ 3506525 w 4806563"/>
                <a:gd name="connsiteY153" fmla="*/ 1470112 h 1939239"/>
                <a:gd name="connsiteX154" fmla="*/ 3518452 w 4806563"/>
                <a:gd name="connsiteY154" fmla="*/ 1474088 h 1939239"/>
                <a:gd name="connsiteX155" fmla="*/ 3542306 w 4806563"/>
                <a:gd name="connsiteY155" fmla="*/ 1482039 h 1939239"/>
                <a:gd name="connsiteX156" fmla="*/ 3534355 w 4806563"/>
                <a:gd name="connsiteY156" fmla="*/ 1505893 h 1939239"/>
                <a:gd name="connsiteX157" fmla="*/ 3526403 w 4806563"/>
                <a:gd name="connsiteY157" fmla="*/ 1497942 h 1939239"/>
                <a:gd name="connsiteX158" fmla="*/ 3514476 w 4806563"/>
                <a:gd name="connsiteY158" fmla="*/ 1493966 h 1939239"/>
                <a:gd name="connsiteX159" fmla="*/ 3466769 w 4806563"/>
                <a:gd name="connsiteY159" fmla="*/ 1486015 h 1939239"/>
                <a:gd name="connsiteX160" fmla="*/ 3454842 w 4806563"/>
                <a:gd name="connsiteY160" fmla="*/ 1478064 h 1939239"/>
                <a:gd name="connsiteX161" fmla="*/ 3434963 w 4806563"/>
                <a:gd name="connsiteY161" fmla="*/ 1450234 h 1939239"/>
                <a:gd name="connsiteX162" fmla="*/ 3423036 w 4806563"/>
                <a:gd name="connsiteY162" fmla="*/ 1474088 h 1939239"/>
                <a:gd name="connsiteX163" fmla="*/ 3430988 w 4806563"/>
                <a:gd name="connsiteY163" fmla="*/ 1482039 h 1939239"/>
                <a:gd name="connsiteX164" fmla="*/ 3423036 w 4806563"/>
                <a:gd name="connsiteY164" fmla="*/ 1489991 h 1939239"/>
                <a:gd name="connsiteX165" fmla="*/ 3411110 w 4806563"/>
                <a:gd name="connsiteY165" fmla="*/ 1509869 h 1939239"/>
                <a:gd name="connsiteX166" fmla="*/ 3403158 w 4806563"/>
                <a:gd name="connsiteY166" fmla="*/ 1486015 h 1939239"/>
                <a:gd name="connsiteX167" fmla="*/ 3387256 w 4806563"/>
                <a:gd name="connsiteY167" fmla="*/ 1482039 h 1939239"/>
                <a:gd name="connsiteX168" fmla="*/ 3367377 w 4806563"/>
                <a:gd name="connsiteY168" fmla="*/ 1497942 h 1939239"/>
                <a:gd name="connsiteX169" fmla="*/ 3355450 w 4806563"/>
                <a:gd name="connsiteY169" fmla="*/ 1517820 h 1939239"/>
                <a:gd name="connsiteX170" fmla="*/ 3327621 w 4806563"/>
                <a:gd name="connsiteY170" fmla="*/ 1521796 h 1939239"/>
                <a:gd name="connsiteX171" fmla="*/ 3295816 w 4806563"/>
                <a:gd name="connsiteY171" fmla="*/ 1497942 h 1939239"/>
                <a:gd name="connsiteX172" fmla="*/ 3287864 w 4806563"/>
                <a:gd name="connsiteY172" fmla="*/ 1489991 h 1939239"/>
                <a:gd name="connsiteX173" fmla="*/ 3295816 w 4806563"/>
                <a:gd name="connsiteY173" fmla="*/ 1482039 h 1939239"/>
                <a:gd name="connsiteX174" fmla="*/ 3287864 w 4806563"/>
                <a:gd name="connsiteY174" fmla="*/ 1470112 h 1939239"/>
                <a:gd name="connsiteX175" fmla="*/ 3275937 w 4806563"/>
                <a:gd name="connsiteY175" fmla="*/ 1466137 h 1939239"/>
                <a:gd name="connsiteX176" fmla="*/ 3267986 w 4806563"/>
                <a:gd name="connsiteY176" fmla="*/ 1458185 h 1939239"/>
                <a:gd name="connsiteX177" fmla="*/ 3256059 w 4806563"/>
                <a:gd name="connsiteY177" fmla="*/ 1454210 h 1939239"/>
                <a:gd name="connsiteX178" fmla="*/ 3252083 w 4806563"/>
                <a:gd name="connsiteY178" fmla="*/ 1442283 h 1939239"/>
                <a:gd name="connsiteX179" fmla="*/ 3220278 w 4806563"/>
                <a:gd name="connsiteY179" fmla="*/ 1438307 h 1939239"/>
                <a:gd name="connsiteX180" fmla="*/ 3200400 w 4806563"/>
                <a:gd name="connsiteY180" fmla="*/ 1434331 h 1939239"/>
                <a:gd name="connsiteX181" fmla="*/ 3188473 w 4806563"/>
                <a:gd name="connsiteY181" fmla="*/ 1438307 h 1939239"/>
                <a:gd name="connsiteX182" fmla="*/ 3184497 w 4806563"/>
                <a:gd name="connsiteY182" fmla="*/ 1450234 h 1939239"/>
                <a:gd name="connsiteX183" fmla="*/ 3168595 w 4806563"/>
                <a:gd name="connsiteY183" fmla="*/ 1454210 h 1939239"/>
                <a:gd name="connsiteX184" fmla="*/ 3132814 w 4806563"/>
                <a:gd name="connsiteY184" fmla="*/ 1446258 h 1939239"/>
                <a:gd name="connsiteX185" fmla="*/ 3120887 w 4806563"/>
                <a:gd name="connsiteY185" fmla="*/ 1442283 h 1939239"/>
                <a:gd name="connsiteX186" fmla="*/ 3085106 w 4806563"/>
                <a:gd name="connsiteY186" fmla="*/ 1430356 h 1939239"/>
                <a:gd name="connsiteX187" fmla="*/ 3025471 w 4806563"/>
                <a:gd name="connsiteY187" fmla="*/ 1426380 h 1939239"/>
                <a:gd name="connsiteX188" fmla="*/ 3009569 w 4806563"/>
                <a:gd name="connsiteY188" fmla="*/ 1430356 h 1939239"/>
                <a:gd name="connsiteX189" fmla="*/ 2989690 w 4806563"/>
                <a:gd name="connsiteY189" fmla="*/ 1434331 h 1939239"/>
                <a:gd name="connsiteX190" fmla="*/ 2977763 w 4806563"/>
                <a:gd name="connsiteY190" fmla="*/ 1438307 h 1939239"/>
                <a:gd name="connsiteX191" fmla="*/ 2930056 w 4806563"/>
                <a:gd name="connsiteY191" fmla="*/ 1450234 h 1939239"/>
                <a:gd name="connsiteX192" fmla="*/ 2918129 w 4806563"/>
                <a:gd name="connsiteY192" fmla="*/ 1458185 h 1939239"/>
                <a:gd name="connsiteX193" fmla="*/ 2878372 w 4806563"/>
                <a:gd name="connsiteY193" fmla="*/ 1470112 h 1939239"/>
                <a:gd name="connsiteX194" fmla="*/ 2870421 w 4806563"/>
                <a:gd name="connsiteY194" fmla="*/ 1478064 h 1939239"/>
                <a:gd name="connsiteX195" fmla="*/ 2850543 w 4806563"/>
                <a:gd name="connsiteY195" fmla="*/ 1489991 h 1939239"/>
                <a:gd name="connsiteX196" fmla="*/ 2826689 w 4806563"/>
                <a:gd name="connsiteY196" fmla="*/ 1497942 h 1939239"/>
                <a:gd name="connsiteX197" fmla="*/ 2810786 w 4806563"/>
                <a:gd name="connsiteY197" fmla="*/ 1517820 h 1939239"/>
                <a:gd name="connsiteX198" fmla="*/ 2798859 w 4806563"/>
                <a:gd name="connsiteY198" fmla="*/ 1525771 h 1939239"/>
                <a:gd name="connsiteX199" fmla="*/ 2786932 w 4806563"/>
                <a:gd name="connsiteY199" fmla="*/ 1529747 h 1939239"/>
                <a:gd name="connsiteX200" fmla="*/ 2778981 w 4806563"/>
                <a:gd name="connsiteY200" fmla="*/ 1541674 h 1939239"/>
                <a:gd name="connsiteX201" fmla="*/ 2759103 w 4806563"/>
                <a:gd name="connsiteY201" fmla="*/ 1557577 h 1939239"/>
                <a:gd name="connsiteX202" fmla="*/ 2747176 w 4806563"/>
                <a:gd name="connsiteY202" fmla="*/ 1565528 h 1939239"/>
                <a:gd name="connsiteX203" fmla="*/ 2731273 w 4806563"/>
                <a:gd name="connsiteY203" fmla="*/ 1585406 h 1939239"/>
                <a:gd name="connsiteX204" fmla="*/ 2727297 w 4806563"/>
                <a:gd name="connsiteY204" fmla="*/ 1597333 h 1939239"/>
                <a:gd name="connsiteX205" fmla="*/ 2699468 w 4806563"/>
                <a:gd name="connsiteY205" fmla="*/ 1601309 h 1939239"/>
                <a:gd name="connsiteX206" fmla="*/ 2683565 w 4806563"/>
                <a:gd name="connsiteY206" fmla="*/ 1605284 h 1939239"/>
                <a:gd name="connsiteX207" fmla="*/ 2651760 w 4806563"/>
                <a:gd name="connsiteY207" fmla="*/ 1609260 h 1939239"/>
                <a:gd name="connsiteX208" fmla="*/ 2639833 w 4806563"/>
                <a:gd name="connsiteY208" fmla="*/ 1617211 h 1939239"/>
                <a:gd name="connsiteX209" fmla="*/ 2623930 w 4806563"/>
                <a:gd name="connsiteY209" fmla="*/ 1625163 h 1939239"/>
                <a:gd name="connsiteX210" fmla="*/ 2588150 w 4806563"/>
                <a:gd name="connsiteY210" fmla="*/ 1645041 h 1939239"/>
                <a:gd name="connsiteX211" fmla="*/ 2564296 w 4806563"/>
                <a:gd name="connsiteY211" fmla="*/ 1676846 h 1939239"/>
                <a:gd name="connsiteX212" fmla="*/ 2544417 w 4806563"/>
                <a:gd name="connsiteY212" fmla="*/ 1688773 h 1939239"/>
                <a:gd name="connsiteX213" fmla="*/ 2552369 w 4806563"/>
                <a:gd name="connsiteY213" fmla="*/ 1712627 h 1939239"/>
                <a:gd name="connsiteX214" fmla="*/ 2548393 w 4806563"/>
                <a:gd name="connsiteY214" fmla="*/ 1744432 h 1939239"/>
                <a:gd name="connsiteX215" fmla="*/ 2544417 w 4806563"/>
                <a:gd name="connsiteY215" fmla="*/ 1756359 h 1939239"/>
                <a:gd name="connsiteX216" fmla="*/ 2532490 w 4806563"/>
                <a:gd name="connsiteY216" fmla="*/ 1800091 h 1939239"/>
                <a:gd name="connsiteX217" fmla="*/ 2528515 w 4806563"/>
                <a:gd name="connsiteY217" fmla="*/ 1823945 h 1939239"/>
                <a:gd name="connsiteX218" fmla="*/ 2532490 w 4806563"/>
                <a:gd name="connsiteY218" fmla="*/ 1835872 h 1939239"/>
                <a:gd name="connsiteX219" fmla="*/ 2536466 w 4806563"/>
                <a:gd name="connsiteY219" fmla="*/ 1891531 h 1939239"/>
                <a:gd name="connsiteX220" fmla="*/ 2544417 w 4806563"/>
                <a:gd name="connsiteY220" fmla="*/ 1903458 h 1939239"/>
                <a:gd name="connsiteX221" fmla="*/ 2552369 w 4806563"/>
                <a:gd name="connsiteY221" fmla="*/ 1935264 h 1939239"/>
                <a:gd name="connsiteX222" fmla="*/ 2508636 w 4806563"/>
                <a:gd name="connsiteY222" fmla="*/ 1931288 h 1939239"/>
                <a:gd name="connsiteX223" fmla="*/ 2452977 w 4806563"/>
                <a:gd name="connsiteY223" fmla="*/ 1919361 h 1939239"/>
                <a:gd name="connsiteX224" fmla="*/ 2433099 w 4806563"/>
                <a:gd name="connsiteY224" fmla="*/ 1915385 h 1939239"/>
                <a:gd name="connsiteX225" fmla="*/ 2405270 w 4806563"/>
                <a:gd name="connsiteY225" fmla="*/ 1907434 h 1939239"/>
                <a:gd name="connsiteX226" fmla="*/ 2381416 w 4806563"/>
                <a:gd name="connsiteY226" fmla="*/ 1891531 h 1939239"/>
                <a:gd name="connsiteX227" fmla="*/ 2357562 w 4806563"/>
                <a:gd name="connsiteY227" fmla="*/ 1887556 h 1939239"/>
                <a:gd name="connsiteX228" fmla="*/ 2345635 w 4806563"/>
                <a:gd name="connsiteY228" fmla="*/ 1883580 h 1939239"/>
                <a:gd name="connsiteX229" fmla="*/ 2341659 w 4806563"/>
                <a:gd name="connsiteY229" fmla="*/ 1871653 h 1939239"/>
                <a:gd name="connsiteX230" fmla="*/ 2333708 w 4806563"/>
                <a:gd name="connsiteY230" fmla="*/ 1859726 h 1939239"/>
                <a:gd name="connsiteX231" fmla="*/ 2325756 w 4806563"/>
                <a:gd name="connsiteY231" fmla="*/ 1819970 h 1939239"/>
                <a:gd name="connsiteX232" fmla="*/ 2313830 w 4806563"/>
                <a:gd name="connsiteY232" fmla="*/ 1760335 h 1939239"/>
                <a:gd name="connsiteX233" fmla="*/ 2301903 w 4806563"/>
                <a:gd name="connsiteY233" fmla="*/ 1736481 h 1939239"/>
                <a:gd name="connsiteX234" fmla="*/ 2266122 w 4806563"/>
                <a:gd name="connsiteY234" fmla="*/ 1720578 h 1939239"/>
                <a:gd name="connsiteX235" fmla="*/ 2250219 w 4806563"/>
                <a:gd name="connsiteY235" fmla="*/ 1688773 h 1939239"/>
                <a:gd name="connsiteX236" fmla="*/ 2242268 w 4806563"/>
                <a:gd name="connsiteY236" fmla="*/ 1656968 h 1939239"/>
                <a:gd name="connsiteX237" fmla="*/ 2226365 w 4806563"/>
                <a:gd name="connsiteY237" fmla="*/ 1641065 h 1939239"/>
                <a:gd name="connsiteX238" fmla="*/ 2218414 w 4806563"/>
                <a:gd name="connsiteY238" fmla="*/ 1613236 h 1939239"/>
                <a:gd name="connsiteX239" fmla="*/ 2214438 w 4806563"/>
                <a:gd name="connsiteY239" fmla="*/ 1601309 h 1939239"/>
                <a:gd name="connsiteX240" fmla="*/ 2202511 w 4806563"/>
                <a:gd name="connsiteY240" fmla="*/ 1565528 h 1939239"/>
                <a:gd name="connsiteX241" fmla="*/ 2198536 w 4806563"/>
                <a:gd name="connsiteY241" fmla="*/ 1549625 h 1939239"/>
                <a:gd name="connsiteX242" fmla="*/ 2190584 w 4806563"/>
                <a:gd name="connsiteY242" fmla="*/ 1537698 h 1939239"/>
                <a:gd name="connsiteX243" fmla="*/ 2186609 w 4806563"/>
                <a:gd name="connsiteY243" fmla="*/ 1525771 h 1939239"/>
                <a:gd name="connsiteX244" fmla="*/ 2178657 w 4806563"/>
                <a:gd name="connsiteY244" fmla="*/ 1517820 h 1939239"/>
                <a:gd name="connsiteX245" fmla="*/ 2166730 w 4806563"/>
                <a:gd name="connsiteY245" fmla="*/ 1478064 h 1939239"/>
                <a:gd name="connsiteX246" fmla="*/ 2154803 w 4806563"/>
                <a:gd name="connsiteY246" fmla="*/ 1474088 h 1939239"/>
                <a:gd name="connsiteX247" fmla="*/ 2146852 w 4806563"/>
                <a:gd name="connsiteY247" fmla="*/ 1462161 h 1939239"/>
                <a:gd name="connsiteX248" fmla="*/ 2119023 w 4806563"/>
                <a:gd name="connsiteY248" fmla="*/ 1430356 h 1939239"/>
                <a:gd name="connsiteX249" fmla="*/ 2095169 w 4806563"/>
                <a:gd name="connsiteY249" fmla="*/ 1422404 h 1939239"/>
                <a:gd name="connsiteX250" fmla="*/ 2035534 w 4806563"/>
                <a:gd name="connsiteY250" fmla="*/ 1418429 h 1939239"/>
                <a:gd name="connsiteX251" fmla="*/ 2023607 w 4806563"/>
                <a:gd name="connsiteY251" fmla="*/ 1414453 h 1939239"/>
                <a:gd name="connsiteX252" fmla="*/ 2011680 w 4806563"/>
                <a:gd name="connsiteY252" fmla="*/ 1410477 h 1939239"/>
                <a:gd name="connsiteX253" fmla="*/ 1963972 w 4806563"/>
                <a:gd name="connsiteY253" fmla="*/ 1398551 h 1939239"/>
                <a:gd name="connsiteX254" fmla="*/ 1940118 w 4806563"/>
                <a:gd name="connsiteY254" fmla="*/ 1414453 h 1939239"/>
                <a:gd name="connsiteX255" fmla="*/ 1924216 w 4806563"/>
                <a:gd name="connsiteY255" fmla="*/ 1450234 h 1939239"/>
                <a:gd name="connsiteX256" fmla="*/ 1912289 w 4806563"/>
                <a:gd name="connsiteY256" fmla="*/ 1454210 h 1939239"/>
                <a:gd name="connsiteX257" fmla="*/ 1908313 w 4806563"/>
                <a:gd name="connsiteY257" fmla="*/ 1466137 h 1939239"/>
                <a:gd name="connsiteX258" fmla="*/ 1896386 w 4806563"/>
                <a:gd name="connsiteY258" fmla="*/ 1497942 h 1939239"/>
                <a:gd name="connsiteX259" fmla="*/ 1876508 w 4806563"/>
                <a:gd name="connsiteY259" fmla="*/ 1501917 h 1939239"/>
                <a:gd name="connsiteX260" fmla="*/ 1852654 w 4806563"/>
                <a:gd name="connsiteY260" fmla="*/ 1493966 h 1939239"/>
                <a:gd name="connsiteX261" fmla="*/ 1832776 w 4806563"/>
                <a:gd name="connsiteY261" fmla="*/ 1489991 h 1939239"/>
                <a:gd name="connsiteX262" fmla="*/ 1808922 w 4806563"/>
                <a:gd name="connsiteY262" fmla="*/ 1478064 h 1939239"/>
                <a:gd name="connsiteX263" fmla="*/ 1796995 w 4806563"/>
                <a:gd name="connsiteY263" fmla="*/ 1474088 h 1939239"/>
                <a:gd name="connsiteX264" fmla="*/ 1785068 w 4806563"/>
                <a:gd name="connsiteY264" fmla="*/ 1466137 h 1939239"/>
                <a:gd name="connsiteX265" fmla="*/ 1773141 w 4806563"/>
                <a:gd name="connsiteY265" fmla="*/ 1462161 h 1939239"/>
                <a:gd name="connsiteX266" fmla="*/ 1761214 w 4806563"/>
                <a:gd name="connsiteY266" fmla="*/ 1450234 h 1939239"/>
                <a:gd name="connsiteX267" fmla="*/ 1741336 w 4806563"/>
                <a:gd name="connsiteY267" fmla="*/ 1430356 h 1939239"/>
                <a:gd name="connsiteX268" fmla="*/ 1733384 w 4806563"/>
                <a:gd name="connsiteY268" fmla="*/ 1406502 h 1939239"/>
                <a:gd name="connsiteX269" fmla="*/ 1725433 w 4806563"/>
                <a:gd name="connsiteY269" fmla="*/ 1394575 h 1939239"/>
                <a:gd name="connsiteX270" fmla="*/ 1721457 w 4806563"/>
                <a:gd name="connsiteY270" fmla="*/ 1350843 h 1939239"/>
                <a:gd name="connsiteX271" fmla="*/ 1717482 w 4806563"/>
                <a:gd name="connsiteY271" fmla="*/ 1338916 h 1939239"/>
                <a:gd name="connsiteX272" fmla="*/ 1709530 w 4806563"/>
                <a:gd name="connsiteY272" fmla="*/ 1315062 h 1939239"/>
                <a:gd name="connsiteX273" fmla="*/ 1693628 w 4806563"/>
                <a:gd name="connsiteY273" fmla="*/ 1291208 h 1939239"/>
                <a:gd name="connsiteX274" fmla="*/ 1689652 w 4806563"/>
                <a:gd name="connsiteY274" fmla="*/ 1279281 h 1939239"/>
                <a:gd name="connsiteX275" fmla="*/ 1677725 w 4806563"/>
                <a:gd name="connsiteY275" fmla="*/ 1271330 h 1939239"/>
                <a:gd name="connsiteX276" fmla="*/ 1669774 w 4806563"/>
                <a:gd name="connsiteY276" fmla="*/ 1263378 h 1939239"/>
                <a:gd name="connsiteX277" fmla="*/ 1657847 w 4806563"/>
                <a:gd name="connsiteY277" fmla="*/ 1259403 h 1939239"/>
                <a:gd name="connsiteX278" fmla="*/ 1645920 w 4806563"/>
                <a:gd name="connsiteY278" fmla="*/ 1239524 h 1939239"/>
                <a:gd name="connsiteX279" fmla="*/ 1622066 w 4806563"/>
                <a:gd name="connsiteY279" fmla="*/ 1223622 h 1939239"/>
                <a:gd name="connsiteX280" fmla="*/ 1614115 w 4806563"/>
                <a:gd name="connsiteY280" fmla="*/ 1211695 h 1939239"/>
                <a:gd name="connsiteX281" fmla="*/ 1598212 w 4806563"/>
                <a:gd name="connsiteY281" fmla="*/ 1179890 h 1939239"/>
                <a:gd name="connsiteX282" fmla="*/ 1578334 w 4806563"/>
                <a:gd name="connsiteY282" fmla="*/ 1160011 h 1939239"/>
                <a:gd name="connsiteX283" fmla="*/ 1566407 w 4806563"/>
                <a:gd name="connsiteY283" fmla="*/ 1156036 h 1939239"/>
                <a:gd name="connsiteX284" fmla="*/ 1554480 w 4806563"/>
                <a:gd name="connsiteY284" fmla="*/ 1136157 h 1939239"/>
                <a:gd name="connsiteX285" fmla="*/ 1538577 w 4806563"/>
                <a:gd name="connsiteY285" fmla="*/ 1104352 h 1939239"/>
                <a:gd name="connsiteX286" fmla="*/ 1339795 w 4806563"/>
                <a:gd name="connsiteY286" fmla="*/ 1088450 h 1939239"/>
                <a:gd name="connsiteX287" fmla="*/ 1339795 w 4806563"/>
                <a:gd name="connsiteY287" fmla="*/ 1152060 h 1939239"/>
                <a:gd name="connsiteX288" fmla="*/ 1037645 w 4806563"/>
                <a:gd name="connsiteY288" fmla="*/ 1116279 h 1939239"/>
                <a:gd name="connsiteX289" fmla="*/ 644056 w 4806563"/>
                <a:gd name="connsiteY289" fmla="*/ 877740 h 1939239"/>
                <a:gd name="connsiteX290" fmla="*/ 659958 w 4806563"/>
                <a:gd name="connsiteY290" fmla="*/ 857862 h 1939239"/>
                <a:gd name="connsiteX291" fmla="*/ 397565 w 4806563"/>
                <a:gd name="connsiteY291" fmla="*/ 822081 h 1939239"/>
                <a:gd name="connsiteX292" fmla="*/ 401541 w 4806563"/>
                <a:gd name="connsiteY292" fmla="*/ 810154 h 1939239"/>
                <a:gd name="connsiteX293" fmla="*/ 405516 w 4806563"/>
                <a:gd name="connsiteY293" fmla="*/ 790276 h 1939239"/>
                <a:gd name="connsiteX294" fmla="*/ 401541 w 4806563"/>
                <a:gd name="connsiteY294" fmla="*/ 774373 h 1939239"/>
                <a:gd name="connsiteX295" fmla="*/ 397565 w 4806563"/>
                <a:gd name="connsiteY295" fmla="*/ 742568 h 1939239"/>
                <a:gd name="connsiteX296" fmla="*/ 389614 w 4806563"/>
                <a:gd name="connsiteY296" fmla="*/ 718714 h 1939239"/>
                <a:gd name="connsiteX297" fmla="*/ 381663 w 4806563"/>
                <a:gd name="connsiteY297" fmla="*/ 706787 h 1939239"/>
                <a:gd name="connsiteX298" fmla="*/ 353833 w 4806563"/>
                <a:gd name="connsiteY298" fmla="*/ 674982 h 1939239"/>
                <a:gd name="connsiteX299" fmla="*/ 341906 w 4806563"/>
                <a:gd name="connsiteY299" fmla="*/ 671006 h 1939239"/>
                <a:gd name="connsiteX300" fmla="*/ 329979 w 4806563"/>
                <a:gd name="connsiteY300" fmla="*/ 678957 h 1939239"/>
                <a:gd name="connsiteX301" fmla="*/ 294198 w 4806563"/>
                <a:gd name="connsiteY301" fmla="*/ 674982 h 1939239"/>
                <a:gd name="connsiteX302" fmla="*/ 302150 w 4806563"/>
                <a:gd name="connsiteY302" fmla="*/ 667031 h 1939239"/>
                <a:gd name="connsiteX303" fmla="*/ 290223 w 4806563"/>
                <a:gd name="connsiteY303" fmla="*/ 643177 h 1939239"/>
                <a:gd name="connsiteX304" fmla="*/ 250466 w 4806563"/>
                <a:gd name="connsiteY304" fmla="*/ 631250 h 1939239"/>
                <a:gd name="connsiteX305" fmla="*/ 234563 w 4806563"/>
                <a:gd name="connsiteY305" fmla="*/ 615347 h 1939239"/>
                <a:gd name="connsiteX306" fmla="*/ 222636 w 4806563"/>
                <a:gd name="connsiteY306" fmla="*/ 591493 h 1939239"/>
                <a:gd name="connsiteX307" fmla="*/ 202758 w 4806563"/>
                <a:gd name="connsiteY307" fmla="*/ 559688 h 1939239"/>
                <a:gd name="connsiteX308" fmla="*/ 174929 w 4806563"/>
                <a:gd name="connsiteY308" fmla="*/ 551737 h 1939239"/>
                <a:gd name="connsiteX309" fmla="*/ 143123 w 4806563"/>
                <a:gd name="connsiteY309" fmla="*/ 543785 h 1939239"/>
                <a:gd name="connsiteX310" fmla="*/ 119270 w 4806563"/>
                <a:gd name="connsiteY310" fmla="*/ 535834 h 1939239"/>
                <a:gd name="connsiteX311" fmla="*/ 107343 w 4806563"/>
                <a:gd name="connsiteY311" fmla="*/ 527883 h 1939239"/>
                <a:gd name="connsiteX312" fmla="*/ 95416 w 4806563"/>
                <a:gd name="connsiteY312" fmla="*/ 523907 h 1939239"/>
                <a:gd name="connsiteX313" fmla="*/ 91440 w 4806563"/>
                <a:gd name="connsiteY313" fmla="*/ 488126 h 1939239"/>
                <a:gd name="connsiteX314" fmla="*/ 95416 w 4806563"/>
                <a:gd name="connsiteY314" fmla="*/ 476199 h 1939239"/>
                <a:gd name="connsiteX315" fmla="*/ 99391 w 4806563"/>
                <a:gd name="connsiteY315" fmla="*/ 456321 h 1939239"/>
                <a:gd name="connsiteX316" fmla="*/ 103367 w 4806563"/>
                <a:gd name="connsiteY316" fmla="*/ 440418 h 1939239"/>
                <a:gd name="connsiteX317" fmla="*/ 95416 w 4806563"/>
                <a:gd name="connsiteY317" fmla="*/ 416564 h 1939239"/>
                <a:gd name="connsiteX318" fmla="*/ 79513 w 4806563"/>
                <a:gd name="connsiteY318" fmla="*/ 384759 h 1939239"/>
                <a:gd name="connsiteX319" fmla="*/ 67586 w 4806563"/>
                <a:gd name="connsiteY319" fmla="*/ 376808 h 1939239"/>
                <a:gd name="connsiteX320" fmla="*/ 59635 w 4806563"/>
                <a:gd name="connsiteY320" fmla="*/ 348978 h 1939239"/>
                <a:gd name="connsiteX321" fmla="*/ 51683 w 4806563"/>
                <a:gd name="connsiteY321" fmla="*/ 341027 h 1939239"/>
                <a:gd name="connsiteX322" fmla="*/ 43732 w 4806563"/>
                <a:gd name="connsiteY322" fmla="*/ 297295 h 1939239"/>
                <a:gd name="connsiteX323" fmla="*/ 39756 w 4806563"/>
                <a:gd name="connsiteY323" fmla="*/ 269465 h 1939239"/>
                <a:gd name="connsiteX324" fmla="*/ 27830 w 4806563"/>
                <a:gd name="connsiteY324" fmla="*/ 261514 h 1939239"/>
                <a:gd name="connsiteX325" fmla="*/ 23854 w 4806563"/>
                <a:gd name="connsiteY325" fmla="*/ 249587 h 1939239"/>
                <a:gd name="connsiteX326" fmla="*/ 19878 w 4806563"/>
                <a:gd name="connsiteY326" fmla="*/ 225733 h 1939239"/>
                <a:gd name="connsiteX327" fmla="*/ 23854 w 4806563"/>
                <a:gd name="connsiteY327" fmla="*/ 213806 h 1939239"/>
                <a:gd name="connsiteX328" fmla="*/ 27830 w 4806563"/>
                <a:gd name="connsiteY328" fmla="*/ 197904 h 1939239"/>
                <a:gd name="connsiteX329" fmla="*/ 39756 w 4806563"/>
                <a:gd name="connsiteY329" fmla="*/ 174050 h 1939239"/>
                <a:gd name="connsiteX330" fmla="*/ 31805 w 4806563"/>
                <a:gd name="connsiteY330" fmla="*/ 162123 h 1939239"/>
                <a:gd name="connsiteX331" fmla="*/ 19878 w 4806563"/>
                <a:gd name="connsiteY331" fmla="*/ 154171 h 1939239"/>
                <a:gd name="connsiteX332" fmla="*/ 11927 w 4806563"/>
                <a:gd name="connsiteY332" fmla="*/ 130317 h 1939239"/>
                <a:gd name="connsiteX333" fmla="*/ 0 w 4806563"/>
                <a:gd name="connsiteY333" fmla="*/ 98512 h 1939239"/>
                <a:gd name="connsiteX0" fmla="*/ 0 w 4806563"/>
                <a:gd name="connsiteY0" fmla="*/ 119182 h 1959909"/>
                <a:gd name="connsiteX1" fmla="*/ 518800 w 4806563"/>
                <a:gd name="connsiteY1" fmla="*/ 20670 h 1959909"/>
                <a:gd name="connsiteX2" fmla="*/ 1625774 w 4806563"/>
                <a:gd name="connsiteY2" fmla="*/ 454682 h 1959909"/>
                <a:gd name="connsiteX3" fmla="*/ 2124537 w 4806563"/>
                <a:gd name="connsiteY3" fmla="*/ 419560 h 1959909"/>
                <a:gd name="connsiteX4" fmla="*/ 2361112 w 4806563"/>
                <a:gd name="connsiteY4" fmla="*/ 828867 h 1959909"/>
                <a:gd name="connsiteX5" fmla="*/ 3420274 w 4806563"/>
                <a:gd name="connsiteY5" fmla="*/ 712950 h 1959909"/>
                <a:gd name="connsiteX6" fmla="*/ 4047214 w 4806563"/>
                <a:gd name="connsiteY6" fmla="*/ 632041 h 1959909"/>
                <a:gd name="connsiteX7" fmla="*/ 4806563 w 4806563"/>
                <a:gd name="connsiteY7" fmla="*/ 580358 h 1959909"/>
                <a:gd name="connsiteX8" fmla="*/ 4802588 w 4806563"/>
                <a:gd name="connsiteY8" fmla="*/ 592285 h 1959909"/>
                <a:gd name="connsiteX9" fmla="*/ 4794636 w 4806563"/>
                <a:gd name="connsiteY9" fmla="*/ 600236 h 1959909"/>
                <a:gd name="connsiteX10" fmla="*/ 4770783 w 4806563"/>
                <a:gd name="connsiteY10" fmla="*/ 608187 h 1959909"/>
                <a:gd name="connsiteX11" fmla="*/ 4762831 w 4806563"/>
                <a:gd name="connsiteY11" fmla="*/ 616139 h 1959909"/>
                <a:gd name="connsiteX12" fmla="*/ 4742953 w 4806563"/>
                <a:gd name="connsiteY12" fmla="*/ 628066 h 1959909"/>
                <a:gd name="connsiteX13" fmla="*/ 4731026 w 4806563"/>
                <a:gd name="connsiteY13" fmla="*/ 632041 h 1959909"/>
                <a:gd name="connsiteX14" fmla="*/ 4723075 w 4806563"/>
                <a:gd name="connsiteY14" fmla="*/ 643968 h 1959909"/>
                <a:gd name="connsiteX15" fmla="*/ 4711148 w 4806563"/>
                <a:gd name="connsiteY15" fmla="*/ 655895 h 1959909"/>
                <a:gd name="connsiteX16" fmla="*/ 4691270 w 4806563"/>
                <a:gd name="connsiteY16" fmla="*/ 675774 h 1959909"/>
                <a:gd name="connsiteX17" fmla="*/ 4683318 w 4806563"/>
                <a:gd name="connsiteY17" fmla="*/ 699627 h 1959909"/>
                <a:gd name="connsiteX18" fmla="*/ 4667416 w 4806563"/>
                <a:gd name="connsiteY18" fmla="*/ 719506 h 1959909"/>
                <a:gd name="connsiteX19" fmla="*/ 4663440 w 4806563"/>
                <a:gd name="connsiteY19" fmla="*/ 731433 h 1959909"/>
                <a:gd name="connsiteX20" fmla="*/ 4611756 w 4806563"/>
                <a:gd name="connsiteY20" fmla="*/ 739384 h 1959909"/>
                <a:gd name="connsiteX21" fmla="*/ 4583927 w 4806563"/>
                <a:gd name="connsiteY21" fmla="*/ 751311 h 1959909"/>
                <a:gd name="connsiteX22" fmla="*/ 4575976 w 4806563"/>
                <a:gd name="connsiteY22" fmla="*/ 763238 h 1959909"/>
                <a:gd name="connsiteX23" fmla="*/ 4564049 w 4806563"/>
                <a:gd name="connsiteY23" fmla="*/ 802994 h 1959909"/>
                <a:gd name="connsiteX24" fmla="*/ 4552122 w 4806563"/>
                <a:gd name="connsiteY24" fmla="*/ 830824 h 1959909"/>
                <a:gd name="connsiteX25" fmla="*/ 4544170 w 4806563"/>
                <a:gd name="connsiteY25" fmla="*/ 838775 h 1959909"/>
                <a:gd name="connsiteX26" fmla="*/ 4528268 w 4806563"/>
                <a:gd name="connsiteY26" fmla="*/ 862629 h 1959909"/>
                <a:gd name="connsiteX27" fmla="*/ 4516341 w 4806563"/>
                <a:gd name="connsiteY27" fmla="*/ 866605 h 1959909"/>
                <a:gd name="connsiteX28" fmla="*/ 4508390 w 4806563"/>
                <a:gd name="connsiteY28" fmla="*/ 878532 h 1959909"/>
                <a:gd name="connsiteX29" fmla="*/ 4488511 w 4806563"/>
                <a:gd name="connsiteY29" fmla="*/ 894434 h 1959909"/>
                <a:gd name="connsiteX30" fmla="*/ 4480560 w 4806563"/>
                <a:gd name="connsiteY30" fmla="*/ 906361 h 1959909"/>
                <a:gd name="connsiteX31" fmla="*/ 4460682 w 4806563"/>
                <a:gd name="connsiteY31" fmla="*/ 922264 h 1959909"/>
                <a:gd name="connsiteX32" fmla="*/ 4436828 w 4806563"/>
                <a:gd name="connsiteY32" fmla="*/ 954069 h 1959909"/>
                <a:gd name="connsiteX33" fmla="*/ 4412974 w 4806563"/>
                <a:gd name="connsiteY33" fmla="*/ 962021 h 1959909"/>
                <a:gd name="connsiteX34" fmla="*/ 4401047 w 4806563"/>
                <a:gd name="connsiteY34" fmla="*/ 985874 h 1959909"/>
                <a:gd name="connsiteX35" fmla="*/ 4393096 w 4806563"/>
                <a:gd name="connsiteY35" fmla="*/ 997801 h 1959909"/>
                <a:gd name="connsiteX36" fmla="*/ 4385144 w 4806563"/>
                <a:gd name="connsiteY36" fmla="*/ 1005753 h 1959909"/>
                <a:gd name="connsiteX37" fmla="*/ 4381169 w 4806563"/>
                <a:gd name="connsiteY37" fmla="*/ 1017680 h 1959909"/>
                <a:gd name="connsiteX38" fmla="*/ 4373217 w 4806563"/>
                <a:gd name="connsiteY38" fmla="*/ 1029607 h 1959909"/>
                <a:gd name="connsiteX39" fmla="*/ 4369242 w 4806563"/>
                <a:gd name="connsiteY39" fmla="*/ 1041534 h 1959909"/>
                <a:gd name="connsiteX40" fmla="*/ 4361290 w 4806563"/>
                <a:gd name="connsiteY40" fmla="*/ 1065387 h 1959909"/>
                <a:gd name="connsiteX41" fmla="*/ 4349363 w 4806563"/>
                <a:gd name="connsiteY41" fmla="*/ 1168754 h 1959909"/>
                <a:gd name="connsiteX42" fmla="*/ 4357315 w 4806563"/>
                <a:gd name="connsiteY42" fmla="*/ 1224414 h 1959909"/>
                <a:gd name="connsiteX43" fmla="*/ 4361290 w 4806563"/>
                <a:gd name="connsiteY43" fmla="*/ 1244292 h 1959909"/>
                <a:gd name="connsiteX44" fmla="*/ 4373217 w 4806563"/>
                <a:gd name="connsiteY44" fmla="*/ 1272121 h 1959909"/>
                <a:gd name="connsiteX45" fmla="*/ 4377193 w 4806563"/>
                <a:gd name="connsiteY45" fmla="*/ 1284048 h 1959909"/>
                <a:gd name="connsiteX46" fmla="*/ 4389120 w 4806563"/>
                <a:gd name="connsiteY46" fmla="*/ 1319829 h 1959909"/>
                <a:gd name="connsiteX47" fmla="*/ 4401047 w 4806563"/>
                <a:gd name="connsiteY47" fmla="*/ 1339707 h 1959909"/>
                <a:gd name="connsiteX48" fmla="*/ 4412974 w 4806563"/>
                <a:gd name="connsiteY48" fmla="*/ 1363561 h 1959909"/>
                <a:gd name="connsiteX49" fmla="*/ 4428876 w 4806563"/>
                <a:gd name="connsiteY49" fmla="*/ 1387415 h 1959909"/>
                <a:gd name="connsiteX50" fmla="*/ 4432852 w 4806563"/>
                <a:gd name="connsiteY50" fmla="*/ 1399342 h 1959909"/>
                <a:gd name="connsiteX51" fmla="*/ 4456706 w 4806563"/>
                <a:gd name="connsiteY51" fmla="*/ 1423196 h 1959909"/>
                <a:gd name="connsiteX52" fmla="*/ 4464657 w 4806563"/>
                <a:gd name="connsiteY52" fmla="*/ 1435123 h 1959909"/>
                <a:gd name="connsiteX53" fmla="*/ 4484536 w 4806563"/>
                <a:gd name="connsiteY53" fmla="*/ 1455001 h 1959909"/>
                <a:gd name="connsiteX54" fmla="*/ 4492487 w 4806563"/>
                <a:gd name="connsiteY54" fmla="*/ 1466928 h 1959909"/>
                <a:gd name="connsiteX55" fmla="*/ 4512365 w 4806563"/>
                <a:gd name="connsiteY55" fmla="*/ 1482831 h 1959909"/>
                <a:gd name="connsiteX56" fmla="*/ 4508390 w 4806563"/>
                <a:gd name="connsiteY56" fmla="*/ 1494758 h 1959909"/>
                <a:gd name="connsiteX57" fmla="*/ 4512365 w 4806563"/>
                <a:gd name="connsiteY57" fmla="*/ 1538490 h 1959909"/>
                <a:gd name="connsiteX58" fmla="*/ 4532243 w 4806563"/>
                <a:gd name="connsiteY58" fmla="*/ 1554393 h 1959909"/>
                <a:gd name="connsiteX59" fmla="*/ 4544170 w 4806563"/>
                <a:gd name="connsiteY59" fmla="*/ 1562344 h 1959909"/>
                <a:gd name="connsiteX60" fmla="*/ 4548146 w 4806563"/>
                <a:gd name="connsiteY60" fmla="*/ 1574271 h 1959909"/>
                <a:gd name="connsiteX61" fmla="*/ 4560073 w 4806563"/>
                <a:gd name="connsiteY61" fmla="*/ 1582222 h 1959909"/>
                <a:gd name="connsiteX62" fmla="*/ 4583927 w 4806563"/>
                <a:gd name="connsiteY62" fmla="*/ 1610052 h 1959909"/>
                <a:gd name="connsiteX63" fmla="*/ 4591878 w 4806563"/>
                <a:gd name="connsiteY63" fmla="*/ 1637881 h 1959909"/>
                <a:gd name="connsiteX64" fmla="*/ 4611756 w 4806563"/>
                <a:gd name="connsiteY64" fmla="*/ 1657760 h 1959909"/>
                <a:gd name="connsiteX65" fmla="*/ 4615732 w 4806563"/>
                <a:gd name="connsiteY65" fmla="*/ 1717394 h 1959909"/>
                <a:gd name="connsiteX66" fmla="*/ 4611756 w 4806563"/>
                <a:gd name="connsiteY66" fmla="*/ 1784981 h 1959909"/>
                <a:gd name="connsiteX67" fmla="*/ 4611756 w 4806563"/>
                <a:gd name="connsiteY67" fmla="*/ 1832688 h 1959909"/>
                <a:gd name="connsiteX68" fmla="*/ 4599830 w 4806563"/>
                <a:gd name="connsiteY68" fmla="*/ 1884372 h 1959909"/>
                <a:gd name="connsiteX69" fmla="*/ 4595854 w 4806563"/>
                <a:gd name="connsiteY69" fmla="*/ 1908226 h 1959909"/>
                <a:gd name="connsiteX70" fmla="*/ 4583927 w 4806563"/>
                <a:gd name="connsiteY70" fmla="*/ 1912201 h 1959909"/>
                <a:gd name="connsiteX71" fmla="*/ 4564049 w 4806563"/>
                <a:gd name="connsiteY71" fmla="*/ 1928104 h 1959909"/>
                <a:gd name="connsiteX72" fmla="*/ 4536219 w 4806563"/>
                <a:gd name="connsiteY72" fmla="*/ 1932080 h 1959909"/>
                <a:gd name="connsiteX73" fmla="*/ 4524292 w 4806563"/>
                <a:gd name="connsiteY73" fmla="*/ 1928104 h 1959909"/>
                <a:gd name="connsiteX74" fmla="*/ 4520316 w 4806563"/>
                <a:gd name="connsiteY74" fmla="*/ 1916177 h 1959909"/>
                <a:gd name="connsiteX75" fmla="*/ 4504414 w 4806563"/>
                <a:gd name="connsiteY75" fmla="*/ 1892323 h 1959909"/>
                <a:gd name="connsiteX76" fmla="*/ 4496463 w 4806563"/>
                <a:gd name="connsiteY76" fmla="*/ 1864494 h 1959909"/>
                <a:gd name="connsiteX77" fmla="*/ 4488511 w 4806563"/>
                <a:gd name="connsiteY77" fmla="*/ 1856542 h 1959909"/>
                <a:gd name="connsiteX78" fmla="*/ 4476584 w 4806563"/>
                <a:gd name="connsiteY78" fmla="*/ 1852567 h 1959909"/>
                <a:gd name="connsiteX79" fmla="*/ 4452730 w 4806563"/>
                <a:gd name="connsiteY79" fmla="*/ 1844615 h 1959909"/>
                <a:gd name="connsiteX80" fmla="*/ 4428876 w 4806563"/>
                <a:gd name="connsiteY80" fmla="*/ 1840640 h 1959909"/>
                <a:gd name="connsiteX81" fmla="*/ 4420925 w 4806563"/>
                <a:gd name="connsiteY81" fmla="*/ 1816786 h 1959909"/>
                <a:gd name="connsiteX82" fmla="*/ 4412974 w 4806563"/>
                <a:gd name="connsiteY82" fmla="*/ 1781005 h 1959909"/>
                <a:gd name="connsiteX83" fmla="*/ 4389120 w 4806563"/>
                <a:gd name="connsiteY83" fmla="*/ 1777029 h 1959909"/>
                <a:gd name="connsiteX84" fmla="*/ 4377193 w 4806563"/>
                <a:gd name="connsiteY84" fmla="*/ 1773054 h 1959909"/>
                <a:gd name="connsiteX85" fmla="*/ 4369242 w 4806563"/>
                <a:gd name="connsiteY85" fmla="*/ 1765102 h 1959909"/>
                <a:gd name="connsiteX86" fmla="*/ 4357315 w 4806563"/>
                <a:gd name="connsiteY86" fmla="*/ 1757151 h 1959909"/>
                <a:gd name="connsiteX87" fmla="*/ 4353339 w 4806563"/>
                <a:gd name="connsiteY87" fmla="*/ 1745224 h 1959909"/>
                <a:gd name="connsiteX88" fmla="*/ 4341412 w 4806563"/>
                <a:gd name="connsiteY88" fmla="*/ 1737273 h 1959909"/>
                <a:gd name="connsiteX89" fmla="*/ 4325510 w 4806563"/>
                <a:gd name="connsiteY89" fmla="*/ 1713419 h 1959909"/>
                <a:gd name="connsiteX90" fmla="*/ 4317558 w 4806563"/>
                <a:gd name="connsiteY90" fmla="*/ 1705467 h 1959909"/>
                <a:gd name="connsiteX91" fmla="*/ 4309607 w 4806563"/>
                <a:gd name="connsiteY91" fmla="*/ 1681614 h 1959909"/>
                <a:gd name="connsiteX92" fmla="*/ 4301656 w 4806563"/>
                <a:gd name="connsiteY92" fmla="*/ 1669687 h 1959909"/>
                <a:gd name="connsiteX93" fmla="*/ 4293704 w 4806563"/>
                <a:gd name="connsiteY93" fmla="*/ 1661735 h 1959909"/>
                <a:gd name="connsiteX94" fmla="*/ 4297680 w 4806563"/>
                <a:gd name="connsiteY94" fmla="*/ 1649808 h 1959909"/>
                <a:gd name="connsiteX95" fmla="*/ 4309607 w 4806563"/>
                <a:gd name="connsiteY95" fmla="*/ 1641857 h 1959909"/>
                <a:gd name="connsiteX96" fmla="*/ 4321534 w 4806563"/>
                <a:gd name="connsiteY96" fmla="*/ 1618003 h 1959909"/>
                <a:gd name="connsiteX97" fmla="*/ 4317558 w 4806563"/>
                <a:gd name="connsiteY97" fmla="*/ 1606076 h 1959909"/>
                <a:gd name="connsiteX98" fmla="*/ 4297680 w 4806563"/>
                <a:gd name="connsiteY98" fmla="*/ 1610052 h 1959909"/>
                <a:gd name="connsiteX99" fmla="*/ 4285753 w 4806563"/>
                <a:gd name="connsiteY99" fmla="*/ 1614027 h 1959909"/>
                <a:gd name="connsiteX100" fmla="*/ 4281777 w 4806563"/>
                <a:gd name="connsiteY100" fmla="*/ 1629930 h 1959909"/>
                <a:gd name="connsiteX101" fmla="*/ 4277802 w 4806563"/>
                <a:gd name="connsiteY101" fmla="*/ 1578247 h 1959909"/>
                <a:gd name="connsiteX102" fmla="*/ 4277802 w 4806563"/>
                <a:gd name="connsiteY102" fmla="*/ 1518612 h 1959909"/>
                <a:gd name="connsiteX103" fmla="*/ 4269850 w 4806563"/>
                <a:gd name="connsiteY103" fmla="*/ 1510661 h 1959909"/>
                <a:gd name="connsiteX104" fmla="*/ 4265875 w 4806563"/>
                <a:gd name="connsiteY104" fmla="*/ 1462953 h 1959909"/>
                <a:gd name="connsiteX105" fmla="*/ 4261899 w 4806563"/>
                <a:gd name="connsiteY105" fmla="*/ 1451026 h 1959909"/>
                <a:gd name="connsiteX106" fmla="*/ 4253948 w 4806563"/>
                <a:gd name="connsiteY106" fmla="*/ 1443074 h 1959909"/>
                <a:gd name="connsiteX107" fmla="*/ 4234070 w 4806563"/>
                <a:gd name="connsiteY107" fmla="*/ 1439099 h 1959909"/>
                <a:gd name="connsiteX108" fmla="*/ 4222143 w 4806563"/>
                <a:gd name="connsiteY108" fmla="*/ 1431147 h 1959909"/>
                <a:gd name="connsiteX109" fmla="*/ 4182386 w 4806563"/>
                <a:gd name="connsiteY109" fmla="*/ 1399342 h 1959909"/>
                <a:gd name="connsiteX110" fmla="*/ 4162508 w 4806563"/>
                <a:gd name="connsiteY110" fmla="*/ 1379464 h 1959909"/>
                <a:gd name="connsiteX111" fmla="*/ 4138654 w 4806563"/>
                <a:gd name="connsiteY111" fmla="*/ 1371513 h 1959909"/>
                <a:gd name="connsiteX112" fmla="*/ 4118776 w 4806563"/>
                <a:gd name="connsiteY112" fmla="*/ 1351634 h 1959909"/>
                <a:gd name="connsiteX113" fmla="*/ 4106849 w 4806563"/>
                <a:gd name="connsiteY113" fmla="*/ 1343683 h 1959909"/>
                <a:gd name="connsiteX114" fmla="*/ 4086970 w 4806563"/>
                <a:gd name="connsiteY114" fmla="*/ 1331756 h 1959909"/>
                <a:gd name="connsiteX115" fmla="*/ 4063116 w 4806563"/>
                <a:gd name="connsiteY115" fmla="*/ 1339707 h 1959909"/>
                <a:gd name="connsiteX116" fmla="*/ 4047214 w 4806563"/>
                <a:gd name="connsiteY116" fmla="*/ 1363561 h 1959909"/>
                <a:gd name="connsiteX117" fmla="*/ 4039263 w 4806563"/>
                <a:gd name="connsiteY117" fmla="*/ 1371513 h 1959909"/>
                <a:gd name="connsiteX118" fmla="*/ 4031311 w 4806563"/>
                <a:gd name="connsiteY118" fmla="*/ 1395367 h 1959909"/>
                <a:gd name="connsiteX119" fmla="*/ 4019384 w 4806563"/>
                <a:gd name="connsiteY119" fmla="*/ 1399342 h 1959909"/>
                <a:gd name="connsiteX120" fmla="*/ 3991555 w 4806563"/>
                <a:gd name="connsiteY120" fmla="*/ 1403318 h 1959909"/>
                <a:gd name="connsiteX121" fmla="*/ 3967701 w 4806563"/>
                <a:gd name="connsiteY121" fmla="*/ 1391391 h 1959909"/>
                <a:gd name="connsiteX122" fmla="*/ 3963725 w 4806563"/>
                <a:gd name="connsiteY122" fmla="*/ 1379464 h 1959909"/>
                <a:gd name="connsiteX123" fmla="*/ 3939871 w 4806563"/>
                <a:gd name="connsiteY123" fmla="*/ 1371513 h 1959909"/>
                <a:gd name="connsiteX124" fmla="*/ 3927944 w 4806563"/>
                <a:gd name="connsiteY124" fmla="*/ 1363561 h 1959909"/>
                <a:gd name="connsiteX125" fmla="*/ 3904090 w 4806563"/>
                <a:gd name="connsiteY125" fmla="*/ 1351634 h 1959909"/>
                <a:gd name="connsiteX126" fmla="*/ 3892163 w 4806563"/>
                <a:gd name="connsiteY126" fmla="*/ 1347659 h 1959909"/>
                <a:gd name="connsiteX127" fmla="*/ 3868310 w 4806563"/>
                <a:gd name="connsiteY127" fmla="*/ 1331756 h 1959909"/>
                <a:gd name="connsiteX128" fmla="*/ 3792772 w 4806563"/>
                <a:gd name="connsiteY128" fmla="*/ 1327781 h 1959909"/>
                <a:gd name="connsiteX129" fmla="*/ 3737113 w 4806563"/>
                <a:gd name="connsiteY129" fmla="*/ 1335732 h 1959909"/>
                <a:gd name="connsiteX130" fmla="*/ 3725186 w 4806563"/>
                <a:gd name="connsiteY130" fmla="*/ 1339707 h 1959909"/>
                <a:gd name="connsiteX131" fmla="*/ 3717235 w 4806563"/>
                <a:gd name="connsiteY131" fmla="*/ 1347659 h 1959909"/>
                <a:gd name="connsiteX132" fmla="*/ 3681454 w 4806563"/>
                <a:gd name="connsiteY132" fmla="*/ 1351634 h 1959909"/>
                <a:gd name="connsiteX133" fmla="*/ 3665551 w 4806563"/>
                <a:gd name="connsiteY133" fmla="*/ 1355610 h 1959909"/>
                <a:gd name="connsiteX134" fmla="*/ 3661576 w 4806563"/>
                <a:gd name="connsiteY134" fmla="*/ 1343683 h 1959909"/>
                <a:gd name="connsiteX135" fmla="*/ 3657600 w 4806563"/>
                <a:gd name="connsiteY135" fmla="*/ 1331756 h 1959909"/>
                <a:gd name="connsiteX136" fmla="*/ 3649649 w 4806563"/>
                <a:gd name="connsiteY136" fmla="*/ 1307902 h 1959909"/>
                <a:gd name="connsiteX137" fmla="*/ 3625795 w 4806563"/>
                <a:gd name="connsiteY137" fmla="*/ 1303927 h 1959909"/>
                <a:gd name="connsiteX138" fmla="*/ 3617843 w 4806563"/>
                <a:gd name="connsiteY138" fmla="*/ 1311878 h 1959909"/>
                <a:gd name="connsiteX139" fmla="*/ 3562184 w 4806563"/>
                <a:gd name="connsiteY139" fmla="*/ 1347659 h 1959909"/>
                <a:gd name="connsiteX140" fmla="*/ 3550257 w 4806563"/>
                <a:gd name="connsiteY140" fmla="*/ 1343683 h 1959909"/>
                <a:gd name="connsiteX141" fmla="*/ 3526403 w 4806563"/>
                <a:gd name="connsiteY141" fmla="*/ 1335732 h 1959909"/>
                <a:gd name="connsiteX142" fmla="*/ 3510501 w 4806563"/>
                <a:gd name="connsiteY142" fmla="*/ 1331756 h 1959909"/>
                <a:gd name="connsiteX143" fmla="*/ 3498574 w 4806563"/>
                <a:gd name="connsiteY143" fmla="*/ 1339707 h 1959909"/>
                <a:gd name="connsiteX144" fmla="*/ 3466769 w 4806563"/>
                <a:gd name="connsiteY144" fmla="*/ 1343683 h 1959909"/>
                <a:gd name="connsiteX145" fmla="*/ 3446890 w 4806563"/>
                <a:gd name="connsiteY145" fmla="*/ 1375488 h 1959909"/>
                <a:gd name="connsiteX146" fmla="*/ 3442915 w 4806563"/>
                <a:gd name="connsiteY146" fmla="*/ 1411269 h 1959909"/>
                <a:gd name="connsiteX147" fmla="*/ 3466769 w 4806563"/>
                <a:gd name="connsiteY147" fmla="*/ 1407294 h 1959909"/>
                <a:gd name="connsiteX148" fmla="*/ 3486647 w 4806563"/>
                <a:gd name="connsiteY148" fmla="*/ 1403318 h 1959909"/>
                <a:gd name="connsiteX149" fmla="*/ 3486647 w 4806563"/>
                <a:gd name="connsiteY149" fmla="*/ 1427172 h 1959909"/>
                <a:gd name="connsiteX150" fmla="*/ 3466769 w 4806563"/>
                <a:gd name="connsiteY150" fmla="*/ 1431147 h 1959909"/>
                <a:gd name="connsiteX151" fmla="*/ 3462793 w 4806563"/>
                <a:gd name="connsiteY151" fmla="*/ 1443074 h 1959909"/>
                <a:gd name="connsiteX152" fmla="*/ 3470744 w 4806563"/>
                <a:gd name="connsiteY152" fmla="*/ 1470904 h 1959909"/>
                <a:gd name="connsiteX153" fmla="*/ 3506525 w 4806563"/>
                <a:gd name="connsiteY153" fmla="*/ 1490782 h 1959909"/>
                <a:gd name="connsiteX154" fmla="*/ 3518452 w 4806563"/>
                <a:gd name="connsiteY154" fmla="*/ 1494758 h 1959909"/>
                <a:gd name="connsiteX155" fmla="*/ 3542306 w 4806563"/>
                <a:gd name="connsiteY155" fmla="*/ 1502709 h 1959909"/>
                <a:gd name="connsiteX156" fmla="*/ 3534355 w 4806563"/>
                <a:gd name="connsiteY156" fmla="*/ 1526563 h 1959909"/>
                <a:gd name="connsiteX157" fmla="*/ 3526403 w 4806563"/>
                <a:gd name="connsiteY157" fmla="*/ 1518612 h 1959909"/>
                <a:gd name="connsiteX158" fmla="*/ 3514476 w 4806563"/>
                <a:gd name="connsiteY158" fmla="*/ 1514636 h 1959909"/>
                <a:gd name="connsiteX159" fmla="*/ 3466769 w 4806563"/>
                <a:gd name="connsiteY159" fmla="*/ 1506685 h 1959909"/>
                <a:gd name="connsiteX160" fmla="*/ 3454842 w 4806563"/>
                <a:gd name="connsiteY160" fmla="*/ 1498734 h 1959909"/>
                <a:gd name="connsiteX161" fmla="*/ 3434963 w 4806563"/>
                <a:gd name="connsiteY161" fmla="*/ 1470904 h 1959909"/>
                <a:gd name="connsiteX162" fmla="*/ 3423036 w 4806563"/>
                <a:gd name="connsiteY162" fmla="*/ 1494758 h 1959909"/>
                <a:gd name="connsiteX163" fmla="*/ 3430988 w 4806563"/>
                <a:gd name="connsiteY163" fmla="*/ 1502709 h 1959909"/>
                <a:gd name="connsiteX164" fmla="*/ 3423036 w 4806563"/>
                <a:gd name="connsiteY164" fmla="*/ 1510661 h 1959909"/>
                <a:gd name="connsiteX165" fmla="*/ 3411110 w 4806563"/>
                <a:gd name="connsiteY165" fmla="*/ 1530539 h 1959909"/>
                <a:gd name="connsiteX166" fmla="*/ 3403158 w 4806563"/>
                <a:gd name="connsiteY166" fmla="*/ 1506685 h 1959909"/>
                <a:gd name="connsiteX167" fmla="*/ 3387256 w 4806563"/>
                <a:gd name="connsiteY167" fmla="*/ 1502709 h 1959909"/>
                <a:gd name="connsiteX168" fmla="*/ 3367377 w 4806563"/>
                <a:gd name="connsiteY168" fmla="*/ 1518612 h 1959909"/>
                <a:gd name="connsiteX169" fmla="*/ 3355450 w 4806563"/>
                <a:gd name="connsiteY169" fmla="*/ 1538490 h 1959909"/>
                <a:gd name="connsiteX170" fmla="*/ 3327621 w 4806563"/>
                <a:gd name="connsiteY170" fmla="*/ 1542466 h 1959909"/>
                <a:gd name="connsiteX171" fmla="*/ 3295816 w 4806563"/>
                <a:gd name="connsiteY171" fmla="*/ 1518612 h 1959909"/>
                <a:gd name="connsiteX172" fmla="*/ 3287864 w 4806563"/>
                <a:gd name="connsiteY172" fmla="*/ 1510661 h 1959909"/>
                <a:gd name="connsiteX173" fmla="*/ 3295816 w 4806563"/>
                <a:gd name="connsiteY173" fmla="*/ 1502709 h 1959909"/>
                <a:gd name="connsiteX174" fmla="*/ 3287864 w 4806563"/>
                <a:gd name="connsiteY174" fmla="*/ 1490782 h 1959909"/>
                <a:gd name="connsiteX175" fmla="*/ 3275937 w 4806563"/>
                <a:gd name="connsiteY175" fmla="*/ 1486807 h 1959909"/>
                <a:gd name="connsiteX176" fmla="*/ 3267986 w 4806563"/>
                <a:gd name="connsiteY176" fmla="*/ 1478855 h 1959909"/>
                <a:gd name="connsiteX177" fmla="*/ 3256059 w 4806563"/>
                <a:gd name="connsiteY177" fmla="*/ 1474880 h 1959909"/>
                <a:gd name="connsiteX178" fmla="*/ 3252083 w 4806563"/>
                <a:gd name="connsiteY178" fmla="*/ 1462953 h 1959909"/>
                <a:gd name="connsiteX179" fmla="*/ 3220278 w 4806563"/>
                <a:gd name="connsiteY179" fmla="*/ 1458977 h 1959909"/>
                <a:gd name="connsiteX180" fmla="*/ 3200400 w 4806563"/>
                <a:gd name="connsiteY180" fmla="*/ 1455001 h 1959909"/>
                <a:gd name="connsiteX181" fmla="*/ 3188473 w 4806563"/>
                <a:gd name="connsiteY181" fmla="*/ 1458977 h 1959909"/>
                <a:gd name="connsiteX182" fmla="*/ 3184497 w 4806563"/>
                <a:gd name="connsiteY182" fmla="*/ 1470904 h 1959909"/>
                <a:gd name="connsiteX183" fmla="*/ 3168595 w 4806563"/>
                <a:gd name="connsiteY183" fmla="*/ 1474880 h 1959909"/>
                <a:gd name="connsiteX184" fmla="*/ 3132814 w 4806563"/>
                <a:gd name="connsiteY184" fmla="*/ 1466928 h 1959909"/>
                <a:gd name="connsiteX185" fmla="*/ 3120887 w 4806563"/>
                <a:gd name="connsiteY185" fmla="*/ 1462953 h 1959909"/>
                <a:gd name="connsiteX186" fmla="*/ 3085106 w 4806563"/>
                <a:gd name="connsiteY186" fmla="*/ 1451026 h 1959909"/>
                <a:gd name="connsiteX187" fmla="*/ 3025471 w 4806563"/>
                <a:gd name="connsiteY187" fmla="*/ 1447050 h 1959909"/>
                <a:gd name="connsiteX188" fmla="*/ 3009569 w 4806563"/>
                <a:gd name="connsiteY188" fmla="*/ 1451026 h 1959909"/>
                <a:gd name="connsiteX189" fmla="*/ 2989690 w 4806563"/>
                <a:gd name="connsiteY189" fmla="*/ 1455001 h 1959909"/>
                <a:gd name="connsiteX190" fmla="*/ 2977763 w 4806563"/>
                <a:gd name="connsiteY190" fmla="*/ 1458977 h 1959909"/>
                <a:gd name="connsiteX191" fmla="*/ 2930056 w 4806563"/>
                <a:gd name="connsiteY191" fmla="*/ 1470904 h 1959909"/>
                <a:gd name="connsiteX192" fmla="*/ 2918129 w 4806563"/>
                <a:gd name="connsiteY192" fmla="*/ 1478855 h 1959909"/>
                <a:gd name="connsiteX193" fmla="*/ 2878372 w 4806563"/>
                <a:gd name="connsiteY193" fmla="*/ 1490782 h 1959909"/>
                <a:gd name="connsiteX194" fmla="*/ 2870421 w 4806563"/>
                <a:gd name="connsiteY194" fmla="*/ 1498734 h 1959909"/>
                <a:gd name="connsiteX195" fmla="*/ 2850543 w 4806563"/>
                <a:gd name="connsiteY195" fmla="*/ 1510661 h 1959909"/>
                <a:gd name="connsiteX196" fmla="*/ 2826689 w 4806563"/>
                <a:gd name="connsiteY196" fmla="*/ 1518612 h 1959909"/>
                <a:gd name="connsiteX197" fmla="*/ 2810786 w 4806563"/>
                <a:gd name="connsiteY197" fmla="*/ 1538490 h 1959909"/>
                <a:gd name="connsiteX198" fmla="*/ 2798859 w 4806563"/>
                <a:gd name="connsiteY198" fmla="*/ 1546441 h 1959909"/>
                <a:gd name="connsiteX199" fmla="*/ 2786932 w 4806563"/>
                <a:gd name="connsiteY199" fmla="*/ 1550417 h 1959909"/>
                <a:gd name="connsiteX200" fmla="*/ 2778981 w 4806563"/>
                <a:gd name="connsiteY200" fmla="*/ 1562344 h 1959909"/>
                <a:gd name="connsiteX201" fmla="*/ 2759103 w 4806563"/>
                <a:gd name="connsiteY201" fmla="*/ 1578247 h 1959909"/>
                <a:gd name="connsiteX202" fmla="*/ 2747176 w 4806563"/>
                <a:gd name="connsiteY202" fmla="*/ 1586198 h 1959909"/>
                <a:gd name="connsiteX203" fmla="*/ 2731273 w 4806563"/>
                <a:gd name="connsiteY203" fmla="*/ 1606076 h 1959909"/>
                <a:gd name="connsiteX204" fmla="*/ 2727297 w 4806563"/>
                <a:gd name="connsiteY204" fmla="*/ 1618003 h 1959909"/>
                <a:gd name="connsiteX205" fmla="*/ 2699468 w 4806563"/>
                <a:gd name="connsiteY205" fmla="*/ 1621979 h 1959909"/>
                <a:gd name="connsiteX206" fmla="*/ 2683565 w 4806563"/>
                <a:gd name="connsiteY206" fmla="*/ 1625954 h 1959909"/>
                <a:gd name="connsiteX207" fmla="*/ 2651760 w 4806563"/>
                <a:gd name="connsiteY207" fmla="*/ 1629930 h 1959909"/>
                <a:gd name="connsiteX208" fmla="*/ 2639833 w 4806563"/>
                <a:gd name="connsiteY208" fmla="*/ 1637881 h 1959909"/>
                <a:gd name="connsiteX209" fmla="*/ 2623930 w 4806563"/>
                <a:gd name="connsiteY209" fmla="*/ 1645833 h 1959909"/>
                <a:gd name="connsiteX210" fmla="*/ 2588150 w 4806563"/>
                <a:gd name="connsiteY210" fmla="*/ 1665711 h 1959909"/>
                <a:gd name="connsiteX211" fmla="*/ 2564296 w 4806563"/>
                <a:gd name="connsiteY211" fmla="*/ 1697516 h 1959909"/>
                <a:gd name="connsiteX212" fmla="*/ 2544417 w 4806563"/>
                <a:gd name="connsiteY212" fmla="*/ 1709443 h 1959909"/>
                <a:gd name="connsiteX213" fmla="*/ 2552369 w 4806563"/>
                <a:gd name="connsiteY213" fmla="*/ 1733297 h 1959909"/>
                <a:gd name="connsiteX214" fmla="*/ 2548393 w 4806563"/>
                <a:gd name="connsiteY214" fmla="*/ 1765102 h 1959909"/>
                <a:gd name="connsiteX215" fmla="*/ 2544417 w 4806563"/>
                <a:gd name="connsiteY215" fmla="*/ 1777029 h 1959909"/>
                <a:gd name="connsiteX216" fmla="*/ 2532490 w 4806563"/>
                <a:gd name="connsiteY216" fmla="*/ 1820761 h 1959909"/>
                <a:gd name="connsiteX217" fmla="*/ 2528515 w 4806563"/>
                <a:gd name="connsiteY217" fmla="*/ 1844615 h 1959909"/>
                <a:gd name="connsiteX218" fmla="*/ 2532490 w 4806563"/>
                <a:gd name="connsiteY218" fmla="*/ 1856542 h 1959909"/>
                <a:gd name="connsiteX219" fmla="*/ 2536466 w 4806563"/>
                <a:gd name="connsiteY219" fmla="*/ 1912201 h 1959909"/>
                <a:gd name="connsiteX220" fmla="*/ 2544417 w 4806563"/>
                <a:gd name="connsiteY220" fmla="*/ 1924128 h 1959909"/>
                <a:gd name="connsiteX221" fmla="*/ 2552369 w 4806563"/>
                <a:gd name="connsiteY221" fmla="*/ 1955934 h 1959909"/>
                <a:gd name="connsiteX222" fmla="*/ 2508636 w 4806563"/>
                <a:gd name="connsiteY222" fmla="*/ 1951958 h 1959909"/>
                <a:gd name="connsiteX223" fmla="*/ 2452977 w 4806563"/>
                <a:gd name="connsiteY223" fmla="*/ 1940031 h 1959909"/>
                <a:gd name="connsiteX224" fmla="*/ 2433099 w 4806563"/>
                <a:gd name="connsiteY224" fmla="*/ 1936055 h 1959909"/>
                <a:gd name="connsiteX225" fmla="*/ 2405270 w 4806563"/>
                <a:gd name="connsiteY225" fmla="*/ 1928104 h 1959909"/>
                <a:gd name="connsiteX226" fmla="*/ 2381416 w 4806563"/>
                <a:gd name="connsiteY226" fmla="*/ 1912201 h 1959909"/>
                <a:gd name="connsiteX227" fmla="*/ 2357562 w 4806563"/>
                <a:gd name="connsiteY227" fmla="*/ 1908226 h 1959909"/>
                <a:gd name="connsiteX228" fmla="*/ 2345635 w 4806563"/>
                <a:gd name="connsiteY228" fmla="*/ 1904250 h 1959909"/>
                <a:gd name="connsiteX229" fmla="*/ 2341659 w 4806563"/>
                <a:gd name="connsiteY229" fmla="*/ 1892323 h 1959909"/>
                <a:gd name="connsiteX230" fmla="*/ 2333708 w 4806563"/>
                <a:gd name="connsiteY230" fmla="*/ 1880396 h 1959909"/>
                <a:gd name="connsiteX231" fmla="*/ 2325756 w 4806563"/>
                <a:gd name="connsiteY231" fmla="*/ 1840640 h 1959909"/>
                <a:gd name="connsiteX232" fmla="*/ 2313830 w 4806563"/>
                <a:gd name="connsiteY232" fmla="*/ 1781005 h 1959909"/>
                <a:gd name="connsiteX233" fmla="*/ 2301903 w 4806563"/>
                <a:gd name="connsiteY233" fmla="*/ 1757151 h 1959909"/>
                <a:gd name="connsiteX234" fmla="*/ 2266122 w 4806563"/>
                <a:gd name="connsiteY234" fmla="*/ 1741248 h 1959909"/>
                <a:gd name="connsiteX235" fmla="*/ 2250219 w 4806563"/>
                <a:gd name="connsiteY235" fmla="*/ 1709443 h 1959909"/>
                <a:gd name="connsiteX236" fmla="*/ 2242268 w 4806563"/>
                <a:gd name="connsiteY236" fmla="*/ 1677638 h 1959909"/>
                <a:gd name="connsiteX237" fmla="*/ 2226365 w 4806563"/>
                <a:gd name="connsiteY237" fmla="*/ 1661735 h 1959909"/>
                <a:gd name="connsiteX238" fmla="*/ 2218414 w 4806563"/>
                <a:gd name="connsiteY238" fmla="*/ 1633906 h 1959909"/>
                <a:gd name="connsiteX239" fmla="*/ 2214438 w 4806563"/>
                <a:gd name="connsiteY239" fmla="*/ 1621979 h 1959909"/>
                <a:gd name="connsiteX240" fmla="*/ 2202511 w 4806563"/>
                <a:gd name="connsiteY240" fmla="*/ 1586198 h 1959909"/>
                <a:gd name="connsiteX241" fmla="*/ 2198536 w 4806563"/>
                <a:gd name="connsiteY241" fmla="*/ 1570295 h 1959909"/>
                <a:gd name="connsiteX242" fmla="*/ 2190584 w 4806563"/>
                <a:gd name="connsiteY242" fmla="*/ 1558368 h 1959909"/>
                <a:gd name="connsiteX243" fmla="*/ 2186609 w 4806563"/>
                <a:gd name="connsiteY243" fmla="*/ 1546441 h 1959909"/>
                <a:gd name="connsiteX244" fmla="*/ 2178657 w 4806563"/>
                <a:gd name="connsiteY244" fmla="*/ 1538490 h 1959909"/>
                <a:gd name="connsiteX245" fmla="*/ 2166730 w 4806563"/>
                <a:gd name="connsiteY245" fmla="*/ 1498734 h 1959909"/>
                <a:gd name="connsiteX246" fmla="*/ 2154803 w 4806563"/>
                <a:gd name="connsiteY246" fmla="*/ 1494758 h 1959909"/>
                <a:gd name="connsiteX247" fmla="*/ 2146852 w 4806563"/>
                <a:gd name="connsiteY247" fmla="*/ 1482831 h 1959909"/>
                <a:gd name="connsiteX248" fmla="*/ 2119023 w 4806563"/>
                <a:gd name="connsiteY248" fmla="*/ 1451026 h 1959909"/>
                <a:gd name="connsiteX249" fmla="*/ 2095169 w 4806563"/>
                <a:gd name="connsiteY249" fmla="*/ 1443074 h 1959909"/>
                <a:gd name="connsiteX250" fmla="*/ 2035534 w 4806563"/>
                <a:gd name="connsiteY250" fmla="*/ 1439099 h 1959909"/>
                <a:gd name="connsiteX251" fmla="*/ 2023607 w 4806563"/>
                <a:gd name="connsiteY251" fmla="*/ 1435123 h 1959909"/>
                <a:gd name="connsiteX252" fmla="*/ 2011680 w 4806563"/>
                <a:gd name="connsiteY252" fmla="*/ 1431147 h 1959909"/>
                <a:gd name="connsiteX253" fmla="*/ 1963972 w 4806563"/>
                <a:gd name="connsiteY253" fmla="*/ 1419221 h 1959909"/>
                <a:gd name="connsiteX254" fmla="*/ 1940118 w 4806563"/>
                <a:gd name="connsiteY254" fmla="*/ 1435123 h 1959909"/>
                <a:gd name="connsiteX255" fmla="*/ 1924216 w 4806563"/>
                <a:gd name="connsiteY255" fmla="*/ 1470904 h 1959909"/>
                <a:gd name="connsiteX256" fmla="*/ 1912289 w 4806563"/>
                <a:gd name="connsiteY256" fmla="*/ 1474880 h 1959909"/>
                <a:gd name="connsiteX257" fmla="*/ 1908313 w 4806563"/>
                <a:gd name="connsiteY257" fmla="*/ 1486807 h 1959909"/>
                <a:gd name="connsiteX258" fmla="*/ 1896386 w 4806563"/>
                <a:gd name="connsiteY258" fmla="*/ 1518612 h 1959909"/>
                <a:gd name="connsiteX259" fmla="*/ 1876508 w 4806563"/>
                <a:gd name="connsiteY259" fmla="*/ 1522587 h 1959909"/>
                <a:gd name="connsiteX260" fmla="*/ 1852654 w 4806563"/>
                <a:gd name="connsiteY260" fmla="*/ 1514636 h 1959909"/>
                <a:gd name="connsiteX261" fmla="*/ 1832776 w 4806563"/>
                <a:gd name="connsiteY261" fmla="*/ 1510661 h 1959909"/>
                <a:gd name="connsiteX262" fmla="*/ 1808922 w 4806563"/>
                <a:gd name="connsiteY262" fmla="*/ 1498734 h 1959909"/>
                <a:gd name="connsiteX263" fmla="*/ 1796995 w 4806563"/>
                <a:gd name="connsiteY263" fmla="*/ 1494758 h 1959909"/>
                <a:gd name="connsiteX264" fmla="*/ 1785068 w 4806563"/>
                <a:gd name="connsiteY264" fmla="*/ 1486807 h 1959909"/>
                <a:gd name="connsiteX265" fmla="*/ 1773141 w 4806563"/>
                <a:gd name="connsiteY265" fmla="*/ 1482831 h 1959909"/>
                <a:gd name="connsiteX266" fmla="*/ 1761214 w 4806563"/>
                <a:gd name="connsiteY266" fmla="*/ 1470904 h 1959909"/>
                <a:gd name="connsiteX267" fmla="*/ 1741336 w 4806563"/>
                <a:gd name="connsiteY267" fmla="*/ 1451026 h 1959909"/>
                <a:gd name="connsiteX268" fmla="*/ 1733384 w 4806563"/>
                <a:gd name="connsiteY268" fmla="*/ 1427172 h 1959909"/>
                <a:gd name="connsiteX269" fmla="*/ 1725433 w 4806563"/>
                <a:gd name="connsiteY269" fmla="*/ 1415245 h 1959909"/>
                <a:gd name="connsiteX270" fmla="*/ 1721457 w 4806563"/>
                <a:gd name="connsiteY270" fmla="*/ 1371513 h 1959909"/>
                <a:gd name="connsiteX271" fmla="*/ 1717482 w 4806563"/>
                <a:gd name="connsiteY271" fmla="*/ 1359586 h 1959909"/>
                <a:gd name="connsiteX272" fmla="*/ 1709530 w 4806563"/>
                <a:gd name="connsiteY272" fmla="*/ 1335732 h 1959909"/>
                <a:gd name="connsiteX273" fmla="*/ 1693628 w 4806563"/>
                <a:gd name="connsiteY273" fmla="*/ 1311878 h 1959909"/>
                <a:gd name="connsiteX274" fmla="*/ 1689652 w 4806563"/>
                <a:gd name="connsiteY274" fmla="*/ 1299951 h 1959909"/>
                <a:gd name="connsiteX275" fmla="*/ 1677725 w 4806563"/>
                <a:gd name="connsiteY275" fmla="*/ 1292000 h 1959909"/>
                <a:gd name="connsiteX276" fmla="*/ 1669774 w 4806563"/>
                <a:gd name="connsiteY276" fmla="*/ 1284048 h 1959909"/>
                <a:gd name="connsiteX277" fmla="*/ 1657847 w 4806563"/>
                <a:gd name="connsiteY277" fmla="*/ 1280073 h 1959909"/>
                <a:gd name="connsiteX278" fmla="*/ 1645920 w 4806563"/>
                <a:gd name="connsiteY278" fmla="*/ 1260194 h 1959909"/>
                <a:gd name="connsiteX279" fmla="*/ 1622066 w 4806563"/>
                <a:gd name="connsiteY279" fmla="*/ 1244292 h 1959909"/>
                <a:gd name="connsiteX280" fmla="*/ 1614115 w 4806563"/>
                <a:gd name="connsiteY280" fmla="*/ 1232365 h 1959909"/>
                <a:gd name="connsiteX281" fmla="*/ 1598212 w 4806563"/>
                <a:gd name="connsiteY281" fmla="*/ 1200560 h 1959909"/>
                <a:gd name="connsiteX282" fmla="*/ 1578334 w 4806563"/>
                <a:gd name="connsiteY282" fmla="*/ 1180681 h 1959909"/>
                <a:gd name="connsiteX283" fmla="*/ 1566407 w 4806563"/>
                <a:gd name="connsiteY283" fmla="*/ 1176706 h 1959909"/>
                <a:gd name="connsiteX284" fmla="*/ 1554480 w 4806563"/>
                <a:gd name="connsiteY284" fmla="*/ 1156827 h 1959909"/>
                <a:gd name="connsiteX285" fmla="*/ 1538577 w 4806563"/>
                <a:gd name="connsiteY285" fmla="*/ 1125022 h 1959909"/>
                <a:gd name="connsiteX286" fmla="*/ 1339795 w 4806563"/>
                <a:gd name="connsiteY286" fmla="*/ 1109120 h 1959909"/>
                <a:gd name="connsiteX287" fmla="*/ 1339795 w 4806563"/>
                <a:gd name="connsiteY287" fmla="*/ 1172730 h 1959909"/>
                <a:gd name="connsiteX288" fmla="*/ 1037645 w 4806563"/>
                <a:gd name="connsiteY288" fmla="*/ 1136949 h 1959909"/>
                <a:gd name="connsiteX289" fmla="*/ 644056 w 4806563"/>
                <a:gd name="connsiteY289" fmla="*/ 898410 h 1959909"/>
                <a:gd name="connsiteX290" fmla="*/ 659958 w 4806563"/>
                <a:gd name="connsiteY290" fmla="*/ 878532 h 1959909"/>
                <a:gd name="connsiteX291" fmla="*/ 397565 w 4806563"/>
                <a:gd name="connsiteY291" fmla="*/ 842751 h 1959909"/>
                <a:gd name="connsiteX292" fmla="*/ 401541 w 4806563"/>
                <a:gd name="connsiteY292" fmla="*/ 830824 h 1959909"/>
                <a:gd name="connsiteX293" fmla="*/ 405516 w 4806563"/>
                <a:gd name="connsiteY293" fmla="*/ 810946 h 1959909"/>
                <a:gd name="connsiteX294" fmla="*/ 401541 w 4806563"/>
                <a:gd name="connsiteY294" fmla="*/ 795043 h 1959909"/>
                <a:gd name="connsiteX295" fmla="*/ 397565 w 4806563"/>
                <a:gd name="connsiteY295" fmla="*/ 763238 h 1959909"/>
                <a:gd name="connsiteX296" fmla="*/ 389614 w 4806563"/>
                <a:gd name="connsiteY296" fmla="*/ 739384 h 1959909"/>
                <a:gd name="connsiteX297" fmla="*/ 381663 w 4806563"/>
                <a:gd name="connsiteY297" fmla="*/ 727457 h 1959909"/>
                <a:gd name="connsiteX298" fmla="*/ 353833 w 4806563"/>
                <a:gd name="connsiteY298" fmla="*/ 695652 h 1959909"/>
                <a:gd name="connsiteX299" fmla="*/ 341906 w 4806563"/>
                <a:gd name="connsiteY299" fmla="*/ 691676 h 1959909"/>
                <a:gd name="connsiteX300" fmla="*/ 329979 w 4806563"/>
                <a:gd name="connsiteY300" fmla="*/ 699627 h 1959909"/>
                <a:gd name="connsiteX301" fmla="*/ 294198 w 4806563"/>
                <a:gd name="connsiteY301" fmla="*/ 695652 h 1959909"/>
                <a:gd name="connsiteX302" fmla="*/ 302150 w 4806563"/>
                <a:gd name="connsiteY302" fmla="*/ 687701 h 1959909"/>
                <a:gd name="connsiteX303" fmla="*/ 290223 w 4806563"/>
                <a:gd name="connsiteY303" fmla="*/ 663847 h 1959909"/>
                <a:gd name="connsiteX304" fmla="*/ 250466 w 4806563"/>
                <a:gd name="connsiteY304" fmla="*/ 651920 h 1959909"/>
                <a:gd name="connsiteX305" fmla="*/ 234563 w 4806563"/>
                <a:gd name="connsiteY305" fmla="*/ 636017 h 1959909"/>
                <a:gd name="connsiteX306" fmla="*/ 222636 w 4806563"/>
                <a:gd name="connsiteY306" fmla="*/ 612163 h 1959909"/>
                <a:gd name="connsiteX307" fmla="*/ 202758 w 4806563"/>
                <a:gd name="connsiteY307" fmla="*/ 580358 h 1959909"/>
                <a:gd name="connsiteX308" fmla="*/ 174929 w 4806563"/>
                <a:gd name="connsiteY308" fmla="*/ 572407 h 1959909"/>
                <a:gd name="connsiteX309" fmla="*/ 143123 w 4806563"/>
                <a:gd name="connsiteY309" fmla="*/ 564455 h 1959909"/>
                <a:gd name="connsiteX310" fmla="*/ 119270 w 4806563"/>
                <a:gd name="connsiteY310" fmla="*/ 556504 h 1959909"/>
                <a:gd name="connsiteX311" fmla="*/ 107343 w 4806563"/>
                <a:gd name="connsiteY311" fmla="*/ 548553 h 1959909"/>
                <a:gd name="connsiteX312" fmla="*/ 95416 w 4806563"/>
                <a:gd name="connsiteY312" fmla="*/ 544577 h 1959909"/>
                <a:gd name="connsiteX313" fmla="*/ 91440 w 4806563"/>
                <a:gd name="connsiteY313" fmla="*/ 508796 h 1959909"/>
                <a:gd name="connsiteX314" fmla="*/ 95416 w 4806563"/>
                <a:gd name="connsiteY314" fmla="*/ 496869 h 1959909"/>
                <a:gd name="connsiteX315" fmla="*/ 99391 w 4806563"/>
                <a:gd name="connsiteY315" fmla="*/ 476991 h 1959909"/>
                <a:gd name="connsiteX316" fmla="*/ 103367 w 4806563"/>
                <a:gd name="connsiteY316" fmla="*/ 461088 h 1959909"/>
                <a:gd name="connsiteX317" fmla="*/ 95416 w 4806563"/>
                <a:gd name="connsiteY317" fmla="*/ 437234 h 1959909"/>
                <a:gd name="connsiteX318" fmla="*/ 79513 w 4806563"/>
                <a:gd name="connsiteY318" fmla="*/ 405429 h 1959909"/>
                <a:gd name="connsiteX319" fmla="*/ 67586 w 4806563"/>
                <a:gd name="connsiteY319" fmla="*/ 397478 h 1959909"/>
                <a:gd name="connsiteX320" fmla="*/ 59635 w 4806563"/>
                <a:gd name="connsiteY320" fmla="*/ 369648 h 1959909"/>
                <a:gd name="connsiteX321" fmla="*/ 51683 w 4806563"/>
                <a:gd name="connsiteY321" fmla="*/ 361697 h 1959909"/>
                <a:gd name="connsiteX322" fmla="*/ 43732 w 4806563"/>
                <a:gd name="connsiteY322" fmla="*/ 317965 h 1959909"/>
                <a:gd name="connsiteX323" fmla="*/ 39756 w 4806563"/>
                <a:gd name="connsiteY323" fmla="*/ 290135 h 1959909"/>
                <a:gd name="connsiteX324" fmla="*/ 27830 w 4806563"/>
                <a:gd name="connsiteY324" fmla="*/ 282184 h 1959909"/>
                <a:gd name="connsiteX325" fmla="*/ 23854 w 4806563"/>
                <a:gd name="connsiteY325" fmla="*/ 270257 h 1959909"/>
                <a:gd name="connsiteX326" fmla="*/ 19878 w 4806563"/>
                <a:gd name="connsiteY326" fmla="*/ 246403 h 1959909"/>
                <a:gd name="connsiteX327" fmla="*/ 23854 w 4806563"/>
                <a:gd name="connsiteY327" fmla="*/ 234476 h 1959909"/>
                <a:gd name="connsiteX328" fmla="*/ 27830 w 4806563"/>
                <a:gd name="connsiteY328" fmla="*/ 218574 h 1959909"/>
                <a:gd name="connsiteX329" fmla="*/ 39756 w 4806563"/>
                <a:gd name="connsiteY329" fmla="*/ 194720 h 1959909"/>
                <a:gd name="connsiteX330" fmla="*/ 31805 w 4806563"/>
                <a:gd name="connsiteY330" fmla="*/ 182793 h 1959909"/>
                <a:gd name="connsiteX331" fmla="*/ 19878 w 4806563"/>
                <a:gd name="connsiteY331" fmla="*/ 174841 h 1959909"/>
                <a:gd name="connsiteX332" fmla="*/ 11927 w 4806563"/>
                <a:gd name="connsiteY332" fmla="*/ 150987 h 1959909"/>
                <a:gd name="connsiteX333" fmla="*/ 0 w 4806563"/>
                <a:gd name="connsiteY333" fmla="*/ 119182 h 1959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</a:cxnLst>
              <a:rect l="l" t="t" r="r" b="b"/>
              <a:pathLst>
                <a:path w="4806563" h="1959909">
                  <a:moveTo>
                    <a:pt x="0" y="119182"/>
                  </a:moveTo>
                  <a:cubicBezTo>
                    <a:pt x="355235" y="-43871"/>
                    <a:pt x="418208" y="1421"/>
                    <a:pt x="518800" y="20670"/>
                  </a:cubicBezTo>
                  <a:cubicBezTo>
                    <a:pt x="946469" y="212609"/>
                    <a:pt x="787358" y="311641"/>
                    <a:pt x="1625774" y="454682"/>
                  </a:cubicBezTo>
                  <a:cubicBezTo>
                    <a:pt x="1796918" y="394077"/>
                    <a:pt x="1904495" y="397038"/>
                    <a:pt x="2124537" y="419560"/>
                  </a:cubicBezTo>
                  <a:cubicBezTo>
                    <a:pt x="2296302" y="489168"/>
                    <a:pt x="2360491" y="646793"/>
                    <a:pt x="2361112" y="828867"/>
                  </a:cubicBezTo>
                  <a:cubicBezTo>
                    <a:pt x="2779364" y="954854"/>
                    <a:pt x="3099818" y="1041720"/>
                    <a:pt x="3420274" y="712950"/>
                  </a:cubicBezTo>
                  <a:lnTo>
                    <a:pt x="4047214" y="632041"/>
                  </a:lnTo>
                  <a:lnTo>
                    <a:pt x="4806563" y="580358"/>
                  </a:lnTo>
                  <a:cubicBezTo>
                    <a:pt x="4806563" y="580358"/>
                    <a:pt x="4804744" y="588692"/>
                    <a:pt x="4802588" y="592285"/>
                  </a:cubicBezTo>
                  <a:cubicBezTo>
                    <a:pt x="4800659" y="595499"/>
                    <a:pt x="4797287" y="597586"/>
                    <a:pt x="4794636" y="600236"/>
                  </a:cubicBezTo>
                  <a:cubicBezTo>
                    <a:pt x="4794636" y="600236"/>
                    <a:pt x="4778279" y="604439"/>
                    <a:pt x="4770783" y="608187"/>
                  </a:cubicBezTo>
                  <a:cubicBezTo>
                    <a:pt x="4767430" y="609863"/>
                    <a:pt x="4766045" y="614210"/>
                    <a:pt x="4762831" y="616139"/>
                  </a:cubicBezTo>
                  <a:cubicBezTo>
                    <a:pt x="4737028" y="631620"/>
                    <a:pt x="4763098" y="607919"/>
                    <a:pt x="4742953" y="628066"/>
                  </a:cubicBezTo>
                  <a:cubicBezTo>
                    <a:pt x="4738977" y="629391"/>
                    <a:pt x="4734298" y="629423"/>
                    <a:pt x="4731026" y="632041"/>
                  </a:cubicBezTo>
                  <a:cubicBezTo>
                    <a:pt x="4727295" y="635026"/>
                    <a:pt x="4725725" y="639992"/>
                    <a:pt x="4723075" y="643968"/>
                  </a:cubicBezTo>
                  <a:cubicBezTo>
                    <a:pt x="4719956" y="648646"/>
                    <a:pt x="4715124" y="651919"/>
                    <a:pt x="4711148" y="655895"/>
                  </a:cubicBezTo>
                  <a:lnTo>
                    <a:pt x="4691270" y="675774"/>
                  </a:lnTo>
                  <a:cubicBezTo>
                    <a:pt x="4685344" y="681701"/>
                    <a:pt x="4686722" y="691968"/>
                    <a:pt x="4683318" y="699627"/>
                  </a:cubicBezTo>
                  <a:cubicBezTo>
                    <a:pt x="4669677" y="730319"/>
                    <a:pt x="4681578" y="695901"/>
                    <a:pt x="4667416" y="719506"/>
                  </a:cubicBezTo>
                  <a:cubicBezTo>
                    <a:pt x="4665260" y="723100"/>
                    <a:pt x="4664765" y="727457"/>
                    <a:pt x="4663440" y="731433"/>
                  </a:cubicBezTo>
                  <a:cubicBezTo>
                    <a:pt x="4599504" y="737825"/>
                    <a:pt x="4642614" y="730567"/>
                    <a:pt x="4611756" y="739384"/>
                  </a:cubicBezTo>
                  <a:cubicBezTo>
                    <a:pt x="4598984" y="743034"/>
                    <a:pt x="4593610" y="741628"/>
                    <a:pt x="4583927" y="751311"/>
                  </a:cubicBezTo>
                  <a:cubicBezTo>
                    <a:pt x="4580548" y="754690"/>
                    <a:pt x="4578626" y="759262"/>
                    <a:pt x="4575976" y="763238"/>
                  </a:cubicBezTo>
                  <a:cubicBezTo>
                    <a:pt x="4565278" y="779285"/>
                    <a:pt x="4570720" y="787429"/>
                    <a:pt x="4564049" y="802994"/>
                  </a:cubicBezTo>
                  <a:cubicBezTo>
                    <a:pt x="4547577" y="841429"/>
                    <a:pt x="4563533" y="785172"/>
                    <a:pt x="4552122" y="830824"/>
                  </a:cubicBezTo>
                  <a:lnTo>
                    <a:pt x="4544170" y="838775"/>
                  </a:lnTo>
                  <a:cubicBezTo>
                    <a:pt x="4537412" y="845532"/>
                    <a:pt x="4535025" y="855872"/>
                    <a:pt x="4528268" y="862629"/>
                  </a:cubicBezTo>
                  <a:cubicBezTo>
                    <a:pt x="4525305" y="865592"/>
                    <a:pt x="4519613" y="863987"/>
                    <a:pt x="4516341" y="866605"/>
                  </a:cubicBezTo>
                  <a:cubicBezTo>
                    <a:pt x="4512610" y="869590"/>
                    <a:pt x="4511040" y="874556"/>
                    <a:pt x="4508390" y="878532"/>
                  </a:cubicBezTo>
                  <a:cubicBezTo>
                    <a:pt x="4499536" y="884434"/>
                    <a:pt x="4494984" y="886343"/>
                    <a:pt x="4488511" y="894434"/>
                  </a:cubicBezTo>
                  <a:cubicBezTo>
                    <a:pt x="4485526" y="898165"/>
                    <a:pt x="4483545" y="902630"/>
                    <a:pt x="4480560" y="906361"/>
                  </a:cubicBezTo>
                  <a:cubicBezTo>
                    <a:pt x="4472027" y="917029"/>
                    <a:pt x="4472164" y="913079"/>
                    <a:pt x="4460682" y="922264"/>
                  </a:cubicBezTo>
                  <a:cubicBezTo>
                    <a:pt x="4450173" y="930671"/>
                    <a:pt x="4444100" y="943161"/>
                    <a:pt x="4436828" y="954069"/>
                  </a:cubicBezTo>
                  <a:cubicBezTo>
                    <a:pt x="4436828" y="954069"/>
                    <a:pt x="4420082" y="957579"/>
                    <a:pt x="4412974" y="962021"/>
                  </a:cubicBezTo>
                  <a:cubicBezTo>
                    <a:pt x="4404689" y="967199"/>
                    <a:pt x="4404788" y="978391"/>
                    <a:pt x="4401047" y="985874"/>
                  </a:cubicBezTo>
                  <a:cubicBezTo>
                    <a:pt x="4398910" y="990148"/>
                    <a:pt x="4396081" y="994070"/>
                    <a:pt x="4393096" y="997801"/>
                  </a:cubicBezTo>
                  <a:cubicBezTo>
                    <a:pt x="4390754" y="1000728"/>
                    <a:pt x="4387073" y="1002539"/>
                    <a:pt x="4385144" y="1005753"/>
                  </a:cubicBezTo>
                  <a:cubicBezTo>
                    <a:pt x="4382988" y="1009346"/>
                    <a:pt x="4382494" y="1013704"/>
                    <a:pt x="4381169" y="1017680"/>
                  </a:cubicBezTo>
                  <a:lnTo>
                    <a:pt x="4373217" y="1029607"/>
                  </a:lnTo>
                  <a:cubicBezTo>
                    <a:pt x="4370892" y="1033094"/>
                    <a:pt x="4370567" y="1037558"/>
                    <a:pt x="4369242" y="1041534"/>
                  </a:cubicBezTo>
                  <a:lnTo>
                    <a:pt x="4361290" y="1065387"/>
                  </a:lnTo>
                  <a:cubicBezTo>
                    <a:pt x="4351038" y="1096140"/>
                    <a:pt x="4351250" y="1138557"/>
                    <a:pt x="4349363" y="1168754"/>
                  </a:cubicBezTo>
                  <a:cubicBezTo>
                    <a:pt x="4352821" y="1196416"/>
                    <a:pt x="4352728" y="1199182"/>
                    <a:pt x="4357315" y="1224414"/>
                  </a:cubicBezTo>
                  <a:cubicBezTo>
                    <a:pt x="4358524" y="1231062"/>
                    <a:pt x="4359651" y="1237737"/>
                    <a:pt x="4361290" y="1244292"/>
                  </a:cubicBezTo>
                  <a:cubicBezTo>
                    <a:pt x="4364214" y="1255989"/>
                    <a:pt x="4367530" y="1260746"/>
                    <a:pt x="4373217" y="1272121"/>
                  </a:cubicBezTo>
                  <a:cubicBezTo>
                    <a:pt x="4375091" y="1275869"/>
                    <a:pt x="4375868" y="1280072"/>
                    <a:pt x="4377193" y="1284048"/>
                  </a:cubicBezTo>
                  <a:lnTo>
                    <a:pt x="4389120" y="1319829"/>
                  </a:lnTo>
                  <a:cubicBezTo>
                    <a:pt x="4404650" y="1335361"/>
                    <a:pt x="4390725" y="1319064"/>
                    <a:pt x="4401047" y="1339707"/>
                  </a:cubicBezTo>
                  <a:cubicBezTo>
                    <a:pt x="4416460" y="1370531"/>
                    <a:pt x="4402981" y="1333585"/>
                    <a:pt x="4412974" y="1363561"/>
                  </a:cubicBezTo>
                  <a:cubicBezTo>
                    <a:pt x="4415996" y="1372627"/>
                    <a:pt x="4424235" y="1379061"/>
                    <a:pt x="4428876" y="1387415"/>
                  </a:cubicBezTo>
                  <a:cubicBezTo>
                    <a:pt x="4430911" y="1391078"/>
                    <a:pt x="4431527" y="1395366"/>
                    <a:pt x="4432852" y="1399342"/>
                  </a:cubicBezTo>
                  <a:cubicBezTo>
                    <a:pt x="4432852" y="1399342"/>
                    <a:pt x="4449235" y="1414791"/>
                    <a:pt x="4456706" y="1423196"/>
                  </a:cubicBezTo>
                  <a:cubicBezTo>
                    <a:pt x="4459880" y="1426767"/>
                    <a:pt x="4462007" y="1431147"/>
                    <a:pt x="4464657" y="1435123"/>
                  </a:cubicBezTo>
                  <a:cubicBezTo>
                    <a:pt x="4469855" y="1442920"/>
                    <a:pt x="4478365" y="1447949"/>
                    <a:pt x="4484536" y="1455001"/>
                  </a:cubicBezTo>
                  <a:cubicBezTo>
                    <a:pt x="4487682" y="1458597"/>
                    <a:pt x="4489502" y="1463197"/>
                    <a:pt x="4492487" y="1466928"/>
                  </a:cubicBezTo>
                  <a:cubicBezTo>
                    <a:pt x="4498963" y="1475023"/>
                    <a:pt x="4503506" y="1476925"/>
                    <a:pt x="4512365" y="1482831"/>
                  </a:cubicBezTo>
                  <a:cubicBezTo>
                    <a:pt x="4511040" y="1486807"/>
                    <a:pt x="4509406" y="1490692"/>
                    <a:pt x="4508390" y="1494758"/>
                  </a:cubicBezTo>
                  <a:cubicBezTo>
                    <a:pt x="4501968" y="1520448"/>
                    <a:pt x="4503272" y="1511211"/>
                    <a:pt x="4512365" y="1538490"/>
                  </a:cubicBezTo>
                  <a:cubicBezTo>
                    <a:pt x="4549074" y="1562962"/>
                    <a:pt x="4503919" y="1531733"/>
                    <a:pt x="4532243" y="1554393"/>
                  </a:cubicBezTo>
                  <a:cubicBezTo>
                    <a:pt x="4535974" y="1557378"/>
                    <a:pt x="4541185" y="1558613"/>
                    <a:pt x="4544170" y="1562344"/>
                  </a:cubicBezTo>
                  <a:cubicBezTo>
                    <a:pt x="4546788" y="1565616"/>
                    <a:pt x="4546821" y="1570295"/>
                    <a:pt x="4548146" y="1574271"/>
                  </a:cubicBezTo>
                  <a:lnTo>
                    <a:pt x="4560073" y="1582222"/>
                  </a:lnTo>
                  <a:cubicBezTo>
                    <a:pt x="4567410" y="1587113"/>
                    <a:pt x="4579431" y="1601059"/>
                    <a:pt x="4583927" y="1610052"/>
                  </a:cubicBezTo>
                  <a:cubicBezTo>
                    <a:pt x="4586780" y="1615759"/>
                    <a:pt x="4590603" y="1632781"/>
                    <a:pt x="4591878" y="1637881"/>
                  </a:cubicBezTo>
                  <a:cubicBezTo>
                    <a:pt x="4591878" y="1637881"/>
                    <a:pt x="4609063" y="1648784"/>
                    <a:pt x="4611756" y="1657760"/>
                  </a:cubicBezTo>
                  <a:cubicBezTo>
                    <a:pt x="4617481" y="1676842"/>
                    <a:pt x="4614407" y="1697516"/>
                    <a:pt x="4615732" y="1717394"/>
                  </a:cubicBezTo>
                  <a:cubicBezTo>
                    <a:pt x="4614407" y="1739923"/>
                    <a:pt x="4611756" y="1762413"/>
                    <a:pt x="4611756" y="1784981"/>
                  </a:cubicBezTo>
                  <a:cubicBezTo>
                    <a:pt x="4611756" y="1838242"/>
                    <a:pt x="4621077" y="1804727"/>
                    <a:pt x="4611756" y="1832688"/>
                  </a:cubicBezTo>
                  <a:cubicBezTo>
                    <a:pt x="4594560" y="1849886"/>
                    <a:pt x="4599830" y="1841222"/>
                    <a:pt x="4599830" y="1884372"/>
                  </a:cubicBezTo>
                  <a:cubicBezTo>
                    <a:pt x="4599830" y="1908795"/>
                    <a:pt x="4611019" y="1893059"/>
                    <a:pt x="4595854" y="1908226"/>
                  </a:cubicBezTo>
                  <a:cubicBezTo>
                    <a:pt x="4591878" y="1909551"/>
                    <a:pt x="4587520" y="1910045"/>
                    <a:pt x="4583927" y="1912201"/>
                  </a:cubicBezTo>
                  <a:cubicBezTo>
                    <a:pt x="4571913" y="1919410"/>
                    <a:pt x="4579968" y="1923328"/>
                    <a:pt x="4564049" y="1928104"/>
                  </a:cubicBezTo>
                  <a:cubicBezTo>
                    <a:pt x="4555073" y="1930797"/>
                    <a:pt x="4545496" y="1930755"/>
                    <a:pt x="4536219" y="1932080"/>
                  </a:cubicBezTo>
                  <a:cubicBezTo>
                    <a:pt x="4532243" y="1930755"/>
                    <a:pt x="4527255" y="1931067"/>
                    <a:pt x="4524292" y="1928104"/>
                  </a:cubicBezTo>
                  <a:cubicBezTo>
                    <a:pt x="4521329" y="1925141"/>
                    <a:pt x="4521641" y="1920153"/>
                    <a:pt x="4520316" y="1916177"/>
                  </a:cubicBezTo>
                  <a:cubicBezTo>
                    <a:pt x="4517294" y="1907111"/>
                    <a:pt x="4509055" y="1900677"/>
                    <a:pt x="4504414" y="1892323"/>
                  </a:cubicBezTo>
                  <a:cubicBezTo>
                    <a:pt x="4494632" y="1874715"/>
                    <a:pt x="4506772" y="1885111"/>
                    <a:pt x="4496463" y="1864494"/>
                  </a:cubicBezTo>
                  <a:cubicBezTo>
                    <a:pt x="4494787" y="1861141"/>
                    <a:pt x="4491162" y="1859193"/>
                    <a:pt x="4488511" y="1856542"/>
                  </a:cubicBezTo>
                  <a:lnTo>
                    <a:pt x="4476584" y="1852567"/>
                  </a:lnTo>
                  <a:lnTo>
                    <a:pt x="4452730" y="1844615"/>
                  </a:lnTo>
                  <a:lnTo>
                    <a:pt x="4428876" y="1840640"/>
                  </a:lnTo>
                  <a:cubicBezTo>
                    <a:pt x="4420609" y="1839262"/>
                    <a:pt x="4422958" y="1824917"/>
                    <a:pt x="4420925" y="1816786"/>
                  </a:cubicBezTo>
                  <a:cubicBezTo>
                    <a:pt x="4406936" y="1760825"/>
                    <a:pt x="4424347" y="1815122"/>
                    <a:pt x="4412974" y="1781005"/>
                  </a:cubicBezTo>
                  <a:cubicBezTo>
                    <a:pt x="4405023" y="1779680"/>
                    <a:pt x="4397119" y="1776029"/>
                    <a:pt x="4389120" y="1777029"/>
                  </a:cubicBezTo>
                  <a:cubicBezTo>
                    <a:pt x="4375149" y="1778776"/>
                    <a:pt x="4385772" y="1798788"/>
                    <a:pt x="4377193" y="1773054"/>
                  </a:cubicBezTo>
                  <a:cubicBezTo>
                    <a:pt x="4374543" y="1770403"/>
                    <a:pt x="4372169" y="1767444"/>
                    <a:pt x="4369242" y="1765102"/>
                  </a:cubicBezTo>
                  <a:cubicBezTo>
                    <a:pt x="4365511" y="1762117"/>
                    <a:pt x="4360300" y="1760882"/>
                    <a:pt x="4357315" y="1757151"/>
                  </a:cubicBezTo>
                  <a:cubicBezTo>
                    <a:pt x="4354697" y="1753879"/>
                    <a:pt x="4354664" y="1749200"/>
                    <a:pt x="4353339" y="1745224"/>
                  </a:cubicBezTo>
                  <a:lnTo>
                    <a:pt x="4341412" y="1737273"/>
                  </a:lnTo>
                  <a:cubicBezTo>
                    <a:pt x="4333461" y="1731972"/>
                    <a:pt x="4331244" y="1721064"/>
                    <a:pt x="4325510" y="1713419"/>
                  </a:cubicBezTo>
                  <a:cubicBezTo>
                    <a:pt x="4323261" y="1710420"/>
                    <a:pt x="4320209" y="1708118"/>
                    <a:pt x="4317558" y="1705467"/>
                  </a:cubicBezTo>
                  <a:cubicBezTo>
                    <a:pt x="4311632" y="1699541"/>
                    <a:pt x="4313011" y="1689273"/>
                    <a:pt x="4309607" y="1681614"/>
                  </a:cubicBezTo>
                  <a:cubicBezTo>
                    <a:pt x="4307666" y="1677248"/>
                    <a:pt x="4304641" y="1673418"/>
                    <a:pt x="4301656" y="1669687"/>
                  </a:cubicBezTo>
                  <a:cubicBezTo>
                    <a:pt x="4299314" y="1666760"/>
                    <a:pt x="4294439" y="1665411"/>
                    <a:pt x="4293704" y="1661735"/>
                  </a:cubicBezTo>
                  <a:cubicBezTo>
                    <a:pt x="4292882" y="1657626"/>
                    <a:pt x="4296355" y="1653784"/>
                    <a:pt x="4297680" y="1649808"/>
                  </a:cubicBezTo>
                  <a:cubicBezTo>
                    <a:pt x="4301656" y="1647158"/>
                    <a:pt x="4306228" y="1645236"/>
                    <a:pt x="4309607" y="1641857"/>
                  </a:cubicBezTo>
                  <a:cubicBezTo>
                    <a:pt x="4313626" y="1637838"/>
                    <a:pt x="4321534" y="1624469"/>
                    <a:pt x="4321534" y="1618003"/>
                  </a:cubicBezTo>
                  <a:cubicBezTo>
                    <a:pt x="4321534" y="1613812"/>
                    <a:pt x="4318883" y="1610052"/>
                    <a:pt x="4317558" y="1606076"/>
                  </a:cubicBezTo>
                  <a:cubicBezTo>
                    <a:pt x="4310932" y="1607401"/>
                    <a:pt x="4304236" y="1608413"/>
                    <a:pt x="4297680" y="1610052"/>
                  </a:cubicBezTo>
                  <a:cubicBezTo>
                    <a:pt x="4293614" y="1611068"/>
                    <a:pt x="4288371" y="1610755"/>
                    <a:pt x="4285753" y="1614027"/>
                  </a:cubicBezTo>
                  <a:cubicBezTo>
                    <a:pt x="4282339" y="1618294"/>
                    <a:pt x="4283102" y="1624629"/>
                    <a:pt x="4281777" y="1629930"/>
                  </a:cubicBezTo>
                  <a:cubicBezTo>
                    <a:pt x="4280452" y="1612702"/>
                    <a:pt x="4277802" y="1595526"/>
                    <a:pt x="4277802" y="1578247"/>
                  </a:cubicBezTo>
                  <a:cubicBezTo>
                    <a:pt x="4277802" y="1513392"/>
                    <a:pt x="4287958" y="1549084"/>
                    <a:pt x="4277802" y="1518612"/>
                  </a:cubicBezTo>
                  <a:cubicBezTo>
                    <a:pt x="4275151" y="1515962"/>
                    <a:pt x="4270635" y="1514326"/>
                    <a:pt x="4269850" y="1510661"/>
                  </a:cubicBezTo>
                  <a:cubicBezTo>
                    <a:pt x="4266506" y="1495057"/>
                    <a:pt x="4267984" y="1478771"/>
                    <a:pt x="4265875" y="1462953"/>
                  </a:cubicBezTo>
                  <a:cubicBezTo>
                    <a:pt x="4265321" y="1458799"/>
                    <a:pt x="4264055" y="1454620"/>
                    <a:pt x="4261899" y="1451026"/>
                  </a:cubicBezTo>
                  <a:cubicBezTo>
                    <a:pt x="4259971" y="1447812"/>
                    <a:pt x="4256598" y="1445725"/>
                    <a:pt x="4253948" y="1443074"/>
                  </a:cubicBezTo>
                  <a:lnTo>
                    <a:pt x="4234070" y="1439099"/>
                  </a:lnTo>
                  <a:cubicBezTo>
                    <a:pt x="4229384" y="1438162"/>
                    <a:pt x="4226119" y="1433798"/>
                    <a:pt x="4222143" y="1431147"/>
                  </a:cubicBezTo>
                  <a:cubicBezTo>
                    <a:pt x="4170380" y="1396638"/>
                    <a:pt x="4222047" y="1433337"/>
                    <a:pt x="4182386" y="1399342"/>
                  </a:cubicBezTo>
                  <a:cubicBezTo>
                    <a:pt x="4161772" y="1381673"/>
                    <a:pt x="4177821" y="1402435"/>
                    <a:pt x="4162508" y="1379464"/>
                  </a:cubicBezTo>
                  <a:lnTo>
                    <a:pt x="4138654" y="1371513"/>
                  </a:lnTo>
                  <a:cubicBezTo>
                    <a:pt x="4129764" y="1368550"/>
                    <a:pt x="4125828" y="1357805"/>
                    <a:pt x="4118776" y="1351634"/>
                  </a:cubicBezTo>
                  <a:cubicBezTo>
                    <a:pt x="4115180" y="1348488"/>
                    <a:pt x="4110580" y="1346668"/>
                    <a:pt x="4106849" y="1343683"/>
                  </a:cubicBezTo>
                  <a:cubicBezTo>
                    <a:pt x="4091256" y="1331210"/>
                    <a:pt x="4107682" y="1338661"/>
                    <a:pt x="4086970" y="1331756"/>
                  </a:cubicBezTo>
                  <a:cubicBezTo>
                    <a:pt x="4086970" y="1331756"/>
                    <a:pt x="4070443" y="1335637"/>
                    <a:pt x="4063116" y="1339707"/>
                  </a:cubicBezTo>
                  <a:cubicBezTo>
                    <a:pt x="4050935" y="1346474"/>
                    <a:pt x="4050950" y="1352355"/>
                    <a:pt x="4047214" y="1363561"/>
                  </a:cubicBezTo>
                  <a:lnTo>
                    <a:pt x="4039263" y="1371513"/>
                  </a:lnTo>
                  <a:cubicBezTo>
                    <a:pt x="4033337" y="1377440"/>
                    <a:pt x="4036183" y="1388547"/>
                    <a:pt x="4031311" y="1395367"/>
                  </a:cubicBezTo>
                  <a:cubicBezTo>
                    <a:pt x="4028875" y="1398777"/>
                    <a:pt x="4023493" y="1398520"/>
                    <a:pt x="4019384" y="1399342"/>
                  </a:cubicBezTo>
                  <a:cubicBezTo>
                    <a:pt x="4010195" y="1401180"/>
                    <a:pt x="4000831" y="1401993"/>
                    <a:pt x="3991555" y="1403318"/>
                  </a:cubicBezTo>
                  <a:cubicBezTo>
                    <a:pt x="3983699" y="1400699"/>
                    <a:pt x="3973306" y="1398396"/>
                    <a:pt x="3967701" y="1391391"/>
                  </a:cubicBezTo>
                  <a:cubicBezTo>
                    <a:pt x="3965083" y="1388119"/>
                    <a:pt x="3965050" y="1383440"/>
                    <a:pt x="3963725" y="1379464"/>
                  </a:cubicBezTo>
                  <a:cubicBezTo>
                    <a:pt x="3963725" y="1379464"/>
                    <a:pt x="3947530" y="1374917"/>
                    <a:pt x="3939871" y="1371513"/>
                  </a:cubicBezTo>
                  <a:cubicBezTo>
                    <a:pt x="3935505" y="1369572"/>
                    <a:pt x="3932218" y="1365698"/>
                    <a:pt x="3927944" y="1363561"/>
                  </a:cubicBezTo>
                  <a:cubicBezTo>
                    <a:pt x="3895024" y="1347101"/>
                    <a:pt x="3938272" y="1374424"/>
                    <a:pt x="3904090" y="1351634"/>
                  </a:cubicBezTo>
                  <a:cubicBezTo>
                    <a:pt x="3900114" y="1350309"/>
                    <a:pt x="3895756" y="1349815"/>
                    <a:pt x="3892163" y="1347659"/>
                  </a:cubicBezTo>
                  <a:cubicBezTo>
                    <a:pt x="3879261" y="1339918"/>
                    <a:pt x="3888767" y="1334424"/>
                    <a:pt x="3868310" y="1331756"/>
                  </a:cubicBezTo>
                  <a:cubicBezTo>
                    <a:pt x="3843308" y="1328495"/>
                    <a:pt x="3817951" y="1329106"/>
                    <a:pt x="3792772" y="1327781"/>
                  </a:cubicBezTo>
                  <a:cubicBezTo>
                    <a:pt x="3761077" y="1330950"/>
                    <a:pt x="3760398" y="1329079"/>
                    <a:pt x="3737113" y="1335732"/>
                  </a:cubicBezTo>
                  <a:cubicBezTo>
                    <a:pt x="3733084" y="1336883"/>
                    <a:pt x="3728779" y="1337551"/>
                    <a:pt x="3725186" y="1339707"/>
                  </a:cubicBezTo>
                  <a:cubicBezTo>
                    <a:pt x="3721972" y="1341636"/>
                    <a:pt x="3720851" y="1346673"/>
                    <a:pt x="3717235" y="1347659"/>
                  </a:cubicBezTo>
                  <a:cubicBezTo>
                    <a:pt x="3705657" y="1350817"/>
                    <a:pt x="3693315" y="1349809"/>
                    <a:pt x="3681454" y="1351634"/>
                  </a:cubicBezTo>
                  <a:cubicBezTo>
                    <a:pt x="3676053" y="1352465"/>
                    <a:pt x="3670852" y="1354285"/>
                    <a:pt x="3665551" y="1355610"/>
                  </a:cubicBezTo>
                  <a:lnTo>
                    <a:pt x="3661576" y="1343683"/>
                  </a:lnTo>
                  <a:lnTo>
                    <a:pt x="3657600" y="1331756"/>
                  </a:lnTo>
                  <a:cubicBezTo>
                    <a:pt x="3654950" y="1323805"/>
                    <a:pt x="3655957" y="1313421"/>
                    <a:pt x="3649649" y="1307902"/>
                  </a:cubicBezTo>
                  <a:cubicBezTo>
                    <a:pt x="3643582" y="1302594"/>
                    <a:pt x="3633746" y="1305252"/>
                    <a:pt x="3625795" y="1303927"/>
                  </a:cubicBezTo>
                  <a:cubicBezTo>
                    <a:pt x="3623144" y="1306577"/>
                    <a:pt x="3618920" y="1308288"/>
                    <a:pt x="3617843" y="1311878"/>
                  </a:cubicBezTo>
                  <a:cubicBezTo>
                    <a:pt x="3602955" y="1361503"/>
                    <a:pt x="3638704" y="1341772"/>
                    <a:pt x="3562184" y="1347659"/>
                  </a:cubicBezTo>
                  <a:lnTo>
                    <a:pt x="3550257" y="1343683"/>
                  </a:lnTo>
                  <a:cubicBezTo>
                    <a:pt x="3542306" y="1341033"/>
                    <a:pt x="3534431" y="1338140"/>
                    <a:pt x="3526403" y="1335732"/>
                  </a:cubicBezTo>
                  <a:cubicBezTo>
                    <a:pt x="3521170" y="1334162"/>
                    <a:pt x="3515910" y="1330983"/>
                    <a:pt x="3510501" y="1331756"/>
                  </a:cubicBezTo>
                  <a:cubicBezTo>
                    <a:pt x="3505771" y="1332432"/>
                    <a:pt x="3502550" y="1337057"/>
                    <a:pt x="3498574" y="1339707"/>
                  </a:cubicBezTo>
                  <a:cubicBezTo>
                    <a:pt x="3487972" y="1341032"/>
                    <a:pt x="3477077" y="1340872"/>
                    <a:pt x="3466769" y="1343683"/>
                  </a:cubicBezTo>
                  <a:cubicBezTo>
                    <a:pt x="3451726" y="1347786"/>
                    <a:pt x="3449586" y="1362007"/>
                    <a:pt x="3446890" y="1375488"/>
                  </a:cubicBezTo>
                  <a:cubicBezTo>
                    <a:pt x="3444537" y="1387255"/>
                    <a:pt x="3439467" y="1399775"/>
                    <a:pt x="3442915" y="1411269"/>
                  </a:cubicBezTo>
                  <a:cubicBezTo>
                    <a:pt x="3448551" y="1430055"/>
                    <a:pt x="3464491" y="1409572"/>
                    <a:pt x="3466769" y="1407294"/>
                  </a:cubicBezTo>
                  <a:cubicBezTo>
                    <a:pt x="3473395" y="1405969"/>
                    <a:pt x="3480236" y="1401181"/>
                    <a:pt x="3486647" y="1403318"/>
                  </a:cubicBezTo>
                  <a:cubicBezTo>
                    <a:pt x="3496189" y="1406499"/>
                    <a:pt x="3487707" y="1423991"/>
                    <a:pt x="3486647" y="1427172"/>
                  </a:cubicBezTo>
                  <a:cubicBezTo>
                    <a:pt x="3480021" y="1428497"/>
                    <a:pt x="3472391" y="1427399"/>
                    <a:pt x="3466769" y="1431147"/>
                  </a:cubicBezTo>
                  <a:cubicBezTo>
                    <a:pt x="3463282" y="1433472"/>
                    <a:pt x="3462793" y="1438883"/>
                    <a:pt x="3462793" y="1443074"/>
                  </a:cubicBezTo>
                  <a:cubicBezTo>
                    <a:pt x="3462793" y="1448063"/>
                    <a:pt x="3468870" y="1465282"/>
                    <a:pt x="3470744" y="1470904"/>
                  </a:cubicBezTo>
                  <a:cubicBezTo>
                    <a:pt x="3491737" y="1477902"/>
                    <a:pt x="3479184" y="1472555"/>
                    <a:pt x="3506525" y="1490782"/>
                  </a:cubicBezTo>
                  <a:cubicBezTo>
                    <a:pt x="3510012" y="1493107"/>
                    <a:pt x="3514476" y="1493433"/>
                    <a:pt x="3518452" y="1494758"/>
                  </a:cubicBezTo>
                  <a:lnTo>
                    <a:pt x="3542306" y="1502709"/>
                  </a:lnTo>
                  <a:cubicBezTo>
                    <a:pt x="3542306" y="1502709"/>
                    <a:pt x="3540282" y="1520636"/>
                    <a:pt x="3534355" y="1526563"/>
                  </a:cubicBezTo>
                  <a:cubicBezTo>
                    <a:pt x="3531704" y="1529214"/>
                    <a:pt x="3529617" y="1520540"/>
                    <a:pt x="3526403" y="1518612"/>
                  </a:cubicBezTo>
                  <a:cubicBezTo>
                    <a:pt x="3522809" y="1516456"/>
                    <a:pt x="3518452" y="1515961"/>
                    <a:pt x="3514476" y="1514636"/>
                  </a:cubicBezTo>
                  <a:cubicBezTo>
                    <a:pt x="3507457" y="1513759"/>
                    <a:pt x="3477588" y="1511322"/>
                    <a:pt x="3466769" y="1506685"/>
                  </a:cubicBezTo>
                  <a:cubicBezTo>
                    <a:pt x="3462377" y="1504803"/>
                    <a:pt x="3456979" y="1503008"/>
                    <a:pt x="3454842" y="1498734"/>
                  </a:cubicBezTo>
                  <a:cubicBezTo>
                    <a:pt x="3438827" y="1466705"/>
                    <a:pt x="3466238" y="1478723"/>
                    <a:pt x="3434963" y="1470904"/>
                  </a:cubicBezTo>
                  <a:cubicBezTo>
                    <a:pt x="3432387" y="1474768"/>
                    <a:pt x="3421770" y="1488428"/>
                    <a:pt x="3423036" y="1494758"/>
                  </a:cubicBezTo>
                  <a:cubicBezTo>
                    <a:pt x="3423771" y="1498434"/>
                    <a:pt x="3428337" y="1500059"/>
                    <a:pt x="3430988" y="1502709"/>
                  </a:cubicBezTo>
                  <a:cubicBezTo>
                    <a:pt x="3428337" y="1505360"/>
                    <a:pt x="3424965" y="1507447"/>
                    <a:pt x="3423036" y="1510661"/>
                  </a:cubicBezTo>
                  <a:cubicBezTo>
                    <a:pt x="3407551" y="1536469"/>
                    <a:pt x="3431260" y="1510387"/>
                    <a:pt x="3411110" y="1530539"/>
                  </a:cubicBezTo>
                  <a:cubicBezTo>
                    <a:pt x="3411110" y="1530539"/>
                    <a:pt x="3408613" y="1513049"/>
                    <a:pt x="3403158" y="1506685"/>
                  </a:cubicBezTo>
                  <a:cubicBezTo>
                    <a:pt x="3399602" y="1502537"/>
                    <a:pt x="3392557" y="1504034"/>
                    <a:pt x="3387256" y="1502709"/>
                  </a:cubicBezTo>
                  <a:cubicBezTo>
                    <a:pt x="3381842" y="1506319"/>
                    <a:pt x="3371152" y="1512320"/>
                    <a:pt x="3367377" y="1518612"/>
                  </a:cubicBezTo>
                  <a:cubicBezTo>
                    <a:pt x="3363155" y="1525648"/>
                    <a:pt x="3365526" y="1535131"/>
                    <a:pt x="3355450" y="1538490"/>
                  </a:cubicBezTo>
                  <a:cubicBezTo>
                    <a:pt x="3346560" y="1541453"/>
                    <a:pt x="3336897" y="1541141"/>
                    <a:pt x="3327621" y="1542466"/>
                  </a:cubicBezTo>
                  <a:cubicBezTo>
                    <a:pt x="3309390" y="1524232"/>
                    <a:pt x="3331772" y="1545577"/>
                    <a:pt x="3295816" y="1518612"/>
                  </a:cubicBezTo>
                  <a:cubicBezTo>
                    <a:pt x="3292817" y="1516363"/>
                    <a:pt x="3287864" y="1514409"/>
                    <a:pt x="3287864" y="1510661"/>
                  </a:cubicBezTo>
                  <a:lnTo>
                    <a:pt x="3295816" y="1502709"/>
                  </a:lnTo>
                  <a:cubicBezTo>
                    <a:pt x="3293165" y="1498733"/>
                    <a:pt x="3291595" y="1493767"/>
                    <a:pt x="3287864" y="1490782"/>
                  </a:cubicBezTo>
                  <a:cubicBezTo>
                    <a:pt x="3284592" y="1488164"/>
                    <a:pt x="3279530" y="1488963"/>
                    <a:pt x="3275937" y="1486807"/>
                  </a:cubicBezTo>
                  <a:cubicBezTo>
                    <a:pt x="3272723" y="1484878"/>
                    <a:pt x="3270636" y="1481506"/>
                    <a:pt x="3267986" y="1478855"/>
                  </a:cubicBezTo>
                  <a:cubicBezTo>
                    <a:pt x="3264010" y="1477530"/>
                    <a:pt x="3259022" y="1477843"/>
                    <a:pt x="3256059" y="1474880"/>
                  </a:cubicBezTo>
                  <a:cubicBezTo>
                    <a:pt x="3253096" y="1471917"/>
                    <a:pt x="3255913" y="1464655"/>
                    <a:pt x="3252083" y="1462953"/>
                  </a:cubicBezTo>
                  <a:cubicBezTo>
                    <a:pt x="3242320" y="1458614"/>
                    <a:pt x="3230838" y="1460602"/>
                    <a:pt x="3220278" y="1458977"/>
                  </a:cubicBezTo>
                  <a:cubicBezTo>
                    <a:pt x="3213599" y="1457949"/>
                    <a:pt x="3207026" y="1456326"/>
                    <a:pt x="3200400" y="1455001"/>
                  </a:cubicBezTo>
                  <a:cubicBezTo>
                    <a:pt x="3196424" y="1456326"/>
                    <a:pt x="3191436" y="1456014"/>
                    <a:pt x="3188473" y="1458977"/>
                  </a:cubicBezTo>
                  <a:cubicBezTo>
                    <a:pt x="3185510" y="1461940"/>
                    <a:pt x="3187769" y="1468286"/>
                    <a:pt x="3184497" y="1470904"/>
                  </a:cubicBezTo>
                  <a:cubicBezTo>
                    <a:pt x="3180231" y="1474317"/>
                    <a:pt x="3173896" y="1473555"/>
                    <a:pt x="3168595" y="1474880"/>
                  </a:cubicBezTo>
                  <a:cubicBezTo>
                    <a:pt x="3149021" y="1468355"/>
                    <a:pt x="3160802" y="1471593"/>
                    <a:pt x="3132814" y="1466928"/>
                  </a:cubicBezTo>
                  <a:cubicBezTo>
                    <a:pt x="3128680" y="1466239"/>
                    <a:pt x="3124863" y="1464278"/>
                    <a:pt x="3120887" y="1462953"/>
                  </a:cubicBezTo>
                  <a:lnTo>
                    <a:pt x="3085106" y="1451026"/>
                  </a:lnTo>
                  <a:cubicBezTo>
                    <a:pt x="3065384" y="1448209"/>
                    <a:pt x="3045349" y="1448375"/>
                    <a:pt x="3025471" y="1447050"/>
                  </a:cubicBezTo>
                  <a:cubicBezTo>
                    <a:pt x="3020170" y="1448375"/>
                    <a:pt x="3014903" y="1449841"/>
                    <a:pt x="3009569" y="1451026"/>
                  </a:cubicBezTo>
                  <a:cubicBezTo>
                    <a:pt x="3002972" y="1452492"/>
                    <a:pt x="2996246" y="1453362"/>
                    <a:pt x="2989690" y="1455001"/>
                  </a:cubicBezTo>
                  <a:cubicBezTo>
                    <a:pt x="2985624" y="1456017"/>
                    <a:pt x="2981854" y="1458068"/>
                    <a:pt x="2977763" y="1458977"/>
                  </a:cubicBezTo>
                  <a:cubicBezTo>
                    <a:pt x="2952761" y="1464534"/>
                    <a:pt x="2954156" y="1460193"/>
                    <a:pt x="2930056" y="1470904"/>
                  </a:cubicBezTo>
                  <a:cubicBezTo>
                    <a:pt x="2925690" y="1472845"/>
                    <a:pt x="2922105" y="1476205"/>
                    <a:pt x="2918129" y="1478855"/>
                  </a:cubicBezTo>
                  <a:cubicBezTo>
                    <a:pt x="2891846" y="1496376"/>
                    <a:pt x="2900610" y="1479663"/>
                    <a:pt x="2878372" y="1490782"/>
                  </a:cubicBezTo>
                  <a:cubicBezTo>
                    <a:pt x="2875019" y="1492458"/>
                    <a:pt x="2873635" y="1496805"/>
                    <a:pt x="2870421" y="1498734"/>
                  </a:cubicBezTo>
                  <a:cubicBezTo>
                    <a:pt x="2844616" y="1514217"/>
                    <a:pt x="2870689" y="1490512"/>
                    <a:pt x="2850543" y="1510661"/>
                  </a:cubicBezTo>
                  <a:cubicBezTo>
                    <a:pt x="2850543" y="1510661"/>
                    <a:pt x="2834186" y="1514864"/>
                    <a:pt x="2826689" y="1518612"/>
                  </a:cubicBezTo>
                  <a:cubicBezTo>
                    <a:pt x="2821022" y="1521445"/>
                    <a:pt x="2813596" y="1534274"/>
                    <a:pt x="2810786" y="1538490"/>
                  </a:cubicBezTo>
                  <a:cubicBezTo>
                    <a:pt x="2806810" y="1541140"/>
                    <a:pt x="2803133" y="1544304"/>
                    <a:pt x="2798859" y="1546441"/>
                  </a:cubicBezTo>
                  <a:cubicBezTo>
                    <a:pt x="2795111" y="1548315"/>
                    <a:pt x="2790204" y="1547799"/>
                    <a:pt x="2786932" y="1550417"/>
                  </a:cubicBezTo>
                  <a:cubicBezTo>
                    <a:pt x="2783201" y="1553402"/>
                    <a:pt x="2781631" y="1558368"/>
                    <a:pt x="2778981" y="1562344"/>
                  </a:cubicBezTo>
                  <a:cubicBezTo>
                    <a:pt x="2742272" y="1586816"/>
                    <a:pt x="2787427" y="1555587"/>
                    <a:pt x="2759103" y="1578247"/>
                  </a:cubicBezTo>
                  <a:cubicBezTo>
                    <a:pt x="2755372" y="1581232"/>
                    <a:pt x="2750907" y="1583213"/>
                    <a:pt x="2747176" y="1586198"/>
                  </a:cubicBezTo>
                  <a:cubicBezTo>
                    <a:pt x="2741011" y="1591130"/>
                    <a:pt x="2734718" y="1599185"/>
                    <a:pt x="2731273" y="1606076"/>
                  </a:cubicBezTo>
                  <a:cubicBezTo>
                    <a:pt x="2729399" y="1609824"/>
                    <a:pt x="2728622" y="1614027"/>
                    <a:pt x="2727297" y="1618003"/>
                  </a:cubicBezTo>
                  <a:cubicBezTo>
                    <a:pt x="2718021" y="1619328"/>
                    <a:pt x="2708687" y="1620303"/>
                    <a:pt x="2699468" y="1621979"/>
                  </a:cubicBezTo>
                  <a:cubicBezTo>
                    <a:pt x="2694092" y="1622956"/>
                    <a:pt x="2688955" y="1625056"/>
                    <a:pt x="2683565" y="1625954"/>
                  </a:cubicBezTo>
                  <a:cubicBezTo>
                    <a:pt x="2673026" y="1627710"/>
                    <a:pt x="2662068" y="1627119"/>
                    <a:pt x="2651760" y="1629930"/>
                  </a:cubicBezTo>
                  <a:cubicBezTo>
                    <a:pt x="2647150" y="1631187"/>
                    <a:pt x="2643982" y="1635510"/>
                    <a:pt x="2639833" y="1637881"/>
                  </a:cubicBezTo>
                  <a:cubicBezTo>
                    <a:pt x="2634687" y="1640822"/>
                    <a:pt x="2629231" y="1643182"/>
                    <a:pt x="2623930" y="1645833"/>
                  </a:cubicBezTo>
                  <a:cubicBezTo>
                    <a:pt x="2569254" y="1673173"/>
                    <a:pt x="2621128" y="1654716"/>
                    <a:pt x="2588150" y="1665711"/>
                  </a:cubicBezTo>
                  <a:cubicBezTo>
                    <a:pt x="2573409" y="1670626"/>
                    <a:pt x="2571368" y="1686908"/>
                    <a:pt x="2564296" y="1697516"/>
                  </a:cubicBezTo>
                  <a:cubicBezTo>
                    <a:pt x="2558059" y="1706870"/>
                    <a:pt x="2554669" y="1706025"/>
                    <a:pt x="2544417" y="1709443"/>
                  </a:cubicBezTo>
                  <a:cubicBezTo>
                    <a:pt x="2544417" y="1709443"/>
                    <a:pt x="2551772" y="1724937"/>
                    <a:pt x="2552369" y="1733297"/>
                  </a:cubicBezTo>
                  <a:cubicBezTo>
                    <a:pt x="2553130" y="1743954"/>
                    <a:pt x="2549718" y="1754500"/>
                    <a:pt x="2548393" y="1765102"/>
                  </a:cubicBezTo>
                  <a:lnTo>
                    <a:pt x="2544417" y="1777029"/>
                  </a:lnTo>
                  <a:cubicBezTo>
                    <a:pt x="2535726" y="1803103"/>
                    <a:pt x="2536984" y="1796043"/>
                    <a:pt x="2532490" y="1820761"/>
                  </a:cubicBezTo>
                  <a:cubicBezTo>
                    <a:pt x="2531048" y="1828692"/>
                    <a:pt x="2528515" y="1836554"/>
                    <a:pt x="2528515" y="1844615"/>
                  </a:cubicBezTo>
                  <a:cubicBezTo>
                    <a:pt x="2528515" y="1848806"/>
                    <a:pt x="2532000" y="1852380"/>
                    <a:pt x="2532490" y="1856542"/>
                  </a:cubicBezTo>
                  <a:cubicBezTo>
                    <a:pt x="2534663" y="1875015"/>
                    <a:pt x="2535141" y="1893648"/>
                    <a:pt x="2536466" y="1912201"/>
                  </a:cubicBezTo>
                  <a:cubicBezTo>
                    <a:pt x="2539116" y="1916177"/>
                    <a:pt x="2542280" y="1919854"/>
                    <a:pt x="2544417" y="1924128"/>
                  </a:cubicBezTo>
                  <a:cubicBezTo>
                    <a:pt x="2548493" y="1932279"/>
                    <a:pt x="2550856" y="1948371"/>
                    <a:pt x="2552369" y="1955934"/>
                  </a:cubicBezTo>
                  <a:cubicBezTo>
                    <a:pt x="2524271" y="1961552"/>
                    <a:pt x="2538901" y="1962046"/>
                    <a:pt x="2508636" y="1951958"/>
                  </a:cubicBezTo>
                  <a:cubicBezTo>
                    <a:pt x="2450742" y="1944721"/>
                    <a:pt x="2500909" y="1953103"/>
                    <a:pt x="2452977" y="1940031"/>
                  </a:cubicBezTo>
                  <a:cubicBezTo>
                    <a:pt x="2446458" y="1938253"/>
                    <a:pt x="2439695" y="1937521"/>
                    <a:pt x="2433099" y="1936055"/>
                  </a:cubicBezTo>
                  <a:cubicBezTo>
                    <a:pt x="2418113" y="1932725"/>
                    <a:pt x="2418559" y="1932534"/>
                    <a:pt x="2405270" y="1928104"/>
                  </a:cubicBezTo>
                  <a:cubicBezTo>
                    <a:pt x="2396204" y="1925082"/>
                    <a:pt x="2389367" y="1917502"/>
                    <a:pt x="2381416" y="1912201"/>
                  </a:cubicBezTo>
                  <a:cubicBezTo>
                    <a:pt x="2373465" y="1910876"/>
                    <a:pt x="2365431" y="1909975"/>
                    <a:pt x="2357562" y="1908226"/>
                  </a:cubicBezTo>
                  <a:cubicBezTo>
                    <a:pt x="2353471" y="1907317"/>
                    <a:pt x="2348598" y="1907213"/>
                    <a:pt x="2345635" y="1904250"/>
                  </a:cubicBezTo>
                  <a:cubicBezTo>
                    <a:pt x="2342672" y="1901287"/>
                    <a:pt x="2343533" y="1896071"/>
                    <a:pt x="2341659" y="1892323"/>
                  </a:cubicBezTo>
                  <a:cubicBezTo>
                    <a:pt x="2339522" y="1888049"/>
                    <a:pt x="2335845" y="1884670"/>
                    <a:pt x="2333708" y="1880396"/>
                  </a:cubicBezTo>
                  <a:cubicBezTo>
                    <a:pt x="2328156" y="1869293"/>
                    <a:pt x="2327222" y="1850899"/>
                    <a:pt x="2325756" y="1840640"/>
                  </a:cubicBezTo>
                  <a:cubicBezTo>
                    <a:pt x="2304927" y="1819809"/>
                    <a:pt x="2321138" y="1839471"/>
                    <a:pt x="2313830" y="1781005"/>
                  </a:cubicBezTo>
                  <a:cubicBezTo>
                    <a:pt x="2312564" y="1770877"/>
                    <a:pt x="2307366" y="1765346"/>
                    <a:pt x="2301903" y="1757151"/>
                  </a:cubicBezTo>
                  <a:cubicBezTo>
                    <a:pt x="2266819" y="1733763"/>
                    <a:pt x="2322896" y="1769635"/>
                    <a:pt x="2266122" y="1741248"/>
                  </a:cubicBezTo>
                  <a:cubicBezTo>
                    <a:pt x="2255294" y="1735834"/>
                    <a:pt x="2252533" y="1717929"/>
                    <a:pt x="2250219" y="1709443"/>
                  </a:cubicBezTo>
                  <a:cubicBezTo>
                    <a:pt x="2235821" y="1656651"/>
                    <a:pt x="2254333" y="1713840"/>
                    <a:pt x="2242268" y="1677638"/>
                  </a:cubicBezTo>
                  <a:cubicBezTo>
                    <a:pt x="2242268" y="1677638"/>
                    <a:pt x="2230722" y="1667835"/>
                    <a:pt x="2226365" y="1661735"/>
                  </a:cubicBezTo>
                  <a:cubicBezTo>
                    <a:pt x="2224173" y="1658667"/>
                    <a:pt x="2218829" y="1635565"/>
                    <a:pt x="2218414" y="1633906"/>
                  </a:cubicBezTo>
                  <a:cubicBezTo>
                    <a:pt x="2217397" y="1629840"/>
                    <a:pt x="2215763" y="1625955"/>
                    <a:pt x="2214438" y="1621979"/>
                  </a:cubicBezTo>
                  <a:cubicBezTo>
                    <a:pt x="2210462" y="1610052"/>
                    <a:pt x="2206124" y="1598240"/>
                    <a:pt x="2202511" y="1586198"/>
                  </a:cubicBezTo>
                  <a:cubicBezTo>
                    <a:pt x="2200941" y="1580964"/>
                    <a:pt x="2200688" y="1575317"/>
                    <a:pt x="2198536" y="1570295"/>
                  </a:cubicBezTo>
                  <a:cubicBezTo>
                    <a:pt x="2196654" y="1565903"/>
                    <a:pt x="2192721" y="1562642"/>
                    <a:pt x="2190584" y="1558368"/>
                  </a:cubicBezTo>
                  <a:cubicBezTo>
                    <a:pt x="2188710" y="1554620"/>
                    <a:pt x="2187934" y="1550417"/>
                    <a:pt x="2186609" y="1546441"/>
                  </a:cubicBezTo>
                  <a:cubicBezTo>
                    <a:pt x="2183958" y="1543791"/>
                    <a:pt x="2180333" y="1541843"/>
                    <a:pt x="2178657" y="1538490"/>
                  </a:cubicBezTo>
                  <a:cubicBezTo>
                    <a:pt x="2169444" y="1520064"/>
                    <a:pt x="2181327" y="1519169"/>
                    <a:pt x="2166730" y="1498734"/>
                  </a:cubicBezTo>
                  <a:cubicBezTo>
                    <a:pt x="2164294" y="1495324"/>
                    <a:pt x="2158075" y="1497376"/>
                    <a:pt x="2154803" y="1494758"/>
                  </a:cubicBezTo>
                  <a:cubicBezTo>
                    <a:pt x="2151072" y="1491773"/>
                    <a:pt x="2149502" y="1486807"/>
                    <a:pt x="2146852" y="1482831"/>
                  </a:cubicBezTo>
                  <a:cubicBezTo>
                    <a:pt x="2126974" y="1469579"/>
                    <a:pt x="2137575" y="1478856"/>
                    <a:pt x="2119023" y="1451026"/>
                  </a:cubicBezTo>
                  <a:cubicBezTo>
                    <a:pt x="2114374" y="1444052"/>
                    <a:pt x="2103120" y="1445725"/>
                    <a:pt x="2095169" y="1443074"/>
                  </a:cubicBezTo>
                  <a:lnTo>
                    <a:pt x="2035534" y="1439099"/>
                  </a:lnTo>
                  <a:cubicBezTo>
                    <a:pt x="2031353" y="1438820"/>
                    <a:pt x="2027583" y="1436448"/>
                    <a:pt x="2023607" y="1435123"/>
                  </a:cubicBezTo>
                  <a:lnTo>
                    <a:pt x="2011680" y="1431147"/>
                  </a:lnTo>
                  <a:cubicBezTo>
                    <a:pt x="1980181" y="1420647"/>
                    <a:pt x="1996091" y="1424573"/>
                    <a:pt x="1963972" y="1419221"/>
                  </a:cubicBezTo>
                  <a:cubicBezTo>
                    <a:pt x="1963972" y="1419221"/>
                    <a:pt x="1947310" y="1428830"/>
                    <a:pt x="1940118" y="1435123"/>
                  </a:cubicBezTo>
                  <a:cubicBezTo>
                    <a:pt x="1931224" y="1442905"/>
                    <a:pt x="1927177" y="1462021"/>
                    <a:pt x="1924216" y="1470904"/>
                  </a:cubicBezTo>
                  <a:cubicBezTo>
                    <a:pt x="1920240" y="1472229"/>
                    <a:pt x="1915252" y="1471917"/>
                    <a:pt x="1912289" y="1474880"/>
                  </a:cubicBezTo>
                  <a:cubicBezTo>
                    <a:pt x="1909326" y="1477843"/>
                    <a:pt x="1909329" y="1482741"/>
                    <a:pt x="1908313" y="1486807"/>
                  </a:cubicBezTo>
                  <a:cubicBezTo>
                    <a:pt x="1906449" y="1494264"/>
                    <a:pt x="1905929" y="1513159"/>
                    <a:pt x="1896386" y="1518612"/>
                  </a:cubicBezTo>
                  <a:cubicBezTo>
                    <a:pt x="1890519" y="1521964"/>
                    <a:pt x="1883134" y="1521262"/>
                    <a:pt x="1876508" y="1522587"/>
                  </a:cubicBezTo>
                  <a:cubicBezTo>
                    <a:pt x="1876508" y="1522587"/>
                    <a:pt x="1860740" y="1516841"/>
                    <a:pt x="1852654" y="1514636"/>
                  </a:cubicBezTo>
                  <a:cubicBezTo>
                    <a:pt x="1846135" y="1512858"/>
                    <a:pt x="1839331" y="1512300"/>
                    <a:pt x="1832776" y="1510661"/>
                  </a:cubicBezTo>
                  <a:cubicBezTo>
                    <a:pt x="1812794" y="1505666"/>
                    <a:pt x="1828352" y="1508449"/>
                    <a:pt x="1808922" y="1498734"/>
                  </a:cubicBezTo>
                  <a:cubicBezTo>
                    <a:pt x="1805174" y="1496860"/>
                    <a:pt x="1800743" y="1496632"/>
                    <a:pt x="1796995" y="1494758"/>
                  </a:cubicBezTo>
                  <a:cubicBezTo>
                    <a:pt x="1792721" y="1492621"/>
                    <a:pt x="1789342" y="1488944"/>
                    <a:pt x="1785068" y="1486807"/>
                  </a:cubicBezTo>
                  <a:cubicBezTo>
                    <a:pt x="1781320" y="1484933"/>
                    <a:pt x="1776628" y="1485156"/>
                    <a:pt x="1773141" y="1482831"/>
                  </a:cubicBezTo>
                  <a:cubicBezTo>
                    <a:pt x="1768463" y="1479712"/>
                    <a:pt x="1765533" y="1474503"/>
                    <a:pt x="1761214" y="1470904"/>
                  </a:cubicBezTo>
                  <a:cubicBezTo>
                    <a:pt x="1741336" y="1454339"/>
                    <a:pt x="1755913" y="1472892"/>
                    <a:pt x="1741336" y="1451026"/>
                  </a:cubicBezTo>
                  <a:cubicBezTo>
                    <a:pt x="1736687" y="1444052"/>
                    <a:pt x="1736788" y="1434831"/>
                    <a:pt x="1733384" y="1427172"/>
                  </a:cubicBezTo>
                  <a:cubicBezTo>
                    <a:pt x="1731443" y="1422806"/>
                    <a:pt x="1726434" y="1419917"/>
                    <a:pt x="1725433" y="1415245"/>
                  </a:cubicBezTo>
                  <a:cubicBezTo>
                    <a:pt x="1722366" y="1400932"/>
                    <a:pt x="1722782" y="1386090"/>
                    <a:pt x="1721457" y="1371513"/>
                  </a:cubicBezTo>
                  <a:lnTo>
                    <a:pt x="1717482" y="1359586"/>
                  </a:lnTo>
                  <a:lnTo>
                    <a:pt x="1709530" y="1335732"/>
                  </a:lnTo>
                  <a:cubicBezTo>
                    <a:pt x="1706508" y="1326666"/>
                    <a:pt x="1698269" y="1320232"/>
                    <a:pt x="1693628" y="1311878"/>
                  </a:cubicBezTo>
                  <a:cubicBezTo>
                    <a:pt x="1691593" y="1308215"/>
                    <a:pt x="1692270" y="1303223"/>
                    <a:pt x="1689652" y="1299951"/>
                  </a:cubicBezTo>
                  <a:cubicBezTo>
                    <a:pt x="1686667" y="1296220"/>
                    <a:pt x="1681456" y="1294985"/>
                    <a:pt x="1677725" y="1292000"/>
                  </a:cubicBezTo>
                  <a:cubicBezTo>
                    <a:pt x="1674798" y="1289658"/>
                    <a:pt x="1672424" y="1286699"/>
                    <a:pt x="1669774" y="1284048"/>
                  </a:cubicBezTo>
                  <a:cubicBezTo>
                    <a:pt x="1665798" y="1282723"/>
                    <a:pt x="1661440" y="1282229"/>
                    <a:pt x="1657847" y="1280073"/>
                  </a:cubicBezTo>
                  <a:cubicBezTo>
                    <a:pt x="1648753" y="1274616"/>
                    <a:pt x="1649047" y="1269574"/>
                    <a:pt x="1645920" y="1260194"/>
                  </a:cubicBezTo>
                  <a:cubicBezTo>
                    <a:pt x="1645920" y="1260194"/>
                    <a:pt x="1629258" y="1250585"/>
                    <a:pt x="1622066" y="1244292"/>
                  </a:cubicBezTo>
                  <a:cubicBezTo>
                    <a:pt x="1618470" y="1241146"/>
                    <a:pt x="1617100" y="1236096"/>
                    <a:pt x="1614115" y="1232365"/>
                  </a:cubicBezTo>
                  <a:cubicBezTo>
                    <a:pt x="1598253" y="1212538"/>
                    <a:pt x="1611783" y="1241274"/>
                    <a:pt x="1598212" y="1200560"/>
                  </a:cubicBezTo>
                  <a:cubicBezTo>
                    <a:pt x="1595249" y="1191670"/>
                    <a:pt x="1584960" y="1187307"/>
                    <a:pt x="1578334" y="1180681"/>
                  </a:cubicBezTo>
                  <a:cubicBezTo>
                    <a:pt x="1574358" y="1179356"/>
                    <a:pt x="1570000" y="1178862"/>
                    <a:pt x="1566407" y="1176706"/>
                  </a:cubicBezTo>
                  <a:cubicBezTo>
                    <a:pt x="1555914" y="1170410"/>
                    <a:pt x="1559170" y="1167145"/>
                    <a:pt x="1554480" y="1156827"/>
                  </a:cubicBezTo>
                  <a:cubicBezTo>
                    <a:pt x="1549575" y="1146036"/>
                    <a:pt x="1543878" y="1135624"/>
                    <a:pt x="1538577" y="1125022"/>
                  </a:cubicBezTo>
                  <a:lnTo>
                    <a:pt x="1339795" y="1109120"/>
                  </a:lnTo>
                  <a:lnTo>
                    <a:pt x="1339795" y="1172730"/>
                  </a:lnTo>
                  <a:lnTo>
                    <a:pt x="1037645" y="1136949"/>
                  </a:lnTo>
                  <a:lnTo>
                    <a:pt x="644056" y="898410"/>
                  </a:lnTo>
                  <a:lnTo>
                    <a:pt x="659958" y="878532"/>
                  </a:lnTo>
                  <a:lnTo>
                    <a:pt x="397565" y="842751"/>
                  </a:lnTo>
                  <a:cubicBezTo>
                    <a:pt x="397565" y="842751"/>
                    <a:pt x="400525" y="834890"/>
                    <a:pt x="401541" y="830824"/>
                  </a:cubicBezTo>
                  <a:cubicBezTo>
                    <a:pt x="403180" y="824269"/>
                    <a:pt x="405516" y="817703"/>
                    <a:pt x="405516" y="810946"/>
                  </a:cubicBezTo>
                  <a:cubicBezTo>
                    <a:pt x="405516" y="805482"/>
                    <a:pt x="402439" y="800433"/>
                    <a:pt x="401541" y="795043"/>
                  </a:cubicBezTo>
                  <a:cubicBezTo>
                    <a:pt x="399785" y="784504"/>
                    <a:pt x="398890" y="773840"/>
                    <a:pt x="397565" y="763238"/>
                  </a:cubicBezTo>
                  <a:cubicBezTo>
                    <a:pt x="397565" y="763238"/>
                    <a:pt x="393018" y="747043"/>
                    <a:pt x="389614" y="739384"/>
                  </a:cubicBezTo>
                  <a:cubicBezTo>
                    <a:pt x="387673" y="735018"/>
                    <a:pt x="384313" y="731433"/>
                    <a:pt x="381663" y="727457"/>
                  </a:cubicBezTo>
                  <a:cubicBezTo>
                    <a:pt x="347872" y="704930"/>
                    <a:pt x="400213" y="742032"/>
                    <a:pt x="353833" y="695652"/>
                  </a:cubicBezTo>
                  <a:cubicBezTo>
                    <a:pt x="350870" y="692689"/>
                    <a:pt x="345882" y="693001"/>
                    <a:pt x="341906" y="691676"/>
                  </a:cubicBezTo>
                  <a:cubicBezTo>
                    <a:pt x="337930" y="694326"/>
                    <a:pt x="334253" y="697490"/>
                    <a:pt x="329979" y="699627"/>
                  </a:cubicBezTo>
                  <a:cubicBezTo>
                    <a:pt x="314076" y="707579"/>
                    <a:pt x="314078" y="702278"/>
                    <a:pt x="294198" y="695652"/>
                  </a:cubicBezTo>
                  <a:cubicBezTo>
                    <a:pt x="296849" y="693002"/>
                    <a:pt x="301415" y="691377"/>
                    <a:pt x="302150" y="687701"/>
                  </a:cubicBezTo>
                  <a:cubicBezTo>
                    <a:pt x="303416" y="681371"/>
                    <a:pt x="292799" y="667711"/>
                    <a:pt x="290223" y="663847"/>
                  </a:cubicBezTo>
                  <a:cubicBezTo>
                    <a:pt x="266189" y="657838"/>
                    <a:pt x="279504" y="661599"/>
                    <a:pt x="250466" y="651920"/>
                  </a:cubicBezTo>
                  <a:cubicBezTo>
                    <a:pt x="243354" y="649549"/>
                    <a:pt x="239442" y="641709"/>
                    <a:pt x="234563" y="636017"/>
                  </a:cubicBezTo>
                  <a:cubicBezTo>
                    <a:pt x="226156" y="626209"/>
                    <a:pt x="226484" y="623706"/>
                    <a:pt x="222636" y="612163"/>
                  </a:cubicBezTo>
                  <a:cubicBezTo>
                    <a:pt x="203736" y="599563"/>
                    <a:pt x="212221" y="608745"/>
                    <a:pt x="202758" y="580358"/>
                  </a:cubicBezTo>
                  <a:cubicBezTo>
                    <a:pt x="189472" y="575929"/>
                    <a:pt x="189910" y="575736"/>
                    <a:pt x="174929" y="572407"/>
                  </a:cubicBezTo>
                  <a:cubicBezTo>
                    <a:pt x="146143" y="566010"/>
                    <a:pt x="164436" y="571560"/>
                    <a:pt x="143123" y="564455"/>
                  </a:cubicBezTo>
                  <a:cubicBezTo>
                    <a:pt x="135172" y="561805"/>
                    <a:pt x="126929" y="559908"/>
                    <a:pt x="119270" y="556504"/>
                  </a:cubicBezTo>
                  <a:cubicBezTo>
                    <a:pt x="114904" y="554563"/>
                    <a:pt x="111617" y="550690"/>
                    <a:pt x="107343" y="548553"/>
                  </a:cubicBezTo>
                  <a:cubicBezTo>
                    <a:pt x="103595" y="546679"/>
                    <a:pt x="96972" y="548468"/>
                    <a:pt x="95416" y="544577"/>
                  </a:cubicBezTo>
                  <a:cubicBezTo>
                    <a:pt x="90959" y="533435"/>
                    <a:pt x="92765" y="520723"/>
                    <a:pt x="91440" y="508796"/>
                  </a:cubicBezTo>
                  <a:cubicBezTo>
                    <a:pt x="92765" y="504820"/>
                    <a:pt x="94400" y="500935"/>
                    <a:pt x="95416" y="496869"/>
                  </a:cubicBezTo>
                  <a:cubicBezTo>
                    <a:pt x="97055" y="490314"/>
                    <a:pt x="97925" y="483587"/>
                    <a:pt x="99391" y="476991"/>
                  </a:cubicBezTo>
                  <a:cubicBezTo>
                    <a:pt x="100576" y="471657"/>
                    <a:pt x="102042" y="466389"/>
                    <a:pt x="103367" y="461088"/>
                  </a:cubicBezTo>
                  <a:cubicBezTo>
                    <a:pt x="105400" y="452957"/>
                    <a:pt x="98066" y="445185"/>
                    <a:pt x="95416" y="437234"/>
                  </a:cubicBezTo>
                  <a:cubicBezTo>
                    <a:pt x="81537" y="423357"/>
                    <a:pt x="88649" y="432839"/>
                    <a:pt x="79513" y="405429"/>
                  </a:cubicBezTo>
                  <a:cubicBezTo>
                    <a:pt x="75537" y="402779"/>
                    <a:pt x="70571" y="401209"/>
                    <a:pt x="67586" y="397478"/>
                  </a:cubicBezTo>
                  <a:cubicBezTo>
                    <a:pt x="65510" y="394884"/>
                    <a:pt x="59895" y="370690"/>
                    <a:pt x="59635" y="369648"/>
                  </a:cubicBezTo>
                  <a:cubicBezTo>
                    <a:pt x="56984" y="366998"/>
                    <a:pt x="53612" y="364911"/>
                    <a:pt x="51683" y="361697"/>
                  </a:cubicBezTo>
                  <a:cubicBezTo>
                    <a:pt x="45860" y="351993"/>
                    <a:pt x="44326" y="322419"/>
                    <a:pt x="43732" y="317965"/>
                  </a:cubicBezTo>
                  <a:cubicBezTo>
                    <a:pt x="42493" y="308676"/>
                    <a:pt x="41081" y="299412"/>
                    <a:pt x="39756" y="290135"/>
                  </a:cubicBezTo>
                  <a:cubicBezTo>
                    <a:pt x="35781" y="287485"/>
                    <a:pt x="30815" y="285915"/>
                    <a:pt x="27830" y="282184"/>
                  </a:cubicBezTo>
                  <a:cubicBezTo>
                    <a:pt x="25212" y="278912"/>
                    <a:pt x="24763" y="274348"/>
                    <a:pt x="23854" y="270257"/>
                  </a:cubicBezTo>
                  <a:cubicBezTo>
                    <a:pt x="22105" y="262388"/>
                    <a:pt x="19878" y="254464"/>
                    <a:pt x="19878" y="246403"/>
                  </a:cubicBezTo>
                  <a:cubicBezTo>
                    <a:pt x="19878" y="242212"/>
                    <a:pt x="22703" y="238505"/>
                    <a:pt x="23854" y="234476"/>
                  </a:cubicBezTo>
                  <a:cubicBezTo>
                    <a:pt x="25355" y="229222"/>
                    <a:pt x="26505" y="223875"/>
                    <a:pt x="27830" y="218574"/>
                  </a:cubicBezTo>
                  <a:cubicBezTo>
                    <a:pt x="35037" y="211366"/>
                    <a:pt x="41588" y="207542"/>
                    <a:pt x="39756" y="194720"/>
                  </a:cubicBezTo>
                  <a:cubicBezTo>
                    <a:pt x="39080" y="189990"/>
                    <a:pt x="34455" y="186769"/>
                    <a:pt x="31805" y="182793"/>
                  </a:cubicBezTo>
                  <a:lnTo>
                    <a:pt x="19878" y="174841"/>
                  </a:lnTo>
                  <a:cubicBezTo>
                    <a:pt x="12904" y="170192"/>
                    <a:pt x="14746" y="158880"/>
                    <a:pt x="11927" y="150987"/>
                  </a:cubicBezTo>
                  <a:cubicBezTo>
                    <a:pt x="8119" y="140324"/>
                    <a:pt x="3976" y="129784"/>
                    <a:pt x="0" y="119182"/>
                  </a:cubicBezTo>
                  <a:close/>
                </a:path>
              </a:pathLst>
            </a:custGeom>
            <a:solidFill>
              <a:srgbClr val="FFCD00">
                <a:alpha val="40000"/>
              </a:srgbClr>
            </a:solidFill>
            <a:ln w="19050" algn="ctr">
              <a:noFill/>
              <a:miter lim="800000"/>
              <a:headEnd/>
              <a:tailEnd/>
            </a:ln>
          </p:spPr>
          <p:txBody>
            <a:bodyPr wrap="square" lIns="88900" tIns="88900" rIns="88900" bIns="889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6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 2" pitchFamily="18" charset="2"/>
                <a:buNone/>
                <a:tabLst/>
                <a:defRPr/>
              </a:pPr>
              <a:endParaRPr kumimoji="0" lang="es-MX" sz="6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654D95E5-8A07-C336-9AD3-1492EFA92A0D}"/>
                </a:ext>
              </a:extLst>
            </p:cNvPr>
            <p:cNvSpPr txBox="1"/>
            <p:nvPr/>
          </p:nvSpPr>
          <p:spPr>
            <a:xfrm>
              <a:off x="7436960" y="3265164"/>
              <a:ext cx="109831" cy="508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Pct val="100000"/>
                <a:buFontTx/>
                <a:buNone/>
                <a:tabLst/>
                <a:defRPr/>
              </a:pPr>
              <a:r>
                <a:rPr kumimoji="0" lang="es-MX" sz="1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Nevada</a:t>
              </a:r>
            </a:p>
          </p:txBody>
        </p: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1AAB0285-36BF-3236-DE5F-443179D3FECD}"/>
                </a:ext>
              </a:extLst>
            </p:cNvPr>
            <p:cNvSpPr txBox="1"/>
            <p:nvPr/>
          </p:nvSpPr>
          <p:spPr>
            <a:xfrm>
              <a:off x="7811021" y="3614752"/>
              <a:ext cx="109831" cy="508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Pct val="100000"/>
                <a:buFontTx/>
                <a:buNone/>
                <a:tabLst/>
                <a:defRPr/>
              </a:pPr>
              <a:r>
                <a:rPr kumimoji="0" lang="es-MX" sz="1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Arizona</a:t>
              </a:r>
            </a:p>
          </p:txBody>
        </p: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B71A53A4-B354-5C64-5A58-DEBB738F0CF2}"/>
                </a:ext>
              </a:extLst>
            </p:cNvPr>
            <p:cNvSpPr txBox="1"/>
            <p:nvPr/>
          </p:nvSpPr>
          <p:spPr>
            <a:xfrm>
              <a:off x="8214677" y="3685519"/>
              <a:ext cx="366571" cy="5082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Pct val="100000"/>
                <a:buFontTx/>
                <a:buNone/>
                <a:tabLst/>
                <a:defRPr/>
              </a:pPr>
              <a:r>
                <a:rPr kumimoji="0" lang="es-MX" sz="1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New Mexico</a:t>
              </a:r>
            </a:p>
          </p:txBody>
        </p: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B0C260B5-3A5A-3682-4559-9BAC9E2F0BDF}"/>
                </a:ext>
              </a:extLst>
            </p:cNvPr>
            <p:cNvSpPr txBox="1"/>
            <p:nvPr/>
          </p:nvSpPr>
          <p:spPr>
            <a:xfrm>
              <a:off x="8813711" y="4137298"/>
              <a:ext cx="366571" cy="5082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Pct val="100000"/>
                <a:buFontTx/>
                <a:buNone/>
                <a:tabLst/>
                <a:defRPr/>
              </a:pPr>
              <a:r>
                <a:rPr kumimoji="0" lang="es-MX" sz="1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Texas</a:t>
              </a:r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920E32B7-E4CD-C30B-D14B-63AE9059D330}"/>
                </a:ext>
              </a:extLst>
            </p:cNvPr>
            <p:cNvSpPr txBox="1"/>
            <p:nvPr/>
          </p:nvSpPr>
          <p:spPr>
            <a:xfrm>
              <a:off x="8924710" y="3771595"/>
              <a:ext cx="512177" cy="5082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Pct val="100000"/>
                <a:buFontTx/>
                <a:buNone/>
                <a:tabLst/>
                <a:defRPr/>
              </a:pPr>
              <a:r>
                <a:rPr kumimoji="0" lang="es-MX" sz="1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Oklahoma</a:t>
              </a:r>
            </a:p>
          </p:txBody>
        </p: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5903CC91-E37A-9FE9-9F9B-F29382827C1F}"/>
                </a:ext>
              </a:extLst>
            </p:cNvPr>
            <p:cNvSpPr txBox="1"/>
            <p:nvPr/>
          </p:nvSpPr>
          <p:spPr>
            <a:xfrm>
              <a:off x="9395737" y="3718145"/>
              <a:ext cx="512177" cy="5082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Pct val="100000"/>
                <a:buFontTx/>
                <a:buNone/>
                <a:tabLst/>
                <a:defRPr/>
              </a:pPr>
              <a:r>
                <a:rPr kumimoji="0" lang="es-MX" sz="1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Arkansas</a:t>
              </a:r>
            </a:p>
          </p:txBody>
        </p: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138BC795-7D4C-4802-14FF-EAD35512114B}"/>
                </a:ext>
              </a:extLst>
            </p:cNvPr>
            <p:cNvSpPr txBox="1"/>
            <p:nvPr/>
          </p:nvSpPr>
          <p:spPr>
            <a:xfrm>
              <a:off x="9396905" y="4141502"/>
              <a:ext cx="512177" cy="5082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Pct val="100000"/>
                <a:buFontTx/>
                <a:buNone/>
                <a:tabLst/>
                <a:defRPr/>
              </a:pPr>
              <a:r>
                <a:rPr kumimoji="0" lang="en-US" sz="100" b="1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Louisiana</a:t>
              </a:r>
            </a:p>
          </p:txBody>
        </p: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924E5307-0F51-25E0-6088-93F88404590F}"/>
                </a:ext>
              </a:extLst>
            </p:cNvPr>
            <p:cNvSpPr txBox="1"/>
            <p:nvPr/>
          </p:nvSpPr>
          <p:spPr>
            <a:xfrm>
              <a:off x="9640520" y="3870674"/>
              <a:ext cx="512177" cy="5082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Pct val="100000"/>
                <a:buFontTx/>
                <a:buNone/>
                <a:tabLst/>
                <a:defRPr/>
              </a:pPr>
              <a:r>
                <a:rPr kumimoji="0" lang="en-US" sz="1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Mississippi</a:t>
              </a:r>
            </a:p>
          </p:txBody>
        </p:sp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6EB0A350-D2AE-139D-68CC-BC8A223C78BB}"/>
                </a:ext>
              </a:extLst>
            </p:cNvPr>
            <p:cNvSpPr txBox="1"/>
            <p:nvPr/>
          </p:nvSpPr>
          <p:spPr>
            <a:xfrm>
              <a:off x="9932996" y="4013222"/>
              <a:ext cx="512177" cy="5082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Pct val="100000"/>
                <a:buFontTx/>
                <a:buNone/>
                <a:tabLst/>
                <a:defRPr/>
              </a:pPr>
              <a:r>
                <a:rPr kumimoji="0" lang="en-US" sz="1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Alabama</a:t>
              </a:r>
            </a:p>
          </p:txBody>
        </p: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BC18BED8-E5E4-D746-BD8B-DA1D5E2C0F64}"/>
                </a:ext>
              </a:extLst>
            </p:cNvPr>
            <p:cNvSpPr txBox="1"/>
            <p:nvPr/>
          </p:nvSpPr>
          <p:spPr>
            <a:xfrm>
              <a:off x="10226078" y="3895083"/>
              <a:ext cx="512177" cy="5082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Pct val="100000"/>
                <a:buFontTx/>
                <a:buNone/>
                <a:tabLst/>
                <a:defRPr/>
              </a:pPr>
              <a:r>
                <a:rPr kumimoji="0" lang="en-US" sz="1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Georgia</a:t>
              </a:r>
            </a:p>
          </p:txBody>
        </p:sp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10E4BAB3-1F65-3725-F5D1-EEE8DC2BDF92}"/>
                </a:ext>
              </a:extLst>
            </p:cNvPr>
            <p:cNvSpPr txBox="1"/>
            <p:nvPr/>
          </p:nvSpPr>
          <p:spPr>
            <a:xfrm>
              <a:off x="10468271" y="4384140"/>
              <a:ext cx="512177" cy="5082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Pct val="100000"/>
                <a:buFontTx/>
                <a:buNone/>
                <a:tabLst/>
                <a:defRPr/>
              </a:pPr>
              <a:r>
                <a:rPr kumimoji="0" lang="en-US" sz="1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Florida</a:t>
              </a:r>
            </a:p>
          </p:txBody>
        </p:sp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43E4344E-3249-BDD8-D0D9-D2279D215388}"/>
                </a:ext>
              </a:extLst>
            </p:cNvPr>
            <p:cNvSpPr txBox="1"/>
            <p:nvPr/>
          </p:nvSpPr>
          <p:spPr>
            <a:xfrm>
              <a:off x="10589500" y="3811821"/>
              <a:ext cx="754367" cy="5082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Pct val="100000"/>
                <a:buFontTx/>
                <a:buNone/>
                <a:tabLst/>
                <a:defRPr/>
              </a:pPr>
              <a:r>
                <a:rPr kumimoji="0" lang="en-US" sz="1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South Carolina</a:t>
              </a:r>
            </a:p>
          </p:txBody>
        </p:sp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87326410-80EF-E12A-AE03-67A434CBCB67}"/>
                </a:ext>
              </a:extLst>
            </p:cNvPr>
            <p:cNvSpPr txBox="1"/>
            <p:nvPr/>
          </p:nvSpPr>
          <p:spPr>
            <a:xfrm>
              <a:off x="10528914" y="3615050"/>
              <a:ext cx="754367" cy="5082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Pct val="100000"/>
                <a:buFontTx/>
                <a:buNone/>
                <a:tabLst/>
                <a:defRPr/>
              </a:pPr>
              <a:r>
                <a:rPr kumimoji="0" lang="en-US" sz="1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North Carolina</a:t>
              </a:r>
            </a:p>
          </p:txBody>
        </p: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E5910F6A-9B2B-939B-B54F-C4CDDC9D8476}"/>
                </a:ext>
              </a:extLst>
            </p:cNvPr>
            <p:cNvSpPr txBox="1"/>
            <p:nvPr/>
          </p:nvSpPr>
          <p:spPr>
            <a:xfrm>
              <a:off x="9785795" y="3609600"/>
              <a:ext cx="754367" cy="5082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Pct val="100000"/>
                <a:buFontTx/>
                <a:buNone/>
                <a:tabLst/>
                <a:defRPr/>
              </a:pPr>
              <a:r>
                <a:rPr kumimoji="0" lang="en-US" sz="1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Tennessee</a:t>
              </a:r>
            </a:p>
          </p:txBody>
        </p: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F117E0B1-1014-3F62-ED0C-BEFFACDCAED0}"/>
                </a:ext>
              </a:extLst>
            </p:cNvPr>
            <p:cNvSpPr txBox="1"/>
            <p:nvPr/>
          </p:nvSpPr>
          <p:spPr>
            <a:xfrm>
              <a:off x="6927940" y="3245565"/>
              <a:ext cx="140580" cy="508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Pct val="100000"/>
                <a:buFontTx/>
                <a:buNone/>
                <a:tabLst/>
                <a:defRPr/>
              </a:pPr>
              <a:r>
                <a:rPr kumimoji="0" lang="es-MX" sz="1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California</a:t>
              </a:r>
            </a:p>
          </p:txBody>
        </p:sp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E63A9260-8958-D425-E39E-68A1A144EF4D}"/>
                </a:ext>
              </a:extLst>
            </p:cNvPr>
            <p:cNvSpPr txBox="1"/>
            <p:nvPr/>
          </p:nvSpPr>
          <p:spPr>
            <a:xfrm>
              <a:off x="7905458" y="3177094"/>
              <a:ext cx="70290" cy="508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Pct val="100000"/>
                <a:buFontTx/>
                <a:buNone/>
                <a:tabLst/>
                <a:defRPr/>
              </a:pPr>
              <a:r>
                <a:rPr kumimoji="0" lang="es-MX" sz="1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Utah</a:t>
              </a:r>
            </a:p>
          </p:txBody>
        </p:sp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91E3AB01-8AA8-5FD9-FE45-1715BF2D3F3D}"/>
                </a:ext>
              </a:extLst>
            </p:cNvPr>
            <p:cNvSpPr txBox="1"/>
            <p:nvPr/>
          </p:nvSpPr>
          <p:spPr>
            <a:xfrm>
              <a:off x="8317002" y="3264904"/>
              <a:ext cx="127404" cy="508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Pct val="100000"/>
                <a:buFontTx/>
                <a:buNone/>
                <a:tabLst/>
                <a:defRPr/>
              </a:pPr>
              <a:r>
                <a:rPr kumimoji="0" lang="es-MX" sz="1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Colorado</a:t>
              </a:r>
            </a:p>
          </p:txBody>
        </p:sp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B4EF85D5-1C33-BBB3-9AB5-D24D46DC283B}"/>
                </a:ext>
              </a:extLst>
            </p:cNvPr>
            <p:cNvSpPr txBox="1"/>
            <p:nvPr/>
          </p:nvSpPr>
          <p:spPr>
            <a:xfrm>
              <a:off x="8981785" y="3305681"/>
              <a:ext cx="96649" cy="508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Pct val="100000"/>
                <a:buFontTx/>
                <a:buNone/>
                <a:tabLst/>
                <a:defRPr/>
              </a:pPr>
              <a:r>
                <a:rPr kumimoji="0" lang="es-MX" sz="1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Kansas</a:t>
              </a:r>
            </a:p>
          </p:txBody>
        </p:sp>
        <p:grpSp>
          <p:nvGrpSpPr>
            <p:cNvPr id="118" name="Group 117">
              <a:extLst>
                <a:ext uri="{FF2B5EF4-FFF2-40B4-BE49-F238E27FC236}">
                  <a16:creationId xmlns:a16="http://schemas.microsoft.com/office/drawing/2014/main" id="{A4E2710D-CACE-F474-4E27-77A688F7F044}"/>
                </a:ext>
              </a:extLst>
            </p:cNvPr>
            <p:cNvGrpSpPr/>
            <p:nvPr/>
          </p:nvGrpSpPr>
          <p:grpSpPr>
            <a:xfrm rot="267241">
              <a:off x="7261390" y="3971107"/>
              <a:ext cx="2994646" cy="2006709"/>
              <a:chOff x="1088595" y="1245916"/>
              <a:chExt cx="6918585" cy="4636138"/>
            </a:xfrm>
            <a:solidFill>
              <a:srgbClr val="D0D0CE"/>
            </a:solidFill>
          </p:grpSpPr>
          <p:sp>
            <p:nvSpPr>
              <p:cNvPr id="182" name="Freeform 6">
                <a:extLst>
                  <a:ext uri="{FF2B5EF4-FFF2-40B4-BE49-F238E27FC236}">
                    <a16:creationId xmlns:a16="http://schemas.microsoft.com/office/drawing/2014/main" id="{C6DFAAD8-E627-47AB-5191-363E751AB8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80477" y="2670801"/>
                <a:ext cx="691859" cy="1348382"/>
              </a:xfrm>
              <a:custGeom>
                <a:avLst/>
                <a:gdLst>
                  <a:gd name="T0" fmla="*/ 285756 w 314"/>
                  <a:gd name="T1" fmla="*/ 301757 h 631"/>
                  <a:gd name="T2" fmla="*/ 214761 w 314"/>
                  <a:gd name="T3" fmla="*/ 264481 h 631"/>
                  <a:gd name="T4" fmla="*/ 184588 w 314"/>
                  <a:gd name="T5" fmla="*/ 209455 h 631"/>
                  <a:gd name="T6" fmla="*/ 150865 w 314"/>
                  <a:gd name="T7" fmla="*/ 165079 h 631"/>
                  <a:gd name="T8" fmla="*/ 133116 w 314"/>
                  <a:gd name="T9" fmla="*/ 74552 h 631"/>
                  <a:gd name="T10" fmla="*/ 83419 w 314"/>
                  <a:gd name="T11" fmla="*/ 0 h 631"/>
                  <a:gd name="T12" fmla="*/ 65671 w 314"/>
                  <a:gd name="T13" fmla="*/ 46151 h 631"/>
                  <a:gd name="T14" fmla="*/ 86969 w 314"/>
                  <a:gd name="T15" fmla="*/ 92302 h 631"/>
                  <a:gd name="T16" fmla="*/ 76320 w 314"/>
                  <a:gd name="T17" fmla="*/ 145554 h 631"/>
                  <a:gd name="T18" fmla="*/ 101168 w 314"/>
                  <a:gd name="T19" fmla="*/ 188155 h 631"/>
                  <a:gd name="T20" fmla="*/ 138441 w 314"/>
                  <a:gd name="T21" fmla="*/ 221880 h 631"/>
                  <a:gd name="T22" fmla="*/ 173938 w 314"/>
                  <a:gd name="T23" fmla="*/ 296432 h 631"/>
                  <a:gd name="T24" fmla="*/ 232510 w 314"/>
                  <a:gd name="T25" fmla="*/ 331933 h 631"/>
                  <a:gd name="T26" fmla="*/ 260908 w 314"/>
                  <a:gd name="T27" fmla="*/ 344358 h 631"/>
                  <a:gd name="T28" fmla="*/ 298180 w 314"/>
                  <a:gd name="T29" fmla="*/ 399385 h 631"/>
                  <a:gd name="T30" fmla="*/ 330128 w 314"/>
                  <a:gd name="T31" fmla="*/ 461511 h 631"/>
                  <a:gd name="T32" fmla="*/ 278657 w 314"/>
                  <a:gd name="T33" fmla="*/ 504112 h 631"/>
                  <a:gd name="T34" fmla="*/ 237834 w 314"/>
                  <a:gd name="T35" fmla="*/ 541388 h 631"/>
                  <a:gd name="T36" fmla="*/ 191687 w 314"/>
                  <a:gd name="T37" fmla="*/ 564464 h 631"/>
                  <a:gd name="T38" fmla="*/ 149090 w 314"/>
                  <a:gd name="T39" fmla="*/ 612390 h 631"/>
                  <a:gd name="T40" fmla="*/ 86969 w 314"/>
                  <a:gd name="T41" fmla="*/ 660316 h 631"/>
                  <a:gd name="T42" fmla="*/ 118917 w 314"/>
                  <a:gd name="T43" fmla="*/ 694042 h 631"/>
                  <a:gd name="T44" fmla="*/ 104718 w 314"/>
                  <a:gd name="T45" fmla="*/ 743743 h 631"/>
                  <a:gd name="T46" fmla="*/ 127792 w 314"/>
                  <a:gd name="T47" fmla="*/ 770368 h 631"/>
                  <a:gd name="T48" fmla="*/ 90519 w 314"/>
                  <a:gd name="T49" fmla="*/ 820070 h 631"/>
                  <a:gd name="T50" fmla="*/ 49697 w 314"/>
                  <a:gd name="T51" fmla="*/ 866221 h 631"/>
                  <a:gd name="T52" fmla="*/ 8874 w 314"/>
                  <a:gd name="T53" fmla="*/ 912372 h 631"/>
                  <a:gd name="T54" fmla="*/ 46147 w 314"/>
                  <a:gd name="T55" fmla="*/ 963848 h 631"/>
                  <a:gd name="T56" fmla="*/ 37273 w 314"/>
                  <a:gd name="T57" fmla="*/ 1020650 h 631"/>
                  <a:gd name="T58" fmla="*/ 74545 w 314"/>
                  <a:gd name="T59" fmla="*/ 1040175 h 631"/>
                  <a:gd name="T60" fmla="*/ 134891 w 314"/>
                  <a:gd name="T61" fmla="*/ 1050825 h 631"/>
                  <a:gd name="T62" fmla="*/ 157965 w 314"/>
                  <a:gd name="T63" fmla="*/ 1047275 h 631"/>
                  <a:gd name="T64" fmla="*/ 191687 w 314"/>
                  <a:gd name="T65" fmla="*/ 1093426 h 631"/>
                  <a:gd name="T66" fmla="*/ 246709 w 314"/>
                  <a:gd name="T67" fmla="*/ 1105852 h 631"/>
                  <a:gd name="T68" fmla="*/ 298180 w 314"/>
                  <a:gd name="T69" fmla="*/ 1104077 h 631"/>
                  <a:gd name="T70" fmla="*/ 376275 w 314"/>
                  <a:gd name="T71" fmla="*/ 1081001 h 631"/>
                  <a:gd name="T72" fmla="*/ 413547 w 314"/>
                  <a:gd name="T73" fmla="*/ 1104077 h 631"/>
                  <a:gd name="T74" fmla="*/ 454370 w 314"/>
                  <a:gd name="T75" fmla="*/ 1070351 h 631"/>
                  <a:gd name="T76" fmla="*/ 463244 w 314"/>
                  <a:gd name="T77" fmla="*/ 1006449 h 631"/>
                  <a:gd name="T78" fmla="*/ 454370 w 314"/>
                  <a:gd name="T79" fmla="*/ 873321 h 631"/>
                  <a:gd name="T80" fmla="*/ 443720 w 314"/>
                  <a:gd name="T81" fmla="*/ 832495 h 631"/>
                  <a:gd name="T82" fmla="*/ 456145 w 314"/>
                  <a:gd name="T83" fmla="*/ 708242 h 631"/>
                  <a:gd name="T84" fmla="*/ 470344 w 314"/>
                  <a:gd name="T85" fmla="*/ 640790 h 631"/>
                  <a:gd name="T86" fmla="*/ 484543 w 314"/>
                  <a:gd name="T87" fmla="*/ 543163 h 631"/>
                  <a:gd name="T88" fmla="*/ 502292 w 314"/>
                  <a:gd name="T89" fmla="*/ 509437 h 631"/>
                  <a:gd name="T90" fmla="*/ 518266 w 314"/>
                  <a:gd name="T91" fmla="*/ 465061 h 631"/>
                  <a:gd name="T92" fmla="*/ 541339 w 314"/>
                  <a:gd name="T93" fmla="*/ 415360 h 631"/>
                  <a:gd name="T94" fmla="*/ 557313 w 314"/>
                  <a:gd name="T95" fmla="*/ 383409 h 631"/>
                  <a:gd name="T96" fmla="*/ 518266 w 314"/>
                  <a:gd name="T97" fmla="*/ 355009 h 631"/>
                  <a:gd name="T98" fmla="*/ 473894 w 314"/>
                  <a:gd name="T99" fmla="*/ 331933 h 631"/>
                  <a:gd name="T100" fmla="*/ 353202 w 314"/>
                  <a:gd name="T101" fmla="*/ 315958 h 631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314"/>
                  <a:gd name="T154" fmla="*/ 0 h 631"/>
                  <a:gd name="T155" fmla="*/ 314 w 314"/>
                  <a:gd name="T156" fmla="*/ 631 h 631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314" h="631">
                    <a:moveTo>
                      <a:pt x="186" y="171"/>
                    </a:moveTo>
                    <a:cubicBezTo>
                      <a:pt x="181" y="171"/>
                      <a:pt x="167" y="170"/>
                      <a:pt x="161" y="170"/>
                    </a:cubicBezTo>
                    <a:cubicBezTo>
                      <a:pt x="156" y="170"/>
                      <a:pt x="153" y="165"/>
                      <a:pt x="146" y="160"/>
                    </a:cubicBezTo>
                    <a:cubicBezTo>
                      <a:pt x="138" y="154"/>
                      <a:pt x="127" y="150"/>
                      <a:pt x="121" y="149"/>
                    </a:cubicBezTo>
                    <a:cubicBezTo>
                      <a:pt x="114" y="148"/>
                      <a:pt x="113" y="149"/>
                      <a:pt x="113" y="140"/>
                    </a:cubicBezTo>
                    <a:cubicBezTo>
                      <a:pt x="113" y="131"/>
                      <a:pt x="109" y="123"/>
                      <a:pt x="104" y="118"/>
                    </a:cubicBezTo>
                    <a:cubicBezTo>
                      <a:pt x="98" y="112"/>
                      <a:pt x="92" y="110"/>
                      <a:pt x="91" y="105"/>
                    </a:cubicBezTo>
                    <a:cubicBezTo>
                      <a:pt x="89" y="99"/>
                      <a:pt x="91" y="89"/>
                      <a:pt x="85" y="93"/>
                    </a:cubicBezTo>
                    <a:cubicBezTo>
                      <a:pt x="80" y="97"/>
                      <a:pt x="83" y="85"/>
                      <a:pt x="80" y="73"/>
                    </a:cubicBezTo>
                    <a:cubicBezTo>
                      <a:pt x="78" y="61"/>
                      <a:pt x="78" y="48"/>
                      <a:pt x="75" y="42"/>
                    </a:cubicBezTo>
                    <a:cubicBezTo>
                      <a:pt x="72" y="35"/>
                      <a:pt x="74" y="13"/>
                      <a:pt x="70" y="8"/>
                    </a:cubicBezTo>
                    <a:cubicBezTo>
                      <a:pt x="66" y="2"/>
                      <a:pt x="59" y="0"/>
                      <a:pt x="47" y="0"/>
                    </a:cubicBezTo>
                    <a:cubicBezTo>
                      <a:pt x="47" y="0"/>
                      <a:pt x="38" y="12"/>
                      <a:pt x="34" y="14"/>
                    </a:cubicBezTo>
                    <a:cubicBezTo>
                      <a:pt x="30" y="17"/>
                      <a:pt x="32" y="25"/>
                      <a:pt x="37" y="26"/>
                    </a:cubicBezTo>
                    <a:cubicBezTo>
                      <a:pt x="42" y="27"/>
                      <a:pt x="43" y="39"/>
                      <a:pt x="43" y="39"/>
                    </a:cubicBezTo>
                    <a:cubicBezTo>
                      <a:pt x="43" y="39"/>
                      <a:pt x="46" y="48"/>
                      <a:pt x="49" y="52"/>
                    </a:cubicBezTo>
                    <a:cubicBezTo>
                      <a:pt x="51" y="56"/>
                      <a:pt x="47" y="64"/>
                      <a:pt x="50" y="68"/>
                    </a:cubicBezTo>
                    <a:cubicBezTo>
                      <a:pt x="53" y="72"/>
                      <a:pt x="47" y="80"/>
                      <a:pt x="43" y="82"/>
                    </a:cubicBezTo>
                    <a:cubicBezTo>
                      <a:pt x="40" y="85"/>
                      <a:pt x="47" y="93"/>
                      <a:pt x="53" y="93"/>
                    </a:cubicBezTo>
                    <a:cubicBezTo>
                      <a:pt x="58" y="93"/>
                      <a:pt x="62" y="99"/>
                      <a:pt x="57" y="106"/>
                    </a:cubicBezTo>
                    <a:cubicBezTo>
                      <a:pt x="51" y="112"/>
                      <a:pt x="55" y="120"/>
                      <a:pt x="59" y="120"/>
                    </a:cubicBezTo>
                    <a:cubicBezTo>
                      <a:pt x="63" y="120"/>
                      <a:pt x="74" y="122"/>
                      <a:pt x="78" y="125"/>
                    </a:cubicBezTo>
                    <a:cubicBezTo>
                      <a:pt x="81" y="129"/>
                      <a:pt x="85" y="148"/>
                      <a:pt x="85" y="153"/>
                    </a:cubicBezTo>
                    <a:cubicBezTo>
                      <a:pt x="85" y="158"/>
                      <a:pt x="92" y="166"/>
                      <a:pt x="98" y="167"/>
                    </a:cubicBezTo>
                    <a:cubicBezTo>
                      <a:pt x="105" y="169"/>
                      <a:pt x="108" y="179"/>
                      <a:pt x="109" y="186"/>
                    </a:cubicBezTo>
                    <a:cubicBezTo>
                      <a:pt x="110" y="192"/>
                      <a:pt x="131" y="187"/>
                      <a:pt x="131" y="187"/>
                    </a:cubicBezTo>
                    <a:cubicBezTo>
                      <a:pt x="131" y="187"/>
                      <a:pt x="132" y="199"/>
                      <a:pt x="139" y="199"/>
                    </a:cubicBezTo>
                    <a:cubicBezTo>
                      <a:pt x="146" y="199"/>
                      <a:pt x="147" y="194"/>
                      <a:pt x="147" y="194"/>
                    </a:cubicBezTo>
                    <a:cubicBezTo>
                      <a:pt x="147" y="194"/>
                      <a:pt x="161" y="195"/>
                      <a:pt x="165" y="198"/>
                    </a:cubicBezTo>
                    <a:cubicBezTo>
                      <a:pt x="169" y="200"/>
                      <a:pt x="168" y="211"/>
                      <a:pt x="168" y="225"/>
                    </a:cubicBezTo>
                    <a:cubicBezTo>
                      <a:pt x="168" y="239"/>
                      <a:pt x="170" y="255"/>
                      <a:pt x="177" y="255"/>
                    </a:cubicBezTo>
                    <a:cubicBezTo>
                      <a:pt x="184" y="255"/>
                      <a:pt x="187" y="256"/>
                      <a:pt x="186" y="260"/>
                    </a:cubicBezTo>
                    <a:cubicBezTo>
                      <a:pt x="185" y="264"/>
                      <a:pt x="180" y="268"/>
                      <a:pt x="173" y="271"/>
                    </a:cubicBezTo>
                    <a:cubicBezTo>
                      <a:pt x="167" y="273"/>
                      <a:pt x="161" y="280"/>
                      <a:pt x="157" y="284"/>
                    </a:cubicBezTo>
                    <a:cubicBezTo>
                      <a:pt x="153" y="288"/>
                      <a:pt x="150" y="284"/>
                      <a:pt x="146" y="287"/>
                    </a:cubicBezTo>
                    <a:cubicBezTo>
                      <a:pt x="142" y="289"/>
                      <a:pt x="138" y="301"/>
                      <a:pt x="134" y="305"/>
                    </a:cubicBezTo>
                    <a:cubicBezTo>
                      <a:pt x="130" y="309"/>
                      <a:pt x="122" y="306"/>
                      <a:pt x="118" y="306"/>
                    </a:cubicBezTo>
                    <a:cubicBezTo>
                      <a:pt x="114" y="306"/>
                      <a:pt x="108" y="313"/>
                      <a:pt x="108" y="318"/>
                    </a:cubicBezTo>
                    <a:cubicBezTo>
                      <a:pt x="108" y="323"/>
                      <a:pt x="105" y="331"/>
                      <a:pt x="101" y="338"/>
                    </a:cubicBezTo>
                    <a:cubicBezTo>
                      <a:pt x="97" y="344"/>
                      <a:pt x="88" y="340"/>
                      <a:pt x="84" y="345"/>
                    </a:cubicBezTo>
                    <a:cubicBezTo>
                      <a:pt x="80" y="351"/>
                      <a:pt x="67" y="355"/>
                      <a:pt x="62" y="356"/>
                    </a:cubicBezTo>
                    <a:cubicBezTo>
                      <a:pt x="57" y="357"/>
                      <a:pt x="51" y="365"/>
                      <a:pt x="49" y="372"/>
                    </a:cubicBezTo>
                    <a:cubicBezTo>
                      <a:pt x="46" y="378"/>
                      <a:pt x="54" y="378"/>
                      <a:pt x="58" y="382"/>
                    </a:cubicBezTo>
                    <a:cubicBezTo>
                      <a:pt x="62" y="386"/>
                      <a:pt x="67" y="391"/>
                      <a:pt x="67" y="391"/>
                    </a:cubicBezTo>
                    <a:cubicBezTo>
                      <a:pt x="67" y="391"/>
                      <a:pt x="62" y="395"/>
                      <a:pt x="55" y="400"/>
                    </a:cubicBezTo>
                    <a:cubicBezTo>
                      <a:pt x="49" y="406"/>
                      <a:pt x="59" y="419"/>
                      <a:pt x="59" y="419"/>
                    </a:cubicBezTo>
                    <a:cubicBezTo>
                      <a:pt x="59" y="419"/>
                      <a:pt x="59" y="427"/>
                      <a:pt x="63" y="429"/>
                    </a:cubicBezTo>
                    <a:cubicBezTo>
                      <a:pt x="67" y="432"/>
                      <a:pt x="68" y="434"/>
                      <a:pt x="72" y="434"/>
                    </a:cubicBezTo>
                    <a:cubicBezTo>
                      <a:pt x="76" y="434"/>
                      <a:pt x="76" y="446"/>
                      <a:pt x="71" y="455"/>
                    </a:cubicBezTo>
                    <a:cubicBezTo>
                      <a:pt x="66" y="465"/>
                      <a:pt x="51" y="462"/>
                      <a:pt x="51" y="462"/>
                    </a:cubicBezTo>
                    <a:cubicBezTo>
                      <a:pt x="51" y="462"/>
                      <a:pt x="34" y="465"/>
                      <a:pt x="29" y="467"/>
                    </a:cubicBezTo>
                    <a:cubicBezTo>
                      <a:pt x="24" y="470"/>
                      <a:pt x="26" y="480"/>
                      <a:pt x="28" y="488"/>
                    </a:cubicBezTo>
                    <a:cubicBezTo>
                      <a:pt x="29" y="496"/>
                      <a:pt x="23" y="507"/>
                      <a:pt x="17" y="503"/>
                    </a:cubicBezTo>
                    <a:cubicBezTo>
                      <a:pt x="12" y="499"/>
                      <a:pt x="11" y="509"/>
                      <a:pt x="5" y="514"/>
                    </a:cubicBezTo>
                    <a:cubicBezTo>
                      <a:pt x="0" y="520"/>
                      <a:pt x="9" y="529"/>
                      <a:pt x="15" y="533"/>
                    </a:cubicBezTo>
                    <a:cubicBezTo>
                      <a:pt x="20" y="537"/>
                      <a:pt x="23" y="538"/>
                      <a:pt x="26" y="543"/>
                    </a:cubicBezTo>
                    <a:cubicBezTo>
                      <a:pt x="30" y="548"/>
                      <a:pt x="29" y="554"/>
                      <a:pt x="24" y="558"/>
                    </a:cubicBezTo>
                    <a:cubicBezTo>
                      <a:pt x="19" y="561"/>
                      <a:pt x="20" y="569"/>
                      <a:pt x="21" y="575"/>
                    </a:cubicBezTo>
                    <a:cubicBezTo>
                      <a:pt x="23" y="580"/>
                      <a:pt x="29" y="577"/>
                      <a:pt x="34" y="579"/>
                    </a:cubicBezTo>
                    <a:cubicBezTo>
                      <a:pt x="40" y="580"/>
                      <a:pt x="38" y="586"/>
                      <a:pt x="42" y="586"/>
                    </a:cubicBezTo>
                    <a:cubicBezTo>
                      <a:pt x="46" y="586"/>
                      <a:pt x="53" y="589"/>
                      <a:pt x="53" y="589"/>
                    </a:cubicBezTo>
                    <a:cubicBezTo>
                      <a:pt x="53" y="589"/>
                      <a:pt x="66" y="596"/>
                      <a:pt x="76" y="592"/>
                    </a:cubicBezTo>
                    <a:cubicBezTo>
                      <a:pt x="87" y="588"/>
                      <a:pt x="76" y="592"/>
                      <a:pt x="78" y="586"/>
                    </a:cubicBezTo>
                    <a:cubicBezTo>
                      <a:pt x="79" y="581"/>
                      <a:pt x="84" y="585"/>
                      <a:pt x="89" y="590"/>
                    </a:cubicBezTo>
                    <a:cubicBezTo>
                      <a:pt x="95" y="596"/>
                      <a:pt x="100" y="598"/>
                      <a:pt x="100" y="602"/>
                    </a:cubicBezTo>
                    <a:cubicBezTo>
                      <a:pt x="100" y="606"/>
                      <a:pt x="104" y="613"/>
                      <a:pt x="108" y="616"/>
                    </a:cubicBezTo>
                    <a:cubicBezTo>
                      <a:pt x="112" y="620"/>
                      <a:pt x="130" y="615"/>
                      <a:pt x="130" y="615"/>
                    </a:cubicBezTo>
                    <a:cubicBezTo>
                      <a:pt x="130" y="615"/>
                      <a:pt x="132" y="622"/>
                      <a:pt x="139" y="623"/>
                    </a:cubicBezTo>
                    <a:cubicBezTo>
                      <a:pt x="146" y="624"/>
                      <a:pt x="152" y="623"/>
                      <a:pt x="153" y="619"/>
                    </a:cubicBezTo>
                    <a:cubicBezTo>
                      <a:pt x="155" y="615"/>
                      <a:pt x="163" y="619"/>
                      <a:pt x="168" y="622"/>
                    </a:cubicBezTo>
                    <a:cubicBezTo>
                      <a:pt x="173" y="624"/>
                      <a:pt x="174" y="615"/>
                      <a:pt x="174" y="615"/>
                    </a:cubicBezTo>
                    <a:cubicBezTo>
                      <a:pt x="174" y="615"/>
                      <a:pt x="211" y="614"/>
                      <a:pt x="212" y="609"/>
                    </a:cubicBezTo>
                    <a:cubicBezTo>
                      <a:pt x="214" y="603"/>
                      <a:pt x="222" y="607"/>
                      <a:pt x="227" y="609"/>
                    </a:cubicBezTo>
                    <a:cubicBezTo>
                      <a:pt x="232" y="610"/>
                      <a:pt x="233" y="616"/>
                      <a:pt x="233" y="622"/>
                    </a:cubicBezTo>
                    <a:cubicBezTo>
                      <a:pt x="233" y="627"/>
                      <a:pt x="248" y="631"/>
                      <a:pt x="257" y="631"/>
                    </a:cubicBezTo>
                    <a:cubicBezTo>
                      <a:pt x="266" y="631"/>
                      <a:pt x="260" y="603"/>
                      <a:pt x="256" y="603"/>
                    </a:cubicBezTo>
                    <a:cubicBezTo>
                      <a:pt x="252" y="603"/>
                      <a:pt x="257" y="581"/>
                      <a:pt x="257" y="581"/>
                    </a:cubicBezTo>
                    <a:cubicBezTo>
                      <a:pt x="257" y="581"/>
                      <a:pt x="260" y="571"/>
                      <a:pt x="261" y="567"/>
                    </a:cubicBezTo>
                    <a:cubicBezTo>
                      <a:pt x="262" y="563"/>
                      <a:pt x="257" y="537"/>
                      <a:pt x="256" y="533"/>
                    </a:cubicBezTo>
                    <a:cubicBezTo>
                      <a:pt x="253" y="524"/>
                      <a:pt x="256" y="496"/>
                      <a:pt x="256" y="492"/>
                    </a:cubicBezTo>
                    <a:cubicBezTo>
                      <a:pt x="256" y="488"/>
                      <a:pt x="249" y="482"/>
                      <a:pt x="250" y="478"/>
                    </a:cubicBezTo>
                    <a:cubicBezTo>
                      <a:pt x="252" y="474"/>
                      <a:pt x="250" y="469"/>
                      <a:pt x="250" y="469"/>
                    </a:cubicBezTo>
                    <a:cubicBezTo>
                      <a:pt x="254" y="419"/>
                      <a:pt x="254" y="419"/>
                      <a:pt x="254" y="419"/>
                    </a:cubicBezTo>
                    <a:cubicBezTo>
                      <a:pt x="254" y="419"/>
                      <a:pt x="256" y="406"/>
                      <a:pt x="257" y="399"/>
                    </a:cubicBezTo>
                    <a:cubicBezTo>
                      <a:pt x="258" y="393"/>
                      <a:pt x="258" y="386"/>
                      <a:pt x="258" y="386"/>
                    </a:cubicBezTo>
                    <a:cubicBezTo>
                      <a:pt x="258" y="386"/>
                      <a:pt x="262" y="366"/>
                      <a:pt x="265" y="361"/>
                    </a:cubicBezTo>
                    <a:cubicBezTo>
                      <a:pt x="267" y="356"/>
                      <a:pt x="269" y="335"/>
                      <a:pt x="269" y="328"/>
                    </a:cubicBezTo>
                    <a:cubicBezTo>
                      <a:pt x="269" y="322"/>
                      <a:pt x="271" y="310"/>
                      <a:pt x="273" y="306"/>
                    </a:cubicBezTo>
                    <a:cubicBezTo>
                      <a:pt x="274" y="302"/>
                      <a:pt x="279" y="300"/>
                      <a:pt x="279" y="300"/>
                    </a:cubicBezTo>
                    <a:cubicBezTo>
                      <a:pt x="283" y="287"/>
                      <a:pt x="283" y="287"/>
                      <a:pt x="283" y="287"/>
                    </a:cubicBezTo>
                    <a:cubicBezTo>
                      <a:pt x="283" y="287"/>
                      <a:pt x="287" y="277"/>
                      <a:pt x="287" y="271"/>
                    </a:cubicBezTo>
                    <a:cubicBezTo>
                      <a:pt x="287" y="264"/>
                      <a:pt x="292" y="262"/>
                      <a:pt x="292" y="262"/>
                    </a:cubicBezTo>
                    <a:cubicBezTo>
                      <a:pt x="300" y="249"/>
                      <a:pt x="300" y="249"/>
                      <a:pt x="300" y="249"/>
                    </a:cubicBezTo>
                    <a:cubicBezTo>
                      <a:pt x="300" y="249"/>
                      <a:pt x="304" y="238"/>
                      <a:pt x="305" y="234"/>
                    </a:cubicBezTo>
                    <a:cubicBezTo>
                      <a:pt x="307" y="230"/>
                      <a:pt x="305" y="222"/>
                      <a:pt x="305" y="222"/>
                    </a:cubicBezTo>
                    <a:cubicBezTo>
                      <a:pt x="305" y="222"/>
                      <a:pt x="314" y="222"/>
                      <a:pt x="314" y="216"/>
                    </a:cubicBezTo>
                    <a:cubicBezTo>
                      <a:pt x="314" y="209"/>
                      <a:pt x="313" y="194"/>
                      <a:pt x="309" y="194"/>
                    </a:cubicBezTo>
                    <a:cubicBezTo>
                      <a:pt x="305" y="194"/>
                      <a:pt x="301" y="196"/>
                      <a:pt x="292" y="200"/>
                    </a:cubicBezTo>
                    <a:cubicBezTo>
                      <a:pt x="283" y="204"/>
                      <a:pt x="283" y="203"/>
                      <a:pt x="278" y="199"/>
                    </a:cubicBezTo>
                    <a:cubicBezTo>
                      <a:pt x="273" y="195"/>
                      <a:pt x="271" y="191"/>
                      <a:pt x="267" y="187"/>
                    </a:cubicBezTo>
                    <a:cubicBezTo>
                      <a:pt x="263" y="183"/>
                      <a:pt x="227" y="183"/>
                      <a:pt x="222" y="183"/>
                    </a:cubicBezTo>
                    <a:cubicBezTo>
                      <a:pt x="216" y="183"/>
                      <a:pt x="201" y="182"/>
                      <a:pt x="199" y="178"/>
                    </a:cubicBezTo>
                    <a:lnTo>
                      <a:pt x="186" y="171"/>
                    </a:lnTo>
                    <a:close/>
                  </a:path>
                </a:pathLst>
              </a:custGeom>
              <a:solidFill>
                <a:srgbClr val="E3CF7C"/>
              </a:solidFill>
              <a:ln w="6350" cmpd="sng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lIns="44450" tIns="44450" rIns="44450" bIns="4445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MX" sz="7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3" name="Freeform 7">
                <a:extLst>
                  <a:ext uri="{FF2B5EF4-FFF2-40B4-BE49-F238E27FC236}">
                    <a16:creationId xmlns:a16="http://schemas.microsoft.com/office/drawing/2014/main" id="{EAFB36FE-AB29-BDEF-D711-F144C3F235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34090" y="2634462"/>
                <a:ext cx="658350" cy="1164772"/>
              </a:xfrm>
              <a:custGeom>
                <a:avLst/>
                <a:gdLst>
                  <a:gd name="T0" fmla="*/ 391942 w 299"/>
                  <a:gd name="T1" fmla="*/ 360113 h 545"/>
                  <a:gd name="T2" fmla="*/ 349378 w 299"/>
                  <a:gd name="T3" fmla="*/ 301572 h 545"/>
                  <a:gd name="T4" fmla="*/ 303267 w 299"/>
                  <a:gd name="T5" fmla="*/ 243032 h 545"/>
                  <a:gd name="T6" fmla="*/ 292626 w 299"/>
                  <a:gd name="T7" fmla="*/ 195135 h 545"/>
                  <a:gd name="T8" fmla="*/ 287306 w 299"/>
                  <a:gd name="T9" fmla="*/ 150786 h 545"/>
                  <a:gd name="T10" fmla="*/ 274891 w 299"/>
                  <a:gd name="T11" fmla="*/ 99341 h 545"/>
                  <a:gd name="T12" fmla="*/ 258930 w 299"/>
                  <a:gd name="T13" fmla="*/ 54993 h 545"/>
                  <a:gd name="T14" fmla="*/ 266024 w 299"/>
                  <a:gd name="T15" fmla="*/ 19513 h 545"/>
                  <a:gd name="T16" fmla="*/ 237648 w 299"/>
                  <a:gd name="T17" fmla="*/ 24835 h 545"/>
                  <a:gd name="T18" fmla="*/ 214592 w 299"/>
                  <a:gd name="T19" fmla="*/ 39027 h 545"/>
                  <a:gd name="T20" fmla="*/ 184443 w 299"/>
                  <a:gd name="T21" fmla="*/ 19513 h 545"/>
                  <a:gd name="T22" fmla="*/ 159614 w 299"/>
                  <a:gd name="T23" fmla="*/ 74506 h 545"/>
                  <a:gd name="T24" fmla="*/ 115277 w 299"/>
                  <a:gd name="T25" fmla="*/ 106437 h 545"/>
                  <a:gd name="T26" fmla="*/ 79807 w 299"/>
                  <a:gd name="T27" fmla="*/ 125951 h 545"/>
                  <a:gd name="T28" fmla="*/ 83354 w 299"/>
                  <a:gd name="T29" fmla="*/ 170300 h 545"/>
                  <a:gd name="T30" fmla="*/ 127691 w 299"/>
                  <a:gd name="T31" fmla="*/ 170300 h 545"/>
                  <a:gd name="T32" fmla="*/ 113503 w 299"/>
                  <a:gd name="T33" fmla="*/ 241258 h 545"/>
                  <a:gd name="T34" fmla="*/ 86901 w 299"/>
                  <a:gd name="T35" fmla="*/ 251901 h 545"/>
                  <a:gd name="T36" fmla="*/ 67393 w 299"/>
                  <a:gd name="T37" fmla="*/ 257223 h 545"/>
                  <a:gd name="T38" fmla="*/ 51431 w 299"/>
                  <a:gd name="T39" fmla="*/ 276737 h 545"/>
                  <a:gd name="T40" fmla="*/ 19508 w 299"/>
                  <a:gd name="T41" fmla="*/ 287381 h 545"/>
                  <a:gd name="T42" fmla="*/ 5320 w 299"/>
                  <a:gd name="T43" fmla="*/ 326408 h 545"/>
                  <a:gd name="T44" fmla="*/ 21282 w 299"/>
                  <a:gd name="T45" fmla="*/ 354791 h 545"/>
                  <a:gd name="T46" fmla="*/ 56752 w 299"/>
                  <a:gd name="T47" fmla="*/ 376078 h 545"/>
                  <a:gd name="T48" fmla="*/ 63846 w 299"/>
                  <a:gd name="T49" fmla="*/ 429297 h 545"/>
                  <a:gd name="T50" fmla="*/ 85128 w 299"/>
                  <a:gd name="T51" fmla="*/ 468324 h 545"/>
                  <a:gd name="T52" fmla="*/ 113503 w 299"/>
                  <a:gd name="T53" fmla="*/ 480742 h 545"/>
                  <a:gd name="T54" fmla="*/ 125918 w 299"/>
                  <a:gd name="T55" fmla="*/ 509125 h 545"/>
                  <a:gd name="T56" fmla="*/ 191537 w 299"/>
                  <a:gd name="T57" fmla="*/ 535734 h 545"/>
                  <a:gd name="T58" fmla="*/ 140106 w 299"/>
                  <a:gd name="T59" fmla="*/ 549926 h 545"/>
                  <a:gd name="T60" fmla="*/ 83354 w 299"/>
                  <a:gd name="T61" fmla="*/ 558796 h 545"/>
                  <a:gd name="T62" fmla="*/ 67393 w 299"/>
                  <a:gd name="T63" fmla="*/ 601370 h 545"/>
                  <a:gd name="T64" fmla="*/ 70940 w 299"/>
                  <a:gd name="T65" fmla="*/ 636849 h 545"/>
                  <a:gd name="T66" fmla="*/ 60299 w 299"/>
                  <a:gd name="T67" fmla="*/ 677650 h 545"/>
                  <a:gd name="T68" fmla="*/ 97542 w 299"/>
                  <a:gd name="T69" fmla="*/ 707808 h 545"/>
                  <a:gd name="T70" fmla="*/ 115277 w 299"/>
                  <a:gd name="T71" fmla="*/ 803601 h 545"/>
                  <a:gd name="T72" fmla="*/ 136559 w 299"/>
                  <a:gd name="T73" fmla="*/ 846176 h 545"/>
                  <a:gd name="T74" fmla="*/ 133012 w 299"/>
                  <a:gd name="T75" fmla="*/ 913586 h 545"/>
                  <a:gd name="T76" fmla="*/ 166708 w 299"/>
                  <a:gd name="T77" fmla="*/ 966805 h 545"/>
                  <a:gd name="T78" fmla="*/ 203952 w 299"/>
                  <a:gd name="T79" fmla="*/ 952613 h 545"/>
                  <a:gd name="T80" fmla="*/ 228780 w 299"/>
                  <a:gd name="T81" fmla="*/ 922456 h 545"/>
                  <a:gd name="T82" fmla="*/ 250062 w 299"/>
                  <a:gd name="T83" fmla="*/ 858594 h 545"/>
                  <a:gd name="T84" fmla="*/ 324549 w 299"/>
                  <a:gd name="T85" fmla="*/ 837306 h 545"/>
                  <a:gd name="T86" fmla="*/ 310361 w 299"/>
                  <a:gd name="T87" fmla="*/ 791183 h 545"/>
                  <a:gd name="T88" fmla="*/ 296173 w 299"/>
                  <a:gd name="T89" fmla="*/ 739739 h 545"/>
                  <a:gd name="T90" fmla="*/ 301494 w 299"/>
                  <a:gd name="T91" fmla="*/ 707808 h 545"/>
                  <a:gd name="T92" fmla="*/ 308588 w 299"/>
                  <a:gd name="T93" fmla="*/ 661685 h 545"/>
                  <a:gd name="T94" fmla="*/ 377754 w 299"/>
                  <a:gd name="T95" fmla="*/ 629754 h 545"/>
                  <a:gd name="T96" fmla="*/ 407903 w 299"/>
                  <a:gd name="T97" fmla="*/ 572987 h 545"/>
                  <a:gd name="T98" fmla="*/ 457561 w 299"/>
                  <a:gd name="T99" fmla="*/ 539282 h 545"/>
                  <a:gd name="T100" fmla="*/ 505445 w 299"/>
                  <a:gd name="T101" fmla="*/ 510899 h 545"/>
                  <a:gd name="T102" fmla="*/ 512539 w 299"/>
                  <a:gd name="T103" fmla="*/ 482516 h 545"/>
                  <a:gd name="T104" fmla="*/ 491257 w 299"/>
                  <a:gd name="T105" fmla="*/ 381400 h 545"/>
                  <a:gd name="T106" fmla="*/ 445146 w 299"/>
                  <a:gd name="T107" fmla="*/ 383174 h 545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299"/>
                  <a:gd name="T163" fmla="*/ 0 h 545"/>
                  <a:gd name="T164" fmla="*/ 299 w 299"/>
                  <a:gd name="T165" fmla="*/ 545 h 545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299" h="545">
                    <a:moveTo>
                      <a:pt x="243" y="204"/>
                    </a:moveTo>
                    <a:cubicBezTo>
                      <a:pt x="243" y="204"/>
                      <a:pt x="222" y="209"/>
                      <a:pt x="221" y="203"/>
                    </a:cubicBezTo>
                    <a:cubicBezTo>
                      <a:pt x="220" y="196"/>
                      <a:pt x="217" y="186"/>
                      <a:pt x="210" y="184"/>
                    </a:cubicBezTo>
                    <a:cubicBezTo>
                      <a:pt x="204" y="183"/>
                      <a:pt x="197" y="175"/>
                      <a:pt x="197" y="170"/>
                    </a:cubicBezTo>
                    <a:cubicBezTo>
                      <a:pt x="197" y="165"/>
                      <a:pt x="193" y="146"/>
                      <a:pt x="190" y="142"/>
                    </a:cubicBezTo>
                    <a:cubicBezTo>
                      <a:pt x="186" y="139"/>
                      <a:pt x="175" y="137"/>
                      <a:pt x="171" y="137"/>
                    </a:cubicBezTo>
                    <a:cubicBezTo>
                      <a:pt x="167" y="137"/>
                      <a:pt x="163" y="129"/>
                      <a:pt x="169" y="123"/>
                    </a:cubicBezTo>
                    <a:cubicBezTo>
                      <a:pt x="174" y="116"/>
                      <a:pt x="170" y="110"/>
                      <a:pt x="165" y="110"/>
                    </a:cubicBezTo>
                    <a:cubicBezTo>
                      <a:pt x="159" y="110"/>
                      <a:pt x="152" y="102"/>
                      <a:pt x="155" y="99"/>
                    </a:cubicBezTo>
                    <a:cubicBezTo>
                      <a:pt x="159" y="97"/>
                      <a:pt x="165" y="89"/>
                      <a:pt x="162" y="85"/>
                    </a:cubicBezTo>
                    <a:cubicBezTo>
                      <a:pt x="159" y="81"/>
                      <a:pt x="163" y="73"/>
                      <a:pt x="161" y="69"/>
                    </a:cubicBezTo>
                    <a:cubicBezTo>
                      <a:pt x="158" y="65"/>
                      <a:pt x="155" y="56"/>
                      <a:pt x="155" y="56"/>
                    </a:cubicBezTo>
                    <a:cubicBezTo>
                      <a:pt x="155" y="56"/>
                      <a:pt x="154" y="44"/>
                      <a:pt x="149" y="43"/>
                    </a:cubicBezTo>
                    <a:cubicBezTo>
                      <a:pt x="144" y="42"/>
                      <a:pt x="142" y="34"/>
                      <a:pt x="146" y="31"/>
                    </a:cubicBezTo>
                    <a:cubicBezTo>
                      <a:pt x="150" y="29"/>
                      <a:pt x="159" y="17"/>
                      <a:pt x="159" y="17"/>
                    </a:cubicBezTo>
                    <a:cubicBezTo>
                      <a:pt x="159" y="17"/>
                      <a:pt x="152" y="16"/>
                      <a:pt x="150" y="11"/>
                    </a:cubicBezTo>
                    <a:cubicBezTo>
                      <a:pt x="148" y="5"/>
                      <a:pt x="146" y="0"/>
                      <a:pt x="144" y="7"/>
                    </a:cubicBezTo>
                    <a:cubicBezTo>
                      <a:pt x="141" y="13"/>
                      <a:pt x="134" y="10"/>
                      <a:pt x="134" y="14"/>
                    </a:cubicBezTo>
                    <a:cubicBezTo>
                      <a:pt x="134" y="19"/>
                      <a:pt x="134" y="24"/>
                      <a:pt x="131" y="26"/>
                    </a:cubicBezTo>
                    <a:cubicBezTo>
                      <a:pt x="127" y="28"/>
                      <a:pt x="124" y="27"/>
                      <a:pt x="121" y="22"/>
                    </a:cubicBezTo>
                    <a:cubicBezTo>
                      <a:pt x="119" y="16"/>
                      <a:pt x="114" y="18"/>
                      <a:pt x="113" y="14"/>
                    </a:cubicBezTo>
                    <a:cubicBezTo>
                      <a:pt x="112" y="11"/>
                      <a:pt x="104" y="11"/>
                      <a:pt x="104" y="11"/>
                    </a:cubicBezTo>
                    <a:cubicBezTo>
                      <a:pt x="104" y="11"/>
                      <a:pt x="96" y="11"/>
                      <a:pt x="96" y="14"/>
                    </a:cubicBezTo>
                    <a:cubicBezTo>
                      <a:pt x="95" y="18"/>
                      <a:pt x="89" y="36"/>
                      <a:pt x="90" y="42"/>
                    </a:cubicBezTo>
                    <a:cubicBezTo>
                      <a:pt x="91" y="48"/>
                      <a:pt x="86" y="55"/>
                      <a:pt x="84" y="55"/>
                    </a:cubicBezTo>
                    <a:cubicBezTo>
                      <a:pt x="81" y="55"/>
                      <a:pt x="69" y="59"/>
                      <a:pt x="65" y="60"/>
                    </a:cubicBezTo>
                    <a:cubicBezTo>
                      <a:pt x="61" y="60"/>
                      <a:pt x="47" y="63"/>
                      <a:pt x="47" y="63"/>
                    </a:cubicBezTo>
                    <a:cubicBezTo>
                      <a:pt x="47" y="63"/>
                      <a:pt x="47" y="67"/>
                      <a:pt x="45" y="71"/>
                    </a:cubicBezTo>
                    <a:cubicBezTo>
                      <a:pt x="43" y="74"/>
                      <a:pt x="38" y="84"/>
                      <a:pt x="38" y="89"/>
                    </a:cubicBezTo>
                    <a:cubicBezTo>
                      <a:pt x="38" y="95"/>
                      <a:pt x="44" y="97"/>
                      <a:pt x="47" y="96"/>
                    </a:cubicBezTo>
                    <a:cubicBezTo>
                      <a:pt x="51" y="96"/>
                      <a:pt x="53" y="92"/>
                      <a:pt x="60" y="92"/>
                    </a:cubicBezTo>
                    <a:cubicBezTo>
                      <a:pt x="68" y="92"/>
                      <a:pt x="72" y="90"/>
                      <a:pt x="72" y="96"/>
                    </a:cubicBezTo>
                    <a:cubicBezTo>
                      <a:pt x="72" y="101"/>
                      <a:pt x="69" y="128"/>
                      <a:pt x="69" y="128"/>
                    </a:cubicBezTo>
                    <a:cubicBezTo>
                      <a:pt x="69" y="128"/>
                      <a:pt x="64" y="130"/>
                      <a:pt x="64" y="136"/>
                    </a:cubicBezTo>
                    <a:cubicBezTo>
                      <a:pt x="64" y="143"/>
                      <a:pt x="61" y="146"/>
                      <a:pt x="59" y="146"/>
                    </a:cubicBezTo>
                    <a:cubicBezTo>
                      <a:pt x="56" y="146"/>
                      <a:pt x="49" y="145"/>
                      <a:pt x="49" y="142"/>
                    </a:cubicBezTo>
                    <a:cubicBezTo>
                      <a:pt x="49" y="138"/>
                      <a:pt x="39" y="134"/>
                      <a:pt x="38" y="137"/>
                    </a:cubicBezTo>
                    <a:cubicBezTo>
                      <a:pt x="37" y="140"/>
                      <a:pt x="43" y="142"/>
                      <a:pt x="38" y="145"/>
                    </a:cubicBezTo>
                    <a:cubicBezTo>
                      <a:pt x="34" y="147"/>
                      <a:pt x="34" y="147"/>
                      <a:pt x="34" y="147"/>
                    </a:cubicBezTo>
                    <a:cubicBezTo>
                      <a:pt x="29" y="156"/>
                      <a:pt x="29" y="156"/>
                      <a:pt x="29" y="156"/>
                    </a:cubicBezTo>
                    <a:cubicBezTo>
                      <a:pt x="17" y="159"/>
                      <a:pt x="17" y="159"/>
                      <a:pt x="17" y="159"/>
                    </a:cubicBezTo>
                    <a:cubicBezTo>
                      <a:pt x="17" y="159"/>
                      <a:pt x="13" y="159"/>
                      <a:pt x="11" y="162"/>
                    </a:cubicBezTo>
                    <a:cubicBezTo>
                      <a:pt x="10" y="165"/>
                      <a:pt x="3" y="166"/>
                      <a:pt x="2" y="170"/>
                    </a:cubicBezTo>
                    <a:cubicBezTo>
                      <a:pt x="1" y="175"/>
                      <a:pt x="0" y="183"/>
                      <a:pt x="3" y="184"/>
                    </a:cubicBezTo>
                    <a:cubicBezTo>
                      <a:pt x="6" y="185"/>
                      <a:pt x="10" y="187"/>
                      <a:pt x="10" y="191"/>
                    </a:cubicBezTo>
                    <a:cubicBezTo>
                      <a:pt x="10" y="194"/>
                      <a:pt x="9" y="199"/>
                      <a:pt x="12" y="200"/>
                    </a:cubicBezTo>
                    <a:cubicBezTo>
                      <a:pt x="16" y="201"/>
                      <a:pt x="14" y="209"/>
                      <a:pt x="20" y="209"/>
                    </a:cubicBezTo>
                    <a:cubicBezTo>
                      <a:pt x="25" y="209"/>
                      <a:pt x="32" y="202"/>
                      <a:pt x="32" y="212"/>
                    </a:cubicBezTo>
                    <a:cubicBezTo>
                      <a:pt x="32" y="222"/>
                      <a:pt x="34" y="224"/>
                      <a:pt x="36" y="226"/>
                    </a:cubicBezTo>
                    <a:cubicBezTo>
                      <a:pt x="39" y="228"/>
                      <a:pt x="36" y="237"/>
                      <a:pt x="36" y="242"/>
                    </a:cubicBezTo>
                    <a:cubicBezTo>
                      <a:pt x="36" y="246"/>
                      <a:pt x="39" y="249"/>
                      <a:pt x="40" y="254"/>
                    </a:cubicBezTo>
                    <a:cubicBezTo>
                      <a:pt x="41" y="258"/>
                      <a:pt x="45" y="263"/>
                      <a:pt x="48" y="264"/>
                    </a:cubicBezTo>
                    <a:cubicBezTo>
                      <a:pt x="52" y="265"/>
                      <a:pt x="54" y="269"/>
                      <a:pt x="54" y="269"/>
                    </a:cubicBezTo>
                    <a:cubicBezTo>
                      <a:pt x="54" y="269"/>
                      <a:pt x="59" y="270"/>
                      <a:pt x="64" y="271"/>
                    </a:cubicBezTo>
                    <a:cubicBezTo>
                      <a:pt x="69" y="272"/>
                      <a:pt x="72" y="275"/>
                      <a:pt x="69" y="277"/>
                    </a:cubicBezTo>
                    <a:cubicBezTo>
                      <a:pt x="65" y="278"/>
                      <a:pt x="67" y="283"/>
                      <a:pt x="71" y="287"/>
                    </a:cubicBezTo>
                    <a:cubicBezTo>
                      <a:pt x="74" y="290"/>
                      <a:pt x="86" y="294"/>
                      <a:pt x="92" y="297"/>
                    </a:cubicBezTo>
                    <a:cubicBezTo>
                      <a:pt x="97" y="300"/>
                      <a:pt x="109" y="295"/>
                      <a:pt x="108" y="302"/>
                    </a:cubicBezTo>
                    <a:cubicBezTo>
                      <a:pt x="106" y="308"/>
                      <a:pt x="96" y="308"/>
                      <a:pt x="96" y="308"/>
                    </a:cubicBezTo>
                    <a:cubicBezTo>
                      <a:pt x="96" y="308"/>
                      <a:pt x="82" y="312"/>
                      <a:pt x="79" y="310"/>
                    </a:cubicBezTo>
                    <a:cubicBezTo>
                      <a:pt x="76" y="308"/>
                      <a:pt x="52" y="302"/>
                      <a:pt x="51" y="305"/>
                    </a:cubicBezTo>
                    <a:cubicBezTo>
                      <a:pt x="50" y="309"/>
                      <a:pt x="51" y="315"/>
                      <a:pt x="47" y="315"/>
                    </a:cubicBezTo>
                    <a:cubicBezTo>
                      <a:pt x="42" y="316"/>
                      <a:pt x="35" y="316"/>
                      <a:pt x="37" y="323"/>
                    </a:cubicBezTo>
                    <a:cubicBezTo>
                      <a:pt x="39" y="329"/>
                      <a:pt x="35" y="335"/>
                      <a:pt x="38" y="339"/>
                    </a:cubicBezTo>
                    <a:cubicBezTo>
                      <a:pt x="42" y="342"/>
                      <a:pt x="46" y="349"/>
                      <a:pt x="46" y="349"/>
                    </a:cubicBezTo>
                    <a:cubicBezTo>
                      <a:pt x="46" y="349"/>
                      <a:pt x="40" y="354"/>
                      <a:pt x="40" y="359"/>
                    </a:cubicBezTo>
                    <a:cubicBezTo>
                      <a:pt x="40" y="363"/>
                      <a:pt x="37" y="373"/>
                      <a:pt x="37" y="373"/>
                    </a:cubicBezTo>
                    <a:cubicBezTo>
                      <a:pt x="37" y="373"/>
                      <a:pt x="32" y="379"/>
                      <a:pt x="34" y="382"/>
                    </a:cubicBezTo>
                    <a:cubicBezTo>
                      <a:pt x="35" y="385"/>
                      <a:pt x="45" y="384"/>
                      <a:pt x="46" y="387"/>
                    </a:cubicBezTo>
                    <a:cubicBezTo>
                      <a:pt x="47" y="391"/>
                      <a:pt x="52" y="397"/>
                      <a:pt x="55" y="399"/>
                    </a:cubicBezTo>
                    <a:cubicBezTo>
                      <a:pt x="58" y="400"/>
                      <a:pt x="57" y="405"/>
                      <a:pt x="61" y="409"/>
                    </a:cubicBezTo>
                    <a:cubicBezTo>
                      <a:pt x="66" y="412"/>
                      <a:pt x="63" y="448"/>
                      <a:pt x="65" y="453"/>
                    </a:cubicBezTo>
                    <a:cubicBezTo>
                      <a:pt x="67" y="458"/>
                      <a:pt x="76" y="460"/>
                      <a:pt x="76" y="463"/>
                    </a:cubicBezTo>
                    <a:cubicBezTo>
                      <a:pt x="76" y="467"/>
                      <a:pt x="74" y="476"/>
                      <a:pt x="77" y="477"/>
                    </a:cubicBezTo>
                    <a:cubicBezTo>
                      <a:pt x="80" y="478"/>
                      <a:pt x="81" y="509"/>
                      <a:pt x="81" y="509"/>
                    </a:cubicBezTo>
                    <a:cubicBezTo>
                      <a:pt x="81" y="509"/>
                      <a:pt x="75" y="509"/>
                      <a:pt x="75" y="515"/>
                    </a:cubicBezTo>
                    <a:cubicBezTo>
                      <a:pt x="75" y="521"/>
                      <a:pt x="71" y="536"/>
                      <a:pt x="76" y="539"/>
                    </a:cubicBezTo>
                    <a:cubicBezTo>
                      <a:pt x="81" y="542"/>
                      <a:pt x="85" y="545"/>
                      <a:pt x="94" y="545"/>
                    </a:cubicBezTo>
                    <a:cubicBezTo>
                      <a:pt x="102" y="544"/>
                      <a:pt x="103" y="540"/>
                      <a:pt x="108" y="540"/>
                    </a:cubicBezTo>
                    <a:cubicBezTo>
                      <a:pt x="114" y="540"/>
                      <a:pt x="115" y="537"/>
                      <a:pt x="115" y="537"/>
                    </a:cubicBezTo>
                    <a:cubicBezTo>
                      <a:pt x="117" y="531"/>
                      <a:pt x="117" y="531"/>
                      <a:pt x="117" y="531"/>
                    </a:cubicBezTo>
                    <a:cubicBezTo>
                      <a:pt x="123" y="526"/>
                      <a:pt x="124" y="516"/>
                      <a:pt x="129" y="520"/>
                    </a:cubicBezTo>
                    <a:cubicBezTo>
                      <a:pt x="135" y="524"/>
                      <a:pt x="141" y="513"/>
                      <a:pt x="140" y="505"/>
                    </a:cubicBezTo>
                    <a:cubicBezTo>
                      <a:pt x="138" y="497"/>
                      <a:pt x="136" y="487"/>
                      <a:pt x="141" y="484"/>
                    </a:cubicBezTo>
                    <a:cubicBezTo>
                      <a:pt x="146" y="482"/>
                      <a:pt x="163" y="479"/>
                      <a:pt x="163" y="479"/>
                    </a:cubicBezTo>
                    <a:cubicBezTo>
                      <a:pt x="163" y="479"/>
                      <a:pt x="178" y="482"/>
                      <a:pt x="183" y="472"/>
                    </a:cubicBezTo>
                    <a:cubicBezTo>
                      <a:pt x="188" y="463"/>
                      <a:pt x="188" y="451"/>
                      <a:pt x="184" y="451"/>
                    </a:cubicBezTo>
                    <a:cubicBezTo>
                      <a:pt x="180" y="451"/>
                      <a:pt x="179" y="449"/>
                      <a:pt x="175" y="446"/>
                    </a:cubicBezTo>
                    <a:cubicBezTo>
                      <a:pt x="171" y="444"/>
                      <a:pt x="171" y="436"/>
                      <a:pt x="171" y="436"/>
                    </a:cubicBezTo>
                    <a:cubicBezTo>
                      <a:pt x="171" y="436"/>
                      <a:pt x="161" y="423"/>
                      <a:pt x="167" y="417"/>
                    </a:cubicBezTo>
                    <a:cubicBezTo>
                      <a:pt x="174" y="412"/>
                      <a:pt x="179" y="408"/>
                      <a:pt x="179" y="408"/>
                    </a:cubicBezTo>
                    <a:cubicBezTo>
                      <a:pt x="179" y="408"/>
                      <a:pt x="174" y="403"/>
                      <a:pt x="170" y="399"/>
                    </a:cubicBezTo>
                    <a:cubicBezTo>
                      <a:pt x="166" y="395"/>
                      <a:pt x="158" y="395"/>
                      <a:pt x="161" y="389"/>
                    </a:cubicBezTo>
                    <a:cubicBezTo>
                      <a:pt x="163" y="382"/>
                      <a:pt x="169" y="374"/>
                      <a:pt x="174" y="373"/>
                    </a:cubicBezTo>
                    <a:cubicBezTo>
                      <a:pt x="179" y="372"/>
                      <a:pt x="192" y="368"/>
                      <a:pt x="196" y="362"/>
                    </a:cubicBezTo>
                    <a:cubicBezTo>
                      <a:pt x="200" y="357"/>
                      <a:pt x="209" y="361"/>
                      <a:pt x="213" y="355"/>
                    </a:cubicBezTo>
                    <a:cubicBezTo>
                      <a:pt x="217" y="348"/>
                      <a:pt x="220" y="340"/>
                      <a:pt x="220" y="335"/>
                    </a:cubicBezTo>
                    <a:cubicBezTo>
                      <a:pt x="220" y="330"/>
                      <a:pt x="226" y="323"/>
                      <a:pt x="230" y="323"/>
                    </a:cubicBezTo>
                    <a:cubicBezTo>
                      <a:pt x="234" y="323"/>
                      <a:pt x="242" y="326"/>
                      <a:pt x="246" y="322"/>
                    </a:cubicBezTo>
                    <a:cubicBezTo>
                      <a:pt x="250" y="318"/>
                      <a:pt x="254" y="306"/>
                      <a:pt x="258" y="304"/>
                    </a:cubicBezTo>
                    <a:cubicBezTo>
                      <a:pt x="262" y="301"/>
                      <a:pt x="265" y="305"/>
                      <a:pt x="269" y="301"/>
                    </a:cubicBezTo>
                    <a:cubicBezTo>
                      <a:pt x="285" y="288"/>
                      <a:pt x="285" y="288"/>
                      <a:pt x="285" y="288"/>
                    </a:cubicBezTo>
                    <a:cubicBezTo>
                      <a:pt x="292" y="285"/>
                      <a:pt x="297" y="281"/>
                      <a:pt x="298" y="277"/>
                    </a:cubicBezTo>
                    <a:cubicBezTo>
                      <a:pt x="299" y="273"/>
                      <a:pt x="296" y="272"/>
                      <a:pt x="289" y="272"/>
                    </a:cubicBezTo>
                    <a:cubicBezTo>
                      <a:pt x="282" y="272"/>
                      <a:pt x="280" y="256"/>
                      <a:pt x="280" y="242"/>
                    </a:cubicBezTo>
                    <a:cubicBezTo>
                      <a:pt x="280" y="228"/>
                      <a:pt x="281" y="217"/>
                      <a:pt x="277" y="215"/>
                    </a:cubicBezTo>
                    <a:cubicBezTo>
                      <a:pt x="273" y="212"/>
                      <a:pt x="259" y="211"/>
                      <a:pt x="259" y="211"/>
                    </a:cubicBezTo>
                    <a:cubicBezTo>
                      <a:pt x="259" y="211"/>
                      <a:pt x="258" y="216"/>
                      <a:pt x="251" y="216"/>
                    </a:cubicBezTo>
                    <a:cubicBezTo>
                      <a:pt x="244" y="216"/>
                      <a:pt x="243" y="204"/>
                      <a:pt x="243" y="204"/>
                    </a:cubicBezTo>
                  </a:path>
                </a:pathLst>
              </a:custGeom>
              <a:grpFill/>
              <a:ln w="6350" cmpd="sng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lIns="44450" tIns="44450" rIns="44450" bIns="4445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MX" sz="7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4" name="Freeform 4">
                <a:extLst>
                  <a:ext uri="{FF2B5EF4-FFF2-40B4-BE49-F238E27FC236}">
                    <a16:creationId xmlns:a16="http://schemas.microsoft.com/office/drawing/2014/main" id="{EC25D86D-52A2-FBE1-1CEE-78333DA2A9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34090" y="2634462"/>
                <a:ext cx="658350" cy="1164772"/>
              </a:xfrm>
              <a:custGeom>
                <a:avLst/>
                <a:gdLst>
                  <a:gd name="T0" fmla="*/ 391942 w 299"/>
                  <a:gd name="T1" fmla="*/ 360113 h 545"/>
                  <a:gd name="T2" fmla="*/ 349378 w 299"/>
                  <a:gd name="T3" fmla="*/ 301572 h 545"/>
                  <a:gd name="T4" fmla="*/ 303267 w 299"/>
                  <a:gd name="T5" fmla="*/ 243032 h 545"/>
                  <a:gd name="T6" fmla="*/ 292626 w 299"/>
                  <a:gd name="T7" fmla="*/ 195135 h 545"/>
                  <a:gd name="T8" fmla="*/ 287306 w 299"/>
                  <a:gd name="T9" fmla="*/ 150786 h 545"/>
                  <a:gd name="T10" fmla="*/ 274891 w 299"/>
                  <a:gd name="T11" fmla="*/ 99341 h 545"/>
                  <a:gd name="T12" fmla="*/ 258930 w 299"/>
                  <a:gd name="T13" fmla="*/ 54993 h 545"/>
                  <a:gd name="T14" fmla="*/ 266024 w 299"/>
                  <a:gd name="T15" fmla="*/ 19513 h 545"/>
                  <a:gd name="T16" fmla="*/ 237648 w 299"/>
                  <a:gd name="T17" fmla="*/ 24835 h 545"/>
                  <a:gd name="T18" fmla="*/ 214592 w 299"/>
                  <a:gd name="T19" fmla="*/ 39027 h 545"/>
                  <a:gd name="T20" fmla="*/ 184443 w 299"/>
                  <a:gd name="T21" fmla="*/ 19513 h 545"/>
                  <a:gd name="T22" fmla="*/ 159614 w 299"/>
                  <a:gd name="T23" fmla="*/ 74506 h 545"/>
                  <a:gd name="T24" fmla="*/ 115277 w 299"/>
                  <a:gd name="T25" fmla="*/ 106437 h 545"/>
                  <a:gd name="T26" fmla="*/ 79807 w 299"/>
                  <a:gd name="T27" fmla="*/ 125951 h 545"/>
                  <a:gd name="T28" fmla="*/ 83354 w 299"/>
                  <a:gd name="T29" fmla="*/ 170300 h 545"/>
                  <a:gd name="T30" fmla="*/ 127691 w 299"/>
                  <a:gd name="T31" fmla="*/ 170300 h 545"/>
                  <a:gd name="T32" fmla="*/ 113503 w 299"/>
                  <a:gd name="T33" fmla="*/ 241258 h 545"/>
                  <a:gd name="T34" fmla="*/ 86901 w 299"/>
                  <a:gd name="T35" fmla="*/ 251901 h 545"/>
                  <a:gd name="T36" fmla="*/ 67393 w 299"/>
                  <a:gd name="T37" fmla="*/ 257223 h 545"/>
                  <a:gd name="T38" fmla="*/ 51431 w 299"/>
                  <a:gd name="T39" fmla="*/ 276737 h 545"/>
                  <a:gd name="T40" fmla="*/ 19508 w 299"/>
                  <a:gd name="T41" fmla="*/ 287381 h 545"/>
                  <a:gd name="T42" fmla="*/ 5320 w 299"/>
                  <a:gd name="T43" fmla="*/ 326408 h 545"/>
                  <a:gd name="T44" fmla="*/ 21282 w 299"/>
                  <a:gd name="T45" fmla="*/ 354791 h 545"/>
                  <a:gd name="T46" fmla="*/ 56752 w 299"/>
                  <a:gd name="T47" fmla="*/ 376078 h 545"/>
                  <a:gd name="T48" fmla="*/ 63846 w 299"/>
                  <a:gd name="T49" fmla="*/ 429297 h 545"/>
                  <a:gd name="T50" fmla="*/ 85128 w 299"/>
                  <a:gd name="T51" fmla="*/ 468324 h 545"/>
                  <a:gd name="T52" fmla="*/ 113503 w 299"/>
                  <a:gd name="T53" fmla="*/ 480742 h 545"/>
                  <a:gd name="T54" fmla="*/ 125918 w 299"/>
                  <a:gd name="T55" fmla="*/ 509125 h 545"/>
                  <a:gd name="T56" fmla="*/ 191537 w 299"/>
                  <a:gd name="T57" fmla="*/ 535734 h 545"/>
                  <a:gd name="T58" fmla="*/ 140106 w 299"/>
                  <a:gd name="T59" fmla="*/ 549926 h 545"/>
                  <a:gd name="T60" fmla="*/ 83354 w 299"/>
                  <a:gd name="T61" fmla="*/ 558796 h 545"/>
                  <a:gd name="T62" fmla="*/ 67393 w 299"/>
                  <a:gd name="T63" fmla="*/ 601370 h 545"/>
                  <a:gd name="T64" fmla="*/ 70940 w 299"/>
                  <a:gd name="T65" fmla="*/ 636849 h 545"/>
                  <a:gd name="T66" fmla="*/ 60299 w 299"/>
                  <a:gd name="T67" fmla="*/ 677650 h 545"/>
                  <a:gd name="T68" fmla="*/ 97542 w 299"/>
                  <a:gd name="T69" fmla="*/ 707808 h 545"/>
                  <a:gd name="T70" fmla="*/ 115277 w 299"/>
                  <a:gd name="T71" fmla="*/ 803601 h 545"/>
                  <a:gd name="T72" fmla="*/ 136559 w 299"/>
                  <a:gd name="T73" fmla="*/ 846176 h 545"/>
                  <a:gd name="T74" fmla="*/ 133012 w 299"/>
                  <a:gd name="T75" fmla="*/ 913586 h 545"/>
                  <a:gd name="T76" fmla="*/ 166708 w 299"/>
                  <a:gd name="T77" fmla="*/ 966805 h 545"/>
                  <a:gd name="T78" fmla="*/ 203952 w 299"/>
                  <a:gd name="T79" fmla="*/ 952613 h 545"/>
                  <a:gd name="T80" fmla="*/ 228780 w 299"/>
                  <a:gd name="T81" fmla="*/ 922456 h 545"/>
                  <a:gd name="T82" fmla="*/ 250062 w 299"/>
                  <a:gd name="T83" fmla="*/ 858594 h 545"/>
                  <a:gd name="T84" fmla="*/ 324549 w 299"/>
                  <a:gd name="T85" fmla="*/ 837306 h 545"/>
                  <a:gd name="T86" fmla="*/ 310361 w 299"/>
                  <a:gd name="T87" fmla="*/ 791183 h 545"/>
                  <a:gd name="T88" fmla="*/ 296173 w 299"/>
                  <a:gd name="T89" fmla="*/ 739739 h 545"/>
                  <a:gd name="T90" fmla="*/ 301494 w 299"/>
                  <a:gd name="T91" fmla="*/ 707808 h 545"/>
                  <a:gd name="T92" fmla="*/ 308588 w 299"/>
                  <a:gd name="T93" fmla="*/ 661685 h 545"/>
                  <a:gd name="T94" fmla="*/ 377754 w 299"/>
                  <a:gd name="T95" fmla="*/ 629754 h 545"/>
                  <a:gd name="T96" fmla="*/ 407903 w 299"/>
                  <a:gd name="T97" fmla="*/ 572987 h 545"/>
                  <a:gd name="T98" fmla="*/ 457561 w 299"/>
                  <a:gd name="T99" fmla="*/ 539282 h 545"/>
                  <a:gd name="T100" fmla="*/ 505445 w 299"/>
                  <a:gd name="T101" fmla="*/ 510899 h 545"/>
                  <a:gd name="T102" fmla="*/ 512539 w 299"/>
                  <a:gd name="T103" fmla="*/ 482516 h 545"/>
                  <a:gd name="T104" fmla="*/ 491257 w 299"/>
                  <a:gd name="T105" fmla="*/ 381400 h 545"/>
                  <a:gd name="T106" fmla="*/ 445146 w 299"/>
                  <a:gd name="T107" fmla="*/ 383174 h 545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299"/>
                  <a:gd name="T163" fmla="*/ 0 h 545"/>
                  <a:gd name="T164" fmla="*/ 299 w 299"/>
                  <a:gd name="T165" fmla="*/ 545 h 545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299" h="545">
                    <a:moveTo>
                      <a:pt x="243" y="204"/>
                    </a:moveTo>
                    <a:cubicBezTo>
                      <a:pt x="243" y="204"/>
                      <a:pt x="222" y="209"/>
                      <a:pt x="221" y="203"/>
                    </a:cubicBezTo>
                    <a:cubicBezTo>
                      <a:pt x="220" y="196"/>
                      <a:pt x="217" y="186"/>
                      <a:pt x="210" y="184"/>
                    </a:cubicBezTo>
                    <a:cubicBezTo>
                      <a:pt x="204" y="183"/>
                      <a:pt x="197" y="175"/>
                      <a:pt x="197" y="170"/>
                    </a:cubicBezTo>
                    <a:cubicBezTo>
                      <a:pt x="197" y="165"/>
                      <a:pt x="193" y="146"/>
                      <a:pt x="190" y="142"/>
                    </a:cubicBezTo>
                    <a:cubicBezTo>
                      <a:pt x="186" y="139"/>
                      <a:pt x="175" y="137"/>
                      <a:pt x="171" y="137"/>
                    </a:cubicBezTo>
                    <a:cubicBezTo>
                      <a:pt x="167" y="137"/>
                      <a:pt x="163" y="129"/>
                      <a:pt x="169" y="123"/>
                    </a:cubicBezTo>
                    <a:cubicBezTo>
                      <a:pt x="174" y="116"/>
                      <a:pt x="170" y="110"/>
                      <a:pt x="165" y="110"/>
                    </a:cubicBezTo>
                    <a:cubicBezTo>
                      <a:pt x="159" y="110"/>
                      <a:pt x="152" y="102"/>
                      <a:pt x="155" y="99"/>
                    </a:cubicBezTo>
                    <a:cubicBezTo>
                      <a:pt x="159" y="97"/>
                      <a:pt x="165" y="89"/>
                      <a:pt x="162" y="85"/>
                    </a:cubicBezTo>
                    <a:cubicBezTo>
                      <a:pt x="159" y="81"/>
                      <a:pt x="163" y="73"/>
                      <a:pt x="161" y="69"/>
                    </a:cubicBezTo>
                    <a:cubicBezTo>
                      <a:pt x="158" y="65"/>
                      <a:pt x="155" y="56"/>
                      <a:pt x="155" y="56"/>
                    </a:cubicBezTo>
                    <a:cubicBezTo>
                      <a:pt x="155" y="56"/>
                      <a:pt x="154" y="44"/>
                      <a:pt x="149" y="43"/>
                    </a:cubicBezTo>
                    <a:cubicBezTo>
                      <a:pt x="144" y="42"/>
                      <a:pt x="142" y="34"/>
                      <a:pt x="146" y="31"/>
                    </a:cubicBezTo>
                    <a:cubicBezTo>
                      <a:pt x="150" y="29"/>
                      <a:pt x="159" y="17"/>
                      <a:pt x="159" y="17"/>
                    </a:cubicBezTo>
                    <a:cubicBezTo>
                      <a:pt x="159" y="17"/>
                      <a:pt x="152" y="16"/>
                      <a:pt x="150" y="11"/>
                    </a:cubicBezTo>
                    <a:cubicBezTo>
                      <a:pt x="148" y="5"/>
                      <a:pt x="146" y="0"/>
                      <a:pt x="144" y="7"/>
                    </a:cubicBezTo>
                    <a:cubicBezTo>
                      <a:pt x="141" y="13"/>
                      <a:pt x="134" y="10"/>
                      <a:pt x="134" y="14"/>
                    </a:cubicBezTo>
                    <a:cubicBezTo>
                      <a:pt x="134" y="19"/>
                      <a:pt x="134" y="24"/>
                      <a:pt x="131" y="26"/>
                    </a:cubicBezTo>
                    <a:cubicBezTo>
                      <a:pt x="127" y="28"/>
                      <a:pt x="124" y="27"/>
                      <a:pt x="121" y="22"/>
                    </a:cubicBezTo>
                    <a:cubicBezTo>
                      <a:pt x="119" y="16"/>
                      <a:pt x="114" y="18"/>
                      <a:pt x="113" y="14"/>
                    </a:cubicBezTo>
                    <a:cubicBezTo>
                      <a:pt x="112" y="11"/>
                      <a:pt x="104" y="11"/>
                      <a:pt x="104" y="11"/>
                    </a:cubicBezTo>
                    <a:cubicBezTo>
                      <a:pt x="104" y="11"/>
                      <a:pt x="96" y="11"/>
                      <a:pt x="96" y="14"/>
                    </a:cubicBezTo>
                    <a:cubicBezTo>
                      <a:pt x="95" y="18"/>
                      <a:pt x="89" y="36"/>
                      <a:pt x="90" y="42"/>
                    </a:cubicBezTo>
                    <a:cubicBezTo>
                      <a:pt x="91" y="48"/>
                      <a:pt x="86" y="55"/>
                      <a:pt x="84" y="55"/>
                    </a:cubicBezTo>
                    <a:cubicBezTo>
                      <a:pt x="81" y="55"/>
                      <a:pt x="69" y="59"/>
                      <a:pt x="65" y="60"/>
                    </a:cubicBezTo>
                    <a:cubicBezTo>
                      <a:pt x="61" y="60"/>
                      <a:pt x="47" y="63"/>
                      <a:pt x="47" y="63"/>
                    </a:cubicBezTo>
                    <a:cubicBezTo>
                      <a:pt x="47" y="63"/>
                      <a:pt x="47" y="67"/>
                      <a:pt x="45" y="71"/>
                    </a:cubicBezTo>
                    <a:cubicBezTo>
                      <a:pt x="43" y="74"/>
                      <a:pt x="38" y="84"/>
                      <a:pt x="38" y="89"/>
                    </a:cubicBezTo>
                    <a:cubicBezTo>
                      <a:pt x="38" y="95"/>
                      <a:pt x="44" y="97"/>
                      <a:pt x="47" y="96"/>
                    </a:cubicBezTo>
                    <a:cubicBezTo>
                      <a:pt x="51" y="96"/>
                      <a:pt x="53" y="92"/>
                      <a:pt x="60" y="92"/>
                    </a:cubicBezTo>
                    <a:cubicBezTo>
                      <a:pt x="68" y="92"/>
                      <a:pt x="72" y="90"/>
                      <a:pt x="72" y="96"/>
                    </a:cubicBezTo>
                    <a:cubicBezTo>
                      <a:pt x="72" y="101"/>
                      <a:pt x="69" y="128"/>
                      <a:pt x="69" y="128"/>
                    </a:cubicBezTo>
                    <a:cubicBezTo>
                      <a:pt x="69" y="128"/>
                      <a:pt x="64" y="130"/>
                      <a:pt x="64" y="136"/>
                    </a:cubicBezTo>
                    <a:cubicBezTo>
                      <a:pt x="64" y="143"/>
                      <a:pt x="61" y="146"/>
                      <a:pt x="59" y="146"/>
                    </a:cubicBezTo>
                    <a:cubicBezTo>
                      <a:pt x="56" y="146"/>
                      <a:pt x="49" y="145"/>
                      <a:pt x="49" y="142"/>
                    </a:cubicBezTo>
                    <a:cubicBezTo>
                      <a:pt x="49" y="138"/>
                      <a:pt x="39" y="134"/>
                      <a:pt x="38" y="137"/>
                    </a:cubicBezTo>
                    <a:cubicBezTo>
                      <a:pt x="37" y="140"/>
                      <a:pt x="43" y="142"/>
                      <a:pt x="38" y="145"/>
                    </a:cubicBezTo>
                    <a:cubicBezTo>
                      <a:pt x="34" y="147"/>
                      <a:pt x="34" y="147"/>
                      <a:pt x="34" y="147"/>
                    </a:cubicBezTo>
                    <a:cubicBezTo>
                      <a:pt x="29" y="156"/>
                      <a:pt x="29" y="156"/>
                      <a:pt x="29" y="156"/>
                    </a:cubicBezTo>
                    <a:cubicBezTo>
                      <a:pt x="17" y="159"/>
                      <a:pt x="17" y="159"/>
                      <a:pt x="17" y="159"/>
                    </a:cubicBezTo>
                    <a:cubicBezTo>
                      <a:pt x="17" y="159"/>
                      <a:pt x="13" y="159"/>
                      <a:pt x="11" y="162"/>
                    </a:cubicBezTo>
                    <a:cubicBezTo>
                      <a:pt x="10" y="165"/>
                      <a:pt x="3" y="166"/>
                      <a:pt x="2" y="170"/>
                    </a:cubicBezTo>
                    <a:cubicBezTo>
                      <a:pt x="1" y="175"/>
                      <a:pt x="0" y="183"/>
                      <a:pt x="3" y="184"/>
                    </a:cubicBezTo>
                    <a:cubicBezTo>
                      <a:pt x="6" y="185"/>
                      <a:pt x="10" y="187"/>
                      <a:pt x="10" y="191"/>
                    </a:cubicBezTo>
                    <a:cubicBezTo>
                      <a:pt x="10" y="194"/>
                      <a:pt x="9" y="199"/>
                      <a:pt x="12" y="200"/>
                    </a:cubicBezTo>
                    <a:cubicBezTo>
                      <a:pt x="16" y="201"/>
                      <a:pt x="14" y="209"/>
                      <a:pt x="20" y="209"/>
                    </a:cubicBezTo>
                    <a:cubicBezTo>
                      <a:pt x="25" y="209"/>
                      <a:pt x="32" y="202"/>
                      <a:pt x="32" y="212"/>
                    </a:cubicBezTo>
                    <a:cubicBezTo>
                      <a:pt x="32" y="222"/>
                      <a:pt x="34" y="224"/>
                      <a:pt x="36" y="226"/>
                    </a:cubicBezTo>
                    <a:cubicBezTo>
                      <a:pt x="39" y="228"/>
                      <a:pt x="36" y="237"/>
                      <a:pt x="36" y="242"/>
                    </a:cubicBezTo>
                    <a:cubicBezTo>
                      <a:pt x="36" y="246"/>
                      <a:pt x="39" y="249"/>
                      <a:pt x="40" y="254"/>
                    </a:cubicBezTo>
                    <a:cubicBezTo>
                      <a:pt x="41" y="258"/>
                      <a:pt x="45" y="263"/>
                      <a:pt x="48" y="264"/>
                    </a:cubicBezTo>
                    <a:cubicBezTo>
                      <a:pt x="52" y="265"/>
                      <a:pt x="54" y="269"/>
                      <a:pt x="54" y="269"/>
                    </a:cubicBezTo>
                    <a:cubicBezTo>
                      <a:pt x="54" y="269"/>
                      <a:pt x="59" y="270"/>
                      <a:pt x="64" y="271"/>
                    </a:cubicBezTo>
                    <a:cubicBezTo>
                      <a:pt x="69" y="272"/>
                      <a:pt x="72" y="275"/>
                      <a:pt x="69" y="277"/>
                    </a:cubicBezTo>
                    <a:cubicBezTo>
                      <a:pt x="65" y="278"/>
                      <a:pt x="67" y="283"/>
                      <a:pt x="71" y="287"/>
                    </a:cubicBezTo>
                    <a:cubicBezTo>
                      <a:pt x="74" y="290"/>
                      <a:pt x="86" y="294"/>
                      <a:pt x="92" y="297"/>
                    </a:cubicBezTo>
                    <a:cubicBezTo>
                      <a:pt x="97" y="300"/>
                      <a:pt x="109" y="295"/>
                      <a:pt x="108" y="302"/>
                    </a:cubicBezTo>
                    <a:cubicBezTo>
                      <a:pt x="106" y="308"/>
                      <a:pt x="96" y="308"/>
                      <a:pt x="96" y="308"/>
                    </a:cubicBezTo>
                    <a:cubicBezTo>
                      <a:pt x="96" y="308"/>
                      <a:pt x="82" y="312"/>
                      <a:pt x="79" y="310"/>
                    </a:cubicBezTo>
                    <a:cubicBezTo>
                      <a:pt x="76" y="308"/>
                      <a:pt x="52" y="302"/>
                      <a:pt x="51" y="305"/>
                    </a:cubicBezTo>
                    <a:cubicBezTo>
                      <a:pt x="50" y="309"/>
                      <a:pt x="51" y="315"/>
                      <a:pt x="47" y="315"/>
                    </a:cubicBezTo>
                    <a:cubicBezTo>
                      <a:pt x="42" y="316"/>
                      <a:pt x="35" y="316"/>
                      <a:pt x="37" y="323"/>
                    </a:cubicBezTo>
                    <a:cubicBezTo>
                      <a:pt x="39" y="329"/>
                      <a:pt x="35" y="335"/>
                      <a:pt x="38" y="339"/>
                    </a:cubicBezTo>
                    <a:cubicBezTo>
                      <a:pt x="42" y="342"/>
                      <a:pt x="46" y="349"/>
                      <a:pt x="46" y="349"/>
                    </a:cubicBezTo>
                    <a:cubicBezTo>
                      <a:pt x="46" y="349"/>
                      <a:pt x="40" y="354"/>
                      <a:pt x="40" y="359"/>
                    </a:cubicBezTo>
                    <a:cubicBezTo>
                      <a:pt x="40" y="363"/>
                      <a:pt x="37" y="373"/>
                      <a:pt x="37" y="373"/>
                    </a:cubicBezTo>
                    <a:cubicBezTo>
                      <a:pt x="37" y="373"/>
                      <a:pt x="32" y="379"/>
                      <a:pt x="34" y="382"/>
                    </a:cubicBezTo>
                    <a:cubicBezTo>
                      <a:pt x="35" y="385"/>
                      <a:pt x="45" y="384"/>
                      <a:pt x="46" y="387"/>
                    </a:cubicBezTo>
                    <a:cubicBezTo>
                      <a:pt x="47" y="391"/>
                      <a:pt x="52" y="397"/>
                      <a:pt x="55" y="399"/>
                    </a:cubicBezTo>
                    <a:cubicBezTo>
                      <a:pt x="58" y="400"/>
                      <a:pt x="57" y="405"/>
                      <a:pt x="61" y="409"/>
                    </a:cubicBezTo>
                    <a:cubicBezTo>
                      <a:pt x="66" y="412"/>
                      <a:pt x="63" y="448"/>
                      <a:pt x="65" y="453"/>
                    </a:cubicBezTo>
                    <a:cubicBezTo>
                      <a:pt x="67" y="458"/>
                      <a:pt x="76" y="460"/>
                      <a:pt x="76" y="463"/>
                    </a:cubicBezTo>
                    <a:cubicBezTo>
                      <a:pt x="76" y="467"/>
                      <a:pt x="74" y="476"/>
                      <a:pt x="77" y="477"/>
                    </a:cubicBezTo>
                    <a:cubicBezTo>
                      <a:pt x="80" y="478"/>
                      <a:pt x="81" y="509"/>
                      <a:pt x="81" y="509"/>
                    </a:cubicBezTo>
                    <a:cubicBezTo>
                      <a:pt x="81" y="509"/>
                      <a:pt x="75" y="509"/>
                      <a:pt x="75" y="515"/>
                    </a:cubicBezTo>
                    <a:cubicBezTo>
                      <a:pt x="75" y="521"/>
                      <a:pt x="71" y="536"/>
                      <a:pt x="76" y="539"/>
                    </a:cubicBezTo>
                    <a:cubicBezTo>
                      <a:pt x="81" y="542"/>
                      <a:pt x="85" y="545"/>
                      <a:pt x="94" y="545"/>
                    </a:cubicBezTo>
                    <a:cubicBezTo>
                      <a:pt x="102" y="544"/>
                      <a:pt x="103" y="540"/>
                      <a:pt x="108" y="540"/>
                    </a:cubicBezTo>
                    <a:cubicBezTo>
                      <a:pt x="114" y="540"/>
                      <a:pt x="115" y="537"/>
                      <a:pt x="115" y="537"/>
                    </a:cubicBezTo>
                    <a:cubicBezTo>
                      <a:pt x="117" y="531"/>
                      <a:pt x="117" y="531"/>
                      <a:pt x="117" y="531"/>
                    </a:cubicBezTo>
                    <a:cubicBezTo>
                      <a:pt x="123" y="526"/>
                      <a:pt x="124" y="516"/>
                      <a:pt x="129" y="520"/>
                    </a:cubicBezTo>
                    <a:cubicBezTo>
                      <a:pt x="135" y="524"/>
                      <a:pt x="141" y="513"/>
                      <a:pt x="140" y="505"/>
                    </a:cubicBezTo>
                    <a:cubicBezTo>
                      <a:pt x="138" y="497"/>
                      <a:pt x="136" y="487"/>
                      <a:pt x="141" y="484"/>
                    </a:cubicBezTo>
                    <a:cubicBezTo>
                      <a:pt x="146" y="482"/>
                      <a:pt x="163" y="479"/>
                      <a:pt x="163" y="479"/>
                    </a:cubicBezTo>
                    <a:cubicBezTo>
                      <a:pt x="163" y="479"/>
                      <a:pt x="178" y="482"/>
                      <a:pt x="183" y="472"/>
                    </a:cubicBezTo>
                    <a:cubicBezTo>
                      <a:pt x="188" y="463"/>
                      <a:pt x="188" y="451"/>
                      <a:pt x="184" y="451"/>
                    </a:cubicBezTo>
                    <a:cubicBezTo>
                      <a:pt x="180" y="451"/>
                      <a:pt x="179" y="449"/>
                      <a:pt x="175" y="446"/>
                    </a:cubicBezTo>
                    <a:cubicBezTo>
                      <a:pt x="171" y="444"/>
                      <a:pt x="171" y="436"/>
                      <a:pt x="171" y="436"/>
                    </a:cubicBezTo>
                    <a:cubicBezTo>
                      <a:pt x="171" y="436"/>
                      <a:pt x="161" y="423"/>
                      <a:pt x="167" y="417"/>
                    </a:cubicBezTo>
                    <a:cubicBezTo>
                      <a:pt x="174" y="412"/>
                      <a:pt x="179" y="408"/>
                      <a:pt x="179" y="408"/>
                    </a:cubicBezTo>
                    <a:cubicBezTo>
                      <a:pt x="179" y="408"/>
                      <a:pt x="174" y="403"/>
                      <a:pt x="170" y="399"/>
                    </a:cubicBezTo>
                    <a:cubicBezTo>
                      <a:pt x="166" y="395"/>
                      <a:pt x="158" y="395"/>
                      <a:pt x="161" y="389"/>
                    </a:cubicBezTo>
                    <a:cubicBezTo>
                      <a:pt x="163" y="382"/>
                      <a:pt x="169" y="374"/>
                      <a:pt x="174" y="373"/>
                    </a:cubicBezTo>
                    <a:cubicBezTo>
                      <a:pt x="179" y="372"/>
                      <a:pt x="192" y="368"/>
                      <a:pt x="196" y="362"/>
                    </a:cubicBezTo>
                    <a:cubicBezTo>
                      <a:pt x="200" y="357"/>
                      <a:pt x="209" y="361"/>
                      <a:pt x="213" y="355"/>
                    </a:cubicBezTo>
                    <a:cubicBezTo>
                      <a:pt x="217" y="348"/>
                      <a:pt x="220" y="340"/>
                      <a:pt x="220" y="335"/>
                    </a:cubicBezTo>
                    <a:cubicBezTo>
                      <a:pt x="220" y="330"/>
                      <a:pt x="226" y="323"/>
                      <a:pt x="230" y="323"/>
                    </a:cubicBezTo>
                    <a:cubicBezTo>
                      <a:pt x="234" y="323"/>
                      <a:pt x="242" y="326"/>
                      <a:pt x="246" y="322"/>
                    </a:cubicBezTo>
                    <a:cubicBezTo>
                      <a:pt x="250" y="318"/>
                      <a:pt x="254" y="306"/>
                      <a:pt x="258" y="304"/>
                    </a:cubicBezTo>
                    <a:cubicBezTo>
                      <a:pt x="262" y="301"/>
                      <a:pt x="265" y="305"/>
                      <a:pt x="269" y="301"/>
                    </a:cubicBezTo>
                    <a:cubicBezTo>
                      <a:pt x="285" y="288"/>
                      <a:pt x="285" y="288"/>
                      <a:pt x="285" y="288"/>
                    </a:cubicBezTo>
                    <a:cubicBezTo>
                      <a:pt x="292" y="285"/>
                      <a:pt x="297" y="281"/>
                      <a:pt x="298" y="277"/>
                    </a:cubicBezTo>
                    <a:cubicBezTo>
                      <a:pt x="299" y="273"/>
                      <a:pt x="296" y="272"/>
                      <a:pt x="289" y="272"/>
                    </a:cubicBezTo>
                    <a:cubicBezTo>
                      <a:pt x="282" y="272"/>
                      <a:pt x="280" y="256"/>
                      <a:pt x="280" y="242"/>
                    </a:cubicBezTo>
                    <a:cubicBezTo>
                      <a:pt x="280" y="228"/>
                      <a:pt x="281" y="217"/>
                      <a:pt x="277" y="215"/>
                    </a:cubicBezTo>
                    <a:cubicBezTo>
                      <a:pt x="273" y="212"/>
                      <a:pt x="259" y="211"/>
                      <a:pt x="259" y="211"/>
                    </a:cubicBezTo>
                    <a:cubicBezTo>
                      <a:pt x="259" y="211"/>
                      <a:pt x="258" y="216"/>
                      <a:pt x="251" y="216"/>
                    </a:cubicBezTo>
                    <a:cubicBezTo>
                      <a:pt x="244" y="216"/>
                      <a:pt x="243" y="204"/>
                      <a:pt x="243" y="204"/>
                    </a:cubicBezTo>
                  </a:path>
                </a:pathLst>
              </a:custGeom>
              <a:solidFill>
                <a:srgbClr val="E3CF7C"/>
              </a:solidFill>
              <a:ln w="6350" cmpd="sng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lIns="44450" tIns="44450" rIns="44450" bIns="4445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MX" sz="7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5" name="Freeform 5">
                <a:extLst>
                  <a:ext uri="{FF2B5EF4-FFF2-40B4-BE49-F238E27FC236}">
                    <a16:creationId xmlns:a16="http://schemas.microsoft.com/office/drawing/2014/main" id="{A7677358-89ED-9C36-8850-9D393832F1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3190" y="2135274"/>
                <a:ext cx="938247" cy="1334994"/>
              </a:xfrm>
              <a:custGeom>
                <a:avLst/>
                <a:gdLst>
                  <a:gd name="T0" fmla="*/ 714807 w 426"/>
                  <a:gd name="T1" fmla="*/ 452801 h 624"/>
                  <a:gd name="T2" fmla="*/ 737865 w 426"/>
                  <a:gd name="T3" fmla="*/ 438596 h 624"/>
                  <a:gd name="T4" fmla="*/ 748507 w 426"/>
                  <a:gd name="T5" fmla="*/ 413736 h 624"/>
                  <a:gd name="T6" fmla="*/ 705938 w 426"/>
                  <a:gd name="T7" fmla="*/ 340933 h 624"/>
                  <a:gd name="T8" fmla="*/ 670464 w 426"/>
                  <a:gd name="T9" fmla="*/ 264578 h 624"/>
                  <a:gd name="T10" fmla="*/ 636763 w 426"/>
                  <a:gd name="T11" fmla="*/ 211307 h 624"/>
                  <a:gd name="T12" fmla="*/ 620800 w 426"/>
                  <a:gd name="T13" fmla="*/ 158037 h 624"/>
                  <a:gd name="T14" fmla="*/ 580004 w 426"/>
                  <a:gd name="T15" fmla="*/ 106542 h 624"/>
                  <a:gd name="T16" fmla="*/ 525019 w 426"/>
                  <a:gd name="T17" fmla="*/ 79906 h 624"/>
                  <a:gd name="T18" fmla="*/ 503735 w 426"/>
                  <a:gd name="T19" fmla="*/ 44392 h 624"/>
                  <a:gd name="T20" fmla="*/ 462939 w 426"/>
                  <a:gd name="T21" fmla="*/ 7103 h 624"/>
                  <a:gd name="T22" fmla="*/ 413275 w 426"/>
                  <a:gd name="T23" fmla="*/ 7103 h 624"/>
                  <a:gd name="T24" fmla="*/ 296210 w 426"/>
                  <a:gd name="T25" fmla="*/ 1776 h 624"/>
                  <a:gd name="T26" fmla="*/ 242999 w 426"/>
                  <a:gd name="T27" fmla="*/ 37290 h 624"/>
                  <a:gd name="T28" fmla="*/ 173824 w 426"/>
                  <a:gd name="T29" fmla="*/ 149158 h 624"/>
                  <a:gd name="T30" fmla="*/ 133029 w 426"/>
                  <a:gd name="T31" fmla="*/ 209532 h 624"/>
                  <a:gd name="T32" fmla="*/ 78043 w 426"/>
                  <a:gd name="T33" fmla="*/ 300092 h 624"/>
                  <a:gd name="T34" fmla="*/ 24832 w 426"/>
                  <a:gd name="T35" fmla="*/ 381774 h 624"/>
                  <a:gd name="T36" fmla="*/ 14190 w 426"/>
                  <a:gd name="T37" fmla="*/ 458129 h 624"/>
                  <a:gd name="T38" fmla="*/ 26606 w 426"/>
                  <a:gd name="T39" fmla="*/ 511399 h 624"/>
                  <a:gd name="T40" fmla="*/ 39022 w 426"/>
                  <a:gd name="T41" fmla="*/ 605511 h 624"/>
                  <a:gd name="T42" fmla="*/ 63854 w 426"/>
                  <a:gd name="T43" fmla="*/ 657006 h 624"/>
                  <a:gd name="T44" fmla="*/ 111744 w 426"/>
                  <a:gd name="T45" fmla="*/ 731585 h 624"/>
                  <a:gd name="T46" fmla="*/ 106423 w 426"/>
                  <a:gd name="T47" fmla="*/ 786632 h 624"/>
                  <a:gd name="T48" fmla="*/ 111744 w 426"/>
                  <a:gd name="T49" fmla="*/ 843454 h 624"/>
                  <a:gd name="T50" fmla="*/ 85138 w 426"/>
                  <a:gd name="T51" fmla="*/ 891397 h 624"/>
                  <a:gd name="T52" fmla="*/ 86912 w 426"/>
                  <a:gd name="T53" fmla="*/ 937566 h 624"/>
                  <a:gd name="T54" fmla="*/ 108197 w 426"/>
                  <a:gd name="T55" fmla="*/ 996163 h 624"/>
                  <a:gd name="T56" fmla="*/ 138350 w 426"/>
                  <a:gd name="T57" fmla="*/ 1044107 h 624"/>
                  <a:gd name="T58" fmla="*/ 205751 w 426"/>
                  <a:gd name="T59" fmla="*/ 1061864 h 624"/>
                  <a:gd name="T60" fmla="*/ 223488 w 426"/>
                  <a:gd name="T61" fmla="*/ 1015696 h 624"/>
                  <a:gd name="T62" fmla="*/ 248320 w 426"/>
                  <a:gd name="T63" fmla="*/ 985509 h 624"/>
                  <a:gd name="T64" fmla="*/ 326363 w 426"/>
                  <a:gd name="T65" fmla="*/ 978407 h 624"/>
                  <a:gd name="T66" fmla="*/ 379575 w 426"/>
                  <a:gd name="T67" fmla="*/ 996163 h 624"/>
                  <a:gd name="T68" fmla="*/ 416823 w 426"/>
                  <a:gd name="T69" fmla="*/ 1026350 h 624"/>
                  <a:gd name="T70" fmla="*/ 441655 w 426"/>
                  <a:gd name="T71" fmla="*/ 1052986 h 624"/>
                  <a:gd name="T72" fmla="*/ 496640 w 426"/>
                  <a:gd name="T73" fmla="*/ 1042331 h 624"/>
                  <a:gd name="T74" fmla="*/ 519698 w 426"/>
                  <a:gd name="T75" fmla="*/ 1084948 h 624"/>
                  <a:gd name="T76" fmla="*/ 581778 w 426"/>
                  <a:gd name="T77" fmla="*/ 1100929 h 624"/>
                  <a:gd name="T78" fmla="*/ 565815 w 426"/>
                  <a:gd name="T79" fmla="*/ 1076070 h 624"/>
                  <a:gd name="T80" fmla="*/ 581778 w 426"/>
                  <a:gd name="T81" fmla="*/ 1033453 h 624"/>
                  <a:gd name="T82" fmla="*/ 565815 w 426"/>
                  <a:gd name="T83" fmla="*/ 987285 h 624"/>
                  <a:gd name="T84" fmla="*/ 590647 w 426"/>
                  <a:gd name="T85" fmla="*/ 955323 h 624"/>
                  <a:gd name="T86" fmla="*/ 670464 w 426"/>
                  <a:gd name="T87" fmla="*/ 960650 h 624"/>
                  <a:gd name="T88" fmla="*/ 663369 w 426"/>
                  <a:gd name="T89" fmla="*/ 941117 h 624"/>
                  <a:gd name="T90" fmla="*/ 622574 w 426"/>
                  <a:gd name="T91" fmla="*/ 905603 h 624"/>
                  <a:gd name="T92" fmla="*/ 595968 w 426"/>
                  <a:gd name="T93" fmla="*/ 891397 h 624"/>
                  <a:gd name="T94" fmla="*/ 571136 w 426"/>
                  <a:gd name="T95" fmla="*/ 864762 h 624"/>
                  <a:gd name="T96" fmla="*/ 564041 w 426"/>
                  <a:gd name="T97" fmla="*/ 815043 h 624"/>
                  <a:gd name="T98" fmla="*/ 535662 w 426"/>
                  <a:gd name="T99" fmla="*/ 784856 h 624"/>
                  <a:gd name="T100" fmla="*/ 517924 w 426"/>
                  <a:gd name="T101" fmla="*/ 752893 h 624"/>
                  <a:gd name="T102" fmla="*/ 503735 w 426"/>
                  <a:gd name="T103" fmla="*/ 715604 h 624"/>
                  <a:gd name="T104" fmla="*/ 530340 w 426"/>
                  <a:gd name="T105" fmla="*/ 696071 h 624"/>
                  <a:gd name="T106" fmla="*/ 560494 w 426"/>
                  <a:gd name="T107" fmla="*/ 674763 h 624"/>
                  <a:gd name="T108" fmla="*/ 567588 w 426"/>
                  <a:gd name="T109" fmla="*/ 657006 h 624"/>
                  <a:gd name="T110" fmla="*/ 604836 w 426"/>
                  <a:gd name="T111" fmla="*/ 672987 h 624"/>
                  <a:gd name="T112" fmla="*/ 622574 w 426"/>
                  <a:gd name="T113" fmla="*/ 641025 h 624"/>
                  <a:gd name="T114" fmla="*/ 606610 w 426"/>
                  <a:gd name="T115" fmla="*/ 577100 h 624"/>
                  <a:gd name="T116" fmla="*/ 567588 w 426"/>
                  <a:gd name="T117" fmla="*/ 571773 h 624"/>
                  <a:gd name="T118" fmla="*/ 583552 w 426"/>
                  <a:gd name="T119" fmla="*/ 525605 h 624"/>
                  <a:gd name="T120" fmla="*/ 649179 w 426"/>
                  <a:gd name="T121" fmla="*/ 511399 h 624"/>
                  <a:gd name="T122" fmla="*/ 670464 w 426"/>
                  <a:gd name="T123" fmla="*/ 438596 h 624"/>
                  <a:gd name="T124" fmla="*/ 700617 w 426"/>
                  <a:gd name="T125" fmla="*/ 438596 h 624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426"/>
                  <a:gd name="T190" fmla="*/ 0 h 624"/>
                  <a:gd name="T191" fmla="*/ 426 w 426"/>
                  <a:gd name="T192" fmla="*/ 624 h 624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426" h="624">
                    <a:moveTo>
                      <a:pt x="395" y="247"/>
                    </a:moveTo>
                    <a:cubicBezTo>
                      <a:pt x="396" y="251"/>
                      <a:pt x="401" y="249"/>
                      <a:pt x="403" y="255"/>
                    </a:cubicBezTo>
                    <a:cubicBezTo>
                      <a:pt x="406" y="260"/>
                      <a:pt x="409" y="261"/>
                      <a:pt x="413" y="259"/>
                    </a:cubicBezTo>
                    <a:cubicBezTo>
                      <a:pt x="416" y="257"/>
                      <a:pt x="416" y="252"/>
                      <a:pt x="416" y="247"/>
                    </a:cubicBezTo>
                    <a:cubicBezTo>
                      <a:pt x="416" y="243"/>
                      <a:pt x="423" y="246"/>
                      <a:pt x="426" y="240"/>
                    </a:cubicBezTo>
                    <a:cubicBezTo>
                      <a:pt x="422" y="233"/>
                      <a:pt x="422" y="233"/>
                      <a:pt x="422" y="233"/>
                    </a:cubicBezTo>
                    <a:cubicBezTo>
                      <a:pt x="421" y="230"/>
                      <a:pt x="425" y="224"/>
                      <a:pt x="421" y="213"/>
                    </a:cubicBezTo>
                    <a:cubicBezTo>
                      <a:pt x="417" y="202"/>
                      <a:pt x="409" y="196"/>
                      <a:pt x="398" y="192"/>
                    </a:cubicBezTo>
                    <a:cubicBezTo>
                      <a:pt x="387" y="187"/>
                      <a:pt x="387" y="185"/>
                      <a:pt x="386" y="178"/>
                    </a:cubicBezTo>
                    <a:cubicBezTo>
                      <a:pt x="385" y="171"/>
                      <a:pt x="382" y="159"/>
                      <a:pt x="378" y="149"/>
                    </a:cubicBezTo>
                    <a:cubicBezTo>
                      <a:pt x="373" y="140"/>
                      <a:pt x="366" y="142"/>
                      <a:pt x="363" y="137"/>
                    </a:cubicBezTo>
                    <a:cubicBezTo>
                      <a:pt x="359" y="133"/>
                      <a:pt x="364" y="126"/>
                      <a:pt x="359" y="119"/>
                    </a:cubicBezTo>
                    <a:cubicBezTo>
                      <a:pt x="354" y="111"/>
                      <a:pt x="357" y="108"/>
                      <a:pt x="353" y="103"/>
                    </a:cubicBezTo>
                    <a:cubicBezTo>
                      <a:pt x="348" y="99"/>
                      <a:pt x="351" y="94"/>
                      <a:pt x="350" y="89"/>
                    </a:cubicBezTo>
                    <a:cubicBezTo>
                      <a:pt x="349" y="85"/>
                      <a:pt x="342" y="80"/>
                      <a:pt x="340" y="75"/>
                    </a:cubicBezTo>
                    <a:cubicBezTo>
                      <a:pt x="337" y="71"/>
                      <a:pt x="329" y="63"/>
                      <a:pt x="327" y="60"/>
                    </a:cubicBezTo>
                    <a:cubicBezTo>
                      <a:pt x="324" y="56"/>
                      <a:pt x="328" y="55"/>
                      <a:pt x="318" y="51"/>
                    </a:cubicBezTo>
                    <a:cubicBezTo>
                      <a:pt x="309" y="46"/>
                      <a:pt x="303" y="48"/>
                      <a:pt x="296" y="45"/>
                    </a:cubicBezTo>
                    <a:cubicBezTo>
                      <a:pt x="290" y="42"/>
                      <a:pt x="293" y="40"/>
                      <a:pt x="291" y="35"/>
                    </a:cubicBezTo>
                    <a:cubicBezTo>
                      <a:pt x="288" y="29"/>
                      <a:pt x="288" y="29"/>
                      <a:pt x="284" y="25"/>
                    </a:cubicBezTo>
                    <a:cubicBezTo>
                      <a:pt x="281" y="20"/>
                      <a:pt x="280" y="14"/>
                      <a:pt x="276" y="8"/>
                    </a:cubicBezTo>
                    <a:cubicBezTo>
                      <a:pt x="272" y="2"/>
                      <a:pt x="264" y="5"/>
                      <a:pt x="261" y="4"/>
                    </a:cubicBezTo>
                    <a:cubicBezTo>
                      <a:pt x="258" y="3"/>
                      <a:pt x="253" y="3"/>
                      <a:pt x="247" y="7"/>
                    </a:cubicBezTo>
                    <a:cubicBezTo>
                      <a:pt x="242" y="11"/>
                      <a:pt x="238" y="8"/>
                      <a:pt x="233" y="4"/>
                    </a:cubicBezTo>
                    <a:cubicBezTo>
                      <a:pt x="229" y="1"/>
                      <a:pt x="187" y="5"/>
                      <a:pt x="183" y="4"/>
                    </a:cubicBezTo>
                    <a:cubicBezTo>
                      <a:pt x="178" y="3"/>
                      <a:pt x="172" y="0"/>
                      <a:pt x="167" y="1"/>
                    </a:cubicBezTo>
                    <a:cubicBezTo>
                      <a:pt x="161" y="2"/>
                      <a:pt x="157" y="4"/>
                      <a:pt x="150" y="6"/>
                    </a:cubicBezTo>
                    <a:cubicBezTo>
                      <a:pt x="144" y="8"/>
                      <a:pt x="142" y="14"/>
                      <a:pt x="137" y="21"/>
                    </a:cubicBezTo>
                    <a:cubicBezTo>
                      <a:pt x="133" y="28"/>
                      <a:pt x="129" y="39"/>
                      <a:pt x="125" y="46"/>
                    </a:cubicBezTo>
                    <a:cubicBezTo>
                      <a:pt x="122" y="52"/>
                      <a:pt x="106" y="79"/>
                      <a:pt x="98" y="84"/>
                    </a:cubicBezTo>
                    <a:cubicBezTo>
                      <a:pt x="89" y="88"/>
                      <a:pt x="90" y="90"/>
                      <a:pt x="87" y="99"/>
                    </a:cubicBezTo>
                    <a:cubicBezTo>
                      <a:pt x="85" y="107"/>
                      <a:pt x="78" y="112"/>
                      <a:pt x="75" y="118"/>
                    </a:cubicBezTo>
                    <a:cubicBezTo>
                      <a:pt x="71" y="123"/>
                      <a:pt x="69" y="132"/>
                      <a:pt x="62" y="137"/>
                    </a:cubicBezTo>
                    <a:cubicBezTo>
                      <a:pt x="54" y="143"/>
                      <a:pt x="47" y="162"/>
                      <a:pt x="44" y="169"/>
                    </a:cubicBezTo>
                    <a:cubicBezTo>
                      <a:pt x="41" y="175"/>
                      <a:pt x="39" y="183"/>
                      <a:pt x="31" y="188"/>
                    </a:cubicBezTo>
                    <a:cubicBezTo>
                      <a:pt x="23" y="194"/>
                      <a:pt x="17" y="208"/>
                      <a:pt x="14" y="215"/>
                    </a:cubicBezTo>
                    <a:cubicBezTo>
                      <a:pt x="12" y="222"/>
                      <a:pt x="0" y="229"/>
                      <a:pt x="0" y="238"/>
                    </a:cubicBezTo>
                    <a:cubicBezTo>
                      <a:pt x="0" y="247"/>
                      <a:pt x="5" y="251"/>
                      <a:pt x="8" y="258"/>
                    </a:cubicBezTo>
                    <a:cubicBezTo>
                      <a:pt x="11" y="266"/>
                      <a:pt x="11" y="267"/>
                      <a:pt x="11" y="274"/>
                    </a:cubicBezTo>
                    <a:cubicBezTo>
                      <a:pt x="11" y="281"/>
                      <a:pt x="12" y="282"/>
                      <a:pt x="15" y="288"/>
                    </a:cubicBezTo>
                    <a:cubicBezTo>
                      <a:pt x="19" y="293"/>
                      <a:pt x="16" y="309"/>
                      <a:pt x="19" y="321"/>
                    </a:cubicBezTo>
                    <a:cubicBezTo>
                      <a:pt x="22" y="333"/>
                      <a:pt x="23" y="334"/>
                      <a:pt x="22" y="341"/>
                    </a:cubicBezTo>
                    <a:cubicBezTo>
                      <a:pt x="21" y="347"/>
                      <a:pt x="25" y="354"/>
                      <a:pt x="26" y="363"/>
                    </a:cubicBezTo>
                    <a:cubicBezTo>
                      <a:pt x="26" y="371"/>
                      <a:pt x="30" y="369"/>
                      <a:pt x="36" y="370"/>
                    </a:cubicBezTo>
                    <a:cubicBezTo>
                      <a:pt x="41" y="371"/>
                      <a:pt x="47" y="383"/>
                      <a:pt x="50" y="391"/>
                    </a:cubicBezTo>
                    <a:cubicBezTo>
                      <a:pt x="52" y="400"/>
                      <a:pt x="60" y="404"/>
                      <a:pt x="63" y="412"/>
                    </a:cubicBezTo>
                    <a:cubicBezTo>
                      <a:pt x="67" y="419"/>
                      <a:pt x="72" y="422"/>
                      <a:pt x="68" y="428"/>
                    </a:cubicBezTo>
                    <a:cubicBezTo>
                      <a:pt x="64" y="435"/>
                      <a:pt x="63" y="438"/>
                      <a:pt x="60" y="443"/>
                    </a:cubicBezTo>
                    <a:cubicBezTo>
                      <a:pt x="57" y="449"/>
                      <a:pt x="59" y="460"/>
                      <a:pt x="63" y="463"/>
                    </a:cubicBezTo>
                    <a:cubicBezTo>
                      <a:pt x="68" y="467"/>
                      <a:pt x="66" y="471"/>
                      <a:pt x="63" y="475"/>
                    </a:cubicBezTo>
                    <a:cubicBezTo>
                      <a:pt x="61" y="480"/>
                      <a:pt x="58" y="477"/>
                      <a:pt x="56" y="482"/>
                    </a:cubicBezTo>
                    <a:cubicBezTo>
                      <a:pt x="54" y="487"/>
                      <a:pt x="51" y="499"/>
                      <a:pt x="48" y="502"/>
                    </a:cubicBezTo>
                    <a:cubicBezTo>
                      <a:pt x="44" y="506"/>
                      <a:pt x="51" y="513"/>
                      <a:pt x="53" y="517"/>
                    </a:cubicBezTo>
                    <a:cubicBezTo>
                      <a:pt x="55" y="521"/>
                      <a:pt x="54" y="526"/>
                      <a:pt x="49" y="528"/>
                    </a:cubicBezTo>
                    <a:cubicBezTo>
                      <a:pt x="43" y="530"/>
                      <a:pt x="43" y="535"/>
                      <a:pt x="46" y="541"/>
                    </a:cubicBezTo>
                    <a:cubicBezTo>
                      <a:pt x="49" y="547"/>
                      <a:pt x="55" y="555"/>
                      <a:pt x="61" y="561"/>
                    </a:cubicBezTo>
                    <a:cubicBezTo>
                      <a:pt x="66" y="568"/>
                      <a:pt x="65" y="571"/>
                      <a:pt x="68" y="574"/>
                    </a:cubicBezTo>
                    <a:cubicBezTo>
                      <a:pt x="71" y="578"/>
                      <a:pt x="73" y="584"/>
                      <a:pt x="78" y="588"/>
                    </a:cubicBezTo>
                    <a:cubicBezTo>
                      <a:pt x="84" y="593"/>
                      <a:pt x="107" y="592"/>
                      <a:pt x="107" y="592"/>
                    </a:cubicBezTo>
                    <a:cubicBezTo>
                      <a:pt x="107" y="592"/>
                      <a:pt x="111" y="599"/>
                      <a:pt x="116" y="598"/>
                    </a:cubicBezTo>
                    <a:cubicBezTo>
                      <a:pt x="121" y="597"/>
                      <a:pt x="119" y="585"/>
                      <a:pt x="119" y="585"/>
                    </a:cubicBezTo>
                    <a:cubicBezTo>
                      <a:pt x="119" y="585"/>
                      <a:pt x="123" y="580"/>
                      <a:pt x="126" y="572"/>
                    </a:cubicBezTo>
                    <a:cubicBezTo>
                      <a:pt x="129" y="565"/>
                      <a:pt x="129" y="563"/>
                      <a:pt x="131" y="560"/>
                    </a:cubicBezTo>
                    <a:cubicBezTo>
                      <a:pt x="133" y="558"/>
                      <a:pt x="135" y="556"/>
                      <a:pt x="140" y="555"/>
                    </a:cubicBezTo>
                    <a:cubicBezTo>
                      <a:pt x="145" y="554"/>
                      <a:pt x="153" y="551"/>
                      <a:pt x="156" y="550"/>
                    </a:cubicBezTo>
                    <a:cubicBezTo>
                      <a:pt x="159" y="549"/>
                      <a:pt x="179" y="551"/>
                      <a:pt x="184" y="551"/>
                    </a:cubicBezTo>
                    <a:cubicBezTo>
                      <a:pt x="188" y="551"/>
                      <a:pt x="192" y="554"/>
                      <a:pt x="194" y="557"/>
                    </a:cubicBezTo>
                    <a:cubicBezTo>
                      <a:pt x="196" y="560"/>
                      <a:pt x="208" y="561"/>
                      <a:pt x="214" y="561"/>
                    </a:cubicBezTo>
                    <a:cubicBezTo>
                      <a:pt x="220" y="561"/>
                      <a:pt x="229" y="566"/>
                      <a:pt x="232" y="566"/>
                    </a:cubicBezTo>
                    <a:cubicBezTo>
                      <a:pt x="236" y="566"/>
                      <a:pt x="235" y="572"/>
                      <a:pt x="235" y="578"/>
                    </a:cubicBezTo>
                    <a:cubicBezTo>
                      <a:pt x="235" y="584"/>
                      <a:pt x="242" y="583"/>
                      <a:pt x="242" y="586"/>
                    </a:cubicBezTo>
                    <a:cubicBezTo>
                      <a:pt x="242" y="590"/>
                      <a:pt x="249" y="593"/>
                      <a:pt x="249" y="593"/>
                    </a:cubicBezTo>
                    <a:cubicBezTo>
                      <a:pt x="249" y="593"/>
                      <a:pt x="266" y="594"/>
                      <a:pt x="269" y="591"/>
                    </a:cubicBezTo>
                    <a:cubicBezTo>
                      <a:pt x="271" y="588"/>
                      <a:pt x="275" y="587"/>
                      <a:pt x="280" y="587"/>
                    </a:cubicBezTo>
                    <a:cubicBezTo>
                      <a:pt x="284" y="587"/>
                      <a:pt x="285" y="592"/>
                      <a:pt x="286" y="595"/>
                    </a:cubicBezTo>
                    <a:cubicBezTo>
                      <a:pt x="287" y="597"/>
                      <a:pt x="288" y="606"/>
                      <a:pt x="293" y="611"/>
                    </a:cubicBezTo>
                    <a:cubicBezTo>
                      <a:pt x="297" y="617"/>
                      <a:pt x="301" y="622"/>
                      <a:pt x="305" y="623"/>
                    </a:cubicBezTo>
                    <a:cubicBezTo>
                      <a:pt x="308" y="624"/>
                      <a:pt x="328" y="620"/>
                      <a:pt x="328" y="620"/>
                    </a:cubicBezTo>
                    <a:cubicBezTo>
                      <a:pt x="327" y="617"/>
                      <a:pt x="317" y="618"/>
                      <a:pt x="316" y="615"/>
                    </a:cubicBezTo>
                    <a:cubicBezTo>
                      <a:pt x="314" y="612"/>
                      <a:pt x="319" y="606"/>
                      <a:pt x="319" y="606"/>
                    </a:cubicBezTo>
                    <a:cubicBezTo>
                      <a:pt x="319" y="606"/>
                      <a:pt x="322" y="596"/>
                      <a:pt x="322" y="592"/>
                    </a:cubicBezTo>
                    <a:cubicBezTo>
                      <a:pt x="322" y="587"/>
                      <a:pt x="328" y="582"/>
                      <a:pt x="328" y="582"/>
                    </a:cubicBezTo>
                    <a:cubicBezTo>
                      <a:pt x="328" y="582"/>
                      <a:pt x="324" y="575"/>
                      <a:pt x="320" y="572"/>
                    </a:cubicBezTo>
                    <a:cubicBezTo>
                      <a:pt x="317" y="568"/>
                      <a:pt x="321" y="562"/>
                      <a:pt x="319" y="556"/>
                    </a:cubicBezTo>
                    <a:cubicBezTo>
                      <a:pt x="317" y="549"/>
                      <a:pt x="324" y="549"/>
                      <a:pt x="329" y="548"/>
                    </a:cubicBezTo>
                    <a:cubicBezTo>
                      <a:pt x="333" y="548"/>
                      <a:pt x="332" y="542"/>
                      <a:pt x="333" y="538"/>
                    </a:cubicBezTo>
                    <a:cubicBezTo>
                      <a:pt x="334" y="535"/>
                      <a:pt x="358" y="541"/>
                      <a:pt x="361" y="543"/>
                    </a:cubicBezTo>
                    <a:cubicBezTo>
                      <a:pt x="364" y="545"/>
                      <a:pt x="378" y="541"/>
                      <a:pt x="378" y="541"/>
                    </a:cubicBezTo>
                    <a:cubicBezTo>
                      <a:pt x="378" y="541"/>
                      <a:pt x="388" y="541"/>
                      <a:pt x="390" y="535"/>
                    </a:cubicBezTo>
                    <a:cubicBezTo>
                      <a:pt x="391" y="528"/>
                      <a:pt x="379" y="533"/>
                      <a:pt x="374" y="530"/>
                    </a:cubicBezTo>
                    <a:cubicBezTo>
                      <a:pt x="368" y="527"/>
                      <a:pt x="356" y="523"/>
                      <a:pt x="353" y="520"/>
                    </a:cubicBezTo>
                    <a:cubicBezTo>
                      <a:pt x="349" y="516"/>
                      <a:pt x="347" y="511"/>
                      <a:pt x="351" y="510"/>
                    </a:cubicBezTo>
                    <a:cubicBezTo>
                      <a:pt x="354" y="508"/>
                      <a:pt x="351" y="505"/>
                      <a:pt x="346" y="504"/>
                    </a:cubicBezTo>
                    <a:cubicBezTo>
                      <a:pt x="341" y="503"/>
                      <a:pt x="336" y="502"/>
                      <a:pt x="336" y="502"/>
                    </a:cubicBezTo>
                    <a:cubicBezTo>
                      <a:pt x="336" y="502"/>
                      <a:pt x="334" y="498"/>
                      <a:pt x="330" y="497"/>
                    </a:cubicBezTo>
                    <a:cubicBezTo>
                      <a:pt x="327" y="496"/>
                      <a:pt x="323" y="491"/>
                      <a:pt x="322" y="487"/>
                    </a:cubicBezTo>
                    <a:cubicBezTo>
                      <a:pt x="321" y="482"/>
                      <a:pt x="318" y="479"/>
                      <a:pt x="318" y="475"/>
                    </a:cubicBezTo>
                    <a:cubicBezTo>
                      <a:pt x="318" y="470"/>
                      <a:pt x="321" y="461"/>
                      <a:pt x="318" y="459"/>
                    </a:cubicBezTo>
                    <a:cubicBezTo>
                      <a:pt x="316" y="457"/>
                      <a:pt x="314" y="455"/>
                      <a:pt x="314" y="445"/>
                    </a:cubicBezTo>
                    <a:cubicBezTo>
                      <a:pt x="314" y="435"/>
                      <a:pt x="307" y="442"/>
                      <a:pt x="302" y="442"/>
                    </a:cubicBezTo>
                    <a:cubicBezTo>
                      <a:pt x="296" y="442"/>
                      <a:pt x="298" y="434"/>
                      <a:pt x="294" y="433"/>
                    </a:cubicBezTo>
                    <a:cubicBezTo>
                      <a:pt x="291" y="432"/>
                      <a:pt x="292" y="427"/>
                      <a:pt x="292" y="424"/>
                    </a:cubicBezTo>
                    <a:cubicBezTo>
                      <a:pt x="292" y="420"/>
                      <a:pt x="288" y="418"/>
                      <a:pt x="285" y="417"/>
                    </a:cubicBezTo>
                    <a:cubicBezTo>
                      <a:pt x="282" y="416"/>
                      <a:pt x="283" y="408"/>
                      <a:pt x="284" y="403"/>
                    </a:cubicBezTo>
                    <a:cubicBezTo>
                      <a:pt x="285" y="399"/>
                      <a:pt x="292" y="398"/>
                      <a:pt x="293" y="395"/>
                    </a:cubicBezTo>
                    <a:cubicBezTo>
                      <a:pt x="295" y="392"/>
                      <a:pt x="299" y="392"/>
                      <a:pt x="299" y="392"/>
                    </a:cubicBezTo>
                    <a:cubicBezTo>
                      <a:pt x="311" y="389"/>
                      <a:pt x="311" y="389"/>
                      <a:pt x="311" y="389"/>
                    </a:cubicBezTo>
                    <a:cubicBezTo>
                      <a:pt x="316" y="380"/>
                      <a:pt x="316" y="380"/>
                      <a:pt x="316" y="380"/>
                    </a:cubicBezTo>
                    <a:cubicBezTo>
                      <a:pt x="316" y="380"/>
                      <a:pt x="316" y="380"/>
                      <a:pt x="320" y="378"/>
                    </a:cubicBezTo>
                    <a:cubicBezTo>
                      <a:pt x="325" y="375"/>
                      <a:pt x="319" y="373"/>
                      <a:pt x="320" y="370"/>
                    </a:cubicBezTo>
                    <a:cubicBezTo>
                      <a:pt x="321" y="367"/>
                      <a:pt x="331" y="371"/>
                      <a:pt x="331" y="375"/>
                    </a:cubicBezTo>
                    <a:cubicBezTo>
                      <a:pt x="331" y="378"/>
                      <a:pt x="338" y="379"/>
                      <a:pt x="341" y="379"/>
                    </a:cubicBezTo>
                    <a:cubicBezTo>
                      <a:pt x="343" y="379"/>
                      <a:pt x="346" y="376"/>
                      <a:pt x="346" y="369"/>
                    </a:cubicBezTo>
                    <a:cubicBezTo>
                      <a:pt x="346" y="363"/>
                      <a:pt x="351" y="361"/>
                      <a:pt x="351" y="361"/>
                    </a:cubicBezTo>
                    <a:cubicBezTo>
                      <a:pt x="351" y="361"/>
                      <a:pt x="354" y="334"/>
                      <a:pt x="354" y="329"/>
                    </a:cubicBezTo>
                    <a:cubicBezTo>
                      <a:pt x="354" y="323"/>
                      <a:pt x="350" y="325"/>
                      <a:pt x="342" y="325"/>
                    </a:cubicBezTo>
                    <a:cubicBezTo>
                      <a:pt x="335" y="325"/>
                      <a:pt x="333" y="329"/>
                      <a:pt x="329" y="329"/>
                    </a:cubicBezTo>
                    <a:cubicBezTo>
                      <a:pt x="326" y="330"/>
                      <a:pt x="320" y="328"/>
                      <a:pt x="320" y="322"/>
                    </a:cubicBezTo>
                    <a:cubicBezTo>
                      <a:pt x="320" y="317"/>
                      <a:pt x="325" y="307"/>
                      <a:pt x="327" y="304"/>
                    </a:cubicBezTo>
                    <a:cubicBezTo>
                      <a:pt x="329" y="300"/>
                      <a:pt x="329" y="296"/>
                      <a:pt x="329" y="296"/>
                    </a:cubicBezTo>
                    <a:cubicBezTo>
                      <a:pt x="329" y="296"/>
                      <a:pt x="343" y="293"/>
                      <a:pt x="347" y="293"/>
                    </a:cubicBezTo>
                    <a:cubicBezTo>
                      <a:pt x="351" y="292"/>
                      <a:pt x="363" y="288"/>
                      <a:pt x="366" y="288"/>
                    </a:cubicBezTo>
                    <a:cubicBezTo>
                      <a:pt x="368" y="288"/>
                      <a:pt x="373" y="281"/>
                      <a:pt x="372" y="275"/>
                    </a:cubicBezTo>
                    <a:cubicBezTo>
                      <a:pt x="371" y="269"/>
                      <a:pt x="377" y="251"/>
                      <a:pt x="378" y="247"/>
                    </a:cubicBezTo>
                    <a:cubicBezTo>
                      <a:pt x="378" y="244"/>
                      <a:pt x="386" y="244"/>
                      <a:pt x="386" y="244"/>
                    </a:cubicBezTo>
                    <a:cubicBezTo>
                      <a:pt x="386" y="244"/>
                      <a:pt x="394" y="244"/>
                      <a:pt x="395" y="247"/>
                    </a:cubicBezTo>
                  </a:path>
                </a:pathLst>
              </a:custGeom>
              <a:grpFill/>
              <a:ln w="6350" cmpd="sng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lIns="44450" tIns="44450" rIns="44450" bIns="4445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MX" sz="7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6" name="Freeform 6">
                <a:extLst>
                  <a:ext uri="{FF2B5EF4-FFF2-40B4-BE49-F238E27FC236}">
                    <a16:creationId xmlns:a16="http://schemas.microsoft.com/office/drawing/2014/main" id="{A2858FC7-D2B4-D0C2-1513-D21FDBAA71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3190" y="2135274"/>
                <a:ext cx="938247" cy="1334994"/>
              </a:xfrm>
              <a:custGeom>
                <a:avLst/>
                <a:gdLst>
                  <a:gd name="T0" fmla="*/ 714807 w 426"/>
                  <a:gd name="T1" fmla="*/ 452801 h 624"/>
                  <a:gd name="T2" fmla="*/ 737865 w 426"/>
                  <a:gd name="T3" fmla="*/ 438596 h 624"/>
                  <a:gd name="T4" fmla="*/ 748507 w 426"/>
                  <a:gd name="T5" fmla="*/ 413736 h 624"/>
                  <a:gd name="T6" fmla="*/ 705938 w 426"/>
                  <a:gd name="T7" fmla="*/ 340933 h 624"/>
                  <a:gd name="T8" fmla="*/ 670464 w 426"/>
                  <a:gd name="T9" fmla="*/ 264578 h 624"/>
                  <a:gd name="T10" fmla="*/ 636763 w 426"/>
                  <a:gd name="T11" fmla="*/ 211307 h 624"/>
                  <a:gd name="T12" fmla="*/ 620800 w 426"/>
                  <a:gd name="T13" fmla="*/ 158037 h 624"/>
                  <a:gd name="T14" fmla="*/ 580004 w 426"/>
                  <a:gd name="T15" fmla="*/ 106542 h 624"/>
                  <a:gd name="T16" fmla="*/ 525019 w 426"/>
                  <a:gd name="T17" fmla="*/ 79906 h 624"/>
                  <a:gd name="T18" fmla="*/ 503735 w 426"/>
                  <a:gd name="T19" fmla="*/ 44392 h 624"/>
                  <a:gd name="T20" fmla="*/ 462939 w 426"/>
                  <a:gd name="T21" fmla="*/ 7103 h 624"/>
                  <a:gd name="T22" fmla="*/ 413275 w 426"/>
                  <a:gd name="T23" fmla="*/ 7103 h 624"/>
                  <a:gd name="T24" fmla="*/ 296210 w 426"/>
                  <a:gd name="T25" fmla="*/ 1776 h 624"/>
                  <a:gd name="T26" fmla="*/ 242999 w 426"/>
                  <a:gd name="T27" fmla="*/ 37290 h 624"/>
                  <a:gd name="T28" fmla="*/ 173824 w 426"/>
                  <a:gd name="T29" fmla="*/ 149158 h 624"/>
                  <a:gd name="T30" fmla="*/ 133029 w 426"/>
                  <a:gd name="T31" fmla="*/ 209532 h 624"/>
                  <a:gd name="T32" fmla="*/ 78043 w 426"/>
                  <a:gd name="T33" fmla="*/ 300092 h 624"/>
                  <a:gd name="T34" fmla="*/ 24832 w 426"/>
                  <a:gd name="T35" fmla="*/ 381774 h 624"/>
                  <a:gd name="T36" fmla="*/ 14190 w 426"/>
                  <a:gd name="T37" fmla="*/ 458129 h 624"/>
                  <a:gd name="T38" fmla="*/ 26606 w 426"/>
                  <a:gd name="T39" fmla="*/ 511399 h 624"/>
                  <a:gd name="T40" fmla="*/ 39022 w 426"/>
                  <a:gd name="T41" fmla="*/ 605511 h 624"/>
                  <a:gd name="T42" fmla="*/ 63854 w 426"/>
                  <a:gd name="T43" fmla="*/ 657006 h 624"/>
                  <a:gd name="T44" fmla="*/ 111744 w 426"/>
                  <a:gd name="T45" fmla="*/ 731585 h 624"/>
                  <a:gd name="T46" fmla="*/ 106423 w 426"/>
                  <a:gd name="T47" fmla="*/ 786632 h 624"/>
                  <a:gd name="T48" fmla="*/ 111744 w 426"/>
                  <a:gd name="T49" fmla="*/ 843454 h 624"/>
                  <a:gd name="T50" fmla="*/ 85138 w 426"/>
                  <a:gd name="T51" fmla="*/ 891397 h 624"/>
                  <a:gd name="T52" fmla="*/ 86912 w 426"/>
                  <a:gd name="T53" fmla="*/ 937566 h 624"/>
                  <a:gd name="T54" fmla="*/ 108197 w 426"/>
                  <a:gd name="T55" fmla="*/ 996163 h 624"/>
                  <a:gd name="T56" fmla="*/ 138350 w 426"/>
                  <a:gd name="T57" fmla="*/ 1044107 h 624"/>
                  <a:gd name="T58" fmla="*/ 205751 w 426"/>
                  <a:gd name="T59" fmla="*/ 1061864 h 624"/>
                  <a:gd name="T60" fmla="*/ 223488 w 426"/>
                  <a:gd name="T61" fmla="*/ 1015696 h 624"/>
                  <a:gd name="T62" fmla="*/ 248320 w 426"/>
                  <a:gd name="T63" fmla="*/ 985509 h 624"/>
                  <a:gd name="T64" fmla="*/ 326363 w 426"/>
                  <a:gd name="T65" fmla="*/ 978407 h 624"/>
                  <a:gd name="T66" fmla="*/ 379575 w 426"/>
                  <a:gd name="T67" fmla="*/ 996163 h 624"/>
                  <a:gd name="T68" fmla="*/ 416823 w 426"/>
                  <a:gd name="T69" fmla="*/ 1026350 h 624"/>
                  <a:gd name="T70" fmla="*/ 441655 w 426"/>
                  <a:gd name="T71" fmla="*/ 1052986 h 624"/>
                  <a:gd name="T72" fmla="*/ 496640 w 426"/>
                  <a:gd name="T73" fmla="*/ 1042331 h 624"/>
                  <a:gd name="T74" fmla="*/ 519698 w 426"/>
                  <a:gd name="T75" fmla="*/ 1084948 h 624"/>
                  <a:gd name="T76" fmla="*/ 581778 w 426"/>
                  <a:gd name="T77" fmla="*/ 1100929 h 624"/>
                  <a:gd name="T78" fmla="*/ 565815 w 426"/>
                  <a:gd name="T79" fmla="*/ 1076070 h 624"/>
                  <a:gd name="T80" fmla="*/ 581778 w 426"/>
                  <a:gd name="T81" fmla="*/ 1033453 h 624"/>
                  <a:gd name="T82" fmla="*/ 565815 w 426"/>
                  <a:gd name="T83" fmla="*/ 987285 h 624"/>
                  <a:gd name="T84" fmla="*/ 590647 w 426"/>
                  <a:gd name="T85" fmla="*/ 955323 h 624"/>
                  <a:gd name="T86" fmla="*/ 670464 w 426"/>
                  <a:gd name="T87" fmla="*/ 960650 h 624"/>
                  <a:gd name="T88" fmla="*/ 663369 w 426"/>
                  <a:gd name="T89" fmla="*/ 941117 h 624"/>
                  <a:gd name="T90" fmla="*/ 622574 w 426"/>
                  <a:gd name="T91" fmla="*/ 905603 h 624"/>
                  <a:gd name="T92" fmla="*/ 595968 w 426"/>
                  <a:gd name="T93" fmla="*/ 891397 h 624"/>
                  <a:gd name="T94" fmla="*/ 571136 w 426"/>
                  <a:gd name="T95" fmla="*/ 864762 h 624"/>
                  <a:gd name="T96" fmla="*/ 564041 w 426"/>
                  <a:gd name="T97" fmla="*/ 815043 h 624"/>
                  <a:gd name="T98" fmla="*/ 535662 w 426"/>
                  <a:gd name="T99" fmla="*/ 784856 h 624"/>
                  <a:gd name="T100" fmla="*/ 517924 w 426"/>
                  <a:gd name="T101" fmla="*/ 752893 h 624"/>
                  <a:gd name="T102" fmla="*/ 503735 w 426"/>
                  <a:gd name="T103" fmla="*/ 715604 h 624"/>
                  <a:gd name="T104" fmla="*/ 530340 w 426"/>
                  <a:gd name="T105" fmla="*/ 696071 h 624"/>
                  <a:gd name="T106" fmla="*/ 560494 w 426"/>
                  <a:gd name="T107" fmla="*/ 674763 h 624"/>
                  <a:gd name="T108" fmla="*/ 567588 w 426"/>
                  <a:gd name="T109" fmla="*/ 657006 h 624"/>
                  <a:gd name="T110" fmla="*/ 604836 w 426"/>
                  <a:gd name="T111" fmla="*/ 672987 h 624"/>
                  <a:gd name="T112" fmla="*/ 622574 w 426"/>
                  <a:gd name="T113" fmla="*/ 641025 h 624"/>
                  <a:gd name="T114" fmla="*/ 606610 w 426"/>
                  <a:gd name="T115" fmla="*/ 577100 h 624"/>
                  <a:gd name="T116" fmla="*/ 567588 w 426"/>
                  <a:gd name="T117" fmla="*/ 571773 h 624"/>
                  <a:gd name="T118" fmla="*/ 583552 w 426"/>
                  <a:gd name="T119" fmla="*/ 525605 h 624"/>
                  <a:gd name="T120" fmla="*/ 649179 w 426"/>
                  <a:gd name="T121" fmla="*/ 511399 h 624"/>
                  <a:gd name="T122" fmla="*/ 670464 w 426"/>
                  <a:gd name="T123" fmla="*/ 438596 h 624"/>
                  <a:gd name="T124" fmla="*/ 700617 w 426"/>
                  <a:gd name="T125" fmla="*/ 438596 h 624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426"/>
                  <a:gd name="T190" fmla="*/ 0 h 624"/>
                  <a:gd name="T191" fmla="*/ 426 w 426"/>
                  <a:gd name="T192" fmla="*/ 624 h 624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426" h="624">
                    <a:moveTo>
                      <a:pt x="395" y="247"/>
                    </a:moveTo>
                    <a:cubicBezTo>
                      <a:pt x="396" y="251"/>
                      <a:pt x="401" y="249"/>
                      <a:pt x="403" y="255"/>
                    </a:cubicBezTo>
                    <a:cubicBezTo>
                      <a:pt x="406" y="260"/>
                      <a:pt x="409" y="261"/>
                      <a:pt x="413" y="259"/>
                    </a:cubicBezTo>
                    <a:cubicBezTo>
                      <a:pt x="416" y="257"/>
                      <a:pt x="416" y="252"/>
                      <a:pt x="416" y="247"/>
                    </a:cubicBezTo>
                    <a:cubicBezTo>
                      <a:pt x="416" y="243"/>
                      <a:pt x="423" y="246"/>
                      <a:pt x="426" y="240"/>
                    </a:cubicBezTo>
                    <a:cubicBezTo>
                      <a:pt x="422" y="233"/>
                      <a:pt x="422" y="233"/>
                      <a:pt x="422" y="233"/>
                    </a:cubicBezTo>
                    <a:cubicBezTo>
                      <a:pt x="421" y="230"/>
                      <a:pt x="425" y="224"/>
                      <a:pt x="421" y="213"/>
                    </a:cubicBezTo>
                    <a:cubicBezTo>
                      <a:pt x="417" y="202"/>
                      <a:pt x="409" y="196"/>
                      <a:pt x="398" y="192"/>
                    </a:cubicBezTo>
                    <a:cubicBezTo>
                      <a:pt x="387" y="187"/>
                      <a:pt x="387" y="185"/>
                      <a:pt x="386" y="178"/>
                    </a:cubicBezTo>
                    <a:cubicBezTo>
                      <a:pt x="385" y="171"/>
                      <a:pt x="382" y="159"/>
                      <a:pt x="378" y="149"/>
                    </a:cubicBezTo>
                    <a:cubicBezTo>
                      <a:pt x="373" y="140"/>
                      <a:pt x="366" y="142"/>
                      <a:pt x="363" y="137"/>
                    </a:cubicBezTo>
                    <a:cubicBezTo>
                      <a:pt x="359" y="133"/>
                      <a:pt x="364" y="126"/>
                      <a:pt x="359" y="119"/>
                    </a:cubicBezTo>
                    <a:cubicBezTo>
                      <a:pt x="354" y="111"/>
                      <a:pt x="357" y="108"/>
                      <a:pt x="353" y="103"/>
                    </a:cubicBezTo>
                    <a:cubicBezTo>
                      <a:pt x="348" y="99"/>
                      <a:pt x="351" y="94"/>
                      <a:pt x="350" y="89"/>
                    </a:cubicBezTo>
                    <a:cubicBezTo>
                      <a:pt x="349" y="85"/>
                      <a:pt x="342" y="80"/>
                      <a:pt x="340" y="75"/>
                    </a:cubicBezTo>
                    <a:cubicBezTo>
                      <a:pt x="337" y="71"/>
                      <a:pt x="329" y="63"/>
                      <a:pt x="327" y="60"/>
                    </a:cubicBezTo>
                    <a:cubicBezTo>
                      <a:pt x="324" y="56"/>
                      <a:pt x="328" y="55"/>
                      <a:pt x="318" y="51"/>
                    </a:cubicBezTo>
                    <a:cubicBezTo>
                      <a:pt x="309" y="46"/>
                      <a:pt x="303" y="48"/>
                      <a:pt x="296" y="45"/>
                    </a:cubicBezTo>
                    <a:cubicBezTo>
                      <a:pt x="290" y="42"/>
                      <a:pt x="293" y="40"/>
                      <a:pt x="291" y="35"/>
                    </a:cubicBezTo>
                    <a:cubicBezTo>
                      <a:pt x="288" y="29"/>
                      <a:pt x="288" y="29"/>
                      <a:pt x="284" y="25"/>
                    </a:cubicBezTo>
                    <a:cubicBezTo>
                      <a:pt x="281" y="20"/>
                      <a:pt x="280" y="14"/>
                      <a:pt x="276" y="8"/>
                    </a:cubicBezTo>
                    <a:cubicBezTo>
                      <a:pt x="272" y="2"/>
                      <a:pt x="264" y="5"/>
                      <a:pt x="261" y="4"/>
                    </a:cubicBezTo>
                    <a:cubicBezTo>
                      <a:pt x="258" y="3"/>
                      <a:pt x="253" y="3"/>
                      <a:pt x="247" y="7"/>
                    </a:cubicBezTo>
                    <a:cubicBezTo>
                      <a:pt x="242" y="11"/>
                      <a:pt x="238" y="8"/>
                      <a:pt x="233" y="4"/>
                    </a:cubicBezTo>
                    <a:cubicBezTo>
                      <a:pt x="229" y="1"/>
                      <a:pt x="187" y="5"/>
                      <a:pt x="183" y="4"/>
                    </a:cubicBezTo>
                    <a:cubicBezTo>
                      <a:pt x="178" y="3"/>
                      <a:pt x="172" y="0"/>
                      <a:pt x="167" y="1"/>
                    </a:cubicBezTo>
                    <a:cubicBezTo>
                      <a:pt x="161" y="2"/>
                      <a:pt x="157" y="4"/>
                      <a:pt x="150" y="6"/>
                    </a:cubicBezTo>
                    <a:cubicBezTo>
                      <a:pt x="144" y="8"/>
                      <a:pt x="142" y="14"/>
                      <a:pt x="137" y="21"/>
                    </a:cubicBezTo>
                    <a:cubicBezTo>
                      <a:pt x="133" y="28"/>
                      <a:pt x="129" y="39"/>
                      <a:pt x="125" y="46"/>
                    </a:cubicBezTo>
                    <a:cubicBezTo>
                      <a:pt x="122" y="52"/>
                      <a:pt x="106" y="79"/>
                      <a:pt x="98" y="84"/>
                    </a:cubicBezTo>
                    <a:cubicBezTo>
                      <a:pt x="89" y="88"/>
                      <a:pt x="90" y="90"/>
                      <a:pt x="87" y="99"/>
                    </a:cubicBezTo>
                    <a:cubicBezTo>
                      <a:pt x="85" y="107"/>
                      <a:pt x="78" y="112"/>
                      <a:pt x="75" y="118"/>
                    </a:cubicBezTo>
                    <a:cubicBezTo>
                      <a:pt x="71" y="123"/>
                      <a:pt x="69" y="132"/>
                      <a:pt x="62" y="137"/>
                    </a:cubicBezTo>
                    <a:cubicBezTo>
                      <a:pt x="54" y="143"/>
                      <a:pt x="47" y="162"/>
                      <a:pt x="44" y="169"/>
                    </a:cubicBezTo>
                    <a:cubicBezTo>
                      <a:pt x="41" y="175"/>
                      <a:pt x="39" y="183"/>
                      <a:pt x="31" y="188"/>
                    </a:cubicBezTo>
                    <a:cubicBezTo>
                      <a:pt x="23" y="194"/>
                      <a:pt x="17" y="208"/>
                      <a:pt x="14" y="215"/>
                    </a:cubicBezTo>
                    <a:cubicBezTo>
                      <a:pt x="12" y="222"/>
                      <a:pt x="0" y="229"/>
                      <a:pt x="0" y="238"/>
                    </a:cubicBezTo>
                    <a:cubicBezTo>
                      <a:pt x="0" y="247"/>
                      <a:pt x="5" y="251"/>
                      <a:pt x="8" y="258"/>
                    </a:cubicBezTo>
                    <a:cubicBezTo>
                      <a:pt x="11" y="266"/>
                      <a:pt x="11" y="267"/>
                      <a:pt x="11" y="274"/>
                    </a:cubicBezTo>
                    <a:cubicBezTo>
                      <a:pt x="11" y="281"/>
                      <a:pt x="12" y="282"/>
                      <a:pt x="15" y="288"/>
                    </a:cubicBezTo>
                    <a:cubicBezTo>
                      <a:pt x="19" y="293"/>
                      <a:pt x="16" y="309"/>
                      <a:pt x="19" y="321"/>
                    </a:cubicBezTo>
                    <a:cubicBezTo>
                      <a:pt x="22" y="333"/>
                      <a:pt x="23" y="334"/>
                      <a:pt x="22" y="341"/>
                    </a:cubicBezTo>
                    <a:cubicBezTo>
                      <a:pt x="21" y="347"/>
                      <a:pt x="25" y="354"/>
                      <a:pt x="26" y="363"/>
                    </a:cubicBezTo>
                    <a:cubicBezTo>
                      <a:pt x="26" y="371"/>
                      <a:pt x="30" y="369"/>
                      <a:pt x="36" y="370"/>
                    </a:cubicBezTo>
                    <a:cubicBezTo>
                      <a:pt x="41" y="371"/>
                      <a:pt x="47" y="383"/>
                      <a:pt x="50" y="391"/>
                    </a:cubicBezTo>
                    <a:cubicBezTo>
                      <a:pt x="52" y="400"/>
                      <a:pt x="60" y="404"/>
                      <a:pt x="63" y="412"/>
                    </a:cubicBezTo>
                    <a:cubicBezTo>
                      <a:pt x="67" y="419"/>
                      <a:pt x="72" y="422"/>
                      <a:pt x="68" y="428"/>
                    </a:cubicBezTo>
                    <a:cubicBezTo>
                      <a:pt x="64" y="435"/>
                      <a:pt x="63" y="438"/>
                      <a:pt x="60" y="443"/>
                    </a:cubicBezTo>
                    <a:cubicBezTo>
                      <a:pt x="57" y="449"/>
                      <a:pt x="59" y="460"/>
                      <a:pt x="63" y="463"/>
                    </a:cubicBezTo>
                    <a:cubicBezTo>
                      <a:pt x="68" y="467"/>
                      <a:pt x="66" y="471"/>
                      <a:pt x="63" y="475"/>
                    </a:cubicBezTo>
                    <a:cubicBezTo>
                      <a:pt x="61" y="480"/>
                      <a:pt x="58" y="477"/>
                      <a:pt x="56" y="482"/>
                    </a:cubicBezTo>
                    <a:cubicBezTo>
                      <a:pt x="54" y="487"/>
                      <a:pt x="51" y="499"/>
                      <a:pt x="48" y="502"/>
                    </a:cubicBezTo>
                    <a:cubicBezTo>
                      <a:pt x="44" y="506"/>
                      <a:pt x="51" y="513"/>
                      <a:pt x="53" y="517"/>
                    </a:cubicBezTo>
                    <a:cubicBezTo>
                      <a:pt x="55" y="521"/>
                      <a:pt x="54" y="526"/>
                      <a:pt x="49" y="528"/>
                    </a:cubicBezTo>
                    <a:cubicBezTo>
                      <a:pt x="43" y="530"/>
                      <a:pt x="43" y="535"/>
                      <a:pt x="46" y="541"/>
                    </a:cubicBezTo>
                    <a:cubicBezTo>
                      <a:pt x="49" y="547"/>
                      <a:pt x="55" y="555"/>
                      <a:pt x="61" y="561"/>
                    </a:cubicBezTo>
                    <a:cubicBezTo>
                      <a:pt x="66" y="568"/>
                      <a:pt x="65" y="571"/>
                      <a:pt x="68" y="574"/>
                    </a:cubicBezTo>
                    <a:cubicBezTo>
                      <a:pt x="71" y="578"/>
                      <a:pt x="73" y="584"/>
                      <a:pt x="78" y="588"/>
                    </a:cubicBezTo>
                    <a:cubicBezTo>
                      <a:pt x="84" y="593"/>
                      <a:pt x="107" y="592"/>
                      <a:pt x="107" y="592"/>
                    </a:cubicBezTo>
                    <a:cubicBezTo>
                      <a:pt x="107" y="592"/>
                      <a:pt x="111" y="599"/>
                      <a:pt x="116" y="598"/>
                    </a:cubicBezTo>
                    <a:cubicBezTo>
                      <a:pt x="121" y="597"/>
                      <a:pt x="119" y="585"/>
                      <a:pt x="119" y="585"/>
                    </a:cubicBezTo>
                    <a:cubicBezTo>
                      <a:pt x="119" y="585"/>
                      <a:pt x="123" y="580"/>
                      <a:pt x="126" y="572"/>
                    </a:cubicBezTo>
                    <a:cubicBezTo>
                      <a:pt x="129" y="565"/>
                      <a:pt x="129" y="563"/>
                      <a:pt x="131" y="560"/>
                    </a:cubicBezTo>
                    <a:cubicBezTo>
                      <a:pt x="133" y="558"/>
                      <a:pt x="135" y="556"/>
                      <a:pt x="140" y="555"/>
                    </a:cubicBezTo>
                    <a:cubicBezTo>
                      <a:pt x="145" y="554"/>
                      <a:pt x="153" y="551"/>
                      <a:pt x="156" y="550"/>
                    </a:cubicBezTo>
                    <a:cubicBezTo>
                      <a:pt x="159" y="549"/>
                      <a:pt x="179" y="551"/>
                      <a:pt x="184" y="551"/>
                    </a:cubicBezTo>
                    <a:cubicBezTo>
                      <a:pt x="188" y="551"/>
                      <a:pt x="192" y="554"/>
                      <a:pt x="194" y="557"/>
                    </a:cubicBezTo>
                    <a:cubicBezTo>
                      <a:pt x="196" y="560"/>
                      <a:pt x="208" y="561"/>
                      <a:pt x="214" y="561"/>
                    </a:cubicBezTo>
                    <a:cubicBezTo>
                      <a:pt x="220" y="561"/>
                      <a:pt x="229" y="566"/>
                      <a:pt x="232" y="566"/>
                    </a:cubicBezTo>
                    <a:cubicBezTo>
                      <a:pt x="236" y="566"/>
                      <a:pt x="235" y="572"/>
                      <a:pt x="235" y="578"/>
                    </a:cubicBezTo>
                    <a:cubicBezTo>
                      <a:pt x="235" y="584"/>
                      <a:pt x="242" y="583"/>
                      <a:pt x="242" y="586"/>
                    </a:cubicBezTo>
                    <a:cubicBezTo>
                      <a:pt x="242" y="590"/>
                      <a:pt x="249" y="593"/>
                      <a:pt x="249" y="593"/>
                    </a:cubicBezTo>
                    <a:cubicBezTo>
                      <a:pt x="249" y="593"/>
                      <a:pt x="266" y="594"/>
                      <a:pt x="269" y="591"/>
                    </a:cubicBezTo>
                    <a:cubicBezTo>
                      <a:pt x="271" y="588"/>
                      <a:pt x="275" y="587"/>
                      <a:pt x="280" y="587"/>
                    </a:cubicBezTo>
                    <a:cubicBezTo>
                      <a:pt x="284" y="587"/>
                      <a:pt x="285" y="592"/>
                      <a:pt x="286" y="595"/>
                    </a:cubicBezTo>
                    <a:cubicBezTo>
                      <a:pt x="287" y="597"/>
                      <a:pt x="288" y="606"/>
                      <a:pt x="293" y="611"/>
                    </a:cubicBezTo>
                    <a:cubicBezTo>
                      <a:pt x="297" y="617"/>
                      <a:pt x="301" y="622"/>
                      <a:pt x="305" y="623"/>
                    </a:cubicBezTo>
                    <a:cubicBezTo>
                      <a:pt x="308" y="624"/>
                      <a:pt x="328" y="620"/>
                      <a:pt x="328" y="620"/>
                    </a:cubicBezTo>
                    <a:cubicBezTo>
                      <a:pt x="327" y="617"/>
                      <a:pt x="317" y="618"/>
                      <a:pt x="316" y="615"/>
                    </a:cubicBezTo>
                    <a:cubicBezTo>
                      <a:pt x="314" y="612"/>
                      <a:pt x="319" y="606"/>
                      <a:pt x="319" y="606"/>
                    </a:cubicBezTo>
                    <a:cubicBezTo>
                      <a:pt x="319" y="606"/>
                      <a:pt x="322" y="596"/>
                      <a:pt x="322" y="592"/>
                    </a:cubicBezTo>
                    <a:cubicBezTo>
                      <a:pt x="322" y="587"/>
                      <a:pt x="328" y="582"/>
                      <a:pt x="328" y="582"/>
                    </a:cubicBezTo>
                    <a:cubicBezTo>
                      <a:pt x="328" y="582"/>
                      <a:pt x="324" y="575"/>
                      <a:pt x="320" y="572"/>
                    </a:cubicBezTo>
                    <a:cubicBezTo>
                      <a:pt x="317" y="568"/>
                      <a:pt x="321" y="562"/>
                      <a:pt x="319" y="556"/>
                    </a:cubicBezTo>
                    <a:cubicBezTo>
                      <a:pt x="317" y="549"/>
                      <a:pt x="324" y="549"/>
                      <a:pt x="329" y="548"/>
                    </a:cubicBezTo>
                    <a:cubicBezTo>
                      <a:pt x="333" y="548"/>
                      <a:pt x="332" y="542"/>
                      <a:pt x="333" y="538"/>
                    </a:cubicBezTo>
                    <a:cubicBezTo>
                      <a:pt x="334" y="535"/>
                      <a:pt x="358" y="541"/>
                      <a:pt x="361" y="543"/>
                    </a:cubicBezTo>
                    <a:cubicBezTo>
                      <a:pt x="364" y="545"/>
                      <a:pt x="378" y="541"/>
                      <a:pt x="378" y="541"/>
                    </a:cubicBezTo>
                    <a:cubicBezTo>
                      <a:pt x="378" y="541"/>
                      <a:pt x="388" y="541"/>
                      <a:pt x="390" y="535"/>
                    </a:cubicBezTo>
                    <a:cubicBezTo>
                      <a:pt x="391" y="528"/>
                      <a:pt x="379" y="533"/>
                      <a:pt x="374" y="530"/>
                    </a:cubicBezTo>
                    <a:cubicBezTo>
                      <a:pt x="368" y="527"/>
                      <a:pt x="356" y="523"/>
                      <a:pt x="353" y="520"/>
                    </a:cubicBezTo>
                    <a:cubicBezTo>
                      <a:pt x="349" y="516"/>
                      <a:pt x="347" y="511"/>
                      <a:pt x="351" y="510"/>
                    </a:cubicBezTo>
                    <a:cubicBezTo>
                      <a:pt x="354" y="508"/>
                      <a:pt x="351" y="505"/>
                      <a:pt x="346" y="504"/>
                    </a:cubicBezTo>
                    <a:cubicBezTo>
                      <a:pt x="341" y="503"/>
                      <a:pt x="336" y="502"/>
                      <a:pt x="336" y="502"/>
                    </a:cubicBezTo>
                    <a:cubicBezTo>
                      <a:pt x="336" y="502"/>
                      <a:pt x="334" y="498"/>
                      <a:pt x="330" y="497"/>
                    </a:cubicBezTo>
                    <a:cubicBezTo>
                      <a:pt x="327" y="496"/>
                      <a:pt x="323" y="491"/>
                      <a:pt x="322" y="487"/>
                    </a:cubicBezTo>
                    <a:cubicBezTo>
                      <a:pt x="321" y="482"/>
                      <a:pt x="318" y="479"/>
                      <a:pt x="318" y="475"/>
                    </a:cubicBezTo>
                    <a:cubicBezTo>
                      <a:pt x="318" y="470"/>
                      <a:pt x="321" y="461"/>
                      <a:pt x="318" y="459"/>
                    </a:cubicBezTo>
                    <a:cubicBezTo>
                      <a:pt x="316" y="457"/>
                      <a:pt x="314" y="455"/>
                      <a:pt x="314" y="445"/>
                    </a:cubicBezTo>
                    <a:cubicBezTo>
                      <a:pt x="314" y="435"/>
                      <a:pt x="307" y="442"/>
                      <a:pt x="302" y="442"/>
                    </a:cubicBezTo>
                    <a:cubicBezTo>
                      <a:pt x="296" y="442"/>
                      <a:pt x="298" y="434"/>
                      <a:pt x="294" y="433"/>
                    </a:cubicBezTo>
                    <a:cubicBezTo>
                      <a:pt x="291" y="432"/>
                      <a:pt x="292" y="427"/>
                      <a:pt x="292" y="424"/>
                    </a:cubicBezTo>
                    <a:cubicBezTo>
                      <a:pt x="292" y="420"/>
                      <a:pt x="288" y="418"/>
                      <a:pt x="285" y="417"/>
                    </a:cubicBezTo>
                    <a:cubicBezTo>
                      <a:pt x="282" y="416"/>
                      <a:pt x="283" y="408"/>
                      <a:pt x="284" y="403"/>
                    </a:cubicBezTo>
                    <a:cubicBezTo>
                      <a:pt x="285" y="399"/>
                      <a:pt x="292" y="398"/>
                      <a:pt x="293" y="395"/>
                    </a:cubicBezTo>
                    <a:cubicBezTo>
                      <a:pt x="295" y="392"/>
                      <a:pt x="299" y="392"/>
                      <a:pt x="299" y="392"/>
                    </a:cubicBezTo>
                    <a:cubicBezTo>
                      <a:pt x="311" y="389"/>
                      <a:pt x="311" y="389"/>
                      <a:pt x="311" y="389"/>
                    </a:cubicBezTo>
                    <a:cubicBezTo>
                      <a:pt x="316" y="380"/>
                      <a:pt x="316" y="380"/>
                      <a:pt x="316" y="380"/>
                    </a:cubicBezTo>
                    <a:cubicBezTo>
                      <a:pt x="316" y="380"/>
                      <a:pt x="316" y="380"/>
                      <a:pt x="320" y="378"/>
                    </a:cubicBezTo>
                    <a:cubicBezTo>
                      <a:pt x="325" y="375"/>
                      <a:pt x="319" y="373"/>
                      <a:pt x="320" y="370"/>
                    </a:cubicBezTo>
                    <a:cubicBezTo>
                      <a:pt x="321" y="367"/>
                      <a:pt x="331" y="371"/>
                      <a:pt x="331" y="375"/>
                    </a:cubicBezTo>
                    <a:cubicBezTo>
                      <a:pt x="331" y="378"/>
                      <a:pt x="338" y="379"/>
                      <a:pt x="341" y="379"/>
                    </a:cubicBezTo>
                    <a:cubicBezTo>
                      <a:pt x="343" y="379"/>
                      <a:pt x="346" y="376"/>
                      <a:pt x="346" y="369"/>
                    </a:cubicBezTo>
                    <a:cubicBezTo>
                      <a:pt x="346" y="363"/>
                      <a:pt x="351" y="361"/>
                      <a:pt x="351" y="361"/>
                    </a:cubicBezTo>
                    <a:cubicBezTo>
                      <a:pt x="351" y="361"/>
                      <a:pt x="354" y="334"/>
                      <a:pt x="354" y="329"/>
                    </a:cubicBezTo>
                    <a:cubicBezTo>
                      <a:pt x="354" y="323"/>
                      <a:pt x="350" y="325"/>
                      <a:pt x="342" y="325"/>
                    </a:cubicBezTo>
                    <a:cubicBezTo>
                      <a:pt x="335" y="325"/>
                      <a:pt x="333" y="329"/>
                      <a:pt x="329" y="329"/>
                    </a:cubicBezTo>
                    <a:cubicBezTo>
                      <a:pt x="326" y="330"/>
                      <a:pt x="320" y="328"/>
                      <a:pt x="320" y="322"/>
                    </a:cubicBezTo>
                    <a:cubicBezTo>
                      <a:pt x="320" y="317"/>
                      <a:pt x="325" y="307"/>
                      <a:pt x="327" y="304"/>
                    </a:cubicBezTo>
                    <a:cubicBezTo>
                      <a:pt x="329" y="300"/>
                      <a:pt x="329" y="296"/>
                      <a:pt x="329" y="296"/>
                    </a:cubicBezTo>
                    <a:cubicBezTo>
                      <a:pt x="329" y="296"/>
                      <a:pt x="343" y="293"/>
                      <a:pt x="347" y="293"/>
                    </a:cubicBezTo>
                    <a:cubicBezTo>
                      <a:pt x="351" y="292"/>
                      <a:pt x="363" y="288"/>
                      <a:pt x="366" y="288"/>
                    </a:cubicBezTo>
                    <a:cubicBezTo>
                      <a:pt x="368" y="288"/>
                      <a:pt x="373" y="281"/>
                      <a:pt x="372" y="275"/>
                    </a:cubicBezTo>
                    <a:cubicBezTo>
                      <a:pt x="371" y="269"/>
                      <a:pt x="377" y="251"/>
                      <a:pt x="378" y="247"/>
                    </a:cubicBezTo>
                    <a:cubicBezTo>
                      <a:pt x="378" y="244"/>
                      <a:pt x="386" y="244"/>
                      <a:pt x="386" y="244"/>
                    </a:cubicBezTo>
                    <a:cubicBezTo>
                      <a:pt x="386" y="244"/>
                      <a:pt x="394" y="244"/>
                      <a:pt x="395" y="247"/>
                    </a:cubicBezTo>
                  </a:path>
                </a:pathLst>
              </a:custGeom>
              <a:solidFill>
                <a:srgbClr val="E3CF7C"/>
              </a:solidFill>
              <a:ln w="6350" cmpd="sng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lIns="44450" tIns="44450" rIns="44450" bIns="4445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MX" sz="7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7" name="Freeform 7">
                <a:extLst>
                  <a:ext uri="{FF2B5EF4-FFF2-40B4-BE49-F238E27FC236}">
                    <a16:creationId xmlns:a16="http://schemas.microsoft.com/office/drawing/2014/main" id="{C76A72D1-11C6-58ED-C6B2-69417FC6A9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71920" y="1613135"/>
                <a:ext cx="1320642" cy="1551117"/>
              </a:xfrm>
              <a:custGeom>
                <a:avLst/>
                <a:gdLst>
                  <a:gd name="T0" fmla="*/ 964968 w 600"/>
                  <a:gd name="T1" fmla="*/ 1078925 h 726"/>
                  <a:gd name="T2" fmla="*/ 952551 w 600"/>
                  <a:gd name="T3" fmla="*/ 1004394 h 726"/>
                  <a:gd name="T4" fmla="*/ 938361 w 600"/>
                  <a:gd name="T5" fmla="*/ 920991 h 726"/>
                  <a:gd name="T6" fmla="*/ 918848 w 600"/>
                  <a:gd name="T7" fmla="*/ 857107 h 726"/>
                  <a:gd name="T8" fmla="*/ 973837 w 600"/>
                  <a:gd name="T9" fmla="*/ 768379 h 726"/>
                  <a:gd name="T10" fmla="*/ 1028826 w 600"/>
                  <a:gd name="T11" fmla="*/ 677877 h 726"/>
                  <a:gd name="T12" fmla="*/ 1058981 w 600"/>
                  <a:gd name="T13" fmla="*/ 628190 h 726"/>
                  <a:gd name="T14" fmla="*/ 998671 w 600"/>
                  <a:gd name="T15" fmla="*/ 599797 h 726"/>
                  <a:gd name="T16" fmla="*/ 940134 w 600"/>
                  <a:gd name="T17" fmla="*/ 562532 h 726"/>
                  <a:gd name="T18" fmla="*/ 890467 w 600"/>
                  <a:gd name="T19" fmla="*/ 516394 h 726"/>
                  <a:gd name="T20" fmla="*/ 851442 w 600"/>
                  <a:gd name="T21" fmla="*/ 495099 h 726"/>
                  <a:gd name="T22" fmla="*/ 821287 w 600"/>
                  <a:gd name="T23" fmla="*/ 440088 h 726"/>
                  <a:gd name="T24" fmla="*/ 803549 w 600"/>
                  <a:gd name="T25" fmla="*/ 367331 h 726"/>
                  <a:gd name="T26" fmla="*/ 778715 w 600"/>
                  <a:gd name="T27" fmla="*/ 315870 h 726"/>
                  <a:gd name="T28" fmla="*/ 736143 w 600"/>
                  <a:gd name="T29" fmla="*/ 278604 h 726"/>
                  <a:gd name="T30" fmla="*/ 690023 w 600"/>
                  <a:gd name="T31" fmla="*/ 237789 h 726"/>
                  <a:gd name="T32" fmla="*/ 647451 w 600"/>
                  <a:gd name="T33" fmla="*/ 188102 h 726"/>
                  <a:gd name="T34" fmla="*/ 578271 w 600"/>
                  <a:gd name="T35" fmla="*/ 111797 h 726"/>
                  <a:gd name="T36" fmla="*/ 544568 w 600"/>
                  <a:gd name="T37" fmla="*/ 72756 h 726"/>
                  <a:gd name="T38" fmla="*/ 503770 w 600"/>
                  <a:gd name="T39" fmla="*/ 14196 h 726"/>
                  <a:gd name="T40" fmla="*/ 363637 w 600"/>
                  <a:gd name="T41" fmla="*/ 8873 h 726"/>
                  <a:gd name="T42" fmla="*/ 195122 w 600"/>
                  <a:gd name="T43" fmla="*/ 37266 h 726"/>
                  <a:gd name="T44" fmla="*/ 90466 w 600"/>
                  <a:gd name="T45" fmla="*/ 110022 h 726"/>
                  <a:gd name="T46" fmla="*/ 101109 w 600"/>
                  <a:gd name="T47" fmla="*/ 193426 h 726"/>
                  <a:gd name="T48" fmla="*/ 122395 w 600"/>
                  <a:gd name="T49" fmla="*/ 296350 h 726"/>
                  <a:gd name="T50" fmla="*/ 125943 w 600"/>
                  <a:gd name="T51" fmla="*/ 399273 h 726"/>
                  <a:gd name="T52" fmla="*/ 101109 w 600"/>
                  <a:gd name="T53" fmla="*/ 521717 h 726"/>
                  <a:gd name="T54" fmla="*/ 106430 w 600"/>
                  <a:gd name="T55" fmla="*/ 635288 h 726"/>
                  <a:gd name="T56" fmla="*/ 90466 w 600"/>
                  <a:gd name="T57" fmla="*/ 670779 h 726"/>
                  <a:gd name="T58" fmla="*/ 99335 w 600"/>
                  <a:gd name="T59" fmla="*/ 725790 h 726"/>
                  <a:gd name="T60" fmla="*/ 15965 w 600"/>
                  <a:gd name="T61" fmla="*/ 734663 h 726"/>
                  <a:gd name="T62" fmla="*/ 37251 w 600"/>
                  <a:gd name="T63" fmla="*/ 825165 h 726"/>
                  <a:gd name="T64" fmla="*/ 81597 w 600"/>
                  <a:gd name="T65" fmla="*/ 920991 h 726"/>
                  <a:gd name="T66" fmla="*/ 101109 w 600"/>
                  <a:gd name="T67" fmla="*/ 993747 h 726"/>
                  <a:gd name="T68" fmla="*/ 193348 w 600"/>
                  <a:gd name="T69" fmla="*/ 1018591 h 726"/>
                  <a:gd name="T70" fmla="*/ 209313 w 600"/>
                  <a:gd name="T71" fmla="*/ 1112642 h 726"/>
                  <a:gd name="T72" fmla="*/ 225277 w 600"/>
                  <a:gd name="T73" fmla="*/ 1176526 h 726"/>
                  <a:gd name="T74" fmla="*/ 292683 w 600"/>
                  <a:gd name="T75" fmla="*/ 1190722 h 726"/>
                  <a:gd name="T76" fmla="*/ 338803 w 600"/>
                  <a:gd name="T77" fmla="*/ 1252831 h 726"/>
                  <a:gd name="T78" fmla="*/ 409757 w 600"/>
                  <a:gd name="T79" fmla="*/ 1279449 h 726"/>
                  <a:gd name="T80" fmla="*/ 445233 w 600"/>
                  <a:gd name="T81" fmla="*/ 1226213 h 726"/>
                  <a:gd name="T82" fmla="*/ 459424 w 600"/>
                  <a:gd name="T83" fmla="*/ 1148133 h 726"/>
                  <a:gd name="T84" fmla="*/ 512639 w 600"/>
                  <a:gd name="T85" fmla="*/ 1075376 h 726"/>
                  <a:gd name="T86" fmla="*/ 572950 w 600"/>
                  <a:gd name="T87" fmla="*/ 1068278 h 726"/>
                  <a:gd name="T88" fmla="*/ 629713 w 600"/>
                  <a:gd name="T89" fmla="*/ 1103769 h 726"/>
                  <a:gd name="T90" fmla="*/ 688249 w 600"/>
                  <a:gd name="T91" fmla="*/ 1105544 h 726"/>
                  <a:gd name="T92" fmla="*/ 730821 w 600"/>
                  <a:gd name="T93" fmla="*/ 1126838 h 726"/>
                  <a:gd name="T94" fmla="*/ 805322 w 600"/>
                  <a:gd name="T95" fmla="*/ 1139260 h 726"/>
                  <a:gd name="T96" fmla="*/ 847895 w 600"/>
                  <a:gd name="T97" fmla="*/ 1084249 h 726"/>
                  <a:gd name="T98" fmla="*/ 906431 w 600"/>
                  <a:gd name="T99" fmla="*/ 1064729 h 726"/>
                  <a:gd name="T100" fmla="*/ 943682 w 600"/>
                  <a:gd name="T101" fmla="*/ 1082474 h 72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600"/>
                  <a:gd name="T154" fmla="*/ 0 h 726"/>
                  <a:gd name="T155" fmla="*/ 600 w 600"/>
                  <a:gd name="T156" fmla="*/ 726 h 72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600" h="726">
                    <a:moveTo>
                      <a:pt x="544" y="614"/>
                    </a:moveTo>
                    <a:cubicBezTo>
                      <a:pt x="538" y="613"/>
                      <a:pt x="544" y="616"/>
                      <a:pt x="544" y="608"/>
                    </a:cubicBezTo>
                    <a:cubicBezTo>
                      <a:pt x="543" y="599"/>
                      <a:pt x="539" y="592"/>
                      <a:pt x="540" y="586"/>
                    </a:cubicBezTo>
                    <a:cubicBezTo>
                      <a:pt x="541" y="579"/>
                      <a:pt x="540" y="578"/>
                      <a:pt x="537" y="566"/>
                    </a:cubicBezTo>
                    <a:cubicBezTo>
                      <a:pt x="534" y="554"/>
                      <a:pt x="537" y="538"/>
                      <a:pt x="533" y="533"/>
                    </a:cubicBezTo>
                    <a:cubicBezTo>
                      <a:pt x="530" y="527"/>
                      <a:pt x="529" y="526"/>
                      <a:pt x="529" y="519"/>
                    </a:cubicBezTo>
                    <a:cubicBezTo>
                      <a:pt x="529" y="512"/>
                      <a:pt x="529" y="511"/>
                      <a:pt x="526" y="503"/>
                    </a:cubicBezTo>
                    <a:cubicBezTo>
                      <a:pt x="523" y="496"/>
                      <a:pt x="518" y="492"/>
                      <a:pt x="518" y="483"/>
                    </a:cubicBezTo>
                    <a:cubicBezTo>
                      <a:pt x="518" y="474"/>
                      <a:pt x="530" y="467"/>
                      <a:pt x="532" y="460"/>
                    </a:cubicBezTo>
                    <a:cubicBezTo>
                      <a:pt x="535" y="453"/>
                      <a:pt x="541" y="439"/>
                      <a:pt x="549" y="433"/>
                    </a:cubicBezTo>
                    <a:cubicBezTo>
                      <a:pt x="557" y="428"/>
                      <a:pt x="559" y="420"/>
                      <a:pt x="562" y="414"/>
                    </a:cubicBezTo>
                    <a:cubicBezTo>
                      <a:pt x="565" y="407"/>
                      <a:pt x="572" y="388"/>
                      <a:pt x="580" y="382"/>
                    </a:cubicBezTo>
                    <a:cubicBezTo>
                      <a:pt x="587" y="377"/>
                      <a:pt x="589" y="368"/>
                      <a:pt x="593" y="363"/>
                    </a:cubicBezTo>
                    <a:cubicBezTo>
                      <a:pt x="593" y="363"/>
                      <a:pt x="600" y="356"/>
                      <a:pt x="597" y="354"/>
                    </a:cubicBezTo>
                    <a:cubicBezTo>
                      <a:pt x="594" y="352"/>
                      <a:pt x="586" y="349"/>
                      <a:pt x="583" y="349"/>
                    </a:cubicBezTo>
                    <a:cubicBezTo>
                      <a:pt x="580" y="349"/>
                      <a:pt x="570" y="341"/>
                      <a:pt x="563" y="338"/>
                    </a:cubicBezTo>
                    <a:cubicBezTo>
                      <a:pt x="556" y="334"/>
                      <a:pt x="548" y="329"/>
                      <a:pt x="542" y="325"/>
                    </a:cubicBezTo>
                    <a:cubicBezTo>
                      <a:pt x="536" y="321"/>
                      <a:pt x="532" y="323"/>
                      <a:pt x="530" y="317"/>
                    </a:cubicBezTo>
                    <a:cubicBezTo>
                      <a:pt x="528" y="311"/>
                      <a:pt x="519" y="318"/>
                      <a:pt x="516" y="310"/>
                    </a:cubicBezTo>
                    <a:cubicBezTo>
                      <a:pt x="513" y="301"/>
                      <a:pt x="508" y="293"/>
                      <a:pt x="502" y="291"/>
                    </a:cubicBezTo>
                    <a:cubicBezTo>
                      <a:pt x="496" y="289"/>
                      <a:pt x="499" y="287"/>
                      <a:pt x="495" y="284"/>
                    </a:cubicBezTo>
                    <a:cubicBezTo>
                      <a:pt x="491" y="281"/>
                      <a:pt x="482" y="283"/>
                      <a:pt x="480" y="279"/>
                    </a:cubicBezTo>
                    <a:cubicBezTo>
                      <a:pt x="478" y="275"/>
                      <a:pt x="469" y="274"/>
                      <a:pt x="467" y="266"/>
                    </a:cubicBezTo>
                    <a:cubicBezTo>
                      <a:pt x="465" y="259"/>
                      <a:pt x="469" y="251"/>
                      <a:pt x="463" y="248"/>
                    </a:cubicBezTo>
                    <a:cubicBezTo>
                      <a:pt x="456" y="245"/>
                      <a:pt x="450" y="250"/>
                      <a:pt x="452" y="237"/>
                    </a:cubicBezTo>
                    <a:cubicBezTo>
                      <a:pt x="454" y="225"/>
                      <a:pt x="453" y="207"/>
                      <a:pt x="453" y="207"/>
                    </a:cubicBezTo>
                    <a:cubicBezTo>
                      <a:pt x="453" y="207"/>
                      <a:pt x="450" y="199"/>
                      <a:pt x="446" y="194"/>
                    </a:cubicBezTo>
                    <a:cubicBezTo>
                      <a:pt x="442" y="189"/>
                      <a:pt x="440" y="182"/>
                      <a:pt x="439" y="178"/>
                    </a:cubicBezTo>
                    <a:cubicBezTo>
                      <a:pt x="438" y="174"/>
                      <a:pt x="444" y="166"/>
                      <a:pt x="437" y="165"/>
                    </a:cubicBezTo>
                    <a:cubicBezTo>
                      <a:pt x="430" y="164"/>
                      <a:pt x="415" y="162"/>
                      <a:pt x="415" y="157"/>
                    </a:cubicBezTo>
                    <a:cubicBezTo>
                      <a:pt x="415" y="152"/>
                      <a:pt x="413" y="143"/>
                      <a:pt x="410" y="140"/>
                    </a:cubicBezTo>
                    <a:cubicBezTo>
                      <a:pt x="407" y="138"/>
                      <a:pt x="389" y="139"/>
                      <a:pt x="389" y="134"/>
                    </a:cubicBezTo>
                    <a:cubicBezTo>
                      <a:pt x="389" y="129"/>
                      <a:pt x="386" y="120"/>
                      <a:pt x="381" y="115"/>
                    </a:cubicBezTo>
                    <a:cubicBezTo>
                      <a:pt x="376" y="110"/>
                      <a:pt x="365" y="112"/>
                      <a:pt x="365" y="106"/>
                    </a:cubicBezTo>
                    <a:cubicBezTo>
                      <a:pt x="365" y="101"/>
                      <a:pt x="346" y="82"/>
                      <a:pt x="343" y="79"/>
                    </a:cubicBezTo>
                    <a:cubicBezTo>
                      <a:pt x="340" y="75"/>
                      <a:pt x="335" y="67"/>
                      <a:pt x="326" y="63"/>
                    </a:cubicBezTo>
                    <a:cubicBezTo>
                      <a:pt x="318" y="59"/>
                      <a:pt x="314" y="56"/>
                      <a:pt x="314" y="50"/>
                    </a:cubicBezTo>
                    <a:cubicBezTo>
                      <a:pt x="314" y="43"/>
                      <a:pt x="312" y="48"/>
                      <a:pt x="307" y="41"/>
                    </a:cubicBezTo>
                    <a:cubicBezTo>
                      <a:pt x="302" y="35"/>
                      <a:pt x="300" y="26"/>
                      <a:pt x="295" y="19"/>
                    </a:cubicBezTo>
                    <a:cubicBezTo>
                      <a:pt x="291" y="12"/>
                      <a:pt x="300" y="9"/>
                      <a:pt x="284" y="8"/>
                    </a:cubicBezTo>
                    <a:cubicBezTo>
                      <a:pt x="269" y="7"/>
                      <a:pt x="216" y="9"/>
                      <a:pt x="212" y="9"/>
                    </a:cubicBezTo>
                    <a:cubicBezTo>
                      <a:pt x="208" y="9"/>
                      <a:pt x="214" y="5"/>
                      <a:pt x="205" y="5"/>
                    </a:cubicBezTo>
                    <a:cubicBezTo>
                      <a:pt x="195" y="5"/>
                      <a:pt x="114" y="0"/>
                      <a:pt x="113" y="4"/>
                    </a:cubicBezTo>
                    <a:cubicBezTo>
                      <a:pt x="112" y="8"/>
                      <a:pt x="113" y="20"/>
                      <a:pt x="110" y="21"/>
                    </a:cubicBezTo>
                    <a:cubicBezTo>
                      <a:pt x="107" y="22"/>
                      <a:pt x="110" y="56"/>
                      <a:pt x="106" y="59"/>
                    </a:cubicBezTo>
                    <a:cubicBezTo>
                      <a:pt x="101" y="62"/>
                      <a:pt x="50" y="55"/>
                      <a:pt x="51" y="62"/>
                    </a:cubicBezTo>
                    <a:cubicBezTo>
                      <a:pt x="52" y="69"/>
                      <a:pt x="55" y="79"/>
                      <a:pt x="56" y="85"/>
                    </a:cubicBezTo>
                    <a:cubicBezTo>
                      <a:pt x="57" y="91"/>
                      <a:pt x="54" y="103"/>
                      <a:pt x="57" y="109"/>
                    </a:cubicBezTo>
                    <a:cubicBezTo>
                      <a:pt x="60" y="114"/>
                      <a:pt x="58" y="137"/>
                      <a:pt x="61" y="144"/>
                    </a:cubicBezTo>
                    <a:cubicBezTo>
                      <a:pt x="64" y="150"/>
                      <a:pt x="65" y="159"/>
                      <a:pt x="69" y="167"/>
                    </a:cubicBezTo>
                    <a:cubicBezTo>
                      <a:pt x="74" y="176"/>
                      <a:pt x="80" y="214"/>
                      <a:pt x="77" y="216"/>
                    </a:cubicBezTo>
                    <a:cubicBezTo>
                      <a:pt x="74" y="218"/>
                      <a:pt x="71" y="214"/>
                      <a:pt x="71" y="225"/>
                    </a:cubicBezTo>
                    <a:cubicBezTo>
                      <a:pt x="71" y="236"/>
                      <a:pt x="76" y="287"/>
                      <a:pt x="71" y="287"/>
                    </a:cubicBezTo>
                    <a:cubicBezTo>
                      <a:pt x="65" y="287"/>
                      <a:pt x="58" y="281"/>
                      <a:pt x="57" y="294"/>
                    </a:cubicBezTo>
                    <a:cubicBezTo>
                      <a:pt x="56" y="308"/>
                      <a:pt x="57" y="348"/>
                      <a:pt x="56" y="352"/>
                    </a:cubicBezTo>
                    <a:cubicBezTo>
                      <a:pt x="55" y="356"/>
                      <a:pt x="62" y="352"/>
                      <a:pt x="60" y="358"/>
                    </a:cubicBezTo>
                    <a:cubicBezTo>
                      <a:pt x="58" y="364"/>
                      <a:pt x="64" y="370"/>
                      <a:pt x="60" y="372"/>
                    </a:cubicBezTo>
                    <a:cubicBezTo>
                      <a:pt x="56" y="374"/>
                      <a:pt x="51" y="372"/>
                      <a:pt x="51" y="378"/>
                    </a:cubicBezTo>
                    <a:cubicBezTo>
                      <a:pt x="51" y="384"/>
                      <a:pt x="58" y="388"/>
                      <a:pt x="58" y="395"/>
                    </a:cubicBezTo>
                    <a:cubicBezTo>
                      <a:pt x="58" y="403"/>
                      <a:pt x="60" y="404"/>
                      <a:pt x="56" y="409"/>
                    </a:cubicBezTo>
                    <a:cubicBezTo>
                      <a:pt x="52" y="414"/>
                      <a:pt x="41" y="416"/>
                      <a:pt x="34" y="415"/>
                    </a:cubicBezTo>
                    <a:cubicBezTo>
                      <a:pt x="28" y="414"/>
                      <a:pt x="13" y="410"/>
                      <a:pt x="9" y="414"/>
                    </a:cubicBezTo>
                    <a:cubicBezTo>
                      <a:pt x="4" y="418"/>
                      <a:pt x="0" y="425"/>
                      <a:pt x="4" y="431"/>
                    </a:cubicBezTo>
                    <a:cubicBezTo>
                      <a:pt x="9" y="438"/>
                      <a:pt x="17" y="458"/>
                      <a:pt x="21" y="465"/>
                    </a:cubicBezTo>
                    <a:cubicBezTo>
                      <a:pt x="25" y="471"/>
                      <a:pt x="39" y="482"/>
                      <a:pt x="41" y="490"/>
                    </a:cubicBezTo>
                    <a:cubicBezTo>
                      <a:pt x="43" y="499"/>
                      <a:pt x="48" y="506"/>
                      <a:pt x="46" y="519"/>
                    </a:cubicBezTo>
                    <a:cubicBezTo>
                      <a:pt x="44" y="533"/>
                      <a:pt x="45" y="538"/>
                      <a:pt x="47" y="548"/>
                    </a:cubicBezTo>
                    <a:cubicBezTo>
                      <a:pt x="49" y="558"/>
                      <a:pt x="52" y="559"/>
                      <a:pt x="57" y="560"/>
                    </a:cubicBezTo>
                    <a:cubicBezTo>
                      <a:pt x="62" y="562"/>
                      <a:pt x="80" y="553"/>
                      <a:pt x="87" y="557"/>
                    </a:cubicBezTo>
                    <a:cubicBezTo>
                      <a:pt x="94" y="562"/>
                      <a:pt x="109" y="564"/>
                      <a:pt x="109" y="574"/>
                    </a:cubicBezTo>
                    <a:cubicBezTo>
                      <a:pt x="109" y="584"/>
                      <a:pt x="109" y="600"/>
                      <a:pt x="111" y="605"/>
                    </a:cubicBezTo>
                    <a:cubicBezTo>
                      <a:pt x="113" y="610"/>
                      <a:pt x="116" y="618"/>
                      <a:pt x="118" y="627"/>
                    </a:cubicBezTo>
                    <a:cubicBezTo>
                      <a:pt x="120" y="635"/>
                      <a:pt x="118" y="645"/>
                      <a:pt x="120" y="649"/>
                    </a:cubicBezTo>
                    <a:cubicBezTo>
                      <a:pt x="122" y="653"/>
                      <a:pt x="119" y="660"/>
                      <a:pt x="127" y="663"/>
                    </a:cubicBezTo>
                    <a:cubicBezTo>
                      <a:pt x="136" y="666"/>
                      <a:pt x="139" y="664"/>
                      <a:pt x="144" y="668"/>
                    </a:cubicBezTo>
                    <a:cubicBezTo>
                      <a:pt x="149" y="672"/>
                      <a:pt x="162" y="665"/>
                      <a:pt x="165" y="671"/>
                    </a:cubicBezTo>
                    <a:cubicBezTo>
                      <a:pt x="169" y="677"/>
                      <a:pt x="174" y="691"/>
                      <a:pt x="178" y="696"/>
                    </a:cubicBezTo>
                    <a:cubicBezTo>
                      <a:pt x="182" y="701"/>
                      <a:pt x="189" y="702"/>
                      <a:pt x="191" y="706"/>
                    </a:cubicBezTo>
                    <a:cubicBezTo>
                      <a:pt x="193" y="710"/>
                      <a:pt x="189" y="724"/>
                      <a:pt x="195" y="725"/>
                    </a:cubicBezTo>
                    <a:cubicBezTo>
                      <a:pt x="202" y="726"/>
                      <a:pt x="226" y="721"/>
                      <a:pt x="231" y="721"/>
                    </a:cubicBezTo>
                    <a:cubicBezTo>
                      <a:pt x="237" y="721"/>
                      <a:pt x="245" y="722"/>
                      <a:pt x="246" y="714"/>
                    </a:cubicBezTo>
                    <a:cubicBezTo>
                      <a:pt x="247" y="706"/>
                      <a:pt x="250" y="695"/>
                      <a:pt x="251" y="691"/>
                    </a:cubicBezTo>
                    <a:cubicBezTo>
                      <a:pt x="252" y="686"/>
                      <a:pt x="250" y="677"/>
                      <a:pt x="254" y="675"/>
                    </a:cubicBezTo>
                    <a:cubicBezTo>
                      <a:pt x="258" y="673"/>
                      <a:pt x="253" y="652"/>
                      <a:pt x="259" y="647"/>
                    </a:cubicBezTo>
                    <a:cubicBezTo>
                      <a:pt x="266" y="642"/>
                      <a:pt x="282" y="644"/>
                      <a:pt x="283" y="636"/>
                    </a:cubicBezTo>
                    <a:cubicBezTo>
                      <a:pt x="284" y="628"/>
                      <a:pt x="285" y="608"/>
                      <a:pt x="289" y="606"/>
                    </a:cubicBezTo>
                    <a:cubicBezTo>
                      <a:pt x="293" y="604"/>
                      <a:pt x="300" y="595"/>
                      <a:pt x="306" y="594"/>
                    </a:cubicBezTo>
                    <a:cubicBezTo>
                      <a:pt x="312" y="592"/>
                      <a:pt x="318" y="595"/>
                      <a:pt x="323" y="602"/>
                    </a:cubicBezTo>
                    <a:cubicBezTo>
                      <a:pt x="328" y="609"/>
                      <a:pt x="332" y="610"/>
                      <a:pt x="338" y="611"/>
                    </a:cubicBezTo>
                    <a:cubicBezTo>
                      <a:pt x="344" y="612"/>
                      <a:pt x="351" y="617"/>
                      <a:pt x="355" y="622"/>
                    </a:cubicBezTo>
                    <a:cubicBezTo>
                      <a:pt x="359" y="628"/>
                      <a:pt x="363" y="644"/>
                      <a:pt x="373" y="640"/>
                    </a:cubicBezTo>
                    <a:cubicBezTo>
                      <a:pt x="383" y="636"/>
                      <a:pt x="382" y="627"/>
                      <a:pt x="388" y="623"/>
                    </a:cubicBezTo>
                    <a:cubicBezTo>
                      <a:pt x="395" y="620"/>
                      <a:pt x="403" y="621"/>
                      <a:pt x="403" y="627"/>
                    </a:cubicBezTo>
                    <a:cubicBezTo>
                      <a:pt x="403" y="632"/>
                      <a:pt x="409" y="639"/>
                      <a:pt x="412" y="635"/>
                    </a:cubicBezTo>
                    <a:cubicBezTo>
                      <a:pt x="415" y="631"/>
                      <a:pt x="430" y="622"/>
                      <a:pt x="436" y="628"/>
                    </a:cubicBezTo>
                    <a:cubicBezTo>
                      <a:pt x="442" y="633"/>
                      <a:pt x="449" y="643"/>
                      <a:pt x="454" y="642"/>
                    </a:cubicBezTo>
                    <a:cubicBezTo>
                      <a:pt x="460" y="641"/>
                      <a:pt x="463" y="636"/>
                      <a:pt x="466" y="630"/>
                    </a:cubicBezTo>
                    <a:cubicBezTo>
                      <a:pt x="469" y="623"/>
                      <a:pt x="476" y="614"/>
                      <a:pt x="478" y="611"/>
                    </a:cubicBezTo>
                    <a:cubicBezTo>
                      <a:pt x="480" y="608"/>
                      <a:pt x="483" y="606"/>
                      <a:pt x="488" y="603"/>
                    </a:cubicBezTo>
                    <a:cubicBezTo>
                      <a:pt x="494" y="600"/>
                      <a:pt x="506" y="600"/>
                      <a:pt x="511" y="600"/>
                    </a:cubicBezTo>
                    <a:cubicBezTo>
                      <a:pt x="516" y="600"/>
                      <a:pt x="511" y="608"/>
                      <a:pt x="517" y="608"/>
                    </a:cubicBezTo>
                    <a:cubicBezTo>
                      <a:pt x="524" y="608"/>
                      <a:pt x="528" y="608"/>
                      <a:pt x="532" y="610"/>
                    </a:cubicBezTo>
                    <a:cubicBezTo>
                      <a:pt x="536" y="612"/>
                      <a:pt x="544" y="614"/>
                      <a:pt x="544" y="614"/>
                    </a:cubicBezTo>
                    <a:close/>
                  </a:path>
                </a:pathLst>
              </a:custGeom>
              <a:solidFill>
                <a:srgbClr val="E3CF7C"/>
              </a:solidFill>
              <a:ln w="6350" cmpd="sng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lIns="44450" tIns="44450" rIns="44450" bIns="4445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MX" sz="7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8" name="Freeform 8">
                <a:extLst>
                  <a:ext uri="{FF2B5EF4-FFF2-40B4-BE49-F238E27FC236}">
                    <a16:creationId xmlns:a16="http://schemas.microsoft.com/office/drawing/2014/main" id="{2845D5B7-9428-A9C1-49CA-564E0D5C03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71516" y="1324332"/>
                <a:ext cx="1375833" cy="1665874"/>
              </a:xfrm>
              <a:custGeom>
                <a:avLst/>
                <a:gdLst>
                  <a:gd name="T0" fmla="*/ 1050083 w 625"/>
                  <a:gd name="T1" fmla="*/ 1211647 h 780"/>
                  <a:gd name="T2" fmla="*/ 1039440 w 625"/>
                  <a:gd name="T3" fmla="*/ 1108755 h 780"/>
                  <a:gd name="T4" fmla="*/ 973810 w 625"/>
                  <a:gd name="T5" fmla="*/ 1004088 h 780"/>
                  <a:gd name="T6" fmla="*/ 1027024 w 625"/>
                  <a:gd name="T7" fmla="*/ 975704 h 780"/>
                  <a:gd name="T8" fmla="*/ 1069595 w 625"/>
                  <a:gd name="T9" fmla="*/ 940224 h 780"/>
                  <a:gd name="T10" fmla="*/ 1073142 w 625"/>
                  <a:gd name="T11" fmla="*/ 899422 h 780"/>
                  <a:gd name="T12" fmla="*/ 1066047 w 625"/>
                  <a:gd name="T13" fmla="*/ 863942 h 780"/>
                  <a:gd name="T14" fmla="*/ 1092654 w 625"/>
                  <a:gd name="T15" fmla="*/ 748631 h 780"/>
                  <a:gd name="T16" fmla="*/ 1103297 w 625"/>
                  <a:gd name="T17" fmla="*/ 622677 h 780"/>
                  <a:gd name="T18" fmla="*/ 1074916 w 625"/>
                  <a:gd name="T19" fmla="*/ 494948 h 780"/>
                  <a:gd name="T20" fmla="*/ 1066047 w 625"/>
                  <a:gd name="T21" fmla="*/ 390282 h 780"/>
                  <a:gd name="T22" fmla="*/ 1018155 w 625"/>
                  <a:gd name="T23" fmla="*/ 342383 h 780"/>
                  <a:gd name="T24" fmla="*/ 943656 w 625"/>
                  <a:gd name="T25" fmla="*/ 322869 h 780"/>
                  <a:gd name="T26" fmla="*/ 787562 w 625"/>
                  <a:gd name="T27" fmla="*/ 313999 h 780"/>
                  <a:gd name="T28" fmla="*/ 711289 w 625"/>
                  <a:gd name="T29" fmla="*/ 301581 h 780"/>
                  <a:gd name="T30" fmla="*/ 54987 w 625"/>
                  <a:gd name="T31" fmla="*/ 0 h 780"/>
                  <a:gd name="T32" fmla="*/ 12417 w 625"/>
                  <a:gd name="T33" fmla="*/ 19514 h 780"/>
                  <a:gd name="T34" fmla="*/ 14190 w 625"/>
                  <a:gd name="T35" fmla="*/ 81604 h 780"/>
                  <a:gd name="T36" fmla="*/ 37250 w 625"/>
                  <a:gd name="T37" fmla="*/ 134825 h 780"/>
                  <a:gd name="T38" fmla="*/ 76273 w 625"/>
                  <a:gd name="T39" fmla="*/ 179175 h 780"/>
                  <a:gd name="T40" fmla="*/ 127713 w 625"/>
                  <a:gd name="T41" fmla="*/ 218203 h 780"/>
                  <a:gd name="T42" fmla="*/ 175605 w 625"/>
                  <a:gd name="T43" fmla="*/ 204011 h 780"/>
                  <a:gd name="T44" fmla="*/ 221724 w 625"/>
                  <a:gd name="T45" fmla="*/ 262553 h 780"/>
                  <a:gd name="T46" fmla="*/ 278485 w 625"/>
                  <a:gd name="T47" fmla="*/ 299807 h 780"/>
                  <a:gd name="T48" fmla="*/ 312187 w 625"/>
                  <a:gd name="T49" fmla="*/ 347706 h 780"/>
                  <a:gd name="T50" fmla="*/ 306865 w 625"/>
                  <a:gd name="T51" fmla="*/ 432858 h 780"/>
                  <a:gd name="T52" fmla="*/ 335246 w 625"/>
                  <a:gd name="T53" fmla="*/ 498496 h 780"/>
                  <a:gd name="T54" fmla="*/ 331698 w 625"/>
                  <a:gd name="T55" fmla="*/ 578327 h 780"/>
                  <a:gd name="T56" fmla="*/ 356532 w 625"/>
                  <a:gd name="T57" fmla="*/ 633321 h 780"/>
                  <a:gd name="T58" fmla="*/ 377817 w 625"/>
                  <a:gd name="T59" fmla="*/ 684767 h 780"/>
                  <a:gd name="T60" fmla="*/ 400876 w 625"/>
                  <a:gd name="T61" fmla="*/ 730891 h 780"/>
                  <a:gd name="T62" fmla="*/ 452316 w 625"/>
                  <a:gd name="T63" fmla="*/ 828462 h 780"/>
                  <a:gd name="T64" fmla="*/ 496661 w 625"/>
                  <a:gd name="T65" fmla="*/ 885230 h 780"/>
                  <a:gd name="T66" fmla="*/ 539232 w 625"/>
                  <a:gd name="T67" fmla="*/ 940224 h 780"/>
                  <a:gd name="T68" fmla="*/ 565839 w 625"/>
                  <a:gd name="T69" fmla="*/ 1002314 h 780"/>
                  <a:gd name="T70" fmla="*/ 608410 w 625"/>
                  <a:gd name="T71" fmla="*/ 1020055 h 780"/>
                  <a:gd name="T72" fmla="*/ 652754 w 625"/>
                  <a:gd name="T73" fmla="*/ 1036021 h 780"/>
                  <a:gd name="T74" fmla="*/ 665171 w 625"/>
                  <a:gd name="T75" fmla="*/ 1092789 h 780"/>
                  <a:gd name="T76" fmla="*/ 668718 w 625"/>
                  <a:gd name="T77" fmla="*/ 1142461 h 780"/>
                  <a:gd name="T78" fmla="*/ 684682 w 625"/>
                  <a:gd name="T79" fmla="*/ 1163749 h 780"/>
                  <a:gd name="T80" fmla="*/ 736122 w 625"/>
                  <a:gd name="T81" fmla="*/ 1192133 h 780"/>
                  <a:gd name="T82" fmla="*/ 787562 w 625"/>
                  <a:gd name="T83" fmla="*/ 1204551 h 780"/>
                  <a:gd name="T84" fmla="*/ 798205 w 625"/>
                  <a:gd name="T85" fmla="*/ 1248901 h 780"/>
                  <a:gd name="T86" fmla="*/ 837228 w 625"/>
                  <a:gd name="T87" fmla="*/ 1284382 h 780"/>
                  <a:gd name="T88" fmla="*/ 883347 w 625"/>
                  <a:gd name="T89" fmla="*/ 1282608 h 780"/>
                  <a:gd name="T90" fmla="*/ 902858 w 625"/>
                  <a:gd name="T91" fmla="*/ 1367760 h 780"/>
                  <a:gd name="T92" fmla="*/ 979131 w 625"/>
                  <a:gd name="T93" fmla="*/ 1344698 h 780"/>
                  <a:gd name="T94" fmla="*/ 1028798 w 625"/>
                  <a:gd name="T95" fmla="*/ 1298574 h 780"/>
                  <a:gd name="T96" fmla="*/ 1066047 w 625"/>
                  <a:gd name="T97" fmla="*/ 1257771 h 780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625"/>
                  <a:gd name="T148" fmla="*/ 0 h 780"/>
                  <a:gd name="T149" fmla="*/ 625 w 625"/>
                  <a:gd name="T150" fmla="*/ 780 h 780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625" h="780">
                    <a:moveTo>
                      <a:pt x="602" y="695"/>
                    </a:moveTo>
                    <a:cubicBezTo>
                      <a:pt x="597" y="694"/>
                      <a:pt x="594" y="693"/>
                      <a:pt x="592" y="683"/>
                    </a:cubicBezTo>
                    <a:cubicBezTo>
                      <a:pt x="590" y="673"/>
                      <a:pt x="589" y="668"/>
                      <a:pt x="591" y="654"/>
                    </a:cubicBezTo>
                    <a:cubicBezTo>
                      <a:pt x="593" y="641"/>
                      <a:pt x="588" y="634"/>
                      <a:pt x="586" y="625"/>
                    </a:cubicBezTo>
                    <a:cubicBezTo>
                      <a:pt x="584" y="617"/>
                      <a:pt x="570" y="606"/>
                      <a:pt x="566" y="600"/>
                    </a:cubicBezTo>
                    <a:cubicBezTo>
                      <a:pt x="562" y="593"/>
                      <a:pt x="554" y="573"/>
                      <a:pt x="549" y="566"/>
                    </a:cubicBezTo>
                    <a:cubicBezTo>
                      <a:pt x="545" y="560"/>
                      <a:pt x="549" y="553"/>
                      <a:pt x="554" y="549"/>
                    </a:cubicBezTo>
                    <a:cubicBezTo>
                      <a:pt x="558" y="545"/>
                      <a:pt x="573" y="549"/>
                      <a:pt x="579" y="550"/>
                    </a:cubicBezTo>
                    <a:cubicBezTo>
                      <a:pt x="586" y="551"/>
                      <a:pt x="597" y="549"/>
                      <a:pt x="601" y="544"/>
                    </a:cubicBezTo>
                    <a:cubicBezTo>
                      <a:pt x="605" y="539"/>
                      <a:pt x="603" y="538"/>
                      <a:pt x="603" y="530"/>
                    </a:cubicBezTo>
                    <a:cubicBezTo>
                      <a:pt x="603" y="523"/>
                      <a:pt x="596" y="519"/>
                      <a:pt x="596" y="513"/>
                    </a:cubicBezTo>
                    <a:cubicBezTo>
                      <a:pt x="596" y="507"/>
                      <a:pt x="601" y="509"/>
                      <a:pt x="605" y="507"/>
                    </a:cubicBezTo>
                    <a:cubicBezTo>
                      <a:pt x="609" y="505"/>
                      <a:pt x="603" y="499"/>
                      <a:pt x="605" y="493"/>
                    </a:cubicBezTo>
                    <a:cubicBezTo>
                      <a:pt x="607" y="487"/>
                      <a:pt x="600" y="491"/>
                      <a:pt x="601" y="487"/>
                    </a:cubicBezTo>
                    <a:cubicBezTo>
                      <a:pt x="602" y="483"/>
                      <a:pt x="601" y="443"/>
                      <a:pt x="602" y="429"/>
                    </a:cubicBezTo>
                    <a:cubicBezTo>
                      <a:pt x="603" y="416"/>
                      <a:pt x="610" y="422"/>
                      <a:pt x="616" y="422"/>
                    </a:cubicBezTo>
                    <a:cubicBezTo>
                      <a:pt x="621" y="422"/>
                      <a:pt x="616" y="371"/>
                      <a:pt x="616" y="360"/>
                    </a:cubicBezTo>
                    <a:cubicBezTo>
                      <a:pt x="616" y="349"/>
                      <a:pt x="619" y="353"/>
                      <a:pt x="622" y="351"/>
                    </a:cubicBezTo>
                    <a:cubicBezTo>
                      <a:pt x="625" y="349"/>
                      <a:pt x="619" y="311"/>
                      <a:pt x="614" y="302"/>
                    </a:cubicBezTo>
                    <a:cubicBezTo>
                      <a:pt x="610" y="294"/>
                      <a:pt x="609" y="285"/>
                      <a:pt x="606" y="279"/>
                    </a:cubicBezTo>
                    <a:cubicBezTo>
                      <a:pt x="603" y="272"/>
                      <a:pt x="605" y="249"/>
                      <a:pt x="602" y="244"/>
                    </a:cubicBezTo>
                    <a:cubicBezTo>
                      <a:pt x="599" y="238"/>
                      <a:pt x="602" y="226"/>
                      <a:pt x="601" y="220"/>
                    </a:cubicBezTo>
                    <a:cubicBezTo>
                      <a:pt x="600" y="214"/>
                      <a:pt x="597" y="204"/>
                      <a:pt x="596" y="197"/>
                    </a:cubicBezTo>
                    <a:cubicBezTo>
                      <a:pt x="596" y="197"/>
                      <a:pt x="580" y="196"/>
                      <a:pt x="574" y="193"/>
                    </a:cubicBezTo>
                    <a:cubicBezTo>
                      <a:pt x="568" y="190"/>
                      <a:pt x="533" y="190"/>
                      <a:pt x="533" y="190"/>
                    </a:cubicBezTo>
                    <a:cubicBezTo>
                      <a:pt x="532" y="182"/>
                      <a:pt x="532" y="182"/>
                      <a:pt x="532" y="182"/>
                    </a:cubicBezTo>
                    <a:cubicBezTo>
                      <a:pt x="493" y="183"/>
                      <a:pt x="493" y="183"/>
                      <a:pt x="493" y="183"/>
                    </a:cubicBezTo>
                    <a:cubicBezTo>
                      <a:pt x="444" y="177"/>
                      <a:pt x="444" y="177"/>
                      <a:pt x="444" y="177"/>
                    </a:cubicBezTo>
                    <a:cubicBezTo>
                      <a:pt x="402" y="175"/>
                      <a:pt x="402" y="175"/>
                      <a:pt x="402" y="175"/>
                    </a:cubicBezTo>
                    <a:cubicBezTo>
                      <a:pt x="401" y="170"/>
                      <a:pt x="401" y="170"/>
                      <a:pt x="401" y="170"/>
                    </a:cubicBezTo>
                    <a:cubicBezTo>
                      <a:pt x="366" y="168"/>
                      <a:pt x="366" y="168"/>
                      <a:pt x="366" y="168"/>
                    </a:cubicBezTo>
                    <a:cubicBezTo>
                      <a:pt x="31" y="0"/>
                      <a:pt x="31" y="0"/>
                      <a:pt x="31" y="0"/>
                    </a:cubicBezTo>
                    <a:cubicBezTo>
                      <a:pt x="31" y="0"/>
                      <a:pt x="20" y="0"/>
                      <a:pt x="16" y="4"/>
                    </a:cubicBezTo>
                    <a:cubicBezTo>
                      <a:pt x="12" y="8"/>
                      <a:pt x="10" y="6"/>
                      <a:pt x="7" y="11"/>
                    </a:cubicBezTo>
                    <a:cubicBezTo>
                      <a:pt x="4" y="16"/>
                      <a:pt x="0" y="23"/>
                      <a:pt x="4" y="27"/>
                    </a:cubicBezTo>
                    <a:cubicBezTo>
                      <a:pt x="7" y="31"/>
                      <a:pt x="6" y="40"/>
                      <a:pt x="8" y="46"/>
                    </a:cubicBezTo>
                    <a:cubicBezTo>
                      <a:pt x="10" y="53"/>
                      <a:pt x="13" y="64"/>
                      <a:pt x="16" y="65"/>
                    </a:cubicBezTo>
                    <a:cubicBezTo>
                      <a:pt x="19" y="66"/>
                      <a:pt x="22" y="65"/>
                      <a:pt x="21" y="76"/>
                    </a:cubicBezTo>
                    <a:cubicBezTo>
                      <a:pt x="20" y="88"/>
                      <a:pt x="23" y="90"/>
                      <a:pt x="28" y="92"/>
                    </a:cubicBezTo>
                    <a:cubicBezTo>
                      <a:pt x="34" y="94"/>
                      <a:pt x="41" y="97"/>
                      <a:pt x="43" y="101"/>
                    </a:cubicBezTo>
                    <a:cubicBezTo>
                      <a:pt x="45" y="105"/>
                      <a:pt x="49" y="116"/>
                      <a:pt x="54" y="117"/>
                    </a:cubicBezTo>
                    <a:cubicBezTo>
                      <a:pt x="59" y="118"/>
                      <a:pt x="66" y="120"/>
                      <a:pt x="72" y="123"/>
                    </a:cubicBezTo>
                    <a:cubicBezTo>
                      <a:pt x="78" y="126"/>
                      <a:pt x="73" y="132"/>
                      <a:pt x="82" y="127"/>
                    </a:cubicBezTo>
                    <a:cubicBezTo>
                      <a:pt x="91" y="122"/>
                      <a:pt x="92" y="115"/>
                      <a:pt x="99" y="115"/>
                    </a:cubicBezTo>
                    <a:cubicBezTo>
                      <a:pt x="105" y="115"/>
                      <a:pt x="117" y="118"/>
                      <a:pt x="120" y="124"/>
                    </a:cubicBezTo>
                    <a:cubicBezTo>
                      <a:pt x="123" y="130"/>
                      <a:pt x="121" y="140"/>
                      <a:pt x="125" y="148"/>
                    </a:cubicBezTo>
                    <a:cubicBezTo>
                      <a:pt x="129" y="155"/>
                      <a:pt x="132" y="159"/>
                      <a:pt x="137" y="161"/>
                    </a:cubicBezTo>
                    <a:cubicBezTo>
                      <a:pt x="142" y="163"/>
                      <a:pt x="150" y="168"/>
                      <a:pt x="157" y="169"/>
                    </a:cubicBezTo>
                    <a:cubicBezTo>
                      <a:pt x="165" y="170"/>
                      <a:pt x="174" y="167"/>
                      <a:pt x="176" y="176"/>
                    </a:cubicBezTo>
                    <a:cubicBezTo>
                      <a:pt x="178" y="186"/>
                      <a:pt x="175" y="189"/>
                      <a:pt x="176" y="196"/>
                    </a:cubicBezTo>
                    <a:cubicBezTo>
                      <a:pt x="177" y="203"/>
                      <a:pt x="178" y="212"/>
                      <a:pt x="176" y="217"/>
                    </a:cubicBezTo>
                    <a:cubicBezTo>
                      <a:pt x="174" y="222"/>
                      <a:pt x="169" y="241"/>
                      <a:pt x="173" y="244"/>
                    </a:cubicBezTo>
                    <a:cubicBezTo>
                      <a:pt x="177" y="246"/>
                      <a:pt x="178" y="264"/>
                      <a:pt x="181" y="267"/>
                    </a:cubicBezTo>
                    <a:cubicBezTo>
                      <a:pt x="184" y="270"/>
                      <a:pt x="189" y="274"/>
                      <a:pt x="189" y="281"/>
                    </a:cubicBezTo>
                    <a:cubicBezTo>
                      <a:pt x="189" y="287"/>
                      <a:pt x="191" y="296"/>
                      <a:pt x="192" y="301"/>
                    </a:cubicBezTo>
                    <a:cubicBezTo>
                      <a:pt x="193" y="306"/>
                      <a:pt x="185" y="317"/>
                      <a:pt x="187" y="326"/>
                    </a:cubicBezTo>
                    <a:cubicBezTo>
                      <a:pt x="189" y="335"/>
                      <a:pt x="193" y="335"/>
                      <a:pt x="196" y="341"/>
                    </a:cubicBezTo>
                    <a:cubicBezTo>
                      <a:pt x="198" y="346"/>
                      <a:pt x="198" y="352"/>
                      <a:pt x="201" y="357"/>
                    </a:cubicBezTo>
                    <a:cubicBezTo>
                      <a:pt x="204" y="362"/>
                      <a:pt x="207" y="363"/>
                      <a:pt x="211" y="368"/>
                    </a:cubicBezTo>
                    <a:cubicBezTo>
                      <a:pt x="215" y="374"/>
                      <a:pt x="216" y="383"/>
                      <a:pt x="213" y="386"/>
                    </a:cubicBezTo>
                    <a:cubicBezTo>
                      <a:pt x="210" y="389"/>
                      <a:pt x="208" y="396"/>
                      <a:pt x="211" y="399"/>
                    </a:cubicBezTo>
                    <a:cubicBezTo>
                      <a:pt x="214" y="402"/>
                      <a:pt x="222" y="399"/>
                      <a:pt x="226" y="412"/>
                    </a:cubicBezTo>
                    <a:cubicBezTo>
                      <a:pt x="231" y="424"/>
                      <a:pt x="229" y="442"/>
                      <a:pt x="240" y="449"/>
                    </a:cubicBezTo>
                    <a:cubicBezTo>
                      <a:pt x="251" y="456"/>
                      <a:pt x="251" y="466"/>
                      <a:pt x="255" y="467"/>
                    </a:cubicBezTo>
                    <a:cubicBezTo>
                      <a:pt x="260" y="468"/>
                      <a:pt x="262" y="476"/>
                      <a:pt x="265" y="484"/>
                    </a:cubicBezTo>
                    <a:cubicBezTo>
                      <a:pt x="268" y="492"/>
                      <a:pt x="278" y="492"/>
                      <a:pt x="280" y="499"/>
                    </a:cubicBezTo>
                    <a:cubicBezTo>
                      <a:pt x="282" y="507"/>
                      <a:pt x="281" y="512"/>
                      <a:pt x="291" y="516"/>
                    </a:cubicBezTo>
                    <a:cubicBezTo>
                      <a:pt x="302" y="520"/>
                      <a:pt x="302" y="525"/>
                      <a:pt x="304" y="530"/>
                    </a:cubicBezTo>
                    <a:cubicBezTo>
                      <a:pt x="306" y="536"/>
                      <a:pt x="313" y="538"/>
                      <a:pt x="313" y="547"/>
                    </a:cubicBezTo>
                    <a:cubicBezTo>
                      <a:pt x="313" y="556"/>
                      <a:pt x="313" y="568"/>
                      <a:pt x="319" y="565"/>
                    </a:cubicBezTo>
                    <a:cubicBezTo>
                      <a:pt x="326" y="563"/>
                      <a:pt x="329" y="559"/>
                      <a:pt x="330" y="564"/>
                    </a:cubicBezTo>
                    <a:cubicBezTo>
                      <a:pt x="331" y="570"/>
                      <a:pt x="336" y="574"/>
                      <a:pt x="343" y="575"/>
                    </a:cubicBezTo>
                    <a:cubicBezTo>
                      <a:pt x="350" y="576"/>
                      <a:pt x="358" y="568"/>
                      <a:pt x="360" y="573"/>
                    </a:cubicBezTo>
                    <a:cubicBezTo>
                      <a:pt x="362" y="578"/>
                      <a:pt x="364" y="582"/>
                      <a:pt x="368" y="584"/>
                    </a:cubicBezTo>
                    <a:cubicBezTo>
                      <a:pt x="372" y="586"/>
                      <a:pt x="374" y="578"/>
                      <a:pt x="375" y="590"/>
                    </a:cubicBezTo>
                    <a:cubicBezTo>
                      <a:pt x="376" y="603"/>
                      <a:pt x="373" y="612"/>
                      <a:pt x="375" y="616"/>
                    </a:cubicBezTo>
                    <a:cubicBezTo>
                      <a:pt x="377" y="620"/>
                      <a:pt x="378" y="624"/>
                      <a:pt x="379" y="630"/>
                    </a:cubicBezTo>
                    <a:cubicBezTo>
                      <a:pt x="380" y="637"/>
                      <a:pt x="377" y="644"/>
                      <a:pt x="377" y="644"/>
                    </a:cubicBezTo>
                    <a:cubicBezTo>
                      <a:pt x="377" y="644"/>
                      <a:pt x="370" y="650"/>
                      <a:pt x="376" y="651"/>
                    </a:cubicBezTo>
                    <a:cubicBezTo>
                      <a:pt x="382" y="652"/>
                      <a:pt x="382" y="654"/>
                      <a:pt x="386" y="656"/>
                    </a:cubicBezTo>
                    <a:cubicBezTo>
                      <a:pt x="391" y="658"/>
                      <a:pt x="393" y="662"/>
                      <a:pt x="398" y="663"/>
                    </a:cubicBezTo>
                    <a:cubicBezTo>
                      <a:pt x="403" y="665"/>
                      <a:pt x="409" y="667"/>
                      <a:pt x="415" y="672"/>
                    </a:cubicBezTo>
                    <a:cubicBezTo>
                      <a:pt x="422" y="677"/>
                      <a:pt x="425" y="680"/>
                      <a:pt x="430" y="678"/>
                    </a:cubicBezTo>
                    <a:cubicBezTo>
                      <a:pt x="435" y="676"/>
                      <a:pt x="439" y="672"/>
                      <a:pt x="444" y="679"/>
                    </a:cubicBezTo>
                    <a:cubicBezTo>
                      <a:pt x="449" y="686"/>
                      <a:pt x="454" y="679"/>
                      <a:pt x="449" y="686"/>
                    </a:cubicBezTo>
                    <a:cubicBezTo>
                      <a:pt x="445" y="693"/>
                      <a:pt x="447" y="695"/>
                      <a:pt x="450" y="704"/>
                    </a:cubicBezTo>
                    <a:cubicBezTo>
                      <a:pt x="454" y="712"/>
                      <a:pt x="448" y="714"/>
                      <a:pt x="454" y="720"/>
                    </a:cubicBezTo>
                    <a:cubicBezTo>
                      <a:pt x="459" y="726"/>
                      <a:pt x="466" y="723"/>
                      <a:pt x="472" y="724"/>
                    </a:cubicBezTo>
                    <a:cubicBezTo>
                      <a:pt x="478" y="725"/>
                      <a:pt x="483" y="731"/>
                      <a:pt x="490" y="730"/>
                    </a:cubicBezTo>
                    <a:cubicBezTo>
                      <a:pt x="496" y="729"/>
                      <a:pt x="495" y="717"/>
                      <a:pt x="498" y="723"/>
                    </a:cubicBezTo>
                    <a:cubicBezTo>
                      <a:pt x="501" y="730"/>
                      <a:pt x="502" y="740"/>
                      <a:pt x="504" y="745"/>
                    </a:cubicBezTo>
                    <a:cubicBezTo>
                      <a:pt x="506" y="750"/>
                      <a:pt x="508" y="766"/>
                      <a:pt x="509" y="771"/>
                    </a:cubicBezTo>
                    <a:cubicBezTo>
                      <a:pt x="510" y="776"/>
                      <a:pt x="522" y="780"/>
                      <a:pt x="533" y="774"/>
                    </a:cubicBezTo>
                    <a:cubicBezTo>
                      <a:pt x="544" y="768"/>
                      <a:pt x="543" y="760"/>
                      <a:pt x="552" y="758"/>
                    </a:cubicBezTo>
                    <a:cubicBezTo>
                      <a:pt x="560" y="756"/>
                      <a:pt x="572" y="750"/>
                      <a:pt x="573" y="745"/>
                    </a:cubicBezTo>
                    <a:cubicBezTo>
                      <a:pt x="574" y="740"/>
                      <a:pt x="575" y="735"/>
                      <a:pt x="580" y="732"/>
                    </a:cubicBezTo>
                    <a:cubicBezTo>
                      <a:pt x="586" y="729"/>
                      <a:pt x="584" y="722"/>
                      <a:pt x="591" y="720"/>
                    </a:cubicBezTo>
                    <a:cubicBezTo>
                      <a:pt x="598" y="718"/>
                      <a:pt x="602" y="714"/>
                      <a:pt x="601" y="709"/>
                    </a:cubicBezTo>
                    <a:lnTo>
                      <a:pt x="602" y="695"/>
                    </a:lnTo>
                    <a:close/>
                  </a:path>
                </a:pathLst>
              </a:custGeom>
              <a:solidFill>
                <a:srgbClr val="E3CF7C"/>
              </a:solidFill>
              <a:ln w="6350" cmpd="sng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lIns="44450" tIns="44450" rIns="44450" bIns="4445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MX" sz="7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9" name="Freeform 9">
                <a:extLst>
                  <a:ext uri="{FF2B5EF4-FFF2-40B4-BE49-F238E27FC236}">
                    <a16:creationId xmlns:a16="http://schemas.microsoft.com/office/drawing/2014/main" id="{862119E5-2FC8-E9A5-29F1-D4829F5F7D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5769" y="2795121"/>
                <a:ext cx="908680" cy="1178160"/>
              </a:xfrm>
              <a:custGeom>
                <a:avLst/>
                <a:gdLst>
                  <a:gd name="T0" fmla="*/ 255693 w 412"/>
                  <a:gd name="T1" fmla="*/ 7100 h 551"/>
                  <a:gd name="T2" fmla="*/ 298309 w 412"/>
                  <a:gd name="T3" fmla="*/ 92305 h 551"/>
                  <a:gd name="T4" fmla="*/ 314290 w 412"/>
                  <a:gd name="T5" fmla="*/ 170408 h 551"/>
                  <a:gd name="T6" fmla="*/ 356905 w 412"/>
                  <a:gd name="T7" fmla="*/ 204135 h 551"/>
                  <a:gd name="T8" fmla="*/ 417277 w 412"/>
                  <a:gd name="T9" fmla="*/ 253837 h 551"/>
                  <a:gd name="T10" fmla="*/ 447463 w 412"/>
                  <a:gd name="T11" fmla="*/ 305315 h 551"/>
                  <a:gd name="T12" fmla="*/ 431482 w 412"/>
                  <a:gd name="T13" fmla="*/ 372768 h 551"/>
                  <a:gd name="T14" fmla="*/ 449239 w 412"/>
                  <a:gd name="T15" fmla="*/ 431346 h 551"/>
                  <a:gd name="T16" fmla="*/ 502508 w 412"/>
                  <a:gd name="T17" fmla="*/ 498799 h 551"/>
                  <a:gd name="T18" fmla="*/ 525592 w 412"/>
                  <a:gd name="T19" fmla="*/ 575128 h 551"/>
                  <a:gd name="T20" fmla="*/ 601945 w 412"/>
                  <a:gd name="T21" fmla="*/ 576903 h 551"/>
                  <a:gd name="T22" fmla="*/ 639233 w 412"/>
                  <a:gd name="T23" fmla="*/ 653232 h 551"/>
                  <a:gd name="T24" fmla="*/ 658765 w 412"/>
                  <a:gd name="T25" fmla="*/ 722460 h 551"/>
                  <a:gd name="T26" fmla="*/ 687176 w 412"/>
                  <a:gd name="T27" fmla="*/ 793464 h 551"/>
                  <a:gd name="T28" fmla="*/ 729791 w 412"/>
                  <a:gd name="T29" fmla="*/ 834291 h 551"/>
                  <a:gd name="T30" fmla="*/ 720913 w 412"/>
                  <a:gd name="T31" fmla="*/ 891094 h 551"/>
                  <a:gd name="T32" fmla="*/ 713811 w 412"/>
                  <a:gd name="T33" fmla="*/ 951447 h 551"/>
                  <a:gd name="T34" fmla="*/ 680073 w 412"/>
                  <a:gd name="T35" fmla="*/ 974523 h 551"/>
                  <a:gd name="T36" fmla="*/ 655214 w 412"/>
                  <a:gd name="T37" fmla="*/ 946121 h 551"/>
                  <a:gd name="T38" fmla="*/ 625028 w 412"/>
                  <a:gd name="T39" fmla="*/ 903519 h 551"/>
                  <a:gd name="T40" fmla="*/ 566432 w 412"/>
                  <a:gd name="T41" fmla="*/ 864467 h 551"/>
                  <a:gd name="T42" fmla="*/ 534470 w 412"/>
                  <a:gd name="T43" fmla="*/ 818315 h 551"/>
                  <a:gd name="T44" fmla="*/ 488303 w 412"/>
                  <a:gd name="T45" fmla="*/ 765062 h 551"/>
                  <a:gd name="T46" fmla="*/ 461669 w 412"/>
                  <a:gd name="T47" fmla="*/ 715360 h 551"/>
                  <a:gd name="T48" fmla="*/ 426156 w 412"/>
                  <a:gd name="T49" fmla="*/ 679858 h 551"/>
                  <a:gd name="T50" fmla="*/ 392418 w 412"/>
                  <a:gd name="T51" fmla="*/ 644357 h 551"/>
                  <a:gd name="T52" fmla="*/ 337373 w 412"/>
                  <a:gd name="T53" fmla="*/ 601754 h 551"/>
                  <a:gd name="T54" fmla="*/ 300085 w 412"/>
                  <a:gd name="T55" fmla="*/ 571578 h 551"/>
                  <a:gd name="T56" fmla="*/ 262796 w 412"/>
                  <a:gd name="T57" fmla="*/ 532526 h 551"/>
                  <a:gd name="T58" fmla="*/ 225507 w 412"/>
                  <a:gd name="T59" fmla="*/ 500575 h 551"/>
                  <a:gd name="T60" fmla="*/ 191770 w 412"/>
                  <a:gd name="T61" fmla="*/ 431346 h 551"/>
                  <a:gd name="T62" fmla="*/ 165135 w 412"/>
                  <a:gd name="T63" fmla="*/ 395844 h 551"/>
                  <a:gd name="T64" fmla="*/ 127847 w 412"/>
                  <a:gd name="T65" fmla="*/ 376318 h 551"/>
                  <a:gd name="T66" fmla="*/ 94109 w 412"/>
                  <a:gd name="T67" fmla="*/ 355017 h 551"/>
                  <a:gd name="T68" fmla="*/ 63923 w 412"/>
                  <a:gd name="T69" fmla="*/ 314190 h 551"/>
                  <a:gd name="T70" fmla="*/ 24859 w 412"/>
                  <a:gd name="T71" fmla="*/ 310640 h 551"/>
                  <a:gd name="T72" fmla="*/ 5327 w 412"/>
                  <a:gd name="T73" fmla="*/ 255613 h 551"/>
                  <a:gd name="T74" fmla="*/ 21308 w 412"/>
                  <a:gd name="T75" fmla="*/ 186384 h 551"/>
                  <a:gd name="T76" fmla="*/ 37289 w 412"/>
                  <a:gd name="T77" fmla="*/ 147332 h 551"/>
                  <a:gd name="T78" fmla="*/ 113641 w 412"/>
                  <a:gd name="T79" fmla="*/ 124256 h 551"/>
                  <a:gd name="T80" fmla="*/ 163360 w 412"/>
                  <a:gd name="T81" fmla="*/ 78104 h 551"/>
                  <a:gd name="T82" fmla="*/ 200648 w 412"/>
                  <a:gd name="T83" fmla="*/ 37277 h 551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412"/>
                  <a:gd name="T127" fmla="*/ 0 h 551"/>
                  <a:gd name="T128" fmla="*/ 412 w 412"/>
                  <a:gd name="T129" fmla="*/ 551 h 551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412" h="551">
                    <a:moveTo>
                      <a:pt x="114" y="7"/>
                    </a:moveTo>
                    <a:cubicBezTo>
                      <a:pt x="119" y="9"/>
                      <a:pt x="137" y="0"/>
                      <a:pt x="144" y="4"/>
                    </a:cubicBezTo>
                    <a:cubicBezTo>
                      <a:pt x="151" y="9"/>
                      <a:pt x="166" y="11"/>
                      <a:pt x="166" y="21"/>
                    </a:cubicBezTo>
                    <a:cubicBezTo>
                      <a:pt x="166" y="31"/>
                      <a:pt x="166" y="47"/>
                      <a:pt x="168" y="52"/>
                    </a:cubicBezTo>
                    <a:cubicBezTo>
                      <a:pt x="170" y="57"/>
                      <a:pt x="173" y="65"/>
                      <a:pt x="175" y="74"/>
                    </a:cubicBezTo>
                    <a:cubicBezTo>
                      <a:pt x="177" y="82"/>
                      <a:pt x="175" y="92"/>
                      <a:pt x="177" y="96"/>
                    </a:cubicBezTo>
                    <a:cubicBezTo>
                      <a:pt x="179" y="100"/>
                      <a:pt x="176" y="107"/>
                      <a:pt x="184" y="110"/>
                    </a:cubicBezTo>
                    <a:cubicBezTo>
                      <a:pt x="193" y="113"/>
                      <a:pt x="196" y="111"/>
                      <a:pt x="201" y="115"/>
                    </a:cubicBezTo>
                    <a:cubicBezTo>
                      <a:pt x="206" y="119"/>
                      <a:pt x="219" y="112"/>
                      <a:pt x="222" y="118"/>
                    </a:cubicBezTo>
                    <a:cubicBezTo>
                      <a:pt x="226" y="124"/>
                      <a:pt x="231" y="138"/>
                      <a:pt x="235" y="143"/>
                    </a:cubicBezTo>
                    <a:cubicBezTo>
                      <a:pt x="239" y="148"/>
                      <a:pt x="246" y="149"/>
                      <a:pt x="248" y="153"/>
                    </a:cubicBezTo>
                    <a:cubicBezTo>
                      <a:pt x="250" y="157"/>
                      <a:pt x="246" y="171"/>
                      <a:pt x="252" y="172"/>
                    </a:cubicBezTo>
                    <a:cubicBezTo>
                      <a:pt x="252" y="172"/>
                      <a:pt x="252" y="192"/>
                      <a:pt x="250" y="195"/>
                    </a:cubicBezTo>
                    <a:cubicBezTo>
                      <a:pt x="249" y="198"/>
                      <a:pt x="243" y="205"/>
                      <a:pt x="243" y="210"/>
                    </a:cubicBezTo>
                    <a:cubicBezTo>
                      <a:pt x="243" y="215"/>
                      <a:pt x="245" y="222"/>
                      <a:pt x="247" y="225"/>
                    </a:cubicBezTo>
                    <a:cubicBezTo>
                      <a:pt x="249" y="228"/>
                      <a:pt x="249" y="239"/>
                      <a:pt x="253" y="243"/>
                    </a:cubicBezTo>
                    <a:cubicBezTo>
                      <a:pt x="256" y="248"/>
                      <a:pt x="258" y="255"/>
                      <a:pt x="260" y="259"/>
                    </a:cubicBezTo>
                    <a:cubicBezTo>
                      <a:pt x="262" y="264"/>
                      <a:pt x="281" y="275"/>
                      <a:pt x="283" y="281"/>
                    </a:cubicBezTo>
                    <a:cubicBezTo>
                      <a:pt x="285" y="287"/>
                      <a:pt x="295" y="298"/>
                      <a:pt x="295" y="304"/>
                    </a:cubicBezTo>
                    <a:cubicBezTo>
                      <a:pt x="295" y="309"/>
                      <a:pt x="291" y="322"/>
                      <a:pt x="296" y="324"/>
                    </a:cubicBezTo>
                    <a:cubicBezTo>
                      <a:pt x="300" y="326"/>
                      <a:pt x="311" y="326"/>
                      <a:pt x="315" y="325"/>
                    </a:cubicBezTo>
                    <a:cubicBezTo>
                      <a:pt x="319" y="324"/>
                      <a:pt x="335" y="325"/>
                      <a:pt x="339" y="325"/>
                    </a:cubicBezTo>
                    <a:cubicBezTo>
                      <a:pt x="343" y="325"/>
                      <a:pt x="350" y="330"/>
                      <a:pt x="354" y="341"/>
                    </a:cubicBezTo>
                    <a:cubicBezTo>
                      <a:pt x="358" y="353"/>
                      <a:pt x="361" y="363"/>
                      <a:pt x="360" y="368"/>
                    </a:cubicBezTo>
                    <a:cubicBezTo>
                      <a:pt x="359" y="374"/>
                      <a:pt x="358" y="394"/>
                      <a:pt x="361" y="395"/>
                    </a:cubicBezTo>
                    <a:cubicBezTo>
                      <a:pt x="365" y="396"/>
                      <a:pt x="367" y="401"/>
                      <a:pt x="371" y="407"/>
                    </a:cubicBezTo>
                    <a:cubicBezTo>
                      <a:pt x="375" y="414"/>
                      <a:pt x="379" y="424"/>
                      <a:pt x="382" y="430"/>
                    </a:cubicBezTo>
                    <a:cubicBezTo>
                      <a:pt x="385" y="435"/>
                      <a:pt x="384" y="444"/>
                      <a:pt x="387" y="447"/>
                    </a:cubicBezTo>
                    <a:cubicBezTo>
                      <a:pt x="391" y="450"/>
                      <a:pt x="401" y="458"/>
                      <a:pt x="402" y="461"/>
                    </a:cubicBezTo>
                    <a:cubicBezTo>
                      <a:pt x="403" y="464"/>
                      <a:pt x="411" y="463"/>
                      <a:pt x="411" y="470"/>
                    </a:cubicBezTo>
                    <a:cubicBezTo>
                      <a:pt x="411" y="476"/>
                      <a:pt x="412" y="481"/>
                      <a:pt x="410" y="487"/>
                    </a:cubicBezTo>
                    <a:cubicBezTo>
                      <a:pt x="408" y="492"/>
                      <a:pt x="405" y="498"/>
                      <a:pt x="406" y="502"/>
                    </a:cubicBezTo>
                    <a:cubicBezTo>
                      <a:pt x="407" y="506"/>
                      <a:pt x="402" y="512"/>
                      <a:pt x="402" y="517"/>
                    </a:cubicBezTo>
                    <a:cubicBezTo>
                      <a:pt x="402" y="522"/>
                      <a:pt x="399" y="535"/>
                      <a:pt x="402" y="536"/>
                    </a:cubicBezTo>
                    <a:cubicBezTo>
                      <a:pt x="406" y="537"/>
                      <a:pt x="411" y="545"/>
                      <a:pt x="406" y="548"/>
                    </a:cubicBezTo>
                    <a:cubicBezTo>
                      <a:pt x="400" y="551"/>
                      <a:pt x="383" y="549"/>
                      <a:pt x="383" y="549"/>
                    </a:cubicBezTo>
                    <a:cubicBezTo>
                      <a:pt x="375" y="542"/>
                      <a:pt x="375" y="542"/>
                      <a:pt x="375" y="542"/>
                    </a:cubicBezTo>
                    <a:cubicBezTo>
                      <a:pt x="375" y="542"/>
                      <a:pt x="372" y="533"/>
                      <a:pt x="369" y="533"/>
                    </a:cubicBezTo>
                    <a:cubicBezTo>
                      <a:pt x="366" y="533"/>
                      <a:pt x="360" y="526"/>
                      <a:pt x="358" y="522"/>
                    </a:cubicBezTo>
                    <a:cubicBezTo>
                      <a:pt x="356" y="519"/>
                      <a:pt x="356" y="515"/>
                      <a:pt x="352" y="509"/>
                    </a:cubicBezTo>
                    <a:cubicBezTo>
                      <a:pt x="347" y="504"/>
                      <a:pt x="333" y="506"/>
                      <a:pt x="328" y="500"/>
                    </a:cubicBezTo>
                    <a:cubicBezTo>
                      <a:pt x="323" y="493"/>
                      <a:pt x="323" y="491"/>
                      <a:pt x="319" y="487"/>
                    </a:cubicBezTo>
                    <a:cubicBezTo>
                      <a:pt x="316" y="483"/>
                      <a:pt x="317" y="478"/>
                      <a:pt x="314" y="474"/>
                    </a:cubicBezTo>
                    <a:cubicBezTo>
                      <a:pt x="311" y="470"/>
                      <a:pt x="303" y="467"/>
                      <a:pt x="301" y="461"/>
                    </a:cubicBezTo>
                    <a:cubicBezTo>
                      <a:pt x="299" y="455"/>
                      <a:pt x="290" y="442"/>
                      <a:pt x="283" y="436"/>
                    </a:cubicBezTo>
                    <a:cubicBezTo>
                      <a:pt x="275" y="431"/>
                      <a:pt x="281" y="437"/>
                      <a:pt x="275" y="431"/>
                    </a:cubicBezTo>
                    <a:cubicBezTo>
                      <a:pt x="270" y="424"/>
                      <a:pt x="269" y="418"/>
                      <a:pt x="269" y="418"/>
                    </a:cubicBezTo>
                    <a:cubicBezTo>
                      <a:pt x="269" y="418"/>
                      <a:pt x="264" y="408"/>
                      <a:pt x="260" y="403"/>
                    </a:cubicBezTo>
                    <a:cubicBezTo>
                      <a:pt x="256" y="397"/>
                      <a:pt x="260" y="393"/>
                      <a:pt x="256" y="390"/>
                    </a:cubicBezTo>
                    <a:cubicBezTo>
                      <a:pt x="252" y="387"/>
                      <a:pt x="245" y="387"/>
                      <a:pt x="240" y="383"/>
                    </a:cubicBezTo>
                    <a:cubicBezTo>
                      <a:pt x="234" y="380"/>
                      <a:pt x="238" y="375"/>
                      <a:pt x="232" y="373"/>
                    </a:cubicBezTo>
                    <a:cubicBezTo>
                      <a:pt x="227" y="370"/>
                      <a:pt x="225" y="368"/>
                      <a:pt x="221" y="363"/>
                    </a:cubicBezTo>
                    <a:cubicBezTo>
                      <a:pt x="218" y="358"/>
                      <a:pt x="210" y="358"/>
                      <a:pt x="205" y="354"/>
                    </a:cubicBezTo>
                    <a:cubicBezTo>
                      <a:pt x="201" y="351"/>
                      <a:pt x="194" y="344"/>
                      <a:pt x="190" y="339"/>
                    </a:cubicBezTo>
                    <a:cubicBezTo>
                      <a:pt x="186" y="335"/>
                      <a:pt x="193" y="331"/>
                      <a:pt x="186" y="328"/>
                    </a:cubicBezTo>
                    <a:cubicBezTo>
                      <a:pt x="178" y="326"/>
                      <a:pt x="170" y="325"/>
                      <a:pt x="169" y="322"/>
                    </a:cubicBezTo>
                    <a:cubicBezTo>
                      <a:pt x="168" y="319"/>
                      <a:pt x="170" y="310"/>
                      <a:pt x="166" y="309"/>
                    </a:cubicBezTo>
                    <a:cubicBezTo>
                      <a:pt x="163" y="308"/>
                      <a:pt x="153" y="300"/>
                      <a:pt x="148" y="300"/>
                    </a:cubicBezTo>
                    <a:cubicBezTo>
                      <a:pt x="143" y="300"/>
                      <a:pt x="137" y="296"/>
                      <a:pt x="137" y="291"/>
                    </a:cubicBezTo>
                    <a:cubicBezTo>
                      <a:pt x="137" y="285"/>
                      <a:pt x="132" y="286"/>
                      <a:pt x="127" y="282"/>
                    </a:cubicBezTo>
                    <a:cubicBezTo>
                      <a:pt x="121" y="278"/>
                      <a:pt x="113" y="270"/>
                      <a:pt x="114" y="266"/>
                    </a:cubicBezTo>
                    <a:cubicBezTo>
                      <a:pt x="115" y="262"/>
                      <a:pt x="108" y="247"/>
                      <a:pt x="108" y="243"/>
                    </a:cubicBezTo>
                    <a:cubicBezTo>
                      <a:pt x="108" y="240"/>
                      <a:pt x="106" y="234"/>
                      <a:pt x="102" y="231"/>
                    </a:cubicBezTo>
                    <a:cubicBezTo>
                      <a:pt x="97" y="229"/>
                      <a:pt x="99" y="223"/>
                      <a:pt x="93" y="223"/>
                    </a:cubicBezTo>
                    <a:cubicBezTo>
                      <a:pt x="88" y="223"/>
                      <a:pt x="81" y="216"/>
                      <a:pt x="81" y="216"/>
                    </a:cubicBezTo>
                    <a:cubicBezTo>
                      <a:pt x="81" y="216"/>
                      <a:pt x="75" y="212"/>
                      <a:pt x="72" y="212"/>
                    </a:cubicBezTo>
                    <a:cubicBezTo>
                      <a:pt x="68" y="212"/>
                      <a:pt x="71" y="209"/>
                      <a:pt x="67" y="205"/>
                    </a:cubicBezTo>
                    <a:cubicBezTo>
                      <a:pt x="64" y="200"/>
                      <a:pt x="62" y="199"/>
                      <a:pt x="53" y="200"/>
                    </a:cubicBezTo>
                    <a:cubicBezTo>
                      <a:pt x="45" y="201"/>
                      <a:pt x="35" y="191"/>
                      <a:pt x="37" y="186"/>
                    </a:cubicBezTo>
                    <a:cubicBezTo>
                      <a:pt x="39" y="182"/>
                      <a:pt x="43" y="177"/>
                      <a:pt x="36" y="177"/>
                    </a:cubicBezTo>
                    <a:cubicBezTo>
                      <a:pt x="30" y="177"/>
                      <a:pt x="30" y="186"/>
                      <a:pt x="24" y="184"/>
                    </a:cubicBezTo>
                    <a:cubicBezTo>
                      <a:pt x="19" y="182"/>
                      <a:pt x="19" y="181"/>
                      <a:pt x="14" y="175"/>
                    </a:cubicBezTo>
                    <a:cubicBezTo>
                      <a:pt x="10" y="170"/>
                      <a:pt x="0" y="170"/>
                      <a:pt x="2" y="167"/>
                    </a:cubicBezTo>
                    <a:cubicBezTo>
                      <a:pt x="3" y="164"/>
                      <a:pt x="2" y="152"/>
                      <a:pt x="3" y="144"/>
                    </a:cubicBezTo>
                    <a:cubicBezTo>
                      <a:pt x="4" y="137"/>
                      <a:pt x="4" y="125"/>
                      <a:pt x="6" y="122"/>
                    </a:cubicBezTo>
                    <a:cubicBezTo>
                      <a:pt x="8" y="118"/>
                      <a:pt x="11" y="111"/>
                      <a:pt x="12" y="105"/>
                    </a:cubicBezTo>
                    <a:cubicBezTo>
                      <a:pt x="13" y="100"/>
                      <a:pt x="21" y="101"/>
                      <a:pt x="21" y="97"/>
                    </a:cubicBezTo>
                    <a:cubicBezTo>
                      <a:pt x="21" y="92"/>
                      <a:pt x="21" y="83"/>
                      <a:pt x="21" y="83"/>
                    </a:cubicBezTo>
                    <a:cubicBezTo>
                      <a:pt x="22" y="88"/>
                      <a:pt x="34" y="92"/>
                      <a:pt x="45" y="86"/>
                    </a:cubicBezTo>
                    <a:cubicBezTo>
                      <a:pt x="56" y="80"/>
                      <a:pt x="55" y="72"/>
                      <a:pt x="64" y="70"/>
                    </a:cubicBezTo>
                    <a:cubicBezTo>
                      <a:pt x="72" y="68"/>
                      <a:pt x="84" y="62"/>
                      <a:pt x="85" y="57"/>
                    </a:cubicBezTo>
                    <a:cubicBezTo>
                      <a:pt x="86" y="52"/>
                      <a:pt x="87" y="47"/>
                      <a:pt x="92" y="44"/>
                    </a:cubicBezTo>
                    <a:cubicBezTo>
                      <a:pt x="98" y="41"/>
                      <a:pt x="96" y="34"/>
                      <a:pt x="103" y="32"/>
                    </a:cubicBezTo>
                    <a:cubicBezTo>
                      <a:pt x="110" y="30"/>
                      <a:pt x="114" y="26"/>
                      <a:pt x="113" y="21"/>
                    </a:cubicBezTo>
                    <a:cubicBezTo>
                      <a:pt x="114" y="7"/>
                      <a:pt x="114" y="7"/>
                      <a:pt x="114" y="7"/>
                    </a:cubicBezTo>
                  </a:path>
                </a:pathLst>
              </a:custGeom>
              <a:grpFill/>
              <a:ln w="6350" cmpd="sng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lIns="44450" tIns="44450" rIns="44450" bIns="4445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MX" sz="7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0" name="Freeform 10">
                <a:extLst>
                  <a:ext uri="{FF2B5EF4-FFF2-40B4-BE49-F238E27FC236}">
                    <a16:creationId xmlns:a16="http://schemas.microsoft.com/office/drawing/2014/main" id="{F8AD9231-DE4A-EA2C-C516-FDCD4A47AC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5769" y="2795121"/>
                <a:ext cx="908680" cy="1178160"/>
              </a:xfrm>
              <a:custGeom>
                <a:avLst/>
                <a:gdLst>
                  <a:gd name="T0" fmla="*/ 255693 w 412"/>
                  <a:gd name="T1" fmla="*/ 7100 h 551"/>
                  <a:gd name="T2" fmla="*/ 298309 w 412"/>
                  <a:gd name="T3" fmla="*/ 92305 h 551"/>
                  <a:gd name="T4" fmla="*/ 314290 w 412"/>
                  <a:gd name="T5" fmla="*/ 170408 h 551"/>
                  <a:gd name="T6" fmla="*/ 356905 w 412"/>
                  <a:gd name="T7" fmla="*/ 204135 h 551"/>
                  <a:gd name="T8" fmla="*/ 417277 w 412"/>
                  <a:gd name="T9" fmla="*/ 253837 h 551"/>
                  <a:gd name="T10" fmla="*/ 447463 w 412"/>
                  <a:gd name="T11" fmla="*/ 305315 h 551"/>
                  <a:gd name="T12" fmla="*/ 431482 w 412"/>
                  <a:gd name="T13" fmla="*/ 372768 h 551"/>
                  <a:gd name="T14" fmla="*/ 449239 w 412"/>
                  <a:gd name="T15" fmla="*/ 431346 h 551"/>
                  <a:gd name="T16" fmla="*/ 502508 w 412"/>
                  <a:gd name="T17" fmla="*/ 498799 h 551"/>
                  <a:gd name="T18" fmla="*/ 525592 w 412"/>
                  <a:gd name="T19" fmla="*/ 575128 h 551"/>
                  <a:gd name="T20" fmla="*/ 601945 w 412"/>
                  <a:gd name="T21" fmla="*/ 576903 h 551"/>
                  <a:gd name="T22" fmla="*/ 639233 w 412"/>
                  <a:gd name="T23" fmla="*/ 653232 h 551"/>
                  <a:gd name="T24" fmla="*/ 658765 w 412"/>
                  <a:gd name="T25" fmla="*/ 722460 h 551"/>
                  <a:gd name="T26" fmla="*/ 687176 w 412"/>
                  <a:gd name="T27" fmla="*/ 793464 h 551"/>
                  <a:gd name="T28" fmla="*/ 729791 w 412"/>
                  <a:gd name="T29" fmla="*/ 834291 h 551"/>
                  <a:gd name="T30" fmla="*/ 720913 w 412"/>
                  <a:gd name="T31" fmla="*/ 891094 h 551"/>
                  <a:gd name="T32" fmla="*/ 713811 w 412"/>
                  <a:gd name="T33" fmla="*/ 951447 h 551"/>
                  <a:gd name="T34" fmla="*/ 680073 w 412"/>
                  <a:gd name="T35" fmla="*/ 974523 h 551"/>
                  <a:gd name="T36" fmla="*/ 655214 w 412"/>
                  <a:gd name="T37" fmla="*/ 946121 h 551"/>
                  <a:gd name="T38" fmla="*/ 625028 w 412"/>
                  <a:gd name="T39" fmla="*/ 903519 h 551"/>
                  <a:gd name="T40" fmla="*/ 566432 w 412"/>
                  <a:gd name="T41" fmla="*/ 864467 h 551"/>
                  <a:gd name="T42" fmla="*/ 534470 w 412"/>
                  <a:gd name="T43" fmla="*/ 818315 h 551"/>
                  <a:gd name="T44" fmla="*/ 488303 w 412"/>
                  <a:gd name="T45" fmla="*/ 765062 h 551"/>
                  <a:gd name="T46" fmla="*/ 461669 w 412"/>
                  <a:gd name="T47" fmla="*/ 715360 h 551"/>
                  <a:gd name="T48" fmla="*/ 426156 w 412"/>
                  <a:gd name="T49" fmla="*/ 679858 h 551"/>
                  <a:gd name="T50" fmla="*/ 392418 w 412"/>
                  <a:gd name="T51" fmla="*/ 644357 h 551"/>
                  <a:gd name="T52" fmla="*/ 337373 w 412"/>
                  <a:gd name="T53" fmla="*/ 601754 h 551"/>
                  <a:gd name="T54" fmla="*/ 300085 w 412"/>
                  <a:gd name="T55" fmla="*/ 571578 h 551"/>
                  <a:gd name="T56" fmla="*/ 262796 w 412"/>
                  <a:gd name="T57" fmla="*/ 532526 h 551"/>
                  <a:gd name="T58" fmla="*/ 225507 w 412"/>
                  <a:gd name="T59" fmla="*/ 500575 h 551"/>
                  <a:gd name="T60" fmla="*/ 191770 w 412"/>
                  <a:gd name="T61" fmla="*/ 431346 h 551"/>
                  <a:gd name="T62" fmla="*/ 165135 w 412"/>
                  <a:gd name="T63" fmla="*/ 395844 h 551"/>
                  <a:gd name="T64" fmla="*/ 127847 w 412"/>
                  <a:gd name="T65" fmla="*/ 376318 h 551"/>
                  <a:gd name="T66" fmla="*/ 94109 w 412"/>
                  <a:gd name="T67" fmla="*/ 355017 h 551"/>
                  <a:gd name="T68" fmla="*/ 63923 w 412"/>
                  <a:gd name="T69" fmla="*/ 314190 h 551"/>
                  <a:gd name="T70" fmla="*/ 24859 w 412"/>
                  <a:gd name="T71" fmla="*/ 310640 h 551"/>
                  <a:gd name="T72" fmla="*/ 5327 w 412"/>
                  <a:gd name="T73" fmla="*/ 255613 h 551"/>
                  <a:gd name="T74" fmla="*/ 21308 w 412"/>
                  <a:gd name="T75" fmla="*/ 186384 h 551"/>
                  <a:gd name="T76" fmla="*/ 37289 w 412"/>
                  <a:gd name="T77" fmla="*/ 147332 h 551"/>
                  <a:gd name="T78" fmla="*/ 113641 w 412"/>
                  <a:gd name="T79" fmla="*/ 124256 h 551"/>
                  <a:gd name="T80" fmla="*/ 163360 w 412"/>
                  <a:gd name="T81" fmla="*/ 78104 h 551"/>
                  <a:gd name="T82" fmla="*/ 200648 w 412"/>
                  <a:gd name="T83" fmla="*/ 37277 h 551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412"/>
                  <a:gd name="T127" fmla="*/ 0 h 551"/>
                  <a:gd name="T128" fmla="*/ 412 w 412"/>
                  <a:gd name="T129" fmla="*/ 551 h 551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412" h="551">
                    <a:moveTo>
                      <a:pt x="114" y="7"/>
                    </a:moveTo>
                    <a:cubicBezTo>
                      <a:pt x="119" y="9"/>
                      <a:pt x="137" y="0"/>
                      <a:pt x="144" y="4"/>
                    </a:cubicBezTo>
                    <a:cubicBezTo>
                      <a:pt x="151" y="9"/>
                      <a:pt x="166" y="11"/>
                      <a:pt x="166" y="21"/>
                    </a:cubicBezTo>
                    <a:cubicBezTo>
                      <a:pt x="166" y="31"/>
                      <a:pt x="166" y="47"/>
                      <a:pt x="168" y="52"/>
                    </a:cubicBezTo>
                    <a:cubicBezTo>
                      <a:pt x="170" y="57"/>
                      <a:pt x="173" y="65"/>
                      <a:pt x="175" y="74"/>
                    </a:cubicBezTo>
                    <a:cubicBezTo>
                      <a:pt x="177" y="82"/>
                      <a:pt x="175" y="92"/>
                      <a:pt x="177" y="96"/>
                    </a:cubicBezTo>
                    <a:cubicBezTo>
                      <a:pt x="179" y="100"/>
                      <a:pt x="176" y="107"/>
                      <a:pt x="184" y="110"/>
                    </a:cubicBezTo>
                    <a:cubicBezTo>
                      <a:pt x="193" y="113"/>
                      <a:pt x="196" y="111"/>
                      <a:pt x="201" y="115"/>
                    </a:cubicBezTo>
                    <a:cubicBezTo>
                      <a:pt x="206" y="119"/>
                      <a:pt x="219" y="112"/>
                      <a:pt x="222" y="118"/>
                    </a:cubicBezTo>
                    <a:cubicBezTo>
                      <a:pt x="226" y="124"/>
                      <a:pt x="231" y="138"/>
                      <a:pt x="235" y="143"/>
                    </a:cubicBezTo>
                    <a:cubicBezTo>
                      <a:pt x="239" y="148"/>
                      <a:pt x="246" y="149"/>
                      <a:pt x="248" y="153"/>
                    </a:cubicBezTo>
                    <a:cubicBezTo>
                      <a:pt x="250" y="157"/>
                      <a:pt x="246" y="171"/>
                      <a:pt x="252" y="172"/>
                    </a:cubicBezTo>
                    <a:cubicBezTo>
                      <a:pt x="252" y="172"/>
                      <a:pt x="252" y="192"/>
                      <a:pt x="250" y="195"/>
                    </a:cubicBezTo>
                    <a:cubicBezTo>
                      <a:pt x="249" y="198"/>
                      <a:pt x="243" y="205"/>
                      <a:pt x="243" y="210"/>
                    </a:cubicBezTo>
                    <a:cubicBezTo>
                      <a:pt x="243" y="215"/>
                      <a:pt x="245" y="222"/>
                      <a:pt x="247" y="225"/>
                    </a:cubicBezTo>
                    <a:cubicBezTo>
                      <a:pt x="249" y="228"/>
                      <a:pt x="249" y="239"/>
                      <a:pt x="253" y="243"/>
                    </a:cubicBezTo>
                    <a:cubicBezTo>
                      <a:pt x="256" y="248"/>
                      <a:pt x="258" y="255"/>
                      <a:pt x="260" y="259"/>
                    </a:cubicBezTo>
                    <a:cubicBezTo>
                      <a:pt x="262" y="264"/>
                      <a:pt x="281" y="275"/>
                      <a:pt x="283" y="281"/>
                    </a:cubicBezTo>
                    <a:cubicBezTo>
                      <a:pt x="285" y="287"/>
                      <a:pt x="295" y="298"/>
                      <a:pt x="295" y="304"/>
                    </a:cubicBezTo>
                    <a:cubicBezTo>
                      <a:pt x="295" y="309"/>
                      <a:pt x="291" y="322"/>
                      <a:pt x="296" y="324"/>
                    </a:cubicBezTo>
                    <a:cubicBezTo>
                      <a:pt x="300" y="326"/>
                      <a:pt x="311" y="326"/>
                      <a:pt x="315" y="325"/>
                    </a:cubicBezTo>
                    <a:cubicBezTo>
                      <a:pt x="319" y="324"/>
                      <a:pt x="335" y="325"/>
                      <a:pt x="339" y="325"/>
                    </a:cubicBezTo>
                    <a:cubicBezTo>
                      <a:pt x="343" y="325"/>
                      <a:pt x="350" y="330"/>
                      <a:pt x="354" y="341"/>
                    </a:cubicBezTo>
                    <a:cubicBezTo>
                      <a:pt x="358" y="353"/>
                      <a:pt x="361" y="363"/>
                      <a:pt x="360" y="368"/>
                    </a:cubicBezTo>
                    <a:cubicBezTo>
                      <a:pt x="359" y="374"/>
                      <a:pt x="358" y="394"/>
                      <a:pt x="361" y="395"/>
                    </a:cubicBezTo>
                    <a:cubicBezTo>
                      <a:pt x="365" y="396"/>
                      <a:pt x="367" y="401"/>
                      <a:pt x="371" y="407"/>
                    </a:cubicBezTo>
                    <a:cubicBezTo>
                      <a:pt x="375" y="414"/>
                      <a:pt x="379" y="424"/>
                      <a:pt x="382" y="430"/>
                    </a:cubicBezTo>
                    <a:cubicBezTo>
                      <a:pt x="385" y="435"/>
                      <a:pt x="384" y="444"/>
                      <a:pt x="387" y="447"/>
                    </a:cubicBezTo>
                    <a:cubicBezTo>
                      <a:pt x="391" y="450"/>
                      <a:pt x="401" y="458"/>
                      <a:pt x="402" y="461"/>
                    </a:cubicBezTo>
                    <a:cubicBezTo>
                      <a:pt x="403" y="464"/>
                      <a:pt x="411" y="463"/>
                      <a:pt x="411" y="470"/>
                    </a:cubicBezTo>
                    <a:cubicBezTo>
                      <a:pt x="411" y="476"/>
                      <a:pt x="412" y="481"/>
                      <a:pt x="410" y="487"/>
                    </a:cubicBezTo>
                    <a:cubicBezTo>
                      <a:pt x="408" y="492"/>
                      <a:pt x="405" y="498"/>
                      <a:pt x="406" y="502"/>
                    </a:cubicBezTo>
                    <a:cubicBezTo>
                      <a:pt x="407" y="506"/>
                      <a:pt x="402" y="512"/>
                      <a:pt x="402" y="517"/>
                    </a:cubicBezTo>
                    <a:cubicBezTo>
                      <a:pt x="402" y="522"/>
                      <a:pt x="399" y="535"/>
                      <a:pt x="402" y="536"/>
                    </a:cubicBezTo>
                    <a:cubicBezTo>
                      <a:pt x="406" y="537"/>
                      <a:pt x="411" y="545"/>
                      <a:pt x="406" y="548"/>
                    </a:cubicBezTo>
                    <a:cubicBezTo>
                      <a:pt x="400" y="551"/>
                      <a:pt x="383" y="549"/>
                      <a:pt x="383" y="549"/>
                    </a:cubicBezTo>
                    <a:cubicBezTo>
                      <a:pt x="375" y="542"/>
                      <a:pt x="375" y="542"/>
                      <a:pt x="375" y="542"/>
                    </a:cubicBezTo>
                    <a:cubicBezTo>
                      <a:pt x="375" y="542"/>
                      <a:pt x="372" y="533"/>
                      <a:pt x="369" y="533"/>
                    </a:cubicBezTo>
                    <a:cubicBezTo>
                      <a:pt x="366" y="533"/>
                      <a:pt x="360" y="526"/>
                      <a:pt x="358" y="522"/>
                    </a:cubicBezTo>
                    <a:cubicBezTo>
                      <a:pt x="356" y="519"/>
                      <a:pt x="356" y="515"/>
                      <a:pt x="352" y="509"/>
                    </a:cubicBezTo>
                    <a:cubicBezTo>
                      <a:pt x="347" y="504"/>
                      <a:pt x="333" y="506"/>
                      <a:pt x="328" y="500"/>
                    </a:cubicBezTo>
                    <a:cubicBezTo>
                      <a:pt x="323" y="493"/>
                      <a:pt x="323" y="491"/>
                      <a:pt x="319" y="487"/>
                    </a:cubicBezTo>
                    <a:cubicBezTo>
                      <a:pt x="316" y="483"/>
                      <a:pt x="317" y="478"/>
                      <a:pt x="314" y="474"/>
                    </a:cubicBezTo>
                    <a:cubicBezTo>
                      <a:pt x="311" y="470"/>
                      <a:pt x="303" y="467"/>
                      <a:pt x="301" y="461"/>
                    </a:cubicBezTo>
                    <a:cubicBezTo>
                      <a:pt x="299" y="455"/>
                      <a:pt x="290" y="442"/>
                      <a:pt x="283" y="436"/>
                    </a:cubicBezTo>
                    <a:cubicBezTo>
                      <a:pt x="275" y="431"/>
                      <a:pt x="281" y="437"/>
                      <a:pt x="275" y="431"/>
                    </a:cubicBezTo>
                    <a:cubicBezTo>
                      <a:pt x="270" y="424"/>
                      <a:pt x="269" y="418"/>
                      <a:pt x="269" y="418"/>
                    </a:cubicBezTo>
                    <a:cubicBezTo>
                      <a:pt x="269" y="418"/>
                      <a:pt x="264" y="408"/>
                      <a:pt x="260" y="403"/>
                    </a:cubicBezTo>
                    <a:cubicBezTo>
                      <a:pt x="256" y="397"/>
                      <a:pt x="260" y="393"/>
                      <a:pt x="256" y="390"/>
                    </a:cubicBezTo>
                    <a:cubicBezTo>
                      <a:pt x="252" y="387"/>
                      <a:pt x="245" y="387"/>
                      <a:pt x="240" y="383"/>
                    </a:cubicBezTo>
                    <a:cubicBezTo>
                      <a:pt x="234" y="380"/>
                      <a:pt x="238" y="375"/>
                      <a:pt x="232" y="373"/>
                    </a:cubicBezTo>
                    <a:cubicBezTo>
                      <a:pt x="227" y="370"/>
                      <a:pt x="225" y="368"/>
                      <a:pt x="221" y="363"/>
                    </a:cubicBezTo>
                    <a:cubicBezTo>
                      <a:pt x="218" y="358"/>
                      <a:pt x="210" y="358"/>
                      <a:pt x="205" y="354"/>
                    </a:cubicBezTo>
                    <a:cubicBezTo>
                      <a:pt x="201" y="351"/>
                      <a:pt x="194" y="344"/>
                      <a:pt x="190" y="339"/>
                    </a:cubicBezTo>
                    <a:cubicBezTo>
                      <a:pt x="186" y="335"/>
                      <a:pt x="193" y="331"/>
                      <a:pt x="186" y="328"/>
                    </a:cubicBezTo>
                    <a:cubicBezTo>
                      <a:pt x="178" y="326"/>
                      <a:pt x="170" y="325"/>
                      <a:pt x="169" y="322"/>
                    </a:cubicBezTo>
                    <a:cubicBezTo>
                      <a:pt x="168" y="319"/>
                      <a:pt x="170" y="310"/>
                      <a:pt x="166" y="309"/>
                    </a:cubicBezTo>
                    <a:cubicBezTo>
                      <a:pt x="163" y="308"/>
                      <a:pt x="153" y="300"/>
                      <a:pt x="148" y="300"/>
                    </a:cubicBezTo>
                    <a:cubicBezTo>
                      <a:pt x="143" y="300"/>
                      <a:pt x="137" y="296"/>
                      <a:pt x="137" y="291"/>
                    </a:cubicBezTo>
                    <a:cubicBezTo>
                      <a:pt x="137" y="285"/>
                      <a:pt x="132" y="286"/>
                      <a:pt x="127" y="282"/>
                    </a:cubicBezTo>
                    <a:cubicBezTo>
                      <a:pt x="121" y="278"/>
                      <a:pt x="113" y="270"/>
                      <a:pt x="114" y="266"/>
                    </a:cubicBezTo>
                    <a:cubicBezTo>
                      <a:pt x="115" y="262"/>
                      <a:pt x="108" y="247"/>
                      <a:pt x="108" y="243"/>
                    </a:cubicBezTo>
                    <a:cubicBezTo>
                      <a:pt x="108" y="240"/>
                      <a:pt x="106" y="234"/>
                      <a:pt x="102" y="231"/>
                    </a:cubicBezTo>
                    <a:cubicBezTo>
                      <a:pt x="97" y="229"/>
                      <a:pt x="99" y="223"/>
                      <a:pt x="93" y="223"/>
                    </a:cubicBezTo>
                    <a:cubicBezTo>
                      <a:pt x="88" y="223"/>
                      <a:pt x="81" y="216"/>
                      <a:pt x="81" y="216"/>
                    </a:cubicBezTo>
                    <a:cubicBezTo>
                      <a:pt x="81" y="216"/>
                      <a:pt x="75" y="212"/>
                      <a:pt x="72" y="212"/>
                    </a:cubicBezTo>
                    <a:cubicBezTo>
                      <a:pt x="68" y="212"/>
                      <a:pt x="71" y="209"/>
                      <a:pt x="67" y="205"/>
                    </a:cubicBezTo>
                    <a:cubicBezTo>
                      <a:pt x="64" y="200"/>
                      <a:pt x="62" y="199"/>
                      <a:pt x="53" y="200"/>
                    </a:cubicBezTo>
                    <a:cubicBezTo>
                      <a:pt x="45" y="201"/>
                      <a:pt x="35" y="191"/>
                      <a:pt x="37" y="186"/>
                    </a:cubicBezTo>
                    <a:cubicBezTo>
                      <a:pt x="39" y="182"/>
                      <a:pt x="43" y="177"/>
                      <a:pt x="36" y="177"/>
                    </a:cubicBezTo>
                    <a:cubicBezTo>
                      <a:pt x="30" y="177"/>
                      <a:pt x="30" y="186"/>
                      <a:pt x="24" y="184"/>
                    </a:cubicBezTo>
                    <a:cubicBezTo>
                      <a:pt x="19" y="182"/>
                      <a:pt x="19" y="181"/>
                      <a:pt x="14" y="175"/>
                    </a:cubicBezTo>
                    <a:cubicBezTo>
                      <a:pt x="10" y="170"/>
                      <a:pt x="0" y="170"/>
                      <a:pt x="2" y="167"/>
                    </a:cubicBezTo>
                    <a:cubicBezTo>
                      <a:pt x="3" y="164"/>
                      <a:pt x="2" y="152"/>
                      <a:pt x="3" y="144"/>
                    </a:cubicBezTo>
                    <a:cubicBezTo>
                      <a:pt x="4" y="137"/>
                      <a:pt x="4" y="125"/>
                      <a:pt x="6" y="122"/>
                    </a:cubicBezTo>
                    <a:cubicBezTo>
                      <a:pt x="8" y="118"/>
                      <a:pt x="11" y="111"/>
                      <a:pt x="12" y="105"/>
                    </a:cubicBezTo>
                    <a:cubicBezTo>
                      <a:pt x="13" y="100"/>
                      <a:pt x="21" y="101"/>
                      <a:pt x="21" y="97"/>
                    </a:cubicBezTo>
                    <a:cubicBezTo>
                      <a:pt x="21" y="92"/>
                      <a:pt x="21" y="83"/>
                      <a:pt x="21" y="83"/>
                    </a:cubicBezTo>
                    <a:cubicBezTo>
                      <a:pt x="22" y="88"/>
                      <a:pt x="34" y="92"/>
                      <a:pt x="45" y="86"/>
                    </a:cubicBezTo>
                    <a:cubicBezTo>
                      <a:pt x="56" y="80"/>
                      <a:pt x="55" y="72"/>
                      <a:pt x="64" y="70"/>
                    </a:cubicBezTo>
                    <a:cubicBezTo>
                      <a:pt x="72" y="68"/>
                      <a:pt x="84" y="62"/>
                      <a:pt x="85" y="57"/>
                    </a:cubicBezTo>
                    <a:cubicBezTo>
                      <a:pt x="86" y="52"/>
                      <a:pt x="87" y="47"/>
                      <a:pt x="92" y="44"/>
                    </a:cubicBezTo>
                    <a:cubicBezTo>
                      <a:pt x="98" y="41"/>
                      <a:pt x="96" y="34"/>
                      <a:pt x="103" y="32"/>
                    </a:cubicBezTo>
                    <a:cubicBezTo>
                      <a:pt x="110" y="30"/>
                      <a:pt x="114" y="26"/>
                      <a:pt x="113" y="21"/>
                    </a:cubicBezTo>
                    <a:cubicBezTo>
                      <a:pt x="114" y="7"/>
                      <a:pt x="114" y="7"/>
                      <a:pt x="114" y="7"/>
                    </a:cubicBezTo>
                  </a:path>
                </a:pathLst>
              </a:custGeom>
              <a:grpFill/>
              <a:ln w="6350" cmpd="sng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lIns="44450" tIns="44450" rIns="44450" bIns="4445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MX" sz="7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1" name="Freeform 11">
                <a:extLst>
                  <a:ext uri="{FF2B5EF4-FFF2-40B4-BE49-F238E27FC236}">
                    <a16:creationId xmlns:a16="http://schemas.microsoft.com/office/drawing/2014/main" id="{74ADBB1E-17D0-781D-1DAE-EF3F272F34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88595" y="1245916"/>
                <a:ext cx="861373" cy="1248926"/>
              </a:xfrm>
              <a:custGeom>
                <a:avLst/>
                <a:gdLst>
                  <a:gd name="T0" fmla="*/ 425993 w 391"/>
                  <a:gd name="T1" fmla="*/ 198669 h 584"/>
                  <a:gd name="T2" fmla="*/ 402918 w 391"/>
                  <a:gd name="T3" fmla="*/ 145454 h 584"/>
                  <a:gd name="T4" fmla="*/ 401143 w 391"/>
                  <a:gd name="T5" fmla="*/ 83370 h 584"/>
                  <a:gd name="T6" fmla="*/ 413568 w 391"/>
                  <a:gd name="T7" fmla="*/ 58536 h 584"/>
                  <a:gd name="T8" fmla="*/ 422443 w 391"/>
                  <a:gd name="T9" fmla="*/ 28381 h 584"/>
                  <a:gd name="T10" fmla="*/ 202346 w 391"/>
                  <a:gd name="T11" fmla="*/ 10643 h 584"/>
                  <a:gd name="T12" fmla="*/ 8875 w 391"/>
                  <a:gd name="T13" fmla="*/ 0 h 584"/>
                  <a:gd name="T14" fmla="*/ 24850 w 391"/>
                  <a:gd name="T15" fmla="*/ 56763 h 584"/>
                  <a:gd name="T16" fmla="*/ 44374 w 391"/>
                  <a:gd name="T17" fmla="*/ 129490 h 584"/>
                  <a:gd name="T18" fmla="*/ 78099 w 391"/>
                  <a:gd name="T19" fmla="*/ 166740 h 584"/>
                  <a:gd name="T20" fmla="*/ 42599 w 391"/>
                  <a:gd name="T21" fmla="*/ 166740 h 584"/>
                  <a:gd name="T22" fmla="*/ 76324 w 391"/>
                  <a:gd name="T23" fmla="*/ 211086 h 584"/>
                  <a:gd name="T24" fmla="*/ 90523 w 391"/>
                  <a:gd name="T25" fmla="*/ 241241 h 584"/>
                  <a:gd name="T26" fmla="*/ 120698 w 391"/>
                  <a:gd name="T27" fmla="*/ 354766 h 584"/>
                  <a:gd name="T28" fmla="*/ 150872 w 391"/>
                  <a:gd name="T29" fmla="*/ 464743 h 584"/>
                  <a:gd name="T30" fmla="*/ 188147 w 391"/>
                  <a:gd name="T31" fmla="*/ 500220 h 584"/>
                  <a:gd name="T32" fmla="*/ 188147 w 391"/>
                  <a:gd name="T33" fmla="*/ 596006 h 584"/>
                  <a:gd name="T34" fmla="*/ 214771 w 391"/>
                  <a:gd name="T35" fmla="*/ 640352 h 584"/>
                  <a:gd name="T36" fmla="*/ 250271 w 391"/>
                  <a:gd name="T37" fmla="*/ 668733 h 584"/>
                  <a:gd name="T38" fmla="*/ 296420 w 391"/>
                  <a:gd name="T39" fmla="*/ 718401 h 584"/>
                  <a:gd name="T40" fmla="*/ 351444 w 391"/>
                  <a:gd name="T41" fmla="*/ 755651 h 584"/>
                  <a:gd name="T42" fmla="*/ 378068 w 391"/>
                  <a:gd name="T43" fmla="*/ 805318 h 584"/>
                  <a:gd name="T44" fmla="*/ 422443 w 391"/>
                  <a:gd name="T45" fmla="*/ 865628 h 584"/>
                  <a:gd name="T46" fmla="*/ 461492 w 391"/>
                  <a:gd name="T47" fmla="*/ 918843 h 584"/>
                  <a:gd name="T48" fmla="*/ 450842 w 391"/>
                  <a:gd name="T49" fmla="*/ 996892 h 584"/>
                  <a:gd name="T50" fmla="*/ 472142 w 391"/>
                  <a:gd name="T51" fmla="*/ 1019952 h 584"/>
                  <a:gd name="T52" fmla="*/ 477467 w 391"/>
                  <a:gd name="T53" fmla="*/ 1030595 h 584"/>
                  <a:gd name="T54" fmla="*/ 676263 w 391"/>
                  <a:gd name="T55" fmla="*/ 1035916 h 584"/>
                  <a:gd name="T56" fmla="*/ 690463 w 391"/>
                  <a:gd name="T57" fmla="*/ 988023 h 584"/>
                  <a:gd name="T58" fmla="*/ 672713 w 391"/>
                  <a:gd name="T59" fmla="*/ 936582 h 584"/>
                  <a:gd name="T60" fmla="*/ 624789 w 391"/>
                  <a:gd name="T61" fmla="*/ 899331 h 584"/>
                  <a:gd name="T62" fmla="*/ 598165 w 391"/>
                  <a:gd name="T63" fmla="*/ 872724 h 584"/>
                  <a:gd name="T64" fmla="*/ 578640 w 391"/>
                  <a:gd name="T65" fmla="*/ 842569 h 584"/>
                  <a:gd name="T66" fmla="*/ 575090 w 391"/>
                  <a:gd name="T67" fmla="*/ 803544 h 584"/>
                  <a:gd name="T68" fmla="*/ 557340 w 391"/>
                  <a:gd name="T69" fmla="*/ 750329 h 584"/>
                  <a:gd name="T70" fmla="*/ 488117 w 391"/>
                  <a:gd name="T71" fmla="*/ 681150 h 584"/>
                  <a:gd name="T72" fmla="*/ 449067 w 391"/>
                  <a:gd name="T73" fmla="*/ 647447 h 584"/>
                  <a:gd name="T74" fmla="*/ 436642 w 391"/>
                  <a:gd name="T75" fmla="*/ 615519 h 584"/>
                  <a:gd name="T76" fmla="*/ 402918 w 391"/>
                  <a:gd name="T77" fmla="*/ 564078 h 584"/>
                  <a:gd name="T78" fmla="*/ 413568 w 391"/>
                  <a:gd name="T79" fmla="*/ 400885 h 584"/>
                  <a:gd name="T80" fmla="*/ 386943 w 391"/>
                  <a:gd name="T81" fmla="*/ 351218 h 584"/>
                  <a:gd name="T82" fmla="*/ 385168 w 391"/>
                  <a:gd name="T83" fmla="*/ 274943 h 584"/>
                  <a:gd name="T84" fmla="*/ 406468 w 391"/>
                  <a:gd name="T85" fmla="*/ 230598 h 584"/>
                  <a:gd name="T86" fmla="*/ 425993 w 391"/>
                  <a:gd name="T87" fmla="*/ 203990 h 584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391"/>
                  <a:gd name="T133" fmla="*/ 0 h 584"/>
                  <a:gd name="T134" fmla="*/ 391 w 391"/>
                  <a:gd name="T135" fmla="*/ 584 h 584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391" h="584">
                    <a:moveTo>
                      <a:pt x="240" y="115"/>
                    </a:moveTo>
                    <a:cubicBezTo>
                      <a:pt x="240" y="114"/>
                      <a:pt x="240" y="113"/>
                      <a:pt x="240" y="112"/>
                    </a:cubicBezTo>
                    <a:cubicBezTo>
                      <a:pt x="241" y="101"/>
                      <a:pt x="238" y="102"/>
                      <a:pt x="235" y="101"/>
                    </a:cubicBezTo>
                    <a:cubicBezTo>
                      <a:pt x="232" y="100"/>
                      <a:pt x="229" y="89"/>
                      <a:pt x="227" y="82"/>
                    </a:cubicBezTo>
                    <a:cubicBezTo>
                      <a:pt x="225" y="76"/>
                      <a:pt x="226" y="67"/>
                      <a:pt x="223" y="63"/>
                    </a:cubicBezTo>
                    <a:cubicBezTo>
                      <a:pt x="219" y="59"/>
                      <a:pt x="223" y="52"/>
                      <a:pt x="226" y="47"/>
                    </a:cubicBezTo>
                    <a:cubicBezTo>
                      <a:pt x="229" y="42"/>
                      <a:pt x="231" y="44"/>
                      <a:pt x="235" y="40"/>
                    </a:cubicBezTo>
                    <a:cubicBezTo>
                      <a:pt x="235" y="40"/>
                      <a:pt x="228" y="38"/>
                      <a:pt x="233" y="33"/>
                    </a:cubicBezTo>
                    <a:cubicBezTo>
                      <a:pt x="238" y="28"/>
                      <a:pt x="243" y="27"/>
                      <a:pt x="244" y="23"/>
                    </a:cubicBezTo>
                    <a:cubicBezTo>
                      <a:pt x="245" y="19"/>
                      <a:pt x="240" y="22"/>
                      <a:pt x="238" y="16"/>
                    </a:cubicBezTo>
                    <a:cubicBezTo>
                      <a:pt x="234" y="6"/>
                      <a:pt x="234" y="6"/>
                      <a:pt x="234" y="6"/>
                    </a:cubicBezTo>
                    <a:cubicBezTo>
                      <a:pt x="114" y="6"/>
                      <a:pt x="114" y="6"/>
                      <a:pt x="114" y="6"/>
                    </a:cubicBezTo>
                    <a:cubicBezTo>
                      <a:pt x="114" y="0"/>
                      <a:pt x="114" y="0"/>
                      <a:pt x="11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0"/>
                      <a:pt x="0" y="14"/>
                      <a:pt x="5" y="17"/>
                    </a:cubicBezTo>
                    <a:cubicBezTo>
                      <a:pt x="10" y="19"/>
                      <a:pt x="12" y="28"/>
                      <a:pt x="14" y="32"/>
                    </a:cubicBezTo>
                    <a:cubicBezTo>
                      <a:pt x="17" y="36"/>
                      <a:pt x="25" y="36"/>
                      <a:pt x="25" y="42"/>
                    </a:cubicBezTo>
                    <a:cubicBezTo>
                      <a:pt x="25" y="48"/>
                      <a:pt x="25" y="73"/>
                      <a:pt x="25" y="73"/>
                    </a:cubicBezTo>
                    <a:cubicBezTo>
                      <a:pt x="25" y="73"/>
                      <a:pt x="38" y="78"/>
                      <a:pt x="41" y="80"/>
                    </a:cubicBezTo>
                    <a:cubicBezTo>
                      <a:pt x="45" y="83"/>
                      <a:pt x="54" y="94"/>
                      <a:pt x="44" y="94"/>
                    </a:cubicBezTo>
                    <a:cubicBezTo>
                      <a:pt x="34" y="94"/>
                      <a:pt x="34" y="84"/>
                      <a:pt x="29" y="89"/>
                    </a:cubicBezTo>
                    <a:cubicBezTo>
                      <a:pt x="24" y="94"/>
                      <a:pt x="24" y="90"/>
                      <a:pt x="24" y="94"/>
                    </a:cubicBezTo>
                    <a:cubicBezTo>
                      <a:pt x="24" y="98"/>
                      <a:pt x="32" y="101"/>
                      <a:pt x="34" y="105"/>
                    </a:cubicBezTo>
                    <a:cubicBezTo>
                      <a:pt x="36" y="109"/>
                      <a:pt x="44" y="111"/>
                      <a:pt x="43" y="119"/>
                    </a:cubicBezTo>
                    <a:cubicBezTo>
                      <a:pt x="41" y="126"/>
                      <a:pt x="38" y="129"/>
                      <a:pt x="38" y="129"/>
                    </a:cubicBezTo>
                    <a:cubicBezTo>
                      <a:pt x="38" y="129"/>
                      <a:pt x="43" y="136"/>
                      <a:pt x="51" y="136"/>
                    </a:cubicBezTo>
                    <a:cubicBezTo>
                      <a:pt x="59" y="136"/>
                      <a:pt x="61" y="151"/>
                      <a:pt x="65" y="161"/>
                    </a:cubicBezTo>
                    <a:cubicBezTo>
                      <a:pt x="69" y="171"/>
                      <a:pt x="64" y="197"/>
                      <a:pt x="68" y="200"/>
                    </a:cubicBezTo>
                    <a:cubicBezTo>
                      <a:pt x="71" y="202"/>
                      <a:pt x="77" y="206"/>
                      <a:pt x="80" y="211"/>
                    </a:cubicBezTo>
                    <a:cubicBezTo>
                      <a:pt x="82" y="216"/>
                      <a:pt x="85" y="253"/>
                      <a:pt x="85" y="262"/>
                    </a:cubicBezTo>
                    <a:cubicBezTo>
                      <a:pt x="85" y="270"/>
                      <a:pt x="86" y="280"/>
                      <a:pt x="91" y="280"/>
                    </a:cubicBezTo>
                    <a:cubicBezTo>
                      <a:pt x="96" y="280"/>
                      <a:pt x="104" y="274"/>
                      <a:pt x="106" y="282"/>
                    </a:cubicBezTo>
                    <a:cubicBezTo>
                      <a:pt x="109" y="289"/>
                      <a:pt x="109" y="310"/>
                      <a:pt x="106" y="316"/>
                    </a:cubicBezTo>
                    <a:cubicBezTo>
                      <a:pt x="104" y="323"/>
                      <a:pt x="102" y="331"/>
                      <a:pt x="106" y="336"/>
                    </a:cubicBezTo>
                    <a:cubicBezTo>
                      <a:pt x="110" y="341"/>
                      <a:pt x="112" y="355"/>
                      <a:pt x="112" y="355"/>
                    </a:cubicBezTo>
                    <a:cubicBezTo>
                      <a:pt x="112" y="355"/>
                      <a:pt x="118" y="357"/>
                      <a:pt x="121" y="361"/>
                    </a:cubicBezTo>
                    <a:cubicBezTo>
                      <a:pt x="123" y="365"/>
                      <a:pt x="122" y="374"/>
                      <a:pt x="127" y="372"/>
                    </a:cubicBezTo>
                    <a:cubicBezTo>
                      <a:pt x="132" y="371"/>
                      <a:pt x="135" y="370"/>
                      <a:pt x="141" y="377"/>
                    </a:cubicBezTo>
                    <a:cubicBezTo>
                      <a:pt x="147" y="385"/>
                      <a:pt x="147" y="384"/>
                      <a:pt x="151" y="391"/>
                    </a:cubicBezTo>
                    <a:cubicBezTo>
                      <a:pt x="155" y="398"/>
                      <a:pt x="159" y="402"/>
                      <a:pt x="167" y="405"/>
                    </a:cubicBezTo>
                    <a:cubicBezTo>
                      <a:pt x="174" y="407"/>
                      <a:pt x="176" y="407"/>
                      <a:pt x="181" y="413"/>
                    </a:cubicBezTo>
                    <a:cubicBezTo>
                      <a:pt x="186" y="420"/>
                      <a:pt x="192" y="422"/>
                      <a:pt x="198" y="426"/>
                    </a:cubicBezTo>
                    <a:cubicBezTo>
                      <a:pt x="204" y="429"/>
                      <a:pt x="204" y="443"/>
                      <a:pt x="204" y="443"/>
                    </a:cubicBezTo>
                    <a:cubicBezTo>
                      <a:pt x="204" y="443"/>
                      <a:pt x="212" y="449"/>
                      <a:pt x="213" y="454"/>
                    </a:cubicBezTo>
                    <a:cubicBezTo>
                      <a:pt x="214" y="459"/>
                      <a:pt x="219" y="463"/>
                      <a:pt x="224" y="466"/>
                    </a:cubicBezTo>
                    <a:cubicBezTo>
                      <a:pt x="229" y="468"/>
                      <a:pt x="237" y="483"/>
                      <a:pt x="238" y="488"/>
                    </a:cubicBezTo>
                    <a:cubicBezTo>
                      <a:pt x="239" y="493"/>
                      <a:pt x="245" y="502"/>
                      <a:pt x="250" y="502"/>
                    </a:cubicBezTo>
                    <a:cubicBezTo>
                      <a:pt x="255" y="502"/>
                      <a:pt x="260" y="510"/>
                      <a:pt x="260" y="518"/>
                    </a:cubicBezTo>
                    <a:cubicBezTo>
                      <a:pt x="260" y="525"/>
                      <a:pt x="255" y="536"/>
                      <a:pt x="255" y="543"/>
                    </a:cubicBezTo>
                    <a:cubicBezTo>
                      <a:pt x="255" y="549"/>
                      <a:pt x="254" y="562"/>
                      <a:pt x="254" y="562"/>
                    </a:cubicBezTo>
                    <a:cubicBezTo>
                      <a:pt x="254" y="562"/>
                      <a:pt x="253" y="570"/>
                      <a:pt x="249" y="570"/>
                    </a:cubicBezTo>
                    <a:cubicBezTo>
                      <a:pt x="245" y="570"/>
                      <a:pt x="259" y="575"/>
                      <a:pt x="266" y="575"/>
                    </a:cubicBezTo>
                    <a:cubicBezTo>
                      <a:pt x="274" y="575"/>
                      <a:pt x="274" y="575"/>
                      <a:pt x="274" y="575"/>
                    </a:cubicBezTo>
                    <a:cubicBezTo>
                      <a:pt x="269" y="581"/>
                      <a:pt x="269" y="581"/>
                      <a:pt x="269" y="581"/>
                    </a:cubicBezTo>
                    <a:cubicBezTo>
                      <a:pt x="335" y="581"/>
                      <a:pt x="335" y="581"/>
                      <a:pt x="335" y="581"/>
                    </a:cubicBezTo>
                    <a:cubicBezTo>
                      <a:pt x="381" y="584"/>
                      <a:pt x="381" y="584"/>
                      <a:pt x="381" y="584"/>
                    </a:cubicBezTo>
                    <a:cubicBezTo>
                      <a:pt x="381" y="584"/>
                      <a:pt x="383" y="582"/>
                      <a:pt x="387" y="576"/>
                    </a:cubicBezTo>
                    <a:cubicBezTo>
                      <a:pt x="391" y="570"/>
                      <a:pt x="389" y="564"/>
                      <a:pt x="389" y="557"/>
                    </a:cubicBezTo>
                    <a:cubicBezTo>
                      <a:pt x="389" y="551"/>
                      <a:pt x="382" y="548"/>
                      <a:pt x="383" y="541"/>
                    </a:cubicBezTo>
                    <a:cubicBezTo>
                      <a:pt x="384" y="535"/>
                      <a:pt x="387" y="526"/>
                      <a:pt x="379" y="528"/>
                    </a:cubicBezTo>
                    <a:cubicBezTo>
                      <a:pt x="372" y="529"/>
                      <a:pt x="372" y="526"/>
                      <a:pt x="365" y="524"/>
                    </a:cubicBezTo>
                    <a:cubicBezTo>
                      <a:pt x="357" y="521"/>
                      <a:pt x="351" y="513"/>
                      <a:pt x="352" y="507"/>
                    </a:cubicBezTo>
                    <a:cubicBezTo>
                      <a:pt x="353" y="500"/>
                      <a:pt x="351" y="492"/>
                      <a:pt x="351" y="492"/>
                    </a:cubicBezTo>
                    <a:cubicBezTo>
                      <a:pt x="337" y="492"/>
                      <a:pt x="337" y="492"/>
                      <a:pt x="337" y="492"/>
                    </a:cubicBezTo>
                    <a:cubicBezTo>
                      <a:pt x="337" y="492"/>
                      <a:pt x="338" y="472"/>
                      <a:pt x="335" y="470"/>
                    </a:cubicBezTo>
                    <a:cubicBezTo>
                      <a:pt x="331" y="469"/>
                      <a:pt x="327" y="469"/>
                      <a:pt x="326" y="475"/>
                    </a:cubicBezTo>
                    <a:cubicBezTo>
                      <a:pt x="325" y="482"/>
                      <a:pt x="320" y="467"/>
                      <a:pt x="320" y="467"/>
                    </a:cubicBezTo>
                    <a:cubicBezTo>
                      <a:pt x="324" y="453"/>
                      <a:pt x="324" y="453"/>
                      <a:pt x="324" y="453"/>
                    </a:cubicBezTo>
                    <a:cubicBezTo>
                      <a:pt x="324" y="453"/>
                      <a:pt x="326" y="442"/>
                      <a:pt x="324" y="438"/>
                    </a:cubicBezTo>
                    <a:cubicBezTo>
                      <a:pt x="321" y="434"/>
                      <a:pt x="320" y="423"/>
                      <a:pt x="314" y="423"/>
                    </a:cubicBezTo>
                    <a:cubicBezTo>
                      <a:pt x="307" y="423"/>
                      <a:pt x="294" y="405"/>
                      <a:pt x="290" y="398"/>
                    </a:cubicBezTo>
                    <a:cubicBezTo>
                      <a:pt x="286" y="392"/>
                      <a:pt x="275" y="384"/>
                      <a:pt x="275" y="384"/>
                    </a:cubicBezTo>
                    <a:cubicBezTo>
                      <a:pt x="275" y="384"/>
                      <a:pt x="271" y="375"/>
                      <a:pt x="268" y="369"/>
                    </a:cubicBezTo>
                    <a:cubicBezTo>
                      <a:pt x="264" y="362"/>
                      <a:pt x="256" y="365"/>
                      <a:pt x="253" y="365"/>
                    </a:cubicBezTo>
                    <a:cubicBezTo>
                      <a:pt x="249" y="365"/>
                      <a:pt x="238" y="364"/>
                      <a:pt x="243" y="360"/>
                    </a:cubicBezTo>
                    <a:cubicBezTo>
                      <a:pt x="248" y="356"/>
                      <a:pt x="251" y="350"/>
                      <a:pt x="246" y="347"/>
                    </a:cubicBezTo>
                    <a:cubicBezTo>
                      <a:pt x="242" y="345"/>
                      <a:pt x="244" y="344"/>
                      <a:pt x="238" y="335"/>
                    </a:cubicBezTo>
                    <a:cubicBezTo>
                      <a:pt x="232" y="326"/>
                      <a:pt x="227" y="318"/>
                      <a:pt x="227" y="318"/>
                    </a:cubicBezTo>
                    <a:cubicBezTo>
                      <a:pt x="228" y="237"/>
                      <a:pt x="228" y="237"/>
                      <a:pt x="228" y="237"/>
                    </a:cubicBezTo>
                    <a:cubicBezTo>
                      <a:pt x="228" y="237"/>
                      <a:pt x="234" y="231"/>
                      <a:pt x="233" y="226"/>
                    </a:cubicBezTo>
                    <a:cubicBezTo>
                      <a:pt x="232" y="221"/>
                      <a:pt x="233" y="216"/>
                      <a:pt x="229" y="212"/>
                    </a:cubicBezTo>
                    <a:cubicBezTo>
                      <a:pt x="225" y="208"/>
                      <a:pt x="218" y="198"/>
                      <a:pt x="218" y="198"/>
                    </a:cubicBezTo>
                    <a:cubicBezTo>
                      <a:pt x="218" y="198"/>
                      <a:pt x="220" y="174"/>
                      <a:pt x="218" y="170"/>
                    </a:cubicBezTo>
                    <a:cubicBezTo>
                      <a:pt x="215" y="166"/>
                      <a:pt x="218" y="159"/>
                      <a:pt x="217" y="155"/>
                    </a:cubicBezTo>
                    <a:cubicBezTo>
                      <a:pt x="215" y="151"/>
                      <a:pt x="208" y="146"/>
                      <a:pt x="215" y="141"/>
                    </a:cubicBezTo>
                    <a:cubicBezTo>
                      <a:pt x="223" y="136"/>
                      <a:pt x="229" y="136"/>
                      <a:pt x="229" y="130"/>
                    </a:cubicBezTo>
                    <a:cubicBezTo>
                      <a:pt x="232" y="116"/>
                      <a:pt x="232" y="116"/>
                      <a:pt x="232" y="116"/>
                    </a:cubicBezTo>
                    <a:lnTo>
                      <a:pt x="240" y="115"/>
                    </a:lnTo>
                    <a:close/>
                  </a:path>
                </a:pathLst>
              </a:custGeom>
              <a:solidFill>
                <a:srgbClr val="E3CF7C"/>
              </a:solidFill>
              <a:ln w="6350" cmpd="sng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lIns="44450" tIns="44450" rIns="44450" bIns="4445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MX" sz="7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2" name="Freeform 12">
                <a:extLst>
                  <a:ext uri="{FF2B5EF4-FFF2-40B4-BE49-F238E27FC236}">
                    <a16:creationId xmlns:a16="http://schemas.microsoft.com/office/drawing/2014/main" id="{7E902535-526F-A576-589F-E1643D36E3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98058" y="2464240"/>
                <a:ext cx="1228000" cy="1378984"/>
              </a:xfrm>
              <a:custGeom>
                <a:avLst/>
                <a:gdLst>
                  <a:gd name="T0" fmla="*/ 223536 w 558"/>
                  <a:gd name="T1" fmla="*/ 8875 h 645"/>
                  <a:gd name="T2" fmla="*/ 244825 w 558"/>
                  <a:gd name="T3" fmla="*/ 19524 h 645"/>
                  <a:gd name="T4" fmla="*/ 427556 w 558"/>
                  <a:gd name="T5" fmla="*/ 24849 h 645"/>
                  <a:gd name="T6" fmla="*/ 439975 w 558"/>
                  <a:gd name="T7" fmla="*/ 76323 h 645"/>
                  <a:gd name="T8" fmla="*/ 496746 w 558"/>
                  <a:gd name="T9" fmla="*/ 120697 h 645"/>
                  <a:gd name="T10" fmla="*/ 496746 w 558"/>
                  <a:gd name="T11" fmla="*/ 195244 h 645"/>
                  <a:gd name="T12" fmla="*/ 548195 w 558"/>
                  <a:gd name="T13" fmla="*/ 202344 h 645"/>
                  <a:gd name="T14" fmla="*/ 585451 w 558"/>
                  <a:gd name="T15" fmla="*/ 275117 h 645"/>
                  <a:gd name="T16" fmla="*/ 631577 w 558"/>
                  <a:gd name="T17" fmla="*/ 339015 h 645"/>
                  <a:gd name="T18" fmla="*/ 663511 w 558"/>
                  <a:gd name="T19" fmla="*/ 465037 h 645"/>
                  <a:gd name="T20" fmla="*/ 681252 w 558"/>
                  <a:gd name="T21" fmla="*/ 536035 h 645"/>
                  <a:gd name="T22" fmla="*/ 720282 w 558"/>
                  <a:gd name="T23" fmla="*/ 654956 h 645"/>
                  <a:gd name="T24" fmla="*/ 768182 w 558"/>
                  <a:gd name="T25" fmla="*/ 708205 h 645"/>
                  <a:gd name="T26" fmla="*/ 746893 w 558"/>
                  <a:gd name="T27" fmla="*/ 793402 h 645"/>
                  <a:gd name="T28" fmla="*/ 803664 w 558"/>
                  <a:gd name="T29" fmla="*/ 857300 h 645"/>
                  <a:gd name="T30" fmla="*/ 810760 w 558"/>
                  <a:gd name="T31" fmla="*/ 802277 h 645"/>
                  <a:gd name="T32" fmla="*/ 830275 w 558"/>
                  <a:gd name="T33" fmla="*/ 788077 h 645"/>
                  <a:gd name="T34" fmla="*/ 867531 w 558"/>
                  <a:gd name="T35" fmla="*/ 857300 h 645"/>
                  <a:gd name="T36" fmla="*/ 910110 w 558"/>
                  <a:gd name="T37" fmla="*/ 899899 h 645"/>
                  <a:gd name="T38" fmla="*/ 926077 w 558"/>
                  <a:gd name="T39" fmla="*/ 956697 h 645"/>
                  <a:gd name="T40" fmla="*/ 977525 w 558"/>
                  <a:gd name="T41" fmla="*/ 1001071 h 645"/>
                  <a:gd name="T42" fmla="*/ 966881 w 558"/>
                  <a:gd name="T43" fmla="*/ 1089819 h 645"/>
                  <a:gd name="T44" fmla="*/ 904787 w 558"/>
                  <a:gd name="T45" fmla="*/ 1119993 h 645"/>
                  <a:gd name="T46" fmla="*/ 839146 w 558"/>
                  <a:gd name="T47" fmla="*/ 1104018 h 645"/>
                  <a:gd name="T48" fmla="*/ 810760 w 558"/>
                  <a:gd name="T49" fmla="*/ 1008171 h 645"/>
                  <a:gd name="T50" fmla="*/ 736249 w 558"/>
                  <a:gd name="T51" fmla="*/ 937173 h 645"/>
                  <a:gd name="T52" fmla="*/ 677704 w 558"/>
                  <a:gd name="T53" fmla="*/ 862625 h 645"/>
                  <a:gd name="T54" fmla="*/ 585451 w 558"/>
                  <a:gd name="T55" fmla="*/ 811152 h 645"/>
                  <a:gd name="T56" fmla="*/ 505617 w 558"/>
                  <a:gd name="T57" fmla="*/ 765003 h 645"/>
                  <a:gd name="T58" fmla="*/ 471909 w 558"/>
                  <a:gd name="T59" fmla="*/ 683355 h 645"/>
                  <a:gd name="T60" fmla="*/ 494972 w 558"/>
                  <a:gd name="T61" fmla="*/ 594608 h 645"/>
                  <a:gd name="T62" fmla="*/ 509165 w 558"/>
                  <a:gd name="T63" fmla="*/ 512960 h 645"/>
                  <a:gd name="T64" fmla="*/ 464812 w 558"/>
                  <a:gd name="T65" fmla="*/ 402913 h 645"/>
                  <a:gd name="T66" fmla="*/ 376108 w 558"/>
                  <a:gd name="T67" fmla="*/ 346115 h 645"/>
                  <a:gd name="T68" fmla="*/ 328207 w 558"/>
                  <a:gd name="T69" fmla="*/ 294642 h 645"/>
                  <a:gd name="T70" fmla="*/ 338852 w 558"/>
                  <a:gd name="T71" fmla="*/ 243168 h 645"/>
                  <a:gd name="T72" fmla="*/ 305144 w 558"/>
                  <a:gd name="T73" fmla="*/ 282217 h 645"/>
                  <a:gd name="T74" fmla="*/ 267888 w 558"/>
                  <a:gd name="T75" fmla="*/ 275117 h 645"/>
                  <a:gd name="T76" fmla="*/ 232406 w 558"/>
                  <a:gd name="T77" fmla="*/ 253818 h 645"/>
                  <a:gd name="T78" fmla="*/ 172087 w 558"/>
                  <a:gd name="T79" fmla="*/ 204119 h 645"/>
                  <a:gd name="T80" fmla="*/ 120638 w 558"/>
                  <a:gd name="T81" fmla="*/ 189920 h 645"/>
                  <a:gd name="T82" fmla="*/ 99349 w 558"/>
                  <a:gd name="T83" fmla="*/ 118922 h 645"/>
                  <a:gd name="T84" fmla="*/ 47901 w 558"/>
                  <a:gd name="T85" fmla="*/ 67448 h 645"/>
                  <a:gd name="T86" fmla="*/ 5322 w 558"/>
                  <a:gd name="T87" fmla="*/ 17749 h 645"/>
                  <a:gd name="T88" fmla="*/ 72738 w 558"/>
                  <a:gd name="T89" fmla="*/ 35499 h 645"/>
                  <a:gd name="T90" fmla="*/ 131283 w 558"/>
                  <a:gd name="T91" fmla="*/ 26624 h 645"/>
                  <a:gd name="T92" fmla="*/ 193376 w 558"/>
                  <a:gd name="T93" fmla="*/ 0 h 645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558"/>
                  <a:gd name="T142" fmla="*/ 0 h 645"/>
                  <a:gd name="T143" fmla="*/ 558 w 558"/>
                  <a:gd name="T144" fmla="*/ 645 h 645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558" h="645">
                    <a:moveTo>
                      <a:pt x="109" y="0"/>
                    </a:moveTo>
                    <a:cubicBezTo>
                      <a:pt x="105" y="0"/>
                      <a:pt x="119" y="5"/>
                      <a:pt x="126" y="5"/>
                    </a:cubicBezTo>
                    <a:cubicBezTo>
                      <a:pt x="134" y="5"/>
                      <a:pt x="134" y="5"/>
                      <a:pt x="134" y="5"/>
                    </a:cubicBezTo>
                    <a:cubicBezTo>
                      <a:pt x="138" y="11"/>
                      <a:pt x="138" y="11"/>
                      <a:pt x="138" y="11"/>
                    </a:cubicBezTo>
                    <a:cubicBezTo>
                      <a:pt x="195" y="11"/>
                      <a:pt x="195" y="11"/>
                      <a:pt x="195" y="11"/>
                    </a:cubicBezTo>
                    <a:cubicBezTo>
                      <a:pt x="241" y="14"/>
                      <a:pt x="241" y="14"/>
                      <a:pt x="241" y="14"/>
                    </a:cubicBezTo>
                    <a:cubicBezTo>
                      <a:pt x="239" y="35"/>
                      <a:pt x="239" y="35"/>
                      <a:pt x="239" y="35"/>
                    </a:cubicBezTo>
                    <a:cubicBezTo>
                      <a:pt x="239" y="35"/>
                      <a:pt x="246" y="35"/>
                      <a:pt x="248" y="43"/>
                    </a:cubicBezTo>
                    <a:cubicBezTo>
                      <a:pt x="251" y="52"/>
                      <a:pt x="253" y="60"/>
                      <a:pt x="258" y="61"/>
                    </a:cubicBezTo>
                    <a:cubicBezTo>
                      <a:pt x="263" y="62"/>
                      <a:pt x="279" y="63"/>
                      <a:pt x="280" y="68"/>
                    </a:cubicBezTo>
                    <a:cubicBezTo>
                      <a:pt x="282" y="73"/>
                      <a:pt x="283" y="88"/>
                      <a:pt x="283" y="93"/>
                    </a:cubicBezTo>
                    <a:cubicBezTo>
                      <a:pt x="283" y="98"/>
                      <a:pt x="278" y="102"/>
                      <a:pt x="280" y="110"/>
                    </a:cubicBezTo>
                    <a:cubicBezTo>
                      <a:pt x="283" y="119"/>
                      <a:pt x="284" y="123"/>
                      <a:pt x="292" y="120"/>
                    </a:cubicBezTo>
                    <a:cubicBezTo>
                      <a:pt x="299" y="118"/>
                      <a:pt x="304" y="107"/>
                      <a:pt x="309" y="114"/>
                    </a:cubicBezTo>
                    <a:cubicBezTo>
                      <a:pt x="314" y="122"/>
                      <a:pt x="315" y="140"/>
                      <a:pt x="318" y="149"/>
                    </a:cubicBezTo>
                    <a:cubicBezTo>
                      <a:pt x="320" y="158"/>
                      <a:pt x="325" y="153"/>
                      <a:pt x="330" y="155"/>
                    </a:cubicBezTo>
                    <a:cubicBezTo>
                      <a:pt x="335" y="158"/>
                      <a:pt x="340" y="160"/>
                      <a:pt x="346" y="169"/>
                    </a:cubicBezTo>
                    <a:cubicBezTo>
                      <a:pt x="353" y="178"/>
                      <a:pt x="351" y="186"/>
                      <a:pt x="356" y="191"/>
                    </a:cubicBezTo>
                    <a:cubicBezTo>
                      <a:pt x="361" y="196"/>
                      <a:pt x="365" y="214"/>
                      <a:pt x="369" y="225"/>
                    </a:cubicBezTo>
                    <a:cubicBezTo>
                      <a:pt x="372" y="236"/>
                      <a:pt x="374" y="255"/>
                      <a:pt x="374" y="262"/>
                    </a:cubicBezTo>
                    <a:cubicBezTo>
                      <a:pt x="374" y="270"/>
                      <a:pt x="366" y="268"/>
                      <a:pt x="370" y="279"/>
                    </a:cubicBezTo>
                    <a:cubicBezTo>
                      <a:pt x="374" y="291"/>
                      <a:pt x="379" y="294"/>
                      <a:pt x="384" y="302"/>
                    </a:cubicBezTo>
                    <a:cubicBezTo>
                      <a:pt x="389" y="309"/>
                      <a:pt x="398" y="316"/>
                      <a:pt x="400" y="324"/>
                    </a:cubicBezTo>
                    <a:cubicBezTo>
                      <a:pt x="401" y="333"/>
                      <a:pt x="403" y="363"/>
                      <a:pt x="406" y="369"/>
                    </a:cubicBezTo>
                    <a:cubicBezTo>
                      <a:pt x="408" y="375"/>
                      <a:pt x="422" y="380"/>
                      <a:pt x="428" y="380"/>
                    </a:cubicBezTo>
                    <a:cubicBezTo>
                      <a:pt x="435" y="380"/>
                      <a:pt x="439" y="388"/>
                      <a:pt x="433" y="399"/>
                    </a:cubicBezTo>
                    <a:cubicBezTo>
                      <a:pt x="427" y="410"/>
                      <a:pt x="423" y="419"/>
                      <a:pt x="422" y="426"/>
                    </a:cubicBezTo>
                    <a:cubicBezTo>
                      <a:pt x="421" y="434"/>
                      <a:pt x="417" y="441"/>
                      <a:pt x="421" y="447"/>
                    </a:cubicBezTo>
                    <a:cubicBezTo>
                      <a:pt x="425" y="453"/>
                      <a:pt x="426" y="467"/>
                      <a:pt x="432" y="473"/>
                    </a:cubicBezTo>
                    <a:cubicBezTo>
                      <a:pt x="438" y="480"/>
                      <a:pt x="447" y="485"/>
                      <a:pt x="453" y="483"/>
                    </a:cubicBezTo>
                    <a:cubicBezTo>
                      <a:pt x="459" y="482"/>
                      <a:pt x="464" y="477"/>
                      <a:pt x="462" y="471"/>
                    </a:cubicBezTo>
                    <a:cubicBezTo>
                      <a:pt x="459" y="465"/>
                      <a:pt x="459" y="457"/>
                      <a:pt x="457" y="452"/>
                    </a:cubicBezTo>
                    <a:cubicBezTo>
                      <a:pt x="454" y="447"/>
                      <a:pt x="448" y="434"/>
                      <a:pt x="454" y="432"/>
                    </a:cubicBezTo>
                    <a:cubicBezTo>
                      <a:pt x="461" y="431"/>
                      <a:pt x="466" y="436"/>
                      <a:pt x="468" y="444"/>
                    </a:cubicBezTo>
                    <a:cubicBezTo>
                      <a:pt x="471" y="451"/>
                      <a:pt x="464" y="463"/>
                      <a:pt x="473" y="466"/>
                    </a:cubicBezTo>
                    <a:cubicBezTo>
                      <a:pt x="482" y="468"/>
                      <a:pt x="485" y="480"/>
                      <a:pt x="489" y="483"/>
                    </a:cubicBezTo>
                    <a:cubicBezTo>
                      <a:pt x="493" y="487"/>
                      <a:pt x="492" y="491"/>
                      <a:pt x="497" y="496"/>
                    </a:cubicBezTo>
                    <a:cubicBezTo>
                      <a:pt x="502" y="501"/>
                      <a:pt x="513" y="507"/>
                      <a:pt x="513" y="507"/>
                    </a:cubicBezTo>
                    <a:cubicBezTo>
                      <a:pt x="519" y="523"/>
                      <a:pt x="519" y="523"/>
                      <a:pt x="519" y="523"/>
                    </a:cubicBezTo>
                    <a:cubicBezTo>
                      <a:pt x="522" y="539"/>
                      <a:pt x="522" y="539"/>
                      <a:pt x="522" y="539"/>
                    </a:cubicBezTo>
                    <a:cubicBezTo>
                      <a:pt x="522" y="539"/>
                      <a:pt x="524" y="557"/>
                      <a:pt x="530" y="558"/>
                    </a:cubicBezTo>
                    <a:cubicBezTo>
                      <a:pt x="536" y="559"/>
                      <a:pt x="548" y="558"/>
                      <a:pt x="551" y="564"/>
                    </a:cubicBezTo>
                    <a:cubicBezTo>
                      <a:pt x="555" y="570"/>
                      <a:pt x="558" y="581"/>
                      <a:pt x="555" y="591"/>
                    </a:cubicBezTo>
                    <a:cubicBezTo>
                      <a:pt x="553" y="601"/>
                      <a:pt x="553" y="609"/>
                      <a:pt x="545" y="614"/>
                    </a:cubicBezTo>
                    <a:cubicBezTo>
                      <a:pt x="538" y="619"/>
                      <a:pt x="524" y="621"/>
                      <a:pt x="524" y="621"/>
                    </a:cubicBezTo>
                    <a:cubicBezTo>
                      <a:pt x="524" y="621"/>
                      <a:pt x="519" y="626"/>
                      <a:pt x="510" y="631"/>
                    </a:cubicBezTo>
                    <a:cubicBezTo>
                      <a:pt x="502" y="636"/>
                      <a:pt x="485" y="645"/>
                      <a:pt x="484" y="641"/>
                    </a:cubicBezTo>
                    <a:cubicBezTo>
                      <a:pt x="483" y="637"/>
                      <a:pt x="474" y="629"/>
                      <a:pt x="473" y="622"/>
                    </a:cubicBezTo>
                    <a:cubicBezTo>
                      <a:pt x="472" y="616"/>
                      <a:pt x="468" y="603"/>
                      <a:pt x="467" y="595"/>
                    </a:cubicBezTo>
                    <a:cubicBezTo>
                      <a:pt x="466" y="588"/>
                      <a:pt x="458" y="574"/>
                      <a:pt x="457" y="568"/>
                    </a:cubicBezTo>
                    <a:cubicBezTo>
                      <a:pt x="456" y="562"/>
                      <a:pt x="437" y="552"/>
                      <a:pt x="432" y="547"/>
                    </a:cubicBezTo>
                    <a:cubicBezTo>
                      <a:pt x="427" y="542"/>
                      <a:pt x="425" y="530"/>
                      <a:pt x="415" y="528"/>
                    </a:cubicBezTo>
                    <a:cubicBezTo>
                      <a:pt x="405" y="526"/>
                      <a:pt x="407" y="517"/>
                      <a:pt x="405" y="512"/>
                    </a:cubicBezTo>
                    <a:cubicBezTo>
                      <a:pt x="402" y="507"/>
                      <a:pt x="386" y="492"/>
                      <a:pt x="382" y="486"/>
                    </a:cubicBezTo>
                    <a:cubicBezTo>
                      <a:pt x="379" y="480"/>
                      <a:pt x="367" y="472"/>
                      <a:pt x="359" y="468"/>
                    </a:cubicBezTo>
                    <a:cubicBezTo>
                      <a:pt x="350" y="465"/>
                      <a:pt x="339" y="458"/>
                      <a:pt x="330" y="457"/>
                    </a:cubicBezTo>
                    <a:cubicBezTo>
                      <a:pt x="321" y="456"/>
                      <a:pt x="308" y="453"/>
                      <a:pt x="304" y="448"/>
                    </a:cubicBezTo>
                    <a:cubicBezTo>
                      <a:pt x="300" y="444"/>
                      <a:pt x="290" y="439"/>
                      <a:pt x="285" y="431"/>
                    </a:cubicBezTo>
                    <a:cubicBezTo>
                      <a:pt x="280" y="424"/>
                      <a:pt x="273" y="412"/>
                      <a:pt x="272" y="407"/>
                    </a:cubicBezTo>
                    <a:cubicBezTo>
                      <a:pt x="271" y="402"/>
                      <a:pt x="261" y="394"/>
                      <a:pt x="266" y="385"/>
                    </a:cubicBezTo>
                    <a:cubicBezTo>
                      <a:pt x="271" y="376"/>
                      <a:pt x="275" y="366"/>
                      <a:pt x="275" y="360"/>
                    </a:cubicBezTo>
                    <a:cubicBezTo>
                      <a:pt x="275" y="354"/>
                      <a:pt x="279" y="335"/>
                      <a:pt x="279" y="335"/>
                    </a:cubicBezTo>
                    <a:cubicBezTo>
                      <a:pt x="279" y="335"/>
                      <a:pt x="287" y="322"/>
                      <a:pt x="288" y="317"/>
                    </a:cubicBezTo>
                    <a:cubicBezTo>
                      <a:pt x="289" y="312"/>
                      <a:pt x="289" y="296"/>
                      <a:pt x="287" y="289"/>
                    </a:cubicBezTo>
                    <a:cubicBezTo>
                      <a:pt x="284" y="283"/>
                      <a:pt x="283" y="267"/>
                      <a:pt x="282" y="261"/>
                    </a:cubicBezTo>
                    <a:cubicBezTo>
                      <a:pt x="280" y="255"/>
                      <a:pt x="268" y="231"/>
                      <a:pt x="262" y="227"/>
                    </a:cubicBezTo>
                    <a:cubicBezTo>
                      <a:pt x="256" y="224"/>
                      <a:pt x="232" y="219"/>
                      <a:pt x="227" y="212"/>
                    </a:cubicBezTo>
                    <a:cubicBezTo>
                      <a:pt x="222" y="206"/>
                      <a:pt x="220" y="200"/>
                      <a:pt x="212" y="195"/>
                    </a:cubicBezTo>
                    <a:cubicBezTo>
                      <a:pt x="205" y="190"/>
                      <a:pt x="203" y="183"/>
                      <a:pt x="200" y="180"/>
                    </a:cubicBezTo>
                    <a:cubicBezTo>
                      <a:pt x="196" y="178"/>
                      <a:pt x="180" y="171"/>
                      <a:pt x="185" y="166"/>
                    </a:cubicBezTo>
                    <a:cubicBezTo>
                      <a:pt x="190" y="161"/>
                      <a:pt x="200" y="158"/>
                      <a:pt x="197" y="153"/>
                    </a:cubicBezTo>
                    <a:cubicBezTo>
                      <a:pt x="195" y="148"/>
                      <a:pt x="195" y="130"/>
                      <a:pt x="191" y="137"/>
                    </a:cubicBezTo>
                    <a:cubicBezTo>
                      <a:pt x="187" y="143"/>
                      <a:pt x="186" y="150"/>
                      <a:pt x="185" y="155"/>
                    </a:cubicBezTo>
                    <a:cubicBezTo>
                      <a:pt x="184" y="160"/>
                      <a:pt x="176" y="160"/>
                      <a:pt x="172" y="159"/>
                    </a:cubicBezTo>
                    <a:cubicBezTo>
                      <a:pt x="169" y="158"/>
                      <a:pt x="164" y="148"/>
                      <a:pt x="160" y="147"/>
                    </a:cubicBezTo>
                    <a:cubicBezTo>
                      <a:pt x="156" y="145"/>
                      <a:pt x="149" y="149"/>
                      <a:pt x="151" y="155"/>
                    </a:cubicBezTo>
                    <a:cubicBezTo>
                      <a:pt x="154" y="161"/>
                      <a:pt x="154" y="164"/>
                      <a:pt x="146" y="164"/>
                    </a:cubicBezTo>
                    <a:cubicBezTo>
                      <a:pt x="139" y="164"/>
                      <a:pt x="138" y="150"/>
                      <a:pt x="131" y="143"/>
                    </a:cubicBezTo>
                    <a:cubicBezTo>
                      <a:pt x="125" y="135"/>
                      <a:pt x="118" y="129"/>
                      <a:pt x="114" y="129"/>
                    </a:cubicBezTo>
                    <a:cubicBezTo>
                      <a:pt x="110" y="129"/>
                      <a:pt x="99" y="122"/>
                      <a:pt x="97" y="115"/>
                    </a:cubicBezTo>
                    <a:cubicBezTo>
                      <a:pt x="94" y="109"/>
                      <a:pt x="88" y="102"/>
                      <a:pt x="83" y="102"/>
                    </a:cubicBezTo>
                    <a:cubicBezTo>
                      <a:pt x="78" y="102"/>
                      <a:pt x="73" y="113"/>
                      <a:pt x="68" y="107"/>
                    </a:cubicBezTo>
                    <a:cubicBezTo>
                      <a:pt x="63" y="101"/>
                      <a:pt x="51" y="92"/>
                      <a:pt x="53" y="86"/>
                    </a:cubicBezTo>
                    <a:cubicBezTo>
                      <a:pt x="56" y="79"/>
                      <a:pt x="59" y="71"/>
                      <a:pt x="56" y="67"/>
                    </a:cubicBezTo>
                    <a:cubicBezTo>
                      <a:pt x="52" y="63"/>
                      <a:pt x="41" y="63"/>
                      <a:pt x="38" y="60"/>
                    </a:cubicBezTo>
                    <a:cubicBezTo>
                      <a:pt x="36" y="56"/>
                      <a:pt x="27" y="38"/>
                      <a:pt x="27" y="38"/>
                    </a:cubicBezTo>
                    <a:cubicBezTo>
                      <a:pt x="27" y="38"/>
                      <a:pt x="16" y="42"/>
                      <a:pt x="10" y="32"/>
                    </a:cubicBezTo>
                    <a:cubicBezTo>
                      <a:pt x="3" y="22"/>
                      <a:pt x="0" y="12"/>
                      <a:pt x="3" y="10"/>
                    </a:cubicBezTo>
                    <a:cubicBezTo>
                      <a:pt x="7" y="7"/>
                      <a:pt x="24" y="14"/>
                      <a:pt x="28" y="14"/>
                    </a:cubicBezTo>
                    <a:cubicBezTo>
                      <a:pt x="32" y="14"/>
                      <a:pt x="41" y="20"/>
                      <a:pt x="41" y="20"/>
                    </a:cubicBezTo>
                    <a:cubicBezTo>
                      <a:pt x="41" y="20"/>
                      <a:pt x="53" y="26"/>
                      <a:pt x="59" y="24"/>
                    </a:cubicBezTo>
                    <a:cubicBezTo>
                      <a:pt x="65" y="21"/>
                      <a:pt x="67" y="17"/>
                      <a:pt x="74" y="15"/>
                    </a:cubicBezTo>
                    <a:cubicBezTo>
                      <a:pt x="82" y="12"/>
                      <a:pt x="87" y="11"/>
                      <a:pt x="90" y="7"/>
                    </a:cubicBezTo>
                    <a:cubicBezTo>
                      <a:pt x="94" y="4"/>
                      <a:pt x="109" y="0"/>
                      <a:pt x="109" y="0"/>
                    </a:cubicBezTo>
                    <a:close/>
                  </a:path>
                </a:pathLst>
              </a:custGeom>
              <a:grpFill/>
              <a:ln w="6350" cmpd="sng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lIns="44450" tIns="44450" rIns="44450" bIns="4445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MX" sz="7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3" name="Freeform 13">
                <a:extLst>
                  <a:ext uri="{FF2B5EF4-FFF2-40B4-BE49-F238E27FC236}">
                    <a16:creationId xmlns:a16="http://schemas.microsoft.com/office/drawing/2014/main" id="{39CFA856-97B0-76A6-C42C-484DB22B6B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1910" y="2877362"/>
                <a:ext cx="1066368" cy="1143734"/>
              </a:xfrm>
              <a:custGeom>
                <a:avLst/>
                <a:gdLst>
                  <a:gd name="T0" fmla="*/ 12427 w 484"/>
                  <a:gd name="T1" fmla="*/ 276871 h 535"/>
                  <a:gd name="T2" fmla="*/ 7101 w 484"/>
                  <a:gd name="T3" fmla="*/ 330116 h 535"/>
                  <a:gd name="T4" fmla="*/ 30180 w 484"/>
                  <a:gd name="T5" fmla="*/ 390460 h 535"/>
                  <a:gd name="T6" fmla="*/ 92317 w 484"/>
                  <a:gd name="T7" fmla="*/ 470326 h 535"/>
                  <a:gd name="T8" fmla="*/ 127823 w 484"/>
                  <a:gd name="T9" fmla="*/ 507598 h 535"/>
                  <a:gd name="T10" fmla="*/ 197060 w 484"/>
                  <a:gd name="T11" fmla="*/ 535995 h 535"/>
                  <a:gd name="T12" fmla="*/ 209488 w 484"/>
                  <a:gd name="T13" fmla="*/ 631835 h 535"/>
                  <a:gd name="T14" fmla="*/ 246769 w 484"/>
                  <a:gd name="T15" fmla="*/ 693953 h 535"/>
                  <a:gd name="T16" fmla="*/ 282276 w 484"/>
                  <a:gd name="T17" fmla="*/ 748973 h 535"/>
                  <a:gd name="T18" fmla="*/ 317782 w 484"/>
                  <a:gd name="T19" fmla="*/ 773820 h 535"/>
                  <a:gd name="T20" fmla="*/ 371042 w 484"/>
                  <a:gd name="T21" fmla="*/ 793343 h 535"/>
                  <a:gd name="T22" fmla="*/ 390570 w 484"/>
                  <a:gd name="T23" fmla="*/ 859011 h 535"/>
                  <a:gd name="T24" fmla="*/ 383469 w 484"/>
                  <a:gd name="T25" fmla="*/ 889183 h 535"/>
                  <a:gd name="T26" fmla="*/ 436728 w 484"/>
                  <a:gd name="T27" fmla="*/ 874985 h 535"/>
                  <a:gd name="T28" fmla="*/ 463358 w 484"/>
                  <a:gd name="T29" fmla="*/ 928229 h 535"/>
                  <a:gd name="T30" fmla="*/ 514842 w 484"/>
                  <a:gd name="T31" fmla="*/ 926454 h 535"/>
                  <a:gd name="T32" fmla="*/ 529045 w 484"/>
                  <a:gd name="T33" fmla="*/ 793343 h 535"/>
                  <a:gd name="T34" fmla="*/ 541472 w 484"/>
                  <a:gd name="T35" fmla="*/ 715251 h 535"/>
                  <a:gd name="T36" fmla="*/ 596507 w 484"/>
                  <a:gd name="T37" fmla="*/ 669106 h 535"/>
                  <a:gd name="T38" fmla="*/ 585855 w 484"/>
                  <a:gd name="T39" fmla="*/ 642484 h 535"/>
                  <a:gd name="T40" fmla="*/ 616035 w 484"/>
                  <a:gd name="T41" fmla="*/ 585690 h 535"/>
                  <a:gd name="T42" fmla="*/ 665744 w 484"/>
                  <a:gd name="T43" fmla="*/ 534220 h 535"/>
                  <a:gd name="T44" fmla="*/ 717229 w 484"/>
                  <a:gd name="T45" fmla="*/ 507598 h 535"/>
                  <a:gd name="T46" fmla="*/ 800669 w 484"/>
                  <a:gd name="T47" fmla="*/ 525346 h 535"/>
                  <a:gd name="T48" fmla="*/ 853928 w 484"/>
                  <a:gd name="T49" fmla="*/ 507598 h 535"/>
                  <a:gd name="T50" fmla="*/ 846827 w 484"/>
                  <a:gd name="T51" fmla="*/ 420632 h 535"/>
                  <a:gd name="T52" fmla="*/ 837950 w 484"/>
                  <a:gd name="T53" fmla="*/ 369162 h 535"/>
                  <a:gd name="T54" fmla="*/ 813096 w 484"/>
                  <a:gd name="T55" fmla="*/ 399334 h 535"/>
                  <a:gd name="T56" fmla="*/ 795343 w 484"/>
                  <a:gd name="T57" fmla="*/ 445479 h 535"/>
                  <a:gd name="T58" fmla="*/ 727880 w 484"/>
                  <a:gd name="T59" fmla="*/ 427731 h 535"/>
                  <a:gd name="T60" fmla="*/ 697700 w 484"/>
                  <a:gd name="T61" fmla="*/ 379811 h 535"/>
                  <a:gd name="T62" fmla="*/ 676396 w 484"/>
                  <a:gd name="T63" fmla="*/ 321242 h 535"/>
                  <a:gd name="T64" fmla="*/ 674621 w 484"/>
                  <a:gd name="T65" fmla="*/ 275097 h 535"/>
                  <a:gd name="T66" fmla="*/ 701251 w 484"/>
                  <a:gd name="T67" fmla="*/ 227177 h 535"/>
                  <a:gd name="T68" fmla="*/ 695925 w 484"/>
                  <a:gd name="T69" fmla="*/ 170382 h 535"/>
                  <a:gd name="T70" fmla="*/ 701251 w 484"/>
                  <a:gd name="T71" fmla="*/ 115363 h 535"/>
                  <a:gd name="T72" fmla="*/ 653317 w 484"/>
                  <a:gd name="T73" fmla="*/ 40821 h 535"/>
                  <a:gd name="T74" fmla="*/ 614260 w 484"/>
                  <a:gd name="T75" fmla="*/ 31947 h 535"/>
                  <a:gd name="T76" fmla="*/ 576978 w 484"/>
                  <a:gd name="T77" fmla="*/ 14199 h 535"/>
                  <a:gd name="T78" fmla="*/ 518393 w 484"/>
                  <a:gd name="T79" fmla="*/ 33722 h 535"/>
                  <a:gd name="T80" fmla="*/ 475785 w 484"/>
                  <a:gd name="T81" fmla="*/ 88741 h 535"/>
                  <a:gd name="T82" fmla="*/ 401222 w 484"/>
                  <a:gd name="T83" fmla="*/ 76317 h 535"/>
                  <a:gd name="T84" fmla="*/ 358614 w 484"/>
                  <a:gd name="T85" fmla="*/ 55019 h 535"/>
                  <a:gd name="T86" fmla="*/ 300029 w 484"/>
                  <a:gd name="T87" fmla="*/ 53244 h 535"/>
                  <a:gd name="T88" fmla="*/ 243219 w 484"/>
                  <a:gd name="T89" fmla="*/ 17748 h 535"/>
                  <a:gd name="T90" fmla="*/ 182858 w 484"/>
                  <a:gd name="T91" fmla="*/ 24847 h 535"/>
                  <a:gd name="T92" fmla="*/ 129598 w 484"/>
                  <a:gd name="T93" fmla="*/ 97615 h 535"/>
                  <a:gd name="T94" fmla="*/ 115396 w 484"/>
                  <a:gd name="T95" fmla="*/ 175707 h 535"/>
                  <a:gd name="T96" fmla="*/ 79889 w 484"/>
                  <a:gd name="T97" fmla="*/ 228951 h 535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484"/>
                  <a:gd name="T148" fmla="*/ 0 h 535"/>
                  <a:gd name="T149" fmla="*/ 484 w 484"/>
                  <a:gd name="T150" fmla="*/ 535 h 535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484" h="535">
                    <a:moveTo>
                      <a:pt x="9" y="133"/>
                    </a:moveTo>
                    <a:cubicBezTo>
                      <a:pt x="9" y="133"/>
                      <a:pt x="9" y="153"/>
                      <a:pt x="7" y="156"/>
                    </a:cubicBezTo>
                    <a:cubicBezTo>
                      <a:pt x="6" y="159"/>
                      <a:pt x="0" y="166"/>
                      <a:pt x="0" y="171"/>
                    </a:cubicBezTo>
                    <a:cubicBezTo>
                      <a:pt x="0" y="176"/>
                      <a:pt x="2" y="183"/>
                      <a:pt x="4" y="186"/>
                    </a:cubicBezTo>
                    <a:cubicBezTo>
                      <a:pt x="6" y="189"/>
                      <a:pt x="6" y="200"/>
                      <a:pt x="10" y="204"/>
                    </a:cubicBezTo>
                    <a:cubicBezTo>
                      <a:pt x="13" y="209"/>
                      <a:pt x="15" y="216"/>
                      <a:pt x="17" y="220"/>
                    </a:cubicBezTo>
                    <a:cubicBezTo>
                      <a:pt x="19" y="225"/>
                      <a:pt x="38" y="236"/>
                      <a:pt x="40" y="242"/>
                    </a:cubicBezTo>
                    <a:cubicBezTo>
                      <a:pt x="42" y="248"/>
                      <a:pt x="52" y="259"/>
                      <a:pt x="52" y="265"/>
                    </a:cubicBezTo>
                    <a:cubicBezTo>
                      <a:pt x="52" y="270"/>
                      <a:pt x="48" y="283"/>
                      <a:pt x="53" y="285"/>
                    </a:cubicBezTo>
                    <a:cubicBezTo>
                      <a:pt x="57" y="287"/>
                      <a:pt x="68" y="287"/>
                      <a:pt x="72" y="286"/>
                    </a:cubicBezTo>
                    <a:cubicBezTo>
                      <a:pt x="76" y="285"/>
                      <a:pt x="92" y="286"/>
                      <a:pt x="96" y="286"/>
                    </a:cubicBezTo>
                    <a:cubicBezTo>
                      <a:pt x="100" y="286"/>
                      <a:pt x="107" y="291"/>
                      <a:pt x="111" y="302"/>
                    </a:cubicBezTo>
                    <a:cubicBezTo>
                      <a:pt x="115" y="314"/>
                      <a:pt x="118" y="324"/>
                      <a:pt x="117" y="329"/>
                    </a:cubicBezTo>
                    <a:cubicBezTo>
                      <a:pt x="116" y="335"/>
                      <a:pt x="115" y="355"/>
                      <a:pt x="118" y="356"/>
                    </a:cubicBezTo>
                    <a:cubicBezTo>
                      <a:pt x="122" y="357"/>
                      <a:pt x="124" y="362"/>
                      <a:pt x="128" y="368"/>
                    </a:cubicBezTo>
                    <a:cubicBezTo>
                      <a:pt x="132" y="375"/>
                      <a:pt x="136" y="385"/>
                      <a:pt x="139" y="391"/>
                    </a:cubicBezTo>
                    <a:cubicBezTo>
                      <a:pt x="142" y="396"/>
                      <a:pt x="141" y="405"/>
                      <a:pt x="144" y="408"/>
                    </a:cubicBezTo>
                    <a:cubicBezTo>
                      <a:pt x="148" y="411"/>
                      <a:pt x="158" y="419"/>
                      <a:pt x="159" y="422"/>
                    </a:cubicBezTo>
                    <a:cubicBezTo>
                      <a:pt x="160" y="425"/>
                      <a:pt x="168" y="424"/>
                      <a:pt x="168" y="431"/>
                    </a:cubicBezTo>
                    <a:cubicBezTo>
                      <a:pt x="168" y="431"/>
                      <a:pt x="172" y="437"/>
                      <a:pt x="179" y="436"/>
                    </a:cubicBezTo>
                    <a:cubicBezTo>
                      <a:pt x="185" y="434"/>
                      <a:pt x="191" y="432"/>
                      <a:pt x="193" y="437"/>
                    </a:cubicBezTo>
                    <a:cubicBezTo>
                      <a:pt x="196" y="442"/>
                      <a:pt x="205" y="447"/>
                      <a:pt x="209" y="447"/>
                    </a:cubicBezTo>
                    <a:cubicBezTo>
                      <a:pt x="213" y="447"/>
                      <a:pt x="220" y="447"/>
                      <a:pt x="221" y="458"/>
                    </a:cubicBezTo>
                    <a:cubicBezTo>
                      <a:pt x="222" y="468"/>
                      <a:pt x="225" y="480"/>
                      <a:pt x="220" y="484"/>
                    </a:cubicBezTo>
                    <a:cubicBezTo>
                      <a:pt x="214" y="488"/>
                      <a:pt x="205" y="491"/>
                      <a:pt x="205" y="495"/>
                    </a:cubicBezTo>
                    <a:cubicBezTo>
                      <a:pt x="205" y="499"/>
                      <a:pt x="216" y="501"/>
                      <a:pt x="216" y="501"/>
                    </a:cubicBezTo>
                    <a:cubicBezTo>
                      <a:pt x="231" y="497"/>
                      <a:pt x="231" y="497"/>
                      <a:pt x="231" y="497"/>
                    </a:cubicBezTo>
                    <a:cubicBezTo>
                      <a:pt x="231" y="497"/>
                      <a:pt x="244" y="488"/>
                      <a:pt x="246" y="493"/>
                    </a:cubicBezTo>
                    <a:cubicBezTo>
                      <a:pt x="247" y="499"/>
                      <a:pt x="252" y="502"/>
                      <a:pt x="254" y="506"/>
                    </a:cubicBezTo>
                    <a:cubicBezTo>
                      <a:pt x="255" y="510"/>
                      <a:pt x="258" y="518"/>
                      <a:pt x="261" y="523"/>
                    </a:cubicBezTo>
                    <a:cubicBezTo>
                      <a:pt x="265" y="529"/>
                      <a:pt x="272" y="535"/>
                      <a:pt x="278" y="534"/>
                    </a:cubicBezTo>
                    <a:cubicBezTo>
                      <a:pt x="285" y="533"/>
                      <a:pt x="290" y="522"/>
                      <a:pt x="290" y="522"/>
                    </a:cubicBezTo>
                    <a:cubicBezTo>
                      <a:pt x="290" y="522"/>
                      <a:pt x="294" y="510"/>
                      <a:pt x="297" y="506"/>
                    </a:cubicBezTo>
                    <a:cubicBezTo>
                      <a:pt x="299" y="502"/>
                      <a:pt x="298" y="455"/>
                      <a:pt x="298" y="447"/>
                    </a:cubicBezTo>
                    <a:cubicBezTo>
                      <a:pt x="298" y="440"/>
                      <a:pt x="302" y="428"/>
                      <a:pt x="302" y="428"/>
                    </a:cubicBezTo>
                    <a:cubicBezTo>
                      <a:pt x="302" y="428"/>
                      <a:pt x="305" y="407"/>
                      <a:pt x="305" y="403"/>
                    </a:cubicBezTo>
                    <a:cubicBezTo>
                      <a:pt x="305" y="399"/>
                      <a:pt x="314" y="390"/>
                      <a:pt x="318" y="387"/>
                    </a:cubicBezTo>
                    <a:cubicBezTo>
                      <a:pt x="322" y="385"/>
                      <a:pt x="331" y="379"/>
                      <a:pt x="336" y="377"/>
                    </a:cubicBezTo>
                    <a:cubicBezTo>
                      <a:pt x="341" y="374"/>
                      <a:pt x="337" y="366"/>
                      <a:pt x="337" y="366"/>
                    </a:cubicBezTo>
                    <a:cubicBezTo>
                      <a:pt x="337" y="366"/>
                      <a:pt x="330" y="372"/>
                      <a:pt x="330" y="362"/>
                    </a:cubicBezTo>
                    <a:cubicBezTo>
                      <a:pt x="330" y="353"/>
                      <a:pt x="336" y="341"/>
                      <a:pt x="336" y="341"/>
                    </a:cubicBezTo>
                    <a:cubicBezTo>
                      <a:pt x="336" y="341"/>
                      <a:pt x="343" y="334"/>
                      <a:pt x="347" y="330"/>
                    </a:cubicBezTo>
                    <a:cubicBezTo>
                      <a:pt x="350" y="326"/>
                      <a:pt x="354" y="323"/>
                      <a:pt x="358" y="317"/>
                    </a:cubicBezTo>
                    <a:cubicBezTo>
                      <a:pt x="362" y="310"/>
                      <a:pt x="369" y="307"/>
                      <a:pt x="375" y="301"/>
                    </a:cubicBezTo>
                    <a:cubicBezTo>
                      <a:pt x="382" y="294"/>
                      <a:pt x="385" y="288"/>
                      <a:pt x="390" y="285"/>
                    </a:cubicBezTo>
                    <a:cubicBezTo>
                      <a:pt x="395" y="283"/>
                      <a:pt x="396" y="286"/>
                      <a:pt x="404" y="286"/>
                    </a:cubicBezTo>
                    <a:cubicBezTo>
                      <a:pt x="412" y="286"/>
                      <a:pt x="433" y="289"/>
                      <a:pt x="440" y="289"/>
                    </a:cubicBezTo>
                    <a:cubicBezTo>
                      <a:pt x="446" y="289"/>
                      <a:pt x="445" y="297"/>
                      <a:pt x="451" y="296"/>
                    </a:cubicBezTo>
                    <a:cubicBezTo>
                      <a:pt x="458" y="294"/>
                      <a:pt x="472" y="290"/>
                      <a:pt x="472" y="290"/>
                    </a:cubicBezTo>
                    <a:cubicBezTo>
                      <a:pt x="472" y="290"/>
                      <a:pt x="479" y="294"/>
                      <a:pt x="481" y="286"/>
                    </a:cubicBezTo>
                    <a:cubicBezTo>
                      <a:pt x="484" y="279"/>
                      <a:pt x="481" y="264"/>
                      <a:pt x="481" y="258"/>
                    </a:cubicBezTo>
                    <a:cubicBezTo>
                      <a:pt x="481" y="251"/>
                      <a:pt x="477" y="237"/>
                      <a:pt x="477" y="237"/>
                    </a:cubicBezTo>
                    <a:cubicBezTo>
                      <a:pt x="477" y="237"/>
                      <a:pt x="474" y="224"/>
                      <a:pt x="472" y="220"/>
                    </a:cubicBezTo>
                    <a:cubicBezTo>
                      <a:pt x="471" y="216"/>
                      <a:pt x="472" y="208"/>
                      <a:pt x="472" y="208"/>
                    </a:cubicBezTo>
                    <a:cubicBezTo>
                      <a:pt x="467" y="209"/>
                      <a:pt x="465" y="211"/>
                      <a:pt x="463" y="213"/>
                    </a:cubicBezTo>
                    <a:cubicBezTo>
                      <a:pt x="461" y="216"/>
                      <a:pt x="461" y="218"/>
                      <a:pt x="458" y="225"/>
                    </a:cubicBezTo>
                    <a:cubicBezTo>
                      <a:pt x="455" y="233"/>
                      <a:pt x="451" y="238"/>
                      <a:pt x="451" y="238"/>
                    </a:cubicBezTo>
                    <a:cubicBezTo>
                      <a:pt x="451" y="238"/>
                      <a:pt x="453" y="250"/>
                      <a:pt x="448" y="251"/>
                    </a:cubicBezTo>
                    <a:cubicBezTo>
                      <a:pt x="443" y="252"/>
                      <a:pt x="439" y="245"/>
                      <a:pt x="439" y="245"/>
                    </a:cubicBezTo>
                    <a:cubicBezTo>
                      <a:pt x="439" y="245"/>
                      <a:pt x="416" y="246"/>
                      <a:pt x="410" y="241"/>
                    </a:cubicBezTo>
                    <a:cubicBezTo>
                      <a:pt x="405" y="237"/>
                      <a:pt x="403" y="231"/>
                      <a:pt x="400" y="227"/>
                    </a:cubicBezTo>
                    <a:cubicBezTo>
                      <a:pt x="397" y="224"/>
                      <a:pt x="398" y="221"/>
                      <a:pt x="393" y="214"/>
                    </a:cubicBezTo>
                    <a:cubicBezTo>
                      <a:pt x="387" y="208"/>
                      <a:pt x="381" y="200"/>
                      <a:pt x="378" y="194"/>
                    </a:cubicBezTo>
                    <a:cubicBezTo>
                      <a:pt x="375" y="188"/>
                      <a:pt x="375" y="183"/>
                      <a:pt x="381" y="181"/>
                    </a:cubicBezTo>
                    <a:cubicBezTo>
                      <a:pt x="386" y="179"/>
                      <a:pt x="387" y="174"/>
                      <a:pt x="385" y="170"/>
                    </a:cubicBezTo>
                    <a:cubicBezTo>
                      <a:pt x="383" y="166"/>
                      <a:pt x="376" y="159"/>
                      <a:pt x="380" y="155"/>
                    </a:cubicBezTo>
                    <a:cubicBezTo>
                      <a:pt x="383" y="152"/>
                      <a:pt x="386" y="140"/>
                      <a:pt x="388" y="135"/>
                    </a:cubicBezTo>
                    <a:cubicBezTo>
                      <a:pt x="390" y="130"/>
                      <a:pt x="393" y="133"/>
                      <a:pt x="395" y="128"/>
                    </a:cubicBezTo>
                    <a:cubicBezTo>
                      <a:pt x="398" y="124"/>
                      <a:pt x="400" y="120"/>
                      <a:pt x="395" y="116"/>
                    </a:cubicBezTo>
                    <a:cubicBezTo>
                      <a:pt x="391" y="113"/>
                      <a:pt x="389" y="102"/>
                      <a:pt x="392" y="96"/>
                    </a:cubicBezTo>
                    <a:cubicBezTo>
                      <a:pt x="395" y="91"/>
                      <a:pt x="396" y="88"/>
                      <a:pt x="400" y="81"/>
                    </a:cubicBezTo>
                    <a:cubicBezTo>
                      <a:pt x="404" y="75"/>
                      <a:pt x="399" y="72"/>
                      <a:pt x="395" y="65"/>
                    </a:cubicBezTo>
                    <a:cubicBezTo>
                      <a:pt x="392" y="57"/>
                      <a:pt x="384" y="53"/>
                      <a:pt x="382" y="44"/>
                    </a:cubicBezTo>
                    <a:cubicBezTo>
                      <a:pt x="379" y="36"/>
                      <a:pt x="373" y="24"/>
                      <a:pt x="368" y="23"/>
                    </a:cubicBezTo>
                    <a:cubicBezTo>
                      <a:pt x="358" y="22"/>
                      <a:pt x="358" y="22"/>
                      <a:pt x="358" y="22"/>
                    </a:cubicBezTo>
                    <a:cubicBezTo>
                      <a:pt x="358" y="22"/>
                      <a:pt x="350" y="20"/>
                      <a:pt x="346" y="18"/>
                    </a:cubicBezTo>
                    <a:cubicBezTo>
                      <a:pt x="342" y="16"/>
                      <a:pt x="338" y="16"/>
                      <a:pt x="331" y="16"/>
                    </a:cubicBezTo>
                    <a:cubicBezTo>
                      <a:pt x="325" y="16"/>
                      <a:pt x="330" y="8"/>
                      <a:pt x="325" y="8"/>
                    </a:cubicBezTo>
                    <a:cubicBezTo>
                      <a:pt x="320" y="8"/>
                      <a:pt x="308" y="8"/>
                      <a:pt x="302" y="11"/>
                    </a:cubicBezTo>
                    <a:cubicBezTo>
                      <a:pt x="297" y="14"/>
                      <a:pt x="294" y="16"/>
                      <a:pt x="292" y="19"/>
                    </a:cubicBezTo>
                    <a:cubicBezTo>
                      <a:pt x="290" y="22"/>
                      <a:pt x="283" y="31"/>
                      <a:pt x="280" y="38"/>
                    </a:cubicBezTo>
                    <a:cubicBezTo>
                      <a:pt x="277" y="44"/>
                      <a:pt x="274" y="49"/>
                      <a:pt x="268" y="50"/>
                    </a:cubicBezTo>
                    <a:cubicBezTo>
                      <a:pt x="263" y="51"/>
                      <a:pt x="256" y="41"/>
                      <a:pt x="250" y="36"/>
                    </a:cubicBezTo>
                    <a:cubicBezTo>
                      <a:pt x="244" y="30"/>
                      <a:pt x="229" y="39"/>
                      <a:pt x="226" y="43"/>
                    </a:cubicBezTo>
                    <a:cubicBezTo>
                      <a:pt x="223" y="47"/>
                      <a:pt x="217" y="40"/>
                      <a:pt x="217" y="35"/>
                    </a:cubicBezTo>
                    <a:cubicBezTo>
                      <a:pt x="217" y="29"/>
                      <a:pt x="209" y="28"/>
                      <a:pt x="202" y="31"/>
                    </a:cubicBezTo>
                    <a:cubicBezTo>
                      <a:pt x="196" y="35"/>
                      <a:pt x="197" y="44"/>
                      <a:pt x="187" y="48"/>
                    </a:cubicBezTo>
                    <a:cubicBezTo>
                      <a:pt x="177" y="52"/>
                      <a:pt x="173" y="36"/>
                      <a:pt x="169" y="30"/>
                    </a:cubicBezTo>
                    <a:cubicBezTo>
                      <a:pt x="165" y="25"/>
                      <a:pt x="158" y="20"/>
                      <a:pt x="152" y="19"/>
                    </a:cubicBezTo>
                    <a:cubicBezTo>
                      <a:pt x="146" y="18"/>
                      <a:pt x="142" y="17"/>
                      <a:pt x="137" y="10"/>
                    </a:cubicBezTo>
                    <a:cubicBezTo>
                      <a:pt x="132" y="3"/>
                      <a:pt x="126" y="0"/>
                      <a:pt x="120" y="2"/>
                    </a:cubicBezTo>
                    <a:cubicBezTo>
                      <a:pt x="114" y="3"/>
                      <a:pt x="107" y="12"/>
                      <a:pt x="103" y="14"/>
                    </a:cubicBezTo>
                    <a:cubicBezTo>
                      <a:pt x="99" y="16"/>
                      <a:pt x="98" y="36"/>
                      <a:pt x="97" y="44"/>
                    </a:cubicBezTo>
                    <a:cubicBezTo>
                      <a:pt x="96" y="52"/>
                      <a:pt x="80" y="50"/>
                      <a:pt x="73" y="55"/>
                    </a:cubicBezTo>
                    <a:cubicBezTo>
                      <a:pt x="67" y="60"/>
                      <a:pt x="72" y="81"/>
                      <a:pt x="68" y="83"/>
                    </a:cubicBezTo>
                    <a:cubicBezTo>
                      <a:pt x="64" y="85"/>
                      <a:pt x="66" y="94"/>
                      <a:pt x="65" y="99"/>
                    </a:cubicBezTo>
                    <a:cubicBezTo>
                      <a:pt x="64" y="103"/>
                      <a:pt x="61" y="114"/>
                      <a:pt x="60" y="122"/>
                    </a:cubicBezTo>
                    <a:cubicBezTo>
                      <a:pt x="59" y="130"/>
                      <a:pt x="51" y="129"/>
                      <a:pt x="45" y="129"/>
                    </a:cubicBezTo>
                    <a:cubicBezTo>
                      <a:pt x="40" y="129"/>
                      <a:pt x="16" y="134"/>
                      <a:pt x="9" y="133"/>
                    </a:cubicBezTo>
                  </a:path>
                </a:pathLst>
              </a:custGeom>
              <a:grpFill/>
              <a:ln w="6350" cmpd="sng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lIns="44450" tIns="44450" rIns="44450" bIns="4445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MX" sz="7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4" name="Freeform 14">
                <a:extLst>
                  <a:ext uri="{FF2B5EF4-FFF2-40B4-BE49-F238E27FC236}">
                    <a16:creationId xmlns:a16="http://schemas.microsoft.com/office/drawing/2014/main" id="{74006C0A-1932-7742-6397-9012322391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1910" y="2877362"/>
                <a:ext cx="1066368" cy="1143734"/>
              </a:xfrm>
              <a:custGeom>
                <a:avLst/>
                <a:gdLst>
                  <a:gd name="T0" fmla="*/ 12427 w 484"/>
                  <a:gd name="T1" fmla="*/ 276871 h 535"/>
                  <a:gd name="T2" fmla="*/ 7101 w 484"/>
                  <a:gd name="T3" fmla="*/ 330116 h 535"/>
                  <a:gd name="T4" fmla="*/ 30180 w 484"/>
                  <a:gd name="T5" fmla="*/ 390460 h 535"/>
                  <a:gd name="T6" fmla="*/ 92317 w 484"/>
                  <a:gd name="T7" fmla="*/ 470326 h 535"/>
                  <a:gd name="T8" fmla="*/ 127823 w 484"/>
                  <a:gd name="T9" fmla="*/ 507598 h 535"/>
                  <a:gd name="T10" fmla="*/ 197060 w 484"/>
                  <a:gd name="T11" fmla="*/ 535995 h 535"/>
                  <a:gd name="T12" fmla="*/ 209488 w 484"/>
                  <a:gd name="T13" fmla="*/ 631835 h 535"/>
                  <a:gd name="T14" fmla="*/ 246769 w 484"/>
                  <a:gd name="T15" fmla="*/ 693953 h 535"/>
                  <a:gd name="T16" fmla="*/ 282276 w 484"/>
                  <a:gd name="T17" fmla="*/ 748973 h 535"/>
                  <a:gd name="T18" fmla="*/ 317782 w 484"/>
                  <a:gd name="T19" fmla="*/ 773820 h 535"/>
                  <a:gd name="T20" fmla="*/ 371042 w 484"/>
                  <a:gd name="T21" fmla="*/ 793343 h 535"/>
                  <a:gd name="T22" fmla="*/ 390570 w 484"/>
                  <a:gd name="T23" fmla="*/ 859011 h 535"/>
                  <a:gd name="T24" fmla="*/ 383469 w 484"/>
                  <a:gd name="T25" fmla="*/ 889183 h 535"/>
                  <a:gd name="T26" fmla="*/ 436728 w 484"/>
                  <a:gd name="T27" fmla="*/ 874985 h 535"/>
                  <a:gd name="T28" fmla="*/ 463358 w 484"/>
                  <a:gd name="T29" fmla="*/ 928229 h 535"/>
                  <a:gd name="T30" fmla="*/ 514842 w 484"/>
                  <a:gd name="T31" fmla="*/ 926454 h 535"/>
                  <a:gd name="T32" fmla="*/ 529045 w 484"/>
                  <a:gd name="T33" fmla="*/ 793343 h 535"/>
                  <a:gd name="T34" fmla="*/ 541472 w 484"/>
                  <a:gd name="T35" fmla="*/ 715251 h 535"/>
                  <a:gd name="T36" fmla="*/ 596507 w 484"/>
                  <a:gd name="T37" fmla="*/ 669106 h 535"/>
                  <a:gd name="T38" fmla="*/ 585855 w 484"/>
                  <a:gd name="T39" fmla="*/ 642484 h 535"/>
                  <a:gd name="T40" fmla="*/ 616035 w 484"/>
                  <a:gd name="T41" fmla="*/ 585690 h 535"/>
                  <a:gd name="T42" fmla="*/ 665744 w 484"/>
                  <a:gd name="T43" fmla="*/ 534220 h 535"/>
                  <a:gd name="T44" fmla="*/ 717229 w 484"/>
                  <a:gd name="T45" fmla="*/ 507598 h 535"/>
                  <a:gd name="T46" fmla="*/ 800669 w 484"/>
                  <a:gd name="T47" fmla="*/ 525346 h 535"/>
                  <a:gd name="T48" fmla="*/ 853928 w 484"/>
                  <a:gd name="T49" fmla="*/ 507598 h 535"/>
                  <a:gd name="T50" fmla="*/ 846827 w 484"/>
                  <a:gd name="T51" fmla="*/ 420632 h 535"/>
                  <a:gd name="T52" fmla="*/ 837950 w 484"/>
                  <a:gd name="T53" fmla="*/ 369162 h 535"/>
                  <a:gd name="T54" fmla="*/ 813096 w 484"/>
                  <a:gd name="T55" fmla="*/ 399334 h 535"/>
                  <a:gd name="T56" fmla="*/ 795343 w 484"/>
                  <a:gd name="T57" fmla="*/ 445479 h 535"/>
                  <a:gd name="T58" fmla="*/ 727880 w 484"/>
                  <a:gd name="T59" fmla="*/ 427731 h 535"/>
                  <a:gd name="T60" fmla="*/ 697700 w 484"/>
                  <a:gd name="T61" fmla="*/ 379811 h 535"/>
                  <a:gd name="T62" fmla="*/ 676396 w 484"/>
                  <a:gd name="T63" fmla="*/ 321242 h 535"/>
                  <a:gd name="T64" fmla="*/ 674621 w 484"/>
                  <a:gd name="T65" fmla="*/ 275097 h 535"/>
                  <a:gd name="T66" fmla="*/ 701251 w 484"/>
                  <a:gd name="T67" fmla="*/ 227177 h 535"/>
                  <a:gd name="T68" fmla="*/ 695925 w 484"/>
                  <a:gd name="T69" fmla="*/ 170382 h 535"/>
                  <a:gd name="T70" fmla="*/ 701251 w 484"/>
                  <a:gd name="T71" fmla="*/ 115363 h 535"/>
                  <a:gd name="T72" fmla="*/ 653317 w 484"/>
                  <a:gd name="T73" fmla="*/ 40821 h 535"/>
                  <a:gd name="T74" fmla="*/ 614260 w 484"/>
                  <a:gd name="T75" fmla="*/ 31947 h 535"/>
                  <a:gd name="T76" fmla="*/ 576978 w 484"/>
                  <a:gd name="T77" fmla="*/ 14199 h 535"/>
                  <a:gd name="T78" fmla="*/ 518393 w 484"/>
                  <a:gd name="T79" fmla="*/ 33722 h 535"/>
                  <a:gd name="T80" fmla="*/ 475785 w 484"/>
                  <a:gd name="T81" fmla="*/ 88741 h 535"/>
                  <a:gd name="T82" fmla="*/ 401222 w 484"/>
                  <a:gd name="T83" fmla="*/ 76317 h 535"/>
                  <a:gd name="T84" fmla="*/ 358614 w 484"/>
                  <a:gd name="T85" fmla="*/ 55019 h 535"/>
                  <a:gd name="T86" fmla="*/ 300029 w 484"/>
                  <a:gd name="T87" fmla="*/ 53244 h 535"/>
                  <a:gd name="T88" fmla="*/ 243219 w 484"/>
                  <a:gd name="T89" fmla="*/ 17748 h 535"/>
                  <a:gd name="T90" fmla="*/ 182858 w 484"/>
                  <a:gd name="T91" fmla="*/ 24847 h 535"/>
                  <a:gd name="T92" fmla="*/ 129598 w 484"/>
                  <a:gd name="T93" fmla="*/ 97615 h 535"/>
                  <a:gd name="T94" fmla="*/ 115396 w 484"/>
                  <a:gd name="T95" fmla="*/ 175707 h 535"/>
                  <a:gd name="T96" fmla="*/ 79889 w 484"/>
                  <a:gd name="T97" fmla="*/ 228951 h 535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484"/>
                  <a:gd name="T148" fmla="*/ 0 h 535"/>
                  <a:gd name="T149" fmla="*/ 484 w 484"/>
                  <a:gd name="T150" fmla="*/ 535 h 535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484" h="535">
                    <a:moveTo>
                      <a:pt x="9" y="133"/>
                    </a:moveTo>
                    <a:cubicBezTo>
                      <a:pt x="9" y="133"/>
                      <a:pt x="9" y="153"/>
                      <a:pt x="7" y="156"/>
                    </a:cubicBezTo>
                    <a:cubicBezTo>
                      <a:pt x="6" y="159"/>
                      <a:pt x="0" y="166"/>
                      <a:pt x="0" y="171"/>
                    </a:cubicBezTo>
                    <a:cubicBezTo>
                      <a:pt x="0" y="176"/>
                      <a:pt x="2" y="183"/>
                      <a:pt x="4" y="186"/>
                    </a:cubicBezTo>
                    <a:cubicBezTo>
                      <a:pt x="6" y="189"/>
                      <a:pt x="6" y="200"/>
                      <a:pt x="10" y="204"/>
                    </a:cubicBezTo>
                    <a:cubicBezTo>
                      <a:pt x="13" y="209"/>
                      <a:pt x="15" y="216"/>
                      <a:pt x="17" y="220"/>
                    </a:cubicBezTo>
                    <a:cubicBezTo>
                      <a:pt x="19" y="225"/>
                      <a:pt x="38" y="236"/>
                      <a:pt x="40" y="242"/>
                    </a:cubicBezTo>
                    <a:cubicBezTo>
                      <a:pt x="42" y="248"/>
                      <a:pt x="52" y="259"/>
                      <a:pt x="52" y="265"/>
                    </a:cubicBezTo>
                    <a:cubicBezTo>
                      <a:pt x="52" y="270"/>
                      <a:pt x="48" y="283"/>
                      <a:pt x="53" y="285"/>
                    </a:cubicBezTo>
                    <a:cubicBezTo>
                      <a:pt x="57" y="287"/>
                      <a:pt x="68" y="287"/>
                      <a:pt x="72" y="286"/>
                    </a:cubicBezTo>
                    <a:cubicBezTo>
                      <a:pt x="76" y="285"/>
                      <a:pt x="92" y="286"/>
                      <a:pt x="96" y="286"/>
                    </a:cubicBezTo>
                    <a:cubicBezTo>
                      <a:pt x="100" y="286"/>
                      <a:pt x="107" y="291"/>
                      <a:pt x="111" y="302"/>
                    </a:cubicBezTo>
                    <a:cubicBezTo>
                      <a:pt x="115" y="314"/>
                      <a:pt x="118" y="324"/>
                      <a:pt x="117" y="329"/>
                    </a:cubicBezTo>
                    <a:cubicBezTo>
                      <a:pt x="116" y="335"/>
                      <a:pt x="115" y="355"/>
                      <a:pt x="118" y="356"/>
                    </a:cubicBezTo>
                    <a:cubicBezTo>
                      <a:pt x="122" y="357"/>
                      <a:pt x="124" y="362"/>
                      <a:pt x="128" y="368"/>
                    </a:cubicBezTo>
                    <a:cubicBezTo>
                      <a:pt x="132" y="375"/>
                      <a:pt x="136" y="385"/>
                      <a:pt x="139" y="391"/>
                    </a:cubicBezTo>
                    <a:cubicBezTo>
                      <a:pt x="142" y="396"/>
                      <a:pt x="141" y="405"/>
                      <a:pt x="144" y="408"/>
                    </a:cubicBezTo>
                    <a:cubicBezTo>
                      <a:pt x="148" y="411"/>
                      <a:pt x="158" y="419"/>
                      <a:pt x="159" y="422"/>
                    </a:cubicBezTo>
                    <a:cubicBezTo>
                      <a:pt x="160" y="425"/>
                      <a:pt x="168" y="424"/>
                      <a:pt x="168" y="431"/>
                    </a:cubicBezTo>
                    <a:cubicBezTo>
                      <a:pt x="168" y="431"/>
                      <a:pt x="172" y="437"/>
                      <a:pt x="179" y="436"/>
                    </a:cubicBezTo>
                    <a:cubicBezTo>
                      <a:pt x="185" y="434"/>
                      <a:pt x="191" y="432"/>
                      <a:pt x="193" y="437"/>
                    </a:cubicBezTo>
                    <a:cubicBezTo>
                      <a:pt x="196" y="442"/>
                      <a:pt x="205" y="447"/>
                      <a:pt x="209" y="447"/>
                    </a:cubicBezTo>
                    <a:cubicBezTo>
                      <a:pt x="213" y="447"/>
                      <a:pt x="220" y="447"/>
                      <a:pt x="221" y="458"/>
                    </a:cubicBezTo>
                    <a:cubicBezTo>
                      <a:pt x="222" y="468"/>
                      <a:pt x="225" y="480"/>
                      <a:pt x="220" y="484"/>
                    </a:cubicBezTo>
                    <a:cubicBezTo>
                      <a:pt x="214" y="488"/>
                      <a:pt x="205" y="491"/>
                      <a:pt x="205" y="495"/>
                    </a:cubicBezTo>
                    <a:cubicBezTo>
                      <a:pt x="205" y="499"/>
                      <a:pt x="216" y="501"/>
                      <a:pt x="216" y="501"/>
                    </a:cubicBezTo>
                    <a:cubicBezTo>
                      <a:pt x="231" y="497"/>
                      <a:pt x="231" y="497"/>
                      <a:pt x="231" y="497"/>
                    </a:cubicBezTo>
                    <a:cubicBezTo>
                      <a:pt x="231" y="497"/>
                      <a:pt x="244" y="488"/>
                      <a:pt x="246" y="493"/>
                    </a:cubicBezTo>
                    <a:cubicBezTo>
                      <a:pt x="247" y="499"/>
                      <a:pt x="252" y="502"/>
                      <a:pt x="254" y="506"/>
                    </a:cubicBezTo>
                    <a:cubicBezTo>
                      <a:pt x="255" y="510"/>
                      <a:pt x="258" y="518"/>
                      <a:pt x="261" y="523"/>
                    </a:cubicBezTo>
                    <a:cubicBezTo>
                      <a:pt x="265" y="529"/>
                      <a:pt x="272" y="535"/>
                      <a:pt x="278" y="534"/>
                    </a:cubicBezTo>
                    <a:cubicBezTo>
                      <a:pt x="285" y="533"/>
                      <a:pt x="290" y="522"/>
                      <a:pt x="290" y="522"/>
                    </a:cubicBezTo>
                    <a:cubicBezTo>
                      <a:pt x="290" y="522"/>
                      <a:pt x="294" y="510"/>
                      <a:pt x="297" y="506"/>
                    </a:cubicBezTo>
                    <a:cubicBezTo>
                      <a:pt x="299" y="502"/>
                      <a:pt x="298" y="455"/>
                      <a:pt x="298" y="447"/>
                    </a:cubicBezTo>
                    <a:cubicBezTo>
                      <a:pt x="298" y="440"/>
                      <a:pt x="302" y="428"/>
                      <a:pt x="302" y="428"/>
                    </a:cubicBezTo>
                    <a:cubicBezTo>
                      <a:pt x="302" y="428"/>
                      <a:pt x="305" y="407"/>
                      <a:pt x="305" y="403"/>
                    </a:cubicBezTo>
                    <a:cubicBezTo>
                      <a:pt x="305" y="399"/>
                      <a:pt x="314" y="390"/>
                      <a:pt x="318" y="387"/>
                    </a:cubicBezTo>
                    <a:cubicBezTo>
                      <a:pt x="322" y="385"/>
                      <a:pt x="331" y="379"/>
                      <a:pt x="336" y="377"/>
                    </a:cubicBezTo>
                    <a:cubicBezTo>
                      <a:pt x="341" y="374"/>
                      <a:pt x="337" y="366"/>
                      <a:pt x="337" y="366"/>
                    </a:cubicBezTo>
                    <a:cubicBezTo>
                      <a:pt x="337" y="366"/>
                      <a:pt x="330" y="372"/>
                      <a:pt x="330" y="362"/>
                    </a:cubicBezTo>
                    <a:cubicBezTo>
                      <a:pt x="330" y="353"/>
                      <a:pt x="336" y="341"/>
                      <a:pt x="336" y="341"/>
                    </a:cubicBezTo>
                    <a:cubicBezTo>
                      <a:pt x="336" y="341"/>
                      <a:pt x="343" y="334"/>
                      <a:pt x="347" y="330"/>
                    </a:cubicBezTo>
                    <a:cubicBezTo>
                      <a:pt x="350" y="326"/>
                      <a:pt x="354" y="323"/>
                      <a:pt x="358" y="317"/>
                    </a:cubicBezTo>
                    <a:cubicBezTo>
                      <a:pt x="362" y="310"/>
                      <a:pt x="369" y="307"/>
                      <a:pt x="375" y="301"/>
                    </a:cubicBezTo>
                    <a:cubicBezTo>
                      <a:pt x="382" y="294"/>
                      <a:pt x="385" y="288"/>
                      <a:pt x="390" y="285"/>
                    </a:cubicBezTo>
                    <a:cubicBezTo>
                      <a:pt x="395" y="283"/>
                      <a:pt x="396" y="286"/>
                      <a:pt x="404" y="286"/>
                    </a:cubicBezTo>
                    <a:cubicBezTo>
                      <a:pt x="412" y="286"/>
                      <a:pt x="433" y="289"/>
                      <a:pt x="440" y="289"/>
                    </a:cubicBezTo>
                    <a:cubicBezTo>
                      <a:pt x="446" y="289"/>
                      <a:pt x="445" y="297"/>
                      <a:pt x="451" y="296"/>
                    </a:cubicBezTo>
                    <a:cubicBezTo>
                      <a:pt x="458" y="294"/>
                      <a:pt x="472" y="290"/>
                      <a:pt x="472" y="290"/>
                    </a:cubicBezTo>
                    <a:cubicBezTo>
                      <a:pt x="472" y="290"/>
                      <a:pt x="479" y="294"/>
                      <a:pt x="481" y="286"/>
                    </a:cubicBezTo>
                    <a:cubicBezTo>
                      <a:pt x="484" y="279"/>
                      <a:pt x="481" y="264"/>
                      <a:pt x="481" y="258"/>
                    </a:cubicBezTo>
                    <a:cubicBezTo>
                      <a:pt x="481" y="251"/>
                      <a:pt x="477" y="237"/>
                      <a:pt x="477" y="237"/>
                    </a:cubicBezTo>
                    <a:cubicBezTo>
                      <a:pt x="477" y="237"/>
                      <a:pt x="474" y="224"/>
                      <a:pt x="472" y="220"/>
                    </a:cubicBezTo>
                    <a:cubicBezTo>
                      <a:pt x="471" y="216"/>
                      <a:pt x="472" y="208"/>
                      <a:pt x="472" y="208"/>
                    </a:cubicBezTo>
                    <a:cubicBezTo>
                      <a:pt x="467" y="209"/>
                      <a:pt x="465" y="211"/>
                      <a:pt x="463" y="213"/>
                    </a:cubicBezTo>
                    <a:cubicBezTo>
                      <a:pt x="461" y="216"/>
                      <a:pt x="461" y="218"/>
                      <a:pt x="458" y="225"/>
                    </a:cubicBezTo>
                    <a:cubicBezTo>
                      <a:pt x="455" y="233"/>
                      <a:pt x="451" y="238"/>
                      <a:pt x="451" y="238"/>
                    </a:cubicBezTo>
                    <a:cubicBezTo>
                      <a:pt x="451" y="238"/>
                      <a:pt x="453" y="250"/>
                      <a:pt x="448" y="251"/>
                    </a:cubicBezTo>
                    <a:cubicBezTo>
                      <a:pt x="443" y="252"/>
                      <a:pt x="439" y="245"/>
                      <a:pt x="439" y="245"/>
                    </a:cubicBezTo>
                    <a:cubicBezTo>
                      <a:pt x="439" y="245"/>
                      <a:pt x="416" y="246"/>
                      <a:pt x="410" y="241"/>
                    </a:cubicBezTo>
                    <a:cubicBezTo>
                      <a:pt x="405" y="237"/>
                      <a:pt x="403" y="231"/>
                      <a:pt x="400" y="227"/>
                    </a:cubicBezTo>
                    <a:cubicBezTo>
                      <a:pt x="397" y="224"/>
                      <a:pt x="398" y="221"/>
                      <a:pt x="393" y="214"/>
                    </a:cubicBezTo>
                    <a:cubicBezTo>
                      <a:pt x="387" y="208"/>
                      <a:pt x="381" y="200"/>
                      <a:pt x="378" y="194"/>
                    </a:cubicBezTo>
                    <a:cubicBezTo>
                      <a:pt x="375" y="188"/>
                      <a:pt x="375" y="183"/>
                      <a:pt x="381" y="181"/>
                    </a:cubicBezTo>
                    <a:cubicBezTo>
                      <a:pt x="386" y="179"/>
                      <a:pt x="387" y="174"/>
                      <a:pt x="385" y="170"/>
                    </a:cubicBezTo>
                    <a:cubicBezTo>
                      <a:pt x="383" y="166"/>
                      <a:pt x="376" y="159"/>
                      <a:pt x="380" y="155"/>
                    </a:cubicBezTo>
                    <a:cubicBezTo>
                      <a:pt x="383" y="152"/>
                      <a:pt x="386" y="140"/>
                      <a:pt x="388" y="135"/>
                    </a:cubicBezTo>
                    <a:cubicBezTo>
                      <a:pt x="390" y="130"/>
                      <a:pt x="393" y="133"/>
                      <a:pt x="395" y="128"/>
                    </a:cubicBezTo>
                    <a:cubicBezTo>
                      <a:pt x="398" y="124"/>
                      <a:pt x="400" y="120"/>
                      <a:pt x="395" y="116"/>
                    </a:cubicBezTo>
                    <a:cubicBezTo>
                      <a:pt x="391" y="113"/>
                      <a:pt x="389" y="102"/>
                      <a:pt x="392" y="96"/>
                    </a:cubicBezTo>
                    <a:cubicBezTo>
                      <a:pt x="395" y="91"/>
                      <a:pt x="396" y="88"/>
                      <a:pt x="400" y="81"/>
                    </a:cubicBezTo>
                    <a:cubicBezTo>
                      <a:pt x="404" y="75"/>
                      <a:pt x="399" y="72"/>
                      <a:pt x="395" y="65"/>
                    </a:cubicBezTo>
                    <a:cubicBezTo>
                      <a:pt x="392" y="57"/>
                      <a:pt x="384" y="53"/>
                      <a:pt x="382" y="44"/>
                    </a:cubicBezTo>
                    <a:cubicBezTo>
                      <a:pt x="379" y="36"/>
                      <a:pt x="373" y="24"/>
                      <a:pt x="368" y="23"/>
                    </a:cubicBezTo>
                    <a:cubicBezTo>
                      <a:pt x="358" y="22"/>
                      <a:pt x="358" y="22"/>
                      <a:pt x="358" y="22"/>
                    </a:cubicBezTo>
                    <a:cubicBezTo>
                      <a:pt x="358" y="22"/>
                      <a:pt x="350" y="20"/>
                      <a:pt x="346" y="18"/>
                    </a:cubicBezTo>
                    <a:cubicBezTo>
                      <a:pt x="342" y="16"/>
                      <a:pt x="338" y="16"/>
                      <a:pt x="331" y="16"/>
                    </a:cubicBezTo>
                    <a:cubicBezTo>
                      <a:pt x="325" y="16"/>
                      <a:pt x="330" y="8"/>
                      <a:pt x="325" y="8"/>
                    </a:cubicBezTo>
                    <a:cubicBezTo>
                      <a:pt x="320" y="8"/>
                      <a:pt x="308" y="8"/>
                      <a:pt x="302" y="11"/>
                    </a:cubicBezTo>
                    <a:cubicBezTo>
                      <a:pt x="297" y="14"/>
                      <a:pt x="294" y="16"/>
                      <a:pt x="292" y="19"/>
                    </a:cubicBezTo>
                    <a:cubicBezTo>
                      <a:pt x="290" y="22"/>
                      <a:pt x="283" y="31"/>
                      <a:pt x="280" y="38"/>
                    </a:cubicBezTo>
                    <a:cubicBezTo>
                      <a:pt x="277" y="44"/>
                      <a:pt x="274" y="49"/>
                      <a:pt x="268" y="50"/>
                    </a:cubicBezTo>
                    <a:cubicBezTo>
                      <a:pt x="263" y="51"/>
                      <a:pt x="256" y="41"/>
                      <a:pt x="250" y="36"/>
                    </a:cubicBezTo>
                    <a:cubicBezTo>
                      <a:pt x="244" y="30"/>
                      <a:pt x="229" y="39"/>
                      <a:pt x="226" y="43"/>
                    </a:cubicBezTo>
                    <a:cubicBezTo>
                      <a:pt x="223" y="47"/>
                      <a:pt x="217" y="40"/>
                      <a:pt x="217" y="35"/>
                    </a:cubicBezTo>
                    <a:cubicBezTo>
                      <a:pt x="217" y="29"/>
                      <a:pt x="209" y="28"/>
                      <a:pt x="202" y="31"/>
                    </a:cubicBezTo>
                    <a:cubicBezTo>
                      <a:pt x="196" y="35"/>
                      <a:pt x="197" y="44"/>
                      <a:pt x="187" y="48"/>
                    </a:cubicBezTo>
                    <a:cubicBezTo>
                      <a:pt x="177" y="52"/>
                      <a:pt x="173" y="36"/>
                      <a:pt x="169" y="30"/>
                    </a:cubicBezTo>
                    <a:cubicBezTo>
                      <a:pt x="165" y="25"/>
                      <a:pt x="158" y="20"/>
                      <a:pt x="152" y="19"/>
                    </a:cubicBezTo>
                    <a:cubicBezTo>
                      <a:pt x="146" y="18"/>
                      <a:pt x="142" y="17"/>
                      <a:pt x="137" y="10"/>
                    </a:cubicBezTo>
                    <a:cubicBezTo>
                      <a:pt x="132" y="3"/>
                      <a:pt x="126" y="0"/>
                      <a:pt x="120" y="2"/>
                    </a:cubicBezTo>
                    <a:cubicBezTo>
                      <a:pt x="114" y="3"/>
                      <a:pt x="107" y="12"/>
                      <a:pt x="103" y="14"/>
                    </a:cubicBezTo>
                    <a:cubicBezTo>
                      <a:pt x="99" y="16"/>
                      <a:pt x="98" y="36"/>
                      <a:pt x="97" y="44"/>
                    </a:cubicBezTo>
                    <a:cubicBezTo>
                      <a:pt x="96" y="52"/>
                      <a:pt x="80" y="50"/>
                      <a:pt x="73" y="55"/>
                    </a:cubicBezTo>
                    <a:cubicBezTo>
                      <a:pt x="67" y="60"/>
                      <a:pt x="72" y="81"/>
                      <a:pt x="68" y="83"/>
                    </a:cubicBezTo>
                    <a:cubicBezTo>
                      <a:pt x="64" y="85"/>
                      <a:pt x="66" y="94"/>
                      <a:pt x="65" y="99"/>
                    </a:cubicBezTo>
                    <a:cubicBezTo>
                      <a:pt x="64" y="103"/>
                      <a:pt x="61" y="114"/>
                      <a:pt x="60" y="122"/>
                    </a:cubicBezTo>
                    <a:cubicBezTo>
                      <a:pt x="59" y="130"/>
                      <a:pt x="51" y="129"/>
                      <a:pt x="45" y="129"/>
                    </a:cubicBezTo>
                    <a:cubicBezTo>
                      <a:pt x="40" y="129"/>
                      <a:pt x="16" y="134"/>
                      <a:pt x="9" y="133"/>
                    </a:cubicBezTo>
                  </a:path>
                </a:pathLst>
              </a:custGeom>
              <a:grpFill/>
              <a:ln w="6350" cmpd="sng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lIns="44450" tIns="44450" rIns="44450" bIns="4445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MX" sz="7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5" name="Freeform 15">
                <a:extLst>
                  <a:ext uri="{FF2B5EF4-FFF2-40B4-BE49-F238E27FC236}">
                    <a16:creationId xmlns:a16="http://schemas.microsoft.com/office/drawing/2014/main" id="{73214333-6427-DBFF-17CA-A66550B091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79547" y="3799234"/>
                <a:ext cx="419846" cy="623507"/>
              </a:xfrm>
              <a:custGeom>
                <a:avLst/>
                <a:gdLst>
                  <a:gd name="T0" fmla="*/ 58656 w 191"/>
                  <a:gd name="T1" fmla="*/ 0 h 292"/>
                  <a:gd name="T2" fmla="*/ 78208 w 191"/>
                  <a:gd name="T3" fmla="*/ 8876 h 292"/>
                  <a:gd name="T4" fmla="*/ 103093 w 191"/>
                  <a:gd name="T5" fmla="*/ 10651 h 292"/>
                  <a:gd name="T6" fmla="*/ 131532 w 191"/>
                  <a:gd name="T7" fmla="*/ 28402 h 292"/>
                  <a:gd name="T8" fmla="*/ 152862 w 191"/>
                  <a:gd name="T9" fmla="*/ 47928 h 292"/>
                  <a:gd name="T10" fmla="*/ 151084 w 191"/>
                  <a:gd name="T11" fmla="*/ 94081 h 292"/>
                  <a:gd name="T12" fmla="*/ 124422 w 191"/>
                  <a:gd name="T13" fmla="*/ 113607 h 292"/>
                  <a:gd name="T14" fmla="*/ 143974 w 191"/>
                  <a:gd name="T15" fmla="*/ 124258 h 292"/>
                  <a:gd name="T16" fmla="*/ 170636 w 191"/>
                  <a:gd name="T17" fmla="*/ 117158 h 292"/>
                  <a:gd name="T18" fmla="*/ 197298 w 191"/>
                  <a:gd name="T19" fmla="*/ 110057 h 292"/>
                  <a:gd name="T20" fmla="*/ 211518 w 191"/>
                  <a:gd name="T21" fmla="*/ 133134 h 292"/>
                  <a:gd name="T22" fmla="*/ 223960 w 191"/>
                  <a:gd name="T23" fmla="*/ 163311 h 292"/>
                  <a:gd name="T24" fmla="*/ 254177 w 191"/>
                  <a:gd name="T25" fmla="*/ 182837 h 292"/>
                  <a:gd name="T26" fmla="*/ 266619 w 191"/>
                  <a:gd name="T27" fmla="*/ 181062 h 292"/>
                  <a:gd name="T28" fmla="*/ 268397 w 191"/>
                  <a:gd name="T29" fmla="*/ 191713 h 292"/>
                  <a:gd name="T30" fmla="*/ 255954 w 191"/>
                  <a:gd name="T31" fmla="*/ 230765 h 292"/>
                  <a:gd name="T32" fmla="*/ 250622 w 191"/>
                  <a:gd name="T33" fmla="*/ 252067 h 292"/>
                  <a:gd name="T34" fmla="*/ 273729 w 191"/>
                  <a:gd name="T35" fmla="*/ 282244 h 292"/>
                  <a:gd name="T36" fmla="*/ 286171 w 191"/>
                  <a:gd name="T37" fmla="*/ 328397 h 292"/>
                  <a:gd name="T38" fmla="*/ 295058 w 191"/>
                  <a:gd name="T39" fmla="*/ 363899 h 292"/>
                  <a:gd name="T40" fmla="*/ 330608 w 191"/>
                  <a:gd name="T41" fmla="*/ 386975 h 292"/>
                  <a:gd name="T42" fmla="*/ 289726 w 191"/>
                  <a:gd name="T43" fmla="*/ 418927 h 292"/>
                  <a:gd name="T44" fmla="*/ 275506 w 191"/>
                  <a:gd name="T45" fmla="*/ 456205 h 292"/>
                  <a:gd name="T46" fmla="*/ 273729 w 191"/>
                  <a:gd name="T47" fmla="*/ 504133 h 292"/>
                  <a:gd name="T48" fmla="*/ 254177 w 191"/>
                  <a:gd name="T49" fmla="*/ 505908 h 292"/>
                  <a:gd name="T50" fmla="*/ 223960 w 191"/>
                  <a:gd name="T51" fmla="*/ 475731 h 292"/>
                  <a:gd name="T52" fmla="*/ 206185 w 191"/>
                  <a:gd name="T53" fmla="*/ 466856 h 292"/>
                  <a:gd name="T54" fmla="*/ 172414 w 191"/>
                  <a:gd name="T55" fmla="*/ 449104 h 292"/>
                  <a:gd name="T56" fmla="*/ 142197 w 191"/>
                  <a:gd name="T57" fmla="*/ 463305 h 292"/>
                  <a:gd name="T58" fmla="*/ 115535 w 191"/>
                  <a:gd name="T59" fmla="*/ 468631 h 292"/>
                  <a:gd name="T60" fmla="*/ 103093 w 191"/>
                  <a:gd name="T61" fmla="*/ 481057 h 292"/>
                  <a:gd name="T62" fmla="*/ 74653 w 191"/>
                  <a:gd name="T63" fmla="*/ 511234 h 292"/>
                  <a:gd name="T64" fmla="*/ 49769 w 191"/>
                  <a:gd name="T65" fmla="*/ 495257 h 292"/>
                  <a:gd name="T66" fmla="*/ 44437 w 191"/>
                  <a:gd name="T67" fmla="*/ 479281 h 292"/>
                  <a:gd name="T68" fmla="*/ 74653 w 191"/>
                  <a:gd name="T69" fmla="*/ 450879 h 292"/>
                  <a:gd name="T70" fmla="*/ 94205 w 191"/>
                  <a:gd name="T71" fmla="*/ 417152 h 292"/>
                  <a:gd name="T72" fmla="*/ 101315 w 191"/>
                  <a:gd name="T73" fmla="*/ 365674 h 292"/>
                  <a:gd name="T74" fmla="*/ 74653 w 191"/>
                  <a:gd name="T75" fmla="*/ 340822 h 292"/>
                  <a:gd name="T76" fmla="*/ 51546 w 191"/>
                  <a:gd name="T77" fmla="*/ 308870 h 292"/>
                  <a:gd name="T78" fmla="*/ 35549 w 191"/>
                  <a:gd name="T79" fmla="*/ 284019 h 292"/>
                  <a:gd name="T80" fmla="*/ 14220 w 191"/>
                  <a:gd name="T81" fmla="*/ 248516 h 292"/>
                  <a:gd name="T82" fmla="*/ 12442 w 191"/>
                  <a:gd name="T83" fmla="*/ 213014 h 292"/>
                  <a:gd name="T84" fmla="*/ 12442 w 191"/>
                  <a:gd name="T85" fmla="*/ 181062 h 292"/>
                  <a:gd name="T86" fmla="*/ 0 w 191"/>
                  <a:gd name="T87" fmla="*/ 152660 h 292"/>
                  <a:gd name="T88" fmla="*/ 8887 w 191"/>
                  <a:gd name="T89" fmla="*/ 140234 h 292"/>
                  <a:gd name="T90" fmla="*/ 49769 w 191"/>
                  <a:gd name="T91" fmla="*/ 138459 h 292"/>
                  <a:gd name="T92" fmla="*/ 42659 w 191"/>
                  <a:gd name="T93" fmla="*/ 117158 h 292"/>
                  <a:gd name="T94" fmla="*/ 42659 w 191"/>
                  <a:gd name="T95" fmla="*/ 83430 h 292"/>
                  <a:gd name="T96" fmla="*/ 49769 w 191"/>
                  <a:gd name="T97" fmla="*/ 56804 h 292"/>
                  <a:gd name="T98" fmla="*/ 56879 w 191"/>
                  <a:gd name="T99" fmla="*/ 30177 h 292"/>
                  <a:gd name="T100" fmla="*/ 58656 w 191"/>
                  <a:gd name="T101" fmla="*/ 0 h 292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191"/>
                  <a:gd name="T154" fmla="*/ 0 h 292"/>
                  <a:gd name="T155" fmla="*/ 191 w 191"/>
                  <a:gd name="T156" fmla="*/ 292 h 292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191" h="292">
                    <a:moveTo>
                      <a:pt x="33" y="0"/>
                    </a:moveTo>
                    <a:cubicBezTo>
                      <a:pt x="33" y="0"/>
                      <a:pt x="37" y="6"/>
                      <a:pt x="44" y="5"/>
                    </a:cubicBezTo>
                    <a:cubicBezTo>
                      <a:pt x="50" y="3"/>
                      <a:pt x="56" y="1"/>
                      <a:pt x="58" y="6"/>
                    </a:cubicBezTo>
                    <a:cubicBezTo>
                      <a:pt x="61" y="11"/>
                      <a:pt x="70" y="16"/>
                      <a:pt x="74" y="16"/>
                    </a:cubicBezTo>
                    <a:cubicBezTo>
                      <a:pt x="78" y="16"/>
                      <a:pt x="85" y="16"/>
                      <a:pt x="86" y="27"/>
                    </a:cubicBezTo>
                    <a:cubicBezTo>
                      <a:pt x="87" y="37"/>
                      <a:pt x="90" y="49"/>
                      <a:pt x="85" y="53"/>
                    </a:cubicBezTo>
                    <a:cubicBezTo>
                      <a:pt x="79" y="57"/>
                      <a:pt x="70" y="60"/>
                      <a:pt x="70" y="64"/>
                    </a:cubicBezTo>
                    <a:cubicBezTo>
                      <a:pt x="70" y="68"/>
                      <a:pt x="81" y="70"/>
                      <a:pt x="81" y="70"/>
                    </a:cubicBezTo>
                    <a:cubicBezTo>
                      <a:pt x="96" y="66"/>
                      <a:pt x="96" y="66"/>
                      <a:pt x="96" y="66"/>
                    </a:cubicBezTo>
                    <a:cubicBezTo>
                      <a:pt x="96" y="66"/>
                      <a:pt x="109" y="57"/>
                      <a:pt x="111" y="62"/>
                    </a:cubicBezTo>
                    <a:cubicBezTo>
                      <a:pt x="112" y="68"/>
                      <a:pt x="117" y="71"/>
                      <a:pt x="119" y="75"/>
                    </a:cubicBezTo>
                    <a:cubicBezTo>
                      <a:pt x="120" y="79"/>
                      <a:pt x="123" y="87"/>
                      <a:pt x="126" y="92"/>
                    </a:cubicBezTo>
                    <a:cubicBezTo>
                      <a:pt x="130" y="98"/>
                      <a:pt x="137" y="104"/>
                      <a:pt x="143" y="103"/>
                    </a:cubicBezTo>
                    <a:cubicBezTo>
                      <a:pt x="143" y="103"/>
                      <a:pt x="148" y="97"/>
                      <a:pt x="150" y="102"/>
                    </a:cubicBezTo>
                    <a:cubicBezTo>
                      <a:pt x="151" y="108"/>
                      <a:pt x="152" y="99"/>
                      <a:pt x="151" y="108"/>
                    </a:cubicBezTo>
                    <a:cubicBezTo>
                      <a:pt x="150" y="116"/>
                      <a:pt x="144" y="130"/>
                      <a:pt x="144" y="130"/>
                    </a:cubicBezTo>
                    <a:cubicBezTo>
                      <a:pt x="141" y="142"/>
                      <a:pt x="141" y="142"/>
                      <a:pt x="141" y="142"/>
                    </a:cubicBezTo>
                    <a:cubicBezTo>
                      <a:pt x="141" y="142"/>
                      <a:pt x="150" y="153"/>
                      <a:pt x="154" y="159"/>
                    </a:cubicBezTo>
                    <a:cubicBezTo>
                      <a:pt x="158" y="164"/>
                      <a:pt x="161" y="178"/>
                      <a:pt x="161" y="185"/>
                    </a:cubicBezTo>
                    <a:cubicBezTo>
                      <a:pt x="161" y="192"/>
                      <a:pt x="166" y="205"/>
                      <a:pt x="166" y="205"/>
                    </a:cubicBezTo>
                    <a:cubicBezTo>
                      <a:pt x="166" y="205"/>
                      <a:pt x="191" y="206"/>
                      <a:pt x="186" y="218"/>
                    </a:cubicBezTo>
                    <a:cubicBezTo>
                      <a:pt x="180" y="231"/>
                      <a:pt x="168" y="235"/>
                      <a:pt x="163" y="236"/>
                    </a:cubicBezTo>
                    <a:cubicBezTo>
                      <a:pt x="159" y="238"/>
                      <a:pt x="155" y="249"/>
                      <a:pt x="155" y="257"/>
                    </a:cubicBezTo>
                    <a:cubicBezTo>
                      <a:pt x="155" y="266"/>
                      <a:pt x="155" y="278"/>
                      <a:pt x="154" y="284"/>
                    </a:cubicBezTo>
                    <a:cubicBezTo>
                      <a:pt x="152" y="289"/>
                      <a:pt x="150" y="290"/>
                      <a:pt x="143" y="285"/>
                    </a:cubicBezTo>
                    <a:cubicBezTo>
                      <a:pt x="136" y="279"/>
                      <a:pt x="126" y="268"/>
                      <a:pt x="126" y="268"/>
                    </a:cubicBezTo>
                    <a:cubicBezTo>
                      <a:pt x="126" y="268"/>
                      <a:pt x="121" y="266"/>
                      <a:pt x="116" y="263"/>
                    </a:cubicBezTo>
                    <a:cubicBezTo>
                      <a:pt x="112" y="260"/>
                      <a:pt x="105" y="253"/>
                      <a:pt x="97" y="253"/>
                    </a:cubicBezTo>
                    <a:cubicBezTo>
                      <a:pt x="89" y="253"/>
                      <a:pt x="80" y="261"/>
                      <a:pt x="80" y="261"/>
                    </a:cubicBezTo>
                    <a:cubicBezTo>
                      <a:pt x="80" y="261"/>
                      <a:pt x="69" y="264"/>
                      <a:pt x="65" y="264"/>
                    </a:cubicBezTo>
                    <a:cubicBezTo>
                      <a:pt x="61" y="264"/>
                      <a:pt x="60" y="267"/>
                      <a:pt x="58" y="271"/>
                    </a:cubicBezTo>
                    <a:cubicBezTo>
                      <a:pt x="57" y="275"/>
                      <a:pt x="46" y="292"/>
                      <a:pt x="42" y="288"/>
                    </a:cubicBezTo>
                    <a:cubicBezTo>
                      <a:pt x="38" y="284"/>
                      <a:pt x="32" y="279"/>
                      <a:pt x="28" y="279"/>
                    </a:cubicBezTo>
                    <a:cubicBezTo>
                      <a:pt x="24" y="279"/>
                      <a:pt x="20" y="272"/>
                      <a:pt x="25" y="270"/>
                    </a:cubicBezTo>
                    <a:cubicBezTo>
                      <a:pt x="31" y="267"/>
                      <a:pt x="36" y="257"/>
                      <a:pt x="42" y="254"/>
                    </a:cubicBezTo>
                    <a:cubicBezTo>
                      <a:pt x="47" y="252"/>
                      <a:pt x="53" y="245"/>
                      <a:pt x="53" y="235"/>
                    </a:cubicBezTo>
                    <a:cubicBezTo>
                      <a:pt x="53" y="225"/>
                      <a:pt x="58" y="213"/>
                      <a:pt x="57" y="206"/>
                    </a:cubicBezTo>
                    <a:cubicBezTo>
                      <a:pt x="56" y="199"/>
                      <a:pt x="44" y="198"/>
                      <a:pt x="42" y="192"/>
                    </a:cubicBezTo>
                    <a:cubicBezTo>
                      <a:pt x="39" y="187"/>
                      <a:pt x="32" y="178"/>
                      <a:pt x="29" y="174"/>
                    </a:cubicBezTo>
                    <a:cubicBezTo>
                      <a:pt x="26" y="170"/>
                      <a:pt x="22" y="164"/>
                      <a:pt x="20" y="160"/>
                    </a:cubicBezTo>
                    <a:cubicBezTo>
                      <a:pt x="17" y="156"/>
                      <a:pt x="8" y="148"/>
                      <a:pt x="8" y="140"/>
                    </a:cubicBezTo>
                    <a:cubicBezTo>
                      <a:pt x="8" y="131"/>
                      <a:pt x="7" y="120"/>
                      <a:pt x="7" y="120"/>
                    </a:cubicBezTo>
                    <a:cubicBezTo>
                      <a:pt x="7" y="120"/>
                      <a:pt x="8" y="106"/>
                      <a:pt x="7" y="102"/>
                    </a:cubicBezTo>
                    <a:cubicBezTo>
                      <a:pt x="6" y="98"/>
                      <a:pt x="0" y="86"/>
                      <a:pt x="0" y="86"/>
                    </a:cubicBezTo>
                    <a:cubicBezTo>
                      <a:pt x="5" y="79"/>
                      <a:pt x="5" y="79"/>
                      <a:pt x="5" y="79"/>
                    </a:cubicBezTo>
                    <a:cubicBezTo>
                      <a:pt x="5" y="79"/>
                      <a:pt x="22" y="81"/>
                      <a:pt x="28" y="78"/>
                    </a:cubicBezTo>
                    <a:cubicBezTo>
                      <a:pt x="33" y="75"/>
                      <a:pt x="28" y="67"/>
                      <a:pt x="24" y="66"/>
                    </a:cubicBezTo>
                    <a:cubicBezTo>
                      <a:pt x="21" y="65"/>
                      <a:pt x="24" y="52"/>
                      <a:pt x="24" y="47"/>
                    </a:cubicBezTo>
                    <a:cubicBezTo>
                      <a:pt x="24" y="42"/>
                      <a:pt x="29" y="36"/>
                      <a:pt x="28" y="32"/>
                    </a:cubicBezTo>
                    <a:cubicBezTo>
                      <a:pt x="27" y="28"/>
                      <a:pt x="30" y="22"/>
                      <a:pt x="32" y="17"/>
                    </a:cubicBezTo>
                    <a:cubicBezTo>
                      <a:pt x="34" y="11"/>
                      <a:pt x="33" y="6"/>
                      <a:pt x="33" y="0"/>
                    </a:cubicBezTo>
                  </a:path>
                </a:pathLst>
              </a:custGeom>
              <a:grpFill/>
              <a:ln w="6350" cmpd="sng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lIns="44450" tIns="44450" rIns="44450" bIns="4445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MX" sz="7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6" name="Freeform 16">
                <a:extLst>
                  <a:ext uri="{FF2B5EF4-FFF2-40B4-BE49-F238E27FC236}">
                    <a16:creationId xmlns:a16="http://schemas.microsoft.com/office/drawing/2014/main" id="{263AC9CD-F85B-CF90-9BAC-286B08AC0A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79547" y="3799234"/>
                <a:ext cx="419846" cy="623507"/>
              </a:xfrm>
              <a:custGeom>
                <a:avLst/>
                <a:gdLst>
                  <a:gd name="T0" fmla="*/ 58656 w 191"/>
                  <a:gd name="T1" fmla="*/ 0 h 292"/>
                  <a:gd name="T2" fmla="*/ 78208 w 191"/>
                  <a:gd name="T3" fmla="*/ 8876 h 292"/>
                  <a:gd name="T4" fmla="*/ 103093 w 191"/>
                  <a:gd name="T5" fmla="*/ 10651 h 292"/>
                  <a:gd name="T6" fmla="*/ 131532 w 191"/>
                  <a:gd name="T7" fmla="*/ 28402 h 292"/>
                  <a:gd name="T8" fmla="*/ 152862 w 191"/>
                  <a:gd name="T9" fmla="*/ 47928 h 292"/>
                  <a:gd name="T10" fmla="*/ 151084 w 191"/>
                  <a:gd name="T11" fmla="*/ 94081 h 292"/>
                  <a:gd name="T12" fmla="*/ 124422 w 191"/>
                  <a:gd name="T13" fmla="*/ 113607 h 292"/>
                  <a:gd name="T14" fmla="*/ 143974 w 191"/>
                  <a:gd name="T15" fmla="*/ 124258 h 292"/>
                  <a:gd name="T16" fmla="*/ 170636 w 191"/>
                  <a:gd name="T17" fmla="*/ 117158 h 292"/>
                  <a:gd name="T18" fmla="*/ 197298 w 191"/>
                  <a:gd name="T19" fmla="*/ 110057 h 292"/>
                  <a:gd name="T20" fmla="*/ 211518 w 191"/>
                  <a:gd name="T21" fmla="*/ 133134 h 292"/>
                  <a:gd name="T22" fmla="*/ 223960 w 191"/>
                  <a:gd name="T23" fmla="*/ 163311 h 292"/>
                  <a:gd name="T24" fmla="*/ 254177 w 191"/>
                  <a:gd name="T25" fmla="*/ 182837 h 292"/>
                  <a:gd name="T26" fmla="*/ 266619 w 191"/>
                  <a:gd name="T27" fmla="*/ 181062 h 292"/>
                  <a:gd name="T28" fmla="*/ 268397 w 191"/>
                  <a:gd name="T29" fmla="*/ 191713 h 292"/>
                  <a:gd name="T30" fmla="*/ 255954 w 191"/>
                  <a:gd name="T31" fmla="*/ 230765 h 292"/>
                  <a:gd name="T32" fmla="*/ 250622 w 191"/>
                  <a:gd name="T33" fmla="*/ 252067 h 292"/>
                  <a:gd name="T34" fmla="*/ 273729 w 191"/>
                  <a:gd name="T35" fmla="*/ 282244 h 292"/>
                  <a:gd name="T36" fmla="*/ 286171 w 191"/>
                  <a:gd name="T37" fmla="*/ 328397 h 292"/>
                  <a:gd name="T38" fmla="*/ 295058 w 191"/>
                  <a:gd name="T39" fmla="*/ 363899 h 292"/>
                  <a:gd name="T40" fmla="*/ 330608 w 191"/>
                  <a:gd name="T41" fmla="*/ 386975 h 292"/>
                  <a:gd name="T42" fmla="*/ 289726 w 191"/>
                  <a:gd name="T43" fmla="*/ 418927 h 292"/>
                  <a:gd name="T44" fmla="*/ 275506 w 191"/>
                  <a:gd name="T45" fmla="*/ 456205 h 292"/>
                  <a:gd name="T46" fmla="*/ 273729 w 191"/>
                  <a:gd name="T47" fmla="*/ 504133 h 292"/>
                  <a:gd name="T48" fmla="*/ 254177 w 191"/>
                  <a:gd name="T49" fmla="*/ 505908 h 292"/>
                  <a:gd name="T50" fmla="*/ 223960 w 191"/>
                  <a:gd name="T51" fmla="*/ 475731 h 292"/>
                  <a:gd name="T52" fmla="*/ 206185 w 191"/>
                  <a:gd name="T53" fmla="*/ 466856 h 292"/>
                  <a:gd name="T54" fmla="*/ 172414 w 191"/>
                  <a:gd name="T55" fmla="*/ 449104 h 292"/>
                  <a:gd name="T56" fmla="*/ 142197 w 191"/>
                  <a:gd name="T57" fmla="*/ 463305 h 292"/>
                  <a:gd name="T58" fmla="*/ 115535 w 191"/>
                  <a:gd name="T59" fmla="*/ 468631 h 292"/>
                  <a:gd name="T60" fmla="*/ 103093 w 191"/>
                  <a:gd name="T61" fmla="*/ 481057 h 292"/>
                  <a:gd name="T62" fmla="*/ 74653 w 191"/>
                  <a:gd name="T63" fmla="*/ 511234 h 292"/>
                  <a:gd name="T64" fmla="*/ 49769 w 191"/>
                  <a:gd name="T65" fmla="*/ 495257 h 292"/>
                  <a:gd name="T66" fmla="*/ 44437 w 191"/>
                  <a:gd name="T67" fmla="*/ 479281 h 292"/>
                  <a:gd name="T68" fmla="*/ 74653 w 191"/>
                  <a:gd name="T69" fmla="*/ 450879 h 292"/>
                  <a:gd name="T70" fmla="*/ 94205 w 191"/>
                  <a:gd name="T71" fmla="*/ 417152 h 292"/>
                  <a:gd name="T72" fmla="*/ 101315 w 191"/>
                  <a:gd name="T73" fmla="*/ 365674 h 292"/>
                  <a:gd name="T74" fmla="*/ 74653 w 191"/>
                  <a:gd name="T75" fmla="*/ 340822 h 292"/>
                  <a:gd name="T76" fmla="*/ 51546 w 191"/>
                  <a:gd name="T77" fmla="*/ 308870 h 292"/>
                  <a:gd name="T78" fmla="*/ 35549 w 191"/>
                  <a:gd name="T79" fmla="*/ 284019 h 292"/>
                  <a:gd name="T80" fmla="*/ 14220 w 191"/>
                  <a:gd name="T81" fmla="*/ 248516 h 292"/>
                  <a:gd name="T82" fmla="*/ 12442 w 191"/>
                  <a:gd name="T83" fmla="*/ 213014 h 292"/>
                  <a:gd name="T84" fmla="*/ 12442 w 191"/>
                  <a:gd name="T85" fmla="*/ 181062 h 292"/>
                  <a:gd name="T86" fmla="*/ 0 w 191"/>
                  <a:gd name="T87" fmla="*/ 152660 h 292"/>
                  <a:gd name="T88" fmla="*/ 8887 w 191"/>
                  <a:gd name="T89" fmla="*/ 140234 h 292"/>
                  <a:gd name="T90" fmla="*/ 49769 w 191"/>
                  <a:gd name="T91" fmla="*/ 138459 h 292"/>
                  <a:gd name="T92" fmla="*/ 42659 w 191"/>
                  <a:gd name="T93" fmla="*/ 117158 h 292"/>
                  <a:gd name="T94" fmla="*/ 42659 w 191"/>
                  <a:gd name="T95" fmla="*/ 83430 h 292"/>
                  <a:gd name="T96" fmla="*/ 49769 w 191"/>
                  <a:gd name="T97" fmla="*/ 56804 h 292"/>
                  <a:gd name="T98" fmla="*/ 56879 w 191"/>
                  <a:gd name="T99" fmla="*/ 30177 h 292"/>
                  <a:gd name="T100" fmla="*/ 58656 w 191"/>
                  <a:gd name="T101" fmla="*/ 0 h 292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191"/>
                  <a:gd name="T154" fmla="*/ 0 h 292"/>
                  <a:gd name="T155" fmla="*/ 191 w 191"/>
                  <a:gd name="T156" fmla="*/ 292 h 292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191" h="292">
                    <a:moveTo>
                      <a:pt x="33" y="0"/>
                    </a:moveTo>
                    <a:cubicBezTo>
                      <a:pt x="33" y="0"/>
                      <a:pt x="37" y="6"/>
                      <a:pt x="44" y="5"/>
                    </a:cubicBezTo>
                    <a:cubicBezTo>
                      <a:pt x="50" y="3"/>
                      <a:pt x="56" y="1"/>
                      <a:pt x="58" y="6"/>
                    </a:cubicBezTo>
                    <a:cubicBezTo>
                      <a:pt x="61" y="11"/>
                      <a:pt x="70" y="16"/>
                      <a:pt x="74" y="16"/>
                    </a:cubicBezTo>
                    <a:cubicBezTo>
                      <a:pt x="78" y="16"/>
                      <a:pt x="85" y="16"/>
                      <a:pt x="86" y="27"/>
                    </a:cubicBezTo>
                    <a:cubicBezTo>
                      <a:pt x="87" y="37"/>
                      <a:pt x="90" y="49"/>
                      <a:pt x="85" y="53"/>
                    </a:cubicBezTo>
                    <a:cubicBezTo>
                      <a:pt x="79" y="57"/>
                      <a:pt x="70" y="60"/>
                      <a:pt x="70" y="64"/>
                    </a:cubicBezTo>
                    <a:cubicBezTo>
                      <a:pt x="70" y="68"/>
                      <a:pt x="81" y="70"/>
                      <a:pt x="81" y="70"/>
                    </a:cubicBezTo>
                    <a:cubicBezTo>
                      <a:pt x="96" y="66"/>
                      <a:pt x="96" y="66"/>
                      <a:pt x="96" y="66"/>
                    </a:cubicBezTo>
                    <a:cubicBezTo>
                      <a:pt x="96" y="66"/>
                      <a:pt x="109" y="57"/>
                      <a:pt x="111" y="62"/>
                    </a:cubicBezTo>
                    <a:cubicBezTo>
                      <a:pt x="112" y="68"/>
                      <a:pt x="117" y="71"/>
                      <a:pt x="119" y="75"/>
                    </a:cubicBezTo>
                    <a:cubicBezTo>
                      <a:pt x="120" y="79"/>
                      <a:pt x="123" y="87"/>
                      <a:pt x="126" y="92"/>
                    </a:cubicBezTo>
                    <a:cubicBezTo>
                      <a:pt x="130" y="98"/>
                      <a:pt x="137" y="104"/>
                      <a:pt x="143" y="103"/>
                    </a:cubicBezTo>
                    <a:cubicBezTo>
                      <a:pt x="143" y="103"/>
                      <a:pt x="148" y="97"/>
                      <a:pt x="150" y="102"/>
                    </a:cubicBezTo>
                    <a:cubicBezTo>
                      <a:pt x="151" y="108"/>
                      <a:pt x="152" y="99"/>
                      <a:pt x="151" y="108"/>
                    </a:cubicBezTo>
                    <a:cubicBezTo>
                      <a:pt x="150" y="116"/>
                      <a:pt x="144" y="130"/>
                      <a:pt x="144" y="130"/>
                    </a:cubicBezTo>
                    <a:cubicBezTo>
                      <a:pt x="141" y="142"/>
                      <a:pt x="141" y="142"/>
                      <a:pt x="141" y="142"/>
                    </a:cubicBezTo>
                    <a:cubicBezTo>
                      <a:pt x="141" y="142"/>
                      <a:pt x="150" y="153"/>
                      <a:pt x="154" y="159"/>
                    </a:cubicBezTo>
                    <a:cubicBezTo>
                      <a:pt x="158" y="164"/>
                      <a:pt x="161" y="178"/>
                      <a:pt x="161" y="185"/>
                    </a:cubicBezTo>
                    <a:cubicBezTo>
                      <a:pt x="161" y="192"/>
                      <a:pt x="166" y="205"/>
                      <a:pt x="166" y="205"/>
                    </a:cubicBezTo>
                    <a:cubicBezTo>
                      <a:pt x="166" y="205"/>
                      <a:pt x="191" y="206"/>
                      <a:pt x="186" y="218"/>
                    </a:cubicBezTo>
                    <a:cubicBezTo>
                      <a:pt x="180" y="231"/>
                      <a:pt x="168" y="235"/>
                      <a:pt x="163" y="236"/>
                    </a:cubicBezTo>
                    <a:cubicBezTo>
                      <a:pt x="159" y="238"/>
                      <a:pt x="155" y="249"/>
                      <a:pt x="155" y="257"/>
                    </a:cubicBezTo>
                    <a:cubicBezTo>
                      <a:pt x="155" y="266"/>
                      <a:pt x="155" y="278"/>
                      <a:pt x="154" y="284"/>
                    </a:cubicBezTo>
                    <a:cubicBezTo>
                      <a:pt x="152" y="289"/>
                      <a:pt x="150" y="290"/>
                      <a:pt x="143" y="285"/>
                    </a:cubicBezTo>
                    <a:cubicBezTo>
                      <a:pt x="136" y="279"/>
                      <a:pt x="126" y="268"/>
                      <a:pt x="126" y="268"/>
                    </a:cubicBezTo>
                    <a:cubicBezTo>
                      <a:pt x="126" y="268"/>
                      <a:pt x="121" y="266"/>
                      <a:pt x="116" y="263"/>
                    </a:cubicBezTo>
                    <a:cubicBezTo>
                      <a:pt x="112" y="260"/>
                      <a:pt x="105" y="253"/>
                      <a:pt x="97" y="253"/>
                    </a:cubicBezTo>
                    <a:cubicBezTo>
                      <a:pt x="89" y="253"/>
                      <a:pt x="80" y="261"/>
                      <a:pt x="80" y="261"/>
                    </a:cubicBezTo>
                    <a:cubicBezTo>
                      <a:pt x="80" y="261"/>
                      <a:pt x="69" y="264"/>
                      <a:pt x="65" y="264"/>
                    </a:cubicBezTo>
                    <a:cubicBezTo>
                      <a:pt x="61" y="264"/>
                      <a:pt x="60" y="267"/>
                      <a:pt x="58" y="271"/>
                    </a:cubicBezTo>
                    <a:cubicBezTo>
                      <a:pt x="57" y="275"/>
                      <a:pt x="46" y="292"/>
                      <a:pt x="42" y="288"/>
                    </a:cubicBezTo>
                    <a:cubicBezTo>
                      <a:pt x="38" y="284"/>
                      <a:pt x="32" y="279"/>
                      <a:pt x="28" y="279"/>
                    </a:cubicBezTo>
                    <a:cubicBezTo>
                      <a:pt x="24" y="279"/>
                      <a:pt x="20" y="272"/>
                      <a:pt x="25" y="270"/>
                    </a:cubicBezTo>
                    <a:cubicBezTo>
                      <a:pt x="31" y="267"/>
                      <a:pt x="36" y="257"/>
                      <a:pt x="42" y="254"/>
                    </a:cubicBezTo>
                    <a:cubicBezTo>
                      <a:pt x="47" y="252"/>
                      <a:pt x="53" y="245"/>
                      <a:pt x="53" y="235"/>
                    </a:cubicBezTo>
                    <a:cubicBezTo>
                      <a:pt x="53" y="225"/>
                      <a:pt x="58" y="213"/>
                      <a:pt x="57" y="206"/>
                    </a:cubicBezTo>
                    <a:cubicBezTo>
                      <a:pt x="56" y="199"/>
                      <a:pt x="44" y="198"/>
                      <a:pt x="42" y="192"/>
                    </a:cubicBezTo>
                    <a:cubicBezTo>
                      <a:pt x="39" y="187"/>
                      <a:pt x="32" y="178"/>
                      <a:pt x="29" y="174"/>
                    </a:cubicBezTo>
                    <a:cubicBezTo>
                      <a:pt x="26" y="170"/>
                      <a:pt x="22" y="164"/>
                      <a:pt x="20" y="160"/>
                    </a:cubicBezTo>
                    <a:cubicBezTo>
                      <a:pt x="17" y="156"/>
                      <a:pt x="8" y="148"/>
                      <a:pt x="8" y="140"/>
                    </a:cubicBezTo>
                    <a:cubicBezTo>
                      <a:pt x="8" y="131"/>
                      <a:pt x="7" y="120"/>
                      <a:pt x="7" y="120"/>
                    </a:cubicBezTo>
                    <a:cubicBezTo>
                      <a:pt x="7" y="120"/>
                      <a:pt x="8" y="106"/>
                      <a:pt x="7" y="102"/>
                    </a:cubicBezTo>
                    <a:cubicBezTo>
                      <a:pt x="6" y="98"/>
                      <a:pt x="0" y="86"/>
                      <a:pt x="0" y="86"/>
                    </a:cubicBezTo>
                    <a:cubicBezTo>
                      <a:pt x="5" y="79"/>
                      <a:pt x="5" y="79"/>
                      <a:pt x="5" y="79"/>
                    </a:cubicBezTo>
                    <a:cubicBezTo>
                      <a:pt x="5" y="79"/>
                      <a:pt x="22" y="81"/>
                      <a:pt x="28" y="78"/>
                    </a:cubicBezTo>
                    <a:cubicBezTo>
                      <a:pt x="33" y="75"/>
                      <a:pt x="28" y="67"/>
                      <a:pt x="24" y="66"/>
                    </a:cubicBezTo>
                    <a:cubicBezTo>
                      <a:pt x="21" y="65"/>
                      <a:pt x="24" y="52"/>
                      <a:pt x="24" y="47"/>
                    </a:cubicBezTo>
                    <a:cubicBezTo>
                      <a:pt x="24" y="42"/>
                      <a:pt x="29" y="36"/>
                      <a:pt x="28" y="32"/>
                    </a:cubicBezTo>
                    <a:cubicBezTo>
                      <a:pt x="27" y="28"/>
                      <a:pt x="30" y="22"/>
                      <a:pt x="32" y="17"/>
                    </a:cubicBezTo>
                    <a:cubicBezTo>
                      <a:pt x="34" y="11"/>
                      <a:pt x="33" y="6"/>
                      <a:pt x="33" y="0"/>
                    </a:cubicBezTo>
                  </a:path>
                </a:pathLst>
              </a:custGeom>
              <a:grpFill/>
              <a:ln w="6350" cmpd="sng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lIns="44450" tIns="44450" rIns="44450" bIns="4445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MX" sz="7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7" name="Freeform 17">
                <a:extLst>
                  <a:ext uri="{FF2B5EF4-FFF2-40B4-BE49-F238E27FC236}">
                    <a16:creationId xmlns:a16="http://schemas.microsoft.com/office/drawing/2014/main" id="{E5280B9C-DB14-0D2D-73D8-79381AC9BE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10693" y="3309609"/>
                <a:ext cx="804212" cy="1030891"/>
              </a:xfrm>
              <a:custGeom>
                <a:avLst/>
                <a:gdLst>
                  <a:gd name="T0" fmla="*/ 359935 w 366"/>
                  <a:gd name="T1" fmla="*/ 1775 h 482"/>
                  <a:gd name="T2" fmla="*/ 462774 w 366"/>
                  <a:gd name="T3" fmla="*/ 21302 h 482"/>
                  <a:gd name="T4" fmla="*/ 512420 w 366"/>
                  <a:gd name="T5" fmla="*/ 65681 h 482"/>
                  <a:gd name="T6" fmla="*/ 579797 w 366"/>
                  <a:gd name="T7" fmla="*/ 67456 h 482"/>
                  <a:gd name="T8" fmla="*/ 624124 w 366"/>
                  <a:gd name="T9" fmla="*/ 131362 h 482"/>
                  <a:gd name="T10" fmla="*/ 611712 w 366"/>
                  <a:gd name="T11" fmla="*/ 170415 h 482"/>
                  <a:gd name="T12" fmla="*/ 583343 w 366"/>
                  <a:gd name="T13" fmla="*/ 253848 h 482"/>
                  <a:gd name="T14" fmla="*/ 503555 w 366"/>
                  <a:gd name="T15" fmla="*/ 326629 h 482"/>
                  <a:gd name="T16" fmla="*/ 414901 w 366"/>
                  <a:gd name="T17" fmla="*/ 372783 h 482"/>
                  <a:gd name="T18" fmla="*/ 391850 w 366"/>
                  <a:gd name="T19" fmla="*/ 454440 h 482"/>
                  <a:gd name="T20" fmla="*/ 455681 w 366"/>
                  <a:gd name="T21" fmla="*/ 525447 h 482"/>
                  <a:gd name="T22" fmla="*/ 530151 w 366"/>
                  <a:gd name="T23" fmla="*/ 523672 h 482"/>
                  <a:gd name="T24" fmla="*/ 560293 w 366"/>
                  <a:gd name="T25" fmla="*/ 552074 h 482"/>
                  <a:gd name="T26" fmla="*/ 556747 w 366"/>
                  <a:gd name="T27" fmla="*/ 647933 h 482"/>
                  <a:gd name="T28" fmla="*/ 514193 w 366"/>
                  <a:gd name="T29" fmla="*/ 679885 h 482"/>
                  <a:gd name="T30" fmla="*/ 439724 w 366"/>
                  <a:gd name="T31" fmla="*/ 646157 h 482"/>
                  <a:gd name="T32" fmla="*/ 429085 w 366"/>
                  <a:gd name="T33" fmla="*/ 598228 h 482"/>
                  <a:gd name="T34" fmla="*/ 391850 w 366"/>
                  <a:gd name="T35" fmla="*/ 566275 h 482"/>
                  <a:gd name="T36" fmla="*/ 320927 w 366"/>
                  <a:gd name="T37" fmla="*/ 600003 h 482"/>
                  <a:gd name="T38" fmla="*/ 258870 w 366"/>
                  <a:gd name="T39" fmla="*/ 662134 h 482"/>
                  <a:gd name="T40" fmla="*/ 269508 w 366"/>
                  <a:gd name="T41" fmla="*/ 720714 h 482"/>
                  <a:gd name="T42" fmla="*/ 324474 w 366"/>
                  <a:gd name="T43" fmla="*/ 763318 h 482"/>
                  <a:gd name="T44" fmla="*/ 262416 w 366"/>
                  <a:gd name="T45" fmla="*/ 811247 h 482"/>
                  <a:gd name="T46" fmla="*/ 193266 w 366"/>
                  <a:gd name="T47" fmla="*/ 855626 h 482"/>
                  <a:gd name="T48" fmla="*/ 132981 w 366"/>
                  <a:gd name="T49" fmla="*/ 830774 h 482"/>
                  <a:gd name="T50" fmla="*/ 111704 w 366"/>
                  <a:gd name="T51" fmla="*/ 789945 h 482"/>
                  <a:gd name="T52" fmla="*/ 157804 w 366"/>
                  <a:gd name="T53" fmla="*/ 708288 h 482"/>
                  <a:gd name="T54" fmla="*/ 228727 w 366"/>
                  <a:gd name="T55" fmla="*/ 647933 h 482"/>
                  <a:gd name="T56" fmla="*/ 180854 w 366"/>
                  <a:gd name="T57" fmla="*/ 566275 h 482"/>
                  <a:gd name="T58" fmla="*/ 140073 w 366"/>
                  <a:gd name="T59" fmla="*/ 635507 h 482"/>
                  <a:gd name="T60" fmla="*/ 141846 w 366"/>
                  <a:gd name="T61" fmla="*/ 569826 h 482"/>
                  <a:gd name="T62" fmla="*/ 104612 w 366"/>
                  <a:gd name="T63" fmla="*/ 516571 h 482"/>
                  <a:gd name="T64" fmla="*/ 56739 w 366"/>
                  <a:gd name="T65" fmla="*/ 543198 h 482"/>
                  <a:gd name="T66" fmla="*/ 40781 w 366"/>
                  <a:gd name="T67" fmla="*/ 592903 h 482"/>
                  <a:gd name="T68" fmla="*/ 1773 w 366"/>
                  <a:gd name="T69" fmla="*/ 598228 h 482"/>
                  <a:gd name="T70" fmla="*/ 21277 w 366"/>
                  <a:gd name="T71" fmla="*/ 539648 h 482"/>
                  <a:gd name="T72" fmla="*/ 35462 w 366"/>
                  <a:gd name="T73" fmla="*/ 356807 h 482"/>
                  <a:gd name="T74" fmla="*/ 92200 w 366"/>
                  <a:gd name="T75" fmla="*/ 291126 h 482"/>
                  <a:gd name="T76" fmla="*/ 109931 w 366"/>
                  <a:gd name="T77" fmla="*/ 227220 h 482"/>
                  <a:gd name="T78" fmla="*/ 186173 w 366"/>
                  <a:gd name="T79" fmla="*/ 147338 h 482"/>
                  <a:gd name="T80" fmla="*/ 294331 w 366"/>
                  <a:gd name="T81" fmla="*/ 166865 h 482"/>
                  <a:gd name="T82" fmla="*/ 347524 w 366"/>
                  <a:gd name="T83" fmla="*/ 99409 h 482"/>
                  <a:gd name="T84" fmla="*/ 331566 w 366"/>
                  <a:gd name="T85" fmla="*/ 10651 h 482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366"/>
                  <a:gd name="T130" fmla="*/ 0 h 482"/>
                  <a:gd name="T131" fmla="*/ 366 w 366"/>
                  <a:gd name="T132" fmla="*/ 482 h 482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366" h="482">
                    <a:moveTo>
                      <a:pt x="178" y="11"/>
                    </a:moveTo>
                    <a:cubicBezTo>
                      <a:pt x="180" y="9"/>
                      <a:pt x="182" y="7"/>
                      <a:pt x="187" y="6"/>
                    </a:cubicBezTo>
                    <a:cubicBezTo>
                      <a:pt x="192" y="5"/>
                      <a:pt x="200" y="2"/>
                      <a:pt x="203" y="1"/>
                    </a:cubicBezTo>
                    <a:cubicBezTo>
                      <a:pt x="206" y="0"/>
                      <a:pt x="226" y="2"/>
                      <a:pt x="231" y="2"/>
                    </a:cubicBezTo>
                    <a:cubicBezTo>
                      <a:pt x="235" y="2"/>
                      <a:pt x="239" y="5"/>
                      <a:pt x="241" y="8"/>
                    </a:cubicBezTo>
                    <a:cubicBezTo>
                      <a:pt x="243" y="11"/>
                      <a:pt x="255" y="12"/>
                      <a:pt x="261" y="12"/>
                    </a:cubicBezTo>
                    <a:cubicBezTo>
                      <a:pt x="267" y="12"/>
                      <a:pt x="276" y="17"/>
                      <a:pt x="279" y="17"/>
                    </a:cubicBezTo>
                    <a:cubicBezTo>
                      <a:pt x="283" y="17"/>
                      <a:pt x="282" y="23"/>
                      <a:pt x="282" y="29"/>
                    </a:cubicBezTo>
                    <a:cubicBezTo>
                      <a:pt x="282" y="35"/>
                      <a:pt x="289" y="34"/>
                      <a:pt x="289" y="37"/>
                    </a:cubicBezTo>
                    <a:cubicBezTo>
                      <a:pt x="289" y="41"/>
                      <a:pt x="296" y="44"/>
                      <a:pt x="296" y="44"/>
                    </a:cubicBezTo>
                    <a:cubicBezTo>
                      <a:pt x="296" y="44"/>
                      <a:pt x="313" y="45"/>
                      <a:pt x="316" y="42"/>
                    </a:cubicBezTo>
                    <a:cubicBezTo>
                      <a:pt x="318" y="39"/>
                      <a:pt x="322" y="38"/>
                      <a:pt x="327" y="38"/>
                    </a:cubicBezTo>
                    <a:cubicBezTo>
                      <a:pt x="331" y="38"/>
                      <a:pt x="332" y="43"/>
                      <a:pt x="333" y="46"/>
                    </a:cubicBezTo>
                    <a:cubicBezTo>
                      <a:pt x="334" y="48"/>
                      <a:pt x="335" y="57"/>
                      <a:pt x="340" y="62"/>
                    </a:cubicBezTo>
                    <a:cubicBezTo>
                      <a:pt x="344" y="68"/>
                      <a:pt x="348" y="73"/>
                      <a:pt x="352" y="74"/>
                    </a:cubicBezTo>
                    <a:cubicBezTo>
                      <a:pt x="362" y="74"/>
                      <a:pt x="362" y="74"/>
                      <a:pt x="362" y="74"/>
                    </a:cubicBezTo>
                    <a:cubicBezTo>
                      <a:pt x="362" y="74"/>
                      <a:pt x="366" y="85"/>
                      <a:pt x="362" y="87"/>
                    </a:cubicBezTo>
                    <a:cubicBezTo>
                      <a:pt x="358" y="90"/>
                      <a:pt x="344" y="88"/>
                      <a:pt x="345" y="96"/>
                    </a:cubicBezTo>
                    <a:cubicBezTo>
                      <a:pt x="346" y="103"/>
                      <a:pt x="345" y="113"/>
                      <a:pt x="345" y="113"/>
                    </a:cubicBezTo>
                    <a:cubicBezTo>
                      <a:pt x="345" y="113"/>
                      <a:pt x="332" y="111"/>
                      <a:pt x="331" y="117"/>
                    </a:cubicBezTo>
                    <a:cubicBezTo>
                      <a:pt x="330" y="123"/>
                      <a:pt x="334" y="138"/>
                      <a:pt x="329" y="143"/>
                    </a:cubicBezTo>
                    <a:cubicBezTo>
                      <a:pt x="324" y="148"/>
                      <a:pt x="316" y="150"/>
                      <a:pt x="316" y="150"/>
                    </a:cubicBezTo>
                    <a:cubicBezTo>
                      <a:pt x="296" y="173"/>
                      <a:pt x="296" y="173"/>
                      <a:pt x="296" y="173"/>
                    </a:cubicBezTo>
                    <a:cubicBezTo>
                      <a:pt x="296" y="173"/>
                      <a:pt x="286" y="180"/>
                      <a:pt x="284" y="184"/>
                    </a:cubicBezTo>
                    <a:cubicBezTo>
                      <a:pt x="281" y="188"/>
                      <a:pt x="280" y="195"/>
                      <a:pt x="273" y="199"/>
                    </a:cubicBezTo>
                    <a:cubicBezTo>
                      <a:pt x="265" y="203"/>
                      <a:pt x="268" y="209"/>
                      <a:pt x="262" y="209"/>
                    </a:cubicBezTo>
                    <a:cubicBezTo>
                      <a:pt x="255" y="209"/>
                      <a:pt x="239" y="209"/>
                      <a:pt x="234" y="210"/>
                    </a:cubicBezTo>
                    <a:cubicBezTo>
                      <a:pt x="229" y="211"/>
                      <a:pt x="219" y="214"/>
                      <a:pt x="217" y="219"/>
                    </a:cubicBezTo>
                    <a:cubicBezTo>
                      <a:pt x="214" y="224"/>
                      <a:pt x="214" y="225"/>
                      <a:pt x="217" y="231"/>
                    </a:cubicBezTo>
                    <a:cubicBezTo>
                      <a:pt x="219" y="237"/>
                      <a:pt x="221" y="251"/>
                      <a:pt x="221" y="256"/>
                    </a:cubicBezTo>
                    <a:cubicBezTo>
                      <a:pt x="221" y="261"/>
                      <a:pt x="228" y="271"/>
                      <a:pt x="228" y="271"/>
                    </a:cubicBezTo>
                    <a:cubicBezTo>
                      <a:pt x="228" y="271"/>
                      <a:pt x="239" y="277"/>
                      <a:pt x="244" y="281"/>
                    </a:cubicBezTo>
                    <a:cubicBezTo>
                      <a:pt x="249" y="285"/>
                      <a:pt x="253" y="291"/>
                      <a:pt x="257" y="296"/>
                    </a:cubicBezTo>
                    <a:cubicBezTo>
                      <a:pt x="260" y="301"/>
                      <a:pt x="263" y="307"/>
                      <a:pt x="268" y="306"/>
                    </a:cubicBezTo>
                    <a:cubicBezTo>
                      <a:pt x="273" y="304"/>
                      <a:pt x="279" y="307"/>
                      <a:pt x="284" y="306"/>
                    </a:cubicBezTo>
                    <a:cubicBezTo>
                      <a:pt x="289" y="304"/>
                      <a:pt x="299" y="295"/>
                      <a:pt x="299" y="295"/>
                    </a:cubicBezTo>
                    <a:cubicBezTo>
                      <a:pt x="304" y="281"/>
                      <a:pt x="304" y="281"/>
                      <a:pt x="304" y="281"/>
                    </a:cubicBezTo>
                    <a:cubicBezTo>
                      <a:pt x="304" y="281"/>
                      <a:pt x="310" y="278"/>
                      <a:pt x="315" y="287"/>
                    </a:cubicBezTo>
                    <a:cubicBezTo>
                      <a:pt x="320" y="296"/>
                      <a:pt x="317" y="303"/>
                      <a:pt x="316" y="311"/>
                    </a:cubicBezTo>
                    <a:cubicBezTo>
                      <a:pt x="315" y="318"/>
                      <a:pt x="304" y="319"/>
                      <a:pt x="307" y="323"/>
                    </a:cubicBezTo>
                    <a:cubicBezTo>
                      <a:pt x="311" y="327"/>
                      <a:pt x="316" y="341"/>
                      <a:pt x="316" y="347"/>
                    </a:cubicBezTo>
                    <a:cubicBezTo>
                      <a:pt x="316" y="353"/>
                      <a:pt x="316" y="362"/>
                      <a:pt x="314" y="365"/>
                    </a:cubicBezTo>
                    <a:cubicBezTo>
                      <a:pt x="311" y="369"/>
                      <a:pt x="309" y="375"/>
                      <a:pt x="309" y="379"/>
                    </a:cubicBezTo>
                    <a:cubicBezTo>
                      <a:pt x="309" y="383"/>
                      <a:pt x="309" y="390"/>
                      <a:pt x="304" y="390"/>
                    </a:cubicBezTo>
                    <a:cubicBezTo>
                      <a:pt x="299" y="390"/>
                      <a:pt x="295" y="386"/>
                      <a:pt x="290" y="383"/>
                    </a:cubicBezTo>
                    <a:cubicBezTo>
                      <a:pt x="285" y="379"/>
                      <a:pt x="284" y="373"/>
                      <a:pt x="280" y="373"/>
                    </a:cubicBezTo>
                    <a:cubicBezTo>
                      <a:pt x="276" y="373"/>
                      <a:pt x="270" y="370"/>
                      <a:pt x="263" y="370"/>
                    </a:cubicBezTo>
                    <a:cubicBezTo>
                      <a:pt x="255" y="370"/>
                      <a:pt x="248" y="368"/>
                      <a:pt x="248" y="364"/>
                    </a:cubicBezTo>
                    <a:cubicBezTo>
                      <a:pt x="248" y="360"/>
                      <a:pt x="247" y="354"/>
                      <a:pt x="247" y="354"/>
                    </a:cubicBezTo>
                    <a:cubicBezTo>
                      <a:pt x="247" y="354"/>
                      <a:pt x="253" y="349"/>
                      <a:pt x="249" y="345"/>
                    </a:cubicBezTo>
                    <a:cubicBezTo>
                      <a:pt x="245" y="342"/>
                      <a:pt x="243" y="343"/>
                      <a:pt x="242" y="337"/>
                    </a:cubicBezTo>
                    <a:cubicBezTo>
                      <a:pt x="240" y="331"/>
                      <a:pt x="237" y="331"/>
                      <a:pt x="234" y="326"/>
                    </a:cubicBezTo>
                    <a:cubicBezTo>
                      <a:pt x="232" y="321"/>
                      <a:pt x="237" y="307"/>
                      <a:pt x="233" y="306"/>
                    </a:cubicBezTo>
                    <a:cubicBezTo>
                      <a:pt x="229" y="304"/>
                      <a:pt x="221" y="313"/>
                      <a:pt x="221" y="319"/>
                    </a:cubicBezTo>
                    <a:cubicBezTo>
                      <a:pt x="221" y="326"/>
                      <a:pt x="214" y="331"/>
                      <a:pt x="209" y="331"/>
                    </a:cubicBezTo>
                    <a:cubicBezTo>
                      <a:pt x="204" y="331"/>
                      <a:pt x="197" y="338"/>
                      <a:pt x="191" y="336"/>
                    </a:cubicBezTo>
                    <a:cubicBezTo>
                      <a:pt x="184" y="333"/>
                      <a:pt x="181" y="334"/>
                      <a:pt x="181" y="338"/>
                    </a:cubicBezTo>
                    <a:cubicBezTo>
                      <a:pt x="181" y="342"/>
                      <a:pt x="173" y="349"/>
                      <a:pt x="170" y="350"/>
                    </a:cubicBezTo>
                    <a:cubicBezTo>
                      <a:pt x="166" y="352"/>
                      <a:pt x="155" y="353"/>
                      <a:pt x="152" y="357"/>
                    </a:cubicBezTo>
                    <a:cubicBezTo>
                      <a:pt x="150" y="360"/>
                      <a:pt x="150" y="372"/>
                      <a:pt x="146" y="373"/>
                    </a:cubicBezTo>
                    <a:cubicBezTo>
                      <a:pt x="142" y="374"/>
                      <a:pt x="137" y="375"/>
                      <a:pt x="139" y="382"/>
                    </a:cubicBezTo>
                    <a:cubicBezTo>
                      <a:pt x="140" y="388"/>
                      <a:pt x="146" y="391"/>
                      <a:pt x="146" y="395"/>
                    </a:cubicBezTo>
                    <a:cubicBezTo>
                      <a:pt x="146" y="399"/>
                      <a:pt x="152" y="406"/>
                      <a:pt x="152" y="406"/>
                    </a:cubicBezTo>
                    <a:cubicBezTo>
                      <a:pt x="152" y="406"/>
                      <a:pt x="157" y="413"/>
                      <a:pt x="158" y="418"/>
                    </a:cubicBezTo>
                    <a:cubicBezTo>
                      <a:pt x="160" y="423"/>
                      <a:pt x="163" y="426"/>
                      <a:pt x="170" y="426"/>
                    </a:cubicBezTo>
                    <a:cubicBezTo>
                      <a:pt x="176" y="426"/>
                      <a:pt x="186" y="426"/>
                      <a:pt x="183" y="430"/>
                    </a:cubicBezTo>
                    <a:cubicBezTo>
                      <a:pt x="181" y="434"/>
                      <a:pt x="186" y="442"/>
                      <a:pt x="178" y="442"/>
                    </a:cubicBezTo>
                    <a:cubicBezTo>
                      <a:pt x="171" y="442"/>
                      <a:pt x="172" y="447"/>
                      <a:pt x="166" y="450"/>
                    </a:cubicBezTo>
                    <a:cubicBezTo>
                      <a:pt x="160" y="452"/>
                      <a:pt x="158" y="457"/>
                      <a:pt x="148" y="457"/>
                    </a:cubicBezTo>
                    <a:cubicBezTo>
                      <a:pt x="139" y="457"/>
                      <a:pt x="132" y="455"/>
                      <a:pt x="132" y="462"/>
                    </a:cubicBezTo>
                    <a:cubicBezTo>
                      <a:pt x="132" y="470"/>
                      <a:pt x="137" y="477"/>
                      <a:pt x="130" y="477"/>
                    </a:cubicBezTo>
                    <a:cubicBezTo>
                      <a:pt x="122" y="477"/>
                      <a:pt x="114" y="482"/>
                      <a:pt x="109" y="482"/>
                    </a:cubicBezTo>
                    <a:cubicBezTo>
                      <a:pt x="104" y="482"/>
                      <a:pt x="99" y="476"/>
                      <a:pt x="95" y="476"/>
                    </a:cubicBezTo>
                    <a:cubicBezTo>
                      <a:pt x="91" y="476"/>
                      <a:pt x="84" y="471"/>
                      <a:pt x="84" y="471"/>
                    </a:cubicBezTo>
                    <a:cubicBezTo>
                      <a:pt x="84" y="471"/>
                      <a:pt x="79" y="467"/>
                      <a:pt x="75" y="468"/>
                    </a:cubicBezTo>
                    <a:cubicBezTo>
                      <a:pt x="71" y="470"/>
                      <a:pt x="65" y="466"/>
                      <a:pt x="65" y="466"/>
                    </a:cubicBezTo>
                    <a:cubicBezTo>
                      <a:pt x="56" y="460"/>
                      <a:pt x="56" y="460"/>
                      <a:pt x="56" y="460"/>
                    </a:cubicBezTo>
                    <a:cubicBezTo>
                      <a:pt x="63" y="445"/>
                      <a:pt x="63" y="445"/>
                      <a:pt x="63" y="445"/>
                    </a:cubicBezTo>
                    <a:cubicBezTo>
                      <a:pt x="61" y="429"/>
                      <a:pt x="61" y="429"/>
                      <a:pt x="61" y="429"/>
                    </a:cubicBezTo>
                    <a:cubicBezTo>
                      <a:pt x="85" y="426"/>
                      <a:pt x="85" y="426"/>
                      <a:pt x="85" y="426"/>
                    </a:cubicBezTo>
                    <a:cubicBezTo>
                      <a:pt x="85" y="426"/>
                      <a:pt x="84" y="408"/>
                      <a:pt x="89" y="399"/>
                    </a:cubicBezTo>
                    <a:cubicBezTo>
                      <a:pt x="94" y="390"/>
                      <a:pt x="95" y="380"/>
                      <a:pt x="100" y="379"/>
                    </a:cubicBezTo>
                    <a:cubicBezTo>
                      <a:pt x="105" y="378"/>
                      <a:pt x="116" y="382"/>
                      <a:pt x="120" y="378"/>
                    </a:cubicBezTo>
                    <a:cubicBezTo>
                      <a:pt x="124" y="374"/>
                      <a:pt x="129" y="372"/>
                      <a:pt x="129" y="365"/>
                    </a:cubicBezTo>
                    <a:cubicBezTo>
                      <a:pt x="129" y="359"/>
                      <a:pt x="132" y="345"/>
                      <a:pt x="129" y="342"/>
                    </a:cubicBezTo>
                    <a:cubicBezTo>
                      <a:pt x="125" y="338"/>
                      <a:pt x="116" y="331"/>
                      <a:pt x="115" y="327"/>
                    </a:cubicBezTo>
                    <a:cubicBezTo>
                      <a:pt x="114" y="323"/>
                      <a:pt x="105" y="314"/>
                      <a:pt x="102" y="319"/>
                    </a:cubicBezTo>
                    <a:cubicBezTo>
                      <a:pt x="100" y="324"/>
                      <a:pt x="97" y="329"/>
                      <a:pt x="99" y="336"/>
                    </a:cubicBezTo>
                    <a:cubicBezTo>
                      <a:pt x="100" y="342"/>
                      <a:pt x="101" y="349"/>
                      <a:pt x="96" y="352"/>
                    </a:cubicBezTo>
                    <a:cubicBezTo>
                      <a:pt x="91" y="354"/>
                      <a:pt x="79" y="358"/>
                      <a:pt x="79" y="358"/>
                    </a:cubicBezTo>
                    <a:cubicBezTo>
                      <a:pt x="69" y="350"/>
                      <a:pt x="69" y="350"/>
                      <a:pt x="69" y="350"/>
                    </a:cubicBezTo>
                    <a:cubicBezTo>
                      <a:pt x="69" y="350"/>
                      <a:pt x="66" y="336"/>
                      <a:pt x="70" y="332"/>
                    </a:cubicBezTo>
                    <a:cubicBezTo>
                      <a:pt x="74" y="328"/>
                      <a:pt x="79" y="324"/>
                      <a:pt x="80" y="321"/>
                    </a:cubicBezTo>
                    <a:cubicBezTo>
                      <a:pt x="81" y="317"/>
                      <a:pt x="78" y="308"/>
                      <a:pt x="78" y="308"/>
                    </a:cubicBezTo>
                    <a:cubicBezTo>
                      <a:pt x="71" y="296"/>
                      <a:pt x="71" y="296"/>
                      <a:pt x="71" y="296"/>
                    </a:cubicBezTo>
                    <a:cubicBezTo>
                      <a:pt x="71" y="296"/>
                      <a:pt x="58" y="297"/>
                      <a:pt x="59" y="291"/>
                    </a:cubicBezTo>
                    <a:cubicBezTo>
                      <a:pt x="60" y="285"/>
                      <a:pt x="48" y="281"/>
                      <a:pt x="44" y="282"/>
                    </a:cubicBezTo>
                    <a:cubicBezTo>
                      <a:pt x="40" y="283"/>
                      <a:pt x="37" y="286"/>
                      <a:pt x="34" y="290"/>
                    </a:cubicBezTo>
                    <a:cubicBezTo>
                      <a:pt x="32" y="293"/>
                      <a:pt x="30" y="302"/>
                      <a:pt x="32" y="306"/>
                    </a:cubicBezTo>
                    <a:cubicBezTo>
                      <a:pt x="33" y="309"/>
                      <a:pt x="35" y="319"/>
                      <a:pt x="39" y="322"/>
                    </a:cubicBezTo>
                    <a:cubicBezTo>
                      <a:pt x="43" y="324"/>
                      <a:pt x="43" y="332"/>
                      <a:pt x="39" y="333"/>
                    </a:cubicBezTo>
                    <a:cubicBezTo>
                      <a:pt x="35" y="334"/>
                      <a:pt x="23" y="334"/>
                      <a:pt x="23" y="334"/>
                    </a:cubicBezTo>
                    <a:cubicBezTo>
                      <a:pt x="23" y="334"/>
                      <a:pt x="20" y="342"/>
                      <a:pt x="17" y="342"/>
                    </a:cubicBezTo>
                    <a:cubicBezTo>
                      <a:pt x="13" y="342"/>
                      <a:pt x="4" y="343"/>
                      <a:pt x="4" y="343"/>
                    </a:cubicBezTo>
                    <a:cubicBezTo>
                      <a:pt x="1" y="337"/>
                      <a:pt x="1" y="337"/>
                      <a:pt x="1" y="337"/>
                    </a:cubicBezTo>
                    <a:cubicBezTo>
                      <a:pt x="2" y="328"/>
                      <a:pt x="1" y="337"/>
                      <a:pt x="0" y="331"/>
                    </a:cubicBezTo>
                    <a:cubicBezTo>
                      <a:pt x="5" y="320"/>
                      <a:pt x="5" y="320"/>
                      <a:pt x="5" y="320"/>
                    </a:cubicBezTo>
                    <a:cubicBezTo>
                      <a:pt x="5" y="320"/>
                      <a:pt x="9" y="308"/>
                      <a:pt x="12" y="304"/>
                    </a:cubicBezTo>
                    <a:cubicBezTo>
                      <a:pt x="14" y="300"/>
                      <a:pt x="13" y="253"/>
                      <a:pt x="13" y="245"/>
                    </a:cubicBezTo>
                    <a:cubicBezTo>
                      <a:pt x="13" y="238"/>
                      <a:pt x="17" y="226"/>
                      <a:pt x="17" y="226"/>
                    </a:cubicBezTo>
                    <a:cubicBezTo>
                      <a:pt x="17" y="226"/>
                      <a:pt x="20" y="205"/>
                      <a:pt x="20" y="201"/>
                    </a:cubicBezTo>
                    <a:cubicBezTo>
                      <a:pt x="20" y="197"/>
                      <a:pt x="29" y="188"/>
                      <a:pt x="33" y="185"/>
                    </a:cubicBezTo>
                    <a:cubicBezTo>
                      <a:pt x="37" y="183"/>
                      <a:pt x="46" y="177"/>
                      <a:pt x="51" y="175"/>
                    </a:cubicBezTo>
                    <a:cubicBezTo>
                      <a:pt x="56" y="172"/>
                      <a:pt x="52" y="164"/>
                      <a:pt x="52" y="164"/>
                    </a:cubicBezTo>
                    <a:cubicBezTo>
                      <a:pt x="52" y="164"/>
                      <a:pt x="45" y="170"/>
                      <a:pt x="45" y="160"/>
                    </a:cubicBezTo>
                    <a:cubicBezTo>
                      <a:pt x="45" y="151"/>
                      <a:pt x="51" y="139"/>
                      <a:pt x="51" y="139"/>
                    </a:cubicBezTo>
                    <a:cubicBezTo>
                      <a:pt x="51" y="139"/>
                      <a:pt x="58" y="132"/>
                      <a:pt x="62" y="128"/>
                    </a:cubicBezTo>
                    <a:cubicBezTo>
                      <a:pt x="65" y="124"/>
                      <a:pt x="69" y="121"/>
                      <a:pt x="73" y="115"/>
                    </a:cubicBezTo>
                    <a:cubicBezTo>
                      <a:pt x="77" y="108"/>
                      <a:pt x="84" y="105"/>
                      <a:pt x="90" y="99"/>
                    </a:cubicBezTo>
                    <a:cubicBezTo>
                      <a:pt x="97" y="92"/>
                      <a:pt x="100" y="86"/>
                      <a:pt x="105" y="83"/>
                    </a:cubicBezTo>
                    <a:cubicBezTo>
                      <a:pt x="110" y="81"/>
                      <a:pt x="111" y="84"/>
                      <a:pt x="119" y="84"/>
                    </a:cubicBezTo>
                    <a:cubicBezTo>
                      <a:pt x="127" y="84"/>
                      <a:pt x="148" y="87"/>
                      <a:pt x="155" y="87"/>
                    </a:cubicBezTo>
                    <a:cubicBezTo>
                      <a:pt x="161" y="87"/>
                      <a:pt x="160" y="95"/>
                      <a:pt x="166" y="94"/>
                    </a:cubicBezTo>
                    <a:cubicBezTo>
                      <a:pt x="173" y="92"/>
                      <a:pt x="187" y="88"/>
                      <a:pt x="187" y="88"/>
                    </a:cubicBezTo>
                    <a:cubicBezTo>
                      <a:pt x="187" y="88"/>
                      <a:pt x="194" y="92"/>
                      <a:pt x="196" y="84"/>
                    </a:cubicBezTo>
                    <a:cubicBezTo>
                      <a:pt x="199" y="77"/>
                      <a:pt x="196" y="62"/>
                      <a:pt x="196" y="56"/>
                    </a:cubicBezTo>
                    <a:cubicBezTo>
                      <a:pt x="196" y="49"/>
                      <a:pt x="192" y="35"/>
                      <a:pt x="192" y="35"/>
                    </a:cubicBezTo>
                    <a:cubicBezTo>
                      <a:pt x="192" y="35"/>
                      <a:pt x="189" y="22"/>
                      <a:pt x="187" y="18"/>
                    </a:cubicBezTo>
                    <a:cubicBezTo>
                      <a:pt x="186" y="14"/>
                      <a:pt x="187" y="6"/>
                      <a:pt x="187" y="6"/>
                    </a:cubicBezTo>
                    <a:cubicBezTo>
                      <a:pt x="182" y="7"/>
                      <a:pt x="180" y="9"/>
                      <a:pt x="178" y="11"/>
                    </a:cubicBezTo>
                  </a:path>
                </a:pathLst>
              </a:custGeom>
              <a:grpFill/>
              <a:ln w="6350" cmpd="sng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lIns="44450" tIns="44450" rIns="44450" bIns="4445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MX" sz="7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8" name="Freeform 18">
                <a:extLst>
                  <a:ext uri="{FF2B5EF4-FFF2-40B4-BE49-F238E27FC236}">
                    <a16:creationId xmlns:a16="http://schemas.microsoft.com/office/drawing/2014/main" id="{68B46C15-8ABE-7760-EED3-E03621DFF9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10693" y="3309609"/>
                <a:ext cx="804212" cy="1030891"/>
              </a:xfrm>
              <a:custGeom>
                <a:avLst/>
                <a:gdLst>
                  <a:gd name="T0" fmla="*/ 359935 w 366"/>
                  <a:gd name="T1" fmla="*/ 1775 h 482"/>
                  <a:gd name="T2" fmla="*/ 462774 w 366"/>
                  <a:gd name="T3" fmla="*/ 21302 h 482"/>
                  <a:gd name="T4" fmla="*/ 512420 w 366"/>
                  <a:gd name="T5" fmla="*/ 65681 h 482"/>
                  <a:gd name="T6" fmla="*/ 579797 w 366"/>
                  <a:gd name="T7" fmla="*/ 67456 h 482"/>
                  <a:gd name="T8" fmla="*/ 624124 w 366"/>
                  <a:gd name="T9" fmla="*/ 131362 h 482"/>
                  <a:gd name="T10" fmla="*/ 611712 w 366"/>
                  <a:gd name="T11" fmla="*/ 170415 h 482"/>
                  <a:gd name="T12" fmla="*/ 583343 w 366"/>
                  <a:gd name="T13" fmla="*/ 253848 h 482"/>
                  <a:gd name="T14" fmla="*/ 503555 w 366"/>
                  <a:gd name="T15" fmla="*/ 326629 h 482"/>
                  <a:gd name="T16" fmla="*/ 414901 w 366"/>
                  <a:gd name="T17" fmla="*/ 372783 h 482"/>
                  <a:gd name="T18" fmla="*/ 391850 w 366"/>
                  <a:gd name="T19" fmla="*/ 454440 h 482"/>
                  <a:gd name="T20" fmla="*/ 455681 w 366"/>
                  <a:gd name="T21" fmla="*/ 525447 h 482"/>
                  <a:gd name="T22" fmla="*/ 530151 w 366"/>
                  <a:gd name="T23" fmla="*/ 523672 h 482"/>
                  <a:gd name="T24" fmla="*/ 560293 w 366"/>
                  <a:gd name="T25" fmla="*/ 552074 h 482"/>
                  <a:gd name="T26" fmla="*/ 556747 w 366"/>
                  <a:gd name="T27" fmla="*/ 647933 h 482"/>
                  <a:gd name="T28" fmla="*/ 514193 w 366"/>
                  <a:gd name="T29" fmla="*/ 679885 h 482"/>
                  <a:gd name="T30" fmla="*/ 439724 w 366"/>
                  <a:gd name="T31" fmla="*/ 646157 h 482"/>
                  <a:gd name="T32" fmla="*/ 429085 w 366"/>
                  <a:gd name="T33" fmla="*/ 598228 h 482"/>
                  <a:gd name="T34" fmla="*/ 391850 w 366"/>
                  <a:gd name="T35" fmla="*/ 566275 h 482"/>
                  <a:gd name="T36" fmla="*/ 320927 w 366"/>
                  <a:gd name="T37" fmla="*/ 600003 h 482"/>
                  <a:gd name="T38" fmla="*/ 258870 w 366"/>
                  <a:gd name="T39" fmla="*/ 662134 h 482"/>
                  <a:gd name="T40" fmla="*/ 269508 w 366"/>
                  <a:gd name="T41" fmla="*/ 720714 h 482"/>
                  <a:gd name="T42" fmla="*/ 324474 w 366"/>
                  <a:gd name="T43" fmla="*/ 763318 h 482"/>
                  <a:gd name="T44" fmla="*/ 262416 w 366"/>
                  <a:gd name="T45" fmla="*/ 811247 h 482"/>
                  <a:gd name="T46" fmla="*/ 193266 w 366"/>
                  <a:gd name="T47" fmla="*/ 855626 h 482"/>
                  <a:gd name="T48" fmla="*/ 132981 w 366"/>
                  <a:gd name="T49" fmla="*/ 830774 h 482"/>
                  <a:gd name="T50" fmla="*/ 111704 w 366"/>
                  <a:gd name="T51" fmla="*/ 789945 h 482"/>
                  <a:gd name="T52" fmla="*/ 157804 w 366"/>
                  <a:gd name="T53" fmla="*/ 708288 h 482"/>
                  <a:gd name="T54" fmla="*/ 228727 w 366"/>
                  <a:gd name="T55" fmla="*/ 647933 h 482"/>
                  <a:gd name="T56" fmla="*/ 180854 w 366"/>
                  <a:gd name="T57" fmla="*/ 566275 h 482"/>
                  <a:gd name="T58" fmla="*/ 140073 w 366"/>
                  <a:gd name="T59" fmla="*/ 635507 h 482"/>
                  <a:gd name="T60" fmla="*/ 141846 w 366"/>
                  <a:gd name="T61" fmla="*/ 569826 h 482"/>
                  <a:gd name="T62" fmla="*/ 104612 w 366"/>
                  <a:gd name="T63" fmla="*/ 516571 h 482"/>
                  <a:gd name="T64" fmla="*/ 56739 w 366"/>
                  <a:gd name="T65" fmla="*/ 543198 h 482"/>
                  <a:gd name="T66" fmla="*/ 40781 w 366"/>
                  <a:gd name="T67" fmla="*/ 592903 h 482"/>
                  <a:gd name="T68" fmla="*/ 1773 w 366"/>
                  <a:gd name="T69" fmla="*/ 598228 h 482"/>
                  <a:gd name="T70" fmla="*/ 21277 w 366"/>
                  <a:gd name="T71" fmla="*/ 539648 h 482"/>
                  <a:gd name="T72" fmla="*/ 35462 w 366"/>
                  <a:gd name="T73" fmla="*/ 356807 h 482"/>
                  <a:gd name="T74" fmla="*/ 92200 w 366"/>
                  <a:gd name="T75" fmla="*/ 291126 h 482"/>
                  <a:gd name="T76" fmla="*/ 109931 w 366"/>
                  <a:gd name="T77" fmla="*/ 227220 h 482"/>
                  <a:gd name="T78" fmla="*/ 186173 w 366"/>
                  <a:gd name="T79" fmla="*/ 147338 h 482"/>
                  <a:gd name="T80" fmla="*/ 294331 w 366"/>
                  <a:gd name="T81" fmla="*/ 166865 h 482"/>
                  <a:gd name="T82" fmla="*/ 347524 w 366"/>
                  <a:gd name="T83" fmla="*/ 99409 h 482"/>
                  <a:gd name="T84" fmla="*/ 331566 w 366"/>
                  <a:gd name="T85" fmla="*/ 10651 h 482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366"/>
                  <a:gd name="T130" fmla="*/ 0 h 482"/>
                  <a:gd name="T131" fmla="*/ 366 w 366"/>
                  <a:gd name="T132" fmla="*/ 482 h 482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366" h="482">
                    <a:moveTo>
                      <a:pt x="178" y="11"/>
                    </a:moveTo>
                    <a:cubicBezTo>
                      <a:pt x="180" y="9"/>
                      <a:pt x="182" y="7"/>
                      <a:pt x="187" y="6"/>
                    </a:cubicBezTo>
                    <a:cubicBezTo>
                      <a:pt x="192" y="5"/>
                      <a:pt x="200" y="2"/>
                      <a:pt x="203" y="1"/>
                    </a:cubicBezTo>
                    <a:cubicBezTo>
                      <a:pt x="206" y="0"/>
                      <a:pt x="226" y="2"/>
                      <a:pt x="231" y="2"/>
                    </a:cubicBezTo>
                    <a:cubicBezTo>
                      <a:pt x="235" y="2"/>
                      <a:pt x="239" y="5"/>
                      <a:pt x="241" y="8"/>
                    </a:cubicBezTo>
                    <a:cubicBezTo>
                      <a:pt x="243" y="11"/>
                      <a:pt x="255" y="12"/>
                      <a:pt x="261" y="12"/>
                    </a:cubicBezTo>
                    <a:cubicBezTo>
                      <a:pt x="267" y="12"/>
                      <a:pt x="276" y="17"/>
                      <a:pt x="279" y="17"/>
                    </a:cubicBezTo>
                    <a:cubicBezTo>
                      <a:pt x="283" y="17"/>
                      <a:pt x="282" y="23"/>
                      <a:pt x="282" y="29"/>
                    </a:cubicBezTo>
                    <a:cubicBezTo>
                      <a:pt x="282" y="35"/>
                      <a:pt x="289" y="34"/>
                      <a:pt x="289" y="37"/>
                    </a:cubicBezTo>
                    <a:cubicBezTo>
                      <a:pt x="289" y="41"/>
                      <a:pt x="296" y="44"/>
                      <a:pt x="296" y="44"/>
                    </a:cubicBezTo>
                    <a:cubicBezTo>
                      <a:pt x="296" y="44"/>
                      <a:pt x="313" y="45"/>
                      <a:pt x="316" y="42"/>
                    </a:cubicBezTo>
                    <a:cubicBezTo>
                      <a:pt x="318" y="39"/>
                      <a:pt x="322" y="38"/>
                      <a:pt x="327" y="38"/>
                    </a:cubicBezTo>
                    <a:cubicBezTo>
                      <a:pt x="331" y="38"/>
                      <a:pt x="332" y="43"/>
                      <a:pt x="333" y="46"/>
                    </a:cubicBezTo>
                    <a:cubicBezTo>
                      <a:pt x="334" y="48"/>
                      <a:pt x="335" y="57"/>
                      <a:pt x="340" y="62"/>
                    </a:cubicBezTo>
                    <a:cubicBezTo>
                      <a:pt x="344" y="68"/>
                      <a:pt x="348" y="73"/>
                      <a:pt x="352" y="74"/>
                    </a:cubicBezTo>
                    <a:cubicBezTo>
                      <a:pt x="362" y="74"/>
                      <a:pt x="362" y="74"/>
                      <a:pt x="362" y="74"/>
                    </a:cubicBezTo>
                    <a:cubicBezTo>
                      <a:pt x="362" y="74"/>
                      <a:pt x="366" y="85"/>
                      <a:pt x="362" y="87"/>
                    </a:cubicBezTo>
                    <a:cubicBezTo>
                      <a:pt x="358" y="90"/>
                      <a:pt x="344" y="88"/>
                      <a:pt x="345" y="96"/>
                    </a:cubicBezTo>
                    <a:cubicBezTo>
                      <a:pt x="346" y="103"/>
                      <a:pt x="345" y="113"/>
                      <a:pt x="345" y="113"/>
                    </a:cubicBezTo>
                    <a:cubicBezTo>
                      <a:pt x="345" y="113"/>
                      <a:pt x="332" y="111"/>
                      <a:pt x="331" y="117"/>
                    </a:cubicBezTo>
                    <a:cubicBezTo>
                      <a:pt x="330" y="123"/>
                      <a:pt x="334" y="138"/>
                      <a:pt x="329" y="143"/>
                    </a:cubicBezTo>
                    <a:cubicBezTo>
                      <a:pt x="324" y="148"/>
                      <a:pt x="316" y="150"/>
                      <a:pt x="316" y="150"/>
                    </a:cubicBezTo>
                    <a:cubicBezTo>
                      <a:pt x="296" y="173"/>
                      <a:pt x="296" y="173"/>
                      <a:pt x="296" y="173"/>
                    </a:cubicBezTo>
                    <a:cubicBezTo>
                      <a:pt x="296" y="173"/>
                      <a:pt x="286" y="180"/>
                      <a:pt x="284" y="184"/>
                    </a:cubicBezTo>
                    <a:cubicBezTo>
                      <a:pt x="281" y="188"/>
                      <a:pt x="280" y="195"/>
                      <a:pt x="273" y="199"/>
                    </a:cubicBezTo>
                    <a:cubicBezTo>
                      <a:pt x="265" y="203"/>
                      <a:pt x="268" y="209"/>
                      <a:pt x="262" y="209"/>
                    </a:cubicBezTo>
                    <a:cubicBezTo>
                      <a:pt x="255" y="209"/>
                      <a:pt x="239" y="209"/>
                      <a:pt x="234" y="210"/>
                    </a:cubicBezTo>
                    <a:cubicBezTo>
                      <a:pt x="229" y="211"/>
                      <a:pt x="219" y="214"/>
                      <a:pt x="217" y="219"/>
                    </a:cubicBezTo>
                    <a:cubicBezTo>
                      <a:pt x="214" y="224"/>
                      <a:pt x="214" y="225"/>
                      <a:pt x="217" y="231"/>
                    </a:cubicBezTo>
                    <a:cubicBezTo>
                      <a:pt x="219" y="237"/>
                      <a:pt x="221" y="251"/>
                      <a:pt x="221" y="256"/>
                    </a:cubicBezTo>
                    <a:cubicBezTo>
                      <a:pt x="221" y="261"/>
                      <a:pt x="228" y="271"/>
                      <a:pt x="228" y="271"/>
                    </a:cubicBezTo>
                    <a:cubicBezTo>
                      <a:pt x="228" y="271"/>
                      <a:pt x="239" y="277"/>
                      <a:pt x="244" y="281"/>
                    </a:cubicBezTo>
                    <a:cubicBezTo>
                      <a:pt x="249" y="285"/>
                      <a:pt x="253" y="291"/>
                      <a:pt x="257" y="296"/>
                    </a:cubicBezTo>
                    <a:cubicBezTo>
                      <a:pt x="260" y="301"/>
                      <a:pt x="263" y="307"/>
                      <a:pt x="268" y="306"/>
                    </a:cubicBezTo>
                    <a:cubicBezTo>
                      <a:pt x="273" y="304"/>
                      <a:pt x="279" y="307"/>
                      <a:pt x="284" y="306"/>
                    </a:cubicBezTo>
                    <a:cubicBezTo>
                      <a:pt x="289" y="304"/>
                      <a:pt x="299" y="295"/>
                      <a:pt x="299" y="295"/>
                    </a:cubicBezTo>
                    <a:cubicBezTo>
                      <a:pt x="304" y="281"/>
                      <a:pt x="304" y="281"/>
                      <a:pt x="304" y="281"/>
                    </a:cubicBezTo>
                    <a:cubicBezTo>
                      <a:pt x="304" y="281"/>
                      <a:pt x="310" y="278"/>
                      <a:pt x="315" y="287"/>
                    </a:cubicBezTo>
                    <a:cubicBezTo>
                      <a:pt x="320" y="296"/>
                      <a:pt x="317" y="303"/>
                      <a:pt x="316" y="311"/>
                    </a:cubicBezTo>
                    <a:cubicBezTo>
                      <a:pt x="315" y="318"/>
                      <a:pt x="304" y="319"/>
                      <a:pt x="307" y="323"/>
                    </a:cubicBezTo>
                    <a:cubicBezTo>
                      <a:pt x="311" y="327"/>
                      <a:pt x="316" y="341"/>
                      <a:pt x="316" y="347"/>
                    </a:cubicBezTo>
                    <a:cubicBezTo>
                      <a:pt x="316" y="353"/>
                      <a:pt x="316" y="362"/>
                      <a:pt x="314" y="365"/>
                    </a:cubicBezTo>
                    <a:cubicBezTo>
                      <a:pt x="311" y="369"/>
                      <a:pt x="309" y="375"/>
                      <a:pt x="309" y="379"/>
                    </a:cubicBezTo>
                    <a:cubicBezTo>
                      <a:pt x="309" y="383"/>
                      <a:pt x="309" y="390"/>
                      <a:pt x="304" y="390"/>
                    </a:cubicBezTo>
                    <a:cubicBezTo>
                      <a:pt x="299" y="390"/>
                      <a:pt x="295" y="386"/>
                      <a:pt x="290" y="383"/>
                    </a:cubicBezTo>
                    <a:cubicBezTo>
                      <a:pt x="285" y="379"/>
                      <a:pt x="284" y="373"/>
                      <a:pt x="280" y="373"/>
                    </a:cubicBezTo>
                    <a:cubicBezTo>
                      <a:pt x="276" y="373"/>
                      <a:pt x="270" y="370"/>
                      <a:pt x="263" y="370"/>
                    </a:cubicBezTo>
                    <a:cubicBezTo>
                      <a:pt x="255" y="370"/>
                      <a:pt x="248" y="368"/>
                      <a:pt x="248" y="364"/>
                    </a:cubicBezTo>
                    <a:cubicBezTo>
                      <a:pt x="248" y="360"/>
                      <a:pt x="247" y="354"/>
                      <a:pt x="247" y="354"/>
                    </a:cubicBezTo>
                    <a:cubicBezTo>
                      <a:pt x="247" y="354"/>
                      <a:pt x="253" y="349"/>
                      <a:pt x="249" y="345"/>
                    </a:cubicBezTo>
                    <a:cubicBezTo>
                      <a:pt x="245" y="342"/>
                      <a:pt x="243" y="343"/>
                      <a:pt x="242" y="337"/>
                    </a:cubicBezTo>
                    <a:cubicBezTo>
                      <a:pt x="240" y="331"/>
                      <a:pt x="237" y="331"/>
                      <a:pt x="234" y="326"/>
                    </a:cubicBezTo>
                    <a:cubicBezTo>
                      <a:pt x="232" y="321"/>
                      <a:pt x="237" y="307"/>
                      <a:pt x="233" y="306"/>
                    </a:cubicBezTo>
                    <a:cubicBezTo>
                      <a:pt x="229" y="304"/>
                      <a:pt x="221" y="313"/>
                      <a:pt x="221" y="319"/>
                    </a:cubicBezTo>
                    <a:cubicBezTo>
                      <a:pt x="221" y="326"/>
                      <a:pt x="214" y="331"/>
                      <a:pt x="209" y="331"/>
                    </a:cubicBezTo>
                    <a:cubicBezTo>
                      <a:pt x="204" y="331"/>
                      <a:pt x="197" y="338"/>
                      <a:pt x="191" y="336"/>
                    </a:cubicBezTo>
                    <a:cubicBezTo>
                      <a:pt x="184" y="333"/>
                      <a:pt x="181" y="334"/>
                      <a:pt x="181" y="338"/>
                    </a:cubicBezTo>
                    <a:cubicBezTo>
                      <a:pt x="181" y="342"/>
                      <a:pt x="173" y="349"/>
                      <a:pt x="170" y="350"/>
                    </a:cubicBezTo>
                    <a:cubicBezTo>
                      <a:pt x="166" y="352"/>
                      <a:pt x="155" y="353"/>
                      <a:pt x="152" y="357"/>
                    </a:cubicBezTo>
                    <a:cubicBezTo>
                      <a:pt x="150" y="360"/>
                      <a:pt x="150" y="372"/>
                      <a:pt x="146" y="373"/>
                    </a:cubicBezTo>
                    <a:cubicBezTo>
                      <a:pt x="142" y="374"/>
                      <a:pt x="137" y="375"/>
                      <a:pt x="139" y="382"/>
                    </a:cubicBezTo>
                    <a:cubicBezTo>
                      <a:pt x="140" y="388"/>
                      <a:pt x="146" y="391"/>
                      <a:pt x="146" y="395"/>
                    </a:cubicBezTo>
                    <a:cubicBezTo>
                      <a:pt x="146" y="399"/>
                      <a:pt x="152" y="406"/>
                      <a:pt x="152" y="406"/>
                    </a:cubicBezTo>
                    <a:cubicBezTo>
                      <a:pt x="152" y="406"/>
                      <a:pt x="157" y="413"/>
                      <a:pt x="158" y="418"/>
                    </a:cubicBezTo>
                    <a:cubicBezTo>
                      <a:pt x="160" y="423"/>
                      <a:pt x="163" y="426"/>
                      <a:pt x="170" y="426"/>
                    </a:cubicBezTo>
                    <a:cubicBezTo>
                      <a:pt x="176" y="426"/>
                      <a:pt x="186" y="426"/>
                      <a:pt x="183" y="430"/>
                    </a:cubicBezTo>
                    <a:cubicBezTo>
                      <a:pt x="181" y="434"/>
                      <a:pt x="186" y="442"/>
                      <a:pt x="178" y="442"/>
                    </a:cubicBezTo>
                    <a:cubicBezTo>
                      <a:pt x="171" y="442"/>
                      <a:pt x="172" y="447"/>
                      <a:pt x="166" y="450"/>
                    </a:cubicBezTo>
                    <a:cubicBezTo>
                      <a:pt x="160" y="452"/>
                      <a:pt x="158" y="457"/>
                      <a:pt x="148" y="457"/>
                    </a:cubicBezTo>
                    <a:cubicBezTo>
                      <a:pt x="139" y="457"/>
                      <a:pt x="132" y="455"/>
                      <a:pt x="132" y="462"/>
                    </a:cubicBezTo>
                    <a:cubicBezTo>
                      <a:pt x="132" y="470"/>
                      <a:pt x="137" y="477"/>
                      <a:pt x="130" y="477"/>
                    </a:cubicBezTo>
                    <a:cubicBezTo>
                      <a:pt x="122" y="477"/>
                      <a:pt x="114" y="482"/>
                      <a:pt x="109" y="482"/>
                    </a:cubicBezTo>
                    <a:cubicBezTo>
                      <a:pt x="104" y="482"/>
                      <a:pt x="99" y="476"/>
                      <a:pt x="95" y="476"/>
                    </a:cubicBezTo>
                    <a:cubicBezTo>
                      <a:pt x="91" y="476"/>
                      <a:pt x="84" y="471"/>
                      <a:pt x="84" y="471"/>
                    </a:cubicBezTo>
                    <a:cubicBezTo>
                      <a:pt x="84" y="471"/>
                      <a:pt x="79" y="467"/>
                      <a:pt x="75" y="468"/>
                    </a:cubicBezTo>
                    <a:cubicBezTo>
                      <a:pt x="71" y="470"/>
                      <a:pt x="65" y="466"/>
                      <a:pt x="65" y="466"/>
                    </a:cubicBezTo>
                    <a:cubicBezTo>
                      <a:pt x="56" y="460"/>
                      <a:pt x="56" y="460"/>
                      <a:pt x="56" y="460"/>
                    </a:cubicBezTo>
                    <a:cubicBezTo>
                      <a:pt x="63" y="445"/>
                      <a:pt x="63" y="445"/>
                      <a:pt x="63" y="445"/>
                    </a:cubicBezTo>
                    <a:cubicBezTo>
                      <a:pt x="61" y="429"/>
                      <a:pt x="61" y="429"/>
                      <a:pt x="61" y="429"/>
                    </a:cubicBezTo>
                    <a:cubicBezTo>
                      <a:pt x="85" y="426"/>
                      <a:pt x="85" y="426"/>
                      <a:pt x="85" y="426"/>
                    </a:cubicBezTo>
                    <a:cubicBezTo>
                      <a:pt x="85" y="426"/>
                      <a:pt x="84" y="408"/>
                      <a:pt x="89" y="399"/>
                    </a:cubicBezTo>
                    <a:cubicBezTo>
                      <a:pt x="94" y="390"/>
                      <a:pt x="95" y="380"/>
                      <a:pt x="100" y="379"/>
                    </a:cubicBezTo>
                    <a:cubicBezTo>
                      <a:pt x="105" y="378"/>
                      <a:pt x="116" y="382"/>
                      <a:pt x="120" y="378"/>
                    </a:cubicBezTo>
                    <a:cubicBezTo>
                      <a:pt x="124" y="374"/>
                      <a:pt x="129" y="372"/>
                      <a:pt x="129" y="365"/>
                    </a:cubicBezTo>
                    <a:cubicBezTo>
                      <a:pt x="129" y="359"/>
                      <a:pt x="132" y="345"/>
                      <a:pt x="129" y="342"/>
                    </a:cubicBezTo>
                    <a:cubicBezTo>
                      <a:pt x="125" y="338"/>
                      <a:pt x="116" y="331"/>
                      <a:pt x="115" y="327"/>
                    </a:cubicBezTo>
                    <a:cubicBezTo>
                      <a:pt x="114" y="323"/>
                      <a:pt x="105" y="314"/>
                      <a:pt x="102" y="319"/>
                    </a:cubicBezTo>
                    <a:cubicBezTo>
                      <a:pt x="100" y="324"/>
                      <a:pt x="97" y="329"/>
                      <a:pt x="99" y="336"/>
                    </a:cubicBezTo>
                    <a:cubicBezTo>
                      <a:pt x="100" y="342"/>
                      <a:pt x="101" y="349"/>
                      <a:pt x="96" y="352"/>
                    </a:cubicBezTo>
                    <a:cubicBezTo>
                      <a:pt x="91" y="354"/>
                      <a:pt x="79" y="358"/>
                      <a:pt x="79" y="358"/>
                    </a:cubicBezTo>
                    <a:cubicBezTo>
                      <a:pt x="69" y="350"/>
                      <a:pt x="69" y="350"/>
                      <a:pt x="69" y="350"/>
                    </a:cubicBezTo>
                    <a:cubicBezTo>
                      <a:pt x="69" y="350"/>
                      <a:pt x="66" y="336"/>
                      <a:pt x="70" y="332"/>
                    </a:cubicBezTo>
                    <a:cubicBezTo>
                      <a:pt x="74" y="328"/>
                      <a:pt x="79" y="324"/>
                      <a:pt x="80" y="321"/>
                    </a:cubicBezTo>
                    <a:cubicBezTo>
                      <a:pt x="81" y="317"/>
                      <a:pt x="78" y="308"/>
                      <a:pt x="78" y="308"/>
                    </a:cubicBezTo>
                    <a:cubicBezTo>
                      <a:pt x="71" y="296"/>
                      <a:pt x="71" y="296"/>
                      <a:pt x="71" y="296"/>
                    </a:cubicBezTo>
                    <a:cubicBezTo>
                      <a:pt x="71" y="296"/>
                      <a:pt x="58" y="297"/>
                      <a:pt x="59" y="291"/>
                    </a:cubicBezTo>
                    <a:cubicBezTo>
                      <a:pt x="60" y="285"/>
                      <a:pt x="48" y="281"/>
                      <a:pt x="44" y="282"/>
                    </a:cubicBezTo>
                    <a:cubicBezTo>
                      <a:pt x="40" y="283"/>
                      <a:pt x="37" y="286"/>
                      <a:pt x="34" y="290"/>
                    </a:cubicBezTo>
                    <a:cubicBezTo>
                      <a:pt x="32" y="293"/>
                      <a:pt x="30" y="302"/>
                      <a:pt x="32" y="306"/>
                    </a:cubicBezTo>
                    <a:cubicBezTo>
                      <a:pt x="33" y="309"/>
                      <a:pt x="35" y="319"/>
                      <a:pt x="39" y="322"/>
                    </a:cubicBezTo>
                    <a:cubicBezTo>
                      <a:pt x="43" y="324"/>
                      <a:pt x="43" y="332"/>
                      <a:pt x="39" y="333"/>
                    </a:cubicBezTo>
                    <a:cubicBezTo>
                      <a:pt x="35" y="334"/>
                      <a:pt x="23" y="334"/>
                      <a:pt x="23" y="334"/>
                    </a:cubicBezTo>
                    <a:cubicBezTo>
                      <a:pt x="23" y="334"/>
                      <a:pt x="20" y="342"/>
                      <a:pt x="17" y="342"/>
                    </a:cubicBezTo>
                    <a:cubicBezTo>
                      <a:pt x="13" y="342"/>
                      <a:pt x="4" y="343"/>
                      <a:pt x="4" y="343"/>
                    </a:cubicBezTo>
                    <a:cubicBezTo>
                      <a:pt x="1" y="337"/>
                      <a:pt x="1" y="337"/>
                      <a:pt x="1" y="337"/>
                    </a:cubicBezTo>
                    <a:cubicBezTo>
                      <a:pt x="2" y="328"/>
                      <a:pt x="1" y="337"/>
                      <a:pt x="0" y="331"/>
                    </a:cubicBezTo>
                    <a:cubicBezTo>
                      <a:pt x="5" y="320"/>
                      <a:pt x="5" y="320"/>
                      <a:pt x="5" y="320"/>
                    </a:cubicBezTo>
                    <a:cubicBezTo>
                      <a:pt x="5" y="320"/>
                      <a:pt x="9" y="308"/>
                      <a:pt x="12" y="304"/>
                    </a:cubicBezTo>
                    <a:cubicBezTo>
                      <a:pt x="14" y="300"/>
                      <a:pt x="13" y="253"/>
                      <a:pt x="13" y="245"/>
                    </a:cubicBezTo>
                    <a:cubicBezTo>
                      <a:pt x="13" y="238"/>
                      <a:pt x="17" y="226"/>
                      <a:pt x="17" y="226"/>
                    </a:cubicBezTo>
                    <a:cubicBezTo>
                      <a:pt x="17" y="226"/>
                      <a:pt x="20" y="205"/>
                      <a:pt x="20" y="201"/>
                    </a:cubicBezTo>
                    <a:cubicBezTo>
                      <a:pt x="20" y="197"/>
                      <a:pt x="29" y="188"/>
                      <a:pt x="33" y="185"/>
                    </a:cubicBezTo>
                    <a:cubicBezTo>
                      <a:pt x="37" y="183"/>
                      <a:pt x="46" y="177"/>
                      <a:pt x="51" y="175"/>
                    </a:cubicBezTo>
                    <a:cubicBezTo>
                      <a:pt x="56" y="172"/>
                      <a:pt x="52" y="164"/>
                      <a:pt x="52" y="164"/>
                    </a:cubicBezTo>
                    <a:cubicBezTo>
                      <a:pt x="52" y="164"/>
                      <a:pt x="45" y="170"/>
                      <a:pt x="45" y="160"/>
                    </a:cubicBezTo>
                    <a:cubicBezTo>
                      <a:pt x="45" y="151"/>
                      <a:pt x="51" y="139"/>
                      <a:pt x="51" y="139"/>
                    </a:cubicBezTo>
                    <a:cubicBezTo>
                      <a:pt x="51" y="139"/>
                      <a:pt x="58" y="132"/>
                      <a:pt x="62" y="128"/>
                    </a:cubicBezTo>
                    <a:cubicBezTo>
                      <a:pt x="65" y="124"/>
                      <a:pt x="69" y="121"/>
                      <a:pt x="73" y="115"/>
                    </a:cubicBezTo>
                    <a:cubicBezTo>
                      <a:pt x="77" y="108"/>
                      <a:pt x="84" y="105"/>
                      <a:pt x="90" y="99"/>
                    </a:cubicBezTo>
                    <a:cubicBezTo>
                      <a:pt x="97" y="92"/>
                      <a:pt x="100" y="86"/>
                      <a:pt x="105" y="83"/>
                    </a:cubicBezTo>
                    <a:cubicBezTo>
                      <a:pt x="110" y="81"/>
                      <a:pt x="111" y="84"/>
                      <a:pt x="119" y="84"/>
                    </a:cubicBezTo>
                    <a:cubicBezTo>
                      <a:pt x="127" y="84"/>
                      <a:pt x="148" y="87"/>
                      <a:pt x="155" y="87"/>
                    </a:cubicBezTo>
                    <a:cubicBezTo>
                      <a:pt x="161" y="87"/>
                      <a:pt x="160" y="95"/>
                      <a:pt x="166" y="94"/>
                    </a:cubicBezTo>
                    <a:cubicBezTo>
                      <a:pt x="173" y="92"/>
                      <a:pt x="187" y="88"/>
                      <a:pt x="187" y="88"/>
                    </a:cubicBezTo>
                    <a:cubicBezTo>
                      <a:pt x="187" y="88"/>
                      <a:pt x="194" y="92"/>
                      <a:pt x="196" y="84"/>
                    </a:cubicBezTo>
                    <a:cubicBezTo>
                      <a:pt x="199" y="77"/>
                      <a:pt x="196" y="62"/>
                      <a:pt x="196" y="56"/>
                    </a:cubicBezTo>
                    <a:cubicBezTo>
                      <a:pt x="196" y="49"/>
                      <a:pt x="192" y="35"/>
                      <a:pt x="192" y="35"/>
                    </a:cubicBezTo>
                    <a:cubicBezTo>
                      <a:pt x="192" y="35"/>
                      <a:pt x="189" y="22"/>
                      <a:pt x="187" y="18"/>
                    </a:cubicBezTo>
                    <a:cubicBezTo>
                      <a:pt x="186" y="14"/>
                      <a:pt x="187" y="6"/>
                      <a:pt x="187" y="6"/>
                    </a:cubicBezTo>
                    <a:cubicBezTo>
                      <a:pt x="182" y="7"/>
                      <a:pt x="180" y="9"/>
                      <a:pt x="178" y="11"/>
                    </a:cubicBezTo>
                  </a:path>
                </a:pathLst>
              </a:custGeom>
              <a:grpFill/>
              <a:ln w="6350" cmpd="sng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lIns="44450" tIns="44450" rIns="44450" bIns="4445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MX" sz="7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9" name="Freeform 19">
                <a:extLst>
                  <a:ext uri="{FF2B5EF4-FFF2-40B4-BE49-F238E27FC236}">
                    <a16:creationId xmlns:a16="http://schemas.microsoft.com/office/drawing/2014/main" id="{1C9C94C6-86BC-545A-BE31-9F7D0BD532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81788" y="3460705"/>
                <a:ext cx="963871" cy="820504"/>
              </a:xfrm>
              <a:custGeom>
                <a:avLst/>
                <a:gdLst>
                  <a:gd name="T0" fmla="*/ 463236 w 438"/>
                  <a:gd name="T1" fmla="*/ 370837 h 384"/>
                  <a:gd name="T2" fmla="*/ 445487 w 438"/>
                  <a:gd name="T3" fmla="*/ 333576 h 384"/>
                  <a:gd name="T4" fmla="*/ 429514 w 438"/>
                  <a:gd name="T5" fmla="*/ 289217 h 384"/>
                  <a:gd name="T6" fmla="*/ 395791 w 438"/>
                  <a:gd name="T7" fmla="*/ 271474 h 384"/>
                  <a:gd name="T8" fmla="*/ 338996 w 438"/>
                  <a:gd name="T9" fmla="*/ 269699 h 384"/>
                  <a:gd name="T10" fmla="*/ 347870 w 438"/>
                  <a:gd name="T11" fmla="*/ 216469 h 384"/>
                  <a:gd name="T12" fmla="*/ 338996 w 438"/>
                  <a:gd name="T13" fmla="*/ 134850 h 384"/>
                  <a:gd name="T14" fmla="*/ 312374 w 438"/>
                  <a:gd name="T15" fmla="*/ 39035 h 384"/>
                  <a:gd name="T16" fmla="*/ 285751 w 438"/>
                  <a:gd name="T17" fmla="*/ 0 h 384"/>
                  <a:gd name="T18" fmla="*/ 262678 w 438"/>
                  <a:gd name="T19" fmla="*/ 5323 h 384"/>
                  <a:gd name="T20" fmla="*/ 232505 w 438"/>
                  <a:gd name="T21" fmla="*/ 44358 h 384"/>
                  <a:gd name="T22" fmla="*/ 207657 w 438"/>
                  <a:gd name="T23" fmla="*/ 81620 h 384"/>
                  <a:gd name="T24" fmla="*/ 181035 w 438"/>
                  <a:gd name="T25" fmla="*/ 140173 h 384"/>
                  <a:gd name="T26" fmla="*/ 124239 w 438"/>
                  <a:gd name="T27" fmla="*/ 200500 h 384"/>
                  <a:gd name="T28" fmla="*/ 85193 w 438"/>
                  <a:gd name="T29" fmla="*/ 244859 h 384"/>
                  <a:gd name="T30" fmla="*/ 5325 w 438"/>
                  <a:gd name="T31" fmla="*/ 262602 h 384"/>
                  <a:gd name="T32" fmla="*/ 12424 w 438"/>
                  <a:gd name="T33" fmla="*/ 328253 h 384"/>
                  <a:gd name="T34" fmla="*/ 53245 w 438"/>
                  <a:gd name="T35" fmla="*/ 372611 h 384"/>
                  <a:gd name="T36" fmla="*/ 95842 w 438"/>
                  <a:gd name="T37" fmla="*/ 416970 h 384"/>
                  <a:gd name="T38" fmla="*/ 150862 w 438"/>
                  <a:gd name="T39" fmla="*/ 397452 h 384"/>
                  <a:gd name="T40" fmla="*/ 179260 w 438"/>
                  <a:gd name="T41" fmla="*/ 383257 h 384"/>
                  <a:gd name="T42" fmla="*/ 165061 w 438"/>
                  <a:gd name="T43" fmla="*/ 447133 h 384"/>
                  <a:gd name="T44" fmla="*/ 177485 w 438"/>
                  <a:gd name="T45" fmla="*/ 521656 h 384"/>
                  <a:gd name="T46" fmla="*/ 161511 w 438"/>
                  <a:gd name="T47" fmla="*/ 564240 h 384"/>
                  <a:gd name="T48" fmla="*/ 228956 w 438"/>
                  <a:gd name="T49" fmla="*/ 583757 h 384"/>
                  <a:gd name="T50" fmla="*/ 323023 w 438"/>
                  <a:gd name="T51" fmla="*/ 628116 h 384"/>
                  <a:gd name="T52" fmla="*/ 351420 w 438"/>
                  <a:gd name="T53" fmla="*/ 601501 h 384"/>
                  <a:gd name="T54" fmla="*/ 438388 w 438"/>
                  <a:gd name="T55" fmla="*/ 622793 h 384"/>
                  <a:gd name="T56" fmla="*/ 507607 w 438"/>
                  <a:gd name="T57" fmla="*/ 613921 h 384"/>
                  <a:gd name="T58" fmla="*/ 573276 w 438"/>
                  <a:gd name="T59" fmla="*/ 599726 h 384"/>
                  <a:gd name="T60" fmla="*/ 628297 w 438"/>
                  <a:gd name="T61" fmla="*/ 647634 h 384"/>
                  <a:gd name="T62" fmla="*/ 686867 w 438"/>
                  <a:gd name="T63" fmla="*/ 676023 h 384"/>
                  <a:gd name="T64" fmla="*/ 729463 w 438"/>
                  <a:gd name="T65" fmla="*/ 629890 h 384"/>
                  <a:gd name="T66" fmla="*/ 722364 w 438"/>
                  <a:gd name="T67" fmla="*/ 601501 h 384"/>
                  <a:gd name="T68" fmla="*/ 745437 w 438"/>
                  <a:gd name="T69" fmla="*/ 537625 h 384"/>
                  <a:gd name="T70" fmla="*/ 763185 w 438"/>
                  <a:gd name="T71" fmla="*/ 482620 h 384"/>
                  <a:gd name="T72" fmla="*/ 740112 w 438"/>
                  <a:gd name="T73" fmla="*/ 445359 h 384"/>
                  <a:gd name="T74" fmla="*/ 674443 w 438"/>
                  <a:gd name="T75" fmla="*/ 441810 h 384"/>
                  <a:gd name="T76" fmla="*/ 633621 w 438"/>
                  <a:gd name="T77" fmla="*/ 434713 h 384"/>
                  <a:gd name="T78" fmla="*/ 580376 w 438"/>
                  <a:gd name="T79" fmla="*/ 411647 h 384"/>
                  <a:gd name="T80" fmla="*/ 541329 w 438"/>
                  <a:gd name="T81" fmla="*/ 383257 h 384"/>
                  <a:gd name="T82" fmla="*/ 496958 w 438"/>
                  <a:gd name="T83" fmla="*/ 388580 h 384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438"/>
                  <a:gd name="T127" fmla="*/ 0 h 384"/>
                  <a:gd name="T128" fmla="*/ 438 w 438"/>
                  <a:gd name="T129" fmla="*/ 384 h 384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438" h="384">
                    <a:moveTo>
                      <a:pt x="269" y="216"/>
                    </a:moveTo>
                    <a:cubicBezTo>
                      <a:pt x="265" y="216"/>
                      <a:pt x="267" y="210"/>
                      <a:pt x="261" y="209"/>
                    </a:cubicBezTo>
                    <a:cubicBezTo>
                      <a:pt x="256" y="207"/>
                      <a:pt x="250" y="210"/>
                      <a:pt x="248" y="205"/>
                    </a:cubicBezTo>
                    <a:cubicBezTo>
                      <a:pt x="247" y="199"/>
                      <a:pt x="246" y="191"/>
                      <a:pt x="251" y="188"/>
                    </a:cubicBezTo>
                    <a:cubicBezTo>
                      <a:pt x="256" y="184"/>
                      <a:pt x="257" y="178"/>
                      <a:pt x="253" y="173"/>
                    </a:cubicBezTo>
                    <a:cubicBezTo>
                      <a:pt x="250" y="168"/>
                      <a:pt x="247" y="167"/>
                      <a:pt x="242" y="163"/>
                    </a:cubicBezTo>
                    <a:cubicBezTo>
                      <a:pt x="242" y="163"/>
                      <a:pt x="229" y="153"/>
                      <a:pt x="230" y="150"/>
                    </a:cubicBezTo>
                    <a:cubicBezTo>
                      <a:pt x="230" y="150"/>
                      <a:pt x="229" y="153"/>
                      <a:pt x="223" y="153"/>
                    </a:cubicBezTo>
                    <a:cubicBezTo>
                      <a:pt x="218" y="153"/>
                      <a:pt x="217" y="157"/>
                      <a:pt x="209" y="158"/>
                    </a:cubicBezTo>
                    <a:cubicBezTo>
                      <a:pt x="200" y="158"/>
                      <a:pt x="196" y="155"/>
                      <a:pt x="191" y="152"/>
                    </a:cubicBezTo>
                    <a:cubicBezTo>
                      <a:pt x="186" y="149"/>
                      <a:pt x="190" y="134"/>
                      <a:pt x="190" y="128"/>
                    </a:cubicBezTo>
                    <a:cubicBezTo>
                      <a:pt x="190" y="122"/>
                      <a:pt x="196" y="122"/>
                      <a:pt x="196" y="122"/>
                    </a:cubicBezTo>
                    <a:cubicBezTo>
                      <a:pt x="196" y="122"/>
                      <a:pt x="195" y="91"/>
                      <a:pt x="192" y="90"/>
                    </a:cubicBezTo>
                    <a:cubicBezTo>
                      <a:pt x="189" y="89"/>
                      <a:pt x="191" y="80"/>
                      <a:pt x="191" y="76"/>
                    </a:cubicBezTo>
                    <a:cubicBezTo>
                      <a:pt x="191" y="73"/>
                      <a:pt x="182" y="71"/>
                      <a:pt x="180" y="66"/>
                    </a:cubicBezTo>
                    <a:cubicBezTo>
                      <a:pt x="178" y="61"/>
                      <a:pt x="181" y="25"/>
                      <a:pt x="176" y="22"/>
                    </a:cubicBezTo>
                    <a:cubicBezTo>
                      <a:pt x="172" y="18"/>
                      <a:pt x="173" y="13"/>
                      <a:pt x="170" y="12"/>
                    </a:cubicBezTo>
                    <a:cubicBezTo>
                      <a:pt x="167" y="10"/>
                      <a:pt x="162" y="4"/>
                      <a:pt x="161" y="0"/>
                    </a:cubicBezTo>
                    <a:cubicBezTo>
                      <a:pt x="160" y="0"/>
                      <a:pt x="160" y="0"/>
                      <a:pt x="160" y="0"/>
                    </a:cubicBezTo>
                    <a:cubicBezTo>
                      <a:pt x="160" y="0"/>
                      <a:pt x="152" y="3"/>
                      <a:pt x="148" y="3"/>
                    </a:cubicBezTo>
                    <a:cubicBezTo>
                      <a:pt x="148" y="3"/>
                      <a:pt x="151" y="14"/>
                      <a:pt x="149" y="16"/>
                    </a:cubicBezTo>
                    <a:cubicBezTo>
                      <a:pt x="145" y="18"/>
                      <a:pt x="130" y="17"/>
                      <a:pt x="131" y="25"/>
                    </a:cubicBezTo>
                    <a:cubicBezTo>
                      <a:pt x="132" y="32"/>
                      <a:pt x="131" y="42"/>
                      <a:pt x="131" y="42"/>
                    </a:cubicBezTo>
                    <a:cubicBezTo>
                      <a:pt x="131" y="42"/>
                      <a:pt x="118" y="40"/>
                      <a:pt x="117" y="46"/>
                    </a:cubicBezTo>
                    <a:cubicBezTo>
                      <a:pt x="116" y="52"/>
                      <a:pt x="120" y="67"/>
                      <a:pt x="115" y="72"/>
                    </a:cubicBezTo>
                    <a:cubicBezTo>
                      <a:pt x="110" y="77"/>
                      <a:pt x="102" y="79"/>
                      <a:pt x="102" y="79"/>
                    </a:cubicBezTo>
                    <a:cubicBezTo>
                      <a:pt x="82" y="102"/>
                      <a:pt x="82" y="102"/>
                      <a:pt x="82" y="102"/>
                    </a:cubicBezTo>
                    <a:cubicBezTo>
                      <a:pt x="82" y="102"/>
                      <a:pt x="72" y="109"/>
                      <a:pt x="70" y="113"/>
                    </a:cubicBezTo>
                    <a:cubicBezTo>
                      <a:pt x="67" y="117"/>
                      <a:pt x="66" y="124"/>
                      <a:pt x="59" y="128"/>
                    </a:cubicBezTo>
                    <a:cubicBezTo>
                      <a:pt x="51" y="132"/>
                      <a:pt x="54" y="138"/>
                      <a:pt x="48" y="138"/>
                    </a:cubicBezTo>
                    <a:cubicBezTo>
                      <a:pt x="41" y="138"/>
                      <a:pt x="25" y="138"/>
                      <a:pt x="20" y="139"/>
                    </a:cubicBezTo>
                    <a:cubicBezTo>
                      <a:pt x="15" y="140"/>
                      <a:pt x="5" y="143"/>
                      <a:pt x="3" y="148"/>
                    </a:cubicBezTo>
                    <a:cubicBezTo>
                      <a:pt x="0" y="153"/>
                      <a:pt x="0" y="154"/>
                      <a:pt x="3" y="160"/>
                    </a:cubicBezTo>
                    <a:cubicBezTo>
                      <a:pt x="5" y="166"/>
                      <a:pt x="7" y="180"/>
                      <a:pt x="7" y="185"/>
                    </a:cubicBezTo>
                    <a:cubicBezTo>
                      <a:pt x="7" y="190"/>
                      <a:pt x="14" y="200"/>
                      <a:pt x="14" y="200"/>
                    </a:cubicBezTo>
                    <a:cubicBezTo>
                      <a:pt x="14" y="200"/>
                      <a:pt x="25" y="206"/>
                      <a:pt x="30" y="210"/>
                    </a:cubicBezTo>
                    <a:cubicBezTo>
                      <a:pt x="35" y="214"/>
                      <a:pt x="39" y="220"/>
                      <a:pt x="43" y="225"/>
                    </a:cubicBezTo>
                    <a:cubicBezTo>
                      <a:pt x="46" y="230"/>
                      <a:pt x="49" y="236"/>
                      <a:pt x="54" y="235"/>
                    </a:cubicBezTo>
                    <a:cubicBezTo>
                      <a:pt x="59" y="233"/>
                      <a:pt x="65" y="236"/>
                      <a:pt x="70" y="235"/>
                    </a:cubicBezTo>
                    <a:cubicBezTo>
                      <a:pt x="75" y="233"/>
                      <a:pt x="85" y="224"/>
                      <a:pt x="85" y="224"/>
                    </a:cubicBezTo>
                    <a:cubicBezTo>
                      <a:pt x="90" y="210"/>
                      <a:pt x="90" y="210"/>
                      <a:pt x="90" y="210"/>
                    </a:cubicBezTo>
                    <a:cubicBezTo>
                      <a:pt x="90" y="210"/>
                      <a:pt x="96" y="207"/>
                      <a:pt x="101" y="216"/>
                    </a:cubicBezTo>
                    <a:cubicBezTo>
                      <a:pt x="106" y="225"/>
                      <a:pt x="103" y="232"/>
                      <a:pt x="102" y="240"/>
                    </a:cubicBezTo>
                    <a:cubicBezTo>
                      <a:pt x="101" y="247"/>
                      <a:pt x="90" y="248"/>
                      <a:pt x="93" y="252"/>
                    </a:cubicBezTo>
                    <a:cubicBezTo>
                      <a:pt x="97" y="256"/>
                      <a:pt x="102" y="270"/>
                      <a:pt x="102" y="276"/>
                    </a:cubicBezTo>
                    <a:cubicBezTo>
                      <a:pt x="102" y="282"/>
                      <a:pt x="102" y="291"/>
                      <a:pt x="100" y="294"/>
                    </a:cubicBezTo>
                    <a:cubicBezTo>
                      <a:pt x="97" y="298"/>
                      <a:pt x="95" y="304"/>
                      <a:pt x="95" y="308"/>
                    </a:cubicBezTo>
                    <a:cubicBezTo>
                      <a:pt x="95" y="312"/>
                      <a:pt x="96" y="318"/>
                      <a:pt x="91" y="318"/>
                    </a:cubicBezTo>
                    <a:cubicBezTo>
                      <a:pt x="91" y="318"/>
                      <a:pt x="108" y="318"/>
                      <a:pt x="112" y="321"/>
                    </a:cubicBezTo>
                    <a:cubicBezTo>
                      <a:pt x="115" y="323"/>
                      <a:pt x="124" y="329"/>
                      <a:pt x="129" y="329"/>
                    </a:cubicBezTo>
                    <a:cubicBezTo>
                      <a:pt x="135" y="329"/>
                      <a:pt x="148" y="327"/>
                      <a:pt x="157" y="336"/>
                    </a:cubicBezTo>
                    <a:cubicBezTo>
                      <a:pt x="165" y="344"/>
                      <a:pt x="174" y="351"/>
                      <a:pt x="182" y="354"/>
                    </a:cubicBezTo>
                    <a:cubicBezTo>
                      <a:pt x="191" y="358"/>
                      <a:pt x="189" y="358"/>
                      <a:pt x="191" y="355"/>
                    </a:cubicBezTo>
                    <a:cubicBezTo>
                      <a:pt x="194" y="352"/>
                      <a:pt x="192" y="346"/>
                      <a:pt x="198" y="339"/>
                    </a:cubicBezTo>
                    <a:cubicBezTo>
                      <a:pt x="203" y="333"/>
                      <a:pt x="206" y="335"/>
                      <a:pt x="216" y="336"/>
                    </a:cubicBezTo>
                    <a:cubicBezTo>
                      <a:pt x="227" y="336"/>
                      <a:pt x="238" y="342"/>
                      <a:pt x="247" y="351"/>
                    </a:cubicBezTo>
                    <a:cubicBezTo>
                      <a:pt x="256" y="360"/>
                      <a:pt x="269" y="359"/>
                      <a:pt x="272" y="356"/>
                    </a:cubicBezTo>
                    <a:cubicBezTo>
                      <a:pt x="276" y="354"/>
                      <a:pt x="276" y="345"/>
                      <a:pt x="286" y="346"/>
                    </a:cubicBezTo>
                    <a:cubicBezTo>
                      <a:pt x="297" y="347"/>
                      <a:pt x="305" y="360"/>
                      <a:pt x="310" y="359"/>
                    </a:cubicBezTo>
                    <a:cubicBezTo>
                      <a:pt x="315" y="358"/>
                      <a:pt x="311" y="343"/>
                      <a:pt x="323" y="338"/>
                    </a:cubicBezTo>
                    <a:cubicBezTo>
                      <a:pt x="335" y="333"/>
                      <a:pt x="339" y="330"/>
                      <a:pt x="340" y="341"/>
                    </a:cubicBezTo>
                    <a:cubicBezTo>
                      <a:pt x="341" y="351"/>
                      <a:pt x="348" y="364"/>
                      <a:pt x="354" y="365"/>
                    </a:cubicBezTo>
                    <a:cubicBezTo>
                      <a:pt x="359" y="367"/>
                      <a:pt x="369" y="363"/>
                      <a:pt x="372" y="371"/>
                    </a:cubicBezTo>
                    <a:cubicBezTo>
                      <a:pt x="375" y="378"/>
                      <a:pt x="379" y="381"/>
                      <a:pt x="387" y="381"/>
                    </a:cubicBezTo>
                    <a:cubicBezTo>
                      <a:pt x="395" y="381"/>
                      <a:pt x="410" y="384"/>
                      <a:pt x="408" y="372"/>
                    </a:cubicBezTo>
                    <a:cubicBezTo>
                      <a:pt x="407" y="360"/>
                      <a:pt x="407" y="354"/>
                      <a:pt x="411" y="355"/>
                    </a:cubicBezTo>
                    <a:cubicBezTo>
                      <a:pt x="416" y="356"/>
                      <a:pt x="420" y="355"/>
                      <a:pt x="419" y="349"/>
                    </a:cubicBezTo>
                    <a:cubicBezTo>
                      <a:pt x="418" y="342"/>
                      <a:pt x="407" y="349"/>
                      <a:pt x="407" y="339"/>
                    </a:cubicBezTo>
                    <a:cubicBezTo>
                      <a:pt x="406" y="328"/>
                      <a:pt x="415" y="325"/>
                      <a:pt x="420" y="320"/>
                    </a:cubicBezTo>
                    <a:cubicBezTo>
                      <a:pt x="424" y="315"/>
                      <a:pt x="421" y="311"/>
                      <a:pt x="420" y="303"/>
                    </a:cubicBezTo>
                    <a:cubicBezTo>
                      <a:pt x="419" y="296"/>
                      <a:pt x="413" y="294"/>
                      <a:pt x="418" y="289"/>
                    </a:cubicBezTo>
                    <a:cubicBezTo>
                      <a:pt x="424" y="283"/>
                      <a:pt x="424" y="273"/>
                      <a:pt x="430" y="272"/>
                    </a:cubicBezTo>
                    <a:cubicBezTo>
                      <a:pt x="436" y="272"/>
                      <a:pt x="438" y="268"/>
                      <a:pt x="437" y="262"/>
                    </a:cubicBezTo>
                    <a:cubicBezTo>
                      <a:pt x="436" y="256"/>
                      <a:pt x="425" y="251"/>
                      <a:pt x="417" y="251"/>
                    </a:cubicBezTo>
                    <a:cubicBezTo>
                      <a:pt x="409" y="250"/>
                      <a:pt x="395" y="252"/>
                      <a:pt x="395" y="252"/>
                    </a:cubicBezTo>
                    <a:cubicBezTo>
                      <a:pt x="390" y="249"/>
                      <a:pt x="382" y="245"/>
                      <a:pt x="380" y="249"/>
                    </a:cubicBezTo>
                    <a:cubicBezTo>
                      <a:pt x="379" y="253"/>
                      <a:pt x="373" y="254"/>
                      <a:pt x="366" y="253"/>
                    </a:cubicBezTo>
                    <a:cubicBezTo>
                      <a:pt x="359" y="252"/>
                      <a:pt x="357" y="245"/>
                      <a:pt x="357" y="245"/>
                    </a:cubicBezTo>
                    <a:cubicBezTo>
                      <a:pt x="357" y="245"/>
                      <a:pt x="339" y="250"/>
                      <a:pt x="335" y="246"/>
                    </a:cubicBezTo>
                    <a:cubicBezTo>
                      <a:pt x="331" y="243"/>
                      <a:pt x="327" y="236"/>
                      <a:pt x="327" y="232"/>
                    </a:cubicBezTo>
                    <a:cubicBezTo>
                      <a:pt x="327" y="228"/>
                      <a:pt x="322" y="226"/>
                      <a:pt x="316" y="220"/>
                    </a:cubicBezTo>
                    <a:cubicBezTo>
                      <a:pt x="311" y="215"/>
                      <a:pt x="306" y="211"/>
                      <a:pt x="305" y="216"/>
                    </a:cubicBezTo>
                    <a:cubicBezTo>
                      <a:pt x="303" y="222"/>
                      <a:pt x="314" y="218"/>
                      <a:pt x="303" y="222"/>
                    </a:cubicBezTo>
                    <a:cubicBezTo>
                      <a:pt x="293" y="226"/>
                      <a:pt x="280" y="219"/>
                      <a:pt x="280" y="219"/>
                    </a:cubicBezTo>
                    <a:cubicBezTo>
                      <a:pt x="280" y="219"/>
                      <a:pt x="273" y="216"/>
                      <a:pt x="269" y="216"/>
                    </a:cubicBezTo>
                  </a:path>
                </a:pathLst>
              </a:custGeom>
              <a:grpFill/>
              <a:ln w="6350" cmpd="sng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lIns="44450" tIns="44450" rIns="44450" bIns="4445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MX" sz="7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0" name="Freeform 20">
                <a:extLst>
                  <a:ext uri="{FF2B5EF4-FFF2-40B4-BE49-F238E27FC236}">
                    <a16:creationId xmlns:a16="http://schemas.microsoft.com/office/drawing/2014/main" id="{D71CE0B1-CC44-9292-3EE5-8CF0E7ABAB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81788" y="3460705"/>
                <a:ext cx="963871" cy="820504"/>
              </a:xfrm>
              <a:custGeom>
                <a:avLst/>
                <a:gdLst>
                  <a:gd name="T0" fmla="*/ 463236 w 438"/>
                  <a:gd name="T1" fmla="*/ 370837 h 384"/>
                  <a:gd name="T2" fmla="*/ 445487 w 438"/>
                  <a:gd name="T3" fmla="*/ 333576 h 384"/>
                  <a:gd name="T4" fmla="*/ 429514 w 438"/>
                  <a:gd name="T5" fmla="*/ 289217 h 384"/>
                  <a:gd name="T6" fmla="*/ 395791 w 438"/>
                  <a:gd name="T7" fmla="*/ 271474 h 384"/>
                  <a:gd name="T8" fmla="*/ 338996 w 438"/>
                  <a:gd name="T9" fmla="*/ 269699 h 384"/>
                  <a:gd name="T10" fmla="*/ 347870 w 438"/>
                  <a:gd name="T11" fmla="*/ 216469 h 384"/>
                  <a:gd name="T12" fmla="*/ 338996 w 438"/>
                  <a:gd name="T13" fmla="*/ 134850 h 384"/>
                  <a:gd name="T14" fmla="*/ 312374 w 438"/>
                  <a:gd name="T15" fmla="*/ 39035 h 384"/>
                  <a:gd name="T16" fmla="*/ 285751 w 438"/>
                  <a:gd name="T17" fmla="*/ 0 h 384"/>
                  <a:gd name="T18" fmla="*/ 262678 w 438"/>
                  <a:gd name="T19" fmla="*/ 5323 h 384"/>
                  <a:gd name="T20" fmla="*/ 232505 w 438"/>
                  <a:gd name="T21" fmla="*/ 44358 h 384"/>
                  <a:gd name="T22" fmla="*/ 207657 w 438"/>
                  <a:gd name="T23" fmla="*/ 81620 h 384"/>
                  <a:gd name="T24" fmla="*/ 181035 w 438"/>
                  <a:gd name="T25" fmla="*/ 140173 h 384"/>
                  <a:gd name="T26" fmla="*/ 124239 w 438"/>
                  <a:gd name="T27" fmla="*/ 200500 h 384"/>
                  <a:gd name="T28" fmla="*/ 85193 w 438"/>
                  <a:gd name="T29" fmla="*/ 244859 h 384"/>
                  <a:gd name="T30" fmla="*/ 5325 w 438"/>
                  <a:gd name="T31" fmla="*/ 262602 h 384"/>
                  <a:gd name="T32" fmla="*/ 12424 w 438"/>
                  <a:gd name="T33" fmla="*/ 328253 h 384"/>
                  <a:gd name="T34" fmla="*/ 53245 w 438"/>
                  <a:gd name="T35" fmla="*/ 372611 h 384"/>
                  <a:gd name="T36" fmla="*/ 95842 w 438"/>
                  <a:gd name="T37" fmla="*/ 416970 h 384"/>
                  <a:gd name="T38" fmla="*/ 150862 w 438"/>
                  <a:gd name="T39" fmla="*/ 397452 h 384"/>
                  <a:gd name="T40" fmla="*/ 179260 w 438"/>
                  <a:gd name="T41" fmla="*/ 383257 h 384"/>
                  <a:gd name="T42" fmla="*/ 165061 w 438"/>
                  <a:gd name="T43" fmla="*/ 447133 h 384"/>
                  <a:gd name="T44" fmla="*/ 177485 w 438"/>
                  <a:gd name="T45" fmla="*/ 521656 h 384"/>
                  <a:gd name="T46" fmla="*/ 161511 w 438"/>
                  <a:gd name="T47" fmla="*/ 564240 h 384"/>
                  <a:gd name="T48" fmla="*/ 228956 w 438"/>
                  <a:gd name="T49" fmla="*/ 583757 h 384"/>
                  <a:gd name="T50" fmla="*/ 323023 w 438"/>
                  <a:gd name="T51" fmla="*/ 628116 h 384"/>
                  <a:gd name="T52" fmla="*/ 351420 w 438"/>
                  <a:gd name="T53" fmla="*/ 601501 h 384"/>
                  <a:gd name="T54" fmla="*/ 438388 w 438"/>
                  <a:gd name="T55" fmla="*/ 622793 h 384"/>
                  <a:gd name="T56" fmla="*/ 507607 w 438"/>
                  <a:gd name="T57" fmla="*/ 613921 h 384"/>
                  <a:gd name="T58" fmla="*/ 573276 w 438"/>
                  <a:gd name="T59" fmla="*/ 599726 h 384"/>
                  <a:gd name="T60" fmla="*/ 628297 w 438"/>
                  <a:gd name="T61" fmla="*/ 647634 h 384"/>
                  <a:gd name="T62" fmla="*/ 686867 w 438"/>
                  <a:gd name="T63" fmla="*/ 676023 h 384"/>
                  <a:gd name="T64" fmla="*/ 729463 w 438"/>
                  <a:gd name="T65" fmla="*/ 629890 h 384"/>
                  <a:gd name="T66" fmla="*/ 722364 w 438"/>
                  <a:gd name="T67" fmla="*/ 601501 h 384"/>
                  <a:gd name="T68" fmla="*/ 745437 w 438"/>
                  <a:gd name="T69" fmla="*/ 537625 h 384"/>
                  <a:gd name="T70" fmla="*/ 763185 w 438"/>
                  <a:gd name="T71" fmla="*/ 482620 h 384"/>
                  <a:gd name="T72" fmla="*/ 740112 w 438"/>
                  <a:gd name="T73" fmla="*/ 445359 h 384"/>
                  <a:gd name="T74" fmla="*/ 674443 w 438"/>
                  <a:gd name="T75" fmla="*/ 441810 h 384"/>
                  <a:gd name="T76" fmla="*/ 633621 w 438"/>
                  <a:gd name="T77" fmla="*/ 434713 h 384"/>
                  <a:gd name="T78" fmla="*/ 580376 w 438"/>
                  <a:gd name="T79" fmla="*/ 411647 h 384"/>
                  <a:gd name="T80" fmla="*/ 541329 w 438"/>
                  <a:gd name="T81" fmla="*/ 383257 h 384"/>
                  <a:gd name="T82" fmla="*/ 496958 w 438"/>
                  <a:gd name="T83" fmla="*/ 388580 h 384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438"/>
                  <a:gd name="T127" fmla="*/ 0 h 384"/>
                  <a:gd name="T128" fmla="*/ 438 w 438"/>
                  <a:gd name="T129" fmla="*/ 384 h 384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438" h="384">
                    <a:moveTo>
                      <a:pt x="269" y="216"/>
                    </a:moveTo>
                    <a:cubicBezTo>
                      <a:pt x="265" y="216"/>
                      <a:pt x="267" y="210"/>
                      <a:pt x="261" y="209"/>
                    </a:cubicBezTo>
                    <a:cubicBezTo>
                      <a:pt x="256" y="207"/>
                      <a:pt x="250" y="210"/>
                      <a:pt x="248" y="205"/>
                    </a:cubicBezTo>
                    <a:cubicBezTo>
                      <a:pt x="247" y="199"/>
                      <a:pt x="246" y="191"/>
                      <a:pt x="251" y="188"/>
                    </a:cubicBezTo>
                    <a:cubicBezTo>
                      <a:pt x="256" y="184"/>
                      <a:pt x="257" y="178"/>
                      <a:pt x="253" y="173"/>
                    </a:cubicBezTo>
                    <a:cubicBezTo>
                      <a:pt x="250" y="168"/>
                      <a:pt x="247" y="167"/>
                      <a:pt x="242" y="163"/>
                    </a:cubicBezTo>
                    <a:cubicBezTo>
                      <a:pt x="242" y="163"/>
                      <a:pt x="229" y="153"/>
                      <a:pt x="230" y="150"/>
                    </a:cubicBezTo>
                    <a:cubicBezTo>
                      <a:pt x="230" y="150"/>
                      <a:pt x="229" y="153"/>
                      <a:pt x="223" y="153"/>
                    </a:cubicBezTo>
                    <a:cubicBezTo>
                      <a:pt x="218" y="153"/>
                      <a:pt x="217" y="157"/>
                      <a:pt x="209" y="158"/>
                    </a:cubicBezTo>
                    <a:cubicBezTo>
                      <a:pt x="200" y="158"/>
                      <a:pt x="196" y="155"/>
                      <a:pt x="191" y="152"/>
                    </a:cubicBezTo>
                    <a:cubicBezTo>
                      <a:pt x="186" y="149"/>
                      <a:pt x="190" y="134"/>
                      <a:pt x="190" y="128"/>
                    </a:cubicBezTo>
                    <a:cubicBezTo>
                      <a:pt x="190" y="122"/>
                      <a:pt x="196" y="122"/>
                      <a:pt x="196" y="122"/>
                    </a:cubicBezTo>
                    <a:cubicBezTo>
                      <a:pt x="196" y="122"/>
                      <a:pt x="195" y="91"/>
                      <a:pt x="192" y="90"/>
                    </a:cubicBezTo>
                    <a:cubicBezTo>
                      <a:pt x="189" y="89"/>
                      <a:pt x="191" y="80"/>
                      <a:pt x="191" y="76"/>
                    </a:cubicBezTo>
                    <a:cubicBezTo>
                      <a:pt x="191" y="73"/>
                      <a:pt x="182" y="71"/>
                      <a:pt x="180" y="66"/>
                    </a:cubicBezTo>
                    <a:cubicBezTo>
                      <a:pt x="178" y="61"/>
                      <a:pt x="181" y="25"/>
                      <a:pt x="176" y="22"/>
                    </a:cubicBezTo>
                    <a:cubicBezTo>
                      <a:pt x="172" y="18"/>
                      <a:pt x="173" y="13"/>
                      <a:pt x="170" y="12"/>
                    </a:cubicBezTo>
                    <a:cubicBezTo>
                      <a:pt x="167" y="10"/>
                      <a:pt x="162" y="4"/>
                      <a:pt x="161" y="0"/>
                    </a:cubicBezTo>
                    <a:cubicBezTo>
                      <a:pt x="160" y="0"/>
                      <a:pt x="160" y="0"/>
                      <a:pt x="160" y="0"/>
                    </a:cubicBezTo>
                    <a:cubicBezTo>
                      <a:pt x="160" y="0"/>
                      <a:pt x="152" y="3"/>
                      <a:pt x="148" y="3"/>
                    </a:cubicBezTo>
                    <a:cubicBezTo>
                      <a:pt x="148" y="3"/>
                      <a:pt x="151" y="14"/>
                      <a:pt x="149" y="16"/>
                    </a:cubicBezTo>
                    <a:cubicBezTo>
                      <a:pt x="145" y="18"/>
                      <a:pt x="130" y="17"/>
                      <a:pt x="131" y="25"/>
                    </a:cubicBezTo>
                    <a:cubicBezTo>
                      <a:pt x="132" y="32"/>
                      <a:pt x="131" y="42"/>
                      <a:pt x="131" y="42"/>
                    </a:cubicBezTo>
                    <a:cubicBezTo>
                      <a:pt x="131" y="42"/>
                      <a:pt x="118" y="40"/>
                      <a:pt x="117" y="46"/>
                    </a:cubicBezTo>
                    <a:cubicBezTo>
                      <a:pt x="116" y="52"/>
                      <a:pt x="120" y="67"/>
                      <a:pt x="115" y="72"/>
                    </a:cubicBezTo>
                    <a:cubicBezTo>
                      <a:pt x="110" y="77"/>
                      <a:pt x="102" y="79"/>
                      <a:pt x="102" y="79"/>
                    </a:cubicBezTo>
                    <a:cubicBezTo>
                      <a:pt x="82" y="102"/>
                      <a:pt x="82" y="102"/>
                      <a:pt x="82" y="102"/>
                    </a:cubicBezTo>
                    <a:cubicBezTo>
                      <a:pt x="82" y="102"/>
                      <a:pt x="72" y="109"/>
                      <a:pt x="70" y="113"/>
                    </a:cubicBezTo>
                    <a:cubicBezTo>
                      <a:pt x="67" y="117"/>
                      <a:pt x="66" y="124"/>
                      <a:pt x="59" y="128"/>
                    </a:cubicBezTo>
                    <a:cubicBezTo>
                      <a:pt x="51" y="132"/>
                      <a:pt x="54" y="138"/>
                      <a:pt x="48" y="138"/>
                    </a:cubicBezTo>
                    <a:cubicBezTo>
                      <a:pt x="41" y="138"/>
                      <a:pt x="25" y="138"/>
                      <a:pt x="20" y="139"/>
                    </a:cubicBezTo>
                    <a:cubicBezTo>
                      <a:pt x="15" y="140"/>
                      <a:pt x="5" y="143"/>
                      <a:pt x="3" y="148"/>
                    </a:cubicBezTo>
                    <a:cubicBezTo>
                      <a:pt x="0" y="153"/>
                      <a:pt x="0" y="154"/>
                      <a:pt x="3" y="160"/>
                    </a:cubicBezTo>
                    <a:cubicBezTo>
                      <a:pt x="5" y="166"/>
                      <a:pt x="7" y="180"/>
                      <a:pt x="7" y="185"/>
                    </a:cubicBezTo>
                    <a:cubicBezTo>
                      <a:pt x="7" y="190"/>
                      <a:pt x="14" y="200"/>
                      <a:pt x="14" y="200"/>
                    </a:cubicBezTo>
                    <a:cubicBezTo>
                      <a:pt x="14" y="200"/>
                      <a:pt x="25" y="206"/>
                      <a:pt x="30" y="210"/>
                    </a:cubicBezTo>
                    <a:cubicBezTo>
                      <a:pt x="35" y="214"/>
                      <a:pt x="39" y="220"/>
                      <a:pt x="43" y="225"/>
                    </a:cubicBezTo>
                    <a:cubicBezTo>
                      <a:pt x="46" y="230"/>
                      <a:pt x="49" y="236"/>
                      <a:pt x="54" y="235"/>
                    </a:cubicBezTo>
                    <a:cubicBezTo>
                      <a:pt x="59" y="233"/>
                      <a:pt x="65" y="236"/>
                      <a:pt x="70" y="235"/>
                    </a:cubicBezTo>
                    <a:cubicBezTo>
                      <a:pt x="75" y="233"/>
                      <a:pt x="85" y="224"/>
                      <a:pt x="85" y="224"/>
                    </a:cubicBezTo>
                    <a:cubicBezTo>
                      <a:pt x="90" y="210"/>
                      <a:pt x="90" y="210"/>
                      <a:pt x="90" y="210"/>
                    </a:cubicBezTo>
                    <a:cubicBezTo>
                      <a:pt x="90" y="210"/>
                      <a:pt x="96" y="207"/>
                      <a:pt x="101" y="216"/>
                    </a:cubicBezTo>
                    <a:cubicBezTo>
                      <a:pt x="106" y="225"/>
                      <a:pt x="103" y="232"/>
                      <a:pt x="102" y="240"/>
                    </a:cubicBezTo>
                    <a:cubicBezTo>
                      <a:pt x="101" y="247"/>
                      <a:pt x="90" y="248"/>
                      <a:pt x="93" y="252"/>
                    </a:cubicBezTo>
                    <a:cubicBezTo>
                      <a:pt x="97" y="256"/>
                      <a:pt x="102" y="270"/>
                      <a:pt x="102" y="276"/>
                    </a:cubicBezTo>
                    <a:cubicBezTo>
                      <a:pt x="102" y="282"/>
                      <a:pt x="102" y="291"/>
                      <a:pt x="100" y="294"/>
                    </a:cubicBezTo>
                    <a:cubicBezTo>
                      <a:pt x="97" y="298"/>
                      <a:pt x="95" y="304"/>
                      <a:pt x="95" y="308"/>
                    </a:cubicBezTo>
                    <a:cubicBezTo>
                      <a:pt x="95" y="312"/>
                      <a:pt x="96" y="318"/>
                      <a:pt x="91" y="318"/>
                    </a:cubicBezTo>
                    <a:cubicBezTo>
                      <a:pt x="91" y="318"/>
                      <a:pt x="108" y="318"/>
                      <a:pt x="112" y="321"/>
                    </a:cubicBezTo>
                    <a:cubicBezTo>
                      <a:pt x="115" y="323"/>
                      <a:pt x="124" y="329"/>
                      <a:pt x="129" y="329"/>
                    </a:cubicBezTo>
                    <a:cubicBezTo>
                      <a:pt x="135" y="329"/>
                      <a:pt x="148" y="327"/>
                      <a:pt x="157" y="336"/>
                    </a:cubicBezTo>
                    <a:cubicBezTo>
                      <a:pt x="165" y="344"/>
                      <a:pt x="174" y="351"/>
                      <a:pt x="182" y="354"/>
                    </a:cubicBezTo>
                    <a:cubicBezTo>
                      <a:pt x="191" y="358"/>
                      <a:pt x="189" y="358"/>
                      <a:pt x="191" y="355"/>
                    </a:cubicBezTo>
                    <a:cubicBezTo>
                      <a:pt x="194" y="352"/>
                      <a:pt x="192" y="346"/>
                      <a:pt x="198" y="339"/>
                    </a:cubicBezTo>
                    <a:cubicBezTo>
                      <a:pt x="203" y="333"/>
                      <a:pt x="206" y="335"/>
                      <a:pt x="216" y="336"/>
                    </a:cubicBezTo>
                    <a:cubicBezTo>
                      <a:pt x="227" y="336"/>
                      <a:pt x="238" y="342"/>
                      <a:pt x="247" y="351"/>
                    </a:cubicBezTo>
                    <a:cubicBezTo>
                      <a:pt x="256" y="360"/>
                      <a:pt x="269" y="359"/>
                      <a:pt x="272" y="356"/>
                    </a:cubicBezTo>
                    <a:cubicBezTo>
                      <a:pt x="276" y="354"/>
                      <a:pt x="276" y="345"/>
                      <a:pt x="286" y="346"/>
                    </a:cubicBezTo>
                    <a:cubicBezTo>
                      <a:pt x="297" y="347"/>
                      <a:pt x="305" y="360"/>
                      <a:pt x="310" y="359"/>
                    </a:cubicBezTo>
                    <a:cubicBezTo>
                      <a:pt x="315" y="358"/>
                      <a:pt x="311" y="343"/>
                      <a:pt x="323" y="338"/>
                    </a:cubicBezTo>
                    <a:cubicBezTo>
                      <a:pt x="335" y="333"/>
                      <a:pt x="339" y="330"/>
                      <a:pt x="340" y="341"/>
                    </a:cubicBezTo>
                    <a:cubicBezTo>
                      <a:pt x="341" y="351"/>
                      <a:pt x="348" y="364"/>
                      <a:pt x="354" y="365"/>
                    </a:cubicBezTo>
                    <a:cubicBezTo>
                      <a:pt x="359" y="367"/>
                      <a:pt x="369" y="363"/>
                      <a:pt x="372" y="371"/>
                    </a:cubicBezTo>
                    <a:cubicBezTo>
                      <a:pt x="375" y="378"/>
                      <a:pt x="379" y="381"/>
                      <a:pt x="387" y="381"/>
                    </a:cubicBezTo>
                    <a:cubicBezTo>
                      <a:pt x="395" y="381"/>
                      <a:pt x="410" y="384"/>
                      <a:pt x="408" y="372"/>
                    </a:cubicBezTo>
                    <a:cubicBezTo>
                      <a:pt x="407" y="360"/>
                      <a:pt x="407" y="354"/>
                      <a:pt x="411" y="355"/>
                    </a:cubicBezTo>
                    <a:cubicBezTo>
                      <a:pt x="416" y="356"/>
                      <a:pt x="420" y="355"/>
                      <a:pt x="419" y="349"/>
                    </a:cubicBezTo>
                    <a:cubicBezTo>
                      <a:pt x="418" y="342"/>
                      <a:pt x="407" y="349"/>
                      <a:pt x="407" y="339"/>
                    </a:cubicBezTo>
                    <a:cubicBezTo>
                      <a:pt x="406" y="328"/>
                      <a:pt x="415" y="325"/>
                      <a:pt x="420" y="320"/>
                    </a:cubicBezTo>
                    <a:cubicBezTo>
                      <a:pt x="424" y="315"/>
                      <a:pt x="421" y="311"/>
                      <a:pt x="420" y="303"/>
                    </a:cubicBezTo>
                    <a:cubicBezTo>
                      <a:pt x="419" y="296"/>
                      <a:pt x="413" y="294"/>
                      <a:pt x="418" y="289"/>
                    </a:cubicBezTo>
                    <a:cubicBezTo>
                      <a:pt x="424" y="283"/>
                      <a:pt x="424" y="273"/>
                      <a:pt x="430" y="272"/>
                    </a:cubicBezTo>
                    <a:cubicBezTo>
                      <a:pt x="436" y="272"/>
                      <a:pt x="438" y="268"/>
                      <a:pt x="437" y="262"/>
                    </a:cubicBezTo>
                    <a:cubicBezTo>
                      <a:pt x="436" y="256"/>
                      <a:pt x="425" y="251"/>
                      <a:pt x="417" y="251"/>
                    </a:cubicBezTo>
                    <a:cubicBezTo>
                      <a:pt x="409" y="250"/>
                      <a:pt x="395" y="252"/>
                      <a:pt x="395" y="252"/>
                    </a:cubicBezTo>
                    <a:cubicBezTo>
                      <a:pt x="390" y="249"/>
                      <a:pt x="382" y="245"/>
                      <a:pt x="380" y="249"/>
                    </a:cubicBezTo>
                    <a:cubicBezTo>
                      <a:pt x="379" y="253"/>
                      <a:pt x="373" y="254"/>
                      <a:pt x="366" y="253"/>
                    </a:cubicBezTo>
                    <a:cubicBezTo>
                      <a:pt x="359" y="252"/>
                      <a:pt x="357" y="245"/>
                      <a:pt x="357" y="245"/>
                    </a:cubicBezTo>
                    <a:cubicBezTo>
                      <a:pt x="357" y="245"/>
                      <a:pt x="339" y="250"/>
                      <a:pt x="335" y="246"/>
                    </a:cubicBezTo>
                    <a:cubicBezTo>
                      <a:pt x="331" y="243"/>
                      <a:pt x="327" y="236"/>
                      <a:pt x="327" y="232"/>
                    </a:cubicBezTo>
                    <a:cubicBezTo>
                      <a:pt x="327" y="228"/>
                      <a:pt x="322" y="226"/>
                      <a:pt x="316" y="220"/>
                    </a:cubicBezTo>
                    <a:cubicBezTo>
                      <a:pt x="311" y="215"/>
                      <a:pt x="306" y="211"/>
                      <a:pt x="305" y="216"/>
                    </a:cubicBezTo>
                    <a:cubicBezTo>
                      <a:pt x="303" y="222"/>
                      <a:pt x="314" y="218"/>
                      <a:pt x="303" y="222"/>
                    </a:cubicBezTo>
                    <a:cubicBezTo>
                      <a:pt x="293" y="226"/>
                      <a:pt x="280" y="219"/>
                      <a:pt x="280" y="219"/>
                    </a:cubicBezTo>
                    <a:cubicBezTo>
                      <a:pt x="280" y="219"/>
                      <a:pt x="273" y="216"/>
                      <a:pt x="269" y="216"/>
                    </a:cubicBezTo>
                  </a:path>
                </a:pathLst>
              </a:custGeom>
              <a:grpFill/>
              <a:ln w="6350" cmpd="sng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lIns="44450" tIns="44450" rIns="44450" bIns="4445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MX" sz="7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1" name="Freeform 21">
                <a:extLst>
                  <a:ext uri="{FF2B5EF4-FFF2-40B4-BE49-F238E27FC236}">
                    <a16:creationId xmlns:a16="http://schemas.microsoft.com/office/drawing/2014/main" id="{E9104A4D-6704-9FB2-CEBF-14A7097F96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54988" y="3959892"/>
                <a:ext cx="1265451" cy="1304392"/>
              </a:xfrm>
              <a:custGeom>
                <a:avLst/>
                <a:gdLst>
                  <a:gd name="T0" fmla="*/ 47908 w 574"/>
                  <a:gd name="T1" fmla="*/ 251990 h 610"/>
                  <a:gd name="T2" fmla="*/ 92267 w 574"/>
                  <a:gd name="T3" fmla="*/ 273285 h 610"/>
                  <a:gd name="T4" fmla="*/ 101139 w 574"/>
                  <a:gd name="T5" fmla="*/ 310551 h 610"/>
                  <a:gd name="T6" fmla="*/ 42585 w 574"/>
                  <a:gd name="T7" fmla="*/ 401054 h 610"/>
                  <a:gd name="T8" fmla="*/ 46134 w 574"/>
                  <a:gd name="T9" fmla="*/ 443644 h 610"/>
                  <a:gd name="T10" fmla="*/ 92267 w 574"/>
                  <a:gd name="T11" fmla="*/ 415251 h 610"/>
                  <a:gd name="T12" fmla="*/ 140175 w 574"/>
                  <a:gd name="T13" fmla="*/ 377985 h 610"/>
                  <a:gd name="T14" fmla="*/ 159693 w 574"/>
                  <a:gd name="T15" fmla="*/ 369112 h 610"/>
                  <a:gd name="T16" fmla="*/ 195180 w 574"/>
                  <a:gd name="T17" fmla="*/ 340718 h 610"/>
                  <a:gd name="T18" fmla="*/ 232442 w 574"/>
                  <a:gd name="T19" fmla="*/ 399279 h 610"/>
                  <a:gd name="T20" fmla="*/ 220021 w 574"/>
                  <a:gd name="T21" fmla="*/ 422349 h 610"/>
                  <a:gd name="T22" fmla="*/ 202278 w 574"/>
                  <a:gd name="T23" fmla="*/ 472037 h 610"/>
                  <a:gd name="T24" fmla="*/ 234216 w 574"/>
                  <a:gd name="T25" fmla="*/ 498656 h 610"/>
                  <a:gd name="T26" fmla="*/ 273252 w 574"/>
                  <a:gd name="T27" fmla="*/ 480910 h 610"/>
                  <a:gd name="T28" fmla="*/ 308740 w 574"/>
                  <a:gd name="T29" fmla="*/ 502205 h 610"/>
                  <a:gd name="T30" fmla="*/ 276801 w 574"/>
                  <a:gd name="T31" fmla="*/ 555442 h 610"/>
                  <a:gd name="T32" fmla="*/ 266155 w 574"/>
                  <a:gd name="T33" fmla="*/ 640622 h 610"/>
                  <a:gd name="T34" fmla="*/ 331806 w 574"/>
                  <a:gd name="T35" fmla="*/ 663691 h 610"/>
                  <a:gd name="T36" fmla="*/ 296319 w 574"/>
                  <a:gd name="T37" fmla="*/ 688535 h 610"/>
                  <a:gd name="T38" fmla="*/ 271478 w 574"/>
                  <a:gd name="T39" fmla="*/ 747096 h 610"/>
                  <a:gd name="T40" fmla="*/ 264381 w 574"/>
                  <a:gd name="T41" fmla="*/ 789686 h 610"/>
                  <a:gd name="T42" fmla="*/ 310514 w 574"/>
                  <a:gd name="T43" fmla="*/ 828727 h 610"/>
                  <a:gd name="T44" fmla="*/ 363745 w 574"/>
                  <a:gd name="T45" fmla="*/ 826952 h 610"/>
                  <a:gd name="T46" fmla="*/ 401007 w 574"/>
                  <a:gd name="T47" fmla="*/ 795010 h 610"/>
                  <a:gd name="T48" fmla="*/ 431171 w 574"/>
                  <a:gd name="T49" fmla="*/ 786137 h 610"/>
                  <a:gd name="T50" fmla="*/ 509243 w 574"/>
                  <a:gd name="T51" fmla="*/ 876640 h 610"/>
                  <a:gd name="T52" fmla="*/ 587315 w 574"/>
                  <a:gd name="T53" fmla="*/ 922779 h 610"/>
                  <a:gd name="T54" fmla="*/ 578443 w 574"/>
                  <a:gd name="T55" fmla="*/ 981340 h 610"/>
                  <a:gd name="T56" fmla="*/ 645869 w 574"/>
                  <a:gd name="T57" fmla="*/ 990213 h 610"/>
                  <a:gd name="T58" fmla="*/ 693777 w 574"/>
                  <a:gd name="T59" fmla="*/ 961820 h 610"/>
                  <a:gd name="T60" fmla="*/ 702649 w 574"/>
                  <a:gd name="T61" fmla="*/ 991988 h 610"/>
                  <a:gd name="T62" fmla="*/ 773623 w 574"/>
                  <a:gd name="T63" fmla="*/ 1061196 h 610"/>
                  <a:gd name="T64" fmla="*/ 982999 w 574"/>
                  <a:gd name="T65" fmla="*/ 1066520 h 610"/>
                  <a:gd name="T66" fmla="*/ 977676 w 574"/>
                  <a:gd name="T67" fmla="*/ 956496 h 610"/>
                  <a:gd name="T68" fmla="*/ 919122 w 574"/>
                  <a:gd name="T69" fmla="*/ 865993 h 610"/>
                  <a:gd name="T70" fmla="*/ 844598 w 574"/>
                  <a:gd name="T71" fmla="*/ 865993 h 610"/>
                  <a:gd name="T72" fmla="*/ 747008 w 574"/>
                  <a:gd name="T73" fmla="*/ 782588 h 610"/>
                  <a:gd name="T74" fmla="*/ 613931 w 574"/>
                  <a:gd name="T75" fmla="*/ 747096 h 610"/>
                  <a:gd name="T76" fmla="*/ 555376 w 574"/>
                  <a:gd name="T77" fmla="*/ 732900 h 610"/>
                  <a:gd name="T78" fmla="*/ 473756 w 574"/>
                  <a:gd name="T79" fmla="*/ 626425 h 610"/>
                  <a:gd name="T80" fmla="*/ 448914 w 574"/>
                  <a:gd name="T81" fmla="*/ 550118 h 610"/>
                  <a:gd name="T82" fmla="*/ 301642 w 574"/>
                  <a:gd name="T83" fmla="*/ 360239 h 610"/>
                  <a:gd name="T84" fmla="*/ 250186 w 574"/>
                  <a:gd name="T85" fmla="*/ 179232 h 610"/>
                  <a:gd name="T86" fmla="*/ 111785 w 574"/>
                  <a:gd name="T87" fmla="*/ 33717 h 610"/>
                  <a:gd name="T88" fmla="*/ 74523 w 574"/>
                  <a:gd name="T89" fmla="*/ 10647 h 610"/>
                  <a:gd name="T90" fmla="*/ 0 w 574"/>
                  <a:gd name="T91" fmla="*/ 33717 h 610"/>
                  <a:gd name="T92" fmla="*/ 70975 w 574"/>
                  <a:gd name="T93" fmla="*/ 51463 h 610"/>
                  <a:gd name="T94" fmla="*/ 37262 w 574"/>
                  <a:gd name="T95" fmla="*/ 99376 h 610"/>
                  <a:gd name="T96" fmla="*/ 40810 w 574"/>
                  <a:gd name="T97" fmla="*/ 154388 h 610"/>
                  <a:gd name="T98" fmla="*/ 39036 w 574"/>
                  <a:gd name="T99" fmla="*/ 205851 h 610"/>
                  <a:gd name="T100" fmla="*/ 46134 w 574"/>
                  <a:gd name="T101" fmla="*/ 227146 h 610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574"/>
                  <a:gd name="T154" fmla="*/ 0 h 610"/>
                  <a:gd name="T155" fmla="*/ 574 w 574"/>
                  <a:gd name="T156" fmla="*/ 610 h 610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574" h="610">
                    <a:moveTo>
                      <a:pt x="26" y="128"/>
                    </a:moveTo>
                    <a:cubicBezTo>
                      <a:pt x="30" y="129"/>
                      <a:pt x="26" y="133"/>
                      <a:pt x="27" y="142"/>
                    </a:cubicBezTo>
                    <a:cubicBezTo>
                      <a:pt x="27" y="150"/>
                      <a:pt x="28" y="147"/>
                      <a:pt x="35" y="149"/>
                    </a:cubicBezTo>
                    <a:cubicBezTo>
                      <a:pt x="41" y="152"/>
                      <a:pt x="46" y="154"/>
                      <a:pt x="52" y="154"/>
                    </a:cubicBezTo>
                    <a:cubicBezTo>
                      <a:pt x="58" y="154"/>
                      <a:pt x="59" y="156"/>
                      <a:pt x="60" y="160"/>
                    </a:cubicBezTo>
                    <a:cubicBezTo>
                      <a:pt x="60" y="164"/>
                      <a:pt x="60" y="169"/>
                      <a:pt x="57" y="175"/>
                    </a:cubicBezTo>
                    <a:cubicBezTo>
                      <a:pt x="54" y="180"/>
                      <a:pt x="42" y="194"/>
                      <a:pt x="39" y="197"/>
                    </a:cubicBezTo>
                    <a:cubicBezTo>
                      <a:pt x="36" y="200"/>
                      <a:pt x="28" y="222"/>
                      <a:pt x="24" y="226"/>
                    </a:cubicBezTo>
                    <a:cubicBezTo>
                      <a:pt x="21" y="231"/>
                      <a:pt x="22" y="235"/>
                      <a:pt x="25" y="239"/>
                    </a:cubicBezTo>
                    <a:cubicBezTo>
                      <a:pt x="28" y="242"/>
                      <a:pt x="25" y="248"/>
                      <a:pt x="26" y="250"/>
                    </a:cubicBezTo>
                    <a:cubicBezTo>
                      <a:pt x="28" y="252"/>
                      <a:pt x="34" y="251"/>
                      <a:pt x="38" y="249"/>
                    </a:cubicBezTo>
                    <a:cubicBezTo>
                      <a:pt x="43" y="247"/>
                      <a:pt x="48" y="238"/>
                      <a:pt x="52" y="234"/>
                    </a:cubicBezTo>
                    <a:cubicBezTo>
                      <a:pt x="56" y="231"/>
                      <a:pt x="67" y="220"/>
                      <a:pt x="68" y="215"/>
                    </a:cubicBezTo>
                    <a:cubicBezTo>
                      <a:pt x="69" y="210"/>
                      <a:pt x="74" y="212"/>
                      <a:pt x="79" y="213"/>
                    </a:cubicBezTo>
                    <a:cubicBezTo>
                      <a:pt x="84" y="214"/>
                      <a:pt x="79" y="222"/>
                      <a:pt x="87" y="223"/>
                    </a:cubicBezTo>
                    <a:cubicBezTo>
                      <a:pt x="94" y="223"/>
                      <a:pt x="90" y="214"/>
                      <a:pt x="90" y="208"/>
                    </a:cubicBezTo>
                    <a:cubicBezTo>
                      <a:pt x="90" y="202"/>
                      <a:pt x="97" y="203"/>
                      <a:pt x="97" y="197"/>
                    </a:cubicBezTo>
                    <a:cubicBezTo>
                      <a:pt x="98" y="191"/>
                      <a:pt x="102" y="192"/>
                      <a:pt x="110" y="192"/>
                    </a:cubicBezTo>
                    <a:cubicBezTo>
                      <a:pt x="118" y="192"/>
                      <a:pt x="114" y="200"/>
                      <a:pt x="114" y="208"/>
                    </a:cubicBezTo>
                    <a:cubicBezTo>
                      <a:pt x="114" y="216"/>
                      <a:pt x="126" y="222"/>
                      <a:pt x="131" y="225"/>
                    </a:cubicBezTo>
                    <a:cubicBezTo>
                      <a:pt x="135" y="228"/>
                      <a:pt x="134" y="231"/>
                      <a:pt x="133" y="235"/>
                    </a:cubicBezTo>
                    <a:cubicBezTo>
                      <a:pt x="131" y="240"/>
                      <a:pt x="128" y="239"/>
                      <a:pt x="124" y="238"/>
                    </a:cubicBezTo>
                    <a:cubicBezTo>
                      <a:pt x="119" y="237"/>
                      <a:pt x="117" y="233"/>
                      <a:pt x="114" y="234"/>
                    </a:cubicBezTo>
                    <a:cubicBezTo>
                      <a:pt x="111" y="235"/>
                      <a:pt x="112" y="253"/>
                      <a:pt x="114" y="266"/>
                    </a:cubicBezTo>
                    <a:cubicBezTo>
                      <a:pt x="115" y="278"/>
                      <a:pt x="118" y="278"/>
                      <a:pt x="122" y="279"/>
                    </a:cubicBezTo>
                    <a:cubicBezTo>
                      <a:pt x="125" y="280"/>
                      <a:pt x="129" y="283"/>
                      <a:pt x="132" y="281"/>
                    </a:cubicBezTo>
                    <a:cubicBezTo>
                      <a:pt x="136" y="278"/>
                      <a:pt x="137" y="268"/>
                      <a:pt x="139" y="267"/>
                    </a:cubicBezTo>
                    <a:cubicBezTo>
                      <a:pt x="142" y="267"/>
                      <a:pt x="152" y="267"/>
                      <a:pt x="154" y="271"/>
                    </a:cubicBezTo>
                    <a:cubicBezTo>
                      <a:pt x="155" y="276"/>
                      <a:pt x="163" y="274"/>
                      <a:pt x="171" y="273"/>
                    </a:cubicBezTo>
                    <a:cubicBezTo>
                      <a:pt x="178" y="271"/>
                      <a:pt x="174" y="276"/>
                      <a:pt x="174" y="283"/>
                    </a:cubicBezTo>
                    <a:cubicBezTo>
                      <a:pt x="173" y="289"/>
                      <a:pt x="166" y="288"/>
                      <a:pt x="163" y="294"/>
                    </a:cubicBezTo>
                    <a:cubicBezTo>
                      <a:pt x="161" y="299"/>
                      <a:pt x="159" y="308"/>
                      <a:pt x="156" y="313"/>
                    </a:cubicBezTo>
                    <a:cubicBezTo>
                      <a:pt x="153" y="319"/>
                      <a:pt x="151" y="331"/>
                      <a:pt x="149" y="337"/>
                    </a:cubicBezTo>
                    <a:cubicBezTo>
                      <a:pt x="147" y="344"/>
                      <a:pt x="149" y="355"/>
                      <a:pt x="150" y="361"/>
                    </a:cubicBezTo>
                    <a:cubicBezTo>
                      <a:pt x="151" y="367"/>
                      <a:pt x="161" y="368"/>
                      <a:pt x="168" y="368"/>
                    </a:cubicBezTo>
                    <a:cubicBezTo>
                      <a:pt x="175" y="369"/>
                      <a:pt x="186" y="370"/>
                      <a:pt x="187" y="374"/>
                    </a:cubicBezTo>
                    <a:cubicBezTo>
                      <a:pt x="187" y="378"/>
                      <a:pt x="188" y="382"/>
                      <a:pt x="183" y="384"/>
                    </a:cubicBezTo>
                    <a:cubicBezTo>
                      <a:pt x="179" y="385"/>
                      <a:pt x="172" y="388"/>
                      <a:pt x="167" y="388"/>
                    </a:cubicBezTo>
                    <a:cubicBezTo>
                      <a:pt x="162" y="388"/>
                      <a:pt x="158" y="391"/>
                      <a:pt x="158" y="395"/>
                    </a:cubicBezTo>
                    <a:cubicBezTo>
                      <a:pt x="158" y="399"/>
                      <a:pt x="158" y="414"/>
                      <a:pt x="153" y="421"/>
                    </a:cubicBezTo>
                    <a:cubicBezTo>
                      <a:pt x="149" y="428"/>
                      <a:pt x="147" y="431"/>
                      <a:pt x="146" y="436"/>
                    </a:cubicBezTo>
                    <a:cubicBezTo>
                      <a:pt x="145" y="441"/>
                      <a:pt x="142" y="445"/>
                      <a:pt x="149" y="445"/>
                    </a:cubicBezTo>
                    <a:cubicBezTo>
                      <a:pt x="155" y="446"/>
                      <a:pt x="163" y="450"/>
                      <a:pt x="171" y="451"/>
                    </a:cubicBezTo>
                    <a:cubicBezTo>
                      <a:pt x="178" y="451"/>
                      <a:pt x="174" y="459"/>
                      <a:pt x="175" y="467"/>
                    </a:cubicBezTo>
                    <a:cubicBezTo>
                      <a:pt x="177" y="474"/>
                      <a:pt x="185" y="468"/>
                      <a:pt x="189" y="468"/>
                    </a:cubicBezTo>
                    <a:cubicBezTo>
                      <a:pt x="193" y="467"/>
                      <a:pt x="205" y="466"/>
                      <a:pt x="205" y="466"/>
                    </a:cubicBezTo>
                    <a:cubicBezTo>
                      <a:pt x="209" y="472"/>
                      <a:pt x="215" y="476"/>
                      <a:pt x="218" y="473"/>
                    </a:cubicBezTo>
                    <a:cubicBezTo>
                      <a:pt x="222" y="471"/>
                      <a:pt x="227" y="457"/>
                      <a:pt x="226" y="448"/>
                    </a:cubicBezTo>
                    <a:cubicBezTo>
                      <a:pt x="226" y="438"/>
                      <a:pt x="227" y="438"/>
                      <a:pt x="235" y="439"/>
                    </a:cubicBezTo>
                    <a:cubicBezTo>
                      <a:pt x="243" y="440"/>
                      <a:pt x="237" y="442"/>
                      <a:pt x="243" y="443"/>
                    </a:cubicBezTo>
                    <a:cubicBezTo>
                      <a:pt x="249" y="444"/>
                      <a:pt x="253" y="447"/>
                      <a:pt x="258" y="456"/>
                    </a:cubicBezTo>
                    <a:cubicBezTo>
                      <a:pt x="263" y="465"/>
                      <a:pt x="283" y="491"/>
                      <a:pt x="287" y="494"/>
                    </a:cubicBezTo>
                    <a:cubicBezTo>
                      <a:pt x="290" y="498"/>
                      <a:pt x="315" y="493"/>
                      <a:pt x="322" y="498"/>
                    </a:cubicBezTo>
                    <a:cubicBezTo>
                      <a:pt x="329" y="502"/>
                      <a:pt x="332" y="514"/>
                      <a:pt x="331" y="520"/>
                    </a:cubicBezTo>
                    <a:cubicBezTo>
                      <a:pt x="330" y="526"/>
                      <a:pt x="324" y="528"/>
                      <a:pt x="322" y="532"/>
                    </a:cubicBezTo>
                    <a:cubicBezTo>
                      <a:pt x="321" y="536"/>
                      <a:pt x="321" y="545"/>
                      <a:pt x="326" y="553"/>
                    </a:cubicBezTo>
                    <a:cubicBezTo>
                      <a:pt x="331" y="561"/>
                      <a:pt x="332" y="566"/>
                      <a:pt x="344" y="567"/>
                    </a:cubicBezTo>
                    <a:cubicBezTo>
                      <a:pt x="355" y="568"/>
                      <a:pt x="362" y="564"/>
                      <a:pt x="364" y="558"/>
                    </a:cubicBezTo>
                    <a:cubicBezTo>
                      <a:pt x="367" y="552"/>
                      <a:pt x="384" y="546"/>
                      <a:pt x="388" y="547"/>
                    </a:cubicBezTo>
                    <a:cubicBezTo>
                      <a:pt x="392" y="548"/>
                      <a:pt x="389" y="543"/>
                      <a:pt x="391" y="542"/>
                    </a:cubicBezTo>
                    <a:cubicBezTo>
                      <a:pt x="394" y="542"/>
                      <a:pt x="398" y="541"/>
                      <a:pt x="398" y="544"/>
                    </a:cubicBezTo>
                    <a:cubicBezTo>
                      <a:pt x="399" y="547"/>
                      <a:pt x="395" y="551"/>
                      <a:pt x="396" y="559"/>
                    </a:cubicBezTo>
                    <a:cubicBezTo>
                      <a:pt x="397" y="566"/>
                      <a:pt x="406" y="579"/>
                      <a:pt x="415" y="579"/>
                    </a:cubicBezTo>
                    <a:cubicBezTo>
                      <a:pt x="423" y="579"/>
                      <a:pt x="424" y="586"/>
                      <a:pt x="436" y="598"/>
                    </a:cubicBezTo>
                    <a:cubicBezTo>
                      <a:pt x="449" y="610"/>
                      <a:pt x="477" y="604"/>
                      <a:pt x="489" y="604"/>
                    </a:cubicBezTo>
                    <a:cubicBezTo>
                      <a:pt x="502" y="603"/>
                      <a:pt x="547" y="604"/>
                      <a:pt x="554" y="601"/>
                    </a:cubicBezTo>
                    <a:cubicBezTo>
                      <a:pt x="561" y="599"/>
                      <a:pt x="574" y="580"/>
                      <a:pt x="574" y="571"/>
                    </a:cubicBezTo>
                    <a:cubicBezTo>
                      <a:pt x="574" y="561"/>
                      <a:pt x="558" y="543"/>
                      <a:pt x="551" y="539"/>
                    </a:cubicBezTo>
                    <a:cubicBezTo>
                      <a:pt x="544" y="535"/>
                      <a:pt x="526" y="521"/>
                      <a:pt x="520" y="518"/>
                    </a:cubicBezTo>
                    <a:cubicBezTo>
                      <a:pt x="513" y="515"/>
                      <a:pt x="517" y="494"/>
                      <a:pt x="518" y="488"/>
                    </a:cubicBezTo>
                    <a:cubicBezTo>
                      <a:pt x="518" y="481"/>
                      <a:pt x="515" y="481"/>
                      <a:pt x="502" y="481"/>
                    </a:cubicBezTo>
                    <a:cubicBezTo>
                      <a:pt x="489" y="481"/>
                      <a:pt x="489" y="488"/>
                      <a:pt x="476" y="488"/>
                    </a:cubicBezTo>
                    <a:cubicBezTo>
                      <a:pt x="463" y="488"/>
                      <a:pt x="460" y="487"/>
                      <a:pt x="454" y="472"/>
                    </a:cubicBezTo>
                    <a:cubicBezTo>
                      <a:pt x="448" y="456"/>
                      <a:pt x="430" y="445"/>
                      <a:pt x="421" y="441"/>
                    </a:cubicBezTo>
                    <a:cubicBezTo>
                      <a:pt x="412" y="437"/>
                      <a:pt x="405" y="424"/>
                      <a:pt x="395" y="421"/>
                    </a:cubicBezTo>
                    <a:cubicBezTo>
                      <a:pt x="385" y="417"/>
                      <a:pt x="360" y="420"/>
                      <a:pt x="346" y="421"/>
                    </a:cubicBezTo>
                    <a:cubicBezTo>
                      <a:pt x="333" y="422"/>
                      <a:pt x="323" y="432"/>
                      <a:pt x="315" y="425"/>
                    </a:cubicBezTo>
                    <a:cubicBezTo>
                      <a:pt x="307" y="419"/>
                      <a:pt x="313" y="417"/>
                      <a:pt x="313" y="413"/>
                    </a:cubicBezTo>
                    <a:cubicBezTo>
                      <a:pt x="313" y="409"/>
                      <a:pt x="311" y="406"/>
                      <a:pt x="302" y="394"/>
                    </a:cubicBezTo>
                    <a:cubicBezTo>
                      <a:pt x="293" y="381"/>
                      <a:pt x="271" y="359"/>
                      <a:pt x="267" y="353"/>
                    </a:cubicBezTo>
                    <a:cubicBezTo>
                      <a:pt x="262" y="347"/>
                      <a:pt x="259" y="347"/>
                      <a:pt x="261" y="334"/>
                    </a:cubicBezTo>
                    <a:cubicBezTo>
                      <a:pt x="262" y="320"/>
                      <a:pt x="258" y="319"/>
                      <a:pt x="253" y="310"/>
                    </a:cubicBezTo>
                    <a:cubicBezTo>
                      <a:pt x="249" y="302"/>
                      <a:pt x="235" y="283"/>
                      <a:pt x="227" y="267"/>
                    </a:cubicBezTo>
                    <a:cubicBezTo>
                      <a:pt x="219" y="251"/>
                      <a:pt x="180" y="216"/>
                      <a:pt x="170" y="203"/>
                    </a:cubicBezTo>
                    <a:cubicBezTo>
                      <a:pt x="159" y="190"/>
                      <a:pt x="152" y="168"/>
                      <a:pt x="149" y="153"/>
                    </a:cubicBezTo>
                    <a:cubicBezTo>
                      <a:pt x="145" y="137"/>
                      <a:pt x="144" y="112"/>
                      <a:pt x="141" y="101"/>
                    </a:cubicBezTo>
                    <a:cubicBezTo>
                      <a:pt x="137" y="91"/>
                      <a:pt x="87" y="28"/>
                      <a:pt x="87" y="28"/>
                    </a:cubicBezTo>
                    <a:cubicBezTo>
                      <a:pt x="78" y="28"/>
                      <a:pt x="63" y="24"/>
                      <a:pt x="63" y="19"/>
                    </a:cubicBezTo>
                    <a:cubicBezTo>
                      <a:pt x="63" y="13"/>
                      <a:pt x="62" y="7"/>
                      <a:pt x="57" y="6"/>
                    </a:cubicBezTo>
                    <a:cubicBezTo>
                      <a:pt x="52" y="4"/>
                      <a:pt x="44" y="0"/>
                      <a:pt x="42" y="6"/>
                    </a:cubicBezTo>
                    <a:cubicBezTo>
                      <a:pt x="41" y="11"/>
                      <a:pt x="4" y="12"/>
                      <a:pt x="4" y="12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19"/>
                      <a:pt x="12" y="17"/>
                      <a:pt x="20" y="18"/>
                    </a:cubicBezTo>
                    <a:cubicBezTo>
                      <a:pt x="28" y="18"/>
                      <a:pt x="39" y="23"/>
                      <a:pt x="40" y="29"/>
                    </a:cubicBezTo>
                    <a:cubicBezTo>
                      <a:pt x="41" y="35"/>
                      <a:pt x="39" y="39"/>
                      <a:pt x="33" y="39"/>
                    </a:cubicBezTo>
                    <a:cubicBezTo>
                      <a:pt x="27" y="40"/>
                      <a:pt x="27" y="50"/>
                      <a:pt x="21" y="56"/>
                    </a:cubicBezTo>
                    <a:cubicBezTo>
                      <a:pt x="16" y="61"/>
                      <a:pt x="22" y="63"/>
                      <a:pt x="23" y="70"/>
                    </a:cubicBezTo>
                    <a:cubicBezTo>
                      <a:pt x="24" y="78"/>
                      <a:pt x="27" y="82"/>
                      <a:pt x="23" y="87"/>
                    </a:cubicBezTo>
                    <a:cubicBezTo>
                      <a:pt x="18" y="92"/>
                      <a:pt x="9" y="95"/>
                      <a:pt x="10" y="106"/>
                    </a:cubicBezTo>
                    <a:cubicBezTo>
                      <a:pt x="10" y="116"/>
                      <a:pt x="21" y="109"/>
                      <a:pt x="22" y="116"/>
                    </a:cubicBezTo>
                    <a:cubicBezTo>
                      <a:pt x="23" y="122"/>
                      <a:pt x="22" y="119"/>
                      <a:pt x="18" y="122"/>
                    </a:cubicBezTo>
                    <a:lnTo>
                      <a:pt x="26" y="128"/>
                    </a:lnTo>
                    <a:close/>
                  </a:path>
                </a:pathLst>
              </a:custGeom>
              <a:grpFill/>
              <a:ln w="6350" cmpd="sng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lIns="44450" tIns="44450" rIns="44450" bIns="4445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MX" sz="7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2" name="Freeform 22">
                <a:extLst>
                  <a:ext uri="{FF2B5EF4-FFF2-40B4-BE49-F238E27FC236}">
                    <a16:creationId xmlns:a16="http://schemas.microsoft.com/office/drawing/2014/main" id="{8903D5C5-3267-4CFF-1F9A-6DB51647EB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10301" y="3959892"/>
                <a:ext cx="285811" cy="225687"/>
              </a:xfrm>
              <a:custGeom>
                <a:avLst/>
                <a:gdLst>
                  <a:gd name="T0" fmla="*/ 26638 w 129"/>
                  <a:gd name="T1" fmla="*/ 180715 h 106"/>
                  <a:gd name="T2" fmla="*/ 15983 w 129"/>
                  <a:gd name="T3" fmla="*/ 161226 h 106"/>
                  <a:gd name="T4" fmla="*/ 3552 w 129"/>
                  <a:gd name="T5" fmla="*/ 138194 h 106"/>
                  <a:gd name="T6" fmla="*/ 15983 w 129"/>
                  <a:gd name="T7" fmla="*/ 122248 h 106"/>
                  <a:gd name="T8" fmla="*/ 26638 w 129"/>
                  <a:gd name="T9" fmla="*/ 93901 h 106"/>
                  <a:gd name="T10" fmla="*/ 58603 w 129"/>
                  <a:gd name="T11" fmla="*/ 81499 h 106"/>
                  <a:gd name="T12" fmla="*/ 78137 w 129"/>
                  <a:gd name="T13" fmla="*/ 60238 h 106"/>
                  <a:gd name="T14" fmla="*/ 95896 w 129"/>
                  <a:gd name="T15" fmla="*/ 56695 h 106"/>
                  <a:gd name="T16" fmla="*/ 127861 w 129"/>
                  <a:gd name="T17" fmla="*/ 47836 h 106"/>
                  <a:gd name="T18" fmla="*/ 149171 w 129"/>
                  <a:gd name="T19" fmla="*/ 26576 h 106"/>
                  <a:gd name="T20" fmla="*/ 170481 w 129"/>
                  <a:gd name="T21" fmla="*/ 3543 h 106"/>
                  <a:gd name="T22" fmla="*/ 172257 w 129"/>
                  <a:gd name="T23" fmla="*/ 38978 h 106"/>
                  <a:gd name="T24" fmla="*/ 186464 w 129"/>
                  <a:gd name="T25" fmla="*/ 58467 h 106"/>
                  <a:gd name="T26" fmla="*/ 198895 w 129"/>
                  <a:gd name="T27" fmla="*/ 72640 h 106"/>
                  <a:gd name="T28" fmla="*/ 195343 w 129"/>
                  <a:gd name="T29" fmla="*/ 88586 h 106"/>
                  <a:gd name="T30" fmla="*/ 197119 w 129"/>
                  <a:gd name="T31" fmla="*/ 106303 h 106"/>
                  <a:gd name="T32" fmla="*/ 223756 w 129"/>
                  <a:gd name="T33" fmla="*/ 116933 h 106"/>
                  <a:gd name="T34" fmla="*/ 213101 w 129"/>
                  <a:gd name="T35" fmla="*/ 138194 h 106"/>
                  <a:gd name="T36" fmla="*/ 159826 w 129"/>
                  <a:gd name="T37" fmla="*/ 182487 h 106"/>
                  <a:gd name="T38" fmla="*/ 97671 w 129"/>
                  <a:gd name="T39" fmla="*/ 173628 h 106"/>
                  <a:gd name="T40" fmla="*/ 58603 w 129"/>
                  <a:gd name="T41" fmla="*/ 173628 h 106"/>
                  <a:gd name="T42" fmla="*/ 26638 w 129"/>
                  <a:gd name="T43" fmla="*/ 180715 h 10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129"/>
                  <a:gd name="T67" fmla="*/ 0 h 106"/>
                  <a:gd name="T68" fmla="*/ 129 w 129"/>
                  <a:gd name="T69" fmla="*/ 106 h 10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129" h="106">
                    <a:moveTo>
                      <a:pt x="15" y="102"/>
                    </a:moveTo>
                    <a:cubicBezTo>
                      <a:pt x="15" y="102"/>
                      <a:pt x="9" y="95"/>
                      <a:pt x="9" y="91"/>
                    </a:cubicBezTo>
                    <a:cubicBezTo>
                      <a:pt x="9" y="87"/>
                      <a:pt x="3" y="84"/>
                      <a:pt x="2" y="78"/>
                    </a:cubicBezTo>
                    <a:cubicBezTo>
                      <a:pt x="0" y="71"/>
                      <a:pt x="5" y="70"/>
                      <a:pt x="9" y="69"/>
                    </a:cubicBezTo>
                    <a:cubicBezTo>
                      <a:pt x="13" y="68"/>
                      <a:pt x="13" y="56"/>
                      <a:pt x="15" y="53"/>
                    </a:cubicBezTo>
                    <a:cubicBezTo>
                      <a:pt x="18" y="49"/>
                      <a:pt x="29" y="48"/>
                      <a:pt x="33" y="46"/>
                    </a:cubicBezTo>
                    <a:cubicBezTo>
                      <a:pt x="36" y="45"/>
                      <a:pt x="44" y="38"/>
                      <a:pt x="44" y="34"/>
                    </a:cubicBezTo>
                    <a:cubicBezTo>
                      <a:pt x="44" y="30"/>
                      <a:pt x="47" y="29"/>
                      <a:pt x="54" y="32"/>
                    </a:cubicBezTo>
                    <a:cubicBezTo>
                      <a:pt x="60" y="34"/>
                      <a:pt x="67" y="27"/>
                      <a:pt x="72" y="27"/>
                    </a:cubicBezTo>
                    <a:cubicBezTo>
                      <a:pt x="77" y="27"/>
                      <a:pt x="84" y="22"/>
                      <a:pt x="84" y="15"/>
                    </a:cubicBezTo>
                    <a:cubicBezTo>
                      <a:pt x="84" y="9"/>
                      <a:pt x="92" y="0"/>
                      <a:pt x="96" y="2"/>
                    </a:cubicBezTo>
                    <a:cubicBezTo>
                      <a:pt x="100" y="3"/>
                      <a:pt x="95" y="17"/>
                      <a:pt x="97" y="22"/>
                    </a:cubicBezTo>
                    <a:cubicBezTo>
                      <a:pt x="100" y="27"/>
                      <a:pt x="103" y="27"/>
                      <a:pt x="105" y="33"/>
                    </a:cubicBezTo>
                    <a:cubicBezTo>
                      <a:pt x="106" y="39"/>
                      <a:pt x="108" y="38"/>
                      <a:pt x="112" y="41"/>
                    </a:cubicBezTo>
                    <a:cubicBezTo>
                      <a:pt x="116" y="45"/>
                      <a:pt x="110" y="50"/>
                      <a:pt x="110" y="50"/>
                    </a:cubicBezTo>
                    <a:cubicBezTo>
                      <a:pt x="110" y="50"/>
                      <a:pt x="111" y="56"/>
                      <a:pt x="111" y="60"/>
                    </a:cubicBezTo>
                    <a:cubicBezTo>
                      <a:pt x="111" y="64"/>
                      <a:pt x="118" y="66"/>
                      <a:pt x="126" y="66"/>
                    </a:cubicBezTo>
                    <a:cubicBezTo>
                      <a:pt x="126" y="66"/>
                      <a:pt x="129" y="74"/>
                      <a:pt x="120" y="78"/>
                    </a:cubicBezTo>
                    <a:cubicBezTo>
                      <a:pt x="112" y="83"/>
                      <a:pt x="109" y="101"/>
                      <a:pt x="90" y="103"/>
                    </a:cubicBezTo>
                    <a:cubicBezTo>
                      <a:pt x="71" y="106"/>
                      <a:pt x="64" y="103"/>
                      <a:pt x="55" y="98"/>
                    </a:cubicBezTo>
                    <a:cubicBezTo>
                      <a:pt x="47" y="94"/>
                      <a:pt x="41" y="95"/>
                      <a:pt x="33" y="98"/>
                    </a:cubicBezTo>
                    <a:cubicBezTo>
                      <a:pt x="25" y="102"/>
                      <a:pt x="15" y="102"/>
                      <a:pt x="15" y="102"/>
                    </a:cubicBezTo>
                    <a:close/>
                  </a:path>
                </a:pathLst>
              </a:custGeom>
              <a:grpFill/>
              <a:ln w="6350" cmpd="sng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lIns="44450" tIns="44450" rIns="44450" bIns="4445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MX" sz="7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3" name="Freeform 23">
                <a:extLst>
                  <a:ext uri="{FF2B5EF4-FFF2-40B4-BE49-F238E27FC236}">
                    <a16:creationId xmlns:a16="http://schemas.microsoft.com/office/drawing/2014/main" id="{ECF2D64C-A820-F4F8-4951-7A4B9A42D9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18052" y="4726845"/>
                <a:ext cx="281868" cy="204647"/>
              </a:xfrm>
              <a:custGeom>
                <a:avLst/>
                <a:gdLst>
                  <a:gd name="T0" fmla="*/ 214426 w 128"/>
                  <a:gd name="T1" fmla="*/ 125561 h 96"/>
                  <a:gd name="T2" fmla="*/ 226831 w 128"/>
                  <a:gd name="T3" fmla="*/ 24759 h 96"/>
                  <a:gd name="T4" fmla="*/ 189617 w 128"/>
                  <a:gd name="T5" fmla="*/ 3537 h 96"/>
                  <a:gd name="T6" fmla="*/ 141769 w 128"/>
                  <a:gd name="T7" fmla="*/ 5305 h 96"/>
                  <a:gd name="T8" fmla="*/ 97466 w 128"/>
                  <a:gd name="T9" fmla="*/ 38906 h 96"/>
                  <a:gd name="T10" fmla="*/ 47847 w 128"/>
                  <a:gd name="T11" fmla="*/ 56591 h 96"/>
                  <a:gd name="T12" fmla="*/ 5316 w 128"/>
                  <a:gd name="T13" fmla="*/ 70739 h 96"/>
                  <a:gd name="T14" fmla="*/ 19493 w 128"/>
                  <a:gd name="T15" fmla="*/ 81350 h 96"/>
                  <a:gd name="T16" fmla="*/ 76201 w 128"/>
                  <a:gd name="T17" fmla="*/ 104340 h 96"/>
                  <a:gd name="T18" fmla="*/ 138225 w 128"/>
                  <a:gd name="T19" fmla="*/ 143246 h 96"/>
                  <a:gd name="T20" fmla="*/ 163035 w 128"/>
                  <a:gd name="T21" fmla="*/ 164468 h 96"/>
                  <a:gd name="T22" fmla="*/ 194933 w 128"/>
                  <a:gd name="T23" fmla="*/ 145014 h 96"/>
                  <a:gd name="T24" fmla="*/ 205566 w 128"/>
                  <a:gd name="T25" fmla="*/ 132635 h 96"/>
                  <a:gd name="T26" fmla="*/ 214426 w 128"/>
                  <a:gd name="T27" fmla="*/ 125561 h 9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28"/>
                  <a:gd name="T43" fmla="*/ 0 h 96"/>
                  <a:gd name="T44" fmla="*/ 128 w 128"/>
                  <a:gd name="T45" fmla="*/ 96 h 9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28" h="96">
                    <a:moveTo>
                      <a:pt x="121" y="71"/>
                    </a:moveTo>
                    <a:cubicBezTo>
                      <a:pt x="117" y="69"/>
                      <a:pt x="128" y="24"/>
                      <a:pt x="128" y="14"/>
                    </a:cubicBezTo>
                    <a:cubicBezTo>
                      <a:pt x="128" y="3"/>
                      <a:pt x="117" y="1"/>
                      <a:pt x="107" y="2"/>
                    </a:cubicBezTo>
                    <a:cubicBezTo>
                      <a:pt x="96" y="3"/>
                      <a:pt x="100" y="7"/>
                      <a:pt x="80" y="3"/>
                    </a:cubicBezTo>
                    <a:cubicBezTo>
                      <a:pt x="59" y="0"/>
                      <a:pt x="62" y="15"/>
                      <a:pt x="55" y="22"/>
                    </a:cubicBezTo>
                    <a:cubicBezTo>
                      <a:pt x="48" y="29"/>
                      <a:pt x="33" y="28"/>
                      <a:pt x="27" y="32"/>
                    </a:cubicBezTo>
                    <a:cubicBezTo>
                      <a:pt x="22" y="35"/>
                      <a:pt x="14" y="39"/>
                      <a:pt x="3" y="40"/>
                    </a:cubicBezTo>
                    <a:cubicBezTo>
                      <a:pt x="3" y="40"/>
                      <a:pt x="0" y="45"/>
                      <a:pt x="11" y="46"/>
                    </a:cubicBezTo>
                    <a:cubicBezTo>
                      <a:pt x="21" y="48"/>
                      <a:pt x="34" y="56"/>
                      <a:pt x="43" y="59"/>
                    </a:cubicBezTo>
                    <a:cubicBezTo>
                      <a:pt x="52" y="62"/>
                      <a:pt x="72" y="76"/>
                      <a:pt x="78" y="81"/>
                    </a:cubicBezTo>
                    <a:cubicBezTo>
                      <a:pt x="84" y="86"/>
                      <a:pt x="85" y="96"/>
                      <a:pt x="92" y="93"/>
                    </a:cubicBezTo>
                    <a:cubicBezTo>
                      <a:pt x="99" y="90"/>
                      <a:pt x="107" y="89"/>
                      <a:pt x="110" y="82"/>
                    </a:cubicBezTo>
                    <a:cubicBezTo>
                      <a:pt x="110" y="82"/>
                      <a:pt x="109" y="79"/>
                      <a:pt x="116" y="75"/>
                    </a:cubicBezTo>
                    <a:cubicBezTo>
                      <a:pt x="123" y="72"/>
                      <a:pt x="121" y="71"/>
                      <a:pt x="121" y="71"/>
                    </a:cubicBezTo>
                    <a:close/>
                  </a:path>
                </a:pathLst>
              </a:custGeom>
              <a:grpFill/>
              <a:ln w="6350" cmpd="sng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lIns="44450" tIns="44450" rIns="44450" bIns="4445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MX" sz="7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4" name="Freeform 24">
                <a:extLst>
                  <a:ext uri="{FF2B5EF4-FFF2-40B4-BE49-F238E27FC236}">
                    <a16:creationId xmlns:a16="http://schemas.microsoft.com/office/drawing/2014/main" id="{9153C5BB-0BB6-3745-E6AE-5DDE89674E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30931" y="4504983"/>
                <a:ext cx="906709" cy="638808"/>
              </a:xfrm>
              <a:custGeom>
                <a:avLst/>
                <a:gdLst>
                  <a:gd name="T0" fmla="*/ 186252 w 412"/>
                  <a:gd name="T1" fmla="*/ 92235 h 299"/>
                  <a:gd name="T2" fmla="*/ 136585 w 412"/>
                  <a:gd name="T3" fmla="*/ 72724 h 299"/>
                  <a:gd name="T4" fmla="*/ 172061 w 412"/>
                  <a:gd name="T5" fmla="*/ 40796 h 299"/>
                  <a:gd name="T6" fmla="*/ 260752 w 412"/>
                  <a:gd name="T7" fmla="*/ 12416 h 299"/>
                  <a:gd name="T8" fmla="*/ 321062 w 412"/>
                  <a:gd name="T9" fmla="*/ 0 h 299"/>
                  <a:gd name="T10" fmla="*/ 340574 w 412"/>
                  <a:gd name="T11" fmla="*/ 0 h 299"/>
                  <a:gd name="T12" fmla="*/ 356539 w 412"/>
                  <a:gd name="T13" fmla="*/ 15964 h 299"/>
                  <a:gd name="T14" fmla="*/ 384920 w 412"/>
                  <a:gd name="T15" fmla="*/ 35475 h 299"/>
                  <a:gd name="T16" fmla="*/ 418623 w 412"/>
                  <a:gd name="T17" fmla="*/ 15964 h 299"/>
                  <a:gd name="T18" fmla="*/ 454099 w 412"/>
                  <a:gd name="T19" fmla="*/ 14190 h 299"/>
                  <a:gd name="T20" fmla="*/ 462968 w 412"/>
                  <a:gd name="T21" fmla="*/ 63855 h 299"/>
                  <a:gd name="T22" fmla="*/ 500219 w 412"/>
                  <a:gd name="T23" fmla="*/ 58534 h 299"/>
                  <a:gd name="T24" fmla="*/ 533921 w 412"/>
                  <a:gd name="T25" fmla="*/ 58534 h 299"/>
                  <a:gd name="T26" fmla="*/ 565850 w 412"/>
                  <a:gd name="T27" fmla="*/ 72724 h 299"/>
                  <a:gd name="T28" fmla="*/ 638577 w 412"/>
                  <a:gd name="T29" fmla="*/ 67403 h 299"/>
                  <a:gd name="T30" fmla="*/ 684697 w 412"/>
                  <a:gd name="T31" fmla="*/ 56760 h 299"/>
                  <a:gd name="T32" fmla="*/ 720173 w 412"/>
                  <a:gd name="T33" fmla="*/ 65629 h 299"/>
                  <a:gd name="T34" fmla="*/ 720173 w 412"/>
                  <a:gd name="T35" fmla="*/ 111747 h 299"/>
                  <a:gd name="T36" fmla="*/ 695340 w 412"/>
                  <a:gd name="T37" fmla="*/ 141900 h 299"/>
                  <a:gd name="T38" fmla="*/ 691792 w 412"/>
                  <a:gd name="T39" fmla="*/ 241231 h 299"/>
                  <a:gd name="T40" fmla="*/ 679375 w 412"/>
                  <a:gd name="T41" fmla="*/ 273158 h 299"/>
                  <a:gd name="T42" fmla="*/ 675827 w 412"/>
                  <a:gd name="T43" fmla="*/ 296217 h 299"/>
                  <a:gd name="T44" fmla="*/ 661637 w 412"/>
                  <a:gd name="T45" fmla="*/ 319276 h 299"/>
                  <a:gd name="T46" fmla="*/ 631482 w 412"/>
                  <a:gd name="T47" fmla="*/ 331692 h 299"/>
                  <a:gd name="T48" fmla="*/ 597779 w 412"/>
                  <a:gd name="T49" fmla="*/ 349430 h 299"/>
                  <a:gd name="T50" fmla="*/ 599553 w 412"/>
                  <a:gd name="T51" fmla="*/ 393774 h 299"/>
                  <a:gd name="T52" fmla="*/ 627934 w 412"/>
                  <a:gd name="T53" fmla="*/ 425701 h 299"/>
                  <a:gd name="T54" fmla="*/ 603101 w 412"/>
                  <a:gd name="T55" fmla="*/ 425701 h 299"/>
                  <a:gd name="T56" fmla="*/ 585362 w 412"/>
                  <a:gd name="T57" fmla="*/ 411511 h 299"/>
                  <a:gd name="T58" fmla="*/ 551660 w 412"/>
                  <a:gd name="T59" fmla="*/ 402643 h 299"/>
                  <a:gd name="T60" fmla="*/ 519731 w 412"/>
                  <a:gd name="T61" fmla="*/ 399095 h 299"/>
                  <a:gd name="T62" fmla="*/ 494897 w 412"/>
                  <a:gd name="T63" fmla="*/ 383131 h 299"/>
                  <a:gd name="T64" fmla="*/ 439909 w 412"/>
                  <a:gd name="T65" fmla="*/ 402643 h 299"/>
                  <a:gd name="T66" fmla="*/ 415075 w 412"/>
                  <a:gd name="T67" fmla="*/ 381357 h 299"/>
                  <a:gd name="T68" fmla="*/ 365408 w 412"/>
                  <a:gd name="T69" fmla="*/ 390226 h 299"/>
                  <a:gd name="T70" fmla="*/ 367182 w 412"/>
                  <a:gd name="T71" fmla="*/ 432796 h 299"/>
                  <a:gd name="T72" fmla="*/ 337027 w 412"/>
                  <a:gd name="T73" fmla="*/ 468272 h 299"/>
                  <a:gd name="T74" fmla="*/ 331705 w 412"/>
                  <a:gd name="T75" fmla="*/ 512615 h 299"/>
                  <a:gd name="T76" fmla="*/ 299776 w 412"/>
                  <a:gd name="T77" fmla="*/ 526805 h 299"/>
                  <a:gd name="T78" fmla="*/ 202216 w 412"/>
                  <a:gd name="T79" fmla="*/ 496652 h 299"/>
                  <a:gd name="T80" fmla="*/ 99334 w 412"/>
                  <a:gd name="T81" fmla="*/ 470045 h 299"/>
                  <a:gd name="T82" fmla="*/ 10643 w 412"/>
                  <a:gd name="T83" fmla="*/ 381357 h 299"/>
                  <a:gd name="T84" fmla="*/ 0 w 412"/>
                  <a:gd name="T85" fmla="*/ 347656 h 299"/>
                  <a:gd name="T86" fmla="*/ 23060 w 412"/>
                  <a:gd name="T87" fmla="*/ 329919 h 299"/>
                  <a:gd name="T88" fmla="*/ 33703 w 412"/>
                  <a:gd name="T89" fmla="*/ 317502 h 299"/>
                  <a:gd name="T90" fmla="*/ 46119 w 412"/>
                  <a:gd name="T91" fmla="*/ 312181 h 299"/>
                  <a:gd name="T92" fmla="*/ 70953 w 412"/>
                  <a:gd name="T93" fmla="*/ 312181 h 299"/>
                  <a:gd name="T94" fmla="*/ 170287 w 412"/>
                  <a:gd name="T95" fmla="*/ 243005 h 299"/>
                  <a:gd name="T96" fmla="*/ 219954 w 412"/>
                  <a:gd name="T97" fmla="*/ 232362 h 299"/>
                  <a:gd name="T98" fmla="*/ 227050 w 412"/>
                  <a:gd name="T99" fmla="*/ 164959 h 299"/>
                  <a:gd name="T100" fmla="*/ 182704 w 412"/>
                  <a:gd name="T101" fmla="*/ 140127 h 299"/>
                  <a:gd name="T102" fmla="*/ 186252 w 412"/>
                  <a:gd name="T103" fmla="*/ 92235 h 299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412"/>
                  <a:gd name="T157" fmla="*/ 0 h 299"/>
                  <a:gd name="T158" fmla="*/ 412 w 412"/>
                  <a:gd name="T159" fmla="*/ 299 h 299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412" h="299">
                    <a:moveTo>
                      <a:pt x="105" y="52"/>
                    </a:moveTo>
                    <a:cubicBezTo>
                      <a:pt x="94" y="49"/>
                      <a:pt x="77" y="53"/>
                      <a:pt x="77" y="41"/>
                    </a:cubicBezTo>
                    <a:cubicBezTo>
                      <a:pt x="77" y="29"/>
                      <a:pt x="78" y="28"/>
                      <a:pt x="97" y="23"/>
                    </a:cubicBezTo>
                    <a:cubicBezTo>
                      <a:pt x="116" y="18"/>
                      <a:pt x="135" y="8"/>
                      <a:pt x="147" y="7"/>
                    </a:cubicBezTo>
                    <a:cubicBezTo>
                      <a:pt x="159" y="5"/>
                      <a:pt x="175" y="4"/>
                      <a:pt x="181" y="0"/>
                    </a:cubicBezTo>
                    <a:cubicBezTo>
                      <a:pt x="181" y="0"/>
                      <a:pt x="186" y="0"/>
                      <a:pt x="192" y="0"/>
                    </a:cubicBezTo>
                    <a:cubicBezTo>
                      <a:pt x="197" y="0"/>
                      <a:pt x="200" y="3"/>
                      <a:pt x="201" y="9"/>
                    </a:cubicBezTo>
                    <a:cubicBezTo>
                      <a:pt x="202" y="15"/>
                      <a:pt x="212" y="20"/>
                      <a:pt x="217" y="20"/>
                    </a:cubicBezTo>
                    <a:cubicBezTo>
                      <a:pt x="222" y="20"/>
                      <a:pt x="230" y="12"/>
                      <a:pt x="236" y="9"/>
                    </a:cubicBezTo>
                    <a:cubicBezTo>
                      <a:pt x="242" y="6"/>
                      <a:pt x="251" y="4"/>
                      <a:pt x="256" y="8"/>
                    </a:cubicBezTo>
                    <a:cubicBezTo>
                      <a:pt x="260" y="12"/>
                      <a:pt x="258" y="30"/>
                      <a:pt x="261" y="36"/>
                    </a:cubicBezTo>
                    <a:cubicBezTo>
                      <a:pt x="264" y="42"/>
                      <a:pt x="280" y="37"/>
                      <a:pt x="282" y="33"/>
                    </a:cubicBezTo>
                    <a:cubicBezTo>
                      <a:pt x="284" y="29"/>
                      <a:pt x="293" y="33"/>
                      <a:pt x="301" y="33"/>
                    </a:cubicBezTo>
                    <a:cubicBezTo>
                      <a:pt x="309" y="33"/>
                      <a:pt x="315" y="38"/>
                      <a:pt x="319" y="41"/>
                    </a:cubicBezTo>
                    <a:cubicBezTo>
                      <a:pt x="324" y="44"/>
                      <a:pt x="357" y="43"/>
                      <a:pt x="360" y="38"/>
                    </a:cubicBezTo>
                    <a:cubicBezTo>
                      <a:pt x="363" y="33"/>
                      <a:pt x="379" y="32"/>
                      <a:pt x="386" y="32"/>
                    </a:cubicBezTo>
                    <a:cubicBezTo>
                      <a:pt x="392" y="32"/>
                      <a:pt x="400" y="28"/>
                      <a:pt x="406" y="37"/>
                    </a:cubicBezTo>
                    <a:cubicBezTo>
                      <a:pt x="412" y="46"/>
                      <a:pt x="412" y="56"/>
                      <a:pt x="406" y="63"/>
                    </a:cubicBezTo>
                    <a:cubicBezTo>
                      <a:pt x="400" y="70"/>
                      <a:pt x="395" y="72"/>
                      <a:pt x="392" y="80"/>
                    </a:cubicBezTo>
                    <a:cubicBezTo>
                      <a:pt x="389" y="89"/>
                      <a:pt x="393" y="136"/>
                      <a:pt x="390" y="136"/>
                    </a:cubicBezTo>
                    <a:cubicBezTo>
                      <a:pt x="387" y="136"/>
                      <a:pt x="383" y="148"/>
                      <a:pt x="383" y="154"/>
                    </a:cubicBezTo>
                    <a:cubicBezTo>
                      <a:pt x="383" y="160"/>
                      <a:pt x="386" y="168"/>
                      <a:pt x="381" y="167"/>
                    </a:cubicBezTo>
                    <a:cubicBezTo>
                      <a:pt x="377" y="166"/>
                      <a:pt x="376" y="170"/>
                      <a:pt x="373" y="180"/>
                    </a:cubicBezTo>
                    <a:cubicBezTo>
                      <a:pt x="370" y="189"/>
                      <a:pt x="365" y="190"/>
                      <a:pt x="356" y="187"/>
                    </a:cubicBezTo>
                    <a:cubicBezTo>
                      <a:pt x="346" y="184"/>
                      <a:pt x="341" y="191"/>
                      <a:pt x="337" y="197"/>
                    </a:cubicBezTo>
                    <a:cubicBezTo>
                      <a:pt x="333" y="203"/>
                      <a:pt x="336" y="214"/>
                      <a:pt x="338" y="222"/>
                    </a:cubicBezTo>
                    <a:cubicBezTo>
                      <a:pt x="340" y="230"/>
                      <a:pt x="350" y="234"/>
                      <a:pt x="354" y="240"/>
                    </a:cubicBezTo>
                    <a:cubicBezTo>
                      <a:pt x="357" y="247"/>
                      <a:pt x="345" y="245"/>
                      <a:pt x="340" y="240"/>
                    </a:cubicBezTo>
                    <a:cubicBezTo>
                      <a:pt x="335" y="236"/>
                      <a:pt x="333" y="232"/>
                      <a:pt x="330" y="232"/>
                    </a:cubicBezTo>
                    <a:cubicBezTo>
                      <a:pt x="327" y="232"/>
                      <a:pt x="315" y="233"/>
                      <a:pt x="311" y="227"/>
                    </a:cubicBezTo>
                    <a:cubicBezTo>
                      <a:pt x="307" y="221"/>
                      <a:pt x="298" y="227"/>
                      <a:pt x="293" y="225"/>
                    </a:cubicBezTo>
                    <a:cubicBezTo>
                      <a:pt x="287" y="223"/>
                      <a:pt x="286" y="216"/>
                      <a:pt x="279" y="216"/>
                    </a:cubicBezTo>
                    <a:cubicBezTo>
                      <a:pt x="272" y="216"/>
                      <a:pt x="257" y="227"/>
                      <a:pt x="248" y="227"/>
                    </a:cubicBezTo>
                    <a:cubicBezTo>
                      <a:pt x="240" y="227"/>
                      <a:pt x="238" y="218"/>
                      <a:pt x="234" y="215"/>
                    </a:cubicBezTo>
                    <a:cubicBezTo>
                      <a:pt x="230" y="212"/>
                      <a:pt x="214" y="213"/>
                      <a:pt x="206" y="220"/>
                    </a:cubicBezTo>
                    <a:cubicBezTo>
                      <a:pt x="198" y="227"/>
                      <a:pt x="203" y="231"/>
                      <a:pt x="207" y="244"/>
                    </a:cubicBezTo>
                    <a:cubicBezTo>
                      <a:pt x="211" y="256"/>
                      <a:pt x="199" y="260"/>
                      <a:pt x="190" y="264"/>
                    </a:cubicBezTo>
                    <a:cubicBezTo>
                      <a:pt x="182" y="268"/>
                      <a:pt x="187" y="279"/>
                      <a:pt x="187" y="289"/>
                    </a:cubicBezTo>
                    <a:cubicBezTo>
                      <a:pt x="187" y="299"/>
                      <a:pt x="181" y="296"/>
                      <a:pt x="169" y="297"/>
                    </a:cubicBezTo>
                    <a:cubicBezTo>
                      <a:pt x="156" y="298"/>
                      <a:pt x="118" y="286"/>
                      <a:pt x="114" y="280"/>
                    </a:cubicBezTo>
                    <a:cubicBezTo>
                      <a:pt x="110" y="273"/>
                      <a:pt x="70" y="269"/>
                      <a:pt x="56" y="265"/>
                    </a:cubicBezTo>
                    <a:cubicBezTo>
                      <a:pt x="43" y="261"/>
                      <a:pt x="10" y="221"/>
                      <a:pt x="6" y="215"/>
                    </a:cubicBezTo>
                    <a:cubicBezTo>
                      <a:pt x="2" y="208"/>
                      <a:pt x="0" y="196"/>
                      <a:pt x="0" y="196"/>
                    </a:cubicBezTo>
                    <a:cubicBezTo>
                      <a:pt x="7" y="193"/>
                      <a:pt x="10" y="193"/>
                      <a:pt x="13" y="186"/>
                    </a:cubicBezTo>
                    <a:cubicBezTo>
                      <a:pt x="13" y="186"/>
                      <a:pt x="12" y="183"/>
                      <a:pt x="19" y="179"/>
                    </a:cubicBezTo>
                    <a:cubicBezTo>
                      <a:pt x="26" y="176"/>
                      <a:pt x="26" y="176"/>
                      <a:pt x="26" y="176"/>
                    </a:cubicBezTo>
                    <a:cubicBezTo>
                      <a:pt x="29" y="177"/>
                      <a:pt x="29" y="182"/>
                      <a:pt x="40" y="176"/>
                    </a:cubicBezTo>
                    <a:cubicBezTo>
                      <a:pt x="52" y="170"/>
                      <a:pt x="79" y="141"/>
                      <a:pt x="96" y="137"/>
                    </a:cubicBezTo>
                    <a:cubicBezTo>
                      <a:pt x="113" y="132"/>
                      <a:pt x="120" y="141"/>
                      <a:pt x="124" y="131"/>
                    </a:cubicBezTo>
                    <a:cubicBezTo>
                      <a:pt x="129" y="120"/>
                      <a:pt x="143" y="96"/>
                      <a:pt x="128" y="93"/>
                    </a:cubicBezTo>
                    <a:cubicBezTo>
                      <a:pt x="113" y="89"/>
                      <a:pt x="100" y="91"/>
                      <a:pt x="103" y="79"/>
                    </a:cubicBezTo>
                    <a:cubicBezTo>
                      <a:pt x="107" y="67"/>
                      <a:pt x="117" y="54"/>
                      <a:pt x="105" y="52"/>
                    </a:cubicBezTo>
                  </a:path>
                </a:pathLst>
              </a:custGeom>
              <a:grpFill/>
              <a:ln w="6350" cmpd="sng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lIns="44450" tIns="44450" rIns="44450" bIns="4445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MX" sz="7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1" name="Freeform 25">
                <a:extLst>
                  <a:ext uri="{FF2B5EF4-FFF2-40B4-BE49-F238E27FC236}">
                    <a16:creationId xmlns:a16="http://schemas.microsoft.com/office/drawing/2014/main" id="{C7B09047-1B07-4908-DEB2-4EBE9410DF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30931" y="4504983"/>
                <a:ext cx="906709" cy="638808"/>
              </a:xfrm>
              <a:custGeom>
                <a:avLst/>
                <a:gdLst>
                  <a:gd name="T0" fmla="*/ 186252 w 412"/>
                  <a:gd name="T1" fmla="*/ 92235 h 299"/>
                  <a:gd name="T2" fmla="*/ 136585 w 412"/>
                  <a:gd name="T3" fmla="*/ 72724 h 299"/>
                  <a:gd name="T4" fmla="*/ 172061 w 412"/>
                  <a:gd name="T5" fmla="*/ 40796 h 299"/>
                  <a:gd name="T6" fmla="*/ 260752 w 412"/>
                  <a:gd name="T7" fmla="*/ 12416 h 299"/>
                  <a:gd name="T8" fmla="*/ 321062 w 412"/>
                  <a:gd name="T9" fmla="*/ 0 h 299"/>
                  <a:gd name="T10" fmla="*/ 340574 w 412"/>
                  <a:gd name="T11" fmla="*/ 0 h 299"/>
                  <a:gd name="T12" fmla="*/ 356539 w 412"/>
                  <a:gd name="T13" fmla="*/ 15964 h 299"/>
                  <a:gd name="T14" fmla="*/ 384920 w 412"/>
                  <a:gd name="T15" fmla="*/ 35475 h 299"/>
                  <a:gd name="T16" fmla="*/ 418623 w 412"/>
                  <a:gd name="T17" fmla="*/ 15964 h 299"/>
                  <a:gd name="T18" fmla="*/ 454099 w 412"/>
                  <a:gd name="T19" fmla="*/ 14190 h 299"/>
                  <a:gd name="T20" fmla="*/ 462968 w 412"/>
                  <a:gd name="T21" fmla="*/ 63855 h 299"/>
                  <a:gd name="T22" fmla="*/ 500219 w 412"/>
                  <a:gd name="T23" fmla="*/ 58534 h 299"/>
                  <a:gd name="T24" fmla="*/ 533921 w 412"/>
                  <a:gd name="T25" fmla="*/ 58534 h 299"/>
                  <a:gd name="T26" fmla="*/ 565850 w 412"/>
                  <a:gd name="T27" fmla="*/ 72724 h 299"/>
                  <a:gd name="T28" fmla="*/ 638577 w 412"/>
                  <a:gd name="T29" fmla="*/ 67403 h 299"/>
                  <a:gd name="T30" fmla="*/ 684697 w 412"/>
                  <a:gd name="T31" fmla="*/ 56760 h 299"/>
                  <a:gd name="T32" fmla="*/ 720173 w 412"/>
                  <a:gd name="T33" fmla="*/ 65629 h 299"/>
                  <a:gd name="T34" fmla="*/ 720173 w 412"/>
                  <a:gd name="T35" fmla="*/ 111747 h 299"/>
                  <a:gd name="T36" fmla="*/ 695340 w 412"/>
                  <a:gd name="T37" fmla="*/ 141900 h 299"/>
                  <a:gd name="T38" fmla="*/ 691792 w 412"/>
                  <a:gd name="T39" fmla="*/ 241231 h 299"/>
                  <a:gd name="T40" fmla="*/ 679375 w 412"/>
                  <a:gd name="T41" fmla="*/ 273158 h 299"/>
                  <a:gd name="T42" fmla="*/ 675827 w 412"/>
                  <a:gd name="T43" fmla="*/ 296217 h 299"/>
                  <a:gd name="T44" fmla="*/ 661637 w 412"/>
                  <a:gd name="T45" fmla="*/ 319276 h 299"/>
                  <a:gd name="T46" fmla="*/ 631482 w 412"/>
                  <a:gd name="T47" fmla="*/ 331692 h 299"/>
                  <a:gd name="T48" fmla="*/ 597779 w 412"/>
                  <a:gd name="T49" fmla="*/ 349430 h 299"/>
                  <a:gd name="T50" fmla="*/ 599553 w 412"/>
                  <a:gd name="T51" fmla="*/ 393774 h 299"/>
                  <a:gd name="T52" fmla="*/ 627934 w 412"/>
                  <a:gd name="T53" fmla="*/ 425701 h 299"/>
                  <a:gd name="T54" fmla="*/ 603101 w 412"/>
                  <a:gd name="T55" fmla="*/ 425701 h 299"/>
                  <a:gd name="T56" fmla="*/ 585362 w 412"/>
                  <a:gd name="T57" fmla="*/ 411511 h 299"/>
                  <a:gd name="T58" fmla="*/ 551660 w 412"/>
                  <a:gd name="T59" fmla="*/ 402643 h 299"/>
                  <a:gd name="T60" fmla="*/ 519731 w 412"/>
                  <a:gd name="T61" fmla="*/ 399095 h 299"/>
                  <a:gd name="T62" fmla="*/ 494897 w 412"/>
                  <a:gd name="T63" fmla="*/ 383131 h 299"/>
                  <a:gd name="T64" fmla="*/ 439909 w 412"/>
                  <a:gd name="T65" fmla="*/ 402643 h 299"/>
                  <a:gd name="T66" fmla="*/ 415075 w 412"/>
                  <a:gd name="T67" fmla="*/ 381357 h 299"/>
                  <a:gd name="T68" fmla="*/ 365408 w 412"/>
                  <a:gd name="T69" fmla="*/ 390226 h 299"/>
                  <a:gd name="T70" fmla="*/ 367182 w 412"/>
                  <a:gd name="T71" fmla="*/ 432796 h 299"/>
                  <a:gd name="T72" fmla="*/ 337027 w 412"/>
                  <a:gd name="T73" fmla="*/ 468272 h 299"/>
                  <a:gd name="T74" fmla="*/ 331705 w 412"/>
                  <a:gd name="T75" fmla="*/ 512615 h 299"/>
                  <a:gd name="T76" fmla="*/ 299776 w 412"/>
                  <a:gd name="T77" fmla="*/ 526805 h 299"/>
                  <a:gd name="T78" fmla="*/ 202216 w 412"/>
                  <a:gd name="T79" fmla="*/ 496652 h 299"/>
                  <a:gd name="T80" fmla="*/ 99334 w 412"/>
                  <a:gd name="T81" fmla="*/ 470045 h 299"/>
                  <a:gd name="T82" fmla="*/ 10643 w 412"/>
                  <a:gd name="T83" fmla="*/ 381357 h 299"/>
                  <a:gd name="T84" fmla="*/ 0 w 412"/>
                  <a:gd name="T85" fmla="*/ 347656 h 299"/>
                  <a:gd name="T86" fmla="*/ 23060 w 412"/>
                  <a:gd name="T87" fmla="*/ 329919 h 299"/>
                  <a:gd name="T88" fmla="*/ 33703 w 412"/>
                  <a:gd name="T89" fmla="*/ 317502 h 299"/>
                  <a:gd name="T90" fmla="*/ 46119 w 412"/>
                  <a:gd name="T91" fmla="*/ 312181 h 299"/>
                  <a:gd name="T92" fmla="*/ 70953 w 412"/>
                  <a:gd name="T93" fmla="*/ 312181 h 299"/>
                  <a:gd name="T94" fmla="*/ 170287 w 412"/>
                  <a:gd name="T95" fmla="*/ 243005 h 299"/>
                  <a:gd name="T96" fmla="*/ 219954 w 412"/>
                  <a:gd name="T97" fmla="*/ 232362 h 299"/>
                  <a:gd name="T98" fmla="*/ 227050 w 412"/>
                  <a:gd name="T99" fmla="*/ 164959 h 299"/>
                  <a:gd name="T100" fmla="*/ 182704 w 412"/>
                  <a:gd name="T101" fmla="*/ 140127 h 299"/>
                  <a:gd name="T102" fmla="*/ 186252 w 412"/>
                  <a:gd name="T103" fmla="*/ 92235 h 299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412"/>
                  <a:gd name="T157" fmla="*/ 0 h 299"/>
                  <a:gd name="T158" fmla="*/ 412 w 412"/>
                  <a:gd name="T159" fmla="*/ 299 h 299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412" h="299">
                    <a:moveTo>
                      <a:pt x="105" y="52"/>
                    </a:moveTo>
                    <a:cubicBezTo>
                      <a:pt x="94" y="49"/>
                      <a:pt x="77" y="53"/>
                      <a:pt x="77" y="41"/>
                    </a:cubicBezTo>
                    <a:cubicBezTo>
                      <a:pt x="77" y="29"/>
                      <a:pt x="78" y="28"/>
                      <a:pt x="97" y="23"/>
                    </a:cubicBezTo>
                    <a:cubicBezTo>
                      <a:pt x="116" y="18"/>
                      <a:pt x="135" y="8"/>
                      <a:pt x="147" y="7"/>
                    </a:cubicBezTo>
                    <a:cubicBezTo>
                      <a:pt x="159" y="5"/>
                      <a:pt x="175" y="4"/>
                      <a:pt x="181" y="0"/>
                    </a:cubicBezTo>
                    <a:cubicBezTo>
                      <a:pt x="181" y="0"/>
                      <a:pt x="186" y="0"/>
                      <a:pt x="192" y="0"/>
                    </a:cubicBezTo>
                    <a:cubicBezTo>
                      <a:pt x="197" y="0"/>
                      <a:pt x="200" y="3"/>
                      <a:pt x="201" y="9"/>
                    </a:cubicBezTo>
                    <a:cubicBezTo>
                      <a:pt x="202" y="15"/>
                      <a:pt x="212" y="20"/>
                      <a:pt x="217" y="20"/>
                    </a:cubicBezTo>
                    <a:cubicBezTo>
                      <a:pt x="222" y="20"/>
                      <a:pt x="230" y="12"/>
                      <a:pt x="236" y="9"/>
                    </a:cubicBezTo>
                    <a:cubicBezTo>
                      <a:pt x="242" y="6"/>
                      <a:pt x="251" y="4"/>
                      <a:pt x="256" y="8"/>
                    </a:cubicBezTo>
                    <a:cubicBezTo>
                      <a:pt x="260" y="12"/>
                      <a:pt x="258" y="30"/>
                      <a:pt x="261" y="36"/>
                    </a:cubicBezTo>
                    <a:cubicBezTo>
                      <a:pt x="264" y="42"/>
                      <a:pt x="280" y="37"/>
                      <a:pt x="282" y="33"/>
                    </a:cubicBezTo>
                    <a:cubicBezTo>
                      <a:pt x="284" y="29"/>
                      <a:pt x="293" y="33"/>
                      <a:pt x="301" y="33"/>
                    </a:cubicBezTo>
                    <a:cubicBezTo>
                      <a:pt x="309" y="33"/>
                      <a:pt x="315" y="38"/>
                      <a:pt x="319" y="41"/>
                    </a:cubicBezTo>
                    <a:cubicBezTo>
                      <a:pt x="324" y="44"/>
                      <a:pt x="357" y="43"/>
                      <a:pt x="360" y="38"/>
                    </a:cubicBezTo>
                    <a:cubicBezTo>
                      <a:pt x="363" y="33"/>
                      <a:pt x="379" y="32"/>
                      <a:pt x="386" y="32"/>
                    </a:cubicBezTo>
                    <a:cubicBezTo>
                      <a:pt x="392" y="32"/>
                      <a:pt x="400" y="28"/>
                      <a:pt x="406" y="37"/>
                    </a:cubicBezTo>
                    <a:cubicBezTo>
                      <a:pt x="412" y="46"/>
                      <a:pt x="412" y="56"/>
                      <a:pt x="406" y="63"/>
                    </a:cubicBezTo>
                    <a:cubicBezTo>
                      <a:pt x="400" y="70"/>
                      <a:pt x="395" y="72"/>
                      <a:pt x="392" y="80"/>
                    </a:cubicBezTo>
                    <a:cubicBezTo>
                      <a:pt x="389" y="89"/>
                      <a:pt x="393" y="136"/>
                      <a:pt x="390" y="136"/>
                    </a:cubicBezTo>
                    <a:cubicBezTo>
                      <a:pt x="387" y="136"/>
                      <a:pt x="383" y="148"/>
                      <a:pt x="383" y="154"/>
                    </a:cubicBezTo>
                    <a:cubicBezTo>
                      <a:pt x="383" y="160"/>
                      <a:pt x="386" y="168"/>
                      <a:pt x="381" y="167"/>
                    </a:cubicBezTo>
                    <a:cubicBezTo>
                      <a:pt x="377" y="166"/>
                      <a:pt x="376" y="170"/>
                      <a:pt x="373" y="180"/>
                    </a:cubicBezTo>
                    <a:cubicBezTo>
                      <a:pt x="370" y="189"/>
                      <a:pt x="365" y="190"/>
                      <a:pt x="356" y="187"/>
                    </a:cubicBezTo>
                    <a:cubicBezTo>
                      <a:pt x="346" y="184"/>
                      <a:pt x="341" y="191"/>
                      <a:pt x="337" y="197"/>
                    </a:cubicBezTo>
                    <a:cubicBezTo>
                      <a:pt x="333" y="203"/>
                      <a:pt x="336" y="214"/>
                      <a:pt x="338" y="222"/>
                    </a:cubicBezTo>
                    <a:cubicBezTo>
                      <a:pt x="340" y="230"/>
                      <a:pt x="350" y="234"/>
                      <a:pt x="354" y="240"/>
                    </a:cubicBezTo>
                    <a:cubicBezTo>
                      <a:pt x="357" y="247"/>
                      <a:pt x="345" y="245"/>
                      <a:pt x="340" y="240"/>
                    </a:cubicBezTo>
                    <a:cubicBezTo>
                      <a:pt x="335" y="236"/>
                      <a:pt x="333" y="232"/>
                      <a:pt x="330" y="232"/>
                    </a:cubicBezTo>
                    <a:cubicBezTo>
                      <a:pt x="327" y="232"/>
                      <a:pt x="315" y="233"/>
                      <a:pt x="311" y="227"/>
                    </a:cubicBezTo>
                    <a:cubicBezTo>
                      <a:pt x="307" y="221"/>
                      <a:pt x="298" y="227"/>
                      <a:pt x="293" y="225"/>
                    </a:cubicBezTo>
                    <a:cubicBezTo>
                      <a:pt x="287" y="223"/>
                      <a:pt x="286" y="216"/>
                      <a:pt x="279" y="216"/>
                    </a:cubicBezTo>
                    <a:cubicBezTo>
                      <a:pt x="272" y="216"/>
                      <a:pt x="257" y="227"/>
                      <a:pt x="248" y="227"/>
                    </a:cubicBezTo>
                    <a:cubicBezTo>
                      <a:pt x="240" y="227"/>
                      <a:pt x="238" y="218"/>
                      <a:pt x="234" y="215"/>
                    </a:cubicBezTo>
                    <a:cubicBezTo>
                      <a:pt x="230" y="212"/>
                      <a:pt x="214" y="213"/>
                      <a:pt x="206" y="220"/>
                    </a:cubicBezTo>
                    <a:cubicBezTo>
                      <a:pt x="198" y="227"/>
                      <a:pt x="203" y="231"/>
                      <a:pt x="207" y="244"/>
                    </a:cubicBezTo>
                    <a:cubicBezTo>
                      <a:pt x="211" y="256"/>
                      <a:pt x="199" y="260"/>
                      <a:pt x="190" y="264"/>
                    </a:cubicBezTo>
                    <a:cubicBezTo>
                      <a:pt x="182" y="268"/>
                      <a:pt x="187" y="279"/>
                      <a:pt x="187" y="289"/>
                    </a:cubicBezTo>
                    <a:cubicBezTo>
                      <a:pt x="187" y="299"/>
                      <a:pt x="181" y="296"/>
                      <a:pt x="169" y="297"/>
                    </a:cubicBezTo>
                    <a:cubicBezTo>
                      <a:pt x="156" y="298"/>
                      <a:pt x="118" y="286"/>
                      <a:pt x="114" y="280"/>
                    </a:cubicBezTo>
                    <a:cubicBezTo>
                      <a:pt x="110" y="273"/>
                      <a:pt x="70" y="269"/>
                      <a:pt x="56" y="265"/>
                    </a:cubicBezTo>
                    <a:cubicBezTo>
                      <a:pt x="43" y="261"/>
                      <a:pt x="10" y="221"/>
                      <a:pt x="6" y="215"/>
                    </a:cubicBezTo>
                    <a:cubicBezTo>
                      <a:pt x="2" y="208"/>
                      <a:pt x="0" y="196"/>
                      <a:pt x="0" y="196"/>
                    </a:cubicBezTo>
                    <a:cubicBezTo>
                      <a:pt x="7" y="193"/>
                      <a:pt x="10" y="193"/>
                      <a:pt x="13" y="186"/>
                    </a:cubicBezTo>
                    <a:cubicBezTo>
                      <a:pt x="13" y="186"/>
                      <a:pt x="12" y="183"/>
                      <a:pt x="19" y="179"/>
                    </a:cubicBezTo>
                    <a:cubicBezTo>
                      <a:pt x="26" y="176"/>
                      <a:pt x="26" y="176"/>
                      <a:pt x="26" y="176"/>
                    </a:cubicBezTo>
                    <a:cubicBezTo>
                      <a:pt x="29" y="177"/>
                      <a:pt x="29" y="182"/>
                      <a:pt x="40" y="176"/>
                    </a:cubicBezTo>
                    <a:cubicBezTo>
                      <a:pt x="52" y="170"/>
                      <a:pt x="79" y="141"/>
                      <a:pt x="96" y="137"/>
                    </a:cubicBezTo>
                    <a:cubicBezTo>
                      <a:pt x="113" y="132"/>
                      <a:pt x="120" y="141"/>
                      <a:pt x="124" y="131"/>
                    </a:cubicBezTo>
                    <a:cubicBezTo>
                      <a:pt x="129" y="120"/>
                      <a:pt x="143" y="96"/>
                      <a:pt x="128" y="93"/>
                    </a:cubicBezTo>
                    <a:cubicBezTo>
                      <a:pt x="113" y="89"/>
                      <a:pt x="100" y="91"/>
                      <a:pt x="103" y="79"/>
                    </a:cubicBezTo>
                    <a:cubicBezTo>
                      <a:pt x="107" y="67"/>
                      <a:pt x="117" y="54"/>
                      <a:pt x="105" y="52"/>
                    </a:cubicBezTo>
                  </a:path>
                </a:pathLst>
              </a:custGeom>
              <a:grpFill/>
              <a:ln w="6350" cmpd="sng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lIns="44450" tIns="44450" rIns="44450" bIns="4445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MX" sz="7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2" name="Freeform 26">
                <a:extLst>
                  <a:ext uri="{FF2B5EF4-FFF2-40B4-BE49-F238E27FC236}">
                    <a16:creationId xmlns:a16="http://schemas.microsoft.com/office/drawing/2014/main" id="{7AAA6839-38CB-3A2F-6901-01A0D54326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7720" y="3910165"/>
                <a:ext cx="1017091" cy="983075"/>
              </a:xfrm>
              <a:custGeom>
                <a:avLst/>
                <a:gdLst>
                  <a:gd name="T0" fmla="*/ 731003 w 461"/>
                  <a:gd name="T1" fmla="*/ 179289 h 460"/>
                  <a:gd name="T2" fmla="*/ 615675 w 461"/>
                  <a:gd name="T3" fmla="*/ 214792 h 460"/>
                  <a:gd name="T4" fmla="*/ 551801 w 461"/>
                  <a:gd name="T5" fmla="*/ 221892 h 460"/>
                  <a:gd name="T6" fmla="*/ 555350 w 461"/>
                  <a:gd name="T7" fmla="*/ 243194 h 460"/>
                  <a:gd name="T8" fmla="*/ 599707 w 461"/>
                  <a:gd name="T9" fmla="*/ 264495 h 460"/>
                  <a:gd name="T10" fmla="*/ 569544 w 461"/>
                  <a:gd name="T11" fmla="*/ 299998 h 460"/>
                  <a:gd name="T12" fmla="*/ 509218 w 461"/>
                  <a:gd name="T13" fmla="*/ 321300 h 460"/>
                  <a:gd name="T14" fmla="*/ 468410 w 461"/>
                  <a:gd name="T15" fmla="*/ 356803 h 460"/>
                  <a:gd name="T16" fmla="*/ 424053 w 461"/>
                  <a:gd name="T17" fmla="*/ 337276 h 460"/>
                  <a:gd name="T18" fmla="*/ 390342 w 461"/>
                  <a:gd name="T19" fmla="*/ 328400 h 460"/>
                  <a:gd name="T20" fmla="*/ 386793 w 461"/>
                  <a:gd name="T21" fmla="*/ 291122 h 460"/>
                  <a:gd name="T22" fmla="*/ 425827 w 461"/>
                  <a:gd name="T23" fmla="*/ 257395 h 460"/>
                  <a:gd name="T24" fmla="*/ 452441 w 461"/>
                  <a:gd name="T25" fmla="*/ 173963 h 460"/>
                  <a:gd name="T26" fmla="*/ 503896 w 461"/>
                  <a:gd name="T27" fmla="*/ 149112 h 460"/>
                  <a:gd name="T28" fmla="*/ 479056 w 461"/>
                  <a:gd name="T29" fmla="*/ 81656 h 460"/>
                  <a:gd name="T30" fmla="*/ 450667 w 461"/>
                  <a:gd name="T31" fmla="*/ 97633 h 460"/>
                  <a:gd name="T32" fmla="*/ 415181 w 461"/>
                  <a:gd name="T33" fmla="*/ 136686 h 460"/>
                  <a:gd name="T34" fmla="*/ 399213 w 461"/>
                  <a:gd name="T35" fmla="*/ 90532 h 460"/>
                  <a:gd name="T36" fmla="*/ 413407 w 461"/>
                  <a:gd name="T37" fmla="*/ 47929 h 460"/>
                  <a:gd name="T38" fmla="*/ 379696 w 461"/>
                  <a:gd name="T39" fmla="*/ 17751 h 460"/>
                  <a:gd name="T40" fmla="*/ 335339 w 461"/>
                  <a:gd name="T41" fmla="*/ 15976 h 460"/>
                  <a:gd name="T42" fmla="*/ 344210 w 461"/>
                  <a:gd name="T43" fmla="*/ 72781 h 460"/>
                  <a:gd name="T44" fmla="*/ 315822 w 461"/>
                  <a:gd name="T45" fmla="*/ 94082 h 460"/>
                  <a:gd name="T46" fmla="*/ 282111 w 461"/>
                  <a:gd name="T47" fmla="*/ 110058 h 460"/>
                  <a:gd name="T48" fmla="*/ 264368 w 461"/>
                  <a:gd name="T49" fmla="*/ 138461 h 460"/>
                  <a:gd name="T50" fmla="*/ 282111 w 461"/>
                  <a:gd name="T51" fmla="*/ 189940 h 460"/>
                  <a:gd name="T52" fmla="*/ 303402 w 461"/>
                  <a:gd name="T53" fmla="*/ 271596 h 460"/>
                  <a:gd name="T54" fmla="*/ 298079 w 461"/>
                  <a:gd name="T55" fmla="*/ 326625 h 460"/>
                  <a:gd name="T56" fmla="*/ 282111 w 461"/>
                  <a:gd name="T57" fmla="*/ 411832 h 460"/>
                  <a:gd name="T58" fmla="*/ 232431 w 461"/>
                  <a:gd name="T59" fmla="*/ 383430 h 460"/>
                  <a:gd name="T60" fmla="*/ 180977 w 461"/>
                  <a:gd name="T61" fmla="*/ 356803 h 460"/>
                  <a:gd name="T62" fmla="*/ 124200 w 461"/>
                  <a:gd name="T63" fmla="*/ 376329 h 460"/>
                  <a:gd name="T64" fmla="*/ 83391 w 461"/>
                  <a:gd name="T65" fmla="*/ 418932 h 460"/>
                  <a:gd name="T66" fmla="*/ 26614 w 461"/>
                  <a:gd name="T67" fmla="*/ 475737 h 460"/>
                  <a:gd name="T68" fmla="*/ 92263 w 461"/>
                  <a:gd name="T69" fmla="*/ 651475 h 460"/>
                  <a:gd name="T70" fmla="*/ 205816 w 461"/>
                  <a:gd name="T71" fmla="*/ 749108 h 460"/>
                  <a:gd name="T72" fmla="*/ 298079 w 461"/>
                  <a:gd name="T73" fmla="*/ 717155 h 460"/>
                  <a:gd name="T74" fmla="*/ 390342 w 461"/>
                  <a:gd name="T75" fmla="*/ 681653 h 460"/>
                  <a:gd name="T76" fmla="*/ 415181 w 461"/>
                  <a:gd name="T77" fmla="*/ 804137 h 460"/>
                  <a:gd name="T78" fmla="*/ 542930 w 461"/>
                  <a:gd name="T79" fmla="*/ 736682 h 460"/>
                  <a:gd name="T80" fmla="*/ 599707 w 461"/>
                  <a:gd name="T81" fmla="*/ 658576 h 460"/>
                  <a:gd name="T82" fmla="*/ 558898 w 461"/>
                  <a:gd name="T83" fmla="*/ 585795 h 460"/>
                  <a:gd name="T84" fmla="*/ 544704 w 461"/>
                  <a:gd name="T85" fmla="*/ 534316 h 460"/>
                  <a:gd name="T86" fmla="*/ 693743 w 461"/>
                  <a:gd name="T87" fmla="*/ 493488 h 460"/>
                  <a:gd name="T88" fmla="*/ 718583 w 461"/>
                  <a:gd name="T89" fmla="*/ 438459 h 460"/>
                  <a:gd name="T90" fmla="*/ 780683 w 461"/>
                  <a:gd name="T91" fmla="*/ 312424 h 460"/>
                  <a:gd name="T92" fmla="*/ 787780 w 461"/>
                  <a:gd name="T93" fmla="*/ 257395 h 460"/>
                  <a:gd name="T94" fmla="*/ 814394 w 461"/>
                  <a:gd name="T95" fmla="*/ 193490 h 460"/>
                  <a:gd name="T96" fmla="*/ 771812 w 461"/>
                  <a:gd name="T97" fmla="*/ 163313 h 460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461"/>
                  <a:gd name="T148" fmla="*/ 0 h 460"/>
                  <a:gd name="T149" fmla="*/ 461 w 461"/>
                  <a:gd name="T150" fmla="*/ 460 h 460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461" h="460">
                    <a:moveTo>
                      <a:pt x="418" y="89"/>
                    </a:moveTo>
                    <a:cubicBezTo>
                      <a:pt x="418" y="89"/>
                      <a:pt x="421" y="97"/>
                      <a:pt x="412" y="101"/>
                    </a:cubicBezTo>
                    <a:cubicBezTo>
                      <a:pt x="404" y="106"/>
                      <a:pt x="401" y="124"/>
                      <a:pt x="382" y="126"/>
                    </a:cubicBezTo>
                    <a:cubicBezTo>
                      <a:pt x="363" y="129"/>
                      <a:pt x="356" y="126"/>
                      <a:pt x="347" y="121"/>
                    </a:cubicBezTo>
                    <a:cubicBezTo>
                      <a:pt x="339" y="117"/>
                      <a:pt x="333" y="118"/>
                      <a:pt x="325" y="121"/>
                    </a:cubicBezTo>
                    <a:cubicBezTo>
                      <a:pt x="317" y="125"/>
                      <a:pt x="311" y="125"/>
                      <a:pt x="311" y="125"/>
                    </a:cubicBezTo>
                    <a:cubicBezTo>
                      <a:pt x="308" y="127"/>
                      <a:pt x="308" y="127"/>
                      <a:pt x="308" y="127"/>
                    </a:cubicBezTo>
                    <a:cubicBezTo>
                      <a:pt x="308" y="127"/>
                      <a:pt x="312" y="132"/>
                      <a:pt x="313" y="137"/>
                    </a:cubicBezTo>
                    <a:cubicBezTo>
                      <a:pt x="315" y="142"/>
                      <a:pt x="318" y="145"/>
                      <a:pt x="325" y="145"/>
                    </a:cubicBezTo>
                    <a:cubicBezTo>
                      <a:pt x="331" y="145"/>
                      <a:pt x="341" y="145"/>
                      <a:pt x="338" y="149"/>
                    </a:cubicBezTo>
                    <a:cubicBezTo>
                      <a:pt x="336" y="153"/>
                      <a:pt x="341" y="161"/>
                      <a:pt x="333" y="161"/>
                    </a:cubicBezTo>
                    <a:cubicBezTo>
                      <a:pt x="326" y="161"/>
                      <a:pt x="327" y="166"/>
                      <a:pt x="321" y="169"/>
                    </a:cubicBezTo>
                    <a:cubicBezTo>
                      <a:pt x="315" y="171"/>
                      <a:pt x="313" y="176"/>
                      <a:pt x="303" y="176"/>
                    </a:cubicBezTo>
                    <a:cubicBezTo>
                      <a:pt x="294" y="176"/>
                      <a:pt x="287" y="174"/>
                      <a:pt x="287" y="181"/>
                    </a:cubicBezTo>
                    <a:cubicBezTo>
                      <a:pt x="287" y="189"/>
                      <a:pt x="292" y="196"/>
                      <a:pt x="285" y="196"/>
                    </a:cubicBezTo>
                    <a:cubicBezTo>
                      <a:pt x="277" y="196"/>
                      <a:pt x="269" y="201"/>
                      <a:pt x="264" y="201"/>
                    </a:cubicBezTo>
                    <a:cubicBezTo>
                      <a:pt x="259" y="201"/>
                      <a:pt x="254" y="195"/>
                      <a:pt x="250" y="195"/>
                    </a:cubicBezTo>
                    <a:cubicBezTo>
                      <a:pt x="246" y="195"/>
                      <a:pt x="239" y="190"/>
                      <a:pt x="239" y="190"/>
                    </a:cubicBezTo>
                    <a:cubicBezTo>
                      <a:pt x="239" y="190"/>
                      <a:pt x="234" y="186"/>
                      <a:pt x="230" y="187"/>
                    </a:cubicBezTo>
                    <a:cubicBezTo>
                      <a:pt x="226" y="189"/>
                      <a:pt x="220" y="185"/>
                      <a:pt x="220" y="185"/>
                    </a:cubicBezTo>
                    <a:cubicBezTo>
                      <a:pt x="211" y="179"/>
                      <a:pt x="211" y="179"/>
                      <a:pt x="211" y="179"/>
                    </a:cubicBezTo>
                    <a:cubicBezTo>
                      <a:pt x="218" y="164"/>
                      <a:pt x="218" y="164"/>
                      <a:pt x="218" y="164"/>
                    </a:cubicBezTo>
                    <a:cubicBezTo>
                      <a:pt x="216" y="148"/>
                      <a:pt x="216" y="148"/>
                      <a:pt x="216" y="148"/>
                    </a:cubicBezTo>
                    <a:cubicBezTo>
                      <a:pt x="240" y="145"/>
                      <a:pt x="240" y="145"/>
                      <a:pt x="240" y="145"/>
                    </a:cubicBezTo>
                    <a:cubicBezTo>
                      <a:pt x="240" y="145"/>
                      <a:pt x="239" y="127"/>
                      <a:pt x="244" y="118"/>
                    </a:cubicBezTo>
                    <a:cubicBezTo>
                      <a:pt x="249" y="109"/>
                      <a:pt x="250" y="99"/>
                      <a:pt x="255" y="98"/>
                    </a:cubicBezTo>
                    <a:cubicBezTo>
                      <a:pt x="260" y="97"/>
                      <a:pt x="271" y="101"/>
                      <a:pt x="275" y="97"/>
                    </a:cubicBezTo>
                    <a:cubicBezTo>
                      <a:pt x="279" y="93"/>
                      <a:pt x="284" y="91"/>
                      <a:pt x="284" y="84"/>
                    </a:cubicBezTo>
                    <a:cubicBezTo>
                      <a:pt x="284" y="78"/>
                      <a:pt x="287" y="64"/>
                      <a:pt x="284" y="61"/>
                    </a:cubicBezTo>
                    <a:cubicBezTo>
                      <a:pt x="280" y="57"/>
                      <a:pt x="271" y="50"/>
                      <a:pt x="270" y="46"/>
                    </a:cubicBezTo>
                    <a:cubicBezTo>
                      <a:pt x="269" y="42"/>
                      <a:pt x="260" y="33"/>
                      <a:pt x="257" y="38"/>
                    </a:cubicBezTo>
                    <a:cubicBezTo>
                      <a:pt x="255" y="43"/>
                      <a:pt x="252" y="48"/>
                      <a:pt x="254" y="55"/>
                    </a:cubicBezTo>
                    <a:cubicBezTo>
                      <a:pt x="255" y="61"/>
                      <a:pt x="256" y="68"/>
                      <a:pt x="251" y="71"/>
                    </a:cubicBezTo>
                    <a:cubicBezTo>
                      <a:pt x="246" y="73"/>
                      <a:pt x="234" y="77"/>
                      <a:pt x="234" y="77"/>
                    </a:cubicBezTo>
                    <a:cubicBezTo>
                      <a:pt x="224" y="69"/>
                      <a:pt x="224" y="69"/>
                      <a:pt x="224" y="69"/>
                    </a:cubicBezTo>
                    <a:cubicBezTo>
                      <a:pt x="224" y="69"/>
                      <a:pt x="221" y="55"/>
                      <a:pt x="225" y="51"/>
                    </a:cubicBezTo>
                    <a:cubicBezTo>
                      <a:pt x="229" y="47"/>
                      <a:pt x="234" y="43"/>
                      <a:pt x="235" y="40"/>
                    </a:cubicBezTo>
                    <a:cubicBezTo>
                      <a:pt x="236" y="36"/>
                      <a:pt x="233" y="27"/>
                      <a:pt x="233" y="27"/>
                    </a:cubicBezTo>
                    <a:cubicBezTo>
                      <a:pt x="226" y="15"/>
                      <a:pt x="226" y="15"/>
                      <a:pt x="226" y="15"/>
                    </a:cubicBezTo>
                    <a:cubicBezTo>
                      <a:pt x="226" y="15"/>
                      <a:pt x="213" y="16"/>
                      <a:pt x="214" y="10"/>
                    </a:cubicBezTo>
                    <a:cubicBezTo>
                      <a:pt x="215" y="4"/>
                      <a:pt x="203" y="0"/>
                      <a:pt x="199" y="1"/>
                    </a:cubicBezTo>
                    <a:cubicBezTo>
                      <a:pt x="195" y="2"/>
                      <a:pt x="192" y="5"/>
                      <a:pt x="189" y="9"/>
                    </a:cubicBezTo>
                    <a:cubicBezTo>
                      <a:pt x="187" y="12"/>
                      <a:pt x="185" y="21"/>
                      <a:pt x="187" y="25"/>
                    </a:cubicBezTo>
                    <a:cubicBezTo>
                      <a:pt x="188" y="28"/>
                      <a:pt x="190" y="38"/>
                      <a:pt x="194" y="41"/>
                    </a:cubicBezTo>
                    <a:cubicBezTo>
                      <a:pt x="198" y="43"/>
                      <a:pt x="198" y="51"/>
                      <a:pt x="194" y="52"/>
                    </a:cubicBezTo>
                    <a:cubicBezTo>
                      <a:pt x="190" y="53"/>
                      <a:pt x="178" y="53"/>
                      <a:pt x="178" y="53"/>
                    </a:cubicBezTo>
                    <a:cubicBezTo>
                      <a:pt x="178" y="53"/>
                      <a:pt x="175" y="61"/>
                      <a:pt x="172" y="61"/>
                    </a:cubicBezTo>
                    <a:cubicBezTo>
                      <a:pt x="168" y="61"/>
                      <a:pt x="159" y="62"/>
                      <a:pt x="159" y="62"/>
                    </a:cubicBezTo>
                    <a:cubicBezTo>
                      <a:pt x="155" y="62"/>
                      <a:pt x="155" y="62"/>
                      <a:pt x="155" y="62"/>
                    </a:cubicBezTo>
                    <a:cubicBezTo>
                      <a:pt x="153" y="71"/>
                      <a:pt x="149" y="78"/>
                      <a:pt x="149" y="78"/>
                    </a:cubicBezTo>
                    <a:cubicBezTo>
                      <a:pt x="146" y="90"/>
                      <a:pt x="146" y="90"/>
                      <a:pt x="146" y="90"/>
                    </a:cubicBezTo>
                    <a:cubicBezTo>
                      <a:pt x="146" y="90"/>
                      <a:pt x="155" y="101"/>
                      <a:pt x="159" y="107"/>
                    </a:cubicBezTo>
                    <a:cubicBezTo>
                      <a:pt x="163" y="112"/>
                      <a:pt x="166" y="126"/>
                      <a:pt x="166" y="133"/>
                    </a:cubicBezTo>
                    <a:cubicBezTo>
                      <a:pt x="166" y="140"/>
                      <a:pt x="171" y="153"/>
                      <a:pt x="171" y="153"/>
                    </a:cubicBezTo>
                    <a:cubicBezTo>
                      <a:pt x="171" y="153"/>
                      <a:pt x="196" y="154"/>
                      <a:pt x="191" y="166"/>
                    </a:cubicBezTo>
                    <a:cubicBezTo>
                      <a:pt x="185" y="179"/>
                      <a:pt x="173" y="183"/>
                      <a:pt x="168" y="184"/>
                    </a:cubicBezTo>
                    <a:cubicBezTo>
                      <a:pt x="164" y="186"/>
                      <a:pt x="160" y="197"/>
                      <a:pt x="160" y="205"/>
                    </a:cubicBezTo>
                    <a:cubicBezTo>
                      <a:pt x="160" y="214"/>
                      <a:pt x="160" y="226"/>
                      <a:pt x="159" y="232"/>
                    </a:cubicBezTo>
                    <a:cubicBezTo>
                      <a:pt x="157" y="237"/>
                      <a:pt x="155" y="238"/>
                      <a:pt x="148" y="233"/>
                    </a:cubicBezTo>
                    <a:cubicBezTo>
                      <a:pt x="141" y="227"/>
                      <a:pt x="131" y="216"/>
                      <a:pt x="131" y="216"/>
                    </a:cubicBezTo>
                    <a:cubicBezTo>
                      <a:pt x="131" y="216"/>
                      <a:pt x="126" y="214"/>
                      <a:pt x="121" y="211"/>
                    </a:cubicBezTo>
                    <a:cubicBezTo>
                      <a:pt x="117" y="208"/>
                      <a:pt x="110" y="201"/>
                      <a:pt x="102" y="201"/>
                    </a:cubicBezTo>
                    <a:cubicBezTo>
                      <a:pt x="94" y="201"/>
                      <a:pt x="85" y="209"/>
                      <a:pt x="85" y="209"/>
                    </a:cubicBezTo>
                    <a:cubicBezTo>
                      <a:pt x="85" y="209"/>
                      <a:pt x="74" y="212"/>
                      <a:pt x="70" y="212"/>
                    </a:cubicBezTo>
                    <a:cubicBezTo>
                      <a:pt x="66" y="212"/>
                      <a:pt x="65" y="215"/>
                      <a:pt x="63" y="219"/>
                    </a:cubicBezTo>
                    <a:cubicBezTo>
                      <a:pt x="62" y="223"/>
                      <a:pt x="51" y="240"/>
                      <a:pt x="47" y="236"/>
                    </a:cubicBezTo>
                    <a:cubicBezTo>
                      <a:pt x="47" y="236"/>
                      <a:pt x="49" y="248"/>
                      <a:pt x="46" y="257"/>
                    </a:cubicBezTo>
                    <a:cubicBezTo>
                      <a:pt x="42" y="267"/>
                      <a:pt x="20" y="267"/>
                      <a:pt x="15" y="268"/>
                    </a:cubicBezTo>
                    <a:cubicBezTo>
                      <a:pt x="10" y="269"/>
                      <a:pt x="0" y="270"/>
                      <a:pt x="0" y="279"/>
                    </a:cubicBezTo>
                    <a:cubicBezTo>
                      <a:pt x="0" y="287"/>
                      <a:pt x="33" y="352"/>
                      <a:pt x="52" y="367"/>
                    </a:cubicBezTo>
                    <a:cubicBezTo>
                      <a:pt x="71" y="383"/>
                      <a:pt x="83" y="410"/>
                      <a:pt x="92" y="411"/>
                    </a:cubicBezTo>
                    <a:cubicBezTo>
                      <a:pt x="101" y="412"/>
                      <a:pt x="104" y="423"/>
                      <a:pt x="116" y="422"/>
                    </a:cubicBezTo>
                    <a:cubicBezTo>
                      <a:pt x="127" y="421"/>
                      <a:pt x="135" y="417"/>
                      <a:pt x="140" y="414"/>
                    </a:cubicBezTo>
                    <a:cubicBezTo>
                      <a:pt x="146" y="410"/>
                      <a:pt x="161" y="411"/>
                      <a:pt x="168" y="404"/>
                    </a:cubicBezTo>
                    <a:cubicBezTo>
                      <a:pt x="175" y="397"/>
                      <a:pt x="172" y="382"/>
                      <a:pt x="193" y="385"/>
                    </a:cubicBezTo>
                    <a:cubicBezTo>
                      <a:pt x="213" y="389"/>
                      <a:pt x="209" y="385"/>
                      <a:pt x="220" y="384"/>
                    </a:cubicBezTo>
                    <a:cubicBezTo>
                      <a:pt x="230" y="383"/>
                      <a:pt x="241" y="385"/>
                      <a:pt x="241" y="396"/>
                    </a:cubicBezTo>
                    <a:cubicBezTo>
                      <a:pt x="241" y="406"/>
                      <a:pt x="230" y="451"/>
                      <a:pt x="234" y="453"/>
                    </a:cubicBezTo>
                    <a:cubicBezTo>
                      <a:pt x="237" y="454"/>
                      <a:pt x="239" y="460"/>
                      <a:pt x="250" y="454"/>
                    </a:cubicBezTo>
                    <a:cubicBezTo>
                      <a:pt x="262" y="448"/>
                      <a:pt x="289" y="419"/>
                      <a:pt x="306" y="415"/>
                    </a:cubicBezTo>
                    <a:cubicBezTo>
                      <a:pt x="323" y="410"/>
                      <a:pt x="330" y="419"/>
                      <a:pt x="334" y="409"/>
                    </a:cubicBezTo>
                    <a:cubicBezTo>
                      <a:pt x="339" y="398"/>
                      <a:pt x="353" y="374"/>
                      <a:pt x="338" y="371"/>
                    </a:cubicBezTo>
                    <a:cubicBezTo>
                      <a:pt x="323" y="367"/>
                      <a:pt x="310" y="369"/>
                      <a:pt x="313" y="357"/>
                    </a:cubicBezTo>
                    <a:cubicBezTo>
                      <a:pt x="317" y="345"/>
                      <a:pt x="327" y="332"/>
                      <a:pt x="315" y="330"/>
                    </a:cubicBezTo>
                    <a:cubicBezTo>
                      <a:pt x="304" y="327"/>
                      <a:pt x="287" y="331"/>
                      <a:pt x="287" y="319"/>
                    </a:cubicBezTo>
                    <a:cubicBezTo>
                      <a:pt x="287" y="307"/>
                      <a:pt x="288" y="306"/>
                      <a:pt x="307" y="301"/>
                    </a:cubicBezTo>
                    <a:cubicBezTo>
                      <a:pt x="326" y="296"/>
                      <a:pt x="345" y="286"/>
                      <a:pt x="357" y="285"/>
                    </a:cubicBezTo>
                    <a:cubicBezTo>
                      <a:pt x="369" y="283"/>
                      <a:pt x="385" y="282"/>
                      <a:pt x="391" y="278"/>
                    </a:cubicBezTo>
                    <a:cubicBezTo>
                      <a:pt x="397" y="273"/>
                      <a:pt x="396" y="263"/>
                      <a:pt x="402" y="260"/>
                    </a:cubicBezTo>
                    <a:cubicBezTo>
                      <a:pt x="408" y="256"/>
                      <a:pt x="412" y="254"/>
                      <a:pt x="405" y="247"/>
                    </a:cubicBezTo>
                    <a:cubicBezTo>
                      <a:pt x="398" y="240"/>
                      <a:pt x="399" y="227"/>
                      <a:pt x="409" y="216"/>
                    </a:cubicBezTo>
                    <a:cubicBezTo>
                      <a:pt x="418" y="205"/>
                      <a:pt x="431" y="183"/>
                      <a:pt x="440" y="176"/>
                    </a:cubicBezTo>
                    <a:cubicBezTo>
                      <a:pt x="448" y="169"/>
                      <a:pt x="455" y="166"/>
                      <a:pt x="453" y="159"/>
                    </a:cubicBezTo>
                    <a:cubicBezTo>
                      <a:pt x="450" y="152"/>
                      <a:pt x="438" y="147"/>
                      <a:pt x="444" y="145"/>
                    </a:cubicBezTo>
                    <a:cubicBezTo>
                      <a:pt x="450" y="143"/>
                      <a:pt x="456" y="133"/>
                      <a:pt x="459" y="126"/>
                    </a:cubicBezTo>
                    <a:cubicBezTo>
                      <a:pt x="461" y="119"/>
                      <a:pt x="459" y="109"/>
                      <a:pt x="459" y="109"/>
                    </a:cubicBezTo>
                    <a:cubicBezTo>
                      <a:pt x="454" y="109"/>
                      <a:pt x="450" y="105"/>
                      <a:pt x="445" y="102"/>
                    </a:cubicBezTo>
                    <a:cubicBezTo>
                      <a:pt x="440" y="98"/>
                      <a:pt x="439" y="92"/>
                      <a:pt x="435" y="92"/>
                    </a:cubicBezTo>
                    <a:cubicBezTo>
                      <a:pt x="431" y="92"/>
                      <a:pt x="425" y="89"/>
                      <a:pt x="418" y="89"/>
                    </a:cubicBezTo>
                  </a:path>
                </a:pathLst>
              </a:custGeom>
              <a:grpFill/>
              <a:ln w="6350" cmpd="sng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lIns="44450" tIns="44450" rIns="44450" bIns="4445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MX" sz="7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3" name="Freeform 27">
                <a:extLst>
                  <a:ext uri="{FF2B5EF4-FFF2-40B4-BE49-F238E27FC236}">
                    <a16:creationId xmlns:a16="http://schemas.microsoft.com/office/drawing/2014/main" id="{2C825A35-0DEF-75B2-0B23-451FD89F05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7720" y="3910165"/>
                <a:ext cx="1017091" cy="983075"/>
              </a:xfrm>
              <a:custGeom>
                <a:avLst/>
                <a:gdLst>
                  <a:gd name="T0" fmla="*/ 731003 w 461"/>
                  <a:gd name="T1" fmla="*/ 179289 h 460"/>
                  <a:gd name="T2" fmla="*/ 615675 w 461"/>
                  <a:gd name="T3" fmla="*/ 214792 h 460"/>
                  <a:gd name="T4" fmla="*/ 551801 w 461"/>
                  <a:gd name="T5" fmla="*/ 221892 h 460"/>
                  <a:gd name="T6" fmla="*/ 555350 w 461"/>
                  <a:gd name="T7" fmla="*/ 243194 h 460"/>
                  <a:gd name="T8" fmla="*/ 599707 w 461"/>
                  <a:gd name="T9" fmla="*/ 264495 h 460"/>
                  <a:gd name="T10" fmla="*/ 569544 w 461"/>
                  <a:gd name="T11" fmla="*/ 299998 h 460"/>
                  <a:gd name="T12" fmla="*/ 509218 w 461"/>
                  <a:gd name="T13" fmla="*/ 321300 h 460"/>
                  <a:gd name="T14" fmla="*/ 468410 w 461"/>
                  <a:gd name="T15" fmla="*/ 356803 h 460"/>
                  <a:gd name="T16" fmla="*/ 424053 w 461"/>
                  <a:gd name="T17" fmla="*/ 337276 h 460"/>
                  <a:gd name="T18" fmla="*/ 390342 w 461"/>
                  <a:gd name="T19" fmla="*/ 328400 h 460"/>
                  <a:gd name="T20" fmla="*/ 386793 w 461"/>
                  <a:gd name="T21" fmla="*/ 291122 h 460"/>
                  <a:gd name="T22" fmla="*/ 425827 w 461"/>
                  <a:gd name="T23" fmla="*/ 257395 h 460"/>
                  <a:gd name="T24" fmla="*/ 452441 w 461"/>
                  <a:gd name="T25" fmla="*/ 173963 h 460"/>
                  <a:gd name="T26" fmla="*/ 503896 w 461"/>
                  <a:gd name="T27" fmla="*/ 149112 h 460"/>
                  <a:gd name="T28" fmla="*/ 479056 w 461"/>
                  <a:gd name="T29" fmla="*/ 81656 h 460"/>
                  <a:gd name="T30" fmla="*/ 450667 w 461"/>
                  <a:gd name="T31" fmla="*/ 97633 h 460"/>
                  <a:gd name="T32" fmla="*/ 415181 w 461"/>
                  <a:gd name="T33" fmla="*/ 136686 h 460"/>
                  <a:gd name="T34" fmla="*/ 399213 w 461"/>
                  <a:gd name="T35" fmla="*/ 90532 h 460"/>
                  <a:gd name="T36" fmla="*/ 413407 w 461"/>
                  <a:gd name="T37" fmla="*/ 47929 h 460"/>
                  <a:gd name="T38" fmla="*/ 379696 w 461"/>
                  <a:gd name="T39" fmla="*/ 17751 h 460"/>
                  <a:gd name="T40" fmla="*/ 335339 w 461"/>
                  <a:gd name="T41" fmla="*/ 15976 h 460"/>
                  <a:gd name="T42" fmla="*/ 344210 w 461"/>
                  <a:gd name="T43" fmla="*/ 72781 h 460"/>
                  <a:gd name="T44" fmla="*/ 315822 w 461"/>
                  <a:gd name="T45" fmla="*/ 94082 h 460"/>
                  <a:gd name="T46" fmla="*/ 282111 w 461"/>
                  <a:gd name="T47" fmla="*/ 110058 h 460"/>
                  <a:gd name="T48" fmla="*/ 264368 w 461"/>
                  <a:gd name="T49" fmla="*/ 138461 h 460"/>
                  <a:gd name="T50" fmla="*/ 282111 w 461"/>
                  <a:gd name="T51" fmla="*/ 189940 h 460"/>
                  <a:gd name="T52" fmla="*/ 303402 w 461"/>
                  <a:gd name="T53" fmla="*/ 271596 h 460"/>
                  <a:gd name="T54" fmla="*/ 298079 w 461"/>
                  <a:gd name="T55" fmla="*/ 326625 h 460"/>
                  <a:gd name="T56" fmla="*/ 282111 w 461"/>
                  <a:gd name="T57" fmla="*/ 411832 h 460"/>
                  <a:gd name="T58" fmla="*/ 232431 w 461"/>
                  <a:gd name="T59" fmla="*/ 383430 h 460"/>
                  <a:gd name="T60" fmla="*/ 180977 w 461"/>
                  <a:gd name="T61" fmla="*/ 356803 h 460"/>
                  <a:gd name="T62" fmla="*/ 124200 w 461"/>
                  <a:gd name="T63" fmla="*/ 376329 h 460"/>
                  <a:gd name="T64" fmla="*/ 83391 w 461"/>
                  <a:gd name="T65" fmla="*/ 418932 h 460"/>
                  <a:gd name="T66" fmla="*/ 26614 w 461"/>
                  <a:gd name="T67" fmla="*/ 475737 h 460"/>
                  <a:gd name="T68" fmla="*/ 92263 w 461"/>
                  <a:gd name="T69" fmla="*/ 651475 h 460"/>
                  <a:gd name="T70" fmla="*/ 205816 w 461"/>
                  <a:gd name="T71" fmla="*/ 749108 h 460"/>
                  <a:gd name="T72" fmla="*/ 298079 w 461"/>
                  <a:gd name="T73" fmla="*/ 717155 h 460"/>
                  <a:gd name="T74" fmla="*/ 390342 w 461"/>
                  <a:gd name="T75" fmla="*/ 681653 h 460"/>
                  <a:gd name="T76" fmla="*/ 415181 w 461"/>
                  <a:gd name="T77" fmla="*/ 804137 h 460"/>
                  <a:gd name="T78" fmla="*/ 542930 w 461"/>
                  <a:gd name="T79" fmla="*/ 736682 h 460"/>
                  <a:gd name="T80" fmla="*/ 599707 w 461"/>
                  <a:gd name="T81" fmla="*/ 658576 h 460"/>
                  <a:gd name="T82" fmla="*/ 558898 w 461"/>
                  <a:gd name="T83" fmla="*/ 585795 h 460"/>
                  <a:gd name="T84" fmla="*/ 544704 w 461"/>
                  <a:gd name="T85" fmla="*/ 534316 h 460"/>
                  <a:gd name="T86" fmla="*/ 693743 w 461"/>
                  <a:gd name="T87" fmla="*/ 493488 h 460"/>
                  <a:gd name="T88" fmla="*/ 718583 w 461"/>
                  <a:gd name="T89" fmla="*/ 438459 h 460"/>
                  <a:gd name="T90" fmla="*/ 780683 w 461"/>
                  <a:gd name="T91" fmla="*/ 312424 h 460"/>
                  <a:gd name="T92" fmla="*/ 787780 w 461"/>
                  <a:gd name="T93" fmla="*/ 257395 h 460"/>
                  <a:gd name="T94" fmla="*/ 814394 w 461"/>
                  <a:gd name="T95" fmla="*/ 193490 h 460"/>
                  <a:gd name="T96" fmla="*/ 771812 w 461"/>
                  <a:gd name="T97" fmla="*/ 163313 h 460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461"/>
                  <a:gd name="T148" fmla="*/ 0 h 460"/>
                  <a:gd name="T149" fmla="*/ 461 w 461"/>
                  <a:gd name="T150" fmla="*/ 460 h 460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461" h="460">
                    <a:moveTo>
                      <a:pt x="418" y="89"/>
                    </a:moveTo>
                    <a:cubicBezTo>
                      <a:pt x="418" y="89"/>
                      <a:pt x="421" y="97"/>
                      <a:pt x="412" y="101"/>
                    </a:cubicBezTo>
                    <a:cubicBezTo>
                      <a:pt x="404" y="106"/>
                      <a:pt x="401" y="124"/>
                      <a:pt x="382" y="126"/>
                    </a:cubicBezTo>
                    <a:cubicBezTo>
                      <a:pt x="363" y="129"/>
                      <a:pt x="356" y="126"/>
                      <a:pt x="347" y="121"/>
                    </a:cubicBezTo>
                    <a:cubicBezTo>
                      <a:pt x="339" y="117"/>
                      <a:pt x="333" y="118"/>
                      <a:pt x="325" y="121"/>
                    </a:cubicBezTo>
                    <a:cubicBezTo>
                      <a:pt x="317" y="125"/>
                      <a:pt x="311" y="125"/>
                      <a:pt x="311" y="125"/>
                    </a:cubicBezTo>
                    <a:cubicBezTo>
                      <a:pt x="308" y="127"/>
                      <a:pt x="308" y="127"/>
                      <a:pt x="308" y="127"/>
                    </a:cubicBezTo>
                    <a:cubicBezTo>
                      <a:pt x="308" y="127"/>
                      <a:pt x="312" y="132"/>
                      <a:pt x="313" y="137"/>
                    </a:cubicBezTo>
                    <a:cubicBezTo>
                      <a:pt x="315" y="142"/>
                      <a:pt x="318" y="145"/>
                      <a:pt x="325" y="145"/>
                    </a:cubicBezTo>
                    <a:cubicBezTo>
                      <a:pt x="331" y="145"/>
                      <a:pt x="341" y="145"/>
                      <a:pt x="338" y="149"/>
                    </a:cubicBezTo>
                    <a:cubicBezTo>
                      <a:pt x="336" y="153"/>
                      <a:pt x="341" y="161"/>
                      <a:pt x="333" y="161"/>
                    </a:cubicBezTo>
                    <a:cubicBezTo>
                      <a:pt x="326" y="161"/>
                      <a:pt x="327" y="166"/>
                      <a:pt x="321" y="169"/>
                    </a:cubicBezTo>
                    <a:cubicBezTo>
                      <a:pt x="315" y="171"/>
                      <a:pt x="313" y="176"/>
                      <a:pt x="303" y="176"/>
                    </a:cubicBezTo>
                    <a:cubicBezTo>
                      <a:pt x="294" y="176"/>
                      <a:pt x="287" y="174"/>
                      <a:pt x="287" y="181"/>
                    </a:cubicBezTo>
                    <a:cubicBezTo>
                      <a:pt x="287" y="189"/>
                      <a:pt x="292" y="196"/>
                      <a:pt x="285" y="196"/>
                    </a:cubicBezTo>
                    <a:cubicBezTo>
                      <a:pt x="277" y="196"/>
                      <a:pt x="269" y="201"/>
                      <a:pt x="264" y="201"/>
                    </a:cubicBezTo>
                    <a:cubicBezTo>
                      <a:pt x="259" y="201"/>
                      <a:pt x="254" y="195"/>
                      <a:pt x="250" y="195"/>
                    </a:cubicBezTo>
                    <a:cubicBezTo>
                      <a:pt x="246" y="195"/>
                      <a:pt x="239" y="190"/>
                      <a:pt x="239" y="190"/>
                    </a:cubicBezTo>
                    <a:cubicBezTo>
                      <a:pt x="239" y="190"/>
                      <a:pt x="234" y="186"/>
                      <a:pt x="230" y="187"/>
                    </a:cubicBezTo>
                    <a:cubicBezTo>
                      <a:pt x="226" y="189"/>
                      <a:pt x="220" y="185"/>
                      <a:pt x="220" y="185"/>
                    </a:cubicBezTo>
                    <a:cubicBezTo>
                      <a:pt x="211" y="179"/>
                      <a:pt x="211" y="179"/>
                      <a:pt x="211" y="179"/>
                    </a:cubicBezTo>
                    <a:cubicBezTo>
                      <a:pt x="218" y="164"/>
                      <a:pt x="218" y="164"/>
                      <a:pt x="218" y="164"/>
                    </a:cubicBezTo>
                    <a:cubicBezTo>
                      <a:pt x="216" y="148"/>
                      <a:pt x="216" y="148"/>
                      <a:pt x="216" y="148"/>
                    </a:cubicBezTo>
                    <a:cubicBezTo>
                      <a:pt x="240" y="145"/>
                      <a:pt x="240" y="145"/>
                      <a:pt x="240" y="145"/>
                    </a:cubicBezTo>
                    <a:cubicBezTo>
                      <a:pt x="240" y="145"/>
                      <a:pt x="239" y="127"/>
                      <a:pt x="244" y="118"/>
                    </a:cubicBezTo>
                    <a:cubicBezTo>
                      <a:pt x="249" y="109"/>
                      <a:pt x="250" y="99"/>
                      <a:pt x="255" y="98"/>
                    </a:cubicBezTo>
                    <a:cubicBezTo>
                      <a:pt x="260" y="97"/>
                      <a:pt x="271" y="101"/>
                      <a:pt x="275" y="97"/>
                    </a:cubicBezTo>
                    <a:cubicBezTo>
                      <a:pt x="279" y="93"/>
                      <a:pt x="284" y="91"/>
                      <a:pt x="284" y="84"/>
                    </a:cubicBezTo>
                    <a:cubicBezTo>
                      <a:pt x="284" y="78"/>
                      <a:pt x="287" y="64"/>
                      <a:pt x="284" y="61"/>
                    </a:cubicBezTo>
                    <a:cubicBezTo>
                      <a:pt x="280" y="57"/>
                      <a:pt x="271" y="50"/>
                      <a:pt x="270" y="46"/>
                    </a:cubicBezTo>
                    <a:cubicBezTo>
                      <a:pt x="269" y="42"/>
                      <a:pt x="260" y="33"/>
                      <a:pt x="257" y="38"/>
                    </a:cubicBezTo>
                    <a:cubicBezTo>
                      <a:pt x="255" y="43"/>
                      <a:pt x="252" y="48"/>
                      <a:pt x="254" y="55"/>
                    </a:cubicBezTo>
                    <a:cubicBezTo>
                      <a:pt x="255" y="61"/>
                      <a:pt x="256" y="68"/>
                      <a:pt x="251" y="71"/>
                    </a:cubicBezTo>
                    <a:cubicBezTo>
                      <a:pt x="246" y="73"/>
                      <a:pt x="234" y="77"/>
                      <a:pt x="234" y="77"/>
                    </a:cubicBezTo>
                    <a:cubicBezTo>
                      <a:pt x="224" y="69"/>
                      <a:pt x="224" y="69"/>
                      <a:pt x="224" y="69"/>
                    </a:cubicBezTo>
                    <a:cubicBezTo>
                      <a:pt x="224" y="69"/>
                      <a:pt x="221" y="55"/>
                      <a:pt x="225" y="51"/>
                    </a:cubicBezTo>
                    <a:cubicBezTo>
                      <a:pt x="229" y="47"/>
                      <a:pt x="234" y="43"/>
                      <a:pt x="235" y="40"/>
                    </a:cubicBezTo>
                    <a:cubicBezTo>
                      <a:pt x="236" y="36"/>
                      <a:pt x="233" y="27"/>
                      <a:pt x="233" y="27"/>
                    </a:cubicBezTo>
                    <a:cubicBezTo>
                      <a:pt x="226" y="15"/>
                      <a:pt x="226" y="15"/>
                      <a:pt x="226" y="15"/>
                    </a:cubicBezTo>
                    <a:cubicBezTo>
                      <a:pt x="226" y="15"/>
                      <a:pt x="213" y="16"/>
                      <a:pt x="214" y="10"/>
                    </a:cubicBezTo>
                    <a:cubicBezTo>
                      <a:pt x="215" y="4"/>
                      <a:pt x="203" y="0"/>
                      <a:pt x="199" y="1"/>
                    </a:cubicBezTo>
                    <a:cubicBezTo>
                      <a:pt x="195" y="2"/>
                      <a:pt x="192" y="5"/>
                      <a:pt x="189" y="9"/>
                    </a:cubicBezTo>
                    <a:cubicBezTo>
                      <a:pt x="187" y="12"/>
                      <a:pt x="185" y="21"/>
                      <a:pt x="187" y="25"/>
                    </a:cubicBezTo>
                    <a:cubicBezTo>
                      <a:pt x="188" y="28"/>
                      <a:pt x="190" y="38"/>
                      <a:pt x="194" y="41"/>
                    </a:cubicBezTo>
                    <a:cubicBezTo>
                      <a:pt x="198" y="43"/>
                      <a:pt x="198" y="51"/>
                      <a:pt x="194" y="52"/>
                    </a:cubicBezTo>
                    <a:cubicBezTo>
                      <a:pt x="190" y="53"/>
                      <a:pt x="178" y="53"/>
                      <a:pt x="178" y="53"/>
                    </a:cubicBezTo>
                    <a:cubicBezTo>
                      <a:pt x="178" y="53"/>
                      <a:pt x="175" y="61"/>
                      <a:pt x="172" y="61"/>
                    </a:cubicBezTo>
                    <a:cubicBezTo>
                      <a:pt x="168" y="61"/>
                      <a:pt x="159" y="62"/>
                      <a:pt x="159" y="62"/>
                    </a:cubicBezTo>
                    <a:cubicBezTo>
                      <a:pt x="155" y="62"/>
                      <a:pt x="155" y="62"/>
                      <a:pt x="155" y="62"/>
                    </a:cubicBezTo>
                    <a:cubicBezTo>
                      <a:pt x="153" y="71"/>
                      <a:pt x="149" y="78"/>
                      <a:pt x="149" y="78"/>
                    </a:cubicBezTo>
                    <a:cubicBezTo>
                      <a:pt x="146" y="90"/>
                      <a:pt x="146" y="90"/>
                      <a:pt x="146" y="90"/>
                    </a:cubicBezTo>
                    <a:cubicBezTo>
                      <a:pt x="146" y="90"/>
                      <a:pt x="155" y="101"/>
                      <a:pt x="159" y="107"/>
                    </a:cubicBezTo>
                    <a:cubicBezTo>
                      <a:pt x="163" y="112"/>
                      <a:pt x="166" y="126"/>
                      <a:pt x="166" y="133"/>
                    </a:cubicBezTo>
                    <a:cubicBezTo>
                      <a:pt x="166" y="140"/>
                      <a:pt x="171" y="153"/>
                      <a:pt x="171" y="153"/>
                    </a:cubicBezTo>
                    <a:cubicBezTo>
                      <a:pt x="171" y="153"/>
                      <a:pt x="196" y="154"/>
                      <a:pt x="191" y="166"/>
                    </a:cubicBezTo>
                    <a:cubicBezTo>
                      <a:pt x="185" y="179"/>
                      <a:pt x="173" y="183"/>
                      <a:pt x="168" y="184"/>
                    </a:cubicBezTo>
                    <a:cubicBezTo>
                      <a:pt x="164" y="186"/>
                      <a:pt x="160" y="197"/>
                      <a:pt x="160" y="205"/>
                    </a:cubicBezTo>
                    <a:cubicBezTo>
                      <a:pt x="160" y="214"/>
                      <a:pt x="160" y="226"/>
                      <a:pt x="159" y="232"/>
                    </a:cubicBezTo>
                    <a:cubicBezTo>
                      <a:pt x="157" y="237"/>
                      <a:pt x="155" y="238"/>
                      <a:pt x="148" y="233"/>
                    </a:cubicBezTo>
                    <a:cubicBezTo>
                      <a:pt x="141" y="227"/>
                      <a:pt x="131" y="216"/>
                      <a:pt x="131" y="216"/>
                    </a:cubicBezTo>
                    <a:cubicBezTo>
                      <a:pt x="131" y="216"/>
                      <a:pt x="126" y="214"/>
                      <a:pt x="121" y="211"/>
                    </a:cubicBezTo>
                    <a:cubicBezTo>
                      <a:pt x="117" y="208"/>
                      <a:pt x="110" y="201"/>
                      <a:pt x="102" y="201"/>
                    </a:cubicBezTo>
                    <a:cubicBezTo>
                      <a:pt x="94" y="201"/>
                      <a:pt x="85" y="209"/>
                      <a:pt x="85" y="209"/>
                    </a:cubicBezTo>
                    <a:cubicBezTo>
                      <a:pt x="85" y="209"/>
                      <a:pt x="74" y="212"/>
                      <a:pt x="70" y="212"/>
                    </a:cubicBezTo>
                    <a:cubicBezTo>
                      <a:pt x="66" y="212"/>
                      <a:pt x="65" y="215"/>
                      <a:pt x="63" y="219"/>
                    </a:cubicBezTo>
                    <a:cubicBezTo>
                      <a:pt x="62" y="223"/>
                      <a:pt x="51" y="240"/>
                      <a:pt x="47" y="236"/>
                    </a:cubicBezTo>
                    <a:cubicBezTo>
                      <a:pt x="47" y="236"/>
                      <a:pt x="49" y="248"/>
                      <a:pt x="46" y="257"/>
                    </a:cubicBezTo>
                    <a:cubicBezTo>
                      <a:pt x="42" y="267"/>
                      <a:pt x="20" y="267"/>
                      <a:pt x="15" y="268"/>
                    </a:cubicBezTo>
                    <a:cubicBezTo>
                      <a:pt x="10" y="269"/>
                      <a:pt x="0" y="270"/>
                      <a:pt x="0" y="279"/>
                    </a:cubicBezTo>
                    <a:cubicBezTo>
                      <a:pt x="0" y="287"/>
                      <a:pt x="33" y="352"/>
                      <a:pt x="52" y="367"/>
                    </a:cubicBezTo>
                    <a:cubicBezTo>
                      <a:pt x="71" y="383"/>
                      <a:pt x="83" y="410"/>
                      <a:pt x="92" y="411"/>
                    </a:cubicBezTo>
                    <a:cubicBezTo>
                      <a:pt x="101" y="412"/>
                      <a:pt x="104" y="423"/>
                      <a:pt x="116" y="422"/>
                    </a:cubicBezTo>
                    <a:cubicBezTo>
                      <a:pt x="127" y="421"/>
                      <a:pt x="135" y="417"/>
                      <a:pt x="140" y="414"/>
                    </a:cubicBezTo>
                    <a:cubicBezTo>
                      <a:pt x="146" y="410"/>
                      <a:pt x="161" y="411"/>
                      <a:pt x="168" y="404"/>
                    </a:cubicBezTo>
                    <a:cubicBezTo>
                      <a:pt x="175" y="397"/>
                      <a:pt x="172" y="382"/>
                      <a:pt x="193" y="385"/>
                    </a:cubicBezTo>
                    <a:cubicBezTo>
                      <a:pt x="213" y="389"/>
                      <a:pt x="209" y="385"/>
                      <a:pt x="220" y="384"/>
                    </a:cubicBezTo>
                    <a:cubicBezTo>
                      <a:pt x="230" y="383"/>
                      <a:pt x="241" y="385"/>
                      <a:pt x="241" y="396"/>
                    </a:cubicBezTo>
                    <a:cubicBezTo>
                      <a:pt x="241" y="406"/>
                      <a:pt x="230" y="451"/>
                      <a:pt x="234" y="453"/>
                    </a:cubicBezTo>
                    <a:cubicBezTo>
                      <a:pt x="237" y="454"/>
                      <a:pt x="239" y="460"/>
                      <a:pt x="250" y="454"/>
                    </a:cubicBezTo>
                    <a:cubicBezTo>
                      <a:pt x="262" y="448"/>
                      <a:pt x="289" y="419"/>
                      <a:pt x="306" y="415"/>
                    </a:cubicBezTo>
                    <a:cubicBezTo>
                      <a:pt x="323" y="410"/>
                      <a:pt x="330" y="419"/>
                      <a:pt x="334" y="409"/>
                    </a:cubicBezTo>
                    <a:cubicBezTo>
                      <a:pt x="339" y="398"/>
                      <a:pt x="353" y="374"/>
                      <a:pt x="338" y="371"/>
                    </a:cubicBezTo>
                    <a:cubicBezTo>
                      <a:pt x="323" y="367"/>
                      <a:pt x="310" y="369"/>
                      <a:pt x="313" y="357"/>
                    </a:cubicBezTo>
                    <a:cubicBezTo>
                      <a:pt x="317" y="345"/>
                      <a:pt x="327" y="332"/>
                      <a:pt x="315" y="330"/>
                    </a:cubicBezTo>
                    <a:cubicBezTo>
                      <a:pt x="304" y="327"/>
                      <a:pt x="287" y="331"/>
                      <a:pt x="287" y="319"/>
                    </a:cubicBezTo>
                    <a:cubicBezTo>
                      <a:pt x="287" y="307"/>
                      <a:pt x="288" y="306"/>
                      <a:pt x="307" y="301"/>
                    </a:cubicBezTo>
                    <a:cubicBezTo>
                      <a:pt x="326" y="296"/>
                      <a:pt x="345" y="286"/>
                      <a:pt x="357" y="285"/>
                    </a:cubicBezTo>
                    <a:cubicBezTo>
                      <a:pt x="369" y="283"/>
                      <a:pt x="385" y="282"/>
                      <a:pt x="391" y="278"/>
                    </a:cubicBezTo>
                    <a:cubicBezTo>
                      <a:pt x="397" y="273"/>
                      <a:pt x="396" y="263"/>
                      <a:pt x="402" y="260"/>
                    </a:cubicBezTo>
                    <a:cubicBezTo>
                      <a:pt x="408" y="256"/>
                      <a:pt x="412" y="254"/>
                      <a:pt x="405" y="247"/>
                    </a:cubicBezTo>
                    <a:cubicBezTo>
                      <a:pt x="398" y="240"/>
                      <a:pt x="399" y="227"/>
                      <a:pt x="409" y="216"/>
                    </a:cubicBezTo>
                    <a:cubicBezTo>
                      <a:pt x="418" y="205"/>
                      <a:pt x="431" y="183"/>
                      <a:pt x="440" y="176"/>
                    </a:cubicBezTo>
                    <a:cubicBezTo>
                      <a:pt x="448" y="169"/>
                      <a:pt x="455" y="166"/>
                      <a:pt x="453" y="159"/>
                    </a:cubicBezTo>
                    <a:cubicBezTo>
                      <a:pt x="450" y="152"/>
                      <a:pt x="438" y="147"/>
                      <a:pt x="444" y="145"/>
                    </a:cubicBezTo>
                    <a:cubicBezTo>
                      <a:pt x="450" y="143"/>
                      <a:pt x="456" y="133"/>
                      <a:pt x="459" y="126"/>
                    </a:cubicBezTo>
                    <a:cubicBezTo>
                      <a:pt x="461" y="119"/>
                      <a:pt x="459" y="109"/>
                      <a:pt x="459" y="109"/>
                    </a:cubicBezTo>
                    <a:cubicBezTo>
                      <a:pt x="454" y="109"/>
                      <a:pt x="450" y="105"/>
                      <a:pt x="445" y="102"/>
                    </a:cubicBezTo>
                    <a:cubicBezTo>
                      <a:pt x="440" y="98"/>
                      <a:pt x="439" y="92"/>
                      <a:pt x="435" y="92"/>
                    </a:cubicBezTo>
                    <a:cubicBezTo>
                      <a:pt x="431" y="92"/>
                      <a:pt x="425" y="89"/>
                      <a:pt x="418" y="89"/>
                    </a:cubicBezTo>
                  </a:path>
                </a:pathLst>
              </a:custGeom>
              <a:grpFill/>
              <a:ln w="6350" cmpd="sng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lIns="44450" tIns="44450" rIns="44450" bIns="4445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MX" sz="7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4" name="Freeform 28">
                <a:extLst>
                  <a:ext uri="{FF2B5EF4-FFF2-40B4-BE49-F238E27FC236}">
                    <a16:creationId xmlns:a16="http://schemas.microsoft.com/office/drawing/2014/main" id="{CB5283F2-3F2F-4BEE-E0D4-5637948982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29095" y="4141590"/>
                <a:ext cx="579505" cy="457110"/>
              </a:xfrm>
              <a:custGeom>
                <a:avLst/>
                <a:gdLst>
                  <a:gd name="T0" fmla="*/ 0 w 263"/>
                  <a:gd name="T1" fmla="*/ 301957 h 214"/>
                  <a:gd name="T2" fmla="*/ 19509 w 263"/>
                  <a:gd name="T3" fmla="*/ 269985 h 214"/>
                  <a:gd name="T4" fmla="*/ 24829 w 263"/>
                  <a:gd name="T5" fmla="*/ 246895 h 214"/>
                  <a:gd name="T6" fmla="*/ 31923 w 263"/>
                  <a:gd name="T7" fmla="*/ 191832 h 214"/>
                  <a:gd name="T8" fmla="*/ 86902 w 263"/>
                  <a:gd name="T9" fmla="*/ 120783 h 214"/>
                  <a:gd name="T10" fmla="*/ 109957 w 263"/>
                  <a:gd name="T11" fmla="*/ 90587 h 214"/>
                  <a:gd name="T12" fmla="*/ 93996 w 263"/>
                  <a:gd name="T13" fmla="*/ 65720 h 214"/>
                  <a:gd name="T14" fmla="*/ 120598 w 263"/>
                  <a:gd name="T15" fmla="*/ 31972 h 214"/>
                  <a:gd name="T16" fmla="*/ 120598 w 263"/>
                  <a:gd name="T17" fmla="*/ 1776 h 214"/>
                  <a:gd name="T18" fmla="*/ 122372 w 263"/>
                  <a:gd name="T19" fmla="*/ 0 h 214"/>
                  <a:gd name="T20" fmla="*/ 159615 w 263"/>
                  <a:gd name="T21" fmla="*/ 5329 h 214"/>
                  <a:gd name="T22" fmla="*/ 189765 w 263"/>
                  <a:gd name="T23" fmla="*/ 19538 h 214"/>
                  <a:gd name="T24" fmla="*/ 239423 w 263"/>
                  <a:gd name="T25" fmla="*/ 31972 h 214"/>
                  <a:gd name="T26" fmla="*/ 283760 w 263"/>
                  <a:gd name="T27" fmla="*/ 63944 h 214"/>
                  <a:gd name="T28" fmla="*/ 299722 w 263"/>
                  <a:gd name="T29" fmla="*/ 65720 h 214"/>
                  <a:gd name="T30" fmla="*/ 312136 w 263"/>
                  <a:gd name="T31" fmla="*/ 37301 h 214"/>
                  <a:gd name="T32" fmla="*/ 344059 w 263"/>
                  <a:gd name="T33" fmla="*/ 31972 h 214"/>
                  <a:gd name="T34" fmla="*/ 399038 w 263"/>
                  <a:gd name="T35" fmla="*/ 58615 h 214"/>
                  <a:gd name="T36" fmla="*/ 443375 w 263"/>
                  <a:gd name="T37" fmla="*/ 67496 h 214"/>
                  <a:gd name="T38" fmla="*/ 448696 w 263"/>
                  <a:gd name="T39" fmla="*/ 74601 h 214"/>
                  <a:gd name="T40" fmla="*/ 459337 w 263"/>
                  <a:gd name="T41" fmla="*/ 95916 h 214"/>
                  <a:gd name="T42" fmla="*/ 464657 w 263"/>
                  <a:gd name="T43" fmla="*/ 111902 h 214"/>
                  <a:gd name="T44" fmla="*/ 439828 w 263"/>
                  <a:gd name="T45" fmla="*/ 122559 h 214"/>
                  <a:gd name="T46" fmla="*/ 425640 w 263"/>
                  <a:gd name="T47" fmla="*/ 111902 h 214"/>
                  <a:gd name="T48" fmla="*/ 395491 w 263"/>
                  <a:gd name="T49" fmla="*/ 131440 h 214"/>
                  <a:gd name="T50" fmla="*/ 391944 w 263"/>
                  <a:gd name="T51" fmla="*/ 172293 h 214"/>
                  <a:gd name="T52" fmla="*/ 363568 w 263"/>
                  <a:gd name="T53" fmla="*/ 170517 h 214"/>
                  <a:gd name="T54" fmla="*/ 351153 w 263"/>
                  <a:gd name="T55" fmla="*/ 170517 h 214"/>
                  <a:gd name="T56" fmla="*/ 317457 w 263"/>
                  <a:gd name="T57" fmla="*/ 181174 h 214"/>
                  <a:gd name="T58" fmla="*/ 296175 w 263"/>
                  <a:gd name="T59" fmla="*/ 223804 h 214"/>
                  <a:gd name="T60" fmla="*/ 326324 w 263"/>
                  <a:gd name="T61" fmla="*/ 287748 h 214"/>
                  <a:gd name="T62" fmla="*/ 383076 w 263"/>
                  <a:gd name="T63" fmla="*/ 333929 h 214"/>
                  <a:gd name="T64" fmla="*/ 399038 w 263"/>
                  <a:gd name="T65" fmla="*/ 364125 h 214"/>
                  <a:gd name="T66" fmla="*/ 399038 w 263"/>
                  <a:gd name="T67" fmla="*/ 367677 h 214"/>
                  <a:gd name="T68" fmla="*/ 363568 w 263"/>
                  <a:gd name="T69" fmla="*/ 358796 h 214"/>
                  <a:gd name="T70" fmla="*/ 317457 w 263"/>
                  <a:gd name="T71" fmla="*/ 369454 h 214"/>
                  <a:gd name="T72" fmla="*/ 244743 w 263"/>
                  <a:gd name="T73" fmla="*/ 374782 h 214"/>
                  <a:gd name="T74" fmla="*/ 212820 w 263"/>
                  <a:gd name="T75" fmla="*/ 360573 h 214"/>
                  <a:gd name="T76" fmla="*/ 179124 w 263"/>
                  <a:gd name="T77" fmla="*/ 360573 h 214"/>
                  <a:gd name="T78" fmla="*/ 141880 w 263"/>
                  <a:gd name="T79" fmla="*/ 365901 h 214"/>
                  <a:gd name="T80" fmla="*/ 133013 w 263"/>
                  <a:gd name="T81" fmla="*/ 316167 h 214"/>
                  <a:gd name="T82" fmla="*/ 97543 w 263"/>
                  <a:gd name="T83" fmla="*/ 317943 h 214"/>
                  <a:gd name="T84" fmla="*/ 63846 w 263"/>
                  <a:gd name="T85" fmla="*/ 337482 h 214"/>
                  <a:gd name="T86" fmla="*/ 35470 w 263"/>
                  <a:gd name="T87" fmla="*/ 317943 h 214"/>
                  <a:gd name="T88" fmla="*/ 19509 w 263"/>
                  <a:gd name="T89" fmla="*/ 301957 h 214"/>
                  <a:gd name="T90" fmla="*/ 0 w 263"/>
                  <a:gd name="T91" fmla="*/ 301957 h 214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263"/>
                  <a:gd name="T139" fmla="*/ 0 h 214"/>
                  <a:gd name="T140" fmla="*/ 263 w 263"/>
                  <a:gd name="T141" fmla="*/ 214 h 214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263" h="214">
                    <a:moveTo>
                      <a:pt x="0" y="170"/>
                    </a:moveTo>
                    <a:cubicBezTo>
                      <a:pt x="6" y="165"/>
                      <a:pt x="5" y="155"/>
                      <a:pt x="11" y="152"/>
                    </a:cubicBezTo>
                    <a:cubicBezTo>
                      <a:pt x="17" y="148"/>
                      <a:pt x="21" y="146"/>
                      <a:pt x="14" y="139"/>
                    </a:cubicBezTo>
                    <a:cubicBezTo>
                      <a:pt x="7" y="132"/>
                      <a:pt x="8" y="119"/>
                      <a:pt x="18" y="108"/>
                    </a:cubicBezTo>
                    <a:cubicBezTo>
                      <a:pt x="27" y="97"/>
                      <a:pt x="40" y="75"/>
                      <a:pt x="49" y="68"/>
                    </a:cubicBezTo>
                    <a:cubicBezTo>
                      <a:pt x="57" y="61"/>
                      <a:pt x="64" y="58"/>
                      <a:pt x="62" y="51"/>
                    </a:cubicBezTo>
                    <a:cubicBezTo>
                      <a:pt x="59" y="44"/>
                      <a:pt x="47" y="39"/>
                      <a:pt x="53" y="37"/>
                    </a:cubicBezTo>
                    <a:cubicBezTo>
                      <a:pt x="59" y="35"/>
                      <a:pt x="65" y="25"/>
                      <a:pt x="68" y="18"/>
                    </a:cubicBezTo>
                    <a:cubicBezTo>
                      <a:pt x="70" y="11"/>
                      <a:pt x="68" y="1"/>
                      <a:pt x="68" y="1"/>
                    </a:cubicBezTo>
                    <a:cubicBezTo>
                      <a:pt x="69" y="0"/>
                      <a:pt x="69" y="0"/>
                      <a:pt x="69" y="0"/>
                    </a:cubicBezTo>
                    <a:cubicBezTo>
                      <a:pt x="69" y="0"/>
                      <a:pt x="86" y="0"/>
                      <a:pt x="90" y="3"/>
                    </a:cubicBezTo>
                    <a:cubicBezTo>
                      <a:pt x="93" y="5"/>
                      <a:pt x="102" y="11"/>
                      <a:pt x="107" y="11"/>
                    </a:cubicBezTo>
                    <a:cubicBezTo>
                      <a:pt x="113" y="11"/>
                      <a:pt x="126" y="9"/>
                      <a:pt x="135" y="18"/>
                    </a:cubicBezTo>
                    <a:cubicBezTo>
                      <a:pt x="143" y="26"/>
                      <a:pt x="152" y="33"/>
                      <a:pt x="160" y="36"/>
                    </a:cubicBezTo>
                    <a:cubicBezTo>
                      <a:pt x="169" y="40"/>
                      <a:pt x="167" y="40"/>
                      <a:pt x="169" y="37"/>
                    </a:cubicBezTo>
                    <a:cubicBezTo>
                      <a:pt x="172" y="34"/>
                      <a:pt x="170" y="28"/>
                      <a:pt x="176" y="21"/>
                    </a:cubicBezTo>
                    <a:cubicBezTo>
                      <a:pt x="181" y="15"/>
                      <a:pt x="184" y="17"/>
                      <a:pt x="194" y="18"/>
                    </a:cubicBezTo>
                    <a:cubicBezTo>
                      <a:pt x="205" y="18"/>
                      <a:pt x="216" y="24"/>
                      <a:pt x="225" y="33"/>
                    </a:cubicBezTo>
                    <a:cubicBezTo>
                      <a:pt x="234" y="42"/>
                      <a:pt x="247" y="41"/>
                      <a:pt x="250" y="38"/>
                    </a:cubicBezTo>
                    <a:cubicBezTo>
                      <a:pt x="250" y="38"/>
                      <a:pt x="252" y="39"/>
                      <a:pt x="253" y="42"/>
                    </a:cubicBezTo>
                    <a:cubicBezTo>
                      <a:pt x="254" y="44"/>
                      <a:pt x="255" y="51"/>
                      <a:pt x="259" y="54"/>
                    </a:cubicBezTo>
                    <a:cubicBezTo>
                      <a:pt x="263" y="57"/>
                      <a:pt x="262" y="63"/>
                      <a:pt x="262" y="63"/>
                    </a:cubicBezTo>
                    <a:cubicBezTo>
                      <a:pt x="262" y="69"/>
                      <a:pt x="253" y="66"/>
                      <a:pt x="248" y="69"/>
                    </a:cubicBezTo>
                    <a:cubicBezTo>
                      <a:pt x="243" y="72"/>
                      <a:pt x="244" y="66"/>
                      <a:pt x="240" y="63"/>
                    </a:cubicBezTo>
                    <a:cubicBezTo>
                      <a:pt x="235" y="61"/>
                      <a:pt x="227" y="69"/>
                      <a:pt x="223" y="74"/>
                    </a:cubicBezTo>
                    <a:cubicBezTo>
                      <a:pt x="219" y="80"/>
                      <a:pt x="222" y="91"/>
                      <a:pt x="221" y="97"/>
                    </a:cubicBezTo>
                    <a:cubicBezTo>
                      <a:pt x="220" y="103"/>
                      <a:pt x="210" y="99"/>
                      <a:pt x="205" y="96"/>
                    </a:cubicBezTo>
                    <a:cubicBezTo>
                      <a:pt x="201" y="93"/>
                      <a:pt x="202" y="94"/>
                      <a:pt x="198" y="96"/>
                    </a:cubicBezTo>
                    <a:cubicBezTo>
                      <a:pt x="194" y="99"/>
                      <a:pt x="189" y="101"/>
                      <a:pt x="179" y="102"/>
                    </a:cubicBezTo>
                    <a:cubicBezTo>
                      <a:pt x="168" y="103"/>
                      <a:pt x="168" y="114"/>
                      <a:pt x="167" y="126"/>
                    </a:cubicBezTo>
                    <a:cubicBezTo>
                      <a:pt x="166" y="137"/>
                      <a:pt x="177" y="151"/>
                      <a:pt x="184" y="162"/>
                    </a:cubicBezTo>
                    <a:cubicBezTo>
                      <a:pt x="192" y="174"/>
                      <a:pt x="205" y="178"/>
                      <a:pt x="216" y="188"/>
                    </a:cubicBezTo>
                    <a:cubicBezTo>
                      <a:pt x="224" y="195"/>
                      <a:pt x="225" y="201"/>
                      <a:pt x="225" y="205"/>
                    </a:cubicBezTo>
                    <a:cubicBezTo>
                      <a:pt x="225" y="206"/>
                      <a:pt x="225" y="207"/>
                      <a:pt x="225" y="207"/>
                    </a:cubicBezTo>
                    <a:cubicBezTo>
                      <a:pt x="219" y="198"/>
                      <a:pt x="211" y="202"/>
                      <a:pt x="205" y="202"/>
                    </a:cubicBezTo>
                    <a:cubicBezTo>
                      <a:pt x="198" y="202"/>
                      <a:pt x="182" y="203"/>
                      <a:pt x="179" y="208"/>
                    </a:cubicBezTo>
                    <a:cubicBezTo>
                      <a:pt x="176" y="213"/>
                      <a:pt x="143" y="214"/>
                      <a:pt x="138" y="211"/>
                    </a:cubicBezTo>
                    <a:cubicBezTo>
                      <a:pt x="134" y="208"/>
                      <a:pt x="128" y="203"/>
                      <a:pt x="120" y="203"/>
                    </a:cubicBezTo>
                    <a:cubicBezTo>
                      <a:pt x="112" y="203"/>
                      <a:pt x="103" y="199"/>
                      <a:pt x="101" y="203"/>
                    </a:cubicBezTo>
                    <a:cubicBezTo>
                      <a:pt x="99" y="207"/>
                      <a:pt x="83" y="212"/>
                      <a:pt x="80" y="206"/>
                    </a:cubicBezTo>
                    <a:cubicBezTo>
                      <a:pt x="77" y="200"/>
                      <a:pt x="79" y="182"/>
                      <a:pt x="75" y="178"/>
                    </a:cubicBezTo>
                    <a:cubicBezTo>
                      <a:pt x="70" y="174"/>
                      <a:pt x="61" y="176"/>
                      <a:pt x="55" y="179"/>
                    </a:cubicBezTo>
                    <a:cubicBezTo>
                      <a:pt x="49" y="182"/>
                      <a:pt x="41" y="190"/>
                      <a:pt x="36" y="190"/>
                    </a:cubicBezTo>
                    <a:cubicBezTo>
                      <a:pt x="31" y="190"/>
                      <a:pt x="21" y="185"/>
                      <a:pt x="20" y="179"/>
                    </a:cubicBezTo>
                    <a:cubicBezTo>
                      <a:pt x="19" y="173"/>
                      <a:pt x="16" y="170"/>
                      <a:pt x="11" y="170"/>
                    </a:cubicBezTo>
                    <a:cubicBezTo>
                      <a:pt x="5" y="170"/>
                      <a:pt x="0" y="170"/>
                      <a:pt x="0" y="170"/>
                    </a:cubicBezTo>
                  </a:path>
                </a:pathLst>
              </a:custGeom>
              <a:grpFill/>
              <a:ln w="6350" cmpd="sng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lIns="44450" tIns="44450" rIns="44450" bIns="4445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MX" sz="7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5" name="Freeform 29">
                <a:extLst>
                  <a:ext uri="{FF2B5EF4-FFF2-40B4-BE49-F238E27FC236}">
                    <a16:creationId xmlns:a16="http://schemas.microsoft.com/office/drawing/2014/main" id="{47EA8824-3694-F0F4-A2AB-7351CCC6BA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29095" y="4141590"/>
                <a:ext cx="579505" cy="457110"/>
              </a:xfrm>
              <a:custGeom>
                <a:avLst/>
                <a:gdLst>
                  <a:gd name="T0" fmla="*/ 0 w 263"/>
                  <a:gd name="T1" fmla="*/ 301957 h 214"/>
                  <a:gd name="T2" fmla="*/ 19509 w 263"/>
                  <a:gd name="T3" fmla="*/ 269985 h 214"/>
                  <a:gd name="T4" fmla="*/ 24829 w 263"/>
                  <a:gd name="T5" fmla="*/ 246895 h 214"/>
                  <a:gd name="T6" fmla="*/ 31923 w 263"/>
                  <a:gd name="T7" fmla="*/ 191832 h 214"/>
                  <a:gd name="T8" fmla="*/ 86902 w 263"/>
                  <a:gd name="T9" fmla="*/ 120783 h 214"/>
                  <a:gd name="T10" fmla="*/ 109957 w 263"/>
                  <a:gd name="T11" fmla="*/ 90587 h 214"/>
                  <a:gd name="T12" fmla="*/ 93996 w 263"/>
                  <a:gd name="T13" fmla="*/ 65720 h 214"/>
                  <a:gd name="T14" fmla="*/ 120598 w 263"/>
                  <a:gd name="T15" fmla="*/ 31972 h 214"/>
                  <a:gd name="T16" fmla="*/ 120598 w 263"/>
                  <a:gd name="T17" fmla="*/ 1776 h 214"/>
                  <a:gd name="T18" fmla="*/ 122372 w 263"/>
                  <a:gd name="T19" fmla="*/ 0 h 214"/>
                  <a:gd name="T20" fmla="*/ 159615 w 263"/>
                  <a:gd name="T21" fmla="*/ 5329 h 214"/>
                  <a:gd name="T22" fmla="*/ 189765 w 263"/>
                  <a:gd name="T23" fmla="*/ 19538 h 214"/>
                  <a:gd name="T24" fmla="*/ 239423 w 263"/>
                  <a:gd name="T25" fmla="*/ 31972 h 214"/>
                  <a:gd name="T26" fmla="*/ 283760 w 263"/>
                  <a:gd name="T27" fmla="*/ 63944 h 214"/>
                  <a:gd name="T28" fmla="*/ 299722 w 263"/>
                  <a:gd name="T29" fmla="*/ 65720 h 214"/>
                  <a:gd name="T30" fmla="*/ 312136 w 263"/>
                  <a:gd name="T31" fmla="*/ 37301 h 214"/>
                  <a:gd name="T32" fmla="*/ 344059 w 263"/>
                  <a:gd name="T33" fmla="*/ 31972 h 214"/>
                  <a:gd name="T34" fmla="*/ 399038 w 263"/>
                  <a:gd name="T35" fmla="*/ 58615 h 214"/>
                  <a:gd name="T36" fmla="*/ 443375 w 263"/>
                  <a:gd name="T37" fmla="*/ 67496 h 214"/>
                  <a:gd name="T38" fmla="*/ 448696 w 263"/>
                  <a:gd name="T39" fmla="*/ 74601 h 214"/>
                  <a:gd name="T40" fmla="*/ 459337 w 263"/>
                  <a:gd name="T41" fmla="*/ 95916 h 214"/>
                  <a:gd name="T42" fmla="*/ 464657 w 263"/>
                  <a:gd name="T43" fmla="*/ 111902 h 214"/>
                  <a:gd name="T44" fmla="*/ 439828 w 263"/>
                  <a:gd name="T45" fmla="*/ 122559 h 214"/>
                  <a:gd name="T46" fmla="*/ 425640 w 263"/>
                  <a:gd name="T47" fmla="*/ 111902 h 214"/>
                  <a:gd name="T48" fmla="*/ 395491 w 263"/>
                  <a:gd name="T49" fmla="*/ 131440 h 214"/>
                  <a:gd name="T50" fmla="*/ 391944 w 263"/>
                  <a:gd name="T51" fmla="*/ 172293 h 214"/>
                  <a:gd name="T52" fmla="*/ 363568 w 263"/>
                  <a:gd name="T53" fmla="*/ 170517 h 214"/>
                  <a:gd name="T54" fmla="*/ 351153 w 263"/>
                  <a:gd name="T55" fmla="*/ 170517 h 214"/>
                  <a:gd name="T56" fmla="*/ 317457 w 263"/>
                  <a:gd name="T57" fmla="*/ 181174 h 214"/>
                  <a:gd name="T58" fmla="*/ 296175 w 263"/>
                  <a:gd name="T59" fmla="*/ 223804 h 214"/>
                  <a:gd name="T60" fmla="*/ 326324 w 263"/>
                  <a:gd name="T61" fmla="*/ 287748 h 214"/>
                  <a:gd name="T62" fmla="*/ 383076 w 263"/>
                  <a:gd name="T63" fmla="*/ 333929 h 214"/>
                  <a:gd name="T64" fmla="*/ 399038 w 263"/>
                  <a:gd name="T65" fmla="*/ 364125 h 214"/>
                  <a:gd name="T66" fmla="*/ 399038 w 263"/>
                  <a:gd name="T67" fmla="*/ 367677 h 214"/>
                  <a:gd name="T68" fmla="*/ 363568 w 263"/>
                  <a:gd name="T69" fmla="*/ 358796 h 214"/>
                  <a:gd name="T70" fmla="*/ 317457 w 263"/>
                  <a:gd name="T71" fmla="*/ 369454 h 214"/>
                  <a:gd name="T72" fmla="*/ 244743 w 263"/>
                  <a:gd name="T73" fmla="*/ 374782 h 214"/>
                  <a:gd name="T74" fmla="*/ 212820 w 263"/>
                  <a:gd name="T75" fmla="*/ 360573 h 214"/>
                  <a:gd name="T76" fmla="*/ 179124 w 263"/>
                  <a:gd name="T77" fmla="*/ 360573 h 214"/>
                  <a:gd name="T78" fmla="*/ 141880 w 263"/>
                  <a:gd name="T79" fmla="*/ 365901 h 214"/>
                  <a:gd name="T80" fmla="*/ 133013 w 263"/>
                  <a:gd name="T81" fmla="*/ 316167 h 214"/>
                  <a:gd name="T82" fmla="*/ 97543 w 263"/>
                  <a:gd name="T83" fmla="*/ 317943 h 214"/>
                  <a:gd name="T84" fmla="*/ 63846 w 263"/>
                  <a:gd name="T85" fmla="*/ 337482 h 214"/>
                  <a:gd name="T86" fmla="*/ 35470 w 263"/>
                  <a:gd name="T87" fmla="*/ 317943 h 214"/>
                  <a:gd name="T88" fmla="*/ 19509 w 263"/>
                  <a:gd name="T89" fmla="*/ 301957 h 214"/>
                  <a:gd name="T90" fmla="*/ 0 w 263"/>
                  <a:gd name="T91" fmla="*/ 301957 h 214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263"/>
                  <a:gd name="T139" fmla="*/ 0 h 214"/>
                  <a:gd name="T140" fmla="*/ 263 w 263"/>
                  <a:gd name="T141" fmla="*/ 214 h 214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263" h="214">
                    <a:moveTo>
                      <a:pt x="0" y="170"/>
                    </a:moveTo>
                    <a:cubicBezTo>
                      <a:pt x="6" y="165"/>
                      <a:pt x="5" y="155"/>
                      <a:pt x="11" y="152"/>
                    </a:cubicBezTo>
                    <a:cubicBezTo>
                      <a:pt x="17" y="148"/>
                      <a:pt x="21" y="146"/>
                      <a:pt x="14" y="139"/>
                    </a:cubicBezTo>
                    <a:cubicBezTo>
                      <a:pt x="7" y="132"/>
                      <a:pt x="8" y="119"/>
                      <a:pt x="18" y="108"/>
                    </a:cubicBezTo>
                    <a:cubicBezTo>
                      <a:pt x="27" y="97"/>
                      <a:pt x="40" y="75"/>
                      <a:pt x="49" y="68"/>
                    </a:cubicBezTo>
                    <a:cubicBezTo>
                      <a:pt x="57" y="61"/>
                      <a:pt x="64" y="58"/>
                      <a:pt x="62" y="51"/>
                    </a:cubicBezTo>
                    <a:cubicBezTo>
                      <a:pt x="59" y="44"/>
                      <a:pt x="47" y="39"/>
                      <a:pt x="53" y="37"/>
                    </a:cubicBezTo>
                    <a:cubicBezTo>
                      <a:pt x="59" y="35"/>
                      <a:pt x="65" y="25"/>
                      <a:pt x="68" y="18"/>
                    </a:cubicBezTo>
                    <a:cubicBezTo>
                      <a:pt x="70" y="11"/>
                      <a:pt x="68" y="1"/>
                      <a:pt x="68" y="1"/>
                    </a:cubicBezTo>
                    <a:cubicBezTo>
                      <a:pt x="69" y="0"/>
                      <a:pt x="69" y="0"/>
                      <a:pt x="69" y="0"/>
                    </a:cubicBezTo>
                    <a:cubicBezTo>
                      <a:pt x="69" y="0"/>
                      <a:pt x="86" y="0"/>
                      <a:pt x="90" y="3"/>
                    </a:cubicBezTo>
                    <a:cubicBezTo>
                      <a:pt x="93" y="5"/>
                      <a:pt x="102" y="11"/>
                      <a:pt x="107" y="11"/>
                    </a:cubicBezTo>
                    <a:cubicBezTo>
                      <a:pt x="113" y="11"/>
                      <a:pt x="126" y="9"/>
                      <a:pt x="135" y="18"/>
                    </a:cubicBezTo>
                    <a:cubicBezTo>
                      <a:pt x="143" y="26"/>
                      <a:pt x="152" y="33"/>
                      <a:pt x="160" y="36"/>
                    </a:cubicBezTo>
                    <a:cubicBezTo>
                      <a:pt x="169" y="40"/>
                      <a:pt x="167" y="40"/>
                      <a:pt x="169" y="37"/>
                    </a:cubicBezTo>
                    <a:cubicBezTo>
                      <a:pt x="172" y="34"/>
                      <a:pt x="170" y="28"/>
                      <a:pt x="176" y="21"/>
                    </a:cubicBezTo>
                    <a:cubicBezTo>
                      <a:pt x="181" y="15"/>
                      <a:pt x="184" y="17"/>
                      <a:pt x="194" y="18"/>
                    </a:cubicBezTo>
                    <a:cubicBezTo>
                      <a:pt x="205" y="18"/>
                      <a:pt x="216" y="24"/>
                      <a:pt x="225" y="33"/>
                    </a:cubicBezTo>
                    <a:cubicBezTo>
                      <a:pt x="234" y="42"/>
                      <a:pt x="247" y="41"/>
                      <a:pt x="250" y="38"/>
                    </a:cubicBezTo>
                    <a:cubicBezTo>
                      <a:pt x="250" y="38"/>
                      <a:pt x="252" y="39"/>
                      <a:pt x="253" y="42"/>
                    </a:cubicBezTo>
                    <a:cubicBezTo>
                      <a:pt x="254" y="44"/>
                      <a:pt x="255" y="51"/>
                      <a:pt x="259" y="54"/>
                    </a:cubicBezTo>
                    <a:cubicBezTo>
                      <a:pt x="263" y="57"/>
                      <a:pt x="262" y="63"/>
                      <a:pt x="262" y="63"/>
                    </a:cubicBezTo>
                    <a:cubicBezTo>
                      <a:pt x="262" y="69"/>
                      <a:pt x="253" y="66"/>
                      <a:pt x="248" y="69"/>
                    </a:cubicBezTo>
                    <a:cubicBezTo>
                      <a:pt x="243" y="72"/>
                      <a:pt x="244" y="66"/>
                      <a:pt x="240" y="63"/>
                    </a:cubicBezTo>
                    <a:cubicBezTo>
                      <a:pt x="235" y="61"/>
                      <a:pt x="227" y="69"/>
                      <a:pt x="223" y="74"/>
                    </a:cubicBezTo>
                    <a:cubicBezTo>
                      <a:pt x="219" y="80"/>
                      <a:pt x="222" y="91"/>
                      <a:pt x="221" y="97"/>
                    </a:cubicBezTo>
                    <a:cubicBezTo>
                      <a:pt x="220" y="103"/>
                      <a:pt x="210" y="99"/>
                      <a:pt x="205" y="96"/>
                    </a:cubicBezTo>
                    <a:cubicBezTo>
                      <a:pt x="201" y="93"/>
                      <a:pt x="202" y="94"/>
                      <a:pt x="198" y="96"/>
                    </a:cubicBezTo>
                    <a:cubicBezTo>
                      <a:pt x="194" y="99"/>
                      <a:pt x="189" y="101"/>
                      <a:pt x="179" y="102"/>
                    </a:cubicBezTo>
                    <a:cubicBezTo>
                      <a:pt x="168" y="103"/>
                      <a:pt x="168" y="114"/>
                      <a:pt x="167" y="126"/>
                    </a:cubicBezTo>
                    <a:cubicBezTo>
                      <a:pt x="166" y="137"/>
                      <a:pt x="177" y="151"/>
                      <a:pt x="184" y="162"/>
                    </a:cubicBezTo>
                    <a:cubicBezTo>
                      <a:pt x="192" y="174"/>
                      <a:pt x="205" y="178"/>
                      <a:pt x="216" y="188"/>
                    </a:cubicBezTo>
                    <a:cubicBezTo>
                      <a:pt x="224" y="195"/>
                      <a:pt x="225" y="201"/>
                      <a:pt x="225" y="205"/>
                    </a:cubicBezTo>
                    <a:cubicBezTo>
                      <a:pt x="225" y="206"/>
                      <a:pt x="225" y="207"/>
                      <a:pt x="225" y="207"/>
                    </a:cubicBezTo>
                    <a:cubicBezTo>
                      <a:pt x="219" y="198"/>
                      <a:pt x="211" y="202"/>
                      <a:pt x="205" y="202"/>
                    </a:cubicBezTo>
                    <a:cubicBezTo>
                      <a:pt x="198" y="202"/>
                      <a:pt x="182" y="203"/>
                      <a:pt x="179" y="208"/>
                    </a:cubicBezTo>
                    <a:cubicBezTo>
                      <a:pt x="176" y="213"/>
                      <a:pt x="143" y="214"/>
                      <a:pt x="138" y="211"/>
                    </a:cubicBezTo>
                    <a:cubicBezTo>
                      <a:pt x="134" y="208"/>
                      <a:pt x="128" y="203"/>
                      <a:pt x="120" y="203"/>
                    </a:cubicBezTo>
                    <a:cubicBezTo>
                      <a:pt x="112" y="203"/>
                      <a:pt x="103" y="199"/>
                      <a:pt x="101" y="203"/>
                    </a:cubicBezTo>
                    <a:cubicBezTo>
                      <a:pt x="99" y="207"/>
                      <a:pt x="83" y="212"/>
                      <a:pt x="80" y="206"/>
                    </a:cubicBezTo>
                    <a:cubicBezTo>
                      <a:pt x="77" y="200"/>
                      <a:pt x="79" y="182"/>
                      <a:pt x="75" y="178"/>
                    </a:cubicBezTo>
                    <a:cubicBezTo>
                      <a:pt x="70" y="174"/>
                      <a:pt x="61" y="176"/>
                      <a:pt x="55" y="179"/>
                    </a:cubicBezTo>
                    <a:cubicBezTo>
                      <a:pt x="49" y="182"/>
                      <a:pt x="41" y="190"/>
                      <a:pt x="36" y="190"/>
                    </a:cubicBezTo>
                    <a:cubicBezTo>
                      <a:pt x="31" y="190"/>
                      <a:pt x="21" y="185"/>
                      <a:pt x="20" y="179"/>
                    </a:cubicBezTo>
                    <a:cubicBezTo>
                      <a:pt x="19" y="173"/>
                      <a:pt x="16" y="170"/>
                      <a:pt x="11" y="170"/>
                    </a:cubicBezTo>
                    <a:cubicBezTo>
                      <a:pt x="5" y="170"/>
                      <a:pt x="0" y="170"/>
                      <a:pt x="0" y="170"/>
                    </a:cubicBezTo>
                  </a:path>
                </a:pathLst>
              </a:custGeom>
              <a:grpFill/>
              <a:ln w="6350" cmpd="sng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lIns="44450" tIns="44450" rIns="44450" bIns="4445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MX" sz="7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6" name="Freeform 30">
                <a:extLst>
                  <a:ext uri="{FF2B5EF4-FFF2-40B4-BE49-F238E27FC236}">
                    <a16:creationId xmlns:a16="http://schemas.microsoft.com/office/drawing/2014/main" id="{FF82C025-E449-B907-054F-A7F0CB991C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95721" y="4166453"/>
                <a:ext cx="364654" cy="418860"/>
              </a:xfrm>
              <a:custGeom>
                <a:avLst/>
                <a:gdLst>
                  <a:gd name="T0" fmla="*/ 148989 w 166"/>
                  <a:gd name="T1" fmla="*/ 46138 h 196"/>
                  <a:gd name="T2" fmla="*/ 173820 w 166"/>
                  <a:gd name="T3" fmla="*/ 28393 h 196"/>
                  <a:gd name="T4" fmla="*/ 216388 w 166"/>
                  <a:gd name="T5" fmla="*/ 51462 h 196"/>
                  <a:gd name="T6" fmla="*/ 239446 w 166"/>
                  <a:gd name="T7" fmla="*/ 14196 h 196"/>
                  <a:gd name="T8" fmla="*/ 269599 w 166"/>
                  <a:gd name="T9" fmla="*/ 19520 h 196"/>
                  <a:gd name="T10" fmla="*/ 294430 w 166"/>
                  <a:gd name="T11" fmla="*/ 62109 h 196"/>
                  <a:gd name="T12" fmla="*/ 285562 w 166"/>
                  <a:gd name="T13" fmla="*/ 95825 h 196"/>
                  <a:gd name="T14" fmla="*/ 267825 w 166"/>
                  <a:gd name="T15" fmla="*/ 108247 h 196"/>
                  <a:gd name="T16" fmla="*/ 248314 w 166"/>
                  <a:gd name="T17" fmla="*/ 101149 h 196"/>
                  <a:gd name="T18" fmla="*/ 232351 w 166"/>
                  <a:gd name="T19" fmla="*/ 129541 h 196"/>
                  <a:gd name="T20" fmla="*/ 205746 w 166"/>
                  <a:gd name="T21" fmla="*/ 200523 h 196"/>
                  <a:gd name="T22" fmla="*/ 159631 w 166"/>
                  <a:gd name="T23" fmla="*/ 239562 h 196"/>
                  <a:gd name="T24" fmla="*/ 150762 w 166"/>
                  <a:gd name="T25" fmla="*/ 275053 h 196"/>
                  <a:gd name="T26" fmla="*/ 134799 w 166"/>
                  <a:gd name="T27" fmla="*/ 312318 h 196"/>
                  <a:gd name="T28" fmla="*/ 104647 w 166"/>
                  <a:gd name="T29" fmla="*/ 342485 h 196"/>
                  <a:gd name="T30" fmla="*/ 88684 w 166"/>
                  <a:gd name="T31" fmla="*/ 312318 h 196"/>
                  <a:gd name="T32" fmla="*/ 31926 w 166"/>
                  <a:gd name="T33" fmla="*/ 266180 h 196"/>
                  <a:gd name="T34" fmla="*/ 1774 w 166"/>
                  <a:gd name="T35" fmla="*/ 202297 h 196"/>
                  <a:gd name="T36" fmla="*/ 23058 w 166"/>
                  <a:gd name="T37" fmla="*/ 159708 h 196"/>
                  <a:gd name="T38" fmla="*/ 56758 w 166"/>
                  <a:gd name="T39" fmla="*/ 149061 h 196"/>
                  <a:gd name="T40" fmla="*/ 69173 w 166"/>
                  <a:gd name="T41" fmla="*/ 149061 h 196"/>
                  <a:gd name="T42" fmla="*/ 97552 w 166"/>
                  <a:gd name="T43" fmla="*/ 150836 h 196"/>
                  <a:gd name="T44" fmla="*/ 101099 w 166"/>
                  <a:gd name="T45" fmla="*/ 110021 h 196"/>
                  <a:gd name="T46" fmla="*/ 131252 w 166"/>
                  <a:gd name="T47" fmla="*/ 90501 h 196"/>
                  <a:gd name="T48" fmla="*/ 145441 w 166"/>
                  <a:gd name="T49" fmla="*/ 101149 h 196"/>
                  <a:gd name="T50" fmla="*/ 170273 w 166"/>
                  <a:gd name="T51" fmla="*/ 90501 h 196"/>
                  <a:gd name="T52" fmla="*/ 164952 w 166"/>
                  <a:gd name="T53" fmla="*/ 74531 h 196"/>
                  <a:gd name="T54" fmla="*/ 154310 w 166"/>
                  <a:gd name="T55" fmla="*/ 53236 h 196"/>
                  <a:gd name="T56" fmla="*/ 148989 w 166"/>
                  <a:gd name="T57" fmla="*/ 46138 h 19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166"/>
                  <a:gd name="T88" fmla="*/ 0 h 196"/>
                  <a:gd name="T89" fmla="*/ 166 w 166"/>
                  <a:gd name="T90" fmla="*/ 196 h 19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166" h="196">
                    <a:moveTo>
                      <a:pt x="84" y="26"/>
                    </a:moveTo>
                    <a:cubicBezTo>
                      <a:pt x="88" y="24"/>
                      <a:pt x="88" y="15"/>
                      <a:pt x="98" y="16"/>
                    </a:cubicBezTo>
                    <a:cubicBezTo>
                      <a:pt x="109" y="17"/>
                      <a:pt x="117" y="30"/>
                      <a:pt x="122" y="29"/>
                    </a:cubicBezTo>
                    <a:cubicBezTo>
                      <a:pt x="127" y="28"/>
                      <a:pt x="123" y="13"/>
                      <a:pt x="135" y="8"/>
                    </a:cubicBezTo>
                    <a:cubicBezTo>
                      <a:pt x="147" y="3"/>
                      <a:pt x="151" y="0"/>
                      <a:pt x="152" y="11"/>
                    </a:cubicBezTo>
                    <a:cubicBezTo>
                      <a:pt x="153" y="21"/>
                      <a:pt x="160" y="34"/>
                      <a:pt x="166" y="35"/>
                    </a:cubicBezTo>
                    <a:cubicBezTo>
                      <a:pt x="161" y="54"/>
                      <a:pt x="161" y="54"/>
                      <a:pt x="161" y="54"/>
                    </a:cubicBezTo>
                    <a:cubicBezTo>
                      <a:pt x="158" y="58"/>
                      <a:pt x="157" y="61"/>
                      <a:pt x="151" y="61"/>
                    </a:cubicBezTo>
                    <a:cubicBezTo>
                      <a:pt x="144" y="61"/>
                      <a:pt x="147" y="55"/>
                      <a:pt x="140" y="57"/>
                    </a:cubicBezTo>
                    <a:cubicBezTo>
                      <a:pt x="134" y="59"/>
                      <a:pt x="137" y="62"/>
                      <a:pt x="131" y="73"/>
                    </a:cubicBezTo>
                    <a:cubicBezTo>
                      <a:pt x="125" y="85"/>
                      <a:pt x="121" y="101"/>
                      <a:pt x="116" y="113"/>
                    </a:cubicBezTo>
                    <a:cubicBezTo>
                      <a:pt x="110" y="126"/>
                      <a:pt x="98" y="125"/>
                      <a:pt x="90" y="135"/>
                    </a:cubicBezTo>
                    <a:cubicBezTo>
                      <a:pt x="83" y="146"/>
                      <a:pt x="89" y="150"/>
                      <a:pt x="85" y="155"/>
                    </a:cubicBezTo>
                    <a:cubicBezTo>
                      <a:pt x="80" y="159"/>
                      <a:pt x="80" y="162"/>
                      <a:pt x="76" y="176"/>
                    </a:cubicBezTo>
                    <a:cubicBezTo>
                      <a:pt x="71" y="190"/>
                      <a:pt x="59" y="193"/>
                      <a:pt x="59" y="193"/>
                    </a:cubicBezTo>
                    <a:cubicBezTo>
                      <a:pt x="61" y="196"/>
                      <a:pt x="58" y="183"/>
                      <a:pt x="50" y="176"/>
                    </a:cubicBezTo>
                    <a:cubicBezTo>
                      <a:pt x="39" y="166"/>
                      <a:pt x="26" y="162"/>
                      <a:pt x="18" y="150"/>
                    </a:cubicBezTo>
                    <a:cubicBezTo>
                      <a:pt x="11" y="139"/>
                      <a:pt x="0" y="125"/>
                      <a:pt x="1" y="114"/>
                    </a:cubicBezTo>
                    <a:cubicBezTo>
                      <a:pt x="2" y="102"/>
                      <a:pt x="2" y="91"/>
                      <a:pt x="13" y="90"/>
                    </a:cubicBezTo>
                    <a:cubicBezTo>
                      <a:pt x="23" y="89"/>
                      <a:pt x="28" y="87"/>
                      <a:pt x="32" y="84"/>
                    </a:cubicBezTo>
                    <a:cubicBezTo>
                      <a:pt x="36" y="82"/>
                      <a:pt x="35" y="81"/>
                      <a:pt x="39" y="84"/>
                    </a:cubicBezTo>
                    <a:cubicBezTo>
                      <a:pt x="44" y="87"/>
                      <a:pt x="54" y="91"/>
                      <a:pt x="55" y="85"/>
                    </a:cubicBezTo>
                    <a:cubicBezTo>
                      <a:pt x="56" y="79"/>
                      <a:pt x="53" y="68"/>
                      <a:pt x="57" y="62"/>
                    </a:cubicBezTo>
                    <a:cubicBezTo>
                      <a:pt x="61" y="57"/>
                      <a:pt x="69" y="49"/>
                      <a:pt x="74" y="51"/>
                    </a:cubicBezTo>
                    <a:cubicBezTo>
                      <a:pt x="78" y="54"/>
                      <a:pt x="77" y="60"/>
                      <a:pt x="82" y="57"/>
                    </a:cubicBezTo>
                    <a:cubicBezTo>
                      <a:pt x="87" y="54"/>
                      <a:pt x="96" y="57"/>
                      <a:pt x="96" y="51"/>
                    </a:cubicBezTo>
                    <a:cubicBezTo>
                      <a:pt x="96" y="51"/>
                      <a:pt x="97" y="45"/>
                      <a:pt x="93" y="42"/>
                    </a:cubicBezTo>
                    <a:cubicBezTo>
                      <a:pt x="89" y="39"/>
                      <a:pt x="88" y="32"/>
                      <a:pt x="87" y="30"/>
                    </a:cubicBezTo>
                    <a:lnTo>
                      <a:pt x="84" y="26"/>
                    </a:lnTo>
                    <a:close/>
                  </a:path>
                </a:pathLst>
              </a:custGeom>
              <a:grpFill/>
              <a:ln w="6350" cmpd="sng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lIns="44450" tIns="44450" rIns="44450" bIns="4445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MX" sz="7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7" name="Freeform 31">
                <a:extLst>
                  <a:ext uri="{FF2B5EF4-FFF2-40B4-BE49-F238E27FC236}">
                    <a16:creationId xmlns:a16="http://schemas.microsoft.com/office/drawing/2014/main" id="{4F257927-63D4-90CE-A316-22020B93E7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77062" y="4218094"/>
                <a:ext cx="478978" cy="449460"/>
              </a:xfrm>
              <a:custGeom>
                <a:avLst/>
                <a:gdLst>
                  <a:gd name="T0" fmla="*/ 179339 w 217"/>
                  <a:gd name="T1" fmla="*/ 30163 h 210"/>
                  <a:gd name="T2" fmla="*/ 205973 w 217"/>
                  <a:gd name="T3" fmla="*/ 47906 h 210"/>
                  <a:gd name="T4" fmla="*/ 243262 w 217"/>
                  <a:gd name="T5" fmla="*/ 31937 h 210"/>
                  <a:gd name="T6" fmla="*/ 248588 w 217"/>
                  <a:gd name="T7" fmla="*/ 1774 h 210"/>
                  <a:gd name="T8" fmla="*/ 255691 w 217"/>
                  <a:gd name="T9" fmla="*/ 1774 h 210"/>
                  <a:gd name="T10" fmla="*/ 269896 w 217"/>
                  <a:gd name="T11" fmla="*/ 12420 h 210"/>
                  <a:gd name="T12" fmla="*/ 271672 w 217"/>
                  <a:gd name="T13" fmla="*/ 37260 h 210"/>
                  <a:gd name="T14" fmla="*/ 285877 w 217"/>
                  <a:gd name="T15" fmla="*/ 49680 h 210"/>
                  <a:gd name="T16" fmla="*/ 316062 w 217"/>
                  <a:gd name="T17" fmla="*/ 58551 h 210"/>
                  <a:gd name="T18" fmla="*/ 330267 w 217"/>
                  <a:gd name="T19" fmla="*/ 69197 h 210"/>
                  <a:gd name="T20" fmla="*/ 324941 w 217"/>
                  <a:gd name="T21" fmla="*/ 95811 h 210"/>
                  <a:gd name="T22" fmla="*/ 292979 w 217"/>
                  <a:gd name="T23" fmla="*/ 134845 h 210"/>
                  <a:gd name="T24" fmla="*/ 266345 w 217"/>
                  <a:gd name="T25" fmla="*/ 186300 h 210"/>
                  <a:gd name="T26" fmla="*/ 268120 w 217"/>
                  <a:gd name="T27" fmla="*/ 209365 h 210"/>
                  <a:gd name="T28" fmla="*/ 269896 w 217"/>
                  <a:gd name="T29" fmla="*/ 228882 h 210"/>
                  <a:gd name="T30" fmla="*/ 291204 w 217"/>
                  <a:gd name="T31" fmla="*/ 227108 h 210"/>
                  <a:gd name="T32" fmla="*/ 316062 w 217"/>
                  <a:gd name="T33" fmla="*/ 200494 h 210"/>
                  <a:gd name="T34" fmla="*/ 344472 w 217"/>
                  <a:gd name="T35" fmla="*/ 166782 h 210"/>
                  <a:gd name="T36" fmla="*/ 364004 w 217"/>
                  <a:gd name="T37" fmla="*/ 163234 h 210"/>
                  <a:gd name="T38" fmla="*/ 378209 w 217"/>
                  <a:gd name="T39" fmla="*/ 180977 h 210"/>
                  <a:gd name="T40" fmla="*/ 383536 w 217"/>
                  <a:gd name="T41" fmla="*/ 191622 h 210"/>
                  <a:gd name="T42" fmla="*/ 372883 w 217"/>
                  <a:gd name="T43" fmla="*/ 198719 h 210"/>
                  <a:gd name="T44" fmla="*/ 335594 w 217"/>
                  <a:gd name="T45" fmla="*/ 228882 h 210"/>
                  <a:gd name="T46" fmla="*/ 308960 w 217"/>
                  <a:gd name="T47" fmla="*/ 239528 h 210"/>
                  <a:gd name="T48" fmla="*/ 310736 w 217"/>
                  <a:gd name="T49" fmla="*/ 250174 h 210"/>
                  <a:gd name="T50" fmla="*/ 337370 w 217"/>
                  <a:gd name="T51" fmla="*/ 260819 h 210"/>
                  <a:gd name="T52" fmla="*/ 337370 w 217"/>
                  <a:gd name="T53" fmla="*/ 322919 h 210"/>
                  <a:gd name="T54" fmla="*/ 323165 w 217"/>
                  <a:gd name="T55" fmla="*/ 340662 h 210"/>
                  <a:gd name="T56" fmla="*/ 284101 w 217"/>
                  <a:gd name="T57" fmla="*/ 354856 h 210"/>
                  <a:gd name="T58" fmla="*/ 245037 w 217"/>
                  <a:gd name="T59" fmla="*/ 372599 h 210"/>
                  <a:gd name="T60" fmla="*/ 239710 w 217"/>
                  <a:gd name="T61" fmla="*/ 333565 h 210"/>
                  <a:gd name="T62" fmla="*/ 209524 w 217"/>
                  <a:gd name="T63" fmla="*/ 322919 h 210"/>
                  <a:gd name="T64" fmla="*/ 177563 w 217"/>
                  <a:gd name="T65" fmla="*/ 338888 h 210"/>
                  <a:gd name="T66" fmla="*/ 159807 w 217"/>
                  <a:gd name="T67" fmla="*/ 338888 h 210"/>
                  <a:gd name="T68" fmla="*/ 145602 w 217"/>
                  <a:gd name="T69" fmla="*/ 322919 h 210"/>
                  <a:gd name="T70" fmla="*/ 115416 w 217"/>
                  <a:gd name="T71" fmla="*/ 338888 h 210"/>
                  <a:gd name="T72" fmla="*/ 85230 w 217"/>
                  <a:gd name="T73" fmla="*/ 314048 h 210"/>
                  <a:gd name="T74" fmla="*/ 46166 w 217"/>
                  <a:gd name="T75" fmla="*/ 271465 h 210"/>
                  <a:gd name="T76" fmla="*/ 3551 w 217"/>
                  <a:gd name="T77" fmla="*/ 232431 h 210"/>
                  <a:gd name="T78" fmla="*/ 12429 w 217"/>
                  <a:gd name="T79" fmla="*/ 196945 h 210"/>
                  <a:gd name="T80" fmla="*/ 58596 w 217"/>
                  <a:gd name="T81" fmla="*/ 157911 h 210"/>
                  <a:gd name="T82" fmla="*/ 85230 w 217"/>
                  <a:gd name="T83" fmla="*/ 86940 h 210"/>
                  <a:gd name="T84" fmla="*/ 101211 w 217"/>
                  <a:gd name="T85" fmla="*/ 58551 h 210"/>
                  <a:gd name="T86" fmla="*/ 120743 w 217"/>
                  <a:gd name="T87" fmla="*/ 65648 h 210"/>
                  <a:gd name="T88" fmla="*/ 138499 w 217"/>
                  <a:gd name="T89" fmla="*/ 53228 h 210"/>
                  <a:gd name="T90" fmla="*/ 147377 w 217"/>
                  <a:gd name="T91" fmla="*/ 19517 h 210"/>
                  <a:gd name="T92" fmla="*/ 179339 w 217"/>
                  <a:gd name="T93" fmla="*/ 30163 h 210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217"/>
                  <a:gd name="T142" fmla="*/ 0 h 210"/>
                  <a:gd name="T143" fmla="*/ 217 w 217"/>
                  <a:gd name="T144" fmla="*/ 210 h 210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217" h="210">
                    <a:moveTo>
                      <a:pt x="101" y="17"/>
                    </a:moveTo>
                    <a:cubicBezTo>
                      <a:pt x="105" y="24"/>
                      <a:pt x="108" y="27"/>
                      <a:pt x="116" y="27"/>
                    </a:cubicBezTo>
                    <a:cubicBezTo>
                      <a:pt x="124" y="27"/>
                      <a:pt x="139" y="30"/>
                      <a:pt x="137" y="18"/>
                    </a:cubicBezTo>
                    <a:cubicBezTo>
                      <a:pt x="136" y="6"/>
                      <a:pt x="136" y="0"/>
                      <a:pt x="140" y="1"/>
                    </a:cubicBezTo>
                    <a:cubicBezTo>
                      <a:pt x="144" y="1"/>
                      <a:pt x="144" y="1"/>
                      <a:pt x="144" y="1"/>
                    </a:cubicBezTo>
                    <a:cubicBezTo>
                      <a:pt x="152" y="7"/>
                      <a:pt x="152" y="7"/>
                      <a:pt x="152" y="7"/>
                    </a:cubicBezTo>
                    <a:cubicBezTo>
                      <a:pt x="156" y="8"/>
                      <a:pt x="152" y="12"/>
                      <a:pt x="153" y="21"/>
                    </a:cubicBezTo>
                    <a:cubicBezTo>
                      <a:pt x="153" y="29"/>
                      <a:pt x="154" y="26"/>
                      <a:pt x="161" y="28"/>
                    </a:cubicBezTo>
                    <a:cubicBezTo>
                      <a:pt x="167" y="31"/>
                      <a:pt x="172" y="33"/>
                      <a:pt x="178" y="33"/>
                    </a:cubicBezTo>
                    <a:cubicBezTo>
                      <a:pt x="184" y="33"/>
                      <a:pt x="185" y="35"/>
                      <a:pt x="186" y="39"/>
                    </a:cubicBezTo>
                    <a:cubicBezTo>
                      <a:pt x="186" y="43"/>
                      <a:pt x="186" y="48"/>
                      <a:pt x="183" y="54"/>
                    </a:cubicBezTo>
                    <a:cubicBezTo>
                      <a:pt x="180" y="59"/>
                      <a:pt x="168" y="73"/>
                      <a:pt x="165" y="76"/>
                    </a:cubicBezTo>
                    <a:cubicBezTo>
                      <a:pt x="162" y="79"/>
                      <a:pt x="154" y="101"/>
                      <a:pt x="150" y="105"/>
                    </a:cubicBezTo>
                    <a:cubicBezTo>
                      <a:pt x="147" y="110"/>
                      <a:pt x="148" y="114"/>
                      <a:pt x="151" y="118"/>
                    </a:cubicBezTo>
                    <a:cubicBezTo>
                      <a:pt x="154" y="121"/>
                      <a:pt x="151" y="127"/>
                      <a:pt x="152" y="129"/>
                    </a:cubicBezTo>
                    <a:cubicBezTo>
                      <a:pt x="154" y="131"/>
                      <a:pt x="160" y="130"/>
                      <a:pt x="164" y="128"/>
                    </a:cubicBezTo>
                    <a:cubicBezTo>
                      <a:pt x="169" y="126"/>
                      <a:pt x="174" y="117"/>
                      <a:pt x="178" y="113"/>
                    </a:cubicBezTo>
                    <a:cubicBezTo>
                      <a:pt x="182" y="110"/>
                      <a:pt x="193" y="99"/>
                      <a:pt x="194" y="94"/>
                    </a:cubicBezTo>
                    <a:cubicBezTo>
                      <a:pt x="195" y="89"/>
                      <a:pt x="200" y="91"/>
                      <a:pt x="205" y="92"/>
                    </a:cubicBezTo>
                    <a:cubicBezTo>
                      <a:pt x="210" y="93"/>
                      <a:pt x="205" y="101"/>
                      <a:pt x="213" y="102"/>
                    </a:cubicBezTo>
                    <a:cubicBezTo>
                      <a:pt x="213" y="102"/>
                      <a:pt x="215" y="106"/>
                      <a:pt x="216" y="108"/>
                    </a:cubicBezTo>
                    <a:cubicBezTo>
                      <a:pt x="217" y="110"/>
                      <a:pt x="212" y="110"/>
                      <a:pt x="210" y="112"/>
                    </a:cubicBezTo>
                    <a:cubicBezTo>
                      <a:pt x="208" y="114"/>
                      <a:pt x="193" y="125"/>
                      <a:pt x="189" y="129"/>
                    </a:cubicBezTo>
                    <a:cubicBezTo>
                      <a:pt x="185" y="133"/>
                      <a:pt x="174" y="133"/>
                      <a:pt x="174" y="135"/>
                    </a:cubicBezTo>
                    <a:cubicBezTo>
                      <a:pt x="174" y="137"/>
                      <a:pt x="170" y="141"/>
                      <a:pt x="175" y="141"/>
                    </a:cubicBezTo>
                    <a:cubicBezTo>
                      <a:pt x="179" y="142"/>
                      <a:pt x="189" y="144"/>
                      <a:pt x="190" y="147"/>
                    </a:cubicBezTo>
                    <a:cubicBezTo>
                      <a:pt x="191" y="149"/>
                      <a:pt x="190" y="174"/>
                      <a:pt x="190" y="182"/>
                    </a:cubicBezTo>
                    <a:cubicBezTo>
                      <a:pt x="190" y="191"/>
                      <a:pt x="190" y="192"/>
                      <a:pt x="182" y="192"/>
                    </a:cubicBezTo>
                    <a:cubicBezTo>
                      <a:pt x="175" y="192"/>
                      <a:pt x="164" y="197"/>
                      <a:pt x="160" y="200"/>
                    </a:cubicBezTo>
                    <a:cubicBezTo>
                      <a:pt x="155" y="203"/>
                      <a:pt x="142" y="210"/>
                      <a:pt x="138" y="210"/>
                    </a:cubicBezTo>
                    <a:cubicBezTo>
                      <a:pt x="135" y="210"/>
                      <a:pt x="136" y="197"/>
                      <a:pt x="135" y="188"/>
                    </a:cubicBezTo>
                    <a:cubicBezTo>
                      <a:pt x="134" y="179"/>
                      <a:pt x="129" y="184"/>
                      <a:pt x="118" y="182"/>
                    </a:cubicBezTo>
                    <a:cubicBezTo>
                      <a:pt x="106" y="181"/>
                      <a:pt x="106" y="185"/>
                      <a:pt x="100" y="191"/>
                    </a:cubicBezTo>
                    <a:cubicBezTo>
                      <a:pt x="94" y="196"/>
                      <a:pt x="93" y="196"/>
                      <a:pt x="90" y="191"/>
                    </a:cubicBezTo>
                    <a:cubicBezTo>
                      <a:pt x="87" y="185"/>
                      <a:pt x="88" y="182"/>
                      <a:pt x="82" y="182"/>
                    </a:cubicBezTo>
                    <a:cubicBezTo>
                      <a:pt x="77" y="181"/>
                      <a:pt x="74" y="189"/>
                      <a:pt x="65" y="191"/>
                    </a:cubicBezTo>
                    <a:cubicBezTo>
                      <a:pt x="57" y="192"/>
                      <a:pt x="49" y="188"/>
                      <a:pt x="48" y="177"/>
                    </a:cubicBezTo>
                    <a:cubicBezTo>
                      <a:pt x="46" y="166"/>
                      <a:pt x="32" y="157"/>
                      <a:pt x="26" y="153"/>
                    </a:cubicBezTo>
                    <a:cubicBezTo>
                      <a:pt x="20" y="150"/>
                      <a:pt x="2" y="131"/>
                      <a:pt x="2" y="131"/>
                    </a:cubicBezTo>
                    <a:cubicBezTo>
                      <a:pt x="6" y="126"/>
                      <a:pt x="0" y="122"/>
                      <a:pt x="7" y="111"/>
                    </a:cubicBezTo>
                    <a:cubicBezTo>
                      <a:pt x="15" y="101"/>
                      <a:pt x="27" y="102"/>
                      <a:pt x="33" y="89"/>
                    </a:cubicBezTo>
                    <a:cubicBezTo>
                      <a:pt x="38" y="77"/>
                      <a:pt x="42" y="61"/>
                      <a:pt x="48" y="49"/>
                    </a:cubicBezTo>
                    <a:cubicBezTo>
                      <a:pt x="54" y="38"/>
                      <a:pt x="51" y="35"/>
                      <a:pt x="57" y="33"/>
                    </a:cubicBezTo>
                    <a:cubicBezTo>
                      <a:pt x="64" y="31"/>
                      <a:pt x="61" y="37"/>
                      <a:pt x="68" y="37"/>
                    </a:cubicBezTo>
                    <a:cubicBezTo>
                      <a:pt x="74" y="37"/>
                      <a:pt x="75" y="34"/>
                      <a:pt x="78" y="30"/>
                    </a:cubicBezTo>
                    <a:cubicBezTo>
                      <a:pt x="83" y="11"/>
                      <a:pt x="83" y="11"/>
                      <a:pt x="83" y="11"/>
                    </a:cubicBezTo>
                    <a:cubicBezTo>
                      <a:pt x="83" y="11"/>
                      <a:pt x="97" y="9"/>
                      <a:pt x="101" y="17"/>
                    </a:cubicBezTo>
                    <a:close/>
                  </a:path>
                </a:pathLst>
              </a:custGeom>
              <a:grpFill/>
              <a:ln w="6350" cmpd="sng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lIns="44450" tIns="44450" rIns="44450" bIns="4445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MX" sz="7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8" name="Freeform 32">
                <a:extLst>
                  <a:ext uri="{FF2B5EF4-FFF2-40B4-BE49-F238E27FC236}">
                    <a16:creationId xmlns:a16="http://schemas.microsoft.com/office/drawing/2014/main" id="{1B3671A9-4F02-76E0-5A3D-60FF335A7F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50912" y="4499245"/>
                <a:ext cx="439556" cy="503014"/>
              </a:xfrm>
              <a:custGeom>
                <a:avLst/>
                <a:gdLst>
                  <a:gd name="T0" fmla="*/ 346386 w 200"/>
                  <a:gd name="T1" fmla="*/ 140065 h 236"/>
                  <a:gd name="T2" fmla="*/ 342834 w 200"/>
                  <a:gd name="T3" fmla="*/ 101060 h 236"/>
                  <a:gd name="T4" fmla="*/ 312636 w 200"/>
                  <a:gd name="T5" fmla="*/ 90422 h 236"/>
                  <a:gd name="T6" fmla="*/ 280662 w 200"/>
                  <a:gd name="T7" fmla="*/ 106379 h 236"/>
                  <a:gd name="T8" fmla="*/ 262898 w 200"/>
                  <a:gd name="T9" fmla="*/ 106379 h 236"/>
                  <a:gd name="T10" fmla="*/ 248688 w 200"/>
                  <a:gd name="T11" fmla="*/ 90422 h 236"/>
                  <a:gd name="T12" fmla="*/ 218490 w 200"/>
                  <a:gd name="T13" fmla="*/ 106379 h 236"/>
                  <a:gd name="T14" fmla="*/ 188292 w 200"/>
                  <a:gd name="T15" fmla="*/ 81557 h 236"/>
                  <a:gd name="T16" fmla="*/ 149213 w 200"/>
                  <a:gd name="T17" fmla="*/ 39006 h 236"/>
                  <a:gd name="T18" fmla="*/ 106580 w 200"/>
                  <a:gd name="T19" fmla="*/ 0 h 236"/>
                  <a:gd name="T20" fmla="*/ 90593 w 200"/>
                  <a:gd name="T21" fmla="*/ 37233 h 236"/>
                  <a:gd name="T22" fmla="*/ 60396 w 200"/>
                  <a:gd name="T23" fmla="*/ 67373 h 236"/>
                  <a:gd name="T24" fmla="*/ 60396 w 200"/>
                  <a:gd name="T25" fmla="*/ 70919 h 236"/>
                  <a:gd name="T26" fmla="*/ 60396 w 200"/>
                  <a:gd name="T27" fmla="*/ 117017 h 236"/>
                  <a:gd name="T28" fmla="*/ 35527 w 200"/>
                  <a:gd name="T29" fmla="*/ 147157 h 236"/>
                  <a:gd name="T30" fmla="*/ 31974 w 200"/>
                  <a:gd name="T31" fmla="*/ 246444 h 236"/>
                  <a:gd name="T32" fmla="*/ 19540 w 200"/>
                  <a:gd name="T33" fmla="*/ 278358 h 236"/>
                  <a:gd name="T34" fmla="*/ 15987 w 200"/>
                  <a:gd name="T35" fmla="*/ 301406 h 236"/>
                  <a:gd name="T36" fmla="*/ 1776 w 200"/>
                  <a:gd name="T37" fmla="*/ 324455 h 236"/>
                  <a:gd name="T38" fmla="*/ 1776 w 200"/>
                  <a:gd name="T39" fmla="*/ 345731 h 236"/>
                  <a:gd name="T40" fmla="*/ 10658 w 200"/>
                  <a:gd name="T41" fmla="*/ 372326 h 236"/>
                  <a:gd name="T42" fmla="*/ 23092 w 200"/>
                  <a:gd name="T43" fmla="*/ 406012 h 236"/>
                  <a:gd name="T44" fmla="*/ 33750 w 200"/>
                  <a:gd name="T45" fmla="*/ 418423 h 236"/>
                  <a:gd name="T46" fmla="*/ 58619 w 200"/>
                  <a:gd name="T47" fmla="*/ 393601 h 236"/>
                  <a:gd name="T48" fmla="*/ 83488 w 200"/>
                  <a:gd name="T49" fmla="*/ 379417 h 236"/>
                  <a:gd name="T50" fmla="*/ 124344 w 200"/>
                  <a:gd name="T51" fmla="*/ 372326 h 236"/>
                  <a:gd name="T52" fmla="*/ 135002 w 200"/>
                  <a:gd name="T53" fmla="*/ 343958 h 236"/>
                  <a:gd name="T54" fmla="*/ 156318 w 200"/>
                  <a:gd name="T55" fmla="*/ 333320 h 236"/>
                  <a:gd name="T56" fmla="*/ 165200 w 200"/>
                  <a:gd name="T57" fmla="*/ 328001 h 236"/>
                  <a:gd name="T58" fmla="*/ 184739 w 200"/>
                  <a:gd name="T59" fmla="*/ 322682 h 236"/>
                  <a:gd name="T60" fmla="*/ 193621 w 200"/>
                  <a:gd name="T61" fmla="*/ 312044 h 236"/>
                  <a:gd name="T62" fmla="*/ 214937 w 200"/>
                  <a:gd name="T63" fmla="*/ 301406 h 236"/>
                  <a:gd name="T64" fmla="*/ 223819 w 200"/>
                  <a:gd name="T65" fmla="*/ 280131 h 236"/>
                  <a:gd name="T66" fmla="*/ 223819 w 200"/>
                  <a:gd name="T67" fmla="*/ 258855 h 236"/>
                  <a:gd name="T68" fmla="*/ 216713 w 200"/>
                  <a:gd name="T69" fmla="*/ 232260 h 236"/>
                  <a:gd name="T70" fmla="*/ 227372 w 200"/>
                  <a:gd name="T71" fmla="*/ 209212 h 236"/>
                  <a:gd name="T72" fmla="*/ 238030 w 200"/>
                  <a:gd name="T73" fmla="*/ 191482 h 236"/>
                  <a:gd name="T74" fmla="*/ 246911 w 200"/>
                  <a:gd name="T75" fmla="*/ 171979 h 236"/>
                  <a:gd name="T76" fmla="*/ 268227 w 200"/>
                  <a:gd name="T77" fmla="*/ 171979 h 236"/>
                  <a:gd name="T78" fmla="*/ 275333 w 200"/>
                  <a:gd name="T79" fmla="*/ 182617 h 236"/>
                  <a:gd name="T80" fmla="*/ 289543 w 200"/>
                  <a:gd name="T81" fmla="*/ 191482 h 236"/>
                  <a:gd name="T82" fmla="*/ 298425 w 200"/>
                  <a:gd name="T83" fmla="*/ 210984 h 236"/>
                  <a:gd name="T84" fmla="*/ 301978 w 200"/>
                  <a:gd name="T85" fmla="*/ 225168 h 236"/>
                  <a:gd name="T86" fmla="*/ 317965 w 200"/>
                  <a:gd name="T87" fmla="*/ 234033 h 236"/>
                  <a:gd name="T88" fmla="*/ 314412 w 200"/>
                  <a:gd name="T89" fmla="*/ 257082 h 236"/>
                  <a:gd name="T90" fmla="*/ 300201 w 200"/>
                  <a:gd name="T91" fmla="*/ 264174 h 236"/>
                  <a:gd name="T92" fmla="*/ 294872 w 200"/>
                  <a:gd name="T93" fmla="*/ 271266 h 236"/>
                  <a:gd name="T94" fmla="*/ 298425 w 200"/>
                  <a:gd name="T95" fmla="*/ 280131 h 236"/>
                  <a:gd name="T96" fmla="*/ 317965 w 200"/>
                  <a:gd name="T97" fmla="*/ 281904 h 236"/>
                  <a:gd name="T98" fmla="*/ 328623 w 200"/>
                  <a:gd name="T99" fmla="*/ 292542 h 236"/>
                  <a:gd name="T100" fmla="*/ 342834 w 200"/>
                  <a:gd name="T101" fmla="*/ 296087 h 236"/>
                  <a:gd name="T102" fmla="*/ 344610 w 200"/>
                  <a:gd name="T103" fmla="*/ 221622 h 236"/>
                  <a:gd name="T104" fmla="*/ 349939 w 200"/>
                  <a:gd name="T105" fmla="*/ 210984 h 236"/>
                  <a:gd name="T106" fmla="*/ 349939 w 200"/>
                  <a:gd name="T107" fmla="*/ 177298 h 236"/>
                  <a:gd name="T108" fmla="*/ 346386 w 200"/>
                  <a:gd name="T109" fmla="*/ 150703 h 236"/>
                  <a:gd name="T110" fmla="*/ 346386 w 200"/>
                  <a:gd name="T111" fmla="*/ 140065 h 2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200"/>
                  <a:gd name="T169" fmla="*/ 0 h 236"/>
                  <a:gd name="T170" fmla="*/ 200 w 200"/>
                  <a:gd name="T171" fmla="*/ 236 h 236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200" h="236">
                    <a:moveTo>
                      <a:pt x="195" y="79"/>
                    </a:moveTo>
                    <a:cubicBezTo>
                      <a:pt x="193" y="76"/>
                      <a:pt x="194" y="66"/>
                      <a:pt x="193" y="57"/>
                    </a:cubicBezTo>
                    <a:cubicBezTo>
                      <a:pt x="192" y="48"/>
                      <a:pt x="187" y="53"/>
                      <a:pt x="176" y="51"/>
                    </a:cubicBezTo>
                    <a:cubicBezTo>
                      <a:pt x="164" y="50"/>
                      <a:pt x="164" y="54"/>
                      <a:pt x="158" y="60"/>
                    </a:cubicBezTo>
                    <a:cubicBezTo>
                      <a:pt x="152" y="65"/>
                      <a:pt x="151" y="65"/>
                      <a:pt x="148" y="60"/>
                    </a:cubicBezTo>
                    <a:cubicBezTo>
                      <a:pt x="145" y="54"/>
                      <a:pt x="146" y="51"/>
                      <a:pt x="140" y="51"/>
                    </a:cubicBezTo>
                    <a:cubicBezTo>
                      <a:pt x="135" y="50"/>
                      <a:pt x="132" y="58"/>
                      <a:pt x="123" y="60"/>
                    </a:cubicBezTo>
                    <a:cubicBezTo>
                      <a:pt x="115" y="61"/>
                      <a:pt x="107" y="57"/>
                      <a:pt x="106" y="46"/>
                    </a:cubicBezTo>
                    <a:cubicBezTo>
                      <a:pt x="104" y="35"/>
                      <a:pt x="90" y="26"/>
                      <a:pt x="84" y="22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55" y="4"/>
                      <a:pt x="55" y="7"/>
                      <a:pt x="51" y="21"/>
                    </a:cubicBezTo>
                    <a:cubicBezTo>
                      <a:pt x="46" y="35"/>
                      <a:pt x="34" y="38"/>
                      <a:pt x="34" y="38"/>
                    </a:cubicBezTo>
                    <a:cubicBezTo>
                      <a:pt x="34" y="40"/>
                      <a:pt x="34" y="40"/>
                      <a:pt x="34" y="40"/>
                    </a:cubicBezTo>
                    <a:cubicBezTo>
                      <a:pt x="40" y="49"/>
                      <a:pt x="40" y="59"/>
                      <a:pt x="34" y="66"/>
                    </a:cubicBezTo>
                    <a:cubicBezTo>
                      <a:pt x="28" y="73"/>
                      <a:pt x="23" y="75"/>
                      <a:pt x="20" y="83"/>
                    </a:cubicBezTo>
                    <a:cubicBezTo>
                      <a:pt x="17" y="92"/>
                      <a:pt x="21" y="139"/>
                      <a:pt x="18" y="139"/>
                    </a:cubicBezTo>
                    <a:cubicBezTo>
                      <a:pt x="15" y="139"/>
                      <a:pt x="11" y="151"/>
                      <a:pt x="11" y="157"/>
                    </a:cubicBezTo>
                    <a:cubicBezTo>
                      <a:pt x="11" y="163"/>
                      <a:pt x="14" y="171"/>
                      <a:pt x="9" y="170"/>
                    </a:cubicBezTo>
                    <a:cubicBezTo>
                      <a:pt x="5" y="169"/>
                      <a:pt x="4" y="173"/>
                      <a:pt x="1" y="183"/>
                    </a:cubicBezTo>
                    <a:cubicBezTo>
                      <a:pt x="1" y="183"/>
                      <a:pt x="0" y="187"/>
                      <a:pt x="1" y="195"/>
                    </a:cubicBezTo>
                    <a:cubicBezTo>
                      <a:pt x="3" y="203"/>
                      <a:pt x="3" y="202"/>
                      <a:pt x="6" y="210"/>
                    </a:cubicBezTo>
                    <a:cubicBezTo>
                      <a:pt x="9" y="217"/>
                      <a:pt x="13" y="224"/>
                      <a:pt x="13" y="229"/>
                    </a:cubicBezTo>
                    <a:cubicBezTo>
                      <a:pt x="13" y="234"/>
                      <a:pt x="12" y="236"/>
                      <a:pt x="19" y="236"/>
                    </a:cubicBezTo>
                    <a:cubicBezTo>
                      <a:pt x="25" y="236"/>
                      <a:pt x="27" y="229"/>
                      <a:pt x="33" y="222"/>
                    </a:cubicBezTo>
                    <a:cubicBezTo>
                      <a:pt x="38" y="215"/>
                      <a:pt x="38" y="214"/>
                      <a:pt x="47" y="214"/>
                    </a:cubicBezTo>
                    <a:cubicBezTo>
                      <a:pt x="55" y="215"/>
                      <a:pt x="69" y="216"/>
                      <a:pt x="70" y="210"/>
                    </a:cubicBezTo>
                    <a:cubicBezTo>
                      <a:pt x="71" y="204"/>
                      <a:pt x="68" y="194"/>
                      <a:pt x="76" y="194"/>
                    </a:cubicBezTo>
                    <a:cubicBezTo>
                      <a:pt x="84" y="194"/>
                      <a:pt x="88" y="192"/>
                      <a:pt x="88" y="188"/>
                    </a:cubicBezTo>
                    <a:cubicBezTo>
                      <a:pt x="88" y="183"/>
                      <a:pt x="89" y="185"/>
                      <a:pt x="93" y="185"/>
                    </a:cubicBezTo>
                    <a:cubicBezTo>
                      <a:pt x="97" y="186"/>
                      <a:pt x="101" y="182"/>
                      <a:pt x="104" y="182"/>
                    </a:cubicBezTo>
                    <a:cubicBezTo>
                      <a:pt x="107" y="182"/>
                      <a:pt x="103" y="179"/>
                      <a:pt x="109" y="176"/>
                    </a:cubicBezTo>
                    <a:cubicBezTo>
                      <a:pt x="116" y="172"/>
                      <a:pt x="117" y="172"/>
                      <a:pt x="121" y="170"/>
                    </a:cubicBezTo>
                    <a:cubicBezTo>
                      <a:pt x="124" y="167"/>
                      <a:pt x="126" y="166"/>
                      <a:pt x="126" y="158"/>
                    </a:cubicBezTo>
                    <a:cubicBezTo>
                      <a:pt x="127" y="151"/>
                      <a:pt x="129" y="146"/>
                      <a:pt x="126" y="146"/>
                    </a:cubicBezTo>
                    <a:cubicBezTo>
                      <a:pt x="123" y="146"/>
                      <a:pt x="122" y="138"/>
                      <a:pt x="122" y="131"/>
                    </a:cubicBezTo>
                    <a:cubicBezTo>
                      <a:pt x="122" y="124"/>
                      <a:pt x="125" y="122"/>
                      <a:pt x="128" y="118"/>
                    </a:cubicBezTo>
                    <a:cubicBezTo>
                      <a:pt x="132" y="113"/>
                      <a:pt x="134" y="114"/>
                      <a:pt x="134" y="108"/>
                    </a:cubicBezTo>
                    <a:cubicBezTo>
                      <a:pt x="134" y="102"/>
                      <a:pt x="131" y="97"/>
                      <a:pt x="139" y="97"/>
                    </a:cubicBezTo>
                    <a:cubicBezTo>
                      <a:pt x="147" y="98"/>
                      <a:pt x="149" y="97"/>
                      <a:pt x="151" y="97"/>
                    </a:cubicBezTo>
                    <a:cubicBezTo>
                      <a:pt x="153" y="97"/>
                      <a:pt x="150" y="102"/>
                      <a:pt x="155" y="103"/>
                    </a:cubicBezTo>
                    <a:cubicBezTo>
                      <a:pt x="161" y="104"/>
                      <a:pt x="162" y="105"/>
                      <a:pt x="163" y="108"/>
                    </a:cubicBezTo>
                    <a:cubicBezTo>
                      <a:pt x="165" y="111"/>
                      <a:pt x="168" y="111"/>
                      <a:pt x="168" y="119"/>
                    </a:cubicBezTo>
                    <a:cubicBezTo>
                      <a:pt x="167" y="126"/>
                      <a:pt x="167" y="127"/>
                      <a:pt x="170" y="127"/>
                    </a:cubicBezTo>
                    <a:cubicBezTo>
                      <a:pt x="174" y="127"/>
                      <a:pt x="178" y="125"/>
                      <a:pt x="179" y="132"/>
                    </a:cubicBezTo>
                    <a:cubicBezTo>
                      <a:pt x="180" y="139"/>
                      <a:pt x="179" y="140"/>
                      <a:pt x="177" y="145"/>
                    </a:cubicBezTo>
                    <a:cubicBezTo>
                      <a:pt x="174" y="150"/>
                      <a:pt x="171" y="150"/>
                      <a:pt x="169" y="149"/>
                    </a:cubicBezTo>
                    <a:cubicBezTo>
                      <a:pt x="168" y="149"/>
                      <a:pt x="165" y="150"/>
                      <a:pt x="166" y="153"/>
                    </a:cubicBezTo>
                    <a:cubicBezTo>
                      <a:pt x="166" y="156"/>
                      <a:pt x="164" y="157"/>
                      <a:pt x="168" y="158"/>
                    </a:cubicBezTo>
                    <a:cubicBezTo>
                      <a:pt x="173" y="159"/>
                      <a:pt x="176" y="158"/>
                      <a:pt x="179" y="159"/>
                    </a:cubicBezTo>
                    <a:cubicBezTo>
                      <a:pt x="182" y="160"/>
                      <a:pt x="181" y="162"/>
                      <a:pt x="185" y="165"/>
                    </a:cubicBezTo>
                    <a:cubicBezTo>
                      <a:pt x="190" y="168"/>
                      <a:pt x="193" y="171"/>
                      <a:pt x="193" y="167"/>
                    </a:cubicBezTo>
                    <a:cubicBezTo>
                      <a:pt x="194" y="163"/>
                      <a:pt x="194" y="127"/>
                      <a:pt x="194" y="125"/>
                    </a:cubicBezTo>
                    <a:cubicBezTo>
                      <a:pt x="195" y="123"/>
                      <a:pt x="196" y="124"/>
                      <a:pt x="197" y="119"/>
                    </a:cubicBezTo>
                    <a:cubicBezTo>
                      <a:pt x="198" y="114"/>
                      <a:pt x="200" y="106"/>
                      <a:pt x="197" y="100"/>
                    </a:cubicBezTo>
                    <a:cubicBezTo>
                      <a:pt x="194" y="94"/>
                      <a:pt x="195" y="88"/>
                      <a:pt x="195" y="85"/>
                    </a:cubicBezTo>
                    <a:lnTo>
                      <a:pt x="195" y="79"/>
                    </a:lnTo>
                    <a:close/>
                  </a:path>
                </a:pathLst>
              </a:custGeom>
              <a:grpFill/>
              <a:ln w="6350" cmpd="sng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lIns="44450" tIns="44450" rIns="44450" bIns="4445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MX" sz="7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9" name="Freeform 33">
                <a:extLst>
                  <a:ext uri="{FF2B5EF4-FFF2-40B4-BE49-F238E27FC236}">
                    <a16:creationId xmlns:a16="http://schemas.microsoft.com/office/drawing/2014/main" id="{3BC8C48D-16FE-C536-DCE3-7244C38583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93884" y="4367276"/>
                <a:ext cx="538112" cy="736350"/>
              </a:xfrm>
              <a:custGeom>
                <a:avLst/>
                <a:gdLst>
                  <a:gd name="T0" fmla="*/ 67377 w 244"/>
                  <a:gd name="T1" fmla="*/ 329815 h 344"/>
                  <a:gd name="T2" fmla="*/ 76242 w 244"/>
                  <a:gd name="T3" fmla="*/ 297898 h 344"/>
                  <a:gd name="T4" fmla="*/ 99292 w 244"/>
                  <a:gd name="T5" fmla="*/ 299671 h 344"/>
                  <a:gd name="T6" fmla="*/ 125889 w 244"/>
                  <a:gd name="T7" fmla="*/ 335135 h 344"/>
                  <a:gd name="T8" fmla="*/ 182627 w 244"/>
                  <a:gd name="T9" fmla="*/ 352867 h 344"/>
                  <a:gd name="T10" fmla="*/ 235819 w 244"/>
                  <a:gd name="T11" fmla="*/ 333362 h 344"/>
                  <a:gd name="T12" fmla="*/ 265962 w 244"/>
                  <a:gd name="T13" fmla="*/ 296125 h 344"/>
                  <a:gd name="T14" fmla="*/ 241139 w 244"/>
                  <a:gd name="T15" fmla="*/ 260661 h 344"/>
                  <a:gd name="T16" fmla="*/ 163123 w 244"/>
                  <a:gd name="T17" fmla="*/ 223423 h 344"/>
                  <a:gd name="T18" fmla="*/ 163123 w 244"/>
                  <a:gd name="T19" fmla="*/ 198598 h 344"/>
                  <a:gd name="T20" fmla="*/ 136527 w 244"/>
                  <a:gd name="T21" fmla="*/ 125897 h 344"/>
                  <a:gd name="T22" fmla="*/ 161350 w 244"/>
                  <a:gd name="T23" fmla="*/ 104619 h 344"/>
                  <a:gd name="T24" fmla="*/ 209223 w 244"/>
                  <a:gd name="T25" fmla="*/ 67382 h 344"/>
                  <a:gd name="T26" fmla="*/ 210996 w 244"/>
                  <a:gd name="T27" fmla="*/ 51423 h 344"/>
                  <a:gd name="T28" fmla="*/ 221635 w 244"/>
                  <a:gd name="T29" fmla="*/ 10639 h 344"/>
                  <a:gd name="T30" fmla="*/ 251777 w 244"/>
                  <a:gd name="T31" fmla="*/ 30144 h 344"/>
                  <a:gd name="T32" fmla="*/ 285466 w 244"/>
                  <a:gd name="T33" fmla="*/ 78021 h 344"/>
                  <a:gd name="T34" fmla="*/ 251777 w 244"/>
                  <a:gd name="T35" fmla="*/ 76248 h 344"/>
                  <a:gd name="T36" fmla="*/ 265962 w 244"/>
                  <a:gd name="T37" fmla="*/ 156042 h 344"/>
                  <a:gd name="T38" fmla="*/ 296104 w 244"/>
                  <a:gd name="T39" fmla="*/ 134763 h 344"/>
                  <a:gd name="T40" fmla="*/ 352843 w 244"/>
                  <a:gd name="T41" fmla="*/ 145402 h 344"/>
                  <a:gd name="T42" fmla="*/ 338658 w 244"/>
                  <a:gd name="T43" fmla="*/ 182640 h 344"/>
                  <a:gd name="T44" fmla="*/ 313835 w 244"/>
                  <a:gd name="T45" fmla="*/ 258887 h 344"/>
                  <a:gd name="T46" fmla="*/ 347523 w 244"/>
                  <a:gd name="T47" fmla="*/ 313856 h 344"/>
                  <a:gd name="T48" fmla="*/ 374119 w 244"/>
                  <a:gd name="T49" fmla="*/ 342228 h 344"/>
                  <a:gd name="T50" fmla="*/ 329793 w 244"/>
                  <a:gd name="T51" fmla="*/ 361733 h 344"/>
                  <a:gd name="T52" fmla="*/ 308516 w 244"/>
                  <a:gd name="T53" fmla="*/ 434434 h 344"/>
                  <a:gd name="T54" fmla="*/ 352843 w 244"/>
                  <a:gd name="T55" fmla="*/ 461032 h 344"/>
                  <a:gd name="T56" fmla="*/ 384758 w 244"/>
                  <a:gd name="T57" fmla="*/ 491177 h 344"/>
                  <a:gd name="T58" fmla="*/ 432631 w 244"/>
                  <a:gd name="T59" fmla="*/ 503589 h 344"/>
                  <a:gd name="T60" fmla="*/ 409581 w 244"/>
                  <a:gd name="T61" fmla="*/ 553239 h 344"/>
                  <a:gd name="T62" fmla="*/ 382985 w 244"/>
                  <a:gd name="T63" fmla="*/ 569197 h 344"/>
                  <a:gd name="T64" fmla="*/ 317381 w 244"/>
                  <a:gd name="T65" fmla="*/ 581610 h 344"/>
                  <a:gd name="T66" fmla="*/ 287239 w 244"/>
                  <a:gd name="T67" fmla="*/ 595795 h 344"/>
                  <a:gd name="T68" fmla="*/ 273054 w 244"/>
                  <a:gd name="T69" fmla="*/ 574517 h 344"/>
                  <a:gd name="T70" fmla="*/ 257096 w 244"/>
                  <a:gd name="T71" fmla="*/ 544373 h 344"/>
                  <a:gd name="T72" fmla="*/ 235819 w 244"/>
                  <a:gd name="T73" fmla="*/ 531960 h 344"/>
                  <a:gd name="T74" fmla="*/ 216316 w 244"/>
                  <a:gd name="T75" fmla="*/ 572744 h 344"/>
                  <a:gd name="T76" fmla="*/ 223408 w 244"/>
                  <a:gd name="T77" fmla="*/ 599342 h 344"/>
                  <a:gd name="T78" fmla="*/ 196812 w 244"/>
                  <a:gd name="T79" fmla="*/ 595795 h 344"/>
                  <a:gd name="T80" fmla="*/ 150712 w 244"/>
                  <a:gd name="T81" fmla="*/ 590476 h 344"/>
                  <a:gd name="T82" fmla="*/ 122342 w 244"/>
                  <a:gd name="T83" fmla="*/ 602888 h 344"/>
                  <a:gd name="T84" fmla="*/ 95746 w 244"/>
                  <a:gd name="T85" fmla="*/ 601115 h 344"/>
                  <a:gd name="T86" fmla="*/ 51419 w 244"/>
                  <a:gd name="T87" fmla="*/ 586929 h 344"/>
                  <a:gd name="T88" fmla="*/ 31915 w 244"/>
                  <a:gd name="T89" fmla="*/ 558558 h 344"/>
                  <a:gd name="T90" fmla="*/ 5319 w 244"/>
                  <a:gd name="T91" fmla="*/ 540826 h 344"/>
                  <a:gd name="T92" fmla="*/ 21277 w 244"/>
                  <a:gd name="T93" fmla="*/ 505362 h 344"/>
                  <a:gd name="T94" fmla="*/ 60285 w 244"/>
                  <a:gd name="T95" fmla="*/ 496496 h 344"/>
                  <a:gd name="T96" fmla="*/ 69150 w 244"/>
                  <a:gd name="T97" fmla="*/ 459259 h 344"/>
                  <a:gd name="T98" fmla="*/ 63831 w 244"/>
                  <a:gd name="T99" fmla="*/ 430888 h 344"/>
                  <a:gd name="T100" fmla="*/ 65604 w 244"/>
                  <a:gd name="T101" fmla="*/ 404290 h 344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244"/>
                  <a:gd name="T154" fmla="*/ 0 h 344"/>
                  <a:gd name="T155" fmla="*/ 244 w 244"/>
                  <a:gd name="T156" fmla="*/ 344 h 344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244" h="344">
                    <a:moveTo>
                      <a:pt x="37" y="228"/>
                    </a:moveTo>
                    <a:cubicBezTo>
                      <a:pt x="38" y="224"/>
                      <a:pt x="38" y="188"/>
                      <a:pt x="38" y="186"/>
                    </a:cubicBezTo>
                    <a:cubicBezTo>
                      <a:pt x="39" y="184"/>
                      <a:pt x="40" y="185"/>
                      <a:pt x="41" y="180"/>
                    </a:cubicBezTo>
                    <a:cubicBezTo>
                      <a:pt x="41" y="180"/>
                      <a:pt x="44" y="171"/>
                      <a:pt x="43" y="168"/>
                    </a:cubicBezTo>
                    <a:cubicBezTo>
                      <a:pt x="42" y="164"/>
                      <a:pt x="44" y="163"/>
                      <a:pt x="47" y="164"/>
                    </a:cubicBezTo>
                    <a:cubicBezTo>
                      <a:pt x="50" y="166"/>
                      <a:pt x="56" y="169"/>
                      <a:pt x="56" y="169"/>
                    </a:cubicBezTo>
                    <a:cubicBezTo>
                      <a:pt x="66" y="175"/>
                      <a:pt x="59" y="173"/>
                      <a:pt x="66" y="179"/>
                    </a:cubicBezTo>
                    <a:cubicBezTo>
                      <a:pt x="72" y="184"/>
                      <a:pt x="69" y="183"/>
                      <a:pt x="71" y="189"/>
                    </a:cubicBezTo>
                    <a:cubicBezTo>
                      <a:pt x="73" y="195"/>
                      <a:pt x="80" y="191"/>
                      <a:pt x="83" y="196"/>
                    </a:cubicBezTo>
                    <a:cubicBezTo>
                      <a:pt x="86" y="200"/>
                      <a:pt x="96" y="200"/>
                      <a:pt x="103" y="199"/>
                    </a:cubicBezTo>
                    <a:cubicBezTo>
                      <a:pt x="110" y="199"/>
                      <a:pt x="116" y="198"/>
                      <a:pt x="122" y="198"/>
                    </a:cubicBezTo>
                    <a:cubicBezTo>
                      <a:pt x="128" y="198"/>
                      <a:pt x="128" y="193"/>
                      <a:pt x="133" y="188"/>
                    </a:cubicBezTo>
                    <a:cubicBezTo>
                      <a:pt x="139" y="183"/>
                      <a:pt x="141" y="182"/>
                      <a:pt x="144" y="179"/>
                    </a:cubicBezTo>
                    <a:cubicBezTo>
                      <a:pt x="148" y="177"/>
                      <a:pt x="150" y="172"/>
                      <a:pt x="150" y="167"/>
                    </a:cubicBezTo>
                    <a:cubicBezTo>
                      <a:pt x="150" y="162"/>
                      <a:pt x="147" y="162"/>
                      <a:pt x="146" y="158"/>
                    </a:cubicBezTo>
                    <a:cubicBezTo>
                      <a:pt x="145" y="155"/>
                      <a:pt x="143" y="151"/>
                      <a:pt x="136" y="147"/>
                    </a:cubicBezTo>
                    <a:cubicBezTo>
                      <a:pt x="129" y="143"/>
                      <a:pt x="115" y="137"/>
                      <a:pt x="111" y="133"/>
                    </a:cubicBezTo>
                    <a:cubicBezTo>
                      <a:pt x="107" y="129"/>
                      <a:pt x="96" y="128"/>
                      <a:pt x="92" y="126"/>
                    </a:cubicBezTo>
                    <a:cubicBezTo>
                      <a:pt x="92" y="126"/>
                      <a:pt x="89" y="125"/>
                      <a:pt x="90" y="122"/>
                    </a:cubicBezTo>
                    <a:cubicBezTo>
                      <a:pt x="90" y="119"/>
                      <a:pt x="92" y="112"/>
                      <a:pt x="92" y="112"/>
                    </a:cubicBezTo>
                    <a:cubicBezTo>
                      <a:pt x="92" y="104"/>
                      <a:pt x="93" y="79"/>
                      <a:pt x="92" y="77"/>
                    </a:cubicBezTo>
                    <a:cubicBezTo>
                      <a:pt x="91" y="74"/>
                      <a:pt x="81" y="72"/>
                      <a:pt x="77" y="71"/>
                    </a:cubicBezTo>
                    <a:cubicBezTo>
                      <a:pt x="72" y="71"/>
                      <a:pt x="76" y="67"/>
                      <a:pt x="76" y="65"/>
                    </a:cubicBezTo>
                    <a:cubicBezTo>
                      <a:pt x="76" y="63"/>
                      <a:pt x="87" y="63"/>
                      <a:pt x="91" y="59"/>
                    </a:cubicBezTo>
                    <a:cubicBezTo>
                      <a:pt x="95" y="55"/>
                      <a:pt x="110" y="44"/>
                      <a:pt x="112" y="42"/>
                    </a:cubicBezTo>
                    <a:cubicBezTo>
                      <a:pt x="114" y="40"/>
                      <a:pt x="119" y="40"/>
                      <a:pt x="118" y="38"/>
                    </a:cubicBezTo>
                    <a:cubicBezTo>
                      <a:pt x="118" y="38"/>
                      <a:pt x="116" y="36"/>
                      <a:pt x="116" y="34"/>
                    </a:cubicBezTo>
                    <a:cubicBezTo>
                      <a:pt x="116" y="32"/>
                      <a:pt x="119" y="33"/>
                      <a:pt x="119" y="29"/>
                    </a:cubicBezTo>
                    <a:cubicBezTo>
                      <a:pt x="119" y="25"/>
                      <a:pt x="118" y="17"/>
                      <a:pt x="118" y="17"/>
                    </a:cubicBezTo>
                    <a:cubicBezTo>
                      <a:pt x="118" y="11"/>
                      <a:pt x="125" y="12"/>
                      <a:pt x="125" y="6"/>
                    </a:cubicBezTo>
                    <a:cubicBezTo>
                      <a:pt x="126" y="0"/>
                      <a:pt x="130" y="1"/>
                      <a:pt x="138" y="1"/>
                    </a:cubicBezTo>
                    <a:cubicBezTo>
                      <a:pt x="146" y="1"/>
                      <a:pt x="142" y="9"/>
                      <a:pt x="142" y="17"/>
                    </a:cubicBezTo>
                    <a:cubicBezTo>
                      <a:pt x="142" y="25"/>
                      <a:pt x="154" y="31"/>
                      <a:pt x="159" y="34"/>
                    </a:cubicBezTo>
                    <a:cubicBezTo>
                      <a:pt x="163" y="37"/>
                      <a:pt x="162" y="40"/>
                      <a:pt x="161" y="44"/>
                    </a:cubicBezTo>
                    <a:cubicBezTo>
                      <a:pt x="159" y="49"/>
                      <a:pt x="156" y="48"/>
                      <a:pt x="152" y="47"/>
                    </a:cubicBezTo>
                    <a:cubicBezTo>
                      <a:pt x="147" y="46"/>
                      <a:pt x="145" y="42"/>
                      <a:pt x="142" y="43"/>
                    </a:cubicBezTo>
                    <a:cubicBezTo>
                      <a:pt x="139" y="44"/>
                      <a:pt x="140" y="62"/>
                      <a:pt x="142" y="75"/>
                    </a:cubicBezTo>
                    <a:cubicBezTo>
                      <a:pt x="143" y="87"/>
                      <a:pt x="146" y="87"/>
                      <a:pt x="150" y="88"/>
                    </a:cubicBezTo>
                    <a:cubicBezTo>
                      <a:pt x="153" y="89"/>
                      <a:pt x="157" y="92"/>
                      <a:pt x="160" y="90"/>
                    </a:cubicBezTo>
                    <a:cubicBezTo>
                      <a:pt x="164" y="87"/>
                      <a:pt x="165" y="77"/>
                      <a:pt x="167" y="76"/>
                    </a:cubicBezTo>
                    <a:cubicBezTo>
                      <a:pt x="170" y="76"/>
                      <a:pt x="180" y="76"/>
                      <a:pt x="182" y="80"/>
                    </a:cubicBezTo>
                    <a:cubicBezTo>
                      <a:pt x="183" y="85"/>
                      <a:pt x="191" y="83"/>
                      <a:pt x="199" y="82"/>
                    </a:cubicBezTo>
                    <a:cubicBezTo>
                      <a:pt x="206" y="80"/>
                      <a:pt x="202" y="85"/>
                      <a:pt x="202" y="92"/>
                    </a:cubicBezTo>
                    <a:cubicBezTo>
                      <a:pt x="201" y="98"/>
                      <a:pt x="194" y="97"/>
                      <a:pt x="191" y="103"/>
                    </a:cubicBezTo>
                    <a:cubicBezTo>
                      <a:pt x="189" y="108"/>
                      <a:pt x="187" y="117"/>
                      <a:pt x="184" y="122"/>
                    </a:cubicBezTo>
                    <a:cubicBezTo>
                      <a:pt x="181" y="128"/>
                      <a:pt x="179" y="140"/>
                      <a:pt x="177" y="146"/>
                    </a:cubicBezTo>
                    <a:cubicBezTo>
                      <a:pt x="175" y="153"/>
                      <a:pt x="177" y="164"/>
                      <a:pt x="178" y="170"/>
                    </a:cubicBezTo>
                    <a:cubicBezTo>
                      <a:pt x="179" y="176"/>
                      <a:pt x="189" y="177"/>
                      <a:pt x="196" y="177"/>
                    </a:cubicBezTo>
                    <a:cubicBezTo>
                      <a:pt x="203" y="178"/>
                      <a:pt x="214" y="179"/>
                      <a:pt x="215" y="183"/>
                    </a:cubicBezTo>
                    <a:cubicBezTo>
                      <a:pt x="215" y="187"/>
                      <a:pt x="216" y="191"/>
                      <a:pt x="211" y="193"/>
                    </a:cubicBezTo>
                    <a:cubicBezTo>
                      <a:pt x="207" y="194"/>
                      <a:pt x="200" y="197"/>
                      <a:pt x="195" y="197"/>
                    </a:cubicBezTo>
                    <a:cubicBezTo>
                      <a:pt x="190" y="197"/>
                      <a:pt x="186" y="200"/>
                      <a:pt x="186" y="204"/>
                    </a:cubicBezTo>
                    <a:cubicBezTo>
                      <a:pt x="186" y="208"/>
                      <a:pt x="186" y="223"/>
                      <a:pt x="181" y="230"/>
                    </a:cubicBezTo>
                    <a:cubicBezTo>
                      <a:pt x="177" y="237"/>
                      <a:pt x="175" y="240"/>
                      <a:pt x="174" y="245"/>
                    </a:cubicBezTo>
                    <a:cubicBezTo>
                      <a:pt x="173" y="250"/>
                      <a:pt x="170" y="254"/>
                      <a:pt x="177" y="254"/>
                    </a:cubicBezTo>
                    <a:cubicBezTo>
                      <a:pt x="183" y="255"/>
                      <a:pt x="191" y="259"/>
                      <a:pt x="199" y="260"/>
                    </a:cubicBezTo>
                    <a:cubicBezTo>
                      <a:pt x="206" y="260"/>
                      <a:pt x="202" y="268"/>
                      <a:pt x="203" y="276"/>
                    </a:cubicBezTo>
                    <a:cubicBezTo>
                      <a:pt x="205" y="283"/>
                      <a:pt x="213" y="277"/>
                      <a:pt x="217" y="277"/>
                    </a:cubicBezTo>
                    <a:cubicBezTo>
                      <a:pt x="221" y="276"/>
                      <a:pt x="233" y="275"/>
                      <a:pt x="233" y="275"/>
                    </a:cubicBezTo>
                    <a:cubicBezTo>
                      <a:pt x="237" y="281"/>
                      <a:pt x="239" y="284"/>
                      <a:pt x="244" y="284"/>
                    </a:cubicBezTo>
                    <a:cubicBezTo>
                      <a:pt x="244" y="284"/>
                      <a:pt x="243" y="296"/>
                      <a:pt x="243" y="300"/>
                    </a:cubicBezTo>
                    <a:cubicBezTo>
                      <a:pt x="243" y="303"/>
                      <a:pt x="235" y="312"/>
                      <a:pt x="231" y="312"/>
                    </a:cubicBezTo>
                    <a:cubicBezTo>
                      <a:pt x="228" y="311"/>
                      <a:pt x="222" y="311"/>
                      <a:pt x="222" y="315"/>
                    </a:cubicBezTo>
                    <a:cubicBezTo>
                      <a:pt x="221" y="318"/>
                      <a:pt x="220" y="321"/>
                      <a:pt x="216" y="321"/>
                    </a:cubicBezTo>
                    <a:cubicBezTo>
                      <a:pt x="212" y="320"/>
                      <a:pt x="191" y="321"/>
                      <a:pt x="186" y="321"/>
                    </a:cubicBezTo>
                    <a:cubicBezTo>
                      <a:pt x="182" y="321"/>
                      <a:pt x="179" y="322"/>
                      <a:pt x="179" y="328"/>
                    </a:cubicBezTo>
                    <a:cubicBezTo>
                      <a:pt x="179" y="333"/>
                      <a:pt x="181" y="336"/>
                      <a:pt x="176" y="337"/>
                    </a:cubicBezTo>
                    <a:cubicBezTo>
                      <a:pt x="171" y="337"/>
                      <a:pt x="166" y="338"/>
                      <a:pt x="162" y="336"/>
                    </a:cubicBezTo>
                    <a:cubicBezTo>
                      <a:pt x="159" y="334"/>
                      <a:pt x="164" y="329"/>
                      <a:pt x="160" y="328"/>
                    </a:cubicBezTo>
                    <a:cubicBezTo>
                      <a:pt x="156" y="327"/>
                      <a:pt x="154" y="328"/>
                      <a:pt x="154" y="324"/>
                    </a:cubicBezTo>
                    <a:cubicBezTo>
                      <a:pt x="153" y="319"/>
                      <a:pt x="155" y="316"/>
                      <a:pt x="152" y="314"/>
                    </a:cubicBezTo>
                    <a:cubicBezTo>
                      <a:pt x="148" y="312"/>
                      <a:pt x="145" y="313"/>
                      <a:pt x="145" y="307"/>
                    </a:cubicBezTo>
                    <a:cubicBezTo>
                      <a:pt x="145" y="301"/>
                      <a:pt x="150" y="297"/>
                      <a:pt x="146" y="297"/>
                    </a:cubicBezTo>
                    <a:cubicBezTo>
                      <a:pt x="142" y="296"/>
                      <a:pt x="137" y="297"/>
                      <a:pt x="133" y="300"/>
                    </a:cubicBezTo>
                    <a:cubicBezTo>
                      <a:pt x="129" y="302"/>
                      <a:pt x="123" y="304"/>
                      <a:pt x="124" y="308"/>
                    </a:cubicBezTo>
                    <a:cubicBezTo>
                      <a:pt x="124" y="313"/>
                      <a:pt x="122" y="318"/>
                      <a:pt x="122" y="323"/>
                    </a:cubicBezTo>
                    <a:cubicBezTo>
                      <a:pt x="122" y="327"/>
                      <a:pt x="124" y="325"/>
                      <a:pt x="125" y="328"/>
                    </a:cubicBezTo>
                    <a:cubicBezTo>
                      <a:pt x="126" y="330"/>
                      <a:pt x="128" y="336"/>
                      <a:pt x="126" y="338"/>
                    </a:cubicBezTo>
                    <a:cubicBezTo>
                      <a:pt x="124" y="341"/>
                      <a:pt x="122" y="342"/>
                      <a:pt x="120" y="341"/>
                    </a:cubicBezTo>
                    <a:cubicBezTo>
                      <a:pt x="117" y="340"/>
                      <a:pt x="114" y="339"/>
                      <a:pt x="111" y="336"/>
                    </a:cubicBezTo>
                    <a:cubicBezTo>
                      <a:pt x="108" y="334"/>
                      <a:pt x="107" y="332"/>
                      <a:pt x="100" y="332"/>
                    </a:cubicBezTo>
                    <a:cubicBezTo>
                      <a:pt x="94" y="332"/>
                      <a:pt x="89" y="334"/>
                      <a:pt x="85" y="333"/>
                    </a:cubicBezTo>
                    <a:cubicBezTo>
                      <a:pt x="82" y="333"/>
                      <a:pt x="83" y="334"/>
                      <a:pt x="81" y="337"/>
                    </a:cubicBezTo>
                    <a:cubicBezTo>
                      <a:pt x="79" y="340"/>
                      <a:pt x="74" y="341"/>
                      <a:pt x="69" y="340"/>
                    </a:cubicBezTo>
                    <a:cubicBezTo>
                      <a:pt x="65" y="340"/>
                      <a:pt x="68" y="341"/>
                      <a:pt x="63" y="343"/>
                    </a:cubicBezTo>
                    <a:cubicBezTo>
                      <a:pt x="59" y="344"/>
                      <a:pt x="59" y="343"/>
                      <a:pt x="54" y="339"/>
                    </a:cubicBezTo>
                    <a:cubicBezTo>
                      <a:pt x="50" y="335"/>
                      <a:pt x="49" y="337"/>
                      <a:pt x="42" y="335"/>
                    </a:cubicBezTo>
                    <a:cubicBezTo>
                      <a:pt x="35" y="334"/>
                      <a:pt x="33" y="334"/>
                      <a:pt x="29" y="331"/>
                    </a:cubicBezTo>
                    <a:cubicBezTo>
                      <a:pt x="25" y="328"/>
                      <a:pt x="23" y="326"/>
                      <a:pt x="23" y="323"/>
                    </a:cubicBezTo>
                    <a:cubicBezTo>
                      <a:pt x="23" y="320"/>
                      <a:pt x="24" y="315"/>
                      <a:pt x="18" y="315"/>
                    </a:cubicBezTo>
                    <a:cubicBezTo>
                      <a:pt x="12" y="315"/>
                      <a:pt x="9" y="315"/>
                      <a:pt x="8" y="311"/>
                    </a:cubicBezTo>
                    <a:cubicBezTo>
                      <a:pt x="7" y="306"/>
                      <a:pt x="7" y="308"/>
                      <a:pt x="3" y="305"/>
                    </a:cubicBezTo>
                    <a:cubicBezTo>
                      <a:pt x="0" y="301"/>
                      <a:pt x="1" y="303"/>
                      <a:pt x="3" y="297"/>
                    </a:cubicBezTo>
                    <a:cubicBezTo>
                      <a:pt x="6" y="290"/>
                      <a:pt x="10" y="289"/>
                      <a:pt x="12" y="285"/>
                    </a:cubicBezTo>
                    <a:cubicBezTo>
                      <a:pt x="15" y="281"/>
                      <a:pt x="17" y="279"/>
                      <a:pt x="22" y="281"/>
                    </a:cubicBezTo>
                    <a:cubicBezTo>
                      <a:pt x="27" y="284"/>
                      <a:pt x="33" y="285"/>
                      <a:pt x="34" y="280"/>
                    </a:cubicBezTo>
                    <a:cubicBezTo>
                      <a:pt x="34" y="275"/>
                      <a:pt x="31" y="271"/>
                      <a:pt x="35" y="267"/>
                    </a:cubicBezTo>
                    <a:cubicBezTo>
                      <a:pt x="39" y="264"/>
                      <a:pt x="40" y="262"/>
                      <a:pt x="39" y="259"/>
                    </a:cubicBezTo>
                    <a:cubicBezTo>
                      <a:pt x="39" y="256"/>
                      <a:pt x="35" y="259"/>
                      <a:pt x="35" y="254"/>
                    </a:cubicBezTo>
                    <a:cubicBezTo>
                      <a:pt x="34" y="248"/>
                      <a:pt x="33" y="244"/>
                      <a:pt x="36" y="243"/>
                    </a:cubicBezTo>
                    <a:cubicBezTo>
                      <a:pt x="39" y="242"/>
                      <a:pt x="38" y="237"/>
                      <a:pt x="38" y="235"/>
                    </a:cubicBezTo>
                    <a:cubicBezTo>
                      <a:pt x="38" y="233"/>
                      <a:pt x="37" y="228"/>
                      <a:pt x="37" y="228"/>
                    </a:cubicBezTo>
                    <a:close/>
                  </a:path>
                </a:pathLst>
              </a:custGeom>
              <a:grpFill/>
              <a:ln w="6350" cmpd="sng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lIns="44450" tIns="44450" rIns="44450" bIns="4445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MX" sz="7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0" name="Freeform 34">
                <a:extLst>
                  <a:ext uri="{FF2B5EF4-FFF2-40B4-BE49-F238E27FC236}">
                    <a16:creationId xmlns:a16="http://schemas.microsoft.com/office/drawing/2014/main" id="{CA0C84C4-9B09-751F-4126-9C1427F0A0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18982" y="4705806"/>
                <a:ext cx="128121" cy="135795"/>
              </a:xfrm>
              <a:custGeom>
                <a:avLst/>
                <a:gdLst>
                  <a:gd name="T0" fmla="*/ 78062 w 58"/>
                  <a:gd name="T1" fmla="*/ 99253 h 64"/>
                  <a:gd name="T2" fmla="*/ 83384 w 58"/>
                  <a:gd name="T3" fmla="*/ 92163 h 64"/>
                  <a:gd name="T4" fmla="*/ 97578 w 58"/>
                  <a:gd name="T5" fmla="*/ 85074 h 64"/>
                  <a:gd name="T6" fmla="*/ 101126 w 58"/>
                  <a:gd name="T7" fmla="*/ 62033 h 64"/>
                  <a:gd name="T8" fmla="*/ 85159 w 58"/>
                  <a:gd name="T9" fmla="*/ 53171 h 64"/>
                  <a:gd name="T10" fmla="*/ 81610 w 58"/>
                  <a:gd name="T11" fmla="*/ 38992 h 64"/>
                  <a:gd name="T12" fmla="*/ 72740 w 58"/>
                  <a:gd name="T13" fmla="*/ 19496 h 64"/>
                  <a:gd name="T14" fmla="*/ 58547 w 58"/>
                  <a:gd name="T15" fmla="*/ 10634 h 64"/>
                  <a:gd name="T16" fmla="*/ 51450 w 58"/>
                  <a:gd name="T17" fmla="*/ 0 h 64"/>
                  <a:gd name="T18" fmla="*/ 30160 w 58"/>
                  <a:gd name="T19" fmla="*/ 0 h 64"/>
                  <a:gd name="T20" fmla="*/ 21290 w 58"/>
                  <a:gd name="T21" fmla="*/ 19496 h 64"/>
                  <a:gd name="T22" fmla="*/ 10645 w 58"/>
                  <a:gd name="T23" fmla="*/ 37220 h 64"/>
                  <a:gd name="T24" fmla="*/ 0 w 58"/>
                  <a:gd name="T25" fmla="*/ 60261 h 64"/>
                  <a:gd name="T26" fmla="*/ 7097 w 58"/>
                  <a:gd name="T27" fmla="*/ 86846 h 64"/>
                  <a:gd name="T28" fmla="*/ 7097 w 58"/>
                  <a:gd name="T29" fmla="*/ 108115 h 64"/>
                  <a:gd name="T30" fmla="*/ 30160 w 58"/>
                  <a:gd name="T31" fmla="*/ 109887 h 64"/>
                  <a:gd name="T32" fmla="*/ 63869 w 58"/>
                  <a:gd name="T33" fmla="*/ 109887 h 64"/>
                  <a:gd name="T34" fmla="*/ 78062 w 58"/>
                  <a:gd name="T35" fmla="*/ 108115 h 64"/>
                  <a:gd name="T36" fmla="*/ 78062 w 58"/>
                  <a:gd name="T37" fmla="*/ 99253 h 6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58"/>
                  <a:gd name="T58" fmla="*/ 0 h 64"/>
                  <a:gd name="T59" fmla="*/ 58 w 58"/>
                  <a:gd name="T60" fmla="*/ 64 h 64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58" h="64">
                    <a:moveTo>
                      <a:pt x="44" y="56"/>
                    </a:moveTo>
                    <a:cubicBezTo>
                      <a:pt x="43" y="53"/>
                      <a:pt x="46" y="52"/>
                      <a:pt x="47" y="52"/>
                    </a:cubicBezTo>
                    <a:cubicBezTo>
                      <a:pt x="49" y="53"/>
                      <a:pt x="52" y="53"/>
                      <a:pt x="55" y="48"/>
                    </a:cubicBezTo>
                    <a:cubicBezTo>
                      <a:pt x="57" y="43"/>
                      <a:pt x="58" y="42"/>
                      <a:pt x="57" y="35"/>
                    </a:cubicBezTo>
                    <a:cubicBezTo>
                      <a:pt x="56" y="28"/>
                      <a:pt x="52" y="30"/>
                      <a:pt x="48" y="30"/>
                    </a:cubicBezTo>
                    <a:cubicBezTo>
                      <a:pt x="45" y="30"/>
                      <a:pt x="45" y="29"/>
                      <a:pt x="46" y="22"/>
                    </a:cubicBezTo>
                    <a:cubicBezTo>
                      <a:pt x="46" y="14"/>
                      <a:pt x="43" y="14"/>
                      <a:pt x="41" y="11"/>
                    </a:cubicBezTo>
                    <a:cubicBezTo>
                      <a:pt x="40" y="8"/>
                      <a:pt x="39" y="7"/>
                      <a:pt x="33" y="6"/>
                    </a:cubicBezTo>
                    <a:cubicBezTo>
                      <a:pt x="28" y="5"/>
                      <a:pt x="31" y="0"/>
                      <a:pt x="29" y="0"/>
                    </a:cubicBezTo>
                    <a:cubicBezTo>
                      <a:pt x="27" y="0"/>
                      <a:pt x="25" y="1"/>
                      <a:pt x="17" y="0"/>
                    </a:cubicBezTo>
                    <a:cubicBezTo>
                      <a:pt x="9" y="0"/>
                      <a:pt x="12" y="5"/>
                      <a:pt x="12" y="11"/>
                    </a:cubicBezTo>
                    <a:cubicBezTo>
                      <a:pt x="12" y="17"/>
                      <a:pt x="10" y="16"/>
                      <a:pt x="6" y="21"/>
                    </a:cubicBezTo>
                    <a:cubicBezTo>
                      <a:pt x="3" y="25"/>
                      <a:pt x="0" y="27"/>
                      <a:pt x="0" y="34"/>
                    </a:cubicBezTo>
                    <a:cubicBezTo>
                      <a:pt x="0" y="41"/>
                      <a:pt x="1" y="49"/>
                      <a:pt x="4" y="49"/>
                    </a:cubicBezTo>
                    <a:cubicBezTo>
                      <a:pt x="7" y="49"/>
                      <a:pt x="5" y="54"/>
                      <a:pt x="4" y="61"/>
                    </a:cubicBezTo>
                    <a:cubicBezTo>
                      <a:pt x="4" y="61"/>
                      <a:pt x="9" y="61"/>
                      <a:pt x="17" y="62"/>
                    </a:cubicBezTo>
                    <a:cubicBezTo>
                      <a:pt x="25" y="62"/>
                      <a:pt x="32" y="61"/>
                      <a:pt x="36" y="62"/>
                    </a:cubicBezTo>
                    <a:cubicBezTo>
                      <a:pt x="40" y="63"/>
                      <a:pt x="45" y="64"/>
                      <a:pt x="44" y="61"/>
                    </a:cubicBezTo>
                    <a:cubicBezTo>
                      <a:pt x="44" y="58"/>
                      <a:pt x="44" y="56"/>
                      <a:pt x="44" y="56"/>
                    </a:cubicBezTo>
                    <a:close/>
                  </a:path>
                </a:pathLst>
              </a:custGeom>
              <a:grpFill/>
              <a:ln w="6350" cmpd="sng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lIns="44450" tIns="44450" rIns="44450" bIns="4445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MX" sz="7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1" name="Line 39">
                <a:extLst>
                  <a:ext uri="{FF2B5EF4-FFF2-40B4-BE49-F238E27FC236}">
                    <a16:creationId xmlns:a16="http://schemas.microsoft.com/office/drawing/2014/main" id="{999F3D34-B7B7-8C33-A71F-70314F65D9D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425678" y="4107163"/>
                <a:ext cx="1972" cy="1912"/>
              </a:xfrm>
              <a:prstGeom prst="line">
                <a:avLst/>
              </a:prstGeom>
              <a:grpFill/>
              <a:ln w="6350" cmpd="sng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lIns="44450" tIns="44450" rIns="44450" bIns="4445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MX" sz="7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2" name="Line 40">
                <a:extLst>
                  <a:ext uri="{FF2B5EF4-FFF2-40B4-BE49-F238E27FC236}">
                    <a16:creationId xmlns:a16="http://schemas.microsoft.com/office/drawing/2014/main" id="{0027662B-7FDF-6A98-3D63-67BDACE0578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425678" y="4107163"/>
                <a:ext cx="1972" cy="1912"/>
              </a:xfrm>
              <a:prstGeom prst="line">
                <a:avLst/>
              </a:prstGeom>
              <a:grpFill/>
              <a:ln w="6350" cmpd="sng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lIns="44450" tIns="44450" rIns="44450" bIns="4445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MX" sz="7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3" name="Freeform 37">
                <a:extLst>
                  <a:ext uri="{FF2B5EF4-FFF2-40B4-BE49-F238E27FC236}">
                    <a16:creationId xmlns:a16="http://schemas.microsoft.com/office/drawing/2014/main" id="{EC4EF3BD-36FA-928C-CBB9-4C60F6C304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75618" y="4835862"/>
                <a:ext cx="206966" cy="177872"/>
              </a:xfrm>
              <a:custGeom>
                <a:avLst/>
                <a:gdLst>
                  <a:gd name="T0" fmla="*/ 101110 w 94"/>
                  <a:gd name="T1" fmla="*/ 138367 h 83"/>
                  <a:gd name="T2" fmla="*/ 117075 w 94"/>
                  <a:gd name="T3" fmla="*/ 117080 h 83"/>
                  <a:gd name="T4" fmla="*/ 134813 w 94"/>
                  <a:gd name="T5" fmla="*/ 109984 h 83"/>
                  <a:gd name="T6" fmla="*/ 156100 w 94"/>
                  <a:gd name="T7" fmla="*/ 108210 h 83"/>
                  <a:gd name="T8" fmla="*/ 157874 w 94"/>
                  <a:gd name="T9" fmla="*/ 85149 h 83"/>
                  <a:gd name="T10" fmla="*/ 164969 w 94"/>
                  <a:gd name="T11" fmla="*/ 70958 h 83"/>
                  <a:gd name="T12" fmla="*/ 157874 w 94"/>
                  <a:gd name="T13" fmla="*/ 62088 h 83"/>
                  <a:gd name="T14" fmla="*/ 159648 w 94"/>
                  <a:gd name="T15" fmla="*/ 42575 h 83"/>
                  <a:gd name="T16" fmla="*/ 163195 w 94"/>
                  <a:gd name="T17" fmla="*/ 28383 h 83"/>
                  <a:gd name="T18" fmla="*/ 157874 w 94"/>
                  <a:gd name="T19" fmla="*/ 17739 h 83"/>
                  <a:gd name="T20" fmla="*/ 147231 w 94"/>
                  <a:gd name="T21" fmla="*/ 12418 h 83"/>
                  <a:gd name="T22" fmla="*/ 136587 w 94"/>
                  <a:gd name="T23" fmla="*/ 1774 h 83"/>
                  <a:gd name="T24" fmla="*/ 113527 w 94"/>
                  <a:gd name="T25" fmla="*/ 0 h 83"/>
                  <a:gd name="T26" fmla="*/ 99336 w 94"/>
                  <a:gd name="T27" fmla="*/ 1774 h 83"/>
                  <a:gd name="T28" fmla="*/ 65633 w 94"/>
                  <a:gd name="T29" fmla="*/ 1774 h 83"/>
                  <a:gd name="T30" fmla="*/ 42573 w 94"/>
                  <a:gd name="T31" fmla="*/ 0 h 83"/>
                  <a:gd name="T32" fmla="*/ 33703 w 94"/>
                  <a:gd name="T33" fmla="*/ 21287 h 83"/>
                  <a:gd name="T34" fmla="*/ 12417 w 94"/>
                  <a:gd name="T35" fmla="*/ 31931 h 83"/>
                  <a:gd name="T36" fmla="*/ 3548 w 94"/>
                  <a:gd name="T37" fmla="*/ 42575 h 83"/>
                  <a:gd name="T38" fmla="*/ 8869 w 94"/>
                  <a:gd name="T39" fmla="*/ 54992 h 83"/>
                  <a:gd name="T40" fmla="*/ 1774 w 94"/>
                  <a:gd name="T41" fmla="*/ 67410 h 83"/>
                  <a:gd name="T42" fmla="*/ 5322 w 94"/>
                  <a:gd name="T43" fmla="*/ 85149 h 83"/>
                  <a:gd name="T44" fmla="*/ 21286 w 94"/>
                  <a:gd name="T45" fmla="*/ 102888 h 83"/>
                  <a:gd name="T46" fmla="*/ 35477 w 94"/>
                  <a:gd name="T47" fmla="*/ 118854 h 83"/>
                  <a:gd name="T48" fmla="*/ 46120 w 94"/>
                  <a:gd name="T49" fmla="*/ 127724 h 83"/>
                  <a:gd name="T50" fmla="*/ 56764 w 94"/>
                  <a:gd name="T51" fmla="*/ 115306 h 83"/>
                  <a:gd name="T52" fmla="*/ 70954 w 94"/>
                  <a:gd name="T53" fmla="*/ 122402 h 83"/>
                  <a:gd name="T54" fmla="*/ 81598 w 94"/>
                  <a:gd name="T55" fmla="*/ 127724 h 83"/>
                  <a:gd name="T56" fmla="*/ 86919 w 94"/>
                  <a:gd name="T57" fmla="*/ 140141 h 83"/>
                  <a:gd name="T58" fmla="*/ 97562 w 94"/>
                  <a:gd name="T59" fmla="*/ 147237 h 83"/>
                  <a:gd name="T60" fmla="*/ 101110 w 94"/>
                  <a:gd name="T61" fmla="*/ 138367 h 83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94"/>
                  <a:gd name="T94" fmla="*/ 0 h 83"/>
                  <a:gd name="T95" fmla="*/ 94 w 94"/>
                  <a:gd name="T96" fmla="*/ 83 h 83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94" h="83">
                    <a:moveTo>
                      <a:pt x="57" y="78"/>
                    </a:moveTo>
                    <a:cubicBezTo>
                      <a:pt x="60" y="71"/>
                      <a:pt x="64" y="70"/>
                      <a:pt x="66" y="66"/>
                    </a:cubicBezTo>
                    <a:cubicBezTo>
                      <a:pt x="69" y="62"/>
                      <a:pt x="71" y="60"/>
                      <a:pt x="76" y="62"/>
                    </a:cubicBezTo>
                    <a:cubicBezTo>
                      <a:pt x="81" y="65"/>
                      <a:pt x="87" y="66"/>
                      <a:pt x="88" y="61"/>
                    </a:cubicBezTo>
                    <a:cubicBezTo>
                      <a:pt x="88" y="56"/>
                      <a:pt x="85" y="52"/>
                      <a:pt x="89" y="48"/>
                    </a:cubicBezTo>
                    <a:cubicBezTo>
                      <a:pt x="93" y="45"/>
                      <a:pt x="94" y="43"/>
                      <a:pt x="93" y="40"/>
                    </a:cubicBezTo>
                    <a:cubicBezTo>
                      <a:pt x="93" y="37"/>
                      <a:pt x="89" y="40"/>
                      <a:pt x="89" y="35"/>
                    </a:cubicBezTo>
                    <a:cubicBezTo>
                      <a:pt x="88" y="29"/>
                      <a:pt x="87" y="25"/>
                      <a:pt x="90" y="24"/>
                    </a:cubicBezTo>
                    <a:cubicBezTo>
                      <a:pt x="93" y="23"/>
                      <a:pt x="92" y="18"/>
                      <a:pt x="92" y="16"/>
                    </a:cubicBezTo>
                    <a:cubicBezTo>
                      <a:pt x="92" y="16"/>
                      <a:pt x="93" y="12"/>
                      <a:pt x="89" y="10"/>
                    </a:cubicBezTo>
                    <a:cubicBezTo>
                      <a:pt x="85" y="8"/>
                      <a:pt x="83" y="7"/>
                      <a:pt x="83" y="7"/>
                    </a:cubicBezTo>
                    <a:cubicBezTo>
                      <a:pt x="79" y="4"/>
                      <a:pt x="80" y="2"/>
                      <a:pt x="77" y="1"/>
                    </a:cubicBezTo>
                    <a:cubicBezTo>
                      <a:pt x="64" y="0"/>
                      <a:pt x="64" y="0"/>
                      <a:pt x="64" y="0"/>
                    </a:cubicBezTo>
                    <a:cubicBezTo>
                      <a:pt x="65" y="3"/>
                      <a:pt x="60" y="2"/>
                      <a:pt x="56" y="1"/>
                    </a:cubicBezTo>
                    <a:cubicBezTo>
                      <a:pt x="52" y="0"/>
                      <a:pt x="45" y="1"/>
                      <a:pt x="37" y="1"/>
                    </a:cubicBezTo>
                    <a:cubicBezTo>
                      <a:pt x="24" y="0"/>
                      <a:pt x="24" y="0"/>
                      <a:pt x="24" y="0"/>
                    </a:cubicBezTo>
                    <a:cubicBezTo>
                      <a:pt x="24" y="8"/>
                      <a:pt x="22" y="9"/>
                      <a:pt x="19" y="12"/>
                    </a:cubicBezTo>
                    <a:cubicBezTo>
                      <a:pt x="15" y="14"/>
                      <a:pt x="14" y="14"/>
                      <a:pt x="7" y="18"/>
                    </a:cubicBezTo>
                    <a:cubicBezTo>
                      <a:pt x="1" y="21"/>
                      <a:pt x="5" y="24"/>
                      <a:pt x="2" y="24"/>
                    </a:cubicBezTo>
                    <a:cubicBezTo>
                      <a:pt x="2" y="24"/>
                      <a:pt x="5" y="28"/>
                      <a:pt x="5" y="31"/>
                    </a:cubicBezTo>
                    <a:cubicBezTo>
                      <a:pt x="5" y="33"/>
                      <a:pt x="2" y="34"/>
                      <a:pt x="1" y="38"/>
                    </a:cubicBezTo>
                    <a:cubicBezTo>
                      <a:pt x="0" y="42"/>
                      <a:pt x="0" y="45"/>
                      <a:pt x="3" y="48"/>
                    </a:cubicBezTo>
                    <a:cubicBezTo>
                      <a:pt x="7" y="52"/>
                      <a:pt x="9" y="55"/>
                      <a:pt x="12" y="58"/>
                    </a:cubicBezTo>
                    <a:cubicBezTo>
                      <a:pt x="15" y="60"/>
                      <a:pt x="20" y="64"/>
                      <a:pt x="20" y="67"/>
                    </a:cubicBezTo>
                    <a:cubicBezTo>
                      <a:pt x="20" y="70"/>
                      <a:pt x="23" y="72"/>
                      <a:pt x="26" y="72"/>
                    </a:cubicBezTo>
                    <a:cubicBezTo>
                      <a:pt x="29" y="72"/>
                      <a:pt x="29" y="64"/>
                      <a:pt x="32" y="65"/>
                    </a:cubicBezTo>
                    <a:cubicBezTo>
                      <a:pt x="36" y="65"/>
                      <a:pt x="39" y="65"/>
                      <a:pt x="40" y="69"/>
                    </a:cubicBezTo>
                    <a:cubicBezTo>
                      <a:pt x="40" y="73"/>
                      <a:pt x="43" y="69"/>
                      <a:pt x="46" y="72"/>
                    </a:cubicBezTo>
                    <a:cubicBezTo>
                      <a:pt x="46" y="72"/>
                      <a:pt x="48" y="75"/>
                      <a:pt x="49" y="79"/>
                    </a:cubicBezTo>
                    <a:cubicBezTo>
                      <a:pt x="50" y="82"/>
                      <a:pt x="53" y="83"/>
                      <a:pt x="55" y="83"/>
                    </a:cubicBezTo>
                    <a:cubicBezTo>
                      <a:pt x="57" y="83"/>
                      <a:pt x="57" y="78"/>
                      <a:pt x="57" y="78"/>
                    </a:cubicBezTo>
                    <a:close/>
                  </a:path>
                </a:pathLst>
              </a:custGeom>
              <a:grpFill/>
              <a:ln w="6350" cmpd="sng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lIns="44450" tIns="44450" rIns="44450" bIns="4445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MX" sz="7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4" name="Freeform 38">
                <a:extLst>
                  <a:ext uri="{FF2B5EF4-FFF2-40B4-BE49-F238E27FC236}">
                    <a16:creationId xmlns:a16="http://schemas.microsoft.com/office/drawing/2014/main" id="{850ECE41-6E96-8071-21F1-732E7E2FFB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33037" y="4887503"/>
                <a:ext cx="1021033" cy="627332"/>
              </a:xfrm>
              <a:custGeom>
                <a:avLst/>
                <a:gdLst>
                  <a:gd name="T0" fmla="*/ 370795 w 464"/>
                  <a:gd name="T1" fmla="*/ 95756 h 294"/>
                  <a:gd name="T2" fmla="*/ 420471 w 464"/>
                  <a:gd name="T3" fmla="*/ 56744 h 294"/>
                  <a:gd name="T4" fmla="*/ 471921 w 464"/>
                  <a:gd name="T5" fmla="*/ 21279 h 294"/>
                  <a:gd name="T6" fmla="*/ 502082 w 464"/>
                  <a:gd name="T7" fmla="*/ 5320 h 294"/>
                  <a:gd name="T8" fmla="*/ 526920 w 464"/>
                  <a:gd name="T9" fmla="*/ 12413 h 294"/>
                  <a:gd name="T10" fmla="*/ 523371 w 464"/>
                  <a:gd name="T11" fmla="*/ 42558 h 294"/>
                  <a:gd name="T12" fmla="*/ 553532 w 464"/>
                  <a:gd name="T13" fmla="*/ 76250 h 294"/>
                  <a:gd name="T14" fmla="*/ 574821 w 464"/>
                  <a:gd name="T15" fmla="*/ 72704 h 294"/>
                  <a:gd name="T16" fmla="*/ 599659 w 464"/>
                  <a:gd name="T17" fmla="*/ 85117 h 294"/>
                  <a:gd name="T18" fmla="*/ 615627 w 464"/>
                  <a:gd name="T19" fmla="*/ 104622 h 294"/>
                  <a:gd name="T20" fmla="*/ 628046 w 464"/>
                  <a:gd name="T21" fmla="*/ 120582 h 294"/>
                  <a:gd name="T22" fmla="*/ 654658 w 464"/>
                  <a:gd name="T23" fmla="*/ 141861 h 294"/>
                  <a:gd name="T24" fmla="*/ 688366 w 464"/>
                  <a:gd name="T25" fmla="*/ 163140 h 294"/>
                  <a:gd name="T26" fmla="*/ 725623 w 464"/>
                  <a:gd name="T27" fmla="*/ 177326 h 294"/>
                  <a:gd name="T28" fmla="*/ 739816 w 464"/>
                  <a:gd name="T29" fmla="*/ 207472 h 294"/>
                  <a:gd name="T30" fmla="*/ 732720 w 464"/>
                  <a:gd name="T31" fmla="*/ 242937 h 294"/>
                  <a:gd name="T32" fmla="*/ 739816 w 464"/>
                  <a:gd name="T33" fmla="*/ 292588 h 294"/>
                  <a:gd name="T34" fmla="*/ 757558 w 464"/>
                  <a:gd name="T35" fmla="*/ 328053 h 294"/>
                  <a:gd name="T36" fmla="*/ 800137 w 464"/>
                  <a:gd name="T37" fmla="*/ 359972 h 294"/>
                  <a:gd name="T38" fmla="*/ 805460 w 464"/>
                  <a:gd name="T39" fmla="*/ 400757 h 294"/>
                  <a:gd name="T40" fmla="*/ 807234 w 464"/>
                  <a:gd name="T41" fmla="*/ 429129 h 294"/>
                  <a:gd name="T42" fmla="*/ 768203 w 464"/>
                  <a:gd name="T43" fmla="*/ 468141 h 294"/>
                  <a:gd name="T44" fmla="*/ 734494 w 464"/>
                  <a:gd name="T45" fmla="*/ 503606 h 294"/>
                  <a:gd name="T46" fmla="*/ 693689 w 464"/>
                  <a:gd name="T47" fmla="*/ 516019 h 294"/>
                  <a:gd name="T48" fmla="*/ 661754 w 464"/>
                  <a:gd name="T49" fmla="*/ 482327 h 294"/>
                  <a:gd name="T50" fmla="*/ 624497 w 464"/>
                  <a:gd name="T51" fmla="*/ 477007 h 294"/>
                  <a:gd name="T52" fmla="*/ 583692 w 464"/>
                  <a:gd name="T53" fmla="*/ 468141 h 294"/>
                  <a:gd name="T54" fmla="*/ 549983 w 464"/>
                  <a:gd name="T55" fmla="*/ 452182 h 294"/>
                  <a:gd name="T56" fmla="*/ 466599 w 464"/>
                  <a:gd name="T57" fmla="*/ 439769 h 294"/>
                  <a:gd name="T58" fmla="*/ 429342 w 464"/>
                  <a:gd name="T59" fmla="*/ 418490 h 294"/>
                  <a:gd name="T60" fmla="*/ 372569 w 464"/>
                  <a:gd name="T61" fmla="*/ 395437 h 294"/>
                  <a:gd name="T62" fmla="*/ 315797 w 464"/>
                  <a:gd name="T63" fmla="*/ 381251 h 294"/>
                  <a:gd name="T64" fmla="*/ 244831 w 464"/>
                  <a:gd name="T65" fmla="*/ 351106 h 294"/>
                  <a:gd name="T66" fmla="*/ 196930 w 464"/>
                  <a:gd name="T67" fmla="*/ 317414 h 294"/>
                  <a:gd name="T68" fmla="*/ 156124 w 464"/>
                  <a:gd name="T69" fmla="*/ 274856 h 294"/>
                  <a:gd name="T70" fmla="*/ 95804 w 464"/>
                  <a:gd name="T71" fmla="*/ 246483 h 294"/>
                  <a:gd name="T72" fmla="*/ 46128 w 464"/>
                  <a:gd name="T73" fmla="*/ 195059 h 294"/>
                  <a:gd name="T74" fmla="*/ 14193 w 464"/>
                  <a:gd name="T75" fmla="*/ 150727 h 294"/>
                  <a:gd name="T76" fmla="*/ 42579 w 464"/>
                  <a:gd name="T77" fmla="*/ 72704 h 294"/>
                  <a:gd name="T78" fmla="*/ 117093 w 464"/>
                  <a:gd name="T79" fmla="*/ 85117 h 294"/>
                  <a:gd name="T80" fmla="*/ 196930 w 464"/>
                  <a:gd name="T81" fmla="*/ 81570 h 294"/>
                  <a:gd name="T82" fmla="*/ 262573 w 464"/>
                  <a:gd name="T83" fmla="*/ 93983 h 294"/>
                  <a:gd name="T84" fmla="*/ 305152 w 464"/>
                  <a:gd name="T85" fmla="*/ 108169 h 294"/>
                  <a:gd name="T86" fmla="*/ 274992 w 464"/>
                  <a:gd name="T87" fmla="*/ 31919 h 294"/>
                  <a:gd name="T88" fmla="*/ 338861 w 464"/>
                  <a:gd name="T89" fmla="*/ 1773 h 294"/>
                  <a:gd name="T90" fmla="*/ 347731 w 464"/>
                  <a:gd name="T91" fmla="*/ 49651 h 294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464"/>
                  <a:gd name="T139" fmla="*/ 0 h 294"/>
                  <a:gd name="T140" fmla="*/ 464 w 464"/>
                  <a:gd name="T141" fmla="*/ 294 h 294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464" h="294">
                    <a:moveTo>
                      <a:pt x="203" y="47"/>
                    </a:moveTo>
                    <a:cubicBezTo>
                      <a:pt x="203" y="52"/>
                      <a:pt x="202" y="54"/>
                      <a:pt x="209" y="54"/>
                    </a:cubicBezTo>
                    <a:cubicBezTo>
                      <a:pt x="215" y="54"/>
                      <a:pt x="217" y="47"/>
                      <a:pt x="223" y="40"/>
                    </a:cubicBezTo>
                    <a:cubicBezTo>
                      <a:pt x="228" y="33"/>
                      <a:pt x="228" y="32"/>
                      <a:pt x="237" y="32"/>
                    </a:cubicBezTo>
                    <a:cubicBezTo>
                      <a:pt x="245" y="33"/>
                      <a:pt x="259" y="34"/>
                      <a:pt x="260" y="28"/>
                    </a:cubicBezTo>
                    <a:cubicBezTo>
                      <a:pt x="261" y="22"/>
                      <a:pt x="258" y="12"/>
                      <a:pt x="266" y="12"/>
                    </a:cubicBezTo>
                    <a:cubicBezTo>
                      <a:pt x="274" y="12"/>
                      <a:pt x="278" y="10"/>
                      <a:pt x="278" y="6"/>
                    </a:cubicBezTo>
                    <a:cubicBezTo>
                      <a:pt x="278" y="1"/>
                      <a:pt x="279" y="3"/>
                      <a:pt x="283" y="3"/>
                    </a:cubicBezTo>
                    <a:cubicBezTo>
                      <a:pt x="287" y="4"/>
                      <a:pt x="291" y="0"/>
                      <a:pt x="294" y="0"/>
                    </a:cubicBezTo>
                    <a:cubicBezTo>
                      <a:pt x="297" y="7"/>
                      <a:pt x="297" y="7"/>
                      <a:pt x="297" y="7"/>
                    </a:cubicBezTo>
                    <a:cubicBezTo>
                      <a:pt x="297" y="9"/>
                      <a:pt x="294" y="10"/>
                      <a:pt x="293" y="14"/>
                    </a:cubicBezTo>
                    <a:cubicBezTo>
                      <a:pt x="292" y="18"/>
                      <a:pt x="292" y="21"/>
                      <a:pt x="295" y="24"/>
                    </a:cubicBezTo>
                    <a:cubicBezTo>
                      <a:pt x="299" y="28"/>
                      <a:pt x="301" y="31"/>
                      <a:pt x="304" y="34"/>
                    </a:cubicBezTo>
                    <a:cubicBezTo>
                      <a:pt x="307" y="36"/>
                      <a:pt x="312" y="40"/>
                      <a:pt x="312" y="43"/>
                    </a:cubicBezTo>
                    <a:cubicBezTo>
                      <a:pt x="312" y="46"/>
                      <a:pt x="315" y="48"/>
                      <a:pt x="318" y="48"/>
                    </a:cubicBezTo>
                    <a:cubicBezTo>
                      <a:pt x="321" y="48"/>
                      <a:pt x="321" y="40"/>
                      <a:pt x="324" y="41"/>
                    </a:cubicBezTo>
                    <a:cubicBezTo>
                      <a:pt x="328" y="41"/>
                      <a:pt x="331" y="41"/>
                      <a:pt x="332" y="45"/>
                    </a:cubicBezTo>
                    <a:cubicBezTo>
                      <a:pt x="332" y="49"/>
                      <a:pt x="335" y="45"/>
                      <a:pt x="338" y="48"/>
                    </a:cubicBezTo>
                    <a:cubicBezTo>
                      <a:pt x="338" y="48"/>
                      <a:pt x="340" y="51"/>
                      <a:pt x="341" y="55"/>
                    </a:cubicBezTo>
                    <a:cubicBezTo>
                      <a:pt x="342" y="58"/>
                      <a:pt x="345" y="59"/>
                      <a:pt x="347" y="59"/>
                    </a:cubicBezTo>
                    <a:cubicBezTo>
                      <a:pt x="349" y="62"/>
                      <a:pt x="349" y="62"/>
                      <a:pt x="349" y="62"/>
                    </a:cubicBezTo>
                    <a:cubicBezTo>
                      <a:pt x="353" y="65"/>
                      <a:pt x="353" y="63"/>
                      <a:pt x="354" y="68"/>
                    </a:cubicBezTo>
                    <a:cubicBezTo>
                      <a:pt x="355" y="72"/>
                      <a:pt x="358" y="72"/>
                      <a:pt x="364" y="72"/>
                    </a:cubicBezTo>
                    <a:cubicBezTo>
                      <a:pt x="370" y="72"/>
                      <a:pt x="369" y="77"/>
                      <a:pt x="369" y="80"/>
                    </a:cubicBezTo>
                    <a:cubicBezTo>
                      <a:pt x="369" y="83"/>
                      <a:pt x="371" y="85"/>
                      <a:pt x="375" y="88"/>
                    </a:cubicBezTo>
                    <a:cubicBezTo>
                      <a:pt x="379" y="91"/>
                      <a:pt x="381" y="91"/>
                      <a:pt x="388" y="92"/>
                    </a:cubicBezTo>
                    <a:cubicBezTo>
                      <a:pt x="395" y="94"/>
                      <a:pt x="396" y="92"/>
                      <a:pt x="400" y="96"/>
                    </a:cubicBezTo>
                    <a:cubicBezTo>
                      <a:pt x="405" y="100"/>
                      <a:pt x="405" y="101"/>
                      <a:pt x="409" y="100"/>
                    </a:cubicBezTo>
                    <a:cubicBezTo>
                      <a:pt x="409" y="100"/>
                      <a:pt x="412" y="106"/>
                      <a:pt x="412" y="109"/>
                    </a:cubicBezTo>
                    <a:cubicBezTo>
                      <a:pt x="413" y="111"/>
                      <a:pt x="416" y="114"/>
                      <a:pt x="417" y="117"/>
                    </a:cubicBezTo>
                    <a:cubicBezTo>
                      <a:pt x="418" y="120"/>
                      <a:pt x="415" y="121"/>
                      <a:pt x="413" y="123"/>
                    </a:cubicBezTo>
                    <a:cubicBezTo>
                      <a:pt x="410" y="126"/>
                      <a:pt x="413" y="132"/>
                      <a:pt x="413" y="137"/>
                    </a:cubicBezTo>
                    <a:cubicBezTo>
                      <a:pt x="413" y="142"/>
                      <a:pt x="411" y="159"/>
                      <a:pt x="413" y="160"/>
                    </a:cubicBezTo>
                    <a:cubicBezTo>
                      <a:pt x="415" y="160"/>
                      <a:pt x="416" y="159"/>
                      <a:pt x="417" y="165"/>
                    </a:cubicBezTo>
                    <a:cubicBezTo>
                      <a:pt x="417" y="171"/>
                      <a:pt x="421" y="170"/>
                      <a:pt x="423" y="175"/>
                    </a:cubicBezTo>
                    <a:cubicBezTo>
                      <a:pt x="426" y="180"/>
                      <a:pt x="426" y="179"/>
                      <a:pt x="427" y="185"/>
                    </a:cubicBezTo>
                    <a:cubicBezTo>
                      <a:pt x="428" y="191"/>
                      <a:pt x="435" y="190"/>
                      <a:pt x="438" y="194"/>
                    </a:cubicBezTo>
                    <a:cubicBezTo>
                      <a:pt x="440" y="198"/>
                      <a:pt x="448" y="202"/>
                      <a:pt x="451" y="203"/>
                    </a:cubicBezTo>
                    <a:cubicBezTo>
                      <a:pt x="454" y="205"/>
                      <a:pt x="455" y="209"/>
                      <a:pt x="455" y="214"/>
                    </a:cubicBezTo>
                    <a:cubicBezTo>
                      <a:pt x="455" y="219"/>
                      <a:pt x="452" y="226"/>
                      <a:pt x="454" y="226"/>
                    </a:cubicBezTo>
                    <a:cubicBezTo>
                      <a:pt x="456" y="226"/>
                      <a:pt x="461" y="226"/>
                      <a:pt x="462" y="232"/>
                    </a:cubicBezTo>
                    <a:cubicBezTo>
                      <a:pt x="464" y="238"/>
                      <a:pt x="459" y="241"/>
                      <a:pt x="455" y="242"/>
                    </a:cubicBezTo>
                    <a:cubicBezTo>
                      <a:pt x="451" y="244"/>
                      <a:pt x="447" y="248"/>
                      <a:pt x="444" y="251"/>
                    </a:cubicBezTo>
                    <a:cubicBezTo>
                      <a:pt x="442" y="254"/>
                      <a:pt x="436" y="260"/>
                      <a:pt x="433" y="264"/>
                    </a:cubicBezTo>
                    <a:cubicBezTo>
                      <a:pt x="430" y="267"/>
                      <a:pt x="425" y="269"/>
                      <a:pt x="421" y="270"/>
                    </a:cubicBezTo>
                    <a:cubicBezTo>
                      <a:pt x="417" y="272"/>
                      <a:pt x="415" y="279"/>
                      <a:pt x="414" y="284"/>
                    </a:cubicBezTo>
                    <a:cubicBezTo>
                      <a:pt x="413" y="288"/>
                      <a:pt x="410" y="293"/>
                      <a:pt x="405" y="294"/>
                    </a:cubicBezTo>
                    <a:cubicBezTo>
                      <a:pt x="400" y="294"/>
                      <a:pt x="394" y="292"/>
                      <a:pt x="391" y="291"/>
                    </a:cubicBezTo>
                    <a:cubicBezTo>
                      <a:pt x="388" y="289"/>
                      <a:pt x="386" y="285"/>
                      <a:pt x="381" y="280"/>
                    </a:cubicBezTo>
                    <a:cubicBezTo>
                      <a:pt x="377" y="275"/>
                      <a:pt x="376" y="275"/>
                      <a:pt x="373" y="272"/>
                    </a:cubicBezTo>
                    <a:cubicBezTo>
                      <a:pt x="371" y="269"/>
                      <a:pt x="369" y="271"/>
                      <a:pt x="362" y="271"/>
                    </a:cubicBezTo>
                    <a:cubicBezTo>
                      <a:pt x="355" y="271"/>
                      <a:pt x="356" y="271"/>
                      <a:pt x="352" y="269"/>
                    </a:cubicBezTo>
                    <a:cubicBezTo>
                      <a:pt x="349" y="266"/>
                      <a:pt x="348" y="267"/>
                      <a:pt x="342" y="266"/>
                    </a:cubicBezTo>
                    <a:cubicBezTo>
                      <a:pt x="337" y="264"/>
                      <a:pt x="335" y="264"/>
                      <a:pt x="329" y="264"/>
                    </a:cubicBezTo>
                    <a:cubicBezTo>
                      <a:pt x="322" y="263"/>
                      <a:pt x="322" y="262"/>
                      <a:pt x="321" y="258"/>
                    </a:cubicBezTo>
                    <a:cubicBezTo>
                      <a:pt x="319" y="254"/>
                      <a:pt x="318" y="256"/>
                      <a:pt x="310" y="255"/>
                    </a:cubicBezTo>
                    <a:cubicBezTo>
                      <a:pt x="303" y="255"/>
                      <a:pt x="290" y="254"/>
                      <a:pt x="281" y="254"/>
                    </a:cubicBezTo>
                    <a:cubicBezTo>
                      <a:pt x="272" y="254"/>
                      <a:pt x="271" y="253"/>
                      <a:pt x="263" y="248"/>
                    </a:cubicBezTo>
                    <a:cubicBezTo>
                      <a:pt x="255" y="242"/>
                      <a:pt x="261" y="246"/>
                      <a:pt x="254" y="245"/>
                    </a:cubicBezTo>
                    <a:cubicBezTo>
                      <a:pt x="247" y="244"/>
                      <a:pt x="248" y="241"/>
                      <a:pt x="242" y="236"/>
                    </a:cubicBezTo>
                    <a:cubicBezTo>
                      <a:pt x="236" y="231"/>
                      <a:pt x="235" y="232"/>
                      <a:pt x="229" y="228"/>
                    </a:cubicBezTo>
                    <a:cubicBezTo>
                      <a:pt x="223" y="223"/>
                      <a:pt x="216" y="226"/>
                      <a:pt x="210" y="223"/>
                    </a:cubicBezTo>
                    <a:cubicBezTo>
                      <a:pt x="203" y="221"/>
                      <a:pt x="193" y="219"/>
                      <a:pt x="187" y="217"/>
                    </a:cubicBezTo>
                    <a:cubicBezTo>
                      <a:pt x="181" y="215"/>
                      <a:pt x="181" y="215"/>
                      <a:pt x="178" y="215"/>
                    </a:cubicBezTo>
                    <a:cubicBezTo>
                      <a:pt x="176" y="215"/>
                      <a:pt x="161" y="213"/>
                      <a:pt x="154" y="212"/>
                    </a:cubicBezTo>
                    <a:cubicBezTo>
                      <a:pt x="147" y="211"/>
                      <a:pt x="143" y="202"/>
                      <a:pt x="138" y="198"/>
                    </a:cubicBezTo>
                    <a:cubicBezTo>
                      <a:pt x="133" y="193"/>
                      <a:pt x="126" y="190"/>
                      <a:pt x="123" y="189"/>
                    </a:cubicBezTo>
                    <a:cubicBezTo>
                      <a:pt x="120" y="188"/>
                      <a:pt x="112" y="186"/>
                      <a:pt x="111" y="179"/>
                    </a:cubicBezTo>
                    <a:cubicBezTo>
                      <a:pt x="110" y="173"/>
                      <a:pt x="108" y="175"/>
                      <a:pt x="103" y="174"/>
                    </a:cubicBezTo>
                    <a:cubicBezTo>
                      <a:pt x="98" y="173"/>
                      <a:pt x="90" y="159"/>
                      <a:pt x="88" y="155"/>
                    </a:cubicBezTo>
                    <a:cubicBezTo>
                      <a:pt x="86" y="151"/>
                      <a:pt x="80" y="149"/>
                      <a:pt x="72" y="148"/>
                    </a:cubicBezTo>
                    <a:cubicBezTo>
                      <a:pt x="64" y="148"/>
                      <a:pt x="62" y="147"/>
                      <a:pt x="54" y="139"/>
                    </a:cubicBezTo>
                    <a:cubicBezTo>
                      <a:pt x="46" y="131"/>
                      <a:pt x="39" y="122"/>
                      <a:pt x="36" y="117"/>
                    </a:cubicBezTo>
                    <a:cubicBezTo>
                      <a:pt x="32" y="113"/>
                      <a:pt x="30" y="112"/>
                      <a:pt x="26" y="110"/>
                    </a:cubicBezTo>
                    <a:cubicBezTo>
                      <a:pt x="22" y="108"/>
                      <a:pt x="5" y="110"/>
                      <a:pt x="5" y="110"/>
                    </a:cubicBezTo>
                    <a:cubicBezTo>
                      <a:pt x="5" y="100"/>
                      <a:pt x="0" y="89"/>
                      <a:pt x="8" y="85"/>
                    </a:cubicBezTo>
                    <a:cubicBezTo>
                      <a:pt x="17" y="81"/>
                      <a:pt x="29" y="77"/>
                      <a:pt x="25" y="65"/>
                    </a:cubicBezTo>
                    <a:cubicBezTo>
                      <a:pt x="21" y="52"/>
                      <a:pt x="16" y="48"/>
                      <a:pt x="24" y="41"/>
                    </a:cubicBezTo>
                    <a:cubicBezTo>
                      <a:pt x="32" y="34"/>
                      <a:pt x="48" y="33"/>
                      <a:pt x="52" y="36"/>
                    </a:cubicBezTo>
                    <a:cubicBezTo>
                      <a:pt x="56" y="39"/>
                      <a:pt x="58" y="48"/>
                      <a:pt x="66" y="48"/>
                    </a:cubicBezTo>
                    <a:cubicBezTo>
                      <a:pt x="75" y="48"/>
                      <a:pt x="90" y="37"/>
                      <a:pt x="97" y="37"/>
                    </a:cubicBezTo>
                    <a:cubicBezTo>
                      <a:pt x="104" y="37"/>
                      <a:pt x="105" y="44"/>
                      <a:pt x="111" y="46"/>
                    </a:cubicBezTo>
                    <a:cubicBezTo>
                      <a:pt x="116" y="48"/>
                      <a:pt x="125" y="42"/>
                      <a:pt x="129" y="48"/>
                    </a:cubicBezTo>
                    <a:cubicBezTo>
                      <a:pt x="133" y="54"/>
                      <a:pt x="145" y="53"/>
                      <a:pt x="148" y="53"/>
                    </a:cubicBezTo>
                    <a:cubicBezTo>
                      <a:pt x="151" y="53"/>
                      <a:pt x="153" y="57"/>
                      <a:pt x="158" y="61"/>
                    </a:cubicBezTo>
                    <a:cubicBezTo>
                      <a:pt x="163" y="66"/>
                      <a:pt x="175" y="68"/>
                      <a:pt x="172" y="61"/>
                    </a:cubicBezTo>
                    <a:cubicBezTo>
                      <a:pt x="168" y="55"/>
                      <a:pt x="158" y="51"/>
                      <a:pt x="156" y="43"/>
                    </a:cubicBezTo>
                    <a:cubicBezTo>
                      <a:pt x="154" y="35"/>
                      <a:pt x="151" y="24"/>
                      <a:pt x="155" y="18"/>
                    </a:cubicBezTo>
                    <a:cubicBezTo>
                      <a:pt x="159" y="12"/>
                      <a:pt x="164" y="5"/>
                      <a:pt x="174" y="8"/>
                    </a:cubicBezTo>
                    <a:cubicBezTo>
                      <a:pt x="183" y="11"/>
                      <a:pt x="188" y="10"/>
                      <a:pt x="191" y="1"/>
                    </a:cubicBezTo>
                    <a:cubicBezTo>
                      <a:pt x="191" y="1"/>
                      <a:pt x="191" y="11"/>
                      <a:pt x="191" y="13"/>
                    </a:cubicBezTo>
                    <a:cubicBezTo>
                      <a:pt x="192" y="21"/>
                      <a:pt x="193" y="20"/>
                      <a:pt x="196" y="28"/>
                    </a:cubicBezTo>
                    <a:cubicBezTo>
                      <a:pt x="199" y="35"/>
                      <a:pt x="203" y="42"/>
                      <a:pt x="203" y="47"/>
                    </a:cubicBezTo>
                  </a:path>
                </a:pathLst>
              </a:custGeom>
              <a:grpFill/>
              <a:ln w="6350" cmpd="sng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lIns="44450" tIns="44450" rIns="44450" bIns="4445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MX" sz="7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5" name="Freeform 39">
                <a:extLst>
                  <a:ext uri="{FF2B5EF4-FFF2-40B4-BE49-F238E27FC236}">
                    <a16:creationId xmlns:a16="http://schemas.microsoft.com/office/drawing/2014/main" id="{A6B203AA-B2E9-9B14-A364-05A025EBFF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33037" y="4887503"/>
                <a:ext cx="1021033" cy="627332"/>
              </a:xfrm>
              <a:custGeom>
                <a:avLst/>
                <a:gdLst>
                  <a:gd name="T0" fmla="*/ 370795 w 464"/>
                  <a:gd name="T1" fmla="*/ 95756 h 294"/>
                  <a:gd name="T2" fmla="*/ 420471 w 464"/>
                  <a:gd name="T3" fmla="*/ 56744 h 294"/>
                  <a:gd name="T4" fmla="*/ 471921 w 464"/>
                  <a:gd name="T5" fmla="*/ 21279 h 294"/>
                  <a:gd name="T6" fmla="*/ 502082 w 464"/>
                  <a:gd name="T7" fmla="*/ 5320 h 294"/>
                  <a:gd name="T8" fmla="*/ 526920 w 464"/>
                  <a:gd name="T9" fmla="*/ 12413 h 294"/>
                  <a:gd name="T10" fmla="*/ 523371 w 464"/>
                  <a:gd name="T11" fmla="*/ 42558 h 294"/>
                  <a:gd name="T12" fmla="*/ 553532 w 464"/>
                  <a:gd name="T13" fmla="*/ 76250 h 294"/>
                  <a:gd name="T14" fmla="*/ 574821 w 464"/>
                  <a:gd name="T15" fmla="*/ 72704 h 294"/>
                  <a:gd name="T16" fmla="*/ 599659 w 464"/>
                  <a:gd name="T17" fmla="*/ 85117 h 294"/>
                  <a:gd name="T18" fmla="*/ 615627 w 464"/>
                  <a:gd name="T19" fmla="*/ 104622 h 294"/>
                  <a:gd name="T20" fmla="*/ 628046 w 464"/>
                  <a:gd name="T21" fmla="*/ 120582 h 294"/>
                  <a:gd name="T22" fmla="*/ 654658 w 464"/>
                  <a:gd name="T23" fmla="*/ 141861 h 294"/>
                  <a:gd name="T24" fmla="*/ 688366 w 464"/>
                  <a:gd name="T25" fmla="*/ 163140 h 294"/>
                  <a:gd name="T26" fmla="*/ 725623 w 464"/>
                  <a:gd name="T27" fmla="*/ 177326 h 294"/>
                  <a:gd name="T28" fmla="*/ 739816 w 464"/>
                  <a:gd name="T29" fmla="*/ 207472 h 294"/>
                  <a:gd name="T30" fmla="*/ 732720 w 464"/>
                  <a:gd name="T31" fmla="*/ 242937 h 294"/>
                  <a:gd name="T32" fmla="*/ 739816 w 464"/>
                  <a:gd name="T33" fmla="*/ 292588 h 294"/>
                  <a:gd name="T34" fmla="*/ 757558 w 464"/>
                  <a:gd name="T35" fmla="*/ 328053 h 294"/>
                  <a:gd name="T36" fmla="*/ 800137 w 464"/>
                  <a:gd name="T37" fmla="*/ 359972 h 294"/>
                  <a:gd name="T38" fmla="*/ 805460 w 464"/>
                  <a:gd name="T39" fmla="*/ 400757 h 294"/>
                  <a:gd name="T40" fmla="*/ 807234 w 464"/>
                  <a:gd name="T41" fmla="*/ 429129 h 294"/>
                  <a:gd name="T42" fmla="*/ 768203 w 464"/>
                  <a:gd name="T43" fmla="*/ 468141 h 294"/>
                  <a:gd name="T44" fmla="*/ 734494 w 464"/>
                  <a:gd name="T45" fmla="*/ 503606 h 294"/>
                  <a:gd name="T46" fmla="*/ 693689 w 464"/>
                  <a:gd name="T47" fmla="*/ 516019 h 294"/>
                  <a:gd name="T48" fmla="*/ 661754 w 464"/>
                  <a:gd name="T49" fmla="*/ 482327 h 294"/>
                  <a:gd name="T50" fmla="*/ 624497 w 464"/>
                  <a:gd name="T51" fmla="*/ 477007 h 294"/>
                  <a:gd name="T52" fmla="*/ 583692 w 464"/>
                  <a:gd name="T53" fmla="*/ 468141 h 294"/>
                  <a:gd name="T54" fmla="*/ 549983 w 464"/>
                  <a:gd name="T55" fmla="*/ 452182 h 294"/>
                  <a:gd name="T56" fmla="*/ 466599 w 464"/>
                  <a:gd name="T57" fmla="*/ 439769 h 294"/>
                  <a:gd name="T58" fmla="*/ 429342 w 464"/>
                  <a:gd name="T59" fmla="*/ 418490 h 294"/>
                  <a:gd name="T60" fmla="*/ 372569 w 464"/>
                  <a:gd name="T61" fmla="*/ 395437 h 294"/>
                  <a:gd name="T62" fmla="*/ 315797 w 464"/>
                  <a:gd name="T63" fmla="*/ 381251 h 294"/>
                  <a:gd name="T64" fmla="*/ 244831 w 464"/>
                  <a:gd name="T65" fmla="*/ 351106 h 294"/>
                  <a:gd name="T66" fmla="*/ 196930 w 464"/>
                  <a:gd name="T67" fmla="*/ 317414 h 294"/>
                  <a:gd name="T68" fmla="*/ 156124 w 464"/>
                  <a:gd name="T69" fmla="*/ 274856 h 294"/>
                  <a:gd name="T70" fmla="*/ 95804 w 464"/>
                  <a:gd name="T71" fmla="*/ 246483 h 294"/>
                  <a:gd name="T72" fmla="*/ 46128 w 464"/>
                  <a:gd name="T73" fmla="*/ 195059 h 294"/>
                  <a:gd name="T74" fmla="*/ 14193 w 464"/>
                  <a:gd name="T75" fmla="*/ 150727 h 294"/>
                  <a:gd name="T76" fmla="*/ 42579 w 464"/>
                  <a:gd name="T77" fmla="*/ 72704 h 294"/>
                  <a:gd name="T78" fmla="*/ 117093 w 464"/>
                  <a:gd name="T79" fmla="*/ 85117 h 294"/>
                  <a:gd name="T80" fmla="*/ 196930 w 464"/>
                  <a:gd name="T81" fmla="*/ 81570 h 294"/>
                  <a:gd name="T82" fmla="*/ 262573 w 464"/>
                  <a:gd name="T83" fmla="*/ 93983 h 294"/>
                  <a:gd name="T84" fmla="*/ 305152 w 464"/>
                  <a:gd name="T85" fmla="*/ 108169 h 294"/>
                  <a:gd name="T86" fmla="*/ 274992 w 464"/>
                  <a:gd name="T87" fmla="*/ 31919 h 294"/>
                  <a:gd name="T88" fmla="*/ 338861 w 464"/>
                  <a:gd name="T89" fmla="*/ 1773 h 294"/>
                  <a:gd name="T90" fmla="*/ 347731 w 464"/>
                  <a:gd name="T91" fmla="*/ 49651 h 294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464"/>
                  <a:gd name="T139" fmla="*/ 0 h 294"/>
                  <a:gd name="T140" fmla="*/ 464 w 464"/>
                  <a:gd name="T141" fmla="*/ 294 h 294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464" h="294">
                    <a:moveTo>
                      <a:pt x="203" y="47"/>
                    </a:moveTo>
                    <a:cubicBezTo>
                      <a:pt x="203" y="52"/>
                      <a:pt x="202" y="54"/>
                      <a:pt x="209" y="54"/>
                    </a:cubicBezTo>
                    <a:cubicBezTo>
                      <a:pt x="215" y="54"/>
                      <a:pt x="217" y="47"/>
                      <a:pt x="223" y="40"/>
                    </a:cubicBezTo>
                    <a:cubicBezTo>
                      <a:pt x="228" y="33"/>
                      <a:pt x="228" y="32"/>
                      <a:pt x="237" y="32"/>
                    </a:cubicBezTo>
                    <a:cubicBezTo>
                      <a:pt x="245" y="33"/>
                      <a:pt x="259" y="34"/>
                      <a:pt x="260" y="28"/>
                    </a:cubicBezTo>
                    <a:cubicBezTo>
                      <a:pt x="261" y="22"/>
                      <a:pt x="258" y="12"/>
                      <a:pt x="266" y="12"/>
                    </a:cubicBezTo>
                    <a:cubicBezTo>
                      <a:pt x="274" y="12"/>
                      <a:pt x="278" y="10"/>
                      <a:pt x="278" y="6"/>
                    </a:cubicBezTo>
                    <a:cubicBezTo>
                      <a:pt x="278" y="1"/>
                      <a:pt x="279" y="3"/>
                      <a:pt x="283" y="3"/>
                    </a:cubicBezTo>
                    <a:cubicBezTo>
                      <a:pt x="287" y="4"/>
                      <a:pt x="291" y="0"/>
                      <a:pt x="294" y="0"/>
                    </a:cubicBezTo>
                    <a:cubicBezTo>
                      <a:pt x="297" y="7"/>
                      <a:pt x="297" y="7"/>
                      <a:pt x="297" y="7"/>
                    </a:cubicBezTo>
                    <a:cubicBezTo>
                      <a:pt x="297" y="9"/>
                      <a:pt x="294" y="10"/>
                      <a:pt x="293" y="14"/>
                    </a:cubicBezTo>
                    <a:cubicBezTo>
                      <a:pt x="292" y="18"/>
                      <a:pt x="292" y="21"/>
                      <a:pt x="295" y="24"/>
                    </a:cubicBezTo>
                    <a:cubicBezTo>
                      <a:pt x="299" y="28"/>
                      <a:pt x="301" y="31"/>
                      <a:pt x="304" y="34"/>
                    </a:cubicBezTo>
                    <a:cubicBezTo>
                      <a:pt x="307" y="36"/>
                      <a:pt x="312" y="40"/>
                      <a:pt x="312" y="43"/>
                    </a:cubicBezTo>
                    <a:cubicBezTo>
                      <a:pt x="312" y="46"/>
                      <a:pt x="315" y="48"/>
                      <a:pt x="318" y="48"/>
                    </a:cubicBezTo>
                    <a:cubicBezTo>
                      <a:pt x="321" y="48"/>
                      <a:pt x="321" y="40"/>
                      <a:pt x="324" y="41"/>
                    </a:cubicBezTo>
                    <a:cubicBezTo>
                      <a:pt x="328" y="41"/>
                      <a:pt x="331" y="41"/>
                      <a:pt x="332" y="45"/>
                    </a:cubicBezTo>
                    <a:cubicBezTo>
                      <a:pt x="332" y="49"/>
                      <a:pt x="335" y="45"/>
                      <a:pt x="338" y="48"/>
                    </a:cubicBezTo>
                    <a:cubicBezTo>
                      <a:pt x="338" y="48"/>
                      <a:pt x="340" y="51"/>
                      <a:pt x="341" y="55"/>
                    </a:cubicBezTo>
                    <a:cubicBezTo>
                      <a:pt x="342" y="58"/>
                      <a:pt x="345" y="59"/>
                      <a:pt x="347" y="59"/>
                    </a:cubicBezTo>
                    <a:cubicBezTo>
                      <a:pt x="349" y="62"/>
                      <a:pt x="349" y="62"/>
                      <a:pt x="349" y="62"/>
                    </a:cubicBezTo>
                    <a:cubicBezTo>
                      <a:pt x="353" y="65"/>
                      <a:pt x="353" y="63"/>
                      <a:pt x="354" y="68"/>
                    </a:cubicBezTo>
                    <a:cubicBezTo>
                      <a:pt x="355" y="72"/>
                      <a:pt x="358" y="72"/>
                      <a:pt x="364" y="72"/>
                    </a:cubicBezTo>
                    <a:cubicBezTo>
                      <a:pt x="370" y="72"/>
                      <a:pt x="369" y="77"/>
                      <a:pt x="369" y="80"/>
                    </a:cubicBezTo>
                    <a:cubicBezTo>
                      <a:pt x="369" y="83"/>
                      <a:pt x="371" y="85"/>
                      <a:pt x="375" y="88"/>
                    </a:cubicBezTo>
                    <a:cubicBezTo>
                      <a:pt x="379" y="91"/>
                      <a:pt x="381" y="91"/>
                      <a:pt x="388" y="92"/>
                    </a:cubicBezTo>
                    <a:cubicBezTo>
                      <a:pt x="395" y="94"/>
                      <a:pt x="396" y="92"/>
                      <a:pt x="400" y="96"/>
                    </a:cubicBezTo>
                    <a:cubicBezTo>
                      <a:pt x="405" y="100"/>
                      <a:pt x="405" y="101"/>
                      <a:pt x="409" y="100"/>
                    </a:cubicBezTo>
                    <a:cubicBezTo>
                      <a:pt x="409" y="100"/>
                      <a:pt x="412" y="106"/>
                      <a:pt x="412" y="109"/>
                    </a:cubicBezTo>
                    <a:cubicBezTo>
                      <a:pt x="413" y="111"/>
                      <a:pt x="416" y="114"/>
                      <a:pt x="417" y="117"/>
                    </a:cubicBezTo>
                    <a:cubicBezTo>
                      <a:pt x="418" y="120"/>
                      <a:pt x="415" y="121"/>
                      <a:pt x="413" y="123"/>
                    </a:cubicBezTo>
                    <a:cubicBezTo>
                      <a:pt x="410" y="126"/>
                      <a:pt x="413" y="132"/>
                      <a:pt x="413" y="137"/>
                    </a:cubicBezTo>
                    <a:cubicBezTo>
                      <a:pt x="413" y="142"/>
                      <a:pt x="411" y="159"/>
                      <a:pt x="413" y="160"/>
                    </a:cubicBezTo>
                    <a:cubicBezTo>
                      <a:pt x="415" y="160"/>
                      <a:pt x="416" y="159"/>
                      <a:pt x="417" y="165"/>
                    </a:cubicBezTo>
                    <a:cubicBezTo>
                      <a:pt x="417" y="171"/>
                      <a:pt x="421" y="170"/>
                      <a:pt x="423" y="175"/>
                    </a:cubicBezTo>
                    <a:cubicBezTo>
                      <a:pt x="426" y="180"/>
                      <a:pt x="426" y="179"/>
                      <a:pt x="427" y="185"/>
                    </a:cubicBezTo>
                    <a:cubicBezTo>
                      <a:pt x="428" y="191"/>
                      <a:pt x="435" y="190"/>
                      <a:pt x="438" y="194"/>
                    </a:cubicBezTo>
                    <a:cubicBezTo>
                      <a:pt x="440" y="198"/>
                      <a:pt x="448" y="202"/>
                      <a:pt x="451" y="203"/>
                    </a:cubicBezTo>
                    <a:cubicBezTo>
                      <a:pt x="454" y="205"/>
                      <a:pt x="455" y="209"/>
                      <a:pt x="455" y="214"/>
                    </a:cubicBezTo>
                    <a:cubicBezTo>
                      <a:pt x="455" y="219"/>
                      <a:pt x="452" y="226"/>
                      <a:pt x="454" y="226"/>
                    </a:cubicBezTo>
                    <a:cubicBezTo>
                      <a:pt x="456" y="226"/>
                      <a:pt x="461" y="226"/>
                      <a:pt x="462" y="232"/>
                    </a:cubicBezTo>
                    <a:cubicBezTo>
                      <a:pt x="464" y="238"/>
                      <a:pt x="459" y="241"/>
                      <a:pt x="455" y="242"/>
                    </a:cubicBezTo>
                    <a:cubicBezTo>
                      <a:pt x="451" y="244"/>
                      <a:pt x="447" y="248"/>
                      <a:pt x="444" y="251"/>
                    </a:cubicBezTo>
                    <a:cubicBezTo>
                      <a:pt x="442" y="254"/>
                      <a:pt x="436" y="260"/>
                      <a:pt x="433" y="264"/>
                    </a:cubicBezTo>
                    <a:cubicBezTo>
                      <a:pt x="430" y="267"/>
                      <a:pt x="425" y="269"/>
                      <a:pt x="421" y="270"/>
                    </a:cubicBezTo>
                    <a:cubicBezTo>
                      <a:pt x="417" y="272"/>
                      <a:pt x="415" y="279"/>
                      <a:pt x="414" y="284"/>
                    </a:cubicBezTo>
                    <a:cubicBezTo>
                      <a:pt x="413" y="288"/>
                      <a:pt x="410" y="293"/>
                      <a:pt x="405" y="294"/>
                    </a:cubicBezTo>
                    <a:cubicBezTo>
                      <a:pt x="400" y="294"/>
                      <a:pt x="394" y="292"/>
                      <a:pt x="391" y="291"/>
                    </a:cubicBezTo>
                    <a:cubicBezTo>
                      <a:pt x="388" y="289"/>
                      <a:pt x="386" y="285"/>
                      <a:pt x="381" y="280"/>
                    </a:cubicBezTo>
                    <a:cubicBezTo>
                      <a:pt x="377" y="275"/>
                      <a:pt x="376" y="275"/>
                      <a:pt x="373" y="272"/>
                    </a:cubicBezTo>
                    <a:cubicBezTo>
                      <a:pt x="371" y="269"/>
                      <a:pt x="369" y="271"/>
                      <a:pt x="362" y="271"/>
                    </a:cubicBezTo>
                    <a:cubicBezTo>
                      <a:pt x="355" y="271"/>
                      <a:pt x="356" y="271"/>
                      <a:pt x="352" y="269"/>
                    </a:cubicBezTo>
                    <a:cubicBezTo>
                      <a:pt x="349" y="266"/>
                      <a:pt x="348" y="267"/>
                      <a:pt x="342" y="266"/>
                    </a:cubicBezTo>
                    <a:cubicBezTo>
                      <a:pt x="337" y="264"/>
                      <a:pt x="335" y="264"/>
                      <a:pt x="329" y="264"/>
                    </a:cubicBezTo>
                    <a:cubicBezTo>
                      <a:pt x="322" y="263"/>
                      <a:pt x="322" y="262"/>
                      <a:pt x="321" y="258"/>
                    </a:cubicBezTo>
                    <a:cubicBezTo>
                      <a:pt x="319" y="254"/>
                      <a:pt x="318" y="256"/>
                      <a:pt x="310" y="255"/>
                    </a:cubicBezTo>
                    <a:cubicBezTo>
                      <a:pt x="303" y="255"/>
                      <a:pt x="290" y="254"/>
                      <a:pt x="281" y="254"/>
                    </a:cubicBezTo>
                    <a:cubicBezTo>
                      <a:pt x="272" y="254"/>
                      <a:pt x="271" y="253"/>
                      <a:pt x="263" y="248"/>
                    </a:cubicBezTo>
                    <a:cubicBezTo>
                      <a:pt x="255" y="242"/>
                      <a:pt x="261" y="246"/>
                      <a:pt x="254" y="245"/>
                    </a:cubicBezTo>
                    <a:cubicBezTo>
                      <a:pt x="247" y="244"/>
                      <a:pt x="248" y="241"/>
                      <a:pt x="242" y="236"/>
                    </a:cubicBezTo>
                    <a:cubicBezTo>
                      <a:pt x="236" y="231"/>
                      <a:pt x="235" y="232"/>
                      <a:pt x="229" y="228"/>
                    </a:cubicBezTo>
                    <a:cubicBezTo>
                      <a:pt x="223" y="223"/>
                      <a:pt x="216" y="226"/>
                      <a:pt x="210" y="223"/>
                    </a:cubicBezTo>
                    <a:cubicBezTo>
                      <a:pt x="203" y="221"/>
                      <a:pt x="193" y="219"/>
                      <a:pt x="187" y="217"/>
                    </a:cubicBezTo>
                    <a:cubicBezTo>
                      <a:pt x="181" y="215"/>
                      <a:pt x="181" y="215"/>
                      <a:pt x="178" y="215"/>
                    </a:cubicBezTo>
                    <a:cubicBezTo>
                      <a:pt x="176" y="215"/>
                      <a:pt x="161" y="213"/>
                      <a:pt x="154" y="212"/>
                    </a:cubicBezTo>
                    <a:cubicBezTo>
                      <a:pt x="147" y="211"/>
                      <a:pt x="143" y="202"/>
                      <a:pt x="138" y="198"/>
                    </a:cubicBezTo>
                    <a:cubicBezTo>
                      <a:pt x="133" y="193"/>
                      <a:pt x="126" y="190"/>
                      <a:pt x="123" y="189"/>
                    </a:cubicBezTo>
                    <a:cubicBezTo>
                      <a:pt x="120" y="188"/>
                      <a:pt x="112" y="186"/>
                      <a:pt x="111" y="179"/>
                    </a:cubicBezTo>
                    <a:cubicBezTo>
                      <a:pt x="110" y="173"/>
                      <a:pt x="108" y="175"/>
                      <a:pt x="103" y="174"/>
                    </a:cubicBezTo>
                    <a:cubicBezTo>
                      <a:pt x="98" y="173"/>
                      <a:pt x="90" y="159"/>
                      <a:pt x="88" y="155"/>
                    </a:cubicBezTo>
                    <a:cubicBezTo>
                      <a:pt x="86" y="151"/>
                      <a:pt x="80" y="149"/>
                      <a:pt x="72" y="148"/>
                    </a:cubicBezTo>
                    <a:cubicBezTo>
                      <a:pt x="64" y="148"/>
                      <a:pt x="62" y="147"/>
                      <a:pt x="54" y="139"/>
                    </a:cubicBezTo>
                    <a:cubicBezTo>
                      <a:pt x="46" y="131"/>
                      <a:pt x="39" y="122"/>
                      <a:pt x="36" y="117"/>
                    </a:cubicBezTo>
                    <a:cubicBezTo>
                      <a:pt x="32" y="113"/>
                      <a:pt x="30" y="112"/>
                      <a:pt x="26" y="110"/>
                    </a:cubicBezTo>
                    <a:cubicBezTo>
                      <a:pt x="22" y="108"/>
                      <a:pt x="5" y="110"/>
                      <a:pt x="5" y="110"/>
                    </a:cubicBezTo>
                    <a:cubicBezTo>
                      <a:pt x="5" y="100"/>
                      <a:pt x="0" y="89"/>
                      <a:pt x="8" y="85"/>
                    </a:cubicBezTo>
                    <a:cubicBezTo>
                      <a:pt x="17" y="81"/>
                      <a:pt x="29" y="77"/>
                      <a:pt x="25" y="65"/>
                    </a:cubicBezTo>
                    <a:cubicBezTo>
                      <a:pt x="21" y="52"/>
                      <a:pt x="16" y="48"/>
                      <a:pt x="24" y="41"/>
                    </a:cubicBezTo>
                    <a:cubicBezTo>
                      <a:pt x="32" y="34"/>
                      <a:pt x="48" y="33"/>
                      <a:pt x="52" y="36"/>
                    </a:cubicBezTo>
                    <a:cubicBezTo>
                      <a:pt x="56" y="39"/>
                      <a:pt x="58" y="48"/>
                      <a:pt x="66" y="48"/>
                    </a:cubicBezTo>
                    <a:cubicBezTo>
                      <a:pt x="75" y="48"/>
                      <a:pt x="90" y="37"/>
                      <a:pt x="97" y="37"/>
                    </a:cubicBezTo>
                    <a:cubicBezTo>
                      <a:pt x="104" y="37"/>
                      <a:pt x="105" y="44"/>
                      <a:pt x="111" y="46"/>
                    </a:cubicBezTo>
                    <a:cubicBezTo>
                      <a:pt x="116" y="48"/>
                      <a:pt x="125" y="42"/>
                      <a:pt x="129" y="48"/>
                    </a:cubicBezTo>
                    <a:cubicBezTo>
                      <a:pt x="133" y="54"/>
                      <a:pt x="145" y="53"/>
                      <a:pt x="148" y="53"/>
                    </a:cubicBezTo>
                    <a:cubicBezTo>
                      <a:pt x="151" y="53"/>
                      <a:pt x="153" y="57"/>
                      <a:pt x="158" y="61"/>
                    </a:cubicBezTo>
                    <a:cubicBezTo>
                      <a:pt x="163" y="66"/>
                      <a:pt x="175" y="68"/>
                      <a:pt x="172" y="61"/>
                    </a:cubicBezTo>
                    <a:cubicBezTo>
                      <a:pt x="168" y="55"/>
                      <a:pt x="158" y="51"/>
                      <a:pt x="156" y="43"/>
                    </a:cubicBezTo>
                    <a:cubicBezTo>
                      <a:pt x="154" y="35"/>
                      <a:pt x="151" y="24"/>
                      <a:pt x="155" y="18"/>
                    </a:cubicBezTo>
                    <a:cubicBezTo>
                      <a:pt x="159" y="12"/>
                      <a:pt x="164" y="5"/>
                      <a:pt x="174" y="8"/>
                    </a:cubicBezTo>
                    <a:cubicBezTo>
                      <a:pt x="183" y="11"/>
                      <a:pt x="188" y="10"/>
                      <a:pt x="191" y="1"/>
                    </a:cubicBezTo>
                    <a:cubicBezTo>
                      <a:pt x="191" y="1"/>
                      <a:pt x="191" y="11"/>
                      <a:pt x="191" y="13"/>
                    </a:cubicBezTo>
                    <a:cubicBezTo>
                      <a:pt x="192" y="21"/>
                      <a:pt x="193" y="20"/>
                      <a:pt x="196" y="28"/>
                    </a:cubicBezTo>
                    <a:cubicBezTo>
                      <a:pt x="199" y="35"/>
                      <a:pt x="203" y="42"/>
                      <a:pt x="203" y="47"/>
                    </a:cubicBezTo>
                  </a:path>
                </a:pathLst>
              </a:custGeom>
              <a:grpFill/>
              <a:ln w="6350" cmpd="sng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lIns="44450" tIns="44450" rIns="44450" bIns="4445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MX" sz="7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6" name="Freeform 40">
                <a:extLst>
                  <a:ext uri="{FF2B5EF4-FFF2-40B4-BE49-F238E27FC236}">
                    <a16:creationId xmlns:a16="http://schemas.microsoft.com/office/drawing/2014/main" id="{B9FD0943-058D-9A68-9A7B-F9074D63AA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23977" y="4895153"/>
                <a:ext cx="1147184" cy="759301"/>
              </a:xfrm>
              <a:custGeom>
                <a:avLst/>
                <a:gdLst>
                  <a:gd name="T0" fmla="*/ 21296 w 521"/>
                  <a:gd name="T1" fmla="*/ 200619 h 355"/>
                  <a:gd name="T2" fmla="*/ 14197 w 521"/>
                  <a:gd name="T3" fmla="*/ 236127 h 355"/>
                  <a:gd name="T4" fmla="*/ 21296 w 521"/>
                  <a:gd name="T5" fmla="*/ 285838 h 355"/>
                  <a:gd name="T6" fmla="*/ 39043 w 521"/>
                  <a:gd name="T7" fmla="*/ 321346 h 355"/>
                  <a:gd name="T8" fmla="*/ 81634 w 521"/>
                  <a:gd name="T9" fmla="*/ 353303 h 355"/>
                  <a:gd name="T10" fmla="*/ 86958 w 521"/>
                  <a:gd name="T11" fmla="*/ 394137 h 355"/>
                  <a:gd name="T12" fmla="*/ 88733 w 521"/>
                  <a:gd name="T13" fmla="*/ 422543 h 355"/>
                  <a:gd name="T14" fmla="*/ 49691 w 521"/>
                  <a:gd name="T15" fmla="*/ 461602 h 355"/>
                  <a:gd name="T16" fmla="*/ 15972 w 521"/>
                  <a:gd name="T17" fmla="*/ 497110 h 355"/>
                  <a:gd name="T18" fmla="*/ 19521 w 521"/>
                  <a:gd name="T19" fmla="*/ 520190 h 355"/>
                  <a:gd name="T20" fmla="*/ 62113 w 521"/>
                  <a:gd name="T21" fmla="*/ 520190 h 355"/>
                  <a:gd name="T22" fmla="*/ 129550 w 521"/>
                  <a:gd name="T23" fmla="*/ 555698 h 355"/>
                  <a:gd name="T24" fmla="*/ 165044 w 521"/>
                  <a:gd name="T25" fmla="*/ 575227 h 355"/>
                  <a:gd name="T26" fmla="*/ 198762 w 521"/>
                  <a:gd name="T27" fmla="*/ 575227 h 355"/>
                  <a:gd name="T28" fmla="*/ 289270 w 521"/>
                  <a:gd name="T29" fmla="*/ 585879 h 355"/>
                  <a:gd name="T30" fmla="*/ 362031 w 521"/>
                  <a:gd name="T31" fmla="*/ 621387 h 355"/>
                  <a:gd name="T32" fmla="*/ 440116 w 521"/>
                  <a:gd name="T33" fmla="*/ 619612 h 355"/>
                  <a:gd name="T34" fmla="*/ 511103 w 521"/>
                  <a:gd name="T35" fmla="*/ 598307 h 355"/>
                  <a:gd name="T36" fmla="*/ 594512 w 521"/>
                  <a:gd name="T37" fmla="*/ 561024 h 355"/>
                  <a:gd name="T38" fmla="*/ 640653 w 521"/>
                  <a:gd name="T39" fmla="*/ 527291 h 355"/>
                  <a:gd name="T40" fmla="*/ 690343 w 521"/>
                  <a:gd name="T41" fmla="*/ 502436 h 355"/>
                  <a:gd name="T42" fmla="*/ 715189 w 521"/>
                  <a:gd name="T43" fmla="*/ 474030 h 355"/>
                  <a:gd name="T44" fmla="*/ 761330 w 521"/>
                  <a:gd name="T45" fmla="*/ 486457 h 355"/>
                  <a:gd name="T46" fmla="*/ 805696 w 521"/>
                  <a:gd name="T47" fmla="*/ 497110 h 355"/>
                  <a:gd name="T48" fmla="*/ 835866 w 521"/>
                  <a:gd name="T49" fmla="*/ 486457 h 355"/>
                  <a:gd name="T50" fmla="*/ 851838 w 521"/>
                  <a:gd name="T51" fmla="*/ 514864 h 355"/>
                  <a:gd name="T52" fmla="*/ 885556 w 521"/>
                  <a:gd name="T53" fmla="*/ 500660 h 355"/>
                  <a:gd name="T54" fmla="*/ 873134 w 521"/>
                  <a:gd name="T55" fmla="*/ 438522 h 355"/>
                  <a:gd name="T56" fmla="*/ 883782 w 521"/>
                  <a:gd name="T57" fmla="*/ 392362 h 355"/>
                  <a:gd name="T58" fmla="*/ 897979 w 521"/>
                  <a:gd name="T59" fmla="*/ 369281 h 355"/>
                  <a:gd name="T60" fmla="*/ 915726 w 521"/>
                  <a:gd name="T61" fmla="*/ 319570 h 355"/>
                  <a:gd name="T62" fmla="*/ 812795 w 521"/>
                  <a:gd name="T63" fmla="*/ 294715 h 355"/>
                  <a:gd name="T64" fmla="*/ 681470 w 521"/>
                  <a:gd name="T65" fmla="*/ 250330 h 355"/>
                  <a:gd name="T66" fmla="*/ 651301 w 521"/>
                  <a:gd name="T67" fmla="*/ 188191 h 355"/>
                  <a:gd name="T68" fmla="*/ 633554 w 521"/>
                  <a:gd name="T69" fmla="*/ 193518 h 355"/>
                  <a:gd name="T70" fmla="*/ 555469 w 521"/>
                  <a:gd name="T71" fmla="*/ 229026 h 355"/>
                  <a:gd name="T72" fmla="*/ 516427 w 521"/>
                  <a:gd name="T73" fmla="*/ 166887 h 355"/>
                  <a:gd name="T74" fmla="*/ 516427 w 521"/>
                  <a:gd name="T75" fmla="*/ 106523 h 355"/>
                  <a:gd name="T76" fmla="*/ 402848 w 521"/>
                  <a:gd name="T77" fmla="*/ 31957 h 355"/>
                  <a:gd name="T78" fmla="*/ 362031 w 521"/>
                  <a:gd name="T79" fmla="*/ 1775 h 355"/>
                  <a:gd name="T80" fmla="*/ 331862 w 521"/>
                  <a:gd name="T81" fmla="*/ 62139 h 355"/>
                  <a:gd name="T82" fmla="*/ 326538 w 521"/>
                  <a:gd name="T83" fmla="*/ 94096 h 355"/>
                  <a:gd name="T84" fmla="*/ 289270 w 521"/>
                  <a:gd name="T85" fmla="*/ 120727 h 355"/>
                  <a:gd name="T86" fmla="*/ 225382 w 521"/>
                  <a:gd name="T87" fmla="*/ 131379 h 355"/>
                  <a:gd name="T88" fmla="*/ 207635 w 521"/>
                  <a:gd name="T89" fmla="*/ 159785 h 355"/>
                  <a:gd name="T90" fmla="*/ 179241 w 521"/>
                  <a:gd name="T91" fmla="*/ 143807 h 355"/>
                  <a:gd name="T92" fmla="*/ 165044 w 521"/>
                  <a:gd name="T93" fmla="*/ 118951 h 355"/>
                  <a:gd name="T94" fmla="*/ 154396 w 521"/>
                  <a:gd name="T95" fmla="*/ 88770 h 355"/>
                  <a:gd name="T96" fmla="*/ 115353 w 521"/>
                  <a:gd name="T97" fmla="*/ 108299 h 355"/>
                  <a:gd name="T98" fmla="*/ 117128 w 521"/>
                  <a:gd name="T99" fmla="*/ 143807 h 355"/>
                  <a:gd name="T100" fmla="*/ 108254 w 521"/>
                  <a:gd name="T101" fmla="*/ 166887 h 355"/>
                  <a:gd name="T102" fmla="*/ 72761 w 521"/>
                  <a:gd name="T103" fmla="*/ 150908 h 355"/>
                  <a:gd name="T104" fmla="*/ 39043 w 521"/>
                  <a:gd name="T105" fmla="*/ 159785 h 355"/>
                  <a:gd name="T106" fmla="*/ 7099 w 521"/>
                  <a:gd name="T107" fmla="*/ 170438 h 355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521"/>
                  <a:gd name="T163" fmla="*/ 0 h 355"/>
                  <a:gd name="T164" fmla="*/ 521 w 521"/>
                  <a:gd name="T165" fmla="*/ 355 h 355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521" h="355">
                    <a:moveTo>
                      <a:pt x="7" y="105"/>
                    </a:moveTo>
                    <a:cubicBezTo>
                      <a:pt x="8" y="107"/>
                      <a:pt x="11" y="110"/>
                      <a:pt x="12" y="113"/>
                    </a:cubicBezTo>
                    <a:cubicBezTo>
                      <a:pt x="13" y="116"/>
                      <a:pt x="10" y="117"/>
                      <a:pt x="8" y="119"/>
                    </a:cubicBezTo>
                    <a:cubicBezTo>
                      <a:pt x="5" y="122"/>
                      <a:pt x="8" y="128"/>
                      <a:pt x="8" y="133"/>
                    </a:cubicBezTo>
                    <a:cubicBezTo>
                      <a:pt x="8" y="138"/>
                      <a:pt x="6" y="155"/>
                      <a:pt x="8" y="156"/>
                    </a:cubicBezTo>
                    <a:cubicBezTo>
                      <a:pt x="10" y="156"/>
                      <a:pt x="11" y="155"/>
                      <a:pt x="12" y="161"/>
                    </a:cubicBezTo>
                    <a:cubicBezTo>
                      <a:pt x="12" y="167"/>
                      <a:pt x="16" y="166"/>
                      <a:pt x="18" y="171"/>
                    </a:cubicBezTo>
                    <a:cubicBezTo>
                      <a:pt x="21" y="176"/>
                      <a:pt x="21" y="175"/>
                      <a:pt x="22" y="181"/>
                    </a:cubicBezTo>
                    <a:cubicBezTo>
                      <a:pt x="23" y="187"/>
                      <a:pt x="30" y="186"/>
                      <a:pt x="33" y="190"/>
                    </a:cubicBezTo>
                    <a:cubicBezTo>
                      <a:pt x="35" y="194"/>
                      <a:pt x="43" y="198"/>
                      <a:pt x="46" y="199"/>
                    </a:cubicBezTo>
                    <a:cubicBezTo>
                      <a:pt x="49" y="201"/>
                      <a:pt x="50" y="205"/>
                      <a:pt x="50" y="210"/>
                    </a:cubicBezTo>
                    <a:cubicBezTo>
                      <a:pt x="50" y="215"/>
                      <a:pt x="47" y="222"/>
                      <a:pt x="49" y="222"/>
                    </a:cubicBezTo>
                    <a:cubicBezTo>
                      <a:pt x="51" y="222"/>
                      <a:pt x="56" y="222"/>
                      <a:pt x="57" y="228"/>
                    </a:cubicBezTo>
                    <a:cubicBezTo>
                      <a:pt x="59" y="234"/>
                      <a:pt x="54" y="237"/>
                      <a:pt x="50" y="238"/>
                    </a:cubicBezTo>
                    <a:cubicBezTo>
                      <a:pt x="46" y="240"/>
                      <a:pt x="42" y="244"/>
                      <a:pt x="39" y="247"/>
                    </a:cubicBezTo>
                    <a:cubicBezTo>
                      <a:pt x="37" y="250"/>
                      <a:pt x="31" y="256"/>
                      <a:pt x="28" y="260"/>
                    </a:cubicBezTo>
                    <a:cubicBezTo>
                      <a:pt x="25" y="263"/>
                      <a:pt x="20" y="265"/>
                      <a:pt x="16" y="266"/>
                    </a:cubicBezTo>
                    <a:cubicBezTo>
                      <a:pt x="12" y="268"/>
                      <a:pt x="10" y="275"/>
                      <a:pt x="9" y="280"/>
                    </a:cubicBezTo>
                    <a:cubicBezTo>
                      <a:pt x="8" y="284"/>
                      <a:pt x="4" y="286"/>
                      <a:pt x="0" y="290"/>
                    </a:cubicBezTo>
                    <a:cubicBezTo>
                      <a:pt x="0" y="290"/>
                      <a:pt x="7" y="291"/>
                      <a:pt x="11" y="293"/>
                    </a:cubicBezTo>
                    <a:cubicBezTo>
                      <a:pt x="15" y="294"/>
                      <a:pt x="20" y="294"/>
                      <a:pt x="25" y="294"/>
                    </a:cubicBezTo>
                    <a:cubicBezTo>
                      <a:pt x="29" y="293"/>
                      <a:pt x="32" y="292"/>
                      <a:pt x="35" y="293"/>
                    </a:cubicBezTo>
                    <a:cubicBezTo>
                      <a:pt x="37" y="293"/>
                      <a:pt x="40" y="288"/>
                      <a:pt x="54" y="301"/>
                    </a:cubicBezTo>
                    <a:cubicBezTo>
                      <a:pt x="67" y="314"/>
                      <a:pt x="68" y="307"/>
                      <a:pt x="73" y="313"/>
                    </a:cubicBezTo>
                    <a:cubicBezTo>
                      <a:pt x="77" y="319"/>
                      <a:pt x="77" y="316"/>
                      <a:pt x="82" y="320"/>
                    </a:cubicBezTo>
                    <a:cubicBezTo>
                      <a:pt x="87" y="323"/>
                      <a:pt x="89" y="326"/>
                      <a:pt x="93" y="324"/>
                    </a:cubicBezTo>
                    <a:cubicBezTo>
                      <a:pt x="97" y="321"/>
                      <a:pt x="100" y="320"/>
                      <a:pt x="104" y="321"/>
                    </a:cubicBezTo>
                    <a:cubicBezTo>
                      <a:pt x="108" y="321"/>
                      <a:pt x="106" y="324"/>
                      <a:pt x="112" y="324"/>
                    </a:cubicBezTo>
                    <a:cubicBezTo>
                      <a:pt x="119" y="325"/>
                      <a:pt x="145" y="324"/>
                      <a:pt x="151" y="324"/>
                    </a:cubicBezTo>
                    <a:cubicBezTo>
                      <a:pt x="156" y="325"/>
                      <a:pt x="160" y="326"/>
                      <a:pt x="163" y="330"/>
                    </a:cubicBezTo>
                    <a:cubicBezTo>
                      <a:pt x="167" y="334"/>
                      <a:pt x="167" y="339"/>
                      <a:pt x="178" y="343"/>
                    </a:cubicBezTo>
                    <a:cubicBezTo>
                      <a:pt x="189" y="347"/>
                      <a:pt x="196" y="349"/>
                      <a:pt x="204" y="350"/>
                    </a:cubicBezTo>
                    <a:cubicBezTo>
                      <a:pt x="212" y="351"/>
                      <a:pt x="221" y="355"/>
                      <a:pt x="229" y="355"/>
                    </a:cubicBezTo>
                    <a:cubicBezTo>
                      <a:pt x="236" y="355"/>
                      <a:pt x="235" y="348"/>
                      <a:pt x="248" y="349"/>
                    </a:cubicBezTo>
                    <a:cubicBezTo>
                      <a:pt x="261" y="349"/>
                      <a:pt x="263" y="346"/>
                      <a:pt x="270" y="344"/>
                    </a:cubicBezTo>
                    <a:cubicBezTo>
                      <a:pt x="278" y="341"/>
                      <a:pt x="281" y="339"/>
                      <a:pt x="288" y="337"/>
                    </a:cubicBezTo>
                    <a:cubicBezTo>
                      <a:pt x="295" y="336"/>
                      <a:pt x="298" y="333"/>
                      <a:pt x="304" y="329"/>
                    </a:cubicBezTo>
                    <a:cubicBezTo>
                      <a:pt x="310" y="325"/>
                      <a:pt x="324" y="322"/>
                      <a:pt x="335" y="316"/>
                    </a:cubicBezTo>
                    <a:cubicBezTo>
                      <a:pt x="346" y="310"/>
                      <a:pt x="344" y="305"/>
                      <a:pt x="349" y="302"/>
                    </a:cubicBezTo>
                    <a:cubicBezTo>
                      <a:pt x="354" y="299"/>
                      <a:pt x="355" y="301"/>
                      <a:pt x="361" y="297"/>
                    </a:cubicBezTo>
                    <a:cubicBezTo>
                      <a:pt x="367" y="292"/>
                      <a:pt x="371" y="290"/>
                      <a:pt x="376" y="288"/>
                    </a:cubicBezTo>
                    <a:cubicBezTo>
                      <a:pt x="382" y="286"/>
                      <a:pt x="385" y="288"/>
                      <a:pt x="389" y="283"/>
                    </a:cubicBezTo>
                    <a:cubicBezTo>
                      <a:pt x="394" y="279"/>
                      <a:pt x="394" y="280"/>
                      <a:pt x="395" y="275"/>
                    </a:cubicBezTo>
                    <a:cubicBezTo>
                      <a:pt x="396" y="270"/>
                      <a:pt x="395" y="268"/>
                      <a:pt x="403" y="267"/>
                    </a:cubicBezTo>
                    <a:cubicBezTo>
                      <a:pt x="410" y="265"/>
                      <a:pt x="410" y="262"/>
                      <a:pt x="417" y="267"/>
                    </a:cubicBezTo>
                    <a:cubicBezTo>
                      <a:pt x="423" y="272"/>
                      <a:pt x="422" y="275"/>
                      <a:pt x="429" y="274"/>
                    </a:cubicBezTo>
                    <a:cubicBezTo>
                      <a:pt x="435" y="272"/>
                      <a:pt x="436" y="268"/>
                      <a:pt x="441" y="272"/>
                    </a:cubicBezTo>
                    <a:cubicBezTo>
                      <a:pt x="446" y="276"/>
                      <a:pt x="452" y="277"/>
                      <a:pt x="454" y="280"/>
                    </a:cubicBezTo>
                    <a:cubicBezTo>
                      <a:pt x="456" y="284"/>
                      <a:pt x="462" y="286"/>
                      <a:pt x="463" y="282"/>
                    </a:cubicBezTo>
                    <a:cubicBezTo>
                      <a:pt x="464" y="278"/>
                      <a:pt x="466" y="271"/>
                      <a:pt x="471" y="274"/>
                    </a:cubicBezTo>
                    <a:cubicBezTo>
                      <a:pt x="475" y="276"/>
                      <a:pt x="476" y="276"/>
                      <a:pt x="476" y="282"/>
                    </a:cubicBezTo>
                    <a:cubicBezTo>
                      <a:pt x="475" y="288"/>
                      <a:pt x="475" y="290"/>
                      <a:pt x="480" y="290"/>
                    </a:cubicBezTo>
                    <a:cubicBezTo>
                      <a:pt x="484" y="289"/>
                      <a:pt x="492" y="292"/>
                      <a:pt x="495" y="291"/>
                    </a:cubicBezTo>
                    <a:cubicBezTo>
                      <a:pt x="499" y="290"/>
                      <a:pt x="499" y="292"/>
                      <a:pt x="499" y="282"/>
                    </a:cubicBezTo>
                    <a:cubicBezTo>
                      <a:pt x="498" y="272"/>
                      <a:pt x="502" y="266"/>
                      <a:pt x="499" y="261"/>
                    </a:cubicBezTo>
                    <a:cubicBezTo>
                      <a:pt x="495" y="256"/>
                      <a:pt x="491" y="251"/>
                      <a:pt x="492" y="247"/>
                    </a:cubicBezTo>
                    <a:cubicBezTo>
                      <a:pt x="493" y="243"/>
                      <a:pt x="491" y="238"/>
                      <a:pt x="494" y="233"/>
                    </a:cubicBezTo>
                    <a:cubicBezTo>
                      <a:pt x="496" y="229"/>
                      <a:pt x="497" y="224"/>
                      <a:pt x="498" y="221"/>
                    </a:cubicBezTo>
                    <a:cubicBezTo>
                      <a:pt x="499" y="217"/>
                      <a:pt x="499" y="212"/>
                      <a:pt x="502" y="212"/>
                    </a:cubicBezTo>
                    <a:cubicBezTo>
                      <a:pt x="506" y="211"/>
                      <a:pt x="506" y="213"/>
                      <a:pt x="506" y="208"/>
                    </a:cubicBezTo>
                    <a:cubicBezTo>
                      <a:pt x="506" y="202"/>
                      <a:pt x="511" y="199"/>
                      <a:pt x="512" y="192"/>
                    </a:cubicBezTo>
                    <a:cubicBezTo>
                      <a:pt x="513" y="185"/>
                      <a:pt x="514" y="184"/>
                      <a:pt x="516" y="180"/>
                    </a:cubicBezTo>
                    <a:cubicBezTo>
                      <a:pt x="521" y="166"/>
                      <a:pt x="521" y="166"/>
                      <a:pt x="521" y="166"/>
                    </a:cubicBezTo>
                    <a:cubicBezTo>
                      <a:pt x="514" y="164"/>
                      <a:pt x="471" y="165"/>
                      <a:pt x="458" y="166"/>
                    </a:cubicBezTo>
                    <a:cubicBezTo>
                      <a:pt x="446" y="166"/>
                      <a:pt x="418" y="172"/>
                      <a:pt x="405" y="160"/>
                    </a:cubicBezTo>
                    <a:cubicBezTo>
                      <a:pt x="393" y="148"/>
                      <a:pt x="392" y="141"/>
                      <a:pt x="384" y="141"/>
                    </a:cubicBezTo>
                    <a:cubicBezTo>
                      <a:pt x="375" y="141"/>
                      <a:pt x="366" y="128"/>
                      <a:pt x="365" y="121"/>
                    </a:cubicBezTo>
                    <a:cubicBezTo>
                      <a:pt x="364" y="113"/>
                      <a:pt x="368" y="109"/>
                      <a:pt x="367" y="106"/>
                    </a:cubicBezTo>
                    <a:cubicBezTo>
                      <a:pt x="367" y="103"/>
                      <a:pt x="363" y="104"/>
                      <a:pt x="360" y="104"/>
                    </a:cubicBezTo>
                    <a:cubicBezTo>
                      <a:pt x="358" y="105"/>
                      <a:pt x="361" y="110"/>
                      <a:pt x="357" y="109"/>
                    </a:cubicBezTo>
                    <a:cubicBezTo>
                      <a:pt x="353" y="108"/>
                      <a:pt x="336" y="114"/>
                      <a:pt x="333" y="120"/>
                    </a:cubicBezTo>
                    <a:cubicBezTo>
                      <a:pt x="331" y="126"/>
                      <a:pt x="324" y="130"/>
                      <a:pt x="313" y="129"/>
                    </a:cubicBezTo>
                    <a:cubicBezTo>
                      <a:pt x="301" y="128"/>
                      <a:pt x="300" y="123"/>
                      <a:pt x="295" y="115"/>
                    </a:cubicBezTo>
                    <a:cubicBezTo>
                      <a:pt x="290" y="107"/>
                      <a:pt x="290" y="98"/>
                      <a:pt x="291" y="94"/>
                    </a:cubicBezTo>
                    <a:cubicBezTo>
                      <a:pt x="293" y="90"/>
                      <a:pt x="299" y="88"/>
                      <a:pt x="300" y="82"/>
                    </a:cubicBezTo>
                    <a:cubicBezTo>
                      <a:pt x="301" y="76"/>
                      <a:pt x="298" y="64"/>
                      <a:pt x="291" y="60"/>
                    </a:cubicBezTo>
                    <a:cubicBezTo>
                      <a:pt x="284" y="55"/>
                      <a:pt x="259" y="60"/>
                      <a:pt x="256" y="56"/>
                    </a:cubicBezTo>
                    <a:cubicBezTo>
                      <a:pt x="252" y="53"/>
                      <a:pt x="232" y="27"/>
                      <a:pt x="227" y="18"/>
                    </a:cubicBezTo>
                    <a:cubicBezTo>
                      <a:pt x="222" y="9"/>
                      <a:pt x="218" y="6"/>
                      <a:pt x="212" y="5"/>
                    </a:cubicBezTo>
                    <a:cubicBezTo>
                      <a:pt x="206" y="4"/>
                      <a:pt x="212" y="2"/>
                      <a:pt x="204" y="1"/>
                    </a:cubicBezTo>
                    <a:cubicBezTo>
                      <a:pt x="196" y="0"/>
                      <a:pt x="195" y="0"/>
                      <a:pt x="195" y="10"/>
                    </a:cubicBezTo>
                    <a:cubicBezTo>
                      <a:pt x="196" y="19"/>
                      <a:pt x="191" y="33"/>
                      <a:pt x="187" y="35"/>
                    </a:cubicBezTo>
                    <a:cubicBezTo>
                      <a:pt x="185" y="37"/>
                      <a:pt x="185" y="37"/>
                      <a:pt x="185" y="37"/>
                    </a:cubicBezTo>
                    <a:cubicBezTo>
                      <a:pt x="185" y="37"/>
                      <a:pt x="184" y="49"/>
                      <a:pt x="184" y="53"/>
                    </a:cubicBezTo>
                    <a:cubicBezTo>
                      <a:pt x="184" y="56"/>
                      <a:pt x="176" y="65"/>
                      <a:pt x="172" y="65"/>
                    </a:cubicBezTo>
                    <a:cubicBezTo>
                      <a:pt x="169" y="64"/>
                      <a:pt x="163" y="64"/>
                      <a:pt x="163" y="68"/>
                    </a:cubicBezTo>
                    <a:cubicBezTo>
                      <a:pt x="162" y="71"/>
                      <a:pt x="161" y="74"/>
                      <a:pt x="157" y="74"/>
                    </a:cubicBezTo>
                    <a:cubicBezTo>
                      <a:pt x="153" y="73"/>
                      <a:pt x="132" y="74"/>
                      <a:pt x="127" y="74"/>
                    </a:cubicBezTo>
                    <a:cubicBezTo>
                      <a:pt x="123" y="74"/>
                      <a:pt x="120" y="75"/>
                      <a:pt x="120" y="81"/>
                    </a:cubicBezTo>
                    <a:cubicBezTo>
                      <a:pt x="120" y="86"/>
                      <a:pt x="122" y="89"/>
                      <a:pt x="117" y="90"/>
                    </a:cubicBezTo>
                    <a:cubicBezTo>
                      <a:pt x="112" y="90"/>
                      <a:pt x="107" y="91"/>
                      <a:pt x="103" y="89"/>
                    </a:cubicBezTo>
                    <a:cubicBezTo>
                      <a:pt x="100" y="87"/>
                      <a:pt x="105" y="82"/>
                      <a:pt x="101" y="81"/>
                    </a:cubicBezTo>
                    <a:cubicBezTo>
                      <a:pt x="97" y="80"/>
                      <a:pt x="95" y="81"/>
                      <a:pt x="95" y="77"/>
                    </a:cubicBezTo>
                    <a:cubicBezTo>
                      <a:pt x="94" y="72"/>
                      <a:pt x="96" y="69"/>
                      <a:pt x="93" y="67"/>
                    </a:cubicBezTo>
                    <a:cubicBezTo>
                      <a:pt x="89" y="65"/>
                      <a:pt x="86" y="66"/>
                      <a:pt x="86" y="60"/>
                    </a:cubicBezTo>
                    <a:cubicBezTo>
                      <a:pt x="86" y="54"/>
                      <a:pt x="91" y="50"/>
                      <a:pt x="87" y="50"/>
                    </a:cubicBezTo>
                    <a:cubicBezTo>
                      <a:pt x="83" y="49"/>
                      <a:pt x="78" y="50"/>
                      <a:pt x="74" y="53"/>
                    </a:cubicBezTo>
                    <a:cubicBezTo>
                      <a:pt x="70" y="55"/>
                      <a:pt x="64" y="57"/>
                      <a:pt x="65" y="61"/>
                    </a:cubicBezTo>
                    <a:cubicBezTo>
                      <a:pt x="65" y="66"/>
                      <a:pt x="63" y="71"/>
                      <a:pt x="63" y="76"/>
                    </a:cubicBezTo>
                    <a:cubicBezTo>
                      <a:pt x="63" y="80"/>
                      <a:pt x="65" y="78"/>
                      <a:pt x="66" y="81"/>
                    </a:cubicBezTo>
                    <a:cubicBezTo>
                      <a:pt x="67" y="83"/>
                      <a:pt x="69" y="89"/>
                      <a:pt x="67" y="91"/>
                    </a:cubicBezTo>
                    <a:cubicBezTo>
                      <a:pt x="65" y="94"/>
                      <a:pt x="63" y="95"/>
                      <a:pt x="61" y="94"/>
                    </a:cubicBezTo>
                    <a:cubicBezTo>
                      <a:pt x="58" y="93"/>
                      <a:pt x="55" y="92"/>
                      <a:pt x="52" y="89"/>
                    </a:cubicBezTo>
                    <a:cubicBezTo>
                      <a:pt x="49" y="87"/>
                      <a:pt x="48" y="85"/>
                      <a:pt x="41" y="85"/>
                    </a:cubicBezTo>
                    <a:cubicBezTo>
                      <a:pt x="35" y="85"/>
                      <a:pt x="30" y="87"/>
                      <a:pt x="26" y="86"/>
                    </a:cubicBezTo>
                    <a:cubicBezTo>
                      <a:pt x="23" y="86"/>
                      <a:pt x="24" y="87"/>
                      <a:pt x="22" y="90"/>
                    </a:cubicBezTo>
                    <a:cubicBezTo>
                      <a:pt x="20" y="93"/>
                      <a:pt x="15" y="94"/>
                      <a:pt x="10" y="93"/>
                    </a:cubicBezTo>
                    <a:cubicBezTo>
                      <a:pt x="6" y="93"/>
                      <a:pt x="9" y="94"/>
                      <a:pt x="4" y="96"/>
                    </a:cubicBezTo>
                    <a:lnTo>
                      <a:pt x="7" y="105"/>
                    </a:lnTo>
                    <a:close/>
                  </a:path>
                </a:pathLst>
              </a:custGeom>
              <a:grpFill/>
              <a:ln w="6350" cmpd="sng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lIns="44450" tIns="44450" rIns="44450" bIns="4445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MX" sz="7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7" name="Freeform 41">
                <a:extLst>
                  <a:ext uri="{FF2B5EF4-FFF2-40B4-BE49-F238E27FC236}">
                    <a16:creationId xmlns:a16="http://schemas.microsoft.com/office/drawing/2014/main" id="{309DF83F-F476-B21C-6637-8331BBF9E4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06114" y="5015646"/>
                <a:ext cx="948103" cy="866408"/>
              </a:xfrm>
              <a:custGeom>
                <a:avLst/>
                <a:gdLst>
                  <a:gd name="T0" fmla="*/ 56770 w 431"/>
                  <a:gd name="T1" fmla="*/ 189735 h 405"/>
                  <a:gd name="T2" fmla="*/ 44351 w 431"/>
                  <a:gd name="T3" fmla="*/ 219880 h 405"/>
                  <a:gd name="T4" fmla="*/ 26611 w 431"/>
                  <a:gd name="T5" fmla="*/ 269530 h 405"/>
                  <a:gd name="T6" fmla="*/ 12418 w 431"/>
                  <a:gd name="T7" fmla="*/ 292582 h 405"/>
                  <a:gd name="T8" fmla="*/ 1774 w 431"/>
                  <a:gd name="T9" fmla="*/ 338685 h 405"/>
                  <a:gd name="T10" fmla="*/ 14192 w 431"/>
                  <a:gd name="T11" fmla="*/ 400748 h 405"/>
                  <a:gd name="T12" fmla="*/ 30159 w 431"/>
                  <a:gd name="T13" fmla="*/ 423800 h 405"/>
                  <a:gd name="T14" fmla="*/ 78058 w 431"/>
                  <a:gd name="T15" fmla="*/ 461038 h 405"/>
                  <a:gd name="T16" fmla="*/ 145472 w 431"/>
                  <a:gd name="T17" fmla="*/ 494729 h 405"/>
                  <a:gd name="T18" fmla="*/ 200468 w 431"/>
                  <a:gd name="T19" fmla="*/ 547926 h 405"/>
                  <a:gd name="T20" fmla="*/ 271430 w 431"/>
                  <a:gd name="T21" fmla="*/ 599349 h 405"/>
                  <a:gd name="T22" fmla="*/ 306911 w 431"/>
                  <a:gd name="T23" fmla="*/ 627721 h 405"/>
                  <a:gd name="T24" fmla="*/ 356584 w 431"/>
                  <a:gd name="T25" fmla="*/ 673824 h 405"/>
                  <a:gd name="T26" fmla="*/ 409806 w 431"/>
                  <a:gd name="T27" fmla="*/ 718155 h 405"/>
                  <a:gd name="T28" fmla="*/ 431094 w 431"/>
                  <a:gd name="T29" fmla="*/ 679144 h 405"/>
                  <a:gd name="T30" fmla="*/ 432868 w 431"/>
                  <a:gd name="T31" fmla="*/ 634814 h 405"/>
                  <a:gd name="T32" fmla="*/ 438191 w 431"/>
                  <a:gd name="T33" fmla="*/ 581617 h 405"/>
                  <a:gd name="T34" fmla="*/ 431094 w 431"/>
                  <a:gd name="T35" fmla="*/ 517781 h 405"/>
                  <a:gd name="T36" fmla="*/ 463027 w 431"/>
                  <a:gd name="T37" fmla="*/ 457491 h 405"/>
                  <a:gd name="T38" fmla="*/ 503831 w 431"/>
                  <a:gd name="T39" fmla="*/ 384789 h 405"/>
                  <a:gd name="T40" fmla="*/ 583663 w 431"/>
                  <a:gd name="T41" fmla="*/ 381243 h 405"/>
                  <a:gd name="T42" fmla="*/ 656399 w 431"/>
                  <a:gd name="T43" fmla="*/ 374150 h 405"/>
                  <a:gd name="T44" fmla="*/ 738005 w 431"/>
                  <a:gd name="T45" fmla="*/ 367057 h 405"/>
                  <a:gd name="T46" fmla="*/ 755746 w 431"/>
                  <a:gd name="T47" fmla="*/ 319180 h 405"/>
                  <a:gd name="T48" fmla="*/ 729135 w 431"/>
                  <a:gd name="T49" fmla="*/ 281942 h 405"/>
                  <a:gd name="T50" fmla="*/ 686558 w 431"/>
                  <a:gd name="T51" fmla="*/ 230519 h 405"/>
                  <a:gd name="T52" fmla="*/ 613822 w 431"/>
                  <a:gd name="T53" fmla="*/ 196828 h 405"/>
                  <a:gd name="T54" fmla="*/ 580115 w 431"/>
                  <a:gd name="T55" fmla="*/ 150724 h 405"/>
                  <a:gd name="T56" fmla="*/ 532215 w 431"/>
                  <a:gd name="T57" fmla="*/ 131218 h 405"/>
                  <a:gd name="T58" fmla="*/ 496734 w 431"/>
                  <a:gd name="T59" fmla="*/ 99300 h 405"/>
                  <a:gd name="T60" fmla="*/ 475446 w 431"/>
                  <a:gd name="T61" fmla="*/ 78022 h 405"/>
                  <a:gd name="T62" fmla="*/ 445287 w 431"/>
                  <a:gd name="T63" fmla="*/ 35464 h 405"/>
                  <a:gd name="T64" fmla="*/ 418676 w 431"/>
                  <a:gd name="T65" fmla="*/ 15959 h 405"/>
                  <a:gd name="T66" fmla="*/ 384969 w 431"/>
                  <a:gd name="T67" fmla="*/ 5320 h 405"/>
                  <a:gd name="T68" fmla="*/ 353036 w 431"/>
                  <a:gd name="T69" fmla="*/ 26598 h 405"/>
                  <a:gd name="T70" fmla="*/ 324651 w 431"/>
                  <a:gd name="T71" fmla="*/ 51423 h 405"/>
                  <a:gd name="T72" fmla="*/ 292718 w 431"/>
                  <a:gd name="T73" fmla="*/ 90434 h 405"/>
                  <a:gd name="T74" fmla="*/ 264334 w 431"/>
                  <a:gd name="T75" fmla="*/ 129445 h 405"/>
                  <a:gd name="T76" fmla="*/ 218208 w 431"/>
                  <a:gd name="T77" fmla="*/ 104620 h 405"/>
                  <a:gd name="T78" fmla="*/ 198694 w 431"/>
                  <a:gd name="T79" fmla="*/ 40784 h 405"/>
                  <a:gd name="T80" fmla="*/ 163213 w 431"/>
                  <a:gd name="T81" fmla="*/ 14186 h 405"/>
                  <a:gd name="T82" fmla="*/ 136602 w 431"/>
                  <a:gd name="T83" fmla="*/ 44331 h 405"/>
                  <a:gd name="T84" fmla="*/ 117087 w 431"/>
                  <a:gd name="T85" fmla="*/ 81568 h 405"/>
                  <a:gd name="T86" fmla="*/ 99347 w 431"/>
                  <a:gd name="T87" fmla="*/ 117033 h 405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431"/>
                  <a:gd name="T133" fmla="*/ 0 h 405"/>
                  <a:gd name="T134" fmla="*/ 431 w 431"/>
                  <a:gd name="T135" fmla="*/ 405 h 405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431" h="405">
                    <a:moveTo>
                      <a:pt x="52" y="77"/>
                    </a:moveTo>
                    <a:cubicBezTo>
                      <a:pt x="52" y="86"/>
                      <a:pt x="39" y="105"/>
                      <a:pt x="32" y="107"/>
                    </a:cubicBezTo>
                    <a:cubicBezTo>
                      <a:pt x="30" y="110"/>
                      <a:pt x="30" y="110"/>
                      <a:pt x="30" y="110"/>
                    </a:cubicBezTo>
                    <a:cubicBezTo>
                      <a:pt x="25" y="124"/>
                      <a:pt x="25" y="124"/>
                      <a:pt x="25" y="124"/>
                    </a:cubicBezTo>
                    <a:cubicBezTo>
                      <a:pt x="23" y="128"/>
                      <a:pt x="22" y="129"/>
                      <a:pt x="21" y="136"/>
                    </a:cubicBezTo>
                    <a:cubicBezTo>
                      <a:pt x="20" y="143"/>
                      <a:pt x="15" y="146"/>
                      <a:pt x="15" y="152"/>
                    </a:cubicBezTo>
                    <a:cubicBezTo>
                      <a:pt x="15" y="157"/>
                      <a:pt x="15" y="155"/>
                      <a:pt x="11" y="156"/>
                    </a:cubicBezTo>
                    <a:cubicBezTo>
                      <a:pt x="8" y="156"/>
                      <a:pt x="8" y="161"/>
                      <a:pt x="7" y="165"/>
                    </a:cubicBezTo>
                    <a:cubicBezTo>
                      <a:pt x="6" y="168"/>
                      <a:pt x="5" y="173"/>
                      <a:pt x="3" y="177"/>
                    </a:cubicBezTo>
                    <a:cubicBezTo>
                      <a:pt x="0" y="182"/>
                      <a:pt x="2" y="187"/>
                      <a:pt x="1" y="191"/>
                    </a:cubicBezTo>
                    <a:cubicBezTo>
                      <a:pt x="0" y="195"/>
                      <a:pt x="4" y="200"/>
                      <a:pt x="8" y="205"/>
                    </a:cubicBezTo>
                    <a:cubicBezTo>
                      <a:pt x="11" y="210"/>
                      <a:pt x="5" y="217"/>
                      <a:pt x="8" y="226"/>
                    </a:cubicBezTo>
                    <a:cubicBezTo>
                      <a:pt x="9" y="232"/>
                      <a:pt x="8" y="234"/>
                      <a:pt x="4" y="235"/>
                    </a:cubicBezTo>
                    <a:cubicBezTo>
                      <a:pt x="4" y="235"/>
                      <a:pt x="9" y="236"/>
                      <a:pt x="17" y="239"/>
                    </a:cubicBezTo>
                    <a:cubicBezTo>
                      <a:pt x="24" y="242"/>
                      <a:pt x="24" y="241"/>
                      <a:pt x="30" y="249"/>
                    </a:cubicBezTo>
                    <a:cubicBezTo>
                      <a:pt x="36" y="258"/>
                      <a:pt x="38" y="260"/>
                      <a:pt x="44" y="260"/>
                    </a:cubicBezTo>
                    <a:cubicBezTo>
                      <a:pt x="51" y="260"/>
                      <a:pt x="63" y="260"/>
                      <a:pt x="66" y="266"/>
                    </a:cubicBezTo>
                    <a:cubicBezTo>
                      <a:pt x="70" y="273"/>
                      <a:pt x="75" y="273"/>
                      <a:pt x="82" y="279"/>
                    </a:cubicBezTo>
                    <a:cubicBezTo>
                      <a:pt x="90" y="285"/>
                      <a:pt x="85" y="292"/>
                      <a:pt x="97" y="299"/>
                    </a:cubicBezTo>
                    <a:cubicBezTo>
                      <a:pt x="109" y="305"/>
                      <a:pt x="112" y="304"/>
                      <a:pt x="113" y="309"/>
                    </a:cubicBezTo>
                    <a:cubicBezTo>
                      <a:pt x="114" y="314"/>
                      <a:pt x="125" y="326"/>
                      <a:pt x="131" y="329"/>
                    </a:cubicBezTo>
                    <a:cubicBezTo>
                      <a:pt x="138" y="331"/>
                      <a:pt x="148" y="336"/>
                      <a:pt x="153" y="338"/>
                    </a:cubicBezTo>
                    <a:cubicBezTo>
                      <a:pt x="159" y="340"/>
                      <a:pt x="171" y="339"/>
                      <a:pt x="171" y="343"/>
                    </a:cubicBezTo>
                    <a:cubicBezTo>
                      <a:pt x="171" y="346"/>
                      <a:pt x="170" y="347"/>
                      <a:pt x="173" y="354"/>
                    </a:cubicBezTo>
                    <a:cubicBezTo>
                      <a:pt x="177" y="361"/>
                      <a:pt x="178" y="366"/>
                      <a:pt x="185" y="368"/>
                    </a:cubicBezTo>
                    <a:cubicBezTo>
                      <a:pt x="191" y="371"/>
                      <a:pt x="198" y="374"/>
                      <a:pt x="201" y="380"/>
                    </a:cubicBezTo>
                    <a:cubicBezTo>
                      <a:pt x="204" y="385"/>
                      <a:pt x="203" y="387"/>
                      <a:pt x="211" y="392"/>
                    </a:cubicBezTo>
                    <a:cubicBezTo>
                      <a:pt x="219" y="397"/>
                      <a:pt x="226" y="405"/>
                      <a:pt x="231" y="405"/>
                    </a:cubicBezTo>
                    <a:cubicBezTo>
                      <a:pt x="236" y="404"/>
                      <a:pt x="239" y="403"/>
                      <a:pt x="242" y="397"/>
                    </a:cubicBezTo>
                    <a:cubicBezTo>
                      <a:pt x="245" y="390"/>
                      <a:pt x="244" y="390"/>
                      <a:pt x="243" y="383"/>
                    </a:cubicBezTo>
                    <a:cubicBezTo>
                      <a:pt x="241" y="377"/>
                      <a:pt x="238" y="373"/>
                      <a:pt x="241" y="370"/>
                    </a:cubicBezTo>
                    <a:cubicBezTo>
                      <a:pt x="243" y="366"/>
                      <a:pt x="243" y="365"/>
                      <a:pt x="244" y="358"/>
                    </a:cubicBezTo>
                    <a:cubicBezTo>
                      <a:pt x="245" y="351"/>
                      <a:pt x="250" y="353"/>
                      <a:pt x="250" y="345"/>
                    </a:cubicBezTo>
                    <a:cubicBezTo>
                      <a:pt x="249" y="337"/>
                      <a:pt x="253" y="336"/>
                      <a:pt x="247" y="328"/>
                    </a:cubicBezTo>
                    <a:cubicBezTo>
                      <a:pt x="241" y="320"/>
                      <a:pt x="237" y="319"/>
                      <a:pt x="238" y="312"/>
                    </a:cubicBezTo>
                    <a:cubicBezTo>
                      <a:pt x="238" y="304"/>
                      <a:pt x="240" y="299"/>
                      <a:pt x="243" y="292"/>
                    </a:cubicBezTo>
                    <a:cubicBezTo>
                      <a:pt x="246" y="286"/>
                      <a:pt x="249" y="280"/>
                      <a:pt x="252" y="273"/>
                    </a:cubicBezTo>
                    <a:cubicBezTo>
                      <a:pt x="255" y="266"/>
                      <a:pt x="259" y="264"/>
                      <a:pt x="261" y="258"/>
                    </a:cubicBezTo>
                    <a:cubicBezTo>
                      <a:pt x="263" y="251"/>
                      <a:pt x="270" y="238"/>
                      <a:pt x="274" y="230"/>
                    </a:cubicBezTo>
                    <a:cubicBezTo>
                      <a:pt x="278" y="222"/>
                      <a:pt x="276" y="217"/>
                      <a:pt x="284" y="217"/>
                    </a:cubicBezTo>
                    <a:cubicBezTo>
                      <a:pt x="292" y="216"/>
                      <a:pt x="315" y="215"/>
                      <a:pt x="320" y="216"/>
                    </a:cubicBezTo>
                    <a:cubicBezTo>
                      <a:pt x="325" y="217"/>
                      <a:pt x="328" y="218"/>
                      <a:pt x="329" y="215"/>
                    </a:cubicBezTo>
                    <a:cubicBezTo>
                      <a:pt x="331" y="211"/>
                      <a:pt x="336" y="212"/>
                      <a:pt x="342" y="212"/>
                    </a:cubicBezTo>
                    <a:cubicBezTo>
                      <a:pt x="348" y="212"/>
                      <a:pt x="370" y="214"/>
                      <a:pt x="370" y="211"/>
                    </a:cubicBezTo>
                    <a:cubicBezTo>
                      <a:pt x="371" y="208"/>
                      <a:pt x="370" y="207"/>
                      <a:pt x="377" y="207"/>
                    </a:cubicBezTo>
                    <a:cubicBezTo>
                      <a:pt x="384" y="207"/>
                      <a:pt x="412" y="207"/>
                      <a:pt x="416" y="207"/>
                    </a:cubicBezTo>
                    <a:cubicBezTo>
                      <a:pt x="421" y="208"/>
                      <a:pt x="427" y="208"/>
                      <a:pt x="425" y="203"/>
                    </a:cubicBezTo>
                    <a:cubicBezTo>
                      <a:pt x="423" y="198"/>
                      <a:pt x="423" y="188"/>
                      <a:pt x="426" y="180"/>
                    </a:cubicBezTo>
                    <a:cubicBezTo>
                      <a:pt x="428" y="172"/>
                      <a:pt x="431" y="171"/>
                      <a:pt x="428" y="166"/>
                    </a:cubicBezTo>
                    <a:cubicBezTo>
                      <a:pt x="425" y="161"/>
                      <a:pt x="418" y="163"/>
                      <a:pt x="411" y="159"/>
                    </a:cubicBezTo>
                    <a:cubicBezTo>
                      <a:pt x="405" y="155"/>
                      <a:pt x="403" y="152"/>
                      <a:pt x="399" y="145"/>
                    </a:cubicBezTo>
                    <a:cubicBezTo>
                      <a:pt x="396" y="138"/>
                      <a:pt x="394" y="133"/>
                      <a:pt x="387" y="130"/>
                    </a:cubicBezTo>
                    <a:cubicBezTo>
                      <a:pt x="381" y="127"/>
                      <a:pt x="372" y="131"/>
                      <a:pt x="368" y="124"/>
                    </a:cubicBezTo>
                    <a:cubicBezTo>
                      <a:pt x="365" y="118"/>
                      <a:pt x="353" y="114"/>
                      <a:pt x="346" y="111"/>
                    </a:cubicBezTo>
                    <a:cubicBezTo>
                      <a:pt x="340" y="108"/>
                      <a:pt x="331" y="105"/>
                      <a:pt x="330" y="99"/>
                    </a:cubicBezTo>
                    <a:cubicBezTo>
                      <a:pt x="329" y="93"/>
                      <a:pt x="331" y="88"/>
                      <a:pt x="327" y="85"/>
                    </a:cubicBezTo>
                    <a:cubicBezTo>
                      <a:pt x="324" y="83"/>
                      <a:pt x="319" y="81"/>
                      <a:pt x="312" y="78"/>
                    </a:cubicBezTo>
                    <a:cubicBezTo>
                      <a:pt x="306" y="76"/>
                      <a:pt x="300" y="80"/>
                      <a:pt x="300" y="74"/>
                    </a:cubicBezTo>
                    <a:cubicBezTo>
                      <a:pt x="300" y="68"/>
                      <a:pt x="302" y="61"/>
                      <a:pt x="296" y="58"/>
                    </a:cubicBezTo>
                    <a:cubicBezTo>
                      <a:pt x="290" y="55"/>
                      <a:pt x="281" y="59"/>
                      <a:pt x="280" y="56"/>
                    </a:cubicBezTo>
                    <a:cubicBezTo>
                      <a:pt x="278" y="52"/>
                      <a:pt x="275" y="52"/>
                      <a:pt x="272" y="51"/>
                    </a:cubicBezTo>
                    <a:cubicBezTo>
                      <a:pt x="269" y="51"/>
                      <a:pt x="267" y="50"/>
                      <a:pt x="268" y="44"/>
                    </a:cubicBezTo>
                    <a:cubicBezTo>
                      <a:pt x="268" y="37"/>
                      <a:pt x="269" y="30"/>
                      <a:pt x="260" y="29"/>
                    </a:cubicBezTo>
                    <a:cubicBezTo>
                      <a:pt x="250" y="27"/>
                      <a:pt x="254" y="25"/>
                      <a:pt x="251" y="20"/>
                    </a:cubicBezTo>
                    <a:cubicBezTo>
                      <a:pt x="248" y="15"/>
                      <a:pt x="248" y="12"/>
                      <a:pt x="247" y="10"/>
                    </a:cubicBezTo>
                    <a:cubicBezTo>
                      <a:pt x="246" y="8"/>
                      <a:pt x="238" y="10"/>
                      <a:pt x="236" y="9"/>
                    </a:cubicBezTo>
                    <a:cubicBezTo>
                      <a:pt x="233" y="8"/>
                      <a:pt x="232" y="3"/>
                      <a:pt x="229" y="2"/>
                    </a:cubicBezTo>
                    <a:cubicBezTo>
                      <a:pt x="226" y="1"/>
                      <a:pt x="219" y="0"/>
                      <a:pt x="217" y="3"/>
                    </a:cubicBezTo>
                    <a:cubicBezTo>
                      <a:pt x="216" y="5"/>
                      <a:pt x="214" y="7"/>
                      <a:pt x="209" y="10"/>
                    </a:cubicBezTo>
                    <a:cubicBezTo>
                      <a:pt x="205" y="14"/>
                      <a:pt x="199" y="10"/>
                      <a:pt x="199" y="15"/>
                    </a:cubicBezTo>
                    <a:cubicBezTo>
                      <a:pt x="199" y="20"/>
                      <a:pt x="197" y="23"/>
                      <a:pt x="194" y="24"/>
                    </a:cubicBezTo>
                    <a:cubicBezTo>
                      <a:pt x="190" y="25"/>
                      <a:pt x="187" y="25"/>
                      <a:pt x="183" y="29"/>
                    </a:cubicBezTo>
                    <a:cubicBezTo>
                      <a:pt x="180" y="33"/>
                      <a:pt x="175" y="39"/>
                      <a:pt x="173" y="42"/>
                    </a:cubicBezTo>
                    <a:cubicBezTo>
                      <a:pt x="172" y="44"/>
                      <a:pt x="168" y="49"/>
                      <a:pt x="165" y="51"/>
                    </a:cubicBezTo>
                    <a:cubicBezTo>
                      <a:pt x="162" y="54"/>
                      <a:pt x="159" y="54"/>
                      <a:pt x="158" y="61"/>
                    </a:cubicBezTo>
                    <a:cubicBezTo>
                      <a:pt x="156" y="67"/>
                      <a:pt x="159" y="74"/>
                      <a:pt x="149" y="73"/>
                    </a:cubicBezTo>
                    <a:cubicBezTo>
                      <a:pt x="139" y="73"/>
                      <a:pt x="136" y="72"/>
                      <a:pt x="134" y="68"/>
                    </a:cubicBezTo>
                    <a:cubicBezTo>
                      <a:pt x="131" y="64"/>
                      <a:pt x="131" y="61"/>
                      <a:pt x="123" y="59"/>
                    </a:cubicBezTo>
                    <a:cubicBezTo>
                      <a:pt x="114" y="56"/>
                      <a:pt x="113" y="47"/>
                      <a:pt x="112" y="41"/>
                    </a:cubicBezTo>
                    <a:cubicBezTo>
                      <a:pt x="112" y="35"/>
                      <a:pt x="115" y="27"/>
                      <a:pt x="112" y="23"/>
                    </a:cubicBezTo>
                    <a:cubicBezTo>
                      <a:pt x="108" y="20"/>
                      <a:pt x="109" y="19"/>
                      <a:pt x="104" y="17"/>
                    </a:cubicBezTo>
                    <a:cubicBezTo>
                      <a:pt x="98" y="15"/>
                      <a:pt x="96" y="12"/>
                      <a:pt x="92" y="8"/>
                    </a:cubicBezTo>
                    <a:cubicBezTo>
                      <a:pt x="87" y="5"/>
                      <a:pt x="80" y="3"/>
                      <a:pt x="78" y="8"/>
                    </a:cubicBezTo>
                    <a:cubicBezTo>
                      <a:pt x="77" y="12"/>
                      <a:pt x="78" y="18"/>
                      <a:pt x="77" y="25"/>
                    </a:cubicBezTo>
                    <a:cubicBezTo>
                      <a:pt x="76" y="31"/>
                      <a:pt x="72" y="33"/>
                      <a:pt x="70" y="34"/>
                    </a:cubicBezTo>
                    <a:cubicBezTo>
                      <a:pt x="68" y="36"/>
                      <a:pt x="67" y="39"/>
                      <a:pt x="66" y="46"/>
                    </a:cubicBezTo>
                    <a:cubicBezTo>
                      <a:pt x="65" y="52"/>
                      <a:pt x="64" y="54"/>
                      <a:pt x="61" y="57"/>
                    </a:cubicBezTo>
                    <a:cubicBezTo>
                      <a:pt x="58" y="61"/>
                      <a:pt x="57" y="61"/>
                      <a:pt x="56" y="66"/>
                    </a:cubicBezTo>
                    <a:cubicBezTo>
                      <a:pt x="56" y="71"/>
                      <a:pt x="52" y="77"/>
                      <a:pt x="52" y="77"/>
                    </a:cubicBezTo>
                    <a:close/>
                  </a:path>
                </a:pathLst>
              </a:custGeom>
              <a:grpFill/>
              <a:ln w="6350" cmpd="sng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lIns="44450" tIns="44450" rIns="44450" bIns="4445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MX" sz="7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8" name="Freeform 42">
                <a:extLst>
                  <a:ext uri="{FF2B5EF4-FFF2-40B4-BE49-F238E27FC236}">
                    <a16:creationId xmlns:a16="http://schemas.microsoft.com/office/drawing/2014/main" id="{BA004C67-1860-6069-AA84-F85383677D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80490" y="4812911"/>
                <a:ext cx="778587" cy="367219"/>
              </a:xfrm>
              <a:custGeom>
                <a:avLst/>
                <a:gdLst>
                  <a:gd name="T0" fmla="*/ 544785 w 353"/>
                  <a:gd name="T1" fmla="*/ 271300 h 172"/>
                  <a:gd name="T2" fmla="*/ 502196 w 353"/>
                  <a:gd name="T3" fmla="*/ 258888 h 172"/>
                  <a:gd name="T4" fmla="*/ 480901 w 353"/>
                  <a:gd name="T5" fmla="*/ 219877 h 172"/>
                  <a:gd name="T6" fmla="*/ 457832 w 353"/>
                  <a:gd name="T7" fmla="*/ 186186 h 172"/>
                  <a:gd name="T8" fmla="*/ 425890 w 353"/>
                  <a:gd name="T9" fmla="*/ 172001 h 172"/>
                  <a:gd name="T10" fmla="*/ 390400 w 353"/>
                  <a:gd name="T11" fmla="*/ 186186 h 172"/>
                  <a:gd name="T12" fmla="*/ 363781 w 353"/>
                  <a:gd name="T13" fmla="*/ 211011 h 172"/>
                  <a:gd name="T14" fmla="*/ 326516 w 353"/>
                  <a:gd name="T15" fmla="*/ 242929 h 172"/>
                  <a:gd name="T16" fmla="*/ 299898 w 353"/>
                  <a:gd name="T17" fmla="*/ 276620 h 172"/>
                  <a:gd name="T18" fmla="*/ 257309 w 353"/>
                  <a:gd name="T19" fmla="*/ 289032 h 172"/>
                  <a:gd name="T20" fmla="*/ 218269 w 353"/>
                  <a:gd name="T21" fmla="*/ 241156 h 172"/>
                  <a:gd name="T22" fmla="*/ 204073 w 353"/>
                  <a:gd name="T23" fmla="*/ 198599 h 172"/>
                  <a:gd name="T24" fmla="*/ 157934 w 353"/>
                  <a:gd name="T25" fmla="*/ 182640 h 172"/>
                  <a:gd name="T26" fmla="*/ 143738 w 353"/>
                  <a:gd name="T27" fmla="*/ 228743 h 172"/>
                  <a:gd name="T28" fmla="*/ 127767 w 353"/>
                  <a:gd name="T29" fmla="*/ 269527 h 172"/>
                  <a:gd name="T30" fmla="*/ 111796 w 353"/>
                  <a:gd name="T31" fmla="*/ 297898 h 172"/>
                  <a:gd name="T32" fmla="*/ 15971 w 353"/>
                  <a:gd name="T33" fmla="*/ 211011 h 172"/>
                  <a:gd name="T34" fmla="*/ 8873 w 353"/>
                  <a:gd name="T35" fmla="*/ 132990 h 172"/>
                  <a:gd name="T36" fmla="*/ 65658 w 353"/>
                  <a:gd name="T37" fmla="*/ 106392 h 172"/>
                  <a:gd name="T38" fmla="*/ 127767 w 353"/>
                  <a:gd name="T39" fmla="*/ 78021 h 172"/>
                  <a:gd name="T40" fmla="*/ 179229 w 353"/>
                  <a:gd name="T41" fmla="*/ 83341 h 172"/>
                  <a:gd name="T42" fmla="*/ 230691 w 353"/>
                  <a:gd name="T43" fmla="*/ 69155 h 172"/>
                  <a:gd name="T44" fmla="*/ 282152 w 353"/>
                  <a:gd name="T45" fmla="*/ 24825 h 172"/>
                  <a:gd name="T46" fmla="*/ 322967 w 353"/>
                  <a:gd name="T47" fmla="*/ 12412 h 172"/>
                  <a:gd name="T48" fmla="*/ 340712 w 353"/>
                  <a:gd name="T49" fmla="*/ 47876 h 172"/>
                  <a:gd name="T50" fmla="*/ 381527 w 353"/>
                  <a:gd name="T51" fmla="*/ 70928 h 172"/>
                  <a:gd name="T52" fmla="*/ 411694 w 353"/>
                  <a:gd name="T53" fmla="*/ 140083 h 172"/>
                  <a:gd name="T54" fmla="*/ 463156 w 353"/>
                  <a:gd name="T55" fmla="*/ 163135 h 172"/>
                  <a:gd name="T56" fmla="*/ 498647 w 353"/>
                  <a:gd name="T57" fmla="*/ 125897 h 172"/>
                  <a:gd name="T58" fmla="*/ 541236 w 353"/>
                  <a:gd name="T59" fmla="*/ 122351 h 172"/>
                  <a:gd name="T60" fmla="*/ 571403 w 353"/>
                  <a:gd name="T61" fmla="*/ 147176 h 172"/>
                  <a:gd name="T62" fmla="*/ 626414 w 353"/>
                  <a:gd name="T63" fmla="*/ 159588 h 172"/>
                  <a:gd name="T64" fmla="*/ 624639 w 353"/>
                  <a:gd name="T65" fmla="*/ 294352 h 172"/>
                  <a:gd name="T66" fmla="*/ 551883 w 353"/>
                  <a:gd name="T67" fmla="*/ 299671 h 172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353"/>
                  <a:gd name="T103" fmla="*/ 0 h 172"/>
                  <a:gd name="T104" fmla="*/ 353 w 353"/>
                  <a:gd name="T105" fmla="*/ 172 h 172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353" h="172">
                    <a:moveTo>
                      <a:pt x="311" y="169"/>
                    </a:moveTo>
                    <a:cubicBezTo>
                      <a:pt x="311" y="163"/>
                      <a:pt x="313" y="156"/>
                      <a:pt x="307" y="153"/>
                    </a:cubicBezTo>
                    <a:cubicBezTo>
                      <a:pt x="301" y="150"/>
                      <a:pt x="292" y="154"/>
                      <a:pt x="291" y="151"/>
                    </a:cubicBezTo>
                    <a:cubicBezTo>
                      <a:pt x="289" y="147"/>
                      <a:pt x="286" y="147"/>
                      <a:pt x="283" y="146"/>
                    </a:cubicBezTo>
                    <a:cubicBezTo>
                      <a:pt x="280" y="146"/>
                      <a:pt x="278" y="145"/>
                      <a:pt x="279" y="139"/>
                    </a:cubicBezTo>
                    <a:cubicBezTo>
                      <a:pt x="279" y="132"/>
                      <a:pt x="280" y="125"/>
                      <a:pt x="271" y="124"/>
                    </a:cubicBezTo>
                    <a:cubicBezTo>
                      <a:pt x="261" y="122"/>
                      <a:pt x="265" y="120"/>
                      <a:pt x="262" y="115"/>
                    </a:cubicBezTo>
                    <a:cubicBezTo>
                      <a:pt x="259" y="110"/>
                      <a:pt x="259" y="107"/>
                      <a:pt x="258" y="105"/>
                    </a:cubicBezTo>
                    <a:cubicBezTo>
                      <a:pt x="257" y="103"/>
                      <a:pt x="249" y="105"/>
                      <a:pt x="247" y="104"/>
                    </a:cubicBezTo>
                    <a:cubicBezTo>
                      <a:pt x="244" y="103"/>
                      <a:pt x="243" y="98"/>
                      <a:pt x="240" y="97"/>
                    </a:cubicBezTo>
                    <a:cubicBezTo>
                      <a:pt x="237" y="96"/>
                      <a:pt x="230" y="95"/>
                      <a:pt x="228" y="98"/>
                    </a:cubicBezTo>
                    <a:cubicBezTo>
                      <a:pt x="227" y="100"/>
                      <a:pt x="225" y="102"/>
                      <a:pt x="220" y="105"/>
                    </a:cubicBezTo>
                    <a:cubicBezTo>
                      <a:pt x="216" y="109"/>
                      <a:pt x="210" y="105"/>
                      <a:pt x="210" y="110"/>
                    </a:cubicBezTo>
                    <a:cubicBezTo>
                      <a:pt x="210" y="115"/>
                      <a:pt x="208" y="118"/>
                      <a:pt x="205" y="119"/>
                    </a:cubicBezTo>
                    <a:cubicBezTo>
                      <a:pt x="201" y="120"/>
                      <a:pt x="198" y="120"/>
                      <a:pt x="194" y="124"/>
                    </a:cubicBezTo>
                    <a:cubicBezTo>
                      <a:pt x="191" y="128"/>
                      <a:pt x="186" y="134"/>
                      <a:pt x="184" y="137"/>
                    </a:cubicBezTo>
                    <a:cubicBezTo>
                      <a:pt x="183" y="139"/>
                      <a:pt x="179" y="144"/>
                      <a:pt x="176" y="146"/>
                    </a:cubicBezTo>
                    <a:cubicBezTo>
                      <a:pt x="173" y="149"/>
                      <a:pt x="170" y="149"/>
                      <a:pt x="169" y="156"/>
                    </a:cubicBezTo>
                    <a:cubicBezTo>
                      <a:pt x="167" y="162"/>
                      <a:pt x="170" y="169"/>
                      <a:pt x="160" y="168"/>
                    </a:cubicBezTo>
                    <a:cubicBezTo>
                      <a:pt x="150" y="168"/>
                      <a:pt x="147" y="167"/>
                      <a:pt x="145" y="163"/>
                    </a:cubicBezTo>
                    <a:cubicBezTo>
                      <a:pt x="142" y="159"/>
                      <a:pt x="142" y="156"/>
                      <a:pt x="134" y="154"/>
                    </a:cubicBezTo>
                    <a:cubicBezTo>
                      <a:pt x="125" y="151"/>
                      <a:pt x="124" y="142"/>
                      <a:pt x="123" y="136"/>
                    </a:cubicBezTo>
                    <a:cubicBezTo>
                      <a:pt x="123" y="130"/>
                      <a:pt x="126" y="122"/>
                      <a:pt x="123" y="118"/>
                    </a:cubicBezTo>
                    <a:cubicBezTo>
                      <a:pt x="119" y="115"/>
                      <a:pt x="120" y="114"/>
                      <a:pt x="115" y="112"/>
                    </a:cubicBezTo>
                    <a:cubicBezTo>
                      <a:pt x="109" y="110"/>
                      <a:pt x="107" y="107"/>
                      <a:pt x="103" y="103"/>
                    </a:cubicBezTo>
                    <a:cubicBezTo>
                      <a:pt x="98" y="100"/>
                      <a:pt x="91" y="98"/>
                      <a:pt x="89" y="103"/>
                    </a:cubicBezTo>
                    <a:cubicBezTo>
                      <a:pt x="88" y="107"/>
                      <a:pt x="89" y="113"/>
                      <a:pt x="88" y="120"/>
                    </a:cubicBezTo>
                    <a:cubicBezTo>
                      <a:pt x="87" y="126"/>
                      <a:pt x="83" y="128"/>
                      <a:pt x="81" y="129"/>
                    </a:cubicBezTo>
                    <a:cubicBezTo>
                      <a:pt x="79" y="131"/>
                      <a:pt x="78" y="134"/>
                      <a:pt x="77" y="141"/>
                    </a:cubicBezTo>
                    <a:cubicBezTo>
                      <a:pt x="76" y="147"/>
                      <a:pt x="75" y="149"/>
                      <a:pt x="72" y="152"/>
                    </a:cubicBezTo>
                    <a:cubicBezTo>
                      <a:pt x="69" y="156"/>
                      <a:pt x="68" y="156"/>
                      <a:pt x="67" y="161"/>
                    </a:cubicBezTo>
                    <a:cubicBezTo>
                      <a:pt x="67" y="166"/>
                      <a:pt x="63" y="168"/>
                      <a:pt x="63" y="168"/>
                    </a:cubicBezTo>
                    <a:cubicBezTo>
                      <a:pt x="63" y="164"/>
                      <a:pt x="40" y="140"/>
                      <a:pt x="40" y="140"/>
                    </a:cubicBezTo>
                    <a:cubicBezTo>
                      <a:pt x="33" y="136"/>
                      <a:pt x="15" y="122"/>
                      <a:pt x="9" y="119"/>
                    </a:cubicBezTo>
                    <a:cubicBezTo>
                      <a:pt x="2" y="116"/>
                      <a:pt x="6" y="95"/>
                      <a:pt x="7" y="89"/>
                    </a:cubicBezTo>
                    <a:cubicBezTo>
                      <a:pt x="7" y="89"/>
                      <a:pt x="0" y="78"/>
                      <a:pt x="5" y="75"/>
                    </a:cubicBezTo>
                    <a:cubicBezTo>
                      <a:pt x="10" y="71"/>
                      <a:pt x="15" y="67"/>
                      <a:pt x="23" y="65"/>
                    </a:cubicBezTo>
                    <a:cubicBezTo>
                      <a:pt x="30" y="63"/>
                      <a:pt x="32" y="64"/>
                      <a:pt x="37" y="60"/>
                    </a:cubicBezTo>
                    <a:cubicBezTo>
                      <a:pt x="42" y="56"/>
                      <a:pt x="42" y="53"/>
                      <a:pt x="53" y="49"/>
                    </a:cubicBezTo>
                    <a:cubicBezTo>
                      <a:pt x="64" y="46"/>
                      <a:pt x="64" y="44"/>
                      <a:pt x="72" y="44"/>
                    </a:cubicBezTo>
                    <a:cubicBezTo>
                      <a:pt x="79" y="45"/>
                      <a:pt x="80" y="44"/>
                      <a:pt x="86" y="47"/>
                    </a:cubicBezTo>
                    <a:cubicBezTo>
                      <a:pt x="91" y="49"/>
                      <a:pt x="95" y="47"/>
                      <a:pt x="101" y="47"/>
                    </a:cubicBezTo>
                    <a:cubicBezTo>
                      <a:pt x="108" y="46"/>
                      <a:pt x="106" y="42"/>
                      <a:pt x="113" y="42"/>
                    </a:cubicBezTo>
                    <a:cubicBezTo>
                      <a:pt x="119" y="41"/>
                      <a:pt x="122" y="42"/>
                      <a:pt x="130" y="39"/>
                    </a:cubicBezTo>
                    <a:cubicBezTo>
                      <a:pt x="137" y="35"/>
                      <a:pt x="141" y="34"/>
                      <a:pt x="147" y="27"/>
                    </a:cubicBezTo>
                    <a:cubicBezTo>
                      <a:pt x="154" y="21"/>
                      <a:pt x="152" y="19"/>
                      <a:pt x="159" y="14"/>
                    </a:cubicBezTo>
                    <a:cubicBezTo>
                      <a:pt x="167" y="9"/>
                      <a:pt x="169" y="0"/>
                      <a:pt x="172" y="0"/>
                    </a:cubicBezTo>
                    <a:cubicBezTo>
                      <a:pt x="175" y="1"/>
                      <a:pt x="181" y="1"/>
                      <a:pt x="182" y="7"/>
                    </a:cubicBezTo>
                    <a:cubicBezTo>
                      <a:pt x="184" y="12"/>
                      <a:pt x="181" y="15"/>
                      <a:pt x="184" y="20"/>
                    </a:cubicBezTo>
                    <a:cubicBezTo>
                      <a:pt x="187" y="25"/>
                      <a:pt x="186" y="26"/>
                      <a:pt x="192" y="27"/>
                    </a:cubicBezTo>
                    <a:cubicBezTo>
                      <a:pt x="198" y="29"/>
                      <a:pt x="208" y="26"/>
                      <a:pt x="211" y="29"/>
                    </a:cubicBezTo>
                    <a:cubicBezTo>
                      <a:pt x="214" y="33"/>
                      <a:pt x="215" y="34"/>
                      <a:pt x="215" y="40"/>
                    </a:cubicBezTo>
                    <a:cubicBezTo>
                      <a:pt x="215" y="47"/>
                      <a:pt x="215" y="57"/>
                      <a:pt x="218" y="64"/>
                    </a:cubicBezTo>
                    <a:cubicBezTo>
                      <a:pt x="222" y="70"/>
                      <a:pt x="227" y="77"/>
                      <a:pt x="232" y="79"/>
                    </a:cubicBezTo>
                    <a:cubicBezTo>
                      <a:pt x="238" y="81"/>
                      <a:pt x="248" y="85"/>
                      <a:pt x="250" y="87"/>
                    </a:cubicBezTo>
                    <a:cubicBezTo>
                      <a:pt x="252" y="89"/>
                      <a:pt x="254" y="91"/>
                      <a:pt x="261" y="92"/>
                    </a:cubicBezTo>
                    <a:cubicBezTo>
                      <a:pt x="269" y="93"/>
                      <a:pt x="277" y="96"/>
                      <a:pt x="278" y="90"/>
                    </a:cubicBezTo>
                    <a:cubicBezTo>
                      <a:pt x="279" y="85"/>
                      <a:pt x="281" y="75"/>
                      <a:pt x="281" y="71"/>
                    </a:cubicBezTo>
                    <a:cubicBezTo>
                      <a:pt x="282" y="68"/>
                      <a:pt x="287" y="66"/>
                      <a:pt x="291" y="68"/>
                    </a:cubicBezTo>
                    <a:cubicBezTo>
                      <a:pt x="294" y="69"/>
                      <a:pt x="301" y="68"/>
                      <a:pt x="305" y="69"/>
                    </a:cubicBezTo>
                    <a:cubicBezTo>
                      <a:pt x="310" y="71"/>
                      <a:pt x="310" y="70"/>
                      <a:pt x="315" y="73"/>
                    </a:cubicBezTo>
                    <a:cubicBezTo>
                      <a:pt x="320" y="77"/>
                      <a:pt x="316" y="82"/>
                      <a:pt x="322" y="83"/>
                    </a:cubicBezTo>
                    <a:cubicBezTo>
                      <a:pt x="329" y="83"/>
                      <a:pt x="342" y="83"/>
                      <a:pt x="347" y="83"/>
                    </a:cubicBezTo>
                    <a:cubicBezTo>
                      <a:pt x="351" y="83"/>
                      <a:pt x="353" y="83"/>
                      <a:pt x="353" y="90"/>
                    </a:cubicBezTo>
                    <a:cubicBezTo>
                      <a:pt x="353" y="98"/>
                      <a:pt x="353" y="125"/>
                      <a:pt x="352" y="134"/>
                    </a:cubicBezTo>
                    <a:cubicBezTo>
                      <a:pt x="352" y="144"/>
                      <a:pt x="352" y="161"/>
                      <a:pt x="352" y="166"/>
                    </a:cubicBezTo>
                    <a:cubicBezTo>
                      <a:pt x="351" y="171"/>
                      <a:pt x="336" y="171"/>
                      <a:pt x="327" y="171"/>
                    </a:cubicBezTo>
                    <a:cubicBezTo>
                      <a:pt x="319" y="172"/>
                      <a:pt x="311" y="169"/>
                      <a:pt x="311" y="169"/>
                    </a:cubicBezTo>
                    <a:close/>
                  </a:path>
                </a:pathLst>
              </a:custGeom>
              <a:grpFill/>
              <a:ln w="6350" cmpd="sng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lIns="44450" tIns="44450" rIns="44450" bIns="4445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MX" sz="7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9" name="Freeform 43">
                <a:extLst>
                  <a:ext uri="{FF2B5EF4-FFF2-40B4-BE49-F238E27FC236}">
                    <a16:creationId xmlns:a16="http://schemas.microsoft.com/office/drawing/2014/main" id="{A2C7C8A7-C0DE-871F-CC76-25D46D5974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60913" y="4218094"/>
                <a:ext cx="839692" cy="805203"/>
              </a:xfrm>
              <a:custGeom>
                <a:avLst/>
                <a:gdLst>
                  <a:gd name="T0" fmla="*/ 321138 w 381"/>
                  <a:gd name="T1" fmla="*/ 653615 h 376"/>
                  <a:gd name="T2" fmla="*/ 310492 w 381"/>
                  <a:gd name="T3" fmla="*/ 641182 h 376"/>
                  <a:gd name="T4" fmla="*/ 266136 w 381"/>
                  <a:gd name="T5" fmla="*/ 641182 h 376"/>
                  <a:gd name="T6" fmla="*/ 253717 w 381"/>
                  <a:gd name="T7" fmla="*/ 623421 h 376"/>
                  <a:gd name="T8" fmla="*/ 235974 w 381"/>
                  <a:gd name="T9" fmla="*/ 616316 h 376"/>
                  <a:gd name="T10" fmla="*/ 211135 w 381"/>
                  <a:gd name="T11" fmla="*/ 614540 h 376"/>
                  <a:gd name="T12" fmla="*/ 193392 w 381"/>
                  <a:gd name="T13" fmla="*/ 619869 h 376"/>
                  <a:gd name="T14" fmla="*/ 188070 w 381"/>
                  <a:gd name="T15" fmla="*/ 653615 h 376"/>
                  <a:gd name="T16" fmla="*/ 157907 w 381"/>
                  <a:gd name="T17" fmla="*/ 657167 h 376"/>
                  <a:gd name="T18" fmla="*/ 138391 w 381"/>
                  <a:gd name="T19" fmla="*/ 648287 h 376"/>
                  <a:gd name="T20" fmla="*/ 106454 w 381"/>
                  <a:gd name="T21" fmla="*/ 634078 h 376"/>
                  <a:gd name="T22" fmla="*/ 81615 w 381"/>
                  <a:gd name="T23" fmla="*/ 607436 h 376"/>
                  <a:gd name="T24" fmla="*/ 76292 w 381"/>
                  <a:gd name="T25" fmla="*/ 564809 h 376"/>
                  <a:gd name="T26" fmla="*/ 69195 w 381"/>
                  <a:gd name="T27" fmla="*/ 545271 h 376"/>
                  <a:gd name="T28" fmla="*/ 35485 w 381"/>
                  <a:gd name="T29" fmla="*/ 541719 h 376"/>
                  <a:gd name="T30" fmla="*/ 21291 w 381"/>
                  <a:gd name="T31" fmla="*/ 529286 h 376"/>
                  <a:gd name="T32" fmla="*/ 17742 w 381"/>
                  <a:gd name="T33" fmla="*/ 506196 h 376"/>
                  <a:gd name="T34" fmla="*/ 7097 w 381"/>
                  <a:gd name="T35" fmla="*/ 499092 h 376"/>
                  <a:gd name="T36" fmla="*/ 15968 w 381"/>
                  <a:gd name="T37" fmla="*/ 483107 h 376"/>
                  <a:gd name="T38" fmla="*/ 58550 w 381"/>
                  <a:gd name="T39" fmla="*/ 484883 h 376"/>
                  <a:gd name="T40" fmla="*/ 81615 w 381"/>
                  <a:gd name="T41" fmla="*/ 479555 h 376"/>
                  <a:gd name="T42" fmla="*/ 110003 w 381"/>
                  <a:gd name="T43" fmla="*/ 490211 h 376"/>
                  <a:gd name="T44" fmla="*/ 134842 w 381"/>
                  <a:gd name="T45" fmla="*/ 497316 h 376"/>
                  <a:gd name="T46" fmla="*/ 168553 w 381"/>
                  <a:gd name="T47" fmla="*/ 481331 h 376"/>
                  <a:gd name="T48" fmla="*/ 198715 w 381"/>
                  <a:gd name="T49" fmla="*/ 467122 h 376"/>
                  <a:gd name="T50" fmla="*/ 220006 w 381"/>
                  <a:gd name="T51" fmla="*/ 433375 h 376"/>
                  <a:gd name="T52" fmla="*/ 250168 w 381"/>
                  <a:gd name="T53" fmla="*/ 417390 h 376"/>
                  <a:gd name="T54" fmla="*/ 271459 w 381"/>
                  <a:gd name="T55" fmla="*/ 392524 h 376"/>
                  <a:gd name="T56" fmla="*/ 298073 w 381"/>
                  <a:gd name="T57" fmla="*/ 387196 h 376"/>
                  <a:gd name="T58" fmla="*/ 335332 w 381"/>
                  <a:gd name="T59" fmla="*/ 351673 h 376"/>
                  <a:gd name="T60" fmla="*/ 344203 w 381"/>
                  <a:gd name="T61" fmla="*/ 305494 h 376"/>
                  <a:gd name="T62" fmla="*/ 354848 w 381"/>
                  <a:gd name="T63" fmla="*/ 252210 h 376"/>
                  <a:gd name="T64" fmla="*/ 370816 w 381"/>
                  <a:gd name="T65" fmla="*/ 204255 h 376"/>
                  <a:gd name="T66" fmla="*/ 372591 w 381"/>
                  <a:gd name="T67" fmla="*/ 111896 h 376"/>
                  <a:gd name="T68" fmla="*/ 365494 w 381"/>
                  <a:gd name="T69" fmla="*/ 92359 h 376"/>
                  <a:gd name="T70" fmla="*/ 367268 w 381"/>
                  <a:gd name="T71" fmla="*/ 40851 h 376"/>
                  <a:gd name="T72" fmla="*/ 370816 w 381"/>
                  <a:gd name="T73" fmla="*/ 10657 h 376"/>
                  <a:gd name="T74" fmla="*/ 385010 w 381"/>
                  <a:gd name="T75" fmla="*/ 10657 h 376"/>
                  <a:gd name="T76" fmla="*/ 388559 w 381"/>
                  <a:gd name="T77" fmla="*/ 53284 h 376"/>
                  <a:gd name="T78" fmla="*/ 393882 w 381"/>
                  <a:gd name="T79" fmla="*/ 69269 h 376"/>
                  <a:gd name="T80" fmla="*/ 402753 w 381"/>
                  <a:gd name="T81" fmla="*/ 106568 h 376"/>
                  <a:gd name="T82" fmla="*/ 427592 w 381"/>
                  <a:gd name="T83" fmla="*/ 110120 h 376"/>
                  <a:gd name="T84" fmla="*/ 450657 w 381"/>
                  <a:gd name="T85" fmla="*/ 101239 h 376"/>
                  <a:gd name="T86" fmla="*/ 470174 w 381"/>
                  <a:gd name="T87" fmla="*/ 110120 h 376"/>
                  <a:gd name="T88" fmla="*/ 560660 w 381"/>
                  <a:gd name="T89" fmla="*/ 216688 h 376"/>
                  <a:gd name="T90" fmla="*/ 596145 w 381"/>
                  <a:gd name="T91" fmla="*/ 253986 h 376"/>
                  <a:gd name="T92" fmla="*/ 617436 w 381"/>
                  <a:gd name="T93" fmla="*/ 282404 h 376"/>
                  <a:gd name="T94" fmla="*/ 638727 w 381"/>
                  <a:gd name="T95" fmla="*/ 314375 h 376"/>
                  <a:gd name="T96" fmla="*/ 649372 w 381"/>
                  <a:gd name="T97" fmla="*/ 346345 h 376"/>
                  <a:gd name="T98" fmla="*/ 660018 w 381"/>
                  <a:gd name="T99" fmla="*/ 390748 h 376"/>
                  <a:gd name="T100" fmla="*/ 663566 w 381"/>
                  <a:gd name="T101" fmla="*/ 422718 h 376"/>
                  <a:gd name="T102" fmla="*/ 667115 w 381"/>
                  <a:gd name="T103" fmla="*/ 511525 h 376"/>
                  <a:gd name="T104" fmla="*/ 674212 w 381"/>
                  <a:gd name="T105" fmla="*/ 532838 h 376"/>
                  <a:gd name="T106" fmla="*/ 674212 w 381"/>
                  <a:gd name="T107" fmla="*/ 621645 h 376"/>
                  <a:gd name="T108" fmla="*/ 672438 w 381"/>
                  <a:gd name="T109" fmla="*/ 667824 h 376"/>
                  <a:gd name="T110" fmla="*/ 326460 w 381"/>
                  <a:gd name="T111" fmla="*/ 666048 h 376"/>
                  <a:gd name="T112" fmla="*/ 321138 w 381"/>
                  <a:gd name="T113" fmla="*/ 653615 h 37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381"/>
                  <a:gd name="T172" fmla="*/ 0 h 376"/>
                  <a:gd name="T173" fmla="*/ 381 w 381"/>
                  <a:gd name="T174" fmla="*/ 376 h 37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381" h="376">
                    <a:moveTo>
                      <a:pt x="181" y="368"/>
                    </a:moveTo>
                    <a:cubicBezTo>
                      <a:pt x="181" y="361"/>
                      <a:pt x="179" y="361"/>
                      <a:pt x="175" y="361"/>
                    </a:cubicBezTo>
                    <a:cubicBezTo>
                      <a:pt x="170" y="361"/>
                      <a:pt x="157" y="361"/>
                      <a:pt x="150" y="361"/>
                    </a:cubicBezTo>
                    <a:cubicBezTo>
                      <a:pt x="144" y="360"/>
                      <a:pt x="148" y="355"/>
                      <a:pt x="143" y="351"/>
                    </a:cubicBezTo>
                    <a:cubicBezTo>
                      <a:pt x="138" y="348"/>
                      <a:pt x="138" y="349"/>
                      <a:pt x="133" y="347"/>
                    </a:cubicBezTo>
                    <a:cubicBezTo>
                      <a:pt x="129" y="346"/>
                      <a:pt x="122" y="347"/>
                      <a:pt x="119" y="346"/>
                    </a:cubicBezTo>
                    <a:cubicBezTo>
                      <a:pt x="115" y="344"/>
                      <a:pt x="110" y="346"/>
                      <a:pt x="109" y="349"/>
                    </a:cubicBezTo>
                    <a:cubicBezTo>
                      <a:pt x="109" y="353"/>
                      <a:pt x="107" y="363"/>
                      <a:pt x="106" y="368"/>
                    </a:cubicBezTo>
                    <a:cubicBezTo>
                      <a:pt x="105" y="374"/>
                      <a:pt x="97" y="371"/>
                      <a:pt x="89" y="370"/>
                    </a:cubicBezTo>
                    <a:cubicBezTo>
                      <a:pt x="82" y="369"/>
                      <a:pt x="80" y="367"/>
                      <a:pt x="78" y="365"/>
                    </a:cubicBezTo>
                    <a:cubicBezTo>
                      <a:pt x="76" y="363"/>
                      <a:pt x="66" y="359"/>
                      <a:pt x="60" y="357"/>
                    </a:cubicBezTo>
                    <a:cubicBezTo>
                      <a:pt x="55" y="355"/>
                      <a:pt x="50" y="348"/>
                      <a:pt x="46" y="342"/>
                    </a:cubicBezTo>
                    <a:cubicBezTo>
                      <a:pt x="43" y="335"/>
                      <a:pt x="43" y="325"/>
                      <a:pt x="43" y="318"/>
                    </a:cubicBezTo>
                    <a:cubicBezTo>
                      <a:pt x="43" y="312"/>
                      <a:pt x="42" y="311"/>
                      <a:pt x="39" y="307"/>
                    </a:cubicBezTo>
                    <a:cubicBezTo>
                      <a:pt x="36" y="304"/>
                      <a:pt x="26" y="307"/>
                      <a:pt x="20" y="305"/>
                    </a:cubicBezTo>
                    <a:cubicBezTo>
                      <a:pt x="14" y="304"/>
                      <a:pt x="15" y="303"/>
                      <a:pt x="12" y="298"/>
                    </a:cubicBezTo>
                    <a:cubicBezTo>
                      <a:pt x="9" y="293"/>
                      <a:pt x="12" y="290"/>
                      <a:pt x="10" y="285"/>
                    </a:cubicBezTo>
                    <a:cubicBezTo>
                      <a:pt x="10" y="285"/>
                      <a:pt x="7" y="283"/>
                      <a:pt x="4" y="281"/>
                    </a:cubicBezTo>
                    <a:cubicBezTo>
                      <a:pt x="0" y="278"/>
                      <a:pt x="2" y="271"/>
                      <a:pt x="9" y="272"/>
                    </a:cubicBezTo>
                    <a:cubicBezTo>
                      <a:pt x="16" y="273"/>
                      <a:pt x="27" y="273"/>
                      <a:pt x="33" y="273"/>
                    </a:cubicBezTo>
                    <a:cubicBezTo>
                      <a:pt x="38" y="273"/>
                      <a:pt x="43" y="272"/>
                      <a:pt x="46" y="270"/>
                    </a:cubicBezTo>
                    <a:cubicBezTo>
                      <a:pt x="48" y="268"/>
                      <a:pt x="55" y="272"/>
                      <a:pt x="62" y="276"/>
                    </a:cubicBezTo>
                    <a:cubicBezTo>
                      <a:pt x="69" y="279"/>
                      <a:pt x="70" y="283"/>
                      <a:pt x="76" y="280"/>
                    </a:cubicBezTo>
                    <a:cubicBezTo>
                      <a:pt x="82" y="277"/>
                      <a:pt x="88" y="273"/>
                      <a:pt x="95" y="271"/>
                    </a:cubicBezTo>
                    <a:cubicBezTo>
                      <a:pt x="102" y="269"/>
                      <a:pt x="107" y="269"/>
                      <a:pt x="112" y="263"/>
                    </a:cubicBezTo>
                    <a:cubicBezTo>
                      <a:pt x="118" y="256"/>
                      <a:pt x="116" y="247"/>
                      <a:pt x="124" y="244"/>
                    </a:cubicBezTo>
                    <a:cubicBezTo>
                      <a:pt x="132" y="241"/>
                      <a:pt x="136" y="242"/>
                      <a:pt x="141" y="235"/>
                    </a:cubicBezTo>
                    <a:cubicBezTo>
                      <a:pt x="146" y="229"/>
                      <a:pt x="148" y="223"/>
                      <a:pt x="153" y="221"/>
                    </a:cubicBezTo>
                    <a:cubicBezTo>
                      <a:pt x="158" y="219"/>
                      <a:pt x="158" y="224"/>
                      <a:pt x="168" y="218"/>
                    </a:cubicBezTo>
                    <a:cubicBezTo>
                      <a:pt x="178" y="213"/>
                      <a:pt x="183" y="204"/>
                      <a:pt x="189" y="198"/>
                    </a:cubicBezTo>
                    <a:cubicBezTo>
                      <a:pt x="194" y="191"/>
                      <a:pt x="195" y="183"/>
                      <a:pt x="194" y="172"/>
                    </a:cubicBezTo>
                    <a:cubicBezTo>
                      <a:pt x="194" y="161"/>
                      <a:pt x="195" y="147"/>
                      <a:pt x="200" y="142"/>
                    </a:cubicBezTo>
                    <a:cubicBezTo>
                      <a:pt x="205" y="136"/>
                      <a:pt x="209" y="126"/>
                      <a:pt x="209" y="115"/>
                    </a:cubicBezTo>
                    <a:cubicBezTo>
                      <a:pt x="209" y="103"/>
                      <a:pt x="210" y="69"/>
                      <a:pt x="210" y="63"/>
                    </a:cubicBezTo>
                    <a:cubicBezTo>
                      <a:pt x="210" y="57"/>
                      <a:pt x="206" y="60"/>
                      <a:pt x="206" y="52"/>
                    </a:cubicBezTo>
                    <a:cubicBezTo>
                      <a:pt x="207" y="44"/>
                      <a:pt x="206" y="31"/>
                      <a:pt x="207" y="23"/>
                    </a:cubicBezTo>
                    <a:cubicBezTo>
                      <a:pt x="208" y="14"/>
                      <a:pt x="206" y="7"/>
                      <a:pt x="209" y="6"/>
                    </a:cubicBezTo>
                    <a:cubicBezTo>
                      <a:pt x="213" y="6"/>
                      <a:pt x="216" y="0"/>
                      <a:pt x="217" y="6"/>
                    </a:cubicBezTo>
                    <a:cubicBezTo>
                      <a:pt x="218" y="11"/>
                      <a:pt x="217" y="25"/>
                      <a:pt x="219" y="30"/>
                    </a:cubicBezTo>
                    <a:cubicBezTo>
                      <a:pt x="221" y="34"/>
                      <a:pt x="221" y="34"/>
                      <a:pt x="222" y="39"/>
                    </a:cubicBezTo>
                    <a:cubicBezTo>
                      <a:pt x="223" y="44"/>
                      <a:pt x="220" y="58"/>
                      <a:pt x="227" y="60"/>
                    </a:cubicBezTo>
                    <a:cubicBezTo>
                      <a:pt x="234" y="62"/>
                      <a:pt x="238" y="62"/>
                      <a:pt x="241" y="62"/>
                    </a:cubicBezTo>
                    <a:cubicBezTo>
                      <a:pt x="245" y="61"/>
                      <a:pt x="249" y="58"/>
                      <a:pt x="254" y="57"/>
                    </a:cubicBezTo>
                    <a:cubicBezTo>
                      <a:pt x="259" y="55"/>
                      <a:pt x="257" y="51"/>
                      <a:pt x="265" y="62"/>
                    </a:cubicBezTo>
                    <a:cubicBezTo>
                      <a:pt x="272" y="72"/>
                      <a:pt x="310" y="117"/>
                      <a:pt x="316" y="122"/>
                    </a:cubicBezTo>
                    <a:cubicBezTo>
                      <a:pt x="323" y="128"/>
                      <a:pt x="330" y="139"/>
                      <a:pt x="336" y="143"/>
                    </a:cubicBezTo>
                    <a:cubicBezTo>
                      <a:pt x="343" y="147"/>
                      <a:pt x="340" y="154"/>
                      <a:pt x="348" y="159"/>
                    </a:cubicBezTo>
                    <a:cubicBezTo>
                      <a:pt x="355" y="163"/>
                      <a:pt x="357" y="169"/>
                      <a:pt x="360" y="177"/>
                    </a:cubicBezTo>
                    <a:cubicBezTo>
                      <a:pt x="362" y="185"/>
                      <a:pt x="362" y="188"/>
                      <a:pt x="366" y="195"/>
                    </a:cubicBezTo>
                    <a:cubicBezTo>
                      <a:pt x="370" y="203"/>
                      <a:pt x="372" y="212"/>
                      <a:pt x="372" y="220"/>
                    </a:cubicBezTo>
                    <a:cubicBezTo>
                      <a:pt x="372" y="228"/>
                      <a:pt x="374" y="227"/>
                      <a:pt x="374" y="238"/>
                    </a:cubicBezTo>
                    <a:cubicBezTo>
                      <a:pt x="375" y="249"/>
                      <a:pt x="374" y="281"/>
                      <a:pt x="376" y="288"/>
                    </a:cubicBezTo>
                    <a:cubicBezTo>
                      <a:pt x="377" y="295"/>
                      <a:pt x="380" y="290"/>
                      <a:pt x="380" y="300"/>
                    </a:cubicBezTo>
                    <a:cubicBezTo>
                      <a:pt x="380" y="311"/>
                      <a:pt x="379" y="342"/>
                      <a:pt x="380" y="350"/>
                    </a:cubicBezTo>
                    <a:cubicBezTo>
                      <a:pt x="381" y="358"/>
                      <a:pt x="379" y="376"/>
                      <a:pt x="379" y="376"/>
                    </a:cubicBezTo>
                    <a:cubicBezTo>
                      <a:pt x="184" y="375"/>
                      <a:pt x="184" y="375"/>
                      <a:pt x="184" y="375"/>
                    </a:cubicBezTo>
                    <a:lnTo>
                      <a:pt x="181" y="368"/>
                    </a:lnTo>
                    <a:close/>
                  </a:path>
                </a:pathLst>
              </a:custGeom>
              <a:grpFill/>
              <a:ln w="6350" cmpd="sng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lIns="44450" tIns="44450" rIns="44450" bIns="4445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MX" sz="7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0" name="Freeform 44">
                <a:extLst>
                  <a:ext uri="{FF2B5EF4-FFF2-40B4-BE49-F238E27FC236}">
                    <a16:creationId xmlns:a16="http://schemas.microsoft.com/office/drawing/2014/main" id="{D8AC03FC-3656-3006-7E78-C34C68E183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37921" y="4001969"/>
                <a:ext cx="693830" cy="522140"/>
              </a:xfrm>
              <a:custGeom>
                <a:avLst/>
                <a:gdLst>
                  <a:gd name="T0" fmla="*/ 211108 w 315"/>
                  <a:gd name="T1" fmla="*/ 432696 h 244"/>
                  <a:gd name="T2" fmla="*/ 175628 w 315"/>
                  <a:gd name="T3" fmla="*/ 395456 h 244"/>
                  <a:gd name="T4" fmla="*/ 85153 w 315"/>
                  <a:gd name="T5" fmla="*/ 289055 h 244"/>
                  <a:gd name="T6" fmla="*/ 65639 w 315"/>
                  <a:gd name="T7" fmla="*/ 280188 h 244"/>
                  <a:gd name="T8" fmla="*/ 42576 w 315"/>
                  <a:gd name="T9" fmla="*/ 289055 h 244"/>
                  <a:gd name="T10" fmla="*/ 17740 w 315"/>
                  <a:gd name="T11" fmla="*/ 285508 h 244"/>
                  <a:gd name="T12" fmla="*/ 8870 w 315"/>
                  <a:gd name="T13" fmla="*/ 248268 h 244"/>
                  <a:gd name="T14" fmla="*/ 3548 w 315"/>
                  <a:gd name="T15" fmla="*/ 232308 h 244"/>
                  <a:gd name="T16" fmla="*/ 0 w 315"/>
                  <a:gd name="T17" fmla="*/ 189748 h 244"/>
                  <a:gd name="T18" fmla="*/ 8870 w 315"/>
                  <a:gd name="T19" fmla="*/ 172014 h 244"/>
                  <a:gd name="T20" fmla="*/ 37254 w 315"/>
                  <a:gd name="T21" fmla="*/ 133001 h 244"/>
                  <a:gd name="T22" fmla="*/ 78057 w 315"/>
                  <a:gd name="T23" fmla="*/ 120587 h 244"/>
                  <a:gd name="T24" fmla="*/ 104667 w 315"/>
                  <a:gd name="T25" fmla="*/ 97534 h 244"/>
                  <a:gd name="T26" fmla="*/ 204012 w 315"/>
                  <a:gd name="T27" fmla="*/ 65614 h 244"/>
                  <a:gd name="T28" fmla="*/ 266102 w 315"/>
                  <a:gd name="T29" fmla="*/ 54974 h 244"/>
                  <a:gd name="T30" fmla="*/ 292713 w 315"/>
                  <a:gd name="T31" fmla="*/ 42560 h 244"/>
                  <a:gd name="T32" fmla="*/ 337063 w 315"/>
                  <a:gd name="T33" fmla="*/ 24827 h 244"/>
                  <a:gd name="T34" fmla="*/ 374317 w 315"/>
                  <a:gd name="T35" fmla="*/ 5320 h 244"/>
                  <a:gd name="T36" fmla="*/ 447052 w 315"/>
                  <a:gd name="T37" fmla="*/ 7093 h 244"/>
                  <a:gd name="T38" fmla="*/ 473662 w 315"/>
                  <a:gd name="T39" fmla="*/ 21280 h 244"/>
                  <a:gd name="T40" fmla="*/ 503821 w 315"/>
                  <a:gd name="T41" fmla="*/ 35467 h 244"/>
                  <a:gd name="T42" fmla="*/ 546397 w 315"/>
                  <a:gd name="T43" fmla="*/ 35467 h 244"/>
                  <a:gd name="T44" fmla="*/ 553493 w 315"/>
                  <a:gd name="T45" fmla="*/ 69160 h 244"/>
                  <a:gd name="T46" fmla="*/ 558815 w 315"/>
                  <a:gd name="T47" fmla="*/ 102854 h 244"/>
                  <a:gd name="T48" fmla="*/ 551719 w 315"/>
                  <a:gd name="T49" fmla="*/ 125907 h 244"/>
                  <a:gd name="T50" fmla="*/ 523335 w 315"/>
                  <a:gd name="T51" fmla="*/ 150734 h 244"/>
                  <a:gd name="T52" fmla="*/ 509143 w 315"/>
                  <a:gd name="T53" fmla="*/ 179108 h 244"/>
                  <a:gd name="T54" fmla="*/ 491402 w 315"/>
                  <a:gd name="T55" fmla="*/ 219895 h 244"/>
                  <a:gd name="T56" fmla="*/ 434634 w 315"/>
                  <a:gd name="T57" fmla="*/ 262455 h 244"/>
                  <a:gd name="T58" fmla="*/ 344159 w 315"/>
                  <a:gd name="T59" fmla="*/ 324522 h 244"/>
                  <a:gd name="T60" fmla="*/ 283843 w 315"/>
                  <a:gd name="T61" fmla="*/ 370629 h 244"/>
                  <a:gd name="T62" fmla="*/ 255458 w 315"/>
                  <a:gd name="T63" fmla="*/ 399002 h 244"/>
                  <a:gd name="T64" fmla="*/ 211108 w 315"/>
                  <a:gd name="T65" fmla="*/ 432696 h 244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315"/>
                  <a:gd name="T100" fmla="*/ 0 h 244"/>
                  <a:gd name="T101" fmla="*/ 315 w 315"/>
                  <a:gd name="T102" fmla="*/ 244 h 244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315" h="244">
                    <a:moveTo>
                      <a:pt x="119" y="244"/>
                    </a:moveTo>
                    <a:cubicBezTo>
                      <a:pt x="113" y="240"/>
                      <a:pt x="106" y="229"/>
                      <a:pt x="99" y="223"/>
                    </a:cubicBezTo>
                    <a:cubicBezTo>
                      <a:pt x="93" y="218"/>
                      <a:pt x="55" y="173"/>
                      <a:pt x="48" y="163"/>
                    </a:cubicBezTo>
                    <a:cubicBezTo>
                      <a:pt x="40" y="152"/>
                      <a:pt x="42" y="156"/>
                      <a:pt x="37" y="158"/>
                    </a:cubicBezTo>
                    <a:cubicBezTo>
                      <a:pt x="32" y="159"/>
                      <a:pt x="28" y="162"/>
                      <a:pt x="24" y="163"/>
                    </a:cubicBezTo>
                    <a:cubicBezTo>
                      <a:pt x="21" y="163"/>
                      <a:pt x="17" y="163"/>
                      <a:pt x="10" y="161"/>
                    </a:cubicBezTo>
                    <a:cubicBezTo>
                      <a:pt x="3" y="159"/>
                      <a:pt x="6" y="145"/>
                      <a:pt x="5" y="140"/>
                    </a:cubicBezTo>
                    <a:cubicBezTo>
                      <a:pt x="4" y="135"/>
                      <a:pt x="4" y="135"/>
                      <a:pt x="2" y="131"/>
                    </a:cubicBezTo>
                    <a:cubicBezTo>
                      <a:pt x="0" y="126"/>
                      <a:pt x="1" y="112"/>
                      <a:pt x="0" y="107"/>
                    </a:cubicBezTo>
                    <a:cubicBezTo>
                      <a:pt x="0" y="107"/>
                      <a:pt x="2" y="100"/>
                      <a:pt x="5" y="97"/>
                    </a:cubicBezTo>
                    <a:cubicBezTo>
                      <a:pt x="8" y="94"/>
                      <a:pt x="12" y="77"/>
                      <a:pt x="21" y="75"/>
                    </a:cubicBezTo>
                    <a:cubicBezTo>
                      <a:pt x="29" y="74"/>
                      <a:pt x="40" y="74"/>
                      <a:pt x="44" y="68"/>
                    </a:cubicBezTo>
                    <a:cubicBezTo>
                      <a:pt x="48" y="61"/>
                      <a:pt x="49" y="56"/>
                      <a:pt x="59" y="55"/>
                    </a:cubicBezTo>
                    <a:cubicBezTo>
                      <a:pt x="69" y="53"/>
                      <a:pt x="100" y="40"/>
                      <a:pt x="115" y="37"/>
                    </a:cubicBezTo>
                    <a:cubicBezTo>
                      <a:pt x="130" y="34"/>
                      <a:pt x="142" y="33"/>
                      <a:pt x="150" y="31"/>
                    </a:cubicBezTo>
                    <a:cubicBezTo>
                      <a:pt x="157" y="30"/>
                      <a:pt x="157" y="28"/>
                      <a:pt x="165" y="24"/>
                    </a:cubicBezTo>
                    <a:cubicBezTo>
                      <a:pt x="174" y="21"/>
                      <a:pt x="179" y="21"/>
                      <a:pt x="190" y="14"/>
                    </a:cubicBezTo>
                    <a:cubicBezTo>
                      <a:pt x="201" y="7"/>
                      <a:pt x="200" y="3"/>
                      <a:pt x="211" y="3"/>
                    </a:cubicBezTo>
                    <a:cubicBezTo>
                      <a:pt x="221" y="3"/>
                      <a:pt x="241" y="0"/>
                      <a:pt x="252" y="4"/>
                    </a:cubicBezTo>
                    <a:cubicBezTo>
                      <a:pt x="262" y="7"/>
                      <a:pt x="260" y="8"/>
                      <a:pt x="267" y="12"/>
                    </a:cubicBezTo>
                    <a:cubicBezTo>
                      <a:pt x="275" y="16"/>
                      <a:pt x="278" y="19"/>
                      <a:pt x="284" y="20"/>
                    </a:cubicBezTo>
                    <a:cubicBezTo>
                      <a:pt x="291" y="21"/>
                      <a:pt x="306" y="16"/>
                      <a:pt x="308" y="20"/>
                    </a:cubicBezTo>
                    <a:cubicBezTo>
                      <a:pt x="309" y="24"/>
                      <a:pt x="311" y="33"/>
                      <a:pt x="312" y="39"/>
                    </a:cubicBezTo>
                    <a:cubicBezTo>
                      <a:pt x="313" y="45"/>
                      <a:pt x="315" y="52"/>
                      <a:pt x="315" y="58"/>
                    </a:cubicBezTo>
                    <a:cubicBezTo>
                      <a:pt x="315" y="63"/>
                      <a:pt x="311" y="68"/>
                      <a:pt x="311" y="71"/>
                    </a:cubicBezTo>
                    <a:cubicBezTo>
                      <a:pt x="311" y="74"/>
                      <a:pt x="297" y="79"/>
                      <a:pt x="295" y="85"/>
                    </a:cubicBezTo>
                    <a:cubicBezTo>
                      <a:pt x="293" y="92"/>
                      <a:pt x="289" y="94"/>
                      <a:pt x="287" y="101"/>
                    </a:cubicBezTo>
                    <a:cubicBezTo>
                      <a:pt x="285" y="107"/>
                      <a:pt x="282" y="118"/>
                      <a:pt x="277" y="124"/>
                    </a:cubicBezTo>
                    <a:cubicBezTo>
                      <a:pt x="272" y="129"/>
                      <a:pt x="250" y="142"/>
                      <a:pt x="245" y="148"/>
                    </a:cubicBezTo>
                    <a:cubicBezTo>
                      <a:pt x="239" y="155"/>
                      <a:pt x="202" y="177"/>
                      <a:pt x="194" y="183"/>
                    </a:cubicBezTo>
                    <a:cubicBezTo>
                      <a:pt x="187" y="189"/>
                      <a:pt x="163" y="206"/>
                      <a:pt x="160" y="209"/>
                    </a:cubicBezTo>
                    <a:cubicBezTo>
                      <a:pt x="157" y="212"/>
                      <a:pt x="148" y="222"/>
                      <a:pt x="144" y="225"/>
                    </a:cubicBezTo>
                    <a:cubicBezTo>
                      <a:pt x="140" y="228"/>
                      <a:pt x="119" y="244"/>
                      <a:pt x="119" y="244"/>
                    </a:cubicBezTo>
                    <a:close/>
                  </a:path>
                </a:pathLst>
              </a:custGeom>
              <a:grpFill/>
              <a:ln w="6350" cmpd="sng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lIns="44450" tIns="44450" rIns="44450" bIns="4445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MX" sz="7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1" name="Freeform 45">
                <a:extLst>
                  <a:ext uri="{FF2B5EF4-FFF2-40B4-BE49-F238E27FC236}">
                    <a16:creationId xmlns:a16="http://schemas.microsoft.com/office/drawing/2014/main" id="{A25630F4-328E-E81A-AB31-38BB45F61C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00079" y="3961805"/>
                <a:ext cx="607101" cy="1013677"/>
              </a:xfrm>
              <a:custGeom>
                <a:avLst/>
                <a:gdLst>
                  <a:gd name="T0" fmla="*/ 53259 w 275"/>
                  <a:gd name="T1" fmla="*/ 559127 h 474"/>
                  <a:gd name="T2" fmla="*/ 21304 w 275"/>
                  <a:gd name="T3" fmla="*/ 495227 h 474"/>
                  <a:gd name="T4" fmla="*/ 44383 w 275"/>
                  <a:gd name="T5" fmla="*/ 433102 h 474"/>
                  <a:gd name="T6" fmla="*/ 133149 w 275"/>
                  <a:gd name="T7" fmla="*/ 358551 h 474"/>
                  <a:gd name="T8" fmla="*/ 280500 w 275"/>
                  <a:gd name="T9" fmla="*/ 253826 h 474"/>
                  <a:gd name="T10" fmla="*/ 312456 w 275"/>
                  <a:gd name="T11" fmla="*/ 184601 h 474"/>
                  <a:gd name="T12" fmla="*/ 347962 w 275"/>
                  <a:gd name="T13" fmla="*/ 136676 h 474"/>
                  <a:gd name="T14" fmla="*/ 335535 w 275"/>
                  <a:gd name="T15" fmla="*/ 69225 h 474"/>
                  <a:gd name="T16" fmla="*/ 379918 w 275"/>
                  <a:gd name="T17" fmla="*/ 15975 h 474"/>
                  <a:gd name="T18" fmla="*/ 440278 w 275"/>
                  <a:gd name="T19" fmla="*/ 30175 h 474"/>
                  <a:gd name="T20" fmla="*/ 488212 w 275"/>
                  <a:gd name="T21" fmla="*/ 94075 h 474"/>
                  <a:gd name="T22" fmla="*/ 456256 w 275"/>
                  <a:gd name="T23" fmla="*/ 189926 h 474"/>
                  <a:gd name="T24" fmla="*/ 410098 w 275"/>
                  <a:gd name="T25" fmla="*/ 257376 h 474"/>
                  <a:gd name="T26" fmla="*/ 372816 w 275"/>
                  <a:gd name="T27" fmla="*/ 323051 h 474"/>
                  <a:gd name="T28" fmla="*/ 349737 w 275"/>
                  <a:gd name="T29" fmla="*/ 417126 h 474"/>
                  <a:gd name="T30" fmla="*/ 367490 w 275"/>
                  <a:gd name="T31" fmla="*/ 443752 h 474"/>
                  <a:gd name="T32" fmla="*/ 399446 w 275"/>
                  <a:gd name="T33" fmla="*/ 433102 h 474"/>
                  <a:gd name="T34" fmla="*/ 362164 w 275"/>
                  <a:gd name="T35" fmla="*/ 484577 h 474"/>
                  <a:gd name="T36" fmla="*/ 353288 w 275"/>
                  <a:gd name="T37" fmla="*/ 512977 h 474"/>
                  <a:gd name="T38" fmla="*/ 383468 w 275"/>
                  <a:gd name="T39" fmla="*/ 514752 h 474"/>
                  <a:gd name="T40" fmla="*/ 362164 w 275"/>
                  <a:gd name="T41" fmla="*/ 596402 h 474"/>
                  <a:gd name="T42" fmla="*/ 349737 w 275"/>
                  <a:gd name="T43" fmla="*/ 663852 h 474"/>
                  <a:gd name="T44" fmla="*/ 347962 w 275"/>
                  <a:gd name="T45" fmla="*/ 743728 h 474"/>
                  <a:gd name="T46" fmla="*/ 323108 w 275"/>
                  <a:gd name="T47" fmla="*/ 736628 h 474"/>
                  <a:gd name="T48" fmla="*/ 301804 w 275"/>
                  <a:gd name="T49" fmla="*/ 690478 h 474"/>
                  <a:gd name="T50" fmla="*/ 291152 w 275"/>
                  <a:gd name="T51" fmla="*/ 642552 h 474"/>
                  <a:gd name="T52" fmla="*/ 296478 w 275"/>
                  <a:gd name="T53" fmla="*/ 594627 h 474"/>
                  <a:gd name="T54" fmla="*/ 264522 w 275"/>
                  <a:gd name="T55" fmla="*/ 640777 h 474"/>
                  <a:gd name="T56" fmla="*/ 250320 w 275"/>
                  <a:gd name="T57" fmla="*/ 692253 h 474"/>
                  <a:gd name="T58" fmla="*/ 200611 w 275"/>
                  <a:gd name="T59" fmla="*/ 715328 h 474"/>
                  <a:gd name="T60" fmla="*/ 179307 w 275"/>
                  <a:gd name="T61" fmla="*/ 779228 h 474"/>
                  <a:gd name="T62" fmla="*/ 143801 w 275"/>
                  <a:gd name="T63" fmla="*/ 834253 h 474"/>
                  <a:gd name="T64" fmla="*/ 78114 w 275"/>
                  <a:gd name="T65" fmla="*/ 834253 h 474"/>
                  <a:gd name="T66" fmla="*/ 71013 w 275"/>
                  <a:gd name="T67" fmla="*/ 724203 h 474"/>
                  <a:gd name="T68" fmla="*/ 63911 w 275"/>
                  <a:gd name="T69" fmla="*/ 603502 h 474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275"/>
                  <a:gd name="T106" fmla="*/ 0 h 474"/>
                  <a:gd name="T107" fmla="*/ 275 w 275"/>
                  <a:gd name="T108" fmla="*/ 474 h 474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275" h="474">
                    <a:moveTo>
                      <a:pt x="36" y="340"/>
                    </a:moveTo>
                    <a:cubicBezTo>
                      <a:pt x="36" y="332"/>
                      <a:pt x="34" y="323"/>
                      <a:pt x="30" y="315"/>
                    </a:cubicBezTo>
                    <a:cubicBezTo>
                      <a:pt x="26" y="308"/>
                      <a:pt x="26" y="305"/>
                      <a:pt x="24" y="297"/>
                    </a:cubicBezTo>
                    <a:cubicBezTo>
                      <a:pt x="21" y="289"/>
                      <a:pt x="19" y="283"/>
                      <a:pt x="12" y="279"/>
                    </a:cubicBezTo>
                    <a:cubicBezTo>
                      <a:pt x="4" y="274"/>
                      <a:pt x="7" y="267"/>
                      <a:pt x="0" y="263"/>
                    </a:cubicBezTo>
                    <a:cubicBezTo>
                      <a:pt x="25" y="244"/>
                      <a:pt x="25" y="244"/>
                      <a:pt x="25" y="244"/>
                    </a:cubicBezTo>
                    <a:cubicBezTo>
                      <a:pt x="29" y="241"/>
                      <a:pt x="38" y="231"/>
                      <a:pt x="41" y="228"/>
                    </a:cubicBezTo>
                    <a:cubicBezTo>
                      <a:pt x="44" y="225"/>
                      <a:pt x="68" y="208"/>
                      <a:pt x="75" y="202"/>
                    </a:cubicBezTo>
                    <a:cubicBezTo>
                      <a:pt x="83" y="196"/>
                      <a:pt x="120" y="174"/>
                      <a:pt x="126" y="167"/>
                    </a:cubicBezTo>
                    <a:cubicBezTo>
                      <a:pt x="131" y="161"/>
                      <a:pt x="153" y="148"/>
                      <a:pt x="158" y="143"/>
                    </a:cubicBezTo>
                    <a:cubicBezTo>
                      <a:pt x="163" y="137"/>
                      <a:pt x="166" y="126"/>
                      <a:pt x="168" y="120"/>
                    </a:cubicBezTo>
                    <a:cubicBezTo>
                      <a:pt x="170" y="113"/>
                      <a:pt x="174" y="111"/>
                      <a:pt x="176" y="104"/>
                    </a:cubicBezTo>
                    <a:cubicBezTo>
                      <a:pt x="178" y="98"/>
                      <a:pt x="192" y="93"/>
                      <a:pt x="192" y="90"/>
                    </a:cubicBezTo>
                    <a:cubicBezTo>
                      <a:pt x="192" y="87"/>
                      <a:pt x="196" y="82"/>
                      <a:pt x="196" y="77"/>
                    </a:cubicBezTo>
                    <a:cubicBezTo>
                      <a:pt x="196" y="71"/>
                      <a:pt x="194" y="64"/>
                      <a:pt x="193" y="58"/>
                    </a:cubicBezTo>
                    <a:cubicBezTo>
                      <a:pt x="192" y="52"/>
                      <a:pt x="190" y="43"/>
                      <a:pt x="189" y="39"/>
                    </a:cubicBezTo>
                    <a:cubicBezTo>
                      <a:pt x="189" y="39"/>
                      <a:pt x="196" y="38"/>
                      <a:pt x="203" y="29"/>
                    </a:cubicBezTo>
                    <a:cubicBezTo>
                      <a:pt x="210" y="21"/>
                      <a:pt x="209" y="11"/>
                      <a:pt x="214" y="9"/>
                    </a:cubicBezTo>
                    <a:cubicBezTo>
                      <a:pt x="220" y="8"/>
                      <a:pt x="230" y="0"/>
                      <a:pt x="236" y="6"/>
                    </a:cubicBezTo>
                    <a:cubicBezTo>
                      <a:pt x="243" y="11"/>
                      <a:pt x="243" y="11"/>
                      <a:pt x="248" y="17"/>
                    </a:cubicBezTo>
                    <a:cubicBezTo>
                      <a:pt x="253" y="23"/>
                      <a:pt x="261" y="22"/>
                      <a:pt x="265" y="28"/>
                    </a:cubicBezTo>
                    <a:cubicBezTo>
                      <a:pt x="268" y="35"/>
                      <a:pt x="274" y="43"/>
                      <a:pt x="275" y="53"/>
                    </a:cubicBezTo>
                    <a:cubicBezTo>
                      <a:pt x="275" y="64"/>
                      <a:pt x="270" y="80"/>
                      <a:pt x="270" y="85"/>
                    </a:cubicBezTo>
                    <a:cubicBezTo>
                      <a:pt x="269" y="90"/>
                      <a:pt x="260" y="99"/>
                      <a:pt x="257" y="107"/>
                    </a:cubicBezTo>
                    <a:cubicBezTo>
                      <a:pt x="254" y="115"/>
                      <a:pt x="257" y="116"/>
                      <a:pt x="251" y="123"/>
                    </a:cubicBezTo>
                    <a:cubicBezTo>
                      <a:pt x="246" y="129"/>
                      <a:pt x="234" y="136"/>
                      <a:pt x="231" y="145"/>
                    </a:cubicBezTo>
                    <a:cubicBezTo>
                      <a:pt x="228" y="153"/>
                      <a:pt x="224" y="164"/>
                      <a:pt x="221" y="172"/>
                    </a:cubicBezTo>
                    <a:cubicBezTo>
                      <a:pt x="219" y="179"/>
                      <a:pt x="212" y="175"/>
                      <a:pt x="210" y="182"/>
                    </a:cubicBezTo>
                    <a:cubicBezTo>
                      <a:pt x="208" y="188"/>
                      <a:pt x="207" y="211"/>
                      <a:pt x="207" y="218"/>
                    </a:cubicBezTo>
                    <a:cubicBezTo>
                      <a:pt x="207" y="226"/>
                      <a:pt x="200" y="228"/>
                      <a:pt x="197" y="235"/>
                    </a:cubicBezTo>
                    <a:cubicBezTo>
                      <a:pt x="194" y="241"/>
                      <a:pt x="185" y="242"/>
                      <a:pt x="191" y="247"/>
                    </a:cubicBezTo>
                    <a:cubicBezTo>
                      <a:pt x="197" y="252"/>
                      <a:pt x="200" y="250"/>
                      <a:pt x="207" y="250"/>
                    </a:cubicBezTo>
                    <a:cubicBezTo>
                      <a:pt x="213" y="250"/>
                      <a:pt x="214" y="252"/>
                      <a:pt x="216" y="246"/>
                    </a:cubicBezTo>
                    <a:cubicBezTo>
                      <a:pt x="219" y="240"/>
                      <a:pt x="225" y="237"/>
                      <a:pt x="225" y="244"/>
                    </a:cubicBezTo>
                    <a:cubicBezTo>
                      <a:pt x="225" y="251"/>
                      <a:pt x="226" y="259"/>
                      <a:pt x="221" y="263"/>
                    </a:cubicBezTo>
                    <a:cubicBezTo>
                      <a:pt x="216" y="267"/>
                      <a:pt x="207" y="267"/>
                      <a:pt x="204" y="273"/>
                    </a:cubicBezTo>
                    <a:cubicBezTo>
                      <a:pt x="201" y="279"/>
                      <a:pt x="197" y="275"/>
                      <a:pt x="197" y="281"/>
                    </a:cubicBezTo>
                    <a:cubicBezTo>
                      <a:pt x="197" y="288"/>
                      <a:pt x="196" y="289"/>
                      <a:pt x="199" y="289"/>
                    </a:cubicBezTo>
                    <a:cubicBezTo>
                      <a:pt x="202" y="289"/>
                      <a:pt x="203" y="281"/>
                      <a:pt x="207" y="282"/>
                    </a:cubicBezTo>
                    <a:cubicBezTo>
                      <a:pt x="211" y="283"/>
                      <a:pt x="216" y="281"/>
                      <a:pt x="216" y="290"/>
                    </a:cubicBezTo>
                    <a:cubicBezTo>
                      <a:pt x="216" y="298"/>
                      <a:pt x="208" y="303"/>
                      <a:pt x="208" y="306"/>
                    </a:cubicBezTo>
                    <a:cubicBezTo>
                      <a:pt x="208" y="310"/>
                      <a:pt x="204" y="332"/>
                      <a:pt x="204" y="336"/>
                    </a:cubicBezTo>
                    <a:cubicBezTo>
                      <a:pt x="204" y="340"/>
                      <a:pt x="205" y="355"/>
                      <a:pt x="204" y="362"/>
                    </a:cubicBezTo>
                    <a:cubicBezTo>
                      <a:pt x="202" y="368"/>
                      <a:pt x="196" y="368"/>
                      <a:pt x="197" y="374"/>
                    </a:cubicBezTo>
                    <a:cubicBezTo>
                      <a:pt x="197" y="381"/>
                      <a:pt x="197" y="393"/>
                      <a:pt x="197" y="401"/>
                    </a:cubicBezTo>
                    <a:cubicBezTo>
                      <a:pt x="197" y="408"/>
                      <a:pt x="197" y="411"/>
                      <a:pt x="196" y="419"/>
                    </a:cubicBezTo>
                    <a:cubicBezTo>
                      <a:pt x="195" y="427"/>
                      <a:pt x="192" y="435"/>
                      <a:pt x="192" y="429"/>
                    </a:cubicBezTo>
                    <a:cubicBezTo>
                      <a:pt x="191" y="423"/>
                      <a:pt x="183" y="423"/>
                      <a:pt x="182" y="415"/>
                    </a:cubicBezTo>
                    <a:cubicBezTo>
                      <a:pt x="182" y="408"/>
                      <a:pt x="183" y="402"/>
                      <a:pt x="180" y="397"/>
                    </a:cubicBezTo>
                    <a:cubicBezTo>
                      <a:pt x="176" y="392"/>
                      <a:pt x="175" y="389"/>
                      <a:pt x="170" y="389"/>
                    </a:cubicBezTo>
                    <a:cubicBezTo>
                      <a:pt x="164" y="388"/>
                      <a:pt x="163" y="387"/>
                      <a:pt x="161" y="380"/>
                    </a:cubicBezTo>
                    <a:cubicBezTo>
                      <a:pt x="160" y="373"/>
                      <a:pt x="162" y="367"/>
                      <a:pt x="164" y="362"/>
                    </a:cubicBezTo>
                    <a:cubicBezTo>
                      <a:pt x="166" y="358"/>
                      <a:pt x="168" y="358"/>
                      <a:pt x="170" y="351"/>
                    </a:cubicBezTo>
                    <a:cubicBezTo>
                      <a:pt x="172" y="344"/>
                      <a:pt x="173" y="338"/>
                      <a:pt x="167" y="335"/>
                    </a:cubicBezTo>
                    <a:cubicBezTo>
                      <a:pt x="160" y="332"/>
                      <a:pt x="162" y="340"/>
                      <a:pt x="160" y="346"/>
                    </a:cubicBezTo>
                    <a:cubicBezTo>
                      <a:pt x="158" y="352"/>
                      <a:pt x="149" y="355"/>
                      <a:pt x="149" y="361"/>
                    </a:cubicBezTo>
                    <a:cubicBezTo>
                      <a:pt x="149" y="367"/>
                      <a:pt x="148" y="375"/>
                      <a:pt x="146" y="380"/>
                    </a:cubicBezTo>
                    <a:cubicBezTo>
                      <a:pt x="145" y="385"/>
                      <a:pt x="143" y="388"/>
                      <a:pt x="141" y="390"/>
                    </a:cubicBezTo>
                    <a:cubicBezTo>
                      <a:pt x="138" y="392"/>
                      <a:pt x="124" y="393"/>
                      <a:pt x="121" y="395"/>
                    </a:cubicBezTo>
                    <a:cubicBezTo>
                      <a:pt x="117" y="396"/>
                      <a:pt x="114" y="397"/>
                      <a:pt x="113" y="403"/>
                    </a:cubicBezTo>
                    <a:cubicBezTo>
                      <a:pt x="112" y="410"/>
                      <a:pt x="107" y="416"/>
                      <a:pt x="107" y="423"/>
                    </a:cubicBezTo>
                    <a:cubicBezTo>
                      <a:pt x="106" y="430"/>
                      <a:pt x="102" y="435"/>
                      <a:pt x="101" y="439"/>
                    </a:cubicBezTo>
                    <a:cubicBezTo>
                      <a:pt x="99" y="442"/>
                      <a:pt x="95" y="448"/>
                      <a:pt x="92" y="457"/>
                    </a:cubicBezTo>
                    <a:cubicBezTo>
                      <a:pt x="88" y="465"/>
                      <a:pt x="87" y="468"/>
                      <a:pt x="81" y="470"/>
                    </a:cubicBezTo>
                    <a:cubicBezTo>
                      <a:pt x="75" y="472"/>
                      <a:pt x="76" y="474"/>
                      <a:pt x="69" y="470"/>
                    </a:cubicBezTo>
                    <a:cubicBezTo>
                      <a:pt x="44" y="470"/>
                      <a:pt x="44" y="470"/>
                      <a:pt x="44" y="470"/>
                    </a:cubicBezTo>
                    <a:cubicBezTo>
                      <a:pt x="43" y="462"/>
                      <a:pt x="44" y="431"/>
                      <a:pt x="44" y="420"/>
                    </a:cubicBezTo>
                    <a:cubicBezTo>
                      <a:pt x="44" y="410"/>
                      <a:pt x="41" y="415"/>
                      <a:pt x="40" y="408"/>
                    </a:cubicBezTo>
                    <a:cubicBezTo>
                      <a:pt x="38" y="401"/>
                      <a:pt x="39" y="369"/>
                      <a:pt x="38" y="358"/>
                    </a:cubicBezTo>
                    <a:cubicBezTo>
                      <a:pt x="38" y="347"/>
                      <a:pt x="36" y="348"/>
                      <a:pt x="36" y="340"/>
                    </a:cubicBezTo>
                  </a:path>
                </a:pathLst>
              </a:custGeom>
              <a:grpFill/>
              <a:ln w="6350" cmpd="sng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lIns="44450" tIns="44450" rIns="44450" bIns="4445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MX" sz="7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2" name="Freeform 46">
                <a:extLst>
                  <a:ext uri="{FF2B5EF4-FFF2-40B4-BE49-F238E27FC236}">
                    <a16:creationId xmlns:a16="http://schemas.microsoft.com/office/drawing/2014/main" id="{ECD1B21C-3CF1-4157-B510-A70FB31D53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00079" y="3961805"/>
                <a:ext cx="607101" cy="1013677"/>
              </a:xfrm>
              <a:custGeom>
                <a:avLst/>
                <a:gdLst>
                  <a:gd name="T0" fmla="*/ 53259 w 275"/>
                  <a:gd name="T1" fmla="*/ 559127 h 474"/>
                  <a:gd name="T2" fmla="*/ 21304 w 275"/>
                  <a:gd name="T3" fmla="*/ 495227 h 474"/>
                  <a:gd name="T4" fmla="*/ 44383 w 275"/>
                  <a:gd name="T5" fmla="*/ 433102 h 474"/>
                  <a:gd name="T6" fmla="*/ 133149 w 275"/>
                  <a:gd name="T7" fmla="*/ 358551 h 474"/>
                  <a:gd name="T8" fmla="*/ 280500 w 275"/>
                  <a:gd name="T9" fmla="*/ 253826 h 474"/>
                  <a:gd name="T10" fmla="*/ 312456 w 275"/>
                  <a:gd name="T11" fmla="*/ 184601 h 474"/>
                  <a:gd name="T12" fmla="*/ 347962 w 275"/>
                  <a:gd name="T13" fmla="*/ 136676 h 474"/>
                  <a:gd name="T14" fmla="*/ 335535 w 275"/>
                  <a:gd name="T15" fmla="*/ 69225 h 474"/>
                  <a:gd name="T16" fmla="*/ 379918 w 275"/>
                  <a:gd name="T17" fmla="*/ 15975 h 474"/>
                  <a:gd name="T18" fmla="*/ 440278 w 275"/>
                  <a:gd name="T19" fmla="*/ 30175 h 474"/>
                  <a:gd name="T20" fmla="*/ 488212 w 275"/>
                  <a:gd name="T21" fmla="*/ 94075 h 474"/>
                  <a:gd name="T22" fmla="*/ 456256 w 275"/>
                  <a:gd name="T23" fmla="*/ 189926 h 474"/>
                  <a:gd name="T24" fmla="*/ 410098 w 275"/>
                  <a:gd name="T25" fmla="*/ 257376 h 474"/>
                  <a:gd name="T26" fmla="*/ 372816 w 275"/>
                  <a:gd name="T27" fmla="*/ 323051 h 474"/>
                  <a:gd name="T28" fmla="*/ 349737 w 275"/>
                  <a:gd name="T29" fmla="*/ 417126 h 474"/>
                  <a:gd name="T30" fmla="*/ 367490 w 275"/>
                  <a:gd name="T31" fmla="*/ 443752 h 474"/>
                  <a:gd name="T32" fmla="*/ 399446 w 275"/>
                  <a:gd name="T33" fmla="*/ 433102 h 474"/>
                  <a:gd name="T34" fmla="*/ 362164 w 275"/>
                  <a:gd name="T35" fmla="*/ 484577 h 474"/>
                  <a:gd name="T36" fmla="*/ 353288 w 275"/>
                  <a:gd name="T37" fmla="*/ 512977 h 474"/>
                  <a:gd name="T38" fmla="*/ 383468 w 275"/>
                  <a:gd name="T39" fmla="*/ 514752 h 474"/>
                  <a:gd name="T40" fmla="*/ 362164 w 275"/>
                  <a:gd name="T41" fmla="*/ 596402 h 474"/>
                  <a:gd name="T42" fmla="*/ 349737 w 275"/>
                  <a:gd name="T43" fmla="*/ 663852 h 474"/>
                  <a:gd name="T44" fmla="*/ 347962 w 275"/>
                  <a:gd name="T45" fmla="*/ 743728 h 474"/>
                  <a:gd name="T46" fmla="*/ 323108 w 275"/>
                  <a:gd name="T47" fmla="*/ 736628 h 474"/>
                  <a:gd name="T48" fmla="*/ 301804 w 275"/>
                  <a:gd name="T49" fmla="*/ 690478 h 474"/>
                  <a:gd name="T50" fmla="*/ 291152 w 275"/>
                  <a:gd name="T51" fmla="*/ 642552 h 474"/>
                  <a:gd name="T52" fmla="*/ 296478 w 275"/>
                  <a:gd name="T53" fmla="*/ 594627 h 474"/>
                  <a:gd name="T54" fmla="*/ 264522 w 275"/>
                  <a:gd name="T55" fmla="*/ 640777 h 474"/>
                  <a:gd name="T56" fmla="*/ 250320 w 275"/>
                  <a:gd name="T57" fmla="*/ 692253 h 474"/>
                  <a:gd name="T58" fmla="*/ 200611 w 275"/>
                  <a:gd name="T59" fmla="*/ 715328 h 474"/>
                  <a:gd name="T60" fmla="*/ 179307 w 275"/>
                  <a:gd name="T61" fmla="*/ 779228 h 474"/>
                  <a:gd name="T62" fmla="*/ 143801 w 275"/>
                  <a:gd name="T63" fmla="*/ 834253 h 474"/>
                  <a:gd name="T64" fmla="*/ 78114 w 275"/>
                  <a:gd name="T65" fmla="*/ 834253 h 474"/>
                  <a:gd name="T66" fmla="*/ 71013 w 275"/>
                  <a:gd name="T67" fmla="*/ 724203 h 474"/>
                  <a:gd name="T68" fmla="*/ 63911 w 275"/>
                  <a:gd name="T69" fmla="*/ 603502 h 474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275"/>
                  <a:gd name="T106" fmla="*/ 0 h 474"/>
                  <a:gd name="T107" fmla="*/ 275 w 275"/>
                  <a:gd name="T108" fmla="*/ 474 h 474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275" h="474">
                    <a:moveTo>
                      <a:pt x="36" y="340"/>
                    </a:moveTo>
                    <a:cubicBezTo>
                      <a:pt x="36" y="332"/>
                      <a:pt x="34" y="323"/>
                      <a:pt x="30" y="315"/>
                    </a:cubicBezTo>
                    <a:cubicBezTo>
                      <a:pt x="26" y="308"/>
                      <a:pt x="26" y="305"/>
                      <a:pt x="24" y="297"/>
                    </a:cubicBezTo>
                    <a:cubicBezTo>
                      <a:pt x="21" y="289"/>
                      <a:pt x="19" y="283"/>
                      <a:pt x="12" y="279"/>
                    </a:cubicBezTo>
                    <a:cubicBezTo>
                      <a:pt x="4" y="274"/>
                      <a:pt x="7" y="267"/>
                      <a:pt x="0" y="263"/>
                    </a:cubicBezTo>
                    <a:cubicBezTo>
                      <a:pt x="25" y="244"/>
                      <a:pt x="25" y="244"/>
                      <a:pt x="25" y="244"/>
                    </a:cubicBezTo>
                    <a:cubicBezTo>
                      <a:pt x="29" y="241"/>
                      <a:pt x="38" y="231"/>
                      <a:pt x="41" y="228"/>
                    </a:cubicBezTo>
                    <a:cubicBezTo>
                      <a:pt x="44" y="225"/>
                      <a:pt x="68" y="208"/>
                      <a:pt x="75" y="202"/>
                    </a:cubicBezTo>
                    <a:cubicBezTo>
                      <a:pt x="83" y="196"/>
                      <a:pt x="120" y="174"/>
                      <a:pt x="126" y="167"/>
                    </a:cubicBezTo>
                    <a:cubicBezTo>
                      <a:pt x="131" y="161"/>
                      <a:pt x="153" y="148"/>
                      <a:pt x="158" y="143"/>
                    </a:cubicBezTo>
                    <a:cubicBezTo>
                      <a:pt x="163" y="137"/>
                      <a:pt x="166" y="126"/>
                      <a:pt x="168" y="120"/>
                    </a:cubicBezTo>
                    <a:cubicBezTo>
                      <a:pt x="170" y="113"/>
                      <a:pt x="174" y="111"/>
                      <a:pt x="176" y="104"/>
                    </a:cubicBezTo>
                    <a:cubicBezTo>
                      <a:pt x="178" y="98"/>
                      <a:pt x="192" y="93"/>
                      <a:pt x="192" y="90"/>
                    </a:cubicBezTo>
                    <a:cubicBezTo>
                      <a:pt x="192" y="87"/>
                      <a:pt x="196" y="82"/>
                      <a:pt x="196" y="77"/>
                    </a:cubicBezTo>
                    <a:cubicBezTo>
                      <a:pt x="196" y="71"/>
                      <a:pt x="194" y="64"/>
                      <a:pt x="193" y="58"/>
                    </a:cubicBezTo>
                    <a:cubicBezTo>
                      <a:pt x="192" y="52"/>
                      <a:pt x="190" y="43"/>
                      <a:pt x="189" y="39"/>
                    </a:cubicBezTo>
                    <a:cubicBezTo>
                      <a:pt x="189" y="39"/>
                      <a:pt x="196" y="38"/>
                      <a:pt x="203" y="29"/>
                    </a:cubicBezTo>
                    <a:cubicBezTo>
                      <a:pt x="210" y="21"/>
                      <a:pt x="209" y="11"/>
                      <a:pt x="214" y="9"/>
                    </a:cubicBezTo>
                    <a:cubicBezTo>
                      <a:pt x="220" y="8"/>
                      <a:pt x="230" y="0"/>
                      <a:pt x="236" y="6"/>
                    </a:cubicBezTo>
                    <a:cubicBezTo>
                      <a:pt x="243" y="11"/>
                      <a:pt x="243" y="11"/>
                      <a:pt x="248" y="17"/>
                    </a:cubicBezTo>
                    <a:cubicBezTo>
                      <a:pt x="253" y="23"/>
                      <a:pt x="261" y="22"/>
                      <a:pt x="265" y="28"/>
                    </a:cubicBezTo>
                    <a:cubicBezTo>
                      <a:pt x="268" y="35"/>
                      <a:pt x="274" y="43"/>
                      <a:pt x="275" y="53"/>
                    </a:cubicBezTo>
                    <a:cubicBezTo>
                      <a:pt x="275" y="64"/>
                      <a:pt x="270" y="80"/>
                      <a:pt x="270" y="85"/>
                    </a:cubicBezTo>
                    <a:cubicBezTo>
                      <a:pt x="269" y="90"/>
                      <a:pt x="260" y="99"/>
                      <a:pt x="257" y="107"/>
                    </a:cubicBezTo>
                    <a:cubicBezTo>
                      <a:pt x="254" y="115"/>
                      <a:pt x="257" y="116"/>
                      <a:pt x="251" y="123"/>
                    </a:cubicBezTo>
                    <a:cubicBezTo>
                      <a:pt x="246" y="129"/>
                      <a:pt x="234" y="136"/>
                      <a:pt x="231" y="145"/>
                    </a:cubicBezTo>
                    <a:cubicBezTo>
                      <a:pt x="228" y="153"/>
                      <a:pt x="224" y="164"/>
                      <a:pt x="221" y="172"/>
                    </a:cubicBezTo>
                    <a:cubicBezTo>
                      <a:pt x="219" y="179"/>
                      <a:pt x="212" y="175"/>
                      <a:pt x="210" y="182"/>
                    </a:cubicBezTo>
                    <a:cubicBezTo>
                      <a:pt x="208" y="188"/>
                      <a:pt x="207" y="211"/>
                      <a:pt x="207" y="218"/>
                    </a:cubicBezTo>
                    <a:cubicBezTo>
                      <a:pt x="207" y="226"/>
                      <a:pt x="200" y="228"/>
                      <a:pt x="197" y="235"/>
                    </a:cubicBezTo>
                    <a:cubicBezTo>
                      <a:pt x="194" y="241"/>
                      <a:pt x="185" y="242"/>
                      <a:pt x="191" y="247"/>
                    </a:cubicBezTo>
                    <a:cubicBezTo>
                      <a:pt x="197" y="252"/>
                      <a:pt x="200" y="250"/>
                      <a:pt x="207" y="250"/>
                    </a:cubicBezTo>
                    <a:cubicBezTo>
                      <a:pt x="213" y="250"/>
                      <a:pt x="214" y="252"/>
                      <a:pt x="216" y="246"/>
                    </a:cubicBezTo>
                    <a:cubicBezTo>
                      <a:pt x="219" y="240"/>
                      <a:pt x="225" y="237"/>
                      <a:pt x="225" y="244"/>
                    </a:cubicBezTo>
                    <a:cubicBezTo>
                      <a:pt x="225" y="251"/>
                      <a:pt x="226" y="259"/>
                      <a:pt x="221" y="263"/>
                    </a:cubicBezTo>
                    <a:cubicBezTo>
                      <a:pt x="216" y="267"/>
                      <a:pt x="207" y="267"/>
                      <a:pt x="204" y="273"/>
                    </a:cubicBezTo>
                    <a:cubicBezTo>
                      <a:pt x="201" y="279"/>
                      <a:pt x="197" y="275"/>
                      <a:pt x="197" y="281"/>
                    </a:cubicBezTo>
                    <a:cubicBezTo>
                      <a:pt x="197" y="288"/>
                      <a:pt x="196" y="289"/>
                      <a:pt x="199" y="289"/>
                    </a:cubicBezTo>
                    <a:cubicBezTo>
                      <a:pt x="202" y="289"/>
                      <a:pt x="203" y="281"/>
                      <a:pt x="207" y="282"/>
                    </a:cubicBezTo>
                    <a:cubicBezTo>
                      <a:pt x="211" y="283"/>
                      <a:pt x="216" y="281"/>
                      <a:pt x="216" y="290"/>
                    </a:cubicBezTo>
                    <a:cubicBezTo>
                      <a:pt x="216" y="298"/>
                      <a:pt x="208" y="303"/>
                      <a:pt x="208" y="306"/>
                    </a:cubicBezTo>
                    <a:cubicBezTo>
                      <a:pt x="208" y="310"/>
                      <a:pt x="204" y="332"/>
                      <a:pt x="204" y="336"/>
                    </a:cubicBezTo>
                    <a:cubicBezTo>
                      <a:pt x="204" y="340"/>
                      <a:pt x="205" y="355"/>
                      <a:pt x="204" y="362"/>
                    </a:cubicBezTo>
                    <a:cubicBezTo>
                      <a:pt x="202" y="368"/>
                      <a:pt x="196" y="368"/>
                      <a:pt x="197" y="374"/>
                    </a:cubicBezTo>
                    <a:cubicBezTo>
                      <a:pt x="197" y="381"/>
                      <a:pt x="197" y="393"/>
                      <a:pt x="197" y="401"/>
                    </a:cubicBezTo>
                    <a:cubicBezTo>
                      <a:pt x="197" y="408"/>
                      <a:pt x="197" y="411"/>
                      <a:pt x="196" y="419"/>
                    </a:cubicBezTo>
                    <a:cubicBezTo>
                      <a:pt x="195" y="427"/>
                      <a:pt x="192" y="435"/>
                      <a:pt x="192" y="429"/>
                    </a:cubicBezTo>
                    <a:cubicBezTo>
                      <a:pt x="191" y="423"/>
                      <a:pt x="183" y="423"/>
                      <a:pt x="182" y="415"/>
                    </a:cubicBezTo>
                    <a:cubicBezTo>
                      <a:pt x="182" y="408"/>
                      <a:pt x="183" y="402"/>
                      <a:pt x="180" y="397"/>
                    </a:cubicBezTo>
                    <a:cubicBezTo>
                      <a:pt x="176" y="392"/>
                      <a:pt x="175" y="389"/>
                      <a:pt x="170" y="389"/>
                    </a:cubicBezTo>
                    <a:cubicBezTo>
                      <a:pt x="164" y="388"/>
                      <a:pt x="163" y="387"/>
                      <a:pt x="161" y="380"/>
                    </a:cubicBezTo>
                    <a:cubicBezTo>
                      <a:pt x="160" y="373"/>
                      <a:pt x="162" y="367"/>
                      <a:pt x="164" y="362"/>
                    </a:cubicBezTo>
                    <a:cubicBezTo>
                      <a:pt x="166" y="358"/>
                      <a:pt x="168" y="358"/>
                      <a:pt x="170" y="351"/>
                    </a:cubicBezTo>
                    <a:cubicBezTo>
                      <a:pt x="172" y="344"/>
                      <a:pt x="173" y="338"/>
                      <a:pt x="167" y="335"/>
                    </a:cubicBezTo>
                    <a:cubicBezTo>
                      <a:pt x="160" y="332"/>
                      <a:pt x="162" y="340"/>
                      <a:pt x="160" y="346"/>
                    </a:cubicBezTo>
                    <a:cubicBezTo>
                      <a:pt x="158" y="352"/>
                      <a:pt x="149" y="355"/>
                      <a:pt x="149" y="361"/>
                    </a:cubicBezTo>
                    <a:cubicBezTo>
                      <a:pt x="149" y="367"/>
                      <a:pt x="148" y="375"/>
                      <a:pt x="146" y="380"/>
                    </a:cubicBezTo>
                    <a:cubicBezTo>
                      <a:pt x="145" y="385"/>
                      <a:pt x="143" y="388"/>
                      <a:pt x="141" y="390"/>
                    </a:cubicBezTo>
                    <a:cubicBezTo>
                      <a:pt x="138" y="392"/>
                      <a:pt x="124" y="393"/>
                      <a:pt x="121" y="395"/>
                    </a:cubicBezTo>
                    <a:cubicBezTo>
                      <a:pt x="117" y="396"/>
                      <a:pt x="114" y="397"/>
                      <a:pt x="113" y="403"/>
                    </a:cubicBezTo>
                    <a:cubicBezTo>
                      <a:pt x="112" y="410"/>
                      <a:pt x="107" y="416"/>
                      <a:pt x="107" y="423"/>
                    </a:cubicBezTo>
                    <a:cubicBezTo>
                      <a:pt x="106" y="430"/>
                      <a:pt x="102" y="435"/>
                      <a:pt x="101" y="439"/>
                    </a:cubicBezTo>
                    <a:cubicBezTo>
                      <a:pt x="99" y="442"/>
                      <a:pt x="95" y="448"/>
                      <a:pt x="92" y="457"/>
                    </a:cubicBezTo>
                    <a:cubicBezTo>
                      <a:pt x="88" y="465"/>
                      <a:pt x="87" y="468"/>
                      <a:pt x="81" y="470"/>
                    </a:cubicBezTo>
                    <a:cubicBezTo>
                      <a:pt x="75" y="472"/>
                      <a:pt x="76" y="474"/>
                      <a:pt x="69" y="470"/>
                    </a:cubicBezTo>
                    <a:cubicBezTo>
                      <a:pt x="44" y="470"/>
                      <a:pt x="44" y="470"/>
                      <a:pt x="44" y="470"/>
                    </a:cubicBezTo>
                    <a:cubicBezTo>
                      <a:pt x="43" y="462"/>
                      <a:pt x="44" y="431"/>
                      <a:pt x="44" y="420"/>
                    </a:cubicBezTo>
                    <a:cubicBezTo>
                      <a:pt x="44" y="410"/>
                      <a:pt x="41" y="415"/>
                      <a:pt x="40" y="408"/>
                    </a:cubicBezTo>
                    <a:cubicBezTo>
                      <a:pt x="38" y="401"/>
                      <a:pt x="39" y="369"/>
                      <a:pt x="38" y="358"/>
                    </a:cubicBezTo>
                    <a:cubicBezTo>
                      <a:pt x="38" y="347"/>
                      <a:pt x="36" y="348"/>
                      <a:pt x="36" y="340"/>
                    </a:cubicBezTo>
                  </a:path>
                </a:pathLst>
              </a:custGeom>
              <a:grpFill/>
              <a:ln w="6350" cmpd="sng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lIns="44450" tIns="44450" rIns="44450" bIns="4445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MX" sz="7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3" name="Freeform 47">
                <a:extLst>
                  <a:ext uri="{FF2B5EF4-FFF2-40B4-BE49-F238E27FC236}">
                    <a16:creationId xmlns:a16="http://schemas.microsoft.com/office/drawing/2014/main" id="{475113AD-C3AA-9583-689A-93078E1908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78641" y="4629302"/>
                <a:ext cx="246389" cy="166397"/>
              </a:xfrm>
              <a:custGeom>
                <a:avLst/>
                <a:gdLst>
                  <a:gd name="T0" fmla="*/ 5311 w 112"/>
                  <a:gd name="T1" fmla="*/ 69111 h 78"/>
                  <a:gd name="T2" fmla="*/ 1770 w 112"/>
                  <a:gd name="T3" fmla="*/ 42530 h 78"/>
                  <a:gd name="T4" fmla="*/ 1770 w 112"/>
                  <a:gd name="T5" fmla="*/ 31897 h 78"/>
                  <a:gd name="T6" fmla="*/ 3541 w 112"/>
                  <a:gd name="T7" fmla="*/ 31897 h 78"/>
                  <a:gd name="T8" fmla="*/ 42491 w 112"/>
                  <a:gd name="T9" fmla="*/ 14177 h 78"/>
                  <a:gd name="T10" fmla="*/ 81440 w 112"/>
                  <a:gd name="T11" fmla="*/ 0 h 78"/>
                  <a:gd name="T12" fmla="*/ 95604 w 112"/>
                  <a:gd name="T13" fmla="*/ 7088 h 78"/>
                  <a:gd name="T14" fmla="*/ 129242 w 112"/>
                  <a:gd name="T15" fmla="*/ 19493 h 78"/>
                  <a:gd name="T16" fmla="*/ 173503 w 112"/>
                  <a:gd name="T17" fmla="*/ 44302 h 78"/>
                  <a:gd name="T18" fmla="*/ 191207 w 112"/>
                  <a:gd name="T19" fmla="*/ 63795 h 78"/>
                  <a:gd name="T20" fmla="*/ 198289 w 112"/>
                  <a:gd name="T21" fmla="*/ 79743 h 78"/>
                  <a:gd name="T22" fmla="*/ 187666 w 112"/>
                  <a:gd name="T23" fmla="*/ 101008 h 78"/>
                  <a:gd name="T24" fmla="*/ 168192 w 112"/>
                  <a:gd name="T25" fmla="*/ 116957 h 78"/>
                  <a:gd name="T26" fmla="*/ 148717 w 112"/>
                  <a:gd name="T27" fmla="*/ 134678 h 78"/>
                  <a:gd name="T28" fmla="*/ 115078 w 112"/>
                  <a:gd name="T29" fmla="*/ 136450 h 78"/>
                  <a:gd name="T30" fmla="*/ 79670 w 112"/>
                  <a:gd name="T31" fmla="*/ 131134 h 78"/>
                  <a:gd name="T32" fmla="*/ 58424 w 112"/>
                  <a:gd name="T33" fmla="*/ 118729 h 78"/>
                  <a:gd name="T34" fmla="*/ 49572 w 112"/>
                  <a:gd name="T35" fmla="*/ 101008 h 78"/>
                  <a:gd name="T36" fmla="*/ 31868 w 112"/>
                  <a:gd name="T37" fmla="*/ 83288 h 78"/>
                  <a:gd name="T38" fmla="*/ 7082 w 112"/>
                  <a:gd name="T39" fmla="*/ 74427 h 78"/>
                  <a:gd name="T40" fmla="*/ 5311 w 112"/>
                  <a:gd name="T41" fmla="*/ 69111 h 78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12"/>
                  <a:gd name="T64" fmla="*/ 0 h 78"/>
                  <a:gd name="T65" fmla="*/ 112 w 112"/>
                  <a:gd name="T66" fmla="*/ 78 h 78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12" h="78">
                    <a:moveTo>
                      <a:pt x="3" y="39"/>
                    </a:moveTo>
                    <a:cubicBezTo>
                      <a:pt x="0" y="33"/>
                      <a:pt x="1" y="27"/>
                      <a:pt x="1" y="24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6" y="18"/>
                      <a:pt x="19" y="11"/>
                      <a:pt x="24" y="8"/>
                    </a:cubicBezTo>
                    <a:cubicBezTo>
                      <a:pt x="28" y="5"/>
                      <a:pt x="39" y="0"/>
                      <a:pt x="46" y="0"/>
                    </a:cubicBezTo>
                    <a:cubicBezTo>
                      <a:pt x="46" y="0"/>
                      <a:pt x="51" y="3"/>
                      <a:pt x="54" y="4"/>
                    </a:cubicBezTo>
                    <a:cubicBezTo>
                      <a:pt x="58" y="6"/>
                      <a:pt x="69" y="7"/>
                      <a:pt x="73" y="11"/>
                    </a:cubicBezTo>
                    <a:cubicBezTo>
                      <a:pt x="77" y="15"/>
                      <a:pt x="91" y="21"/>
                      <a:pt x="98" y="25"/>
                    </a:cubicBezTo>
                    <a:cubicBezTo>
                      <a:pt x="105" y="29"/>
                      <a:pt x="107" y="33"/>
                      <a:pt x="108" y="36"/>
                    </a:cubicBezTo>
                    <a:cubicBezTo>
                      <a:pt x="109" y="40"/>
                      <a:pt x="112" y="40"/>
                      <a:pt x="112" y="45"/>
                    </a:cubicBezTo>
                    <a:cubicBezTo>
                      <a:pt x="112" y="50"/>
                      <a:pt x="110" y="55"/>
                      <a:pt x="106" y="57"/>
                    </a:cubicBezTo>
                    <a:cubicBezTo>
                      <a:pt x="103" y="60"/>
                      <a:pt x="101" y="61"/>
                      <a:pt x="95" y="66"/>
                    </a:cubicBezTo>
                    <a:cubicBezTo>
                      <a:pt x="90" y="71"/>
                      <a:pt x="90" y="76"/>
                      <a:pt x="84" y="76"/>
                    </a:cubicBezTo>
                    <a:cubicBezTo>
                      <a:pt x="78" y="76"/>
                      <a:pt x="72" y="77"/>
                      <a:pt x="65" y="77"/>
                    </a:cubicBezTo>
                    <a:cubicBezTo>
                      <a:pt x="58" y="78"/>
                      <a:pt x="48" y="78"/>
                      <a:pt x="45" y="74"/>
                    </a:cubicBezTo>
                    <a:cubicBezTo>
                      <a:pt x="42" y="69"/>
                      <a:pt x="35" y="73"/>
                      <a:pt x="33" y="67"/>
                    </a:cubicBezTo>
                    <a:cubicBezTo>
                      <a:pt x="31" y="61"/>
                      <a:pt x="34" y="62"/>
                      <a:pt x="28" y="57"/>
                    </a:cubicBezTo>
                    <a:cubicBezTo>
                      <a:pt x="21" y="51"/>
                      <a:pt x="29" y="52"/>
                      <a:pt x="18" y="47"/>
                    </a:cubicBezTo>
                    <a:cubicBezTo>
                      <a:pt x="7" y="42"/>
                      <a:pt x="5" y="43"/>
                      <a:pt x="4" y="42"/>
                    </a:cubicBezTo>
                    <a:cubicBezTo>
                      <a:pt x="2" y="40"/>
                      <a:pt x="3" y="39"/>
                      <a:pt x="3" y="39"/>
                    </a:cubicBezTo>
                    <a:close/>
                  </a:path>
                </a:pathLst>
              </a:custGeom>
              <a:grpFill/>
              <a:ln w="6350" cmpd="sng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lIns="44450" tIns="44450" rIns="44450" bIns="4445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MX" sz="7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09AE1C5D-8AE6-D811-8F3F-87AE5F5A9A4F}"/>
                </a:ext>
              </a:extLst>
            </p:cNvPr>
            <p:cNvSpPr txBox="1"/>
            <p:nvPr/>
          </p:nvSpPr>
          <p:spPr>
            <a:xfrm>
              <a:off x="7007222" y="3949358"/>
              <a:ext cx="210871" cy="508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Pct val="100000"/>
                <a:buFontTx/>
                <a:buNone/>
                <a:tabLst/>
                <a:defRPr/>
              </a:pPr>
              <a:r>
                <a:rPr kumimoji="0" lang="es-MX" sz="1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Baja California</a:t>
              </a:r>
            </a:p>
          </p:txBody>
        </p:sp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550F1C47-B5D4-CDE6-0FB5-2231C9BFC4FC}"/>
                </a:ext>
              </a:extLst>
            </p:cNvPr>
            <p:cNvSpPr txBox="1"/>
            <p:nvPr/>
          </p:nvSpPr>
          <p:spPr>
            <a:xfrm>
              <a:off x="7778901" y="4225946"/>
              <a:ext cx="101045" cy="508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Pct val="100000"/>
                <a:buFontTx/>
                <a:buNone/>
                <a:tabLst/>
                <a:defRPr/>
              </a:pPr>
              <a:r>
                <a:rPr kumimoji="0" lang="es-MX" sz="1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Sonora</a:t>
              </a:r>
            </a:p>
          </p:txBody>
        </p:sp>
        <p:sp>
          <p:nvSpPr>
            <p:cNvPr id="121" name="TextBox 120">
              <a:extLst>
                <a:ext uri="{FF2B5EF4-FFF2-40B4-BE49-F238E27FC236}">
                  <a16:creationId xmlns:a16="http://schemas.microsoft.com/office/drawing/2014/main" id="{3D0BFCE3-8DFD-ACED-8AA1-50E2111DCC75}"/>
                </a:ext>
              </a:extLst>
            </p:cNvPr>
            <p:cNvSpPr txBox="1"/>
            <p:nvPr/>
          </p:nvSpPr>
          <p:spPr>
            <a:xfrm>
              <a:off x="8107951" y="4419524"/>
              <a:ext cx="149367" cy="508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Pct val="100000"/>
                <a:buFontTx/>
                <a:buNone/>
                <a:tabLst/>
                <a:defRPr/>
              </a:pPr>
              <a:r>
                <a:rPr kumimoji="0" lang="es-MX" sz="1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Chihuahua</a:t>
              </a:r>
            </a:p>
          </p:txBody>
        </p:sp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id="{7658511A-B208-A70A-B39F-9F72879C139A}"/>
                </a:ext>
              </a:extLst>
            </p:cNvPr>
            <p:cNvSpPr txBox="1"/>
            <p:nvPr/>
          </p:nvSpPr>
          <p:spPr>
            <a:xfrm>
              <a:off x="8517431" y="4516624"/>
              <a:ext cx="123008" cy="508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Pct val="100000"/>
                <a:buFontTx/>
                <a:buNone/>
                <a:tabLst/>
                <a:defRPr/>
              </a:pPr>
              <a:r>
                <a:rPr kumimoji="0" lang="es-MX" sz="1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Coahuila</a:t>
              </a:r>
            </a:p>
          </p:txBody>
        </p:sp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C933F6D0-E7EE-C10F-00BD-99E5A329B688}"/>
                </a:ext>
              </a:extLst>
            </p:cNvPr>
            <p:cNvSpPr txBox="1"/>
            <p:nvPr/>
          </p:nvSpPr>
          <p:spPr>
            <a:xfrm>
              <a:off x="8722617" y="4721309"/>
              <a:ext cx="343887" cy="5082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Pct val="100000"/>
                <a:buFontTx/>
                <a:buNone/>
                <a:tabLst/>
                <a:defRPr/>
              </a:pPr>
              <a:r>
                <a:rPr kumimoji="0" lang="es-MX" sz="1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Nuevo León</a:t>
              </a:r>
            </a:p>
          </p:txBody>
        </p:sp>
        <p:sp>
          <p:nvSpPr>
            <p:cNvPr id="124" name="TextBox 123">
              <a:extLst>
                <a:ext uri="{FF2B5EF4-FFF2-40B4-BE49-F238E27FC236}">
                  <a16:creationId xmlns:a16="http://schemas.microsoft.com/office/drawing/2014/main" id="{B1A6578C-1CD0-9BFA-24B8-FBBBAB97F3EB}"/>
                </a:ext>
              </a:extLst>
            </p:cNvPr>
            <p:cNvSpPr txBox="1"/>
            <p:nvPr/>
          </p:nvSpPr>
          <p:spPr>
            <a:xfrm>
              <a:off x="8941312" y="4963465"/>
              <a:ext cx="520306" cy="5082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Pct val="100000"/>
                <a:buFontTx/>
                <a:buNone/>
                <a:tabLst/>
                <a:defRPr/>
              </a:pPr>
              <a:r>
                <a:rPr kumimoji="0" lang="es-MX" sz="1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Tamaulipas</a:t>
              </a:r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AE6D5F63-387B-A347-3B0C-6CC3A7BAD982}"/>
                </a:ext>
              </a:extLst>
            </p:cNvPr>
            <p:cNvSpPr/>
            <p:nvPr/>
          </p:nvSpPr>
          <p:spPr bwMode="gray">
            <a:xfrm>
              <a:off x="7048663" y="1912633"/>
              <a:ext cx="357847" cy="1897672"/>
            </a:xfrm>
            <a:custGeom>
              <a:avLst/>
              <a:gdLst>
                <a:gd name="connsiteX0" fmla="*/ 374650 w 438150"/>
                <a:gd name="connsiteY0" fmla="*/ 2222500 h 2222500"/>
                <a:gd name="connsiteX1" fmla="*/ 438150 w 438150"/>
                <a:gd name="connsiteY1" fmla="*/ 2222500 h 2222500"/>
                <a:gd name="connsiteX2" fmla="*/ 254000 w 438150"/>
                <a:gd name="connsiteY2" fmla="*/ 2063750 h 2222500"/>
                <a:gd name="connsiteX3" fmla="*/ 0 w 438150"/>
                <a:gd name="connsiteY3" fmla="*/ 1473200 h 2222500"/>
                <a:gd name="connsiteX4" fmla="*/ 260350 w 438150"/>
                <a:gd name="connsiteY4" fmla="*/ 533400 h 2222500"/>
                <a:gd name="connsiteX5" fmla="*/ 400050 w 438150"/>
                <a:gd name="connsiteY5" fmla="*/ 298450 h 2222500"/>
                <a:gd name="connsiteX6" fmla="*/ 419100 w 438150"/>
                <a:gd name="connsiteY6" fmla="*/ 0 h 2222500"/>
                <a:gd name="connsiteX7" fmla="*/ 419100 w 438150"/>
                <a:gd name="connsiteY7" fmla="*/ 0 h 2222500"/>
                <a:gd name="connsiteX0" fmla="*/ 374650 w 419100"/>
                <a:gd name="connsiteY0" fmla="*/ 2222500 h 2222500"/>
                <a:gd name="connsiteX1" fmla="*/ 254000 w 419100"/>
                <a:gd name="connsiteY1" fmla="*/ 2063750 h 2222500"/>
                <a:gd name="connsiteX2" fmla="*/ 0 w 419100"/>
                <a:gd name="connsiteY2" fmla="*/ 1473200 h 2222500"/>
                <a:gd name="connsiteX3" fmla="*/ 260350 w 419100"/>
                <a:gd name="connsiteY3" fmla="*/ 533400 h 2222500"/>
                <a:gd name="connsiteX4" fmla="*/ 400050 w 419100"/>
                <a:gd name="connsiteY4" fmla="*/ 298450 h 2222500"/>
                <a:gd name="connsiteX5" fmla="*/ 419100 w 419100"/>
                <a:gd name="connsiteY5" fmla="*/ 0 h 2222500"/>
                <a:gd name="connsiteX6" fmla="*/ 419100 w 419100"/>
                <a:gd name="connsiteY6" fmla="*/ 0 h 2222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19100" h="2222500">
                  <a:moveTo>
                    <a:pt x="374650" y="2222500"/>
                  </a:moveTo>
                  <a:lnTo>
                    <a:pt x="254000" y="2063750"/>
                  </a:lnTo>
                  <a:lnTo>
                    <a:pt x="0" y="1473200"/>
                  </a:lnTo>
                  <a:lnTo>
                    <a:pt x="260350" y="533400"/>
                  </a:lnTo>
                  <a:lnTo>
                    <a:pt x="400050" y="298450"/>
                  </a:lnTo>
                  <a:lnTo>
                    <a:pt x="419100" y="0"/>
                  </a:lnTo>
                  <a:lnTo>
                    <a:pt x="419100" y="0"/>
                  </a:lnTo>
                </a:path>
              </a:pathLst>
            </a:custGeom>
            <a:noFill/>
            <a:ln w="38100" algn="ctr">
              <a:solidFill>
                <a:srgbClr val="00B050"/>
              </a:solidFill>
              <a:prstDash val="sysDot"/>
              <a:miter lim="800000"/>
              <a:headEnd type="none" w="med" len="med"/>
              <a:tailEnd type="triangle" w="med" len="med"/>
            </a:ln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6" name="Oval 125">
              <a:extLst>
                <a:ext uri="{FF2B5EF4-FFF2-40B4-BE49-F238E27FC236}">
                  <a16:creationId xmlns:a16="http://schemas.microsoft.com/office/drawing/2014/main" id="{E4124D49-3DDF-3CBC-5B79-5E25DC2C8265}"/>
                </a:ext>
              </a:extLst>
            </p:cNvPr>
            <p:cNvSpPr/>
            <p:nvPr/>
          </p:nvSpPr>
          <p:spPr bwMode="gray">
            <a:xfrm>
              <a:off x="7213073" y="3635510"/>
              <a:ext cx="92215" cy="92215"/>
            </a:xfrm>
            <a:prstGeom prst="ellipse">
              <a:avLst/>
            </a:prstGeom>
            <a:solidFill>
              <a:schemeClr val="accent3">
                <a:lumMod val="60000"/>
                <a:lumOff val="40000"/>
              </a:schemeClr>
            </a:solidFill>
            <a:ln w="19050" algn="ctr">
              <a:solidFill>
                <a:schemeClr val="bg1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wrap="square" lIns="88900" tIns="88900" rIns="88900" bIns="889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6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 2" pitchFamily="18" charset="2"/>
                <a:buNone/>
                <a:tabLst/>
                <a:defRPr/>
              </a:pPr>
              <a:endParaRPr kumimoji="0" lang="es-MX" sz="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7" name="Oval 126">
              <a:extLst>
                <a:ext uri="{FF2B5EF4-FFF2-40B4-BE49-F238E27FC236}">
                  <a16:creationId xmlns:a16="http://schemas.microsoft.com/office/drawing/2014/main" id="{E1DCFFD3-2E47-F645-270E-5F12154378D9}"/>
                </a:ext>
              </a:extLst>
            </p:cNvPr>
            <p:cNvSpPr/>
            <p:nvPr/>
          </p:nvSpPr>
          <p:spPr bwMode="gray">
            <a:xfrm>
              <a:off x="7000839" y="3117562"/>
              <a:ext cx="92215" cy="92215"/>
            </a:xfrm>
            <a:prstGeom prst="ellipse">
              <a:avLst/>
            </a:prstGeom>
            <a:solidFill>
              <a:schemeClr val="accent3">
                <a:lumMod val="60000"/>
                <a:lumOff val="40000"/>
              </a:schemeClr>
            </a:solidFill>
            <a:ln w="19050" algn="ctr">
              <a:solidFill>
                <a:schemeClr val="bg1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wrap="square" lIns="88900" tIns="88900" rIns="88900" bIns="889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6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 2" pitchFamily="18" charset="2"/>
                <a:buNone/>
                <a:tabLst/>
                <a:defRPr/>
              </a:pPr>
              <a:endParaRPr kumimoji="0" lang="es-MX" sz="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8" name="Oval 127">
              <a:extLst>
                <a:ext uri="{FF2B5EF4-FFF2-40B4-BE49-F238E27FC236}">
                  <a16:creationId xmlns:a16="http://schemas.microsoft.com/office/drawing/2014/main" id="{495F6DA8-3A9F-5A90-FA86-73563474EAC2}"/>
                </a:ext>
              </a:extLst>
            </p:cNvPr>
            <p:cNvSpPr/>
            <p:nvPr/>
          </p:nvSpPr>
          <p:spPr bwMode="gray">
            <a:xfrm>
              <a:off x="7223864" y="2334873"/>
              <a:ext cx="92215" cy="92215"/>
            </a:xfrm>
            <a:prstGeom prst="ellipse">
              <a:avLst/>
            </a:prstGeom>
            <a:solidFill>
              <a:schemeClr val="accent3">
                <a:lumMod val="60000"/>
                <a:lumOff val="40000"/>
              </a:schemeClr>
            </a:solidFill>
            <a:ln w="19050" algn="ctr">
              <a:solidFill>
                <a:schemeClr val="bg1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wrap="square" lIns="88900" tIns="88900" rIns="88900" bIns="889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6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 2" pitchFamily="18" charset="2"/>
                <a:buNone/>
                <a:tabLst/>
                <a:defRPr/>
              </a:pPr>
              <a:endParaRPr kumimoji="0" lang="es-MX" sz="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9" name="Oval 128">
              <a:extLst>
                <a:ext uri="{FF2B5EF4-FFF2-40B4-BE49-F238E27FC236}">
                  <a16:creationId xmlns:a16="http://schemas.microsoft.com/office/drawing/2014/main" id="{7858FABF-042F-8E9E-3B8B-8C39938675C6}"/>
                </a:ext>
              </a:extLst>
            </p:cNvPr>
            <p:cNvSpPr/>
            <p:nvPr/>
          </p:nvSpPr>
          <p:spPr bwMode="gray">
            <a:xfrm>
              <a:off x="7335346" y="2144968"/>
              <a:ext cx="92215" cy="92215"/>
            </a:xfrm>
            <a:prstGeom prst="ellipse">
              <a:avLst/>
            </a:prstGeom>
            <a:solidFill>
              <a:schemeClr val="accent3">
                <a:lumMod val="60000"/>
                <a:lumOff val="40000"/>
              </a:schemeClr>
            </a:solidFill>
            <a:ln w="19050" algn="ctr">
              <a:solidFill>
                <a:schemeClr val="bg1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wrap="square" lIns="88900" tIns="88900" rIns="88900" bIns="889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6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 2" pitchFamily="18" charset="2"/>
                <a:buNone/>
                <a:tabLst/>
                <a:defRPr/>
              </a:pPr>
              <a:endParaRPr kumimoji="0" lang="es-MX" sz="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C8E1D214-A2F8-E30F-8617-BE59EDB856BB}"/>
                </a:ext>
              </a:extLst>
            </p:cNvPr>
            <p:cNvSpPr/>
            <p:nvPr/>
          </p:nvSpPr>
          <p:spPr bwMode="gray">
            <a:xfrm>
              <a:off x="7605208" y="1986249"/>
              <a:ext cx="521896" cy="2100110"/>
            </a:xfrm>
            <a:custGeom>
              <a:avLst/>
              <a:gdLst>
                <a:gd name="connsiteX0" fmla="*/ 322729 w 611230"/>
                <a:gd name="connsiteY0" fmla="*/ 2459590 h 2459590"/>
                <a:gd name="connsiteX1" fmla="*/ 347178 w 611230"/>
                <a:gd name="connsiteY1" fmla="*/ 2283555 h 2459590"/>
                <a:gd name="connsiteX2" fmla="*/ 210263 w 611230"/>
                <a:gd name="connsiteY2" fmla="*/ 2136860 h 2459590"/>
                <a:gd name="connsiteX3" fmla="*/ 0 w 611230"/>
                <a:gd name="connsiteY3" fmla="*/ 1740783 h 2459590"/>
                <a:gd name="connsiteX4" fmla="*/ 435196 w 611230"/>
                <a:gd name="connsiteY4" fmla="*/ 1193121 h 2459590"/>
                <a:gd name="connsiteX5" fmla="*/ 611230 w 611230"/>
                <a:gd name="connsiteY5" fmla="*/ 352069 h 2459590"/>
                <a:gd name="connsiteX6" fmla="*/ 572111 w 611230"/>
                <a:gd name="connsiteY6" fmla="*/ 0 h 2459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11230" h="2459590">
                  <a:moveTo>
                    <a:pt x="322729" y="2459590"/>
                  </a:moveTo>
                  <a:lnTo>
                    <a:pt x="347178" y="2283555"/>
                  </a:lnTo>
                  <a:lnTo>
                    <a:pt x="210263" y="2136860"/>
                  </a:lnTo>
                  <a:lnTo>
                    <a:pt x="0" y="1740783"/>
                  </a:lnTo>
                  <a:lnTo>
                    <a:pt x="435196" y="1193121"/>
                  </a:lnTo>
                  <a:lnTo>
                    <a:pt x="611230" y="352069"/>
                  </a:lnTo>
                  <a:lnTo>
                    <a:pt x="572111" y="0"/>
                  </a:lnTo>
                </a:path>
              </a:pathLst>
            </a:custGeom>
            <a:noFill/>
            <a:ln w="38100" algn="ctr">
              <a:solidFill>
                <a:srgbClr val="CC7900"/>
              </a:solidFill>
              <a:prstDash val="sysDot"/>
              <a:miter lim="800000"/>
              <a:headEnd type="none" w="med" len="med"/>
              <a:tailEnd type="triangle" w="med" len="med"/>
            </a:ln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1" name="Oval 130">
              <a:extLst>
                <a:ext uri="{FF2B5EF4-FFF2-40B4-BE49-F238E27FC236}">
                  <a16:creationId xmlns:a16="http://schemas.microsoft.com/office/drawing/2014/main" id="{118FD30C-B2D2-CE98-3135-3DD3B1BBFCFE}"/>
                </a:ext>
              </a:extLst>
            </p:cNvPr>
            <p:cNvSpPr/>
            <p:nvPr/>
          </p:nvSpPr>
          <p:spPr bwMode="gray">
            <a:xfrm>
              <a:off x="7858670" y="3896614"/>
              <a:ext cx="92215" cy="92215"/>
            </a:xfrm>
            <a:prstGeom prst="ellipse">
              <a:avLst/>
            </a:prstGeom>
            <a:solidFill>
              <a:srgbClr val="ED8B00"/>
            </a:solidFill>
            <a:ln w="19050" algn="ctr">
              <a:solidFill>
                <a:schemeClr val="bg1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wrap="square" lIns="88900" tIns="88900" rIns="88900" bIns="889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6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 2" pitchFamily="18" charset="2"/>
                <a:buNone/>
                <a:tabLst/>
                <a:defRPr/>
              </a:pPr>
              <a:endParaRPr kumimoji="0" lang="es-MX" sz="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2" name="Oval 131">
              <a:extLst>
                <a:ext uri="{FF2B5EF4-FFF2-40B4-BE49-F238E27FC236}">
                  <a16:creationId xmlns:a16="http://schemas.microsoft.com/office/drawing/2014/main" id="{4CA9B0FD-223A-2BF6-34C3-A324AA99E7E8}"/>
                </a:ext>
              </a:extLst>
            </p:cNvPr>
            <p:cNvSpPr/>
            <p:nvPr/>
          </p:nvSpPr>
          <p:spPr bwMode="gray">
            <a:xfrm>
              <a:off x="7740677" y="3767012"/>
              <a:ext cx="92215" cy="92215"/>
            </a:xfrm>
            <a:prstGeom prst="ellipse">
              <a:avLst/>
            </a:prstGeom>
            <a:solidFill>
              <a:srgbClr val="ED8B00"/>
            </a:solidFill>
            <a:ln w="19050" algn="ctr">
              <a:solidFill>
                <a:schemeClr val="bg1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wrap="square" lIns="88900" tIns="88900" rIns="88900" bIns="889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6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 2" pitchFamily="18" charset="2"/>
                <a:buNone/>
                <a:tabLst/>
                <a:defRPr/>
              </a:pPr>
              <a:endParaRPr kumimoji="0" lang="es-MX" sz="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3" name="Oval 132">
              <a:extLst>
                <a:ext uri="{FF2B5EF4-FFF2-40B4-BE49-F238E27FC236}">
                  <a16:creationId xmlns:a16="http://schemas.microsoft.com/office/drawing/2014/main" id="{748EE333-2DA5-199B-3127-2278838D5F07}"/>
                </a:ext>
              </a:extLst>
            </p:cNvPr>
            <p:cNvSpPr/>
            <p:nvPr/>
          </p:nvSpPr>
          <p:spPr bwMode="gray">
            <a:xfrm>
              <a:off x="7564483" y="3436379"/>
              <a:ext cx="92215" cy="92215"/>
            </a:xfrm>
            <a:prstGeom prst="ellipse">
              <a:avLst/>
            </a:prstGeom>
            <a:solidFill>
              <a:srgbClr val="ED8B00"/>
            </a:solidFill>
            <a:ln w="19050" algn="ctr">
              <a:solidFill>
                <a:schemeClr val="bg1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wrap="square" lIns="88900" tIns="88900" rIns="88900" bIns="889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6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 2" pitchFamily="18" charset="2"/>
                <a:buNone/>
                <a:tabLst/>
                <a:defRPr/>
              </a:pPr>
              <a:endParaRPr kumimoji="0" lang="es-MX" sz="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4" name="Oval 133">
              <a:extLst>
                <a:ext uri="{FF2B5EF4-FFF2-40B4-BE49-F238E27FC236}">
                  <a16:creationId xmlns:a16="http://schemas.microsoft.com/office/drawing/2014/main" id="{70DF8110-C216-298C-EC8F-89B59C7D981A}"/>
                </a:ext>
              </a:extLst>
            </p:cNvPr>
            <p:cNvSpPr/>
            <p:nvPr/>
          </p:nvSpPr>
          <p:spPr bwMode="gray">
            <a:xfrm>
              <a:off x="7928057" y="2967529"/>
              <a:ext cx="92215" cy="92215"/>
            </a:xfrm>
            <a:prstGeom prst="ellipse">
              <a:avLst/>
            </a:prstGeom>
            <a:solidFill>
              <a:srgbClr val="ED8B00"/>
            </a:solidFill>
            <a:ln w="19050" algn="ctr">
              <a:solidFill>
                <a:schemeClr val="bg1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wrap="square" lIns="88900" tIns="88900" rIns="88900" bIns="889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6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 2" pitchFamily="18" charset="2"/>
                <a:buNone/>
                <a:tabLst/>
                <a:defRPr/>
              </a:pPr>
              <a:endParaRPr kumimoji="0" lang="es-MX" sz="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5" name="Oval 134">
              <a:extLst>
                <a:ext uri="{FF2B5EF4-FFF2-40B4-BE49-F238E27FC236}">
                  <a16:creationId xmlns:a16="http://schemas.microsoft.com/office/drawing/2014/main" id="{026F9371-80AF-7DB3-2A28-ACC3BED7E7F8}"/>
                </a:ext>
              </a:extLst>
            </p:cNvPr>
            <p:cNvSpPr/>
            <p:nvPr/>
          </p:nvSpPr>
          <p:spPr bwMode="gray">
            <a:xfrm>
              <a:off x="8085646" y="2248801"/>
              <a:ext cx="92215" cy="92215"/>
            </a:xfrm>
            <a:prstGeom prst="ellipse">
              <a:avLst/>
            </a:prstGeom>
            <a:solidFill>
              <a:srgbClr val="ED8B00"/>
            </a:solidFill>
            <a:ln w="19050" algn="ctr">
              <a:solidFill>
                <a:schemeClr val="bg1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wrap="square" lIns="88900" tIns="88900" rIns="88900" bIns="889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6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 2" pitchFamily="18" charset="2"/>
                <a:buNone/>
                <a:tabLst/>
                <a:defRPr/>
              </a:pPr>
              <a:endParaRPr kumimoji="0" lang="es-MX" sz="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A22426EB-77F2-DB80-85AB-576412181956}"/>
                </a:ext>
              </a:extLst>
            </p:cNvPr>
            <p:cNvSpPr/>
            <p:nvPr/>
          </p:nvSpPr>
          <p:spPr bwMode="gray">
            <a:xfrm>
              <a:off x="8945436" y="2093093"/>
              <a:ext cx="496845" cy="2519336"/>
            </a:xfrm>
            <a:custGeom>
              <a:avLst/>
              <a:gdLst>
                <a:gd name="connsiteX0" fmla="*/ 0 w 581891"/>
                <a:gd name="connsiteY0" fmla="*/ 2537826 h 2537826"/>
                <a:gd name="connsiteX1" fmla="*/ 288501 w 581891"/>
                <a:gd name="connsiteY1" fmla="*/ 2200428 h 2537826"/>
                <a:gd name="connsiteX2" fmla="*/ 356959 w 581891"/>
                <a:gd name="connsiteY2" fmla="*/ 1907037 h 2537826"/>
                <a:gd name="connsiteX3" fmla="*/ 264052 w 581891"/>
                <a:gd name="connsiteY3" fmla="*/ 1491401 h 2537826"/>
                <a:gd name="connsiteX4" fmla="*/ 283611 w 581891"/>
                <a:gd name="connsiteY4" fmla="*/ 1212680 h 2537826"/>
                <a:gd name="connsiteX5" fmla="*/ 581891 w 581891"/>
                <a:gd name="connsiteY5" fmla="*/ 1075764 h 2537826"/>
                <a:gd name="connsiteX6" fmla="*/ 430306 w 581891"/>
                <a:gd name="connsiteY6" fmla="*/ 772594 h 2537826"/>
                <a:gd name="connsiteX7" fmla="*/ 361848 w 581891"/>
                <a:gd name="connsiteY7" fmla="*/ 0 h 2537826"/>
                <a:gd name="connsiteX0" fmla="*/ 0 w 581891"/>
                <a:gd name="connsiteY0" fmla="*/ 2950576 h 2950576"/>
                <a:gd name="connsiteX1" fmla="*/ 288501 w 581891"/>
                <a:gd name="connsiteY1" fmla="*/ 2613178 h 2950576"/>
                <a:gd name="connsiteX2" fmla="*/ 356959 w 581891"/>
                <a:gd name="connsiteY2" fmla="*/ 2319787 h 2950576"/>
                <a:gd name="connsiteX3" fmla="*/ 264052 w 581891"/>
                <a:gd name="connsiteY3" fmla="*/ 1904151 h 2950576"/>
                <a:gd name="connsiteX4" fmla="*/ 283611 w 581891"/>
                <a:gd name="connsiteY4" fmla="*/ 1625430 h 2950576"/>
                <a:gd name="connsiteX5" fmla="*/ 581891 w 581891"/>
                <a:gd name="connsiteY5" fmla="*/ 1488514 h 2950576"/>
                <a:gd name="connsiteX6" fmla="*/ 430306 w 581891"/>
                <a:gd name="connsiteY6" fmla="*/ 1185344 h 2950576"/>
                <a:gd name="connsiteX7" fmla="*/ 304698 w 581891"/>
                <a:gd name="connsiteY7" fmla="*/ 0 h 2950576"/>
                <a:gd name="connsiteX0" fmla="*/ 0 w 581891"/>
                <a:gd name="connsiteY0" fmla="*/ 2950576 h 2950576"/>
                <a:gd name="connsiteX1" fmla="*/ 288501 w 581891"/>
                <a:gd name="connsiteY1" fmla="*/ 2613178 h 2950576"/>
                <a:gd name="connsiteX2" fmla="*/ 356959 w 581891"/>
                <a:gd name="connsiteY2" fmla="*/ 2319787 h 2950576"/>
                <a:gd name="connsiteX3" fmla="*/ 264052 w 581891"/>
                <a:gd name="connsiteY3" fmla="*/ 1904151 h 2950576"/>
                <a:gd name="connsiteX4" fmla="*/ 283611 w 581891"/>
                <a:gd name="connsiteY4" fmla="*/ 1625430 h 2950576"/>
                <a:gd name="connsiteX5" fmla="*/ 581891 w 581891"/>
                <a:gd name="connsiteY5" fmla="*/ 1488514 h 2950576"/>
                <a:gd name="connsiteX6" fmla="*/ 430306 w 581891"/>
                <a:gd name="connsiteY6" fmla="*/ 1185344 h 2950576"/>
                <a:gd name="connsiteX7" fmla="*/ 323748 w 581891"/>
                <a:gd name="connsiteY7" fmla="*/ 0 h 2950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81891" h="2950576">
                  <a:moveTo>
                    <a:pt x="0" y="2950576"/>
                  </a:moveTo>
                  <a:lnTo>
                    <a:pt x="288501" y="2613178"/>
                  </a:lnTo>
                  <a:lnTo>
                    <a:pt x="356959" y="2319787"/>
                  </a:lnTo>
                  <a:lnTo>
                    <a:pt x="264052" y="1904151"/>
                  </a:lnTo>
                  <a:lnTo>
                    <a:pt x="283611" y="1625430"/>
                  </a:lnTo>
                  <a:lnTo>
                    <a:pt x="581891" y="1488514"/>
                  </a:lnTo>
                  <a:lnTo>
                    <a:pt x="430306" y="1185344"/>
                  </a:lnTo>
                  <a:lnTo>
                    <a:pt x="323748" y="0"/>
                  </a:lnTo>
                </a:path>
              </a:pathLst>
            </a:custGeom>
            <a:noFill/>
            <a:ln w="38100" algn="ctr">
              <a:solidFill>
                <a:srgbClr val="C9C400"/>
              </a:solidFill>
              <a:prstDash val="sysDot"/>
              <a:miter lim="800000"/>
              <a:headEnd type="none" w="med" len="med"/>
              <a:tailEnd type="triangle" w="med" len="med"/>
            </a:ln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7" name="Oval 136">
              <a:extLst>
                <a:ext uri="{FF2B5EF4-FFF2-40B4-BE49-F238E27FC236}">
                  <a16:creationId xmlns:a16="http://schemas.microsoft.com/office/drawing/2014/main" id="{2085F3D3-A07A-B213-44A8-0989B30963F2}"/>
                </a:ext>
              </a:extLst>
            </p:cNvPr>
            <p:cNvSpPr/>
            <p:nvPr/>
          </p:nvSpPr>
          <p:spPr bwMode="gray">
            <a:xfrm>
              <a:off x="8905411" y="4564391"/>
              <a:ext cx="92215" cy="92215"/>
            </a:xfrm>
            <a:prstGeom prst="ellipse">
              <a:avLst/>
            </a:prstGeom>
            <a:solidFill>
              <a:srgbClr val="FFFF00"/>
            </a:solidFill>
            <a:ln w="19050" algn="ctr">
              <a:solidFill>
                <a:schemeClr val="bg1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wrap="square" lIns="88900" tIns="88900" rIns="88900" bIns="889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6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 2" pitchFamily="18" charset="2"/>
                <a:buNone/>
                <a:tabLst/>
                <a:defRPr/>
              </a:pPr>
              <a:endParaRPr kumimoji="0" lang="es-MX" sz="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8" name="Oval 137">
              <a:extLst>
                <a:ext uri="{FF2B5EF4-FFF2-40B4-BE49-F238E27FC236}">
                  <a16:creationId xmlns:a16="http://schemas.microsoft.com/office/drawing/2014/main" id="{5EBD8729-5B69-E689-B582-25C277DFE812}"/>
                </a:ext>
              </a:extLst>
            </p:cNvPr>
            <p:cNvSpPr/>
            <p:nvPr/>
          </p:nvSpPr>
          <p:spPr bwMode="gray">
            <a:xfrm>
              <a:off x="9209986" y="4030668"/>
              <a:ext cx="92215" cy="92215"/>
            </a:xfrm>
            <a:prstGeom prst="ellipse">
              <a:avLst/>
            </a:prstGeom>
            <a:solidFill>
              <a:srgbClr val="FFFF00"/>
            </a:solidFill>
            <a:ln w="19050" algn="ctr">
              <a:solidFill>
                <a:schemeClr val="bg1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wrap="square" lIns="88900" tIns="88900" rIns="88900" bIns="889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6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 2" pitchFamily="18" charset="2"/>
                <a:buNone/>
                <a:tabLst/>
                <a:defRPr/>
              </a:pPr>
              <a:endParaRPr kumimoji="0" lang="es-MX" sz="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9" name="Oval 138">
              <a:extLst>
                <a:ext uri="{FF2B5EF4-FFF2-40B4-BE49-F238E27FC236}">
                  <a16:creationId xmlns:a16="http://schemas.microsoft.com/office/drawing/2014/main" id="{5AA1779E-E740-35E4-CBC4-91D3BB2C2ECB}"/>
                </a:ext>
              </a:extLst>
            </p:cNvPr>
            <p:cNvSpPr/>
            <p:nvPr/>
          </p:nvSpPr>
          <p:spPr bwMode="gray">
            <a:xfrm>
              <a:off x="9126148" y="3679609"/>
              <a:ext cx="92215" cy="92215"/>
            </a:xfrm>
            <a:prstGeom prst="ellipse">
              <a:avLst/>
            </a:prstGeom>
            <a:solidFill>
              <a:srgbClr val="FFFF00"/>
            </a:solidFill>
            <a:ln w="19050" algn="ctr">
              <a:solidFill>
                <a:schemeClr val="bg1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wrap="square" lIns="88900" tIns="88900" rIns="88900" bIns="889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6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 2" pitchFamily="18" charset="2"/>
                <a:buNone/>
                <a:tabLst/>
                <a:defRPr/>
              </a:pPr>
              <a:endParaRPr kumimoji="0" lang="es-MX" sz="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0" name="Oval 139">
              <a:extLst>
                <a:ext uri="{FF2B5EF4-FFF2-40B4-BE49-F238E27FC236}">
                  <a16:creationId xmlns:a16="http://schemas.microsoft.com/office/drawing/2014/main" id="{137A11E4-48CA-F8EA-983B-F9D88461D256}"/>
                </a:ext>
              </a:extLst>
            </p:cNvPr>
            <p:cNvSpPr/>
            <p:nvPr/>
          </p:nvSpPr>
          <p:spPr bwMode="gray">
            <a:xfrm>
              <a:off x="9147522" y="3441762"/>
              <a:ext cx="92215" cy="92215"/>
            </a:xfrm>
            <a:prstGeom prst="ellipse">
              <a:avLst/>
            </a:prstGeom>
            <a:solidFill>
              <a:srgbClr val="FFFF00"/>
            </a:solidFill>
            <a:ln w="19050" algn="ctr">
              <a:solidFill>
                <a:schemeClr val="bg1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wrap="square" lIns="88900" tIns="88900" rIns="88900" bIns="889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6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 2" pitchFamily="18" charset="2"/>
                <a:buNone/>
                <a:tabLst/>
                <a:defRPr/>
              </a:pPr>
              <a:endParaRPr kumimoji="0" lang="es-MX" sz="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1" name="Oval 140">
              <a:extLst>
                <a:ext uri="{FF2B5EF4-FFF2-40B4-BE49-F238E27FC236}">
                  <a16:creationId xmlns:a16="http://schemas.microsoft.com/office/drawing/2014/main" id="{A14B21EB-4FAA-4E77-3270-87A47BE03FDF}"/>
                </a:ext>
              </a:extLst>
            </p:cNvPr>
            <p:cNvSpPr/>
            <p:nvPr/>
          </p:nvSpPr>
          <p:spPr bwMode="gray">
            <a:xfrm>
              <a:off x="9390418" y="3327865"/>
              <a:ext cx="92215" cy="92215"/>
            </a:xfrm>
            <a:prstGeom prst="ellipse">
              <a:avLst/>
            </a:prstGeom>
            <a:solidFill>
              <a:srgbClr val="FFFF00"/>
            </a:solidFill>
            <a:ln w="19050" algn="ctr">
              <a:solidFill>
                <a:schemeClr val="bg1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wrap="square" lIns="88900" tIns="88900" rIns="88900" bIns="889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6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 2" pitchFamily="18" charset="2"/>
                <a:buNone/>
                <a:tabLst/>
                <a:defRPr/>
              </a:pPr>
              <a:endParaRPr kumimoji="0" lang="es-MX" sz="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2" name="Oval 141">
              <a:extLst>
                <a:ext uri="{FF2B5EF4-FFF2-40B4-BE49-F238E27FC236}">
                  <a16:creationId xmlns:a16="http://schemas.microsoft.com/office/drawing/2014/main" id="{7C072D13-3A1C-9D53-EE49-451718877B0B}"/>
                </a:ext>
              </a:extLst>
            </p:cNvPr>
            <p:cNvSpPr/>
            <p:nvPr/>
          </p:nvSpPr>
          <p:spPr bwMode="gray">
            <a:xfrm>
              <a:off x="9209031" y="2414088"/>
              <a:ext cx="92215" cy="92215"/>
            </a:xfrm>
            <a:prstGeom prst="ellipse">
              <a:avLst/>
            </a:prstGeom>
            <a:solidFill>
              <a:srgbClr val="FFFF00"/>
            </a:solidFill>
            <a:ln w="19050" algn="ctr">
              <a:solidFill>
                <a:schemeClr val="bg1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wrap="square" lIns="88900" tIns="88900" rIns="88900" bIns="889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6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 2" pitchFamily="18" charset="2"/>
                <a:buNone/>
                <a:tabLst/>
                <a:defRPr/>
              </a:pPr>
              <a:endParaRPr kumimoji="0" lang="es-MX" sz="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C7718AE4-FD00-8537-52BF-4450C8D6F89E}"/>
                </a:ext>
              </a:extLst>
            </p:cNvPr>
            <p:cNvSpPr/>
            <p:nvPr/>
          </p:nvSpPr>
          <p:spPr bwMode="gray">
            <a:xfrm>
              <a:off x="9309603" y="3029548"/>
              <a:ext cx="726537" cy="81329"/>
            </a:xfrm>
            <a:custGeom>
              <a:avLst/>
              <a:gdLst>
                <a:gd name="connsiteX0" fmla="*/ 0 w 850900"/>
                <a:gd name="connsiteY0" fmla="*/ 95250 h 95250"/>
                <a:gd name="connsiteX1" fmla="*/ 228600 w 850900"/>
                <a:gd name="connsiteY1" fmla="*/ 38100 h 95250"/>
                <a:gd name="connsiteX2" fmla="*/ 476250 w 850900"/>
                <a:gd name="connsiteY2" fmla="*/ 57150 h 95250"/>
                <a:gd name="connsiteX3" fmla="*/ 844550 w 850900"/>
                <a:gd name="connsiteY3" fmla="*/ 0 h 95250"/>
                <a:gd name="connsiteX4" fmla="*/ 844550 w 850900"/>
                <a:gd name="connsiteY4" fmla="*/ 0 h 95250"/>
                <a:gd name="connsiteX5" fmla="*/ 850900 w 850900"/>
                <a:gd name="connsiteY5" fmla="*/ 0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0900" h="95250">
                  <a:moveTo>
                    <a:pt x="0" y="95250"/>
                  </a:moveTo>
                  <a:lnTo>
                    <a:pt x="228600" y="38100"/>
                  </a:lnTo>
                  <a:lnTo>
                    <a:pt x="476250" y="57150"/>
                  </a:lnTo>
                  <a:lnTo>
                    <a:pt x="844550" y="0"/>
                  </a:lnTo>
                  <a:lnTo>
                    <a:pt x="844550" y="0"/>
                  </a:lnTo>
                  <a:lnTo>
                    <a:pt x="850900" y="0"/>
                  </a:lnTo>
                </a:path>
              </a:pathLst>
            </a:custGeom>
            <a:noFill/>
            <a:ln w="38100" algn="ctr">
              <a:solidFill>
                <a:srgbClr val="C9C400"/>
              </a:solidFill>
              <a:prstDash val="sysDot"/>
              <a:miter lim="800000"/>
              <a:headEnd type="none" w="med" len="med"/>
              <a:tailEnd type="none" w="med" len="med"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4" name="Oval 143">
              <a:extLst>
                <a:ext uri="{FF2B5EF4-FFF2-40B4-BE49-F238E27FC236}">
                  <a16:creationId xmlns:a16="http://schemas.microsoft.com/office/drawing/2014/main" id="{C53FEF45-2AA8-CDDF-F874-5F33242DC5F4}"/>
                </a:ext>
              </a:extLst>
            </p:cNvPr>
            <p:cNvSpPr/>
            <p:nvPr/>
          </p:nvSpPr>
          <p:spPr bwMode="gray">
            <a:xfrm>
              <a:off x="9658510" y="3028547"/>
              <a:ext cx="92215" cy="92215"/>
            </a:xfrm>
            <a:prstGeom prst="ellipse">
              <a:avLst/>
            </a:prstGeom>
            <a:solidFill>
              <a:srgbClr val="FFFF00"/>
            </a:solidFill>
            <a:ln w="19050" algn="ctr">
              <a:solidFill>
                <a:schemeClr val="bg1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wrap="square" lIns="88900" tIns="88900" rIns="88900" bIns="889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6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 2" pitchFamily="18" charset="2"/>
                <a:buNone/>
                <a:tabLst/>
                <a:defRPr/>
              </a:pPr>
              <a:endParaRPr kumimoji="0" lang="es-MX" sz="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5" name="Oval 144">
              <a:extLst>
                <a:ext uri="{FF2B5EF4-FFF2-40B4-BE49-F238E27FC236}">
                  <a16:creationId xmlns:a16="http://schemas.microsoft.com/office/drawing/2014/main" id="{DE83AF05-800D-AEA4-7C12-6DE643D82F28}"/>
                </a:ext>
              </a:extLst>
            </p:cNvPr>
            <p:cNvSpPr/>
            <p:nvPr/>
          </p:nvSpPr>
          <p:spPr bwMode="gray">
            <a:xfrm>
              <a:off x="9265156" y="3069502"/>
              <a:ext cx="92215" cy="92215"/>
            </a:xfrm>
            <a:prstGeom prst="ellipse">
              <a:avLst/>
            </a:prstGeom>
            <a:solidFill>
              <a:srgbClr val="FFFF00"/>
            </a:solidFill>
            <a:ln w="19050" algn="ctr">
              <a:solidFill>
                <a:schemeClr val="bg1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wrap="square" lIns="88900" tIns="88900" rIns="88900" bIns="889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6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 2" pitchFamily="18" charset="2"/>
                <a:buNone/>
                <a:tabLst/>
                <a:defRPr/>
              </a:pPr>
              <a:endParaRPr kumimoji="0" lang="es-MX" sz="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id="{7A4E94B5-5A13-08C6-1070-E341600B5C3F}"/>
                </a:ext>
              </a:extLst>
            </p:cNvPr>
            <p:cNvSpPr/>
            <p:nvPr/>
          </p:nvSpPr>
          <p:spPr bwMode="gray">
            <a:xfrm>
              <a:off x="9499371" y="2476512"/>
              <a:ext cx="86751" cy="601833"/>
            </a:xfrm>
            <a:custGeom>
              <a:avLst/>
              <a:gdLst>
                <a:gd name="connsiteX0" fmla="*/ 0 w 101600"/>
                <a:gd name="connsiteY0" fmla="*/ 704850 h 704850"/>
                <a:gd name="connsiteX1" fmla="*/ 12700 w 101600"/>
                <a:gd name="connsiteY1" fmla="*/ 254000 h 704850"/>
                <a:gd name="connsiteX2" fmla="*/ 101600 w 101600"/>
                <a:gd name="connsiteY2" fmla="*/ 0 h 704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1600" h="704850">
                  <a:moveTo>
                    <a:pt x="0" y="704850"/>
                  </a:moveTo>
                  <a:lnTo>
                    <a:pt x="12700" y="254000"/>
                  </a:lnTo>
                  <a:lnTo>
                    <a:pt x="101600" y="0"/>
                  </a:lnTo>
                </a:path>
              </a:pathLst>
            </a:custGeom>
            <a:noFill/>
            <a:ln w="38100" algn="ctr">
              <a:solidFill>
                <a:srgbClr val="C9C400"/>
              </a:solidFill>
              <a:prstDash val="sysDot"/>
              <a:miter lim="800000"/>
              <a:headEnd type="none" w="med" len="med"/>
              <a:tailEnd type="none" w="med" len="med"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7" name="Oval 146">
              <a:extLst>
                <a:ext uri="{FF2B5EF4-FFF2-40B4-BE49-F238E27FC236}">
                  <a16:creationId xmlns:a16="http://schemas.microsoft.com/office/drawing/2014/main" id="{EF70DE26-5CFB-4C71-551A-CB7F32233102}"/>
                </a:ext>
              </a:extLst>
            </p:cNvPr>
            <p:cNvSpPr/>
            <p:nvPr/>
          </p:nvSpPr>
          <p:spPr bwMode="gray">
            <a:xfrm>
              <a:off x="9448319" y="3025900"/>
              <a:ext cx="92215" cy="92215"/>
            </a:xfrm>
            <a:prstGeom prst="ellipse">
              <a:avLst/>
            </a:prstGeom>
            <a:solidFill>
              <a:srgbClr val="FFFF00"/>
            </a:solidFill>
            <a:ln w="19050" algn="ctr">
              <a:solidFill>
                <a:schemeClr val="bg1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wrap="square" lIns="88900" tIns="88900" rIns="88900" bIns="889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6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 2" pitchFamily="18" charset="2"/>
                <a:buNone/>
                <a:tabLst/>
                <a:defRPr/>
              </a:pPr>
              <a:endParaRPr kumimoji="0" lang="es-MX" sz="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8" name="Oval 147">
              <a:extLst>
                <a:ext uri="{FF2B5EF4-FFF2-40B4-BE49-F238E27FC236}">
                  <a16:creationId xmlns:a16="http://schemas.microsoft.com/office/drawing/2014/main" id="{0A6369EF-B164-6B5F-6BC8-9782233C55EB}"/>
                </a:ext>
              </a:extLst>
            </p:cNvPr>
            <p:cNvSpPr/>
            <p:nvPr/>
          </p:nvSpPr>
          <p:spPr bwMode="gray">
            <a:xfrm>
              <a:off x="9537586" y="2433867"/>
              <a:ext cx="92215" cy="92215"/>
            </a:xfrm>
            <a:prstGeom prst="ellipse">
              <a:avLst/>
            </a:prstGeom>
            <a:solidFill>
              <a:srgbClr val="FFFF00"/>
            </a:solidFill>
            <a:ln w="19050" algn="ctr">
              <a:solidFill>
                <a:schemeClr val="bg1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wrap="square" lIns="88900" tIns="88900" rIns="88900" bIns="889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6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 2" pitchFamily="18" charset="2"/>
                <a:buNone/>
                <a:tabLst/>
                <a:defRPr/>
              </a:pPr>
              <a:endParaRPr kumimoji="0" lang="es-MX" sz="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9" name="Oval 148">
              <a:extLst>
                <a:ext uri="{FF2B5EF4-FFF2-40B4-BE49-F238E27FC236}">
                  <a16:creationId xmlns:a16="http://schemas.microsoft.com/office/drawing/2014/main" id="{D60445E9-6F8B-59A9-F1FF-F805F36CDCF6}"/>
                </a:ext>
              </a:extLst>
            </p:cNvPr>
            <p:cNvSpPr/>
            <p:nvPr/>
          </p:nvSpPr>
          <p:spPr bwMode="gray">
            <a:xfrm>
              <a:off x="9461111" y="2661780"/>
              <a:ext cx="92215" cy="92215"/>
            </a:xfrm>
            <a:prstGeom prst="ellipse">
              <a:avLst/>
            </a:prstGeom>
            <a:solidFill>
              <a:srgbClr val="FFFF00"/>
            </a:solidFill>
            <a:ln w="19050" algn="ctr">
              <a:solidFill>
                <a:schemeClr val="bg1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wrap="square" lIns="88900" tIns="88900" rIns="88900" bIns="889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6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 2" pitchFamily="18" charset="2"/>
                <a:buNone/>
                <a:tabLst/>
                <a:defRPr/>
              </a:pPr>
              <a:endParaRPr kumimoji="0" lang="es-MX" sz="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id="{C48BF3E9-BE03-4BAA-4F4A-FD88FDD02482}"/>
                </a:ext>
              </a:extLst>
            </p:cNvPr>
            <p:cNvSpPr/>
            <p:nvPr/>
          </p:nvSpPr>
          <p:spPr bwMode="gray">
            <a:xfrm>
              <a:off x="10030719" y="2303011"/>
              <a:ext cx="1100649" cy="731959"/>
            </a:xfrm>
            <a:custGeom>
              <a:avLst/>
              <a:gdLst>
                <a:gd name="connsiteX0" fmla="*/ 0 w 1289050"/>
                <a:gd name="connsiteY0" fmla="*/ 857250 h 857250"/>
                <a:gd name="connsiteX1" fmla="*/ 425450 w 1289050"/>
                <a:gd name="connsiteY1" fmla="*/ 654050 h 857250"/>
                <a:gd name="connsiteX2" fmla="*/ 1289050 w 1289050"/>
                <a:gd name="connsiteY2" fmla="*/ 0 h 857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89050" h="857250">
                  <a:moveTo>
                    <a:pt x="0" y="857250"/>
                  </a:moveTo>
                  <a:lnTo>
                    <a:pt x="425450" y="654050"/>
                  </a:lnTo>
                  <a:lnTo>
                    <a:pt x="1289050" y="0"/>
                  </a:lnTo>
                </a:path>
              </a:pathLst>
            </a:custGeom>
            <a:noFill/>
            <a:ln w="38100" algn="ctr">
              <a:solidFill>
                <a:srgbClr val="0070C0"/>
              </a:solidFill>
              <a:prstDash val="sysDot"/>
              <a:miter lim="800000"/>
              <a:headEnd type="none" w="med" len="med"/>
              <a:tailEnd type="triangle" w="med" len="med"/>
            </a:ln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3" name="Oval 152">
              <a:extLst>
                <a:ext uri="{FF2B5EF4-FFF2-40B4-BE49-F238E27FC236}">
                  <a16:creationId xmlns:a16="http://schemas.microsoft.com/office/drawing/2014/main" id="{F6D661D5-AAD1-326E-6B48-EC997AD7FA25}"/>
                </a:ext>
              </a:extLst>
            </p:cNvPr>
            <p:cNvSpPr/>
            <p:nvPr/>
          </p:nvSpPr>
          <p:spPr bwMode="gray">
            <a:xfrm>
              <a:off x="10334611" y="2818088"/>
              <a:ext cx="92215" cy="92215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 w="19050" algn="ctr">
              <a:solidFill>
                <a:schemeClr val="bg1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wrap="square" lIns="88900" tIns="88900" rIns="88900" bIns="889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6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 2" pitchFamily="18" charset="2"/>
                <a:buNone/>
                <a:tabLst/>
                <a:defRPr/>
              </a:pPr>
              <a:endParaRPr kumimoji="0" lang="es-MX" sz="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6" name="Oval 155">
              <a:extLst>
                <a:ext uri="{FF2B5EF4-FFF2-40B4-BE49-F238E27FC236}">
                  <a16:creationId xmlns:a16="http://schemas.microsoft.com/office/drawing/2014/main" id="{6B62EA3D-8C34-31E5-A74A-DD037AC5E278}"/>
                </a:ext>
              </a:extLst>
            </p:cNvPr>
            <p:cNvSpPr/>
            <p:nvPr/>
          </p:nvSpPr>
          <p:spPr bwMode="gray">
            <a:xfrm>
              <a:off x="9978957" y="2988073"/>
              <a:ext cx="92215" cy="92215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 w="19050" algn="ctr">
              <a:solidFill>
                <a:schemeClr val="bg1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wrap="square" lIns="88900" tIns="88900" rIns="88900" bIns="889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6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 2" pitchFamily="18" charset="2"/>
                <a:buNone/>
                <a:tabLst/>
                <a:defRPr/>
              </a:pPr>
              <a:endParaRPr kumimoji="0" lang="es-MX" sz="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7" name="Freeform: Shape 156">
              <a:extLst>
                <a:ext uri="{FF2B5EF4-FFF2-40B4-BE49-F238E27FC236}">
                  <a16:creationId xmlns:a16="http://schemas.microsoft.com/office/drawing/2014/main" id="{BE94F026-21C8-1F1E-0F15-55FEFD24CD1A}"/>
                </a:ext>
              </a:extLst>
            </p:cNvPr>
            <p:cNvSpPr/>
            <p:nvPr/>
          </p:nvSpPr>
          <p:spPr bwMode="gray">
            <a:xfrm>
              <a:off x="10692193" y="2698811"/>
              <a:ext cx="645208" cy="2016954"/>
            </a:xfrm>
            <a:custGeom>
              <a:avLst/>
              <a:gdLst>
                <a:gd name="connsiteX0" fmla="*/ 228600 w 755650"/>
                <a:gd name="connsiteY0" fmla="*/ 2362200 h 2362200"/>
                <a:gd name="connsiteX1" fmla="*/ 0 w 755650"/>
                <a:gd name="connsiteY1" fmla="*/ 1758950 h 2362200"/>
                <a:gd name="connsiteX2" fmla="*/ 31750 w 755650"/>
                <a:gd name="connsiteY2" fmla="*/ 1511300 h 2362200"/>
                <a:gd name="connsiteX3" fmla="*/ 209550 w 755650"/>
                <a:gd name="connsiteY3" fmla="*/ 1022350 h 2362200"/>
                <a:gd name="connsiteX4" fmla="*/ 247650 w 755650"/>
                <a:gd name="connsiteY4" fmla="*/ 762000 h 2362200"/>
                <a:gd name="connsiteX5" fmla="*/ 247650 w 755650"/>
                <a:gd name="connsiteY5" fmla="*/ 603250 h 2362200"/>
                <a:gd name="connsiteX6" fmla="*/ 304800 w 755650"/>
                <a:gd name="connsiteY6" fmla="*/ 533400 h 2362200"/>
                <a:gd name="connsiteX7" fmla="*/ 431800 w 755650"/>
                <a:gd name="connsiteY7" fmla="*/ 393700 h 2362200"/>
                <a:gd name="connsiteX8" fmla="*/ 577850 w 755650"/>
                <a:gd name="connsiteY8" fmla="*/ 254000 h 2362200"/>
                <a:gd name="connsiteX9" fmla="*/ 755650 w 755650"/>
                <a:gd name="connsiteY9" fmla="*/ 0 h 2362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55650" h="2362200">
                  <a:moveTo>
                    <a:pt x="228600" y="2362200"/>
                  </a:moveTo>
                  <a:lnTo>
                    <a:pt x="0" y="1758950"/>
                  </a:lnTo>
                  <a:lnTo>
                    <a:pt x="31750" y="1511300"/>
                  </a:lnTo>
                  <a:lnTo>
                    <a:pt x="209550" y="1022350"/>
                  </a:lnTo>
                  <a:lnTo>
                    <a:pt x="247650" y="762000"/>
                  </a:lnTo>
                  <a:lnTo>
                    <a:pt x="247650" y="603250"/>
                  </a:lnTo>
                  <a:lnTo>
                    <a:pt x="304800" y="533400"/>
                  </a:lnTo>
                  <a:lnTo>
                    <a:pt x="431800" y="393700"/>
                  </a:lnTo>
                  <a:lnTo>
                    <a:pt x="577850" y="254000"/>
                  </a:lnTo>
                  <a:lnTo>
                    <a:pt x="755650" y="0"/>
                  </a:lnTo>
                </a:path>
              </a:pathLst>
            </a:custGeom>
            <a:noFill/>
            <a:ln w="38100" algn="ctr">
              <a:solidFill>
                <a:srgbClr val="904C6B"/>
              </a:solidFill>
              <a:prstDash val="sysDot"/>
              <a:miter lim="800000"/>
              <a:headEnd/>
              <a:tailEnd/>
            </a:ln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8" name="Oval 157">
              <a:extLst>
                <a:ext uri="{FF2B5EF4-FFF2-40B4-BE49-F238E27FC236}">
                  <a16:creationId xmlns:a16="http://schemas.microsoft.com/office/drawing/2014/main" id="{63F476BC-EB0D-8697-159A-2B36B27FC627}"/>
                </a:ext>
              </a:extLst>
            </p:cNvPr>
            <p:cNvSpPr/>
            <p:nvPr/>
          </p:nvSpPr>
          <p:spPr bwMode="gray">
            <a:xfrm>
              <a:off x="10831324" y="4663984"/>
              <a:ext cx="92215" cy="92215"/>
            </a:xfrm>
            <a:prstGeom prst="ellipse">
              <a:avLst/>
            </a:prstGeom>
            <a:solidFill>
              <a:srgbClr val="D69FBB"/>
            </a:solidFill>
            <a:ln w="19050" algn="ctr">
              <a:solidFill>
                <a:schemeClr val="bg1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wrap="square" lIns="88900" tIns="88900" rIns="88900" bIns="889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6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 2" pitchFamily="18" charset="2"/>
                <a:buNone/>
                <a:tabLst/>
                <a:defRPr/>
              </a:pPr>
              <a:endParaRPr kumimoji="0" lang="es-MX" sz="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9" name="Oval 158">
              <a:extLst>
                <a:ext uri="{FF2B5EF4-FFF2-40B4-BE49-F238E27FC236}">
                  <a16:creationId xmlns:a16="http://schemas.microsoft.com/office/drawing/2014/main" id="{4C7C52F4-FA07-DDF9-12A7-B110C90CCD21}"/>
                </a:ext>
              </a:extLst>
            </p:cNvPr>
            <p:cNvSpPr/>
            <p:nvPr/>
          </p:nvSpPr>
          <p:spPr bwMode="gray">
            <a:xfrm>
              <a:off x="10646043" y="4160402"/>
              <a:ext cx="92215" cy="92215"/>
            </a:xfrm>
            <a:prstGeom prst="ellipse">
              <a:avLst/>
            </a:prstGeom>
            <a:solidFill>
              <a:srgbClr val="D69FBB"/>
            </a:solidFill>
            <a:ln w="19050" algn="ctr">
              <a:solidFill>
                <a:schemeClr val="bg1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wrap="square" lIns="88900" tIns="88900" rIns="88900" bIns="889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6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 2" pitchFamily="18" charset="2"/>
                <a:buNone/>
                <a:tabLst/>
                <a:defRPr/>
              </a:pPr>
              <a:endParaRPr kumimoji="0" lang="es-MX" sz="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0" name="Oval 159">
              <a:extLst>
                <a:ext uri="{FF2B5EF4-FFF2-40B4-BE49-F238E27FC236}">
                  <a16:creationId xmlns:a16="http://schemas.microsoft.com/office/drawing/2014/main" id="{4376A2E6-DDD5-A954-CC7D-5A2E9425C1FA}"/>
                </a:ext>
              </a:extLst>
            </p:cNvPr>
            <p:cNvSpPr/>
            <p:nvPr/>
          </p:nvSpPr>
          <p:spPr bwMode="gray">
            <a:xfrm>
              <a:off x="10823832" y="3526836"/>
              <a:ext cx="92215" cy="92215"/>
            </a:xfrm>
            <a:prstGeom prst="ellipse">
              <a:avLst/>
            </a:prstGeom>
            <a:solidFill>
              <a:srgbClr val="D69FBB"/>
            </a:solidFill>
            <a:ln w="19050" algn="ctr">
              <a:solidFill>
                <a:schemeClr val="bg1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wrap="square" lIns="88900" tIns="88900" rIns="88900" bIns="889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6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 2" pitchFamily="18" charset="2"/>
                <a:buNone/>
                <a:tabLst/>
                <a:defRPr/>
              </a:pPr>
              <a:endParaRPr kumimoji="0" lang="es-MX" sz="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1" name="Oval 160">
              <a:extLst>
                <a:ext uri="{FF2B5EF4-FFF2-40B4-BE49-F238E27FC236}">
                  <a16:creationId xmlns:a16="http://schemas.microsoft.com/office/drawing/2014/main" id="{8427F2AF-BE7C-5BE3-81B7-7D0B51B79399}"/>
                </a:ext>
              </a:extLst>
            </p:cNvPr>
            <p:cNvSpPr/>
            <p:nvPr/>
          </p:nvSpPr>
          <p:spPr bwMode="gray">
            <a:xfrm>
              <a:off x="10860761" y="3319050"/>
              <a:ext cx="92215" cy="92215"/>
            </a:xfrm>
            <a:prstGeom prst="ellipse">
              <a:avLst/>
            </a:prstGeom>
            <a:solidFill>
              <a:srgbClr val="D69FBB"/>
            </a:solidFill>
            <a:ln w="19050" algn="ctr">
              <a:solidFill>
                <a:schemeClr val="bg1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wrap="square" lIns="88900" tIns="88900" rIns="88900" bIns="889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6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 2" pitchFamily="18" charset="2"/>
                <a:buNone/>
                <a:tabLst/>
                <a:defRPr/>
              </a:pPr>
              <a:endParaRPr kumimoji="0" lang="es-MX" sz="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2" name="Oval 161">
              <a:extLst>
                <a:ext uri="{FF2B5EF4-FFF2-40B4-BE49-F238E27FC236}">
                  <a16:creationId xmlns:a16="http://schemas.microsoft.com/office/drawing/2014/main" id="{A76A4512-179F-56B1-084D-E9AF1BE79E7B}"/>
                </a:ext>
              </a:extLst>
            </p:cNvPr>
            <p:cNvSpPr/>
            <p:nvPr/>
          </p:nvSpPr>
          <p:spPr bwMode="gray">
            <a:xfrm>
              <a:off x="10858104" y="3162602"/>
              <a:ext cx="92215" cy="92215"/>
            </a:xfrm>
            <a:prstGeom prst="ellipse">
              <a:avLst/>
            </a:prstGeom>
            <a:solidFill>
              <a:srgbClr val="D69FBB"/>
            </a:solidFill>
            <a:ln w="19050" algn="ctr">
              <a:solidFill>
                <a:schemeClr val="bg1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wrap="square" lIns="88900" tIns="88900" rIns="88900" bIns="889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6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 2" pitchFamily="18" charset="2"/>
                <a:buNone/>
                <a:tabLst/>
                <a:defRPr/>
              </a:pPr>
              <a:endParaRPr kumimoji="0" lang="es-MX" sz="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3" name="Oval 162">
              <a:extLst>
                <a:ext uri="{FF2B5EF4-FFF2-40B4-BE49-F238E27FC236}">
                  <a16:creationId xmlns:a16="http://schemas.microsoft.com/office/drawing/2014/main" id="{354EC5B5-8E8E-33D4-D542-443F123B998C}"/>
                </a:ext>
              </a:extLst>
            </p:cNvPr>
            <p:cNvSpPr/>
            <p:nvPr/>
          </p:nvSpPr>
          <p:spPr bwMode="gray">
            <a:xfrm>
              <a:off x="10910445" y="3111089"/>
              <a:ext cx="92215" cy="92215"/>
            </a:xfrm>
            <a:prstGeom prst="ellipse">
              <a:avLst/>
            </a:prstGeom>
            <a:solidFill>
              <a:srgbClr val="D69FBB"/>
            </a:solidFill>
            <a:ln w="19050" algn="ctr">
              <a:solidFill>
                <a:schemeClr val="bg1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wrap="square" lIns="88900" tIns="88900" rIns="88900" bIns="889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6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 2" pitchFamily="18" charset="2"/>
                <a:buNone/>
                <a:tabLst/>
                <a:defRPr/>
              </a:pPr>
              <a:endParaRPr kumimoji="0" lang="es-MX" sz="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4" name="Oval 163">
              <a:extLst>
                <a:ext uri="{FF2B5EF4-FFF2-40B4-BE49-F238E27FC236}">
                  <a16:creationId xmlns:a16="http://schemas.microsoft.com/office/drawing/2014/main" id="{175B08BC-1D83-5C0B-A891-017B1B8B52D6}"/>
                </a:ext>
              </a:extLst>
            </p:cNvPr>
            <p:cNvSpPr/>
            <p:nvPr/>
          </p:nvSpPr>
          <p:spPr bwMode="gray">
            <a:xfrm>
              <a:off x="11014252" y="2988809"/>
              <a:ext cx="92215" cy="92215"/>
            </a:xfrm>
            <a:prstGeom prst="ellipse">
              <a:avLst/>
            </a:prstGeom>
            <a:solidFill>
              <a:srgbClr val="D69FBB"/>
            </a:solidFill>
            <a:ln w="19050" algn="ctr">
              <a:solidFill>
                <a:schemeClr val="bg1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wrap="square" lIns="88900" tIns="88900" rIns="88900" bIns="889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6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 2" pitchFamily="18" charset="2"/>
                <a:buNone/>
                <a:tabLst/>
                <a:defRPr/>
              </a:pPr>
              <a:endParaRPr kumimoji="0" lang="es-MX" sz="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5" name="Oval 164">
              <a:extLst>
                <a:ext uri="{FF2B5EF4-FFF2-40B4-BE49-F238E27FC236}">
                  <a16:creationId xmlns:a16="http://schemas.microsoft.com/office/drawing/2014/main" id="{D2115D4B-7EA8-9820-2460-E84945627512}"/>
                </a:ext>
              </a:extLst>
            </p:cNvPr>
            <p:cNvSpPr/>
            <p:nvPr/>
          </p:nvSpPr>
          <p:spPr bwMode="gray">
            <a:xfrm>
              <a:off x="11117356" y="2875130"/>
              <a:ext cx="92215" cy="92215"/>
            </a:xfrm>
            <a:prstGeom prst="ellipse">
              <a:avLst/>
            </a:prstGeom>
            <a:solidFill>
              <a:srgbClr val="D69FBB"/>
            </a:solidFill>
            <a:ln w="19050" algn="ctr">
              <a:solidFill>
                <a:schemeClr val="bg1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wrap="square" lIns="88900" tIns="88900" rIns="88900" bIns="889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6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 2" pitchFamily="18" charset="2"/>
                <a:buNone/>
                <a:tabLst/>
                <a:defRPr/>
              </a:pPr>
              <a:endParaRPr kumimoji="0" lang="es-MX" sz="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6" name="Oval 165">
              <a:extLst>
                <a:ext uri="{FF2B5EF4-FFF2-40B4-BE49-F238E27FC236}">
                  <a16:creationId xmlns:a16="http://schemas.microsoft.com/office/drawing/2014/main" id="{E5F83331-DC74-365C-5D07-8CFB63679F98}"/>
                </a:ext>
              </a:extLst>
            </p:cNvPr>
            <p:cNvSpPr/>
            <p:nvPr/>
          </p:nvSpPr>
          <p:spPr bwMode="gray">
            <a:xfrm>
              <a:off x="11288687" y="2662830"/>
              <a:ext cx="92215" cy="92215"/>
            </a:xfrm>
            <a:prstGeom prst="ellipse">
              <a:avLst/>
            </a:prstGeom>
            <a:solidFill>
              <a:srgbClr val="D69FBB"/>
            </a:solidFill>
            <a:ln w="19050" algn="ctr">
              <a:solidFill>
                <a:schemeClr val="bg1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wrap="square" lIns="88900" tIns="88900" rIns="88900" bIns="889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6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 2" pitchFamily="18" charset="2"/>
                <a:buNone/>
                <a:tabLst/>
                <a:defRPr/>
              </a:pPr>
              <a:endParaRPr kumimoji="0" lang="es-MX" sz="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7" name="TextBox 166">
              <a:extLst>
                <a:ext uri="{FF2B5EF4-FFF2-40B4-BE49-F238E27FC236}">
                  <a16:creationId xmlns:a16="http://schemas.microsoft.com/office/drawing/2014/main" id="{7C988BE9-2948-1B93-5CC9-70E17E51B7A4}"/>
                </a:ext>
              </a:extLst>
            </p:cNvPr>
            <p:cNvSpPr txBox="1"/>
            <p:nvPr/>
          </p:nvSpPr>
          <p:spPr>
            <a:xfrm>
              <a:off x="7816453" y="1839508"/>
              <a:ext cx="606253" cy="2033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>
              <a:defPPr>
                <a:defRPr lang="en-US"/>
              </a:defPPr>
              <a:lvl1pPr>
                <a:spcBef>
                  <a:spcPts val="600"/>
                </a:spcBef>
                <a:buSzPct val="100000"/>
                <a:defRPr b="1">
                  <a:solidFill>
                    <a:srgbClr val="26890D"/>
                  </a:solidFill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Pct val="100000"/>
                <a:buFontTx/>
                <a:buNone/>
                <a:tabLst/>
                <a:defRPr/>
              </a:pPr>
              <a:r>
                <a:rPr kumimoji="0" lang="es-MX" sz="400" b="1" i="0" u="none" strike="noStrike" kern="1200" cap="none" spc="0" normalizeH="0" baseline="0" noProof="0" dirty="0">
                  <a:ln>
                    <a:noFill/>
                  </a:ln>
                  <a:solidFill>
                    <a:srgbClr val="CC79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CANAMEX</a:t>
              </a:r>
            </a:p>
          </p:txBody>
        </p:sp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8FE06564-BE00-93A2-FBAA-9624AC0BAC04}"/>
                </a:ext>
              </a:extLst>
            </p:cNvPr>
            <p:cNvSpPr txBox="1"/>
            <p:nvPr/>
          </p:nvSpPr>
          <p:spPr>
            <a:xfrm>
              <a:off x="7243128" y="1780810"/>
              <a:ext cx="373419" cy="2033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Pct val="100000"/>
                <a:buFontTx/>
                <a:buNone/>
                <a:tabLst/>
                <a:defRPr/>
              </a:pPr>
              <a:r>
                <a:rPr kumimoji="0" lang="en-US" sz="400" b="1" i="0" u="none" strike="noStrike" kern="1200" cap="none" spc="0" normalizeH="0" baseline="0" noProof="0" dirty="0">
                  <a:ln>
                    <a:noFill/>
                  </a:ln>
                  <a:solidFill>
                    <a:srgbClr val="26890D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Pacific</a:t>
              </a:r>
            </a:p>
          </p:txBody>
        </p:sp>
        <p:sp>
          <p:nvSpPr>
            <p:cNvPr id="169" name="TextBox 168">
              <a:extLst>
                <a:ext uri="{FF2B5EF4-FFF2-40B4-BE49-F238E27FC236}">
                  <a16:creationId xmlns:a16="http://schemas.microsoft.com/office/drawing/2014/main" id="{200F5943-ADE2-C73A-0BA1-2DC42DB63FB3}"/>
                </a:ext>
              </a:extLst>
            </p:cNvPr>
            <p:cNvSpPr txBox="1"/>
            <p:nvPr/>
          </p:nvSpPr>
          <p:spPr>
            <a:xfrm>
              <a:off x="9044031" y="1928527"/>
              <a:ext cx="439314" cy="2033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>
              <a:defPPr>
                <a:defRPr lang="en-US"/>
              </a:defPPr>
              <a:lvl1pPr>
                <a:spcBef>
                  <a:spcPts val="600"/>
                </a:spcBef>
                <a:buSzPct val="100000"/>
                <a:defRPr b="1">
                  <a:solidFill>
                    <a:srgbClr val="26890D"/>
                  </a:solidFill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Pct val="100000"/>
                <a:buFontTx/>
                <a:buNone/>
                <a:tabLst/>
                <a:defRPr/>
              </a:pPr>
              <a:r>
                <a:rPr kumimoji="0" lang="es-MX" sz="400" b="1" i="0" u="none" strike="noStrike" kern="1200" cap="none" spc="0" normalizeH="0" baseline="0" noProof="0" dirty="0">
                  <a:ln>
                    <a:noFill/>
                  </a:ln>
                  <a:solidFill>
                    <a:srgbClr val="C9C4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USMCA</a:t>
              </a:r>
            </a:p>
          </p:txBody>
        </p:sp>
        <p:sp>
          <p:nvSpPr>
            <p:cNvPr id="170" name="TextBox 169">
              <a:extLst>
                <a:ext uri="{FF2B5EF4-FFF2-40B4-BE49-F238E27FC236}">
                  <a16:creationId xmlns:a16="http://schemas.microsoft.com/office/drawing/2014/main" id="{8404F46F-968A-70EA-21FD-1CDEBC455A8B}"/>
                </a:ext>
              </a:extLst>
            </p:cNvPr>
            <p:cNvSpPr txBox="1"/>
            <p:nvPr/>
          </p:nvSpPr>
          <p:spPr>
            <a:xfrm>
              <a:off x="10263896" y="2136115"/>
              <a:ext cx="940134" cy="2033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>
              <a:defPPr>
                <a:defRPr lang="en-US"/>
              </a:defPPr>
              <a:lvl1pPr>
                <a:spcBef>
                  <a:spcPts val="600"/>
                </a:spcBef>
                <a:buSzPct val="100000"/>
                <a:defRPr b="1">
                  <a:solidFill>
                    <a:srgbClr val="26890D"/>
                  </a:solidFill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Pct val="100000"/>
                <a:buFontTx/>
                <a:buNone/>
                <a:tabLst/>
                <a:defRPr/>
              </a:pPr>
              <a:r>
                <a:rPr kumimoji="0" lang="es-MX" sz="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CB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Chicago-Quebec</a:t>
              </a:r>
            </a:p>
          </p:txBody>
        </p:sp>
        <p:sp>
          <p:nvSpPr>
            <p:cNvPr id="171" name="TextBox 170">
              <a:extLst>
                <a:ext uri="{FF2B5EF4-FFF2-40B4-BE49-F238E27FC236}">
                  <a16:creationId xmlns:a16="http://schemas.microsoft.com/office/drawing/2014/main" id="{FADDD082-BC1E-0FB4-511A-62099DFD54C1}"/>
                </a:ext>
              </a:extLst>
            </p:cNvPr>
            <p:cNvSpPr txBox="1"/>
            <p:nvPr/>
          </p:nvSpPr>
          <p:spPr>
            <a:xfrm>
              <a:off x="11440094" y="2538265"/>
              <a:ext cx="666817" cy="40661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en-US"/>
              </a:defPPr>
              <a:lvl1pPr>
                <a:spcBef>
                  <a:spcPts val="600"/>
                </a:spcBef>
                <a:buSzPct val="100000"/>
                <a:defRPr b="1">
                  <a:solidFill>
                    <a:srgbClr val="26890D"/>
                  </a:solidFill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Pct val="100000"/>
                <a:buFontTx/>
                <a:buNone/>
                <a:tabLst/>
                <a:defRPr/>
              </a:pPr>
              <a:r>
                <a:rPr kumimoji="0" lang="es-MX" sz="400" b="1" i="0" u="none" strike="noStrike" kern="1200" cap="none" spc="0" normalizeH="0" baseline="0" noProof="0" dirty="0">
                  <a:ln>
                    <a:noFill/>
                  </a:ln>
                  <a:solidFill>
                    <a:srgbClr val="904C6B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Eastern </a:t>
              </a:r>
              <a:r>
                <a:rPr kumimoji="0" lang="en-US" sz="400" b="1" i="0" u="none" strike="noStrike" kern="1200" cap="none" spc="0" normalizeH="0" baseline="0" noProof="0" dirty="0">
                  <a:ln>
                    <a:noFill/>
                  </a:ln>
                  <a:solidFill>
                    <a:srgbClr val="904C6B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Seaboard</a:t>
              </a:r>
            </a:p>
          </p:txBody>
        </p:sp>
        <p:sp>
          <p:nvSpPr>
            <p:cNvPr id="172" name="TextBox 171">
              <a:extLst>
                <a:ext uri="{FF2B5EF4-FFF2-40B4-BE49-F238E27FC236}">
                  <a16:creationId xmlns:a16="http://schemas.microsoft.com/office/drawing/2014/main" id="{08D08CE6-0A5D-76F1-8071-FA41110505BF}"/>
                </a:ext>
              </a:extLst>
            </p:cNvPr>
            <p:cNvSpPr txBox="1"/>
            <p:nvPr/>
          </p:nvSpPr>
          <p:spPr>
            <a:xfrm>
              <a:off x="11194879" y="5600894"/>
              <a:ext cx="597467" cy="25413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Pct val="100000"/>
                <a:buFontTx/>
                <a:buNone/>
                <a:tabLst/>
                <a:defRPr/>
              </a:pPr>
              <a:r>
                <a:rPr kumimoji="0" lang="en-US" sz="500" b="1" i="0" u="none" strike="noStrike" kern="1200" cap="none" spc="0" normalizeH="0" baseline="0" noProof="0">
                  <a:ln>
                    <a:noFill/>
                  </a:ln>
                  <a:solidFill>
                    <a:srgbClr val="53565A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Sun Belt</a:t>
              </a:r>
            </a:p>
          </p:txBody>
        </p:sp>
        <p:sp>
          <p:nvSpPr>
            <p:cNvPr id="173" name="Rectangle 172">
              <a:extLst>
                <a:ext uri="{FF2B5EF4-FFF2-40B4-BE49-F238E27FC236}">
                  <a16:creationId xmlns:a16="http://schemas.microsoft.com/office/drawing/2014/main" id="{EED7AA85-750E-9B8D-2CFB-B2D27A33B31D}"/>
                </a:ext>
              </a:extLst>
            </p:cNvPr>
            <p:cNvSpPr/>
            <p:nvPr/>
          </p:nvSpPr>
          <p:spPr bwMode="gray">
            <a:xfrm>
              <a:off x="10949123" y="5612053"/>
              <a:ext cx="196486" cy="164594"/>
            </a:xfrm>
            <a:prstGeom prst="rect">
              <a:avLst/>
            </a:prstGeom>
            <a:solidFill>
              <a:srgbClr val="E3CF7C"/>
            </a:solidFill>
            <a:ln w="19050" algn="ctr">
              <a:noFill/>
              <a:miter lim="800000"/>
              <a:headEnd/>
              <a:tailEnd/>
            </a:ln>
          </p:spPr>
          <p:txBody>
            <a:bodyPr wrap="square" lIns="88900" tIns="88900" rIns="88900" bIns="889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6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 2" pitchFamily="18" charset="2"/>
                <a:buNone/>
                <a:tabLst/>
                <a:defRPr/>
              </a:pPr>
              <a:endParaRPr kumimoji="0" lang="es-MX" sz="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4" name="Freeform: Shape 173">
              <a:extLst>
                <a:ext uri="{FF2B5EF4-FFF2-40B4-BE49-F238E27FC236}">
                  <a16:creationId xmlns:a16="http://schemas.microsoft.com/office/drawing/2014/main" id="{45FBFB75-DDDB-348B-2B6A-F4EBB1CC5EF1}"/>
                </a:ext>
              </a:extLst>
            </p:cNvPr>
            <p:cNvSpPr/>
            <p:nvPr/>
          </p:nvSpPr>
          <p:spPr bwMode="gray">
            <a:xfrm>
              <a:off x="7354957" y="3804699"/>
              <a:ext cx="3375328" cy="600324"/>
            </a:xfrm>
            <a:custGeom>
              <a:avLst/>
              <a:gdLst>
                <a:gd name="connsiteX0" fmla="*/ 0 w 3375328"/>
                <a:gd name="connsiteY0" fmla="*/ 0 h 600324"/>
                <a:gd name="connsiteX1" fmla="*/ 536713 w 3375328"/>
                <a:gd name="connsiteY1" fmla="*/ 274320 h 600324"/>
                <a:gd name="connsiteX2" fmla="*/ 1001864 w 3375328"/>
                <a:gd name="connsiteY2" fmla="*/ 329979 h 600324"/>
                <a:gd name="connsiteX3" fmla="*/ 2051436 w 3375328"/>
                <a:gd name="connsiteY3" fmla="*/ 600324 h 600324"/>
                <a:gd name="connsiteX4" fmla="*/ 2532490 w 3375328"/>
                <a:gd name="connsiteY4" fmla="*/ 520811 h 600324"/>
                <a:gd name="connsiteX5" fmla="*/ 3375328 w 3375328"/>
                <a:gd name="connsiteY5" fmla="*/ 186856 h 600324"/>
                <a:gd name="connsiteX6" fmla="*/ 3375328 w 3375328"/>
                <a:gd name="connsiteY6" fmla="*/ 186856 h 600324"/>
                <a:gd name="connsiteX7" fmla="*/ 3375328 w 3375328"/>
                <a:gd name="connsiteY7" fmla="*/ 186856 h 600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75328" h="600324">
                  <a:moveTo>
                    <a:pt x="0" y="0"/>
                  </a:moveTo>
                  <a:lnTo>
                    <a:pt x="536713" y="274320"/>
                  </a:lnTo>
                  <a:lnTo>
                    <a:pt x="1001864" y="329979"/>
                  </a:lnTo>
                  <a:lnTo>
                    <a:pt x="2051436" y="600324"/>
                  </a:lnTo>
                  <a:lnTo>
                    <a:pt x="2532490" y="520811"/>
                  </a:lnTo>
                  <a:lnTo>
                    <a:pt x="3375328" y="186856"/>
                  </a:lnTo>
                  <a:lnTo>
                    <a:pt x="3375328" y="186856"/>
                  </a:lnTo>
                  <a:lnTo>
                    <a:pt x="3375328" y="186856"/>
                  </a:lnTo>
                </a:path>
              </a:pathLst>
            </a:custGeom>
            <a:noFill/>
            <a:ln w="38100" algn="ctr">
              <a:solidFill>
                <a:schemeClr val="tx2"/>
              </a:solidFill>
              <a:prstDash val="sysDot"/>
              <a:miter lim="800000"/>
              <a:headEnd type="none" w="med" len="med"/>
              <a:tailEnd type="none" w="med" len="med"/>
            </a:ln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5" name="Oval 174">
              <a:extLst>
                <a:ext uri="{FF2B5EF4-FFF2-40B4-BE49-F238E27FC236}">
                  <a16:creationId xmlns:a16="http://schemas.microsoft.com/office/drawing/2014/main" id="{80FFD224-8E0A-DDE7-84BB-0C02634C78E8}"/>
                </a:ext>
              </a:extLst>
            </p:cNvPr>
            <p:cNvSpPr/>
            <p:nvPr/>
          </p:nvSpPr>
          <p:spPr bwMode="gray">
            <a:xfrm>
              <a:off x="7308665" y="3760657"/>
              <a:ext cx="92215" cy="92215"/>
            </a:xfrm>
            <a:prstGeom prst="ellipse">
              <a:avLst/>
            </a:prstGeom>
            <a:solidFill>
              <a:schemeClr val="accent3">
                <a:lumMod val="60000"/>
                <a:lumOff val="40000"/>
              </a:schemeClr>
            </a:solidFill>
            <a:ln w="19050" algn="ctr">
              <a:solidFill>
                <a:schemeClr val="bg1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wrap="square" lIns="88900" tIns="88900" rIns="88900" bIns="889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6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 2" pitchFamily="18" charset="2"/>
                <a:buNone/>
                <a:tabLst/>
                <a:defRPr/>
              </a:pPr>
              <a:endParaRPr kumimoji="0" lang="es-MX" sz="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6" name="Oval 175">
              <a:extLst>
                <a:ext uri="{FF2B5EF4-FFF2-40B4-BE49-F238E27FC236}">
                  <a16:creationId xmlns:a16="http://schemas.microsoft.com/office/drawing/2014/main" id="{03161D9D-86D7-8916-DE99-83292D583A0A}"/>
                </a:ext>
              </a:extLst>
            </p:cNvPr>
            <p:cNvSpPr/>
            <p:nvPr/>
          </p:nvSpPr>
          <p:spPr bwMode="gray">
            <a:xfrm>
              <a:off x="7837923" y="4032954"/>
              <a:ext cx="92215" cy="92215"/>
            </a:xfrm>
            <a:prstGeom prst="ellipse">
              <a:avLst/>
            </a:prstGeom>
            <a:solidFill>
              <a:srgbClr val="ED8B00"/>
            </a:solidFill>
            <a:ln w="19050" algn="ctr">
              <a:solidFill>
                <a:schemeClr val="bg1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wrap="square" lIns="88900" tIns="88900" rIns="88900" bIns="889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6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 2" pitchFamily="18" charset="2"/>
                <a:buNone/>
                <a:tabLst/>
                <a:defRPr/>
              </a:pPr>
              <a:endParaRPr kumimoji="0" lang="es-MX" sz="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7" name="Oval 176">
              <a:extLst>
                <a:ext uri="{FF2B5EF4-FFF2-40B4-BE49-F238E27FC236}">
                  <a16:creationId xmlns:a16="http://schemas.microsoft.com/office/drawing/2014/main" id="{ACBAF8A9-6657-97D7-6B02-91C0E9DAC0D1}"/>
                </a:ext>
              </a:extLst>
            </p:cNvPr>
            <p:cNvSpPr/>
            <p:nvPr/>
          </p:nvSpPr>
          <p:spPr bwMode="gray">
            <a:xfrm>
              <a:off x="9141240" y="4285076"/>
              <a:ext cx="92215" cy="92215"/>
            </a:xfrm>
            <a:prstGeom prst="ellipse">
              <a:avLst/>
            </a:prstGeom>
            <a:solidFill>
              <a:srgbClr val="FFFF00"/>
            </a:solidFill>
            <a:ln w="19050" algn="ctr">
              <a:solidFill>
                <a:schemeClr val="bg1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wrap="square" lIns="88900" tIns="88900" rIns="88900" bIns="889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6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 2" pitchFamily="18" charset="2"/>
                <a:buNone/>
                <a:tabLst/>
                <a:defRPr/>
              </a:pPr>
              <a:endParaRPr kumimoji="0" lang="es-MX" sz="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8" name="Oval 177">
              <a:extLst>
                <a:ext uri="{FF2B5EF4-FFF2-40B4-BE49-F238E27FC236}">
                  <a16:creationId xmlns:a16="http://schemas.microsoft.com/office/drawing/2014/main" id="{D6DD00C6-562A-C44E-48CC-61B66B38747E}"/>
                </a:ext>
              </a:extLst>
            </p:cNvPr>
            <p:cNvSpPr/>
            <p:nvPr/>
          </p:nvSpPr>
          <p:spPr bwMode="gray">
            <a:xfrm>
              <a:off x="10667361" y="3948335"/>
              <a:ext cx="92215" cy="92215"/>
            </a:xfrm>
            <a:prstGeom prst="ellipse">
              <a:avLst/>
            </a:prstGeom>
            <a:solidFill>
              <a:srgbClr val="D69FBB"/>
            </a:solidFill>
            <a:ln w="19050" algn="ctr">
              <a:solidFill>
                <a:schemeClr val="bg1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wrap="square" lIns="88900" tIns="88900" rIns="88900" bIns="889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6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 2" pitchFamily="18" charset="2"/>
                <a:buNone/>
                <a:tabLst/>
                <a:defRPr/>
              </a:pPr>
              <a:endParaRPr kumimoji="0" lang="es-MX" sz="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9" name="Oval 178">
              <a:extLst>
                <a:ext uri="{FF2B5EF4-FFF2-40B4-BE49-F238E27FC236}">
                  <a16:creationId xmlns:a16="http://schemas.microsoft.com/office/drawing/2014/main" id="{62AB4933-0EC6-82CD-8379-B4D470DA165D}"/>
                </a:ext>
              </a:extLst>
            </p:cNvPr>
            <p:cNvSpPr/>
            <p:nvPr/>
          </p:nvSpPr>
          <p:spPr bwMode="gray">
            <a:xfrm>
              <a:off x="9381186" y="4348828"/>
              <a:ext cx="92215" cy="92215"/>
            </a:xfrm>
            <a:prstGeom prst="ellipse">
              <a:avLst/>
            </a:prstGeom>
            <a:solidFill>
              <a:schemeClr val="tx2"/>
            </a:solidFill>
            <a:ln w="19050" algn="ctr">
              <a:solidFill>
                <a:schemeClr val="bg1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wrap="square" lIns="88900" tIns="88900" rIns="88900" bIns="889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6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 2" pitchFamily="18" charset="2"/>
                <a:buNone/>
                <a:tabLst/>
                <a:defRPr/>
              </a:pPr>
              <a:endParaRPr kumimoji="0" lang="es-MX" sz="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0" name="Oval 179">
              <a:extLst>
                <a:ext uri="{FF2B5EF4-FFF2-40B4-BE49-F238E27FC236}">
                  <a16:creationId xmlns:a16="http://schemas.microsoft.com/office/drawing/2014/main" id="{2A61B187-A84C-FA01-CAC2-D7C6213A16C3}"/>
                </a:ext>
              </a:extLst>
            </p:cNvPr>
            <p:cNvSpPr/>
            <p:nvPr/>
          </p:nvSpPr>
          <p:spPr bwMode="gray">
            <a:xfrm>
              <a:off x="9850549" y="4254633"/>
              <a:ext cx="92215" cy="92215"/>
            </a:xfrm>
            <a:prstGeom prst="ellipse">
              <a:avLst/>
            </a:prstGeom>
            <a:solidFill>
              <a:schemeClr val="tx2"/>
            </a:solidFill>
            <a:ln w="19050" algn="ctr">
              <a:solidFill>
                <a:schemeClr val="bg1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wrap="square" lIns="88900" tIns="88900" rIns="88900" bIns="889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6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 2" pitchFamily="18" charset="2"/>
                <a:buNone/>
                <a:tabLst/>
                <a:defRPr/>
              </a:pPr>
              <a:endParaRPr kumimoji="0" lang="es-MX" sz="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1" name="Oval 180">
              <a:extLst>
                <a:ext uri="{FF2B5EF4-FFF2-40B4-BE49-F238E27FC236}">
                  <a16:creationId xmlns:a16="http://schemas.microsoft.com/office/drawing/2014/main" id="{C149363F-3891-C49F-E354-13EAA9C55DC8}"/>
                </a:ext>
              </a:extLst>
            </p:cNvPr>
            <p:cNvSpPr/>
            <p:nvPr/>
          </p:nvSpPr>
          <p:spPr bwMode="gray">
            <a:xfrm>
              <a:off x="8293858" y="4084968"/>
              <a:ext cx="92215" cy="92215"/>
            </a:xfrm>
            <a:prstGeom prst="ellipse">
              <a:avLst/>
            </a:prstGeom>
            <a:solidFill>
              <a:schemeClr val="tx2"/>
            </a:solidFill>
            <a:ln w="19050" algn="ctr">
              <a:solidFill>
                <a:schemeClr val="bg1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wrap="square" lIns="88900" tIns="88900" rIns="88900" bIns="889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6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 2" pitchFamily="18" charset="2"/>
                <a:buNone/>
                <a:tabLst/>
                <a:defRPr/>
              </a:pPr>
              <a:endParaRPr kumimoji="0" lang="es-MX" sz="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03" name="Freeform: Shape 302">
            <a:extLst>
              <a:ext uri="{FF2B5EF4-FFF2-40B4-BE49-F238E27FC236}">
                <a16:creationId xmlns:a16="http://schemas.microsoft.com/office/drawing/2014/main" id="{A0D0CAB9-6ED5-C6A0-B835-C1988C67149D}"/>
              </a:ext>
            </a:extLst>
          </p:cNvPr>
          <p:cNvSpPr/>
          <p:nvPr/>
        </p:nvSpPr>
        <p:spPr bwMode="gray">
          <a:xfrm>
            <a:off x="1729843" y="4096231"/>
            <a:ext cx="190433" cy="263084"/>
          </a:xfrm>
          <a:custGeom>
            <a:avLst/>
            <a:gdLst>
              <a:gd name="connsiteX0" fmla="*/ 322729 w 611230"/>
              <a:gd name="connsiteY0" fmla="*/ 2459590 h 2459590"/>
              <a:gd name="connsiteX1" fmla="*/ 347178 w 611230"/>
              <a:gd name="connsiteY1" fmla="*/ 2283555 h 2459590"/>
              <a:gd name="connsiteX2" fmla="*/ 210263 w 611230"/>
              <a:gd name="connsiteY2" fmla="*/ 2136860 h 2459590"/>
              <a:gd name="connsiteX3" fmla="*/ 0 w 611230"/>
              <a:gd name="connsiteY3" fmla="*/ 1740783 h 2459590"/>
              <a:gd name="connsiteX4" fmla="*/ 435196 w 611230"/>
              <a:gd name="connsiteY4" fmla="*/ 1193121 h 2459590"/>
              <a:gd name="connsiteX5" fmla="*/ 611230 w 611230"/>
              <a:gd name="connsiteY5" fmla="*/ 352069 h 2459590"/>
              <a:gd name="connsiteX6" fmla="*/ 572111 w 611230"/>
              <a:gd name="connsiteY6" fmla="*/ 0 h 24595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1230" h="2459590">
                <a:moveTo>
                  <a:pt x="322729" y="2459590"/>
                </a:moveTo>
                <a:lnTo>
                  <a:pt x="347178" y="2283555"/>
                </a:lnTo>
                <a:lnTo>
                  <a:pt x="210263" y="2136860"/>
                </a:lnTo>
                <a:lnTo>
                  <a:pt x="0" y="1740783"/>
                </a:lnTo>
                <a:lnTo>
                  <a:pt x="435196" y="1193121"/>
                </a:lnTo>
                <a:lnTo>
                  <a:pt x="611230" y="352069"/>
                </a:lnTo>
                <a:lnTo>
                  <a:pt x="572111" y="0"/>
                </a:lnTo>
              </a:path>
            </a:pathLst>
          </a:custGeom>
          <a:noFill/>
          <a:ln w="38100" algn="ctr">
            <a:solidFill>
              <a:schemeClr val="accent1"/>
            </a:solidFill>
            <a:prstDash val="sysDot"/>
            <a:miter lim="800000"/>
            <a:headEnd type="none" w="med" len="med"/>
            <a:tailEnd type="triangle" w="med" len="med"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00FFFF"/>
              </a:highligh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4" name="Freeform: Shape 303">
            <a:extLst>
              <a:ext uri="{FF2B5EF4-FFF2-40B4-BE49-F238E27FC236}">
                <a16:creationId xmlns:a16="http://schemas.microsoft.com/office/drawing/2014/main" id="{B5FAA4F1-F2E3-D8E9-8B0F-8879E07DBDBC}"/>
              </a:ext>
            </a:extLst>
          </p:cNvPr>
          <p:cNvSpPr/>
          <p:nvPr/>
        </p:nvSpPr>
        <p:spPr bwMode="gray">
          <a:xfrm rot="9655775">
            <a:off x="2264400" y="4959966"/>
            <a:ext cx="190433" cy="204554"/>
          </a:xfrm>
          <a:custGeom>
            <a:avLst/>
            <a:gdLst>
              <a:gd name="connsiteX0" fmla="*/ 322729 w 611230"/>
              <a:gd name="connsiteY0" fmla="*/ 2459590 h 2459590"/>
              <a:gd name="connsiteX1" fmla="*/ 347178 w 611230"/>
              <a:gd name="connsiteY1" fmla="*/ 2283555 h 2459590"/>
              <a:gd name="connsiteX2" fmla="*/ 210263 w 611230"/>
              <a:gd name="connsiteY2" fmla="*/ 2136860 h 2459590"/>
              <a:gd name="connsiteX3" fmla="*/ 0 w 611230"/>
              <a:gd name="connsiteY3" fmla="*/ 1740783 h 2459590"/>
              <a:gd name="connsiteX4" fmla="*/ 435196 w 611230"/>
              <a:gd name="connsiteY4" fmla="*/ 1193121 h 2459590"/>
              <a:gd name="connsiteX5" fmla="*/ 611230 w 611230"/>
              <a:gd name="connsiteY5" fmla="*/ 352069 h 2459590"/>
              <a:gd name="connsiteX6" fmla="*/ 572111 w 611230"/>
              <a:gd name="connsiteY6" fmla="*/ 0 h 24595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1230" h="2459590">
                <a:moveTo>
                  <a:pt x="322729" y="2459590"/>
                </a:moveTo>
                <a:lnTo>
                  <a:pt x="347178" y="2283555"/>
                </a:lnTo>
                <a:lnTo>
                  <a:pt x="210263" y="2136860"/>
                </a:lnTo>
                <a:lnTo>
                  <a:pt x="0" y="1740783"/>
                </a:lnTo>
                <a:lnTo>
                  <a:pt x="435196" y="1193121"/>
                </a:lnTo>
                <a:lnTo>
                  <a:pt x="611230" y="352069"/>
                </a:lnTo>
                <a:lnTo>
                  <a:pt x="572111" y="0"/>
                </a:lnTo>
              </a:path>
            </a:pathLst>
          </a:custGeom>
          <a:noFill/>
          <a:ln w="38100" algn="ctr">
            <a:solidFill>
              <a:schemeClr val="accent1"/>
            </a:solidFill>
            <a:prstDash val="sysDot"/>
            <a:miter lim="800000"/>
            <a:headEnd type="none" w="med" len="med"/>
            <a:tailEnd type="triangle" w="med" len="med"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00FFFF"/>
              </a:highligh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5" name="Freeform: Shape 304">
            <a:extLst>
              <a:ext uri="{FF2B5EF4-FFF2-40B4-BE49-F238E27FC236}">
                <a16:creationId xmlns:a16="http://schemas.microsoft.com/office/drawing/2014/main" id="{C315729D-751F-B9C9-BAC0-384BDF9C72FE}"/>
              </a:ext>
            </a:extLst>
          </p:cNvPr>
          <p:cNvSpPr/>
          <p:nvPr/>
        </p:nvSpPr>
        <p:spPr bwMode="gray">
          <a:xfrm rot="9651828" flipH="1">
            <a:off x="1750961" y="5205311"/>
            <a:ext cx="134440" cy="424866"/>
          </a:xfrm>
          <a:custGeom>
            <a:avLst/>
            <a:gdLst>
              <a:gd name="connsiteX0" fmla="*/ 374650 w 438150"/>
              <a:gd name="connsiteY0" fmla="*/ 2222500 h 2222500"/>
              <a:gd name="connsiteX1" fmla="*/ 438150 w 438150"/>
              <a:gd name="connsiteY1" fmla="*/ 2222500 h 2222500"/>
              <a:gd name="connsiteX2" fmla="*/ 254000 w 438150"/>
              <a:gd name="connsiteY2" fmla="*/ 2063750 h 2222500"/>
              <a:gd name="connsiteX3" fmla="*/ 0 w 438150"/>
              <a:gd name="connsiteY3" fmla="*/ 1473200 h 2222500"/>
              <a:gd name="connsiteX4" fmla="*/ 260350 w 438150"/>
              <a:gd name="connsiteY4" fmla="*/ 533400 h 2222500"/>
              <a:gd name="connsiteX5" fmla="*/ 400050 w 438150"/>
              <a:gd name="connsiteY5" fmla="*/ 298450 h 2222500"/>
              <a:gd name="connsiteX6" fmla="*/ 419100 w 438150"/>
              <a:gd name="connsiteY6" fmla="*/ 0 h 2222500"/>
              <a:gd name="connsiteX7" fmla="*/ 419100 w 438150"/>
              <a:gd name="connsiteY7" fmla="*/ 0 h 2222500"/>
              <a:gd name="connsiteX0" fmla="*/ 374650 w 419100"/>
              <a:gd name="connsiteY0" fmla="*/ 2222500 h 2222500"/>
              <a:gd name="connsiteX1" fmla="*/ 254000 w 419100"/>
              <a:gd name="connsiteY1" fmla="*/ 2063750 h 2222500"/>
              <a:gd name="connsiteX2" fmla="*/ 0 w 419100"/>
              <a:gd name="connsiteY2" fmla="*/ 1473200 h 2222500"/>
              <a:gd name="connsiteX3" fmla="*/ 260350 w 419100"/>
              <a:gd name="connsiteY3" fmla="*/ 533400 h 2222500"/>
              <a:gd name="connsiteX4" fmla="*/ 400050 w 419100"/>
              <a:gd name="connsiteY4" fmla="*/ 298450 h 2222500"/>
              <a:gd name="connsiteX5" fmla="*/ 419100 w 419100"/>
              <a:gd name="connsiteY5" fmla="*/ 0 h 2222500"/>
              <a:gd name="connsiteX6" fmla="*/ 419100 w 419100"/>
              <a:gd name="connsiteY6" fmla="*/ 0 h 2222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9100" h="2222500">
                <a:moveTo>
                  <a:pt x="374650" y="2222500"/>
                </a:moveTo>
                <a:lnTo>
                  <a:pt x="254000" y="2063750"/>
                </a:lnTo>
                <a:lnTo>
                  <a:pt x="0" y="1473200"/>
                </a:lnTo>
                <a:lnTo>
                  <a:pt x="260350" y="533400"/>
                </a:lnTo>
                <a:lnTo>
                  <a:pt x="400050" y="298450"/>
                </a:lnTo>
                <a:lnTo>
                  <a:pt x="419100" y="0"/>
                </a:lnTo>
                <a:lnTo>
                  <a:pt x="419100" y="0"/>
                </a:lnTo>
              </a:path>
            </a:pathLst>
          </a:custGeom>
          <a:noFill/>
          <a:ln w="38100" algn="ctr">
            <a:solidFill>
              <a:srgbClr val="00B050"/>
            </a:solidFill>
            <a:prstDash val="sysDot"/>
            <a:miter lim="800000"/>
            <a:headEnd type="none" w="med" len="med"/>
            <a:tailEnd type="triangle" w="med" len="med"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6" name="Freeform: Shape 305">
            <a:extLst>
              <a:ext uri="{FF2B5EF4-FFF2-40B4-BE49-F238E27FC236}">
                <a16:creationId xmlns:a16="http://schemas.microsoft.com/office/drawing/2014/main" id="{DC02EA42-5406-A49B-47CB-D9EA0FF99250}"/>
              </a:ext>
            </a:extLst>
          </p:cNvPr>
          <p:cNvSpPr/>
          <p:nvPr/>
        </p:nvSpPr>
        <p:spPr bwMode="gray">
          <a:xfrm>
            <a:off x="2662123" y="5427217"/>
            <a:ext cx="45719" cy="403053"/>
          </a:xfrm>
          <a:custGeom>
            <a:avLst/>
            <a:gdLst>
              <a:gd name="connsiteX0" fmla="*/ 0 w 101600"/>
              <a:gd name="connsiteY0" fmla="*/ 704850 h 704850"/>
              <a:gd name="connsiteX1" fmla="*/ 12700 w 101600"/>
              <a:gd name="connsiteY1" fmla="*/ 254000 h 704850"/>
              <a:gd name="connsiteX2" fmla="*/ 101600 w 101600"/>
              <a:gd name="connsiteY2" fmla="*/ 0 h 704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1600" h="704850">
                <a:moveTo>
                  <a:pt x="0" y="704850"/>
                </a:moveTo>
                <a:lnTo>
                  <a:pt x="12700" y="254000"/>
                </a:lnTo>
                <a:lnTo>
                  <a:pt x="101600" y="0"/>
                </a:lnTo>
              </a:path>
            </a:pathLst>
          </a:custGeom>
          <a:noFill/>
          <a:ln w="38100" algn="ctr">
            <a:solidFill>
              <a:srgbClr val="C9C400"/>
            </a:solidFill>
            <a:prstDash val="sysDot"/>
            <a:miter lim="800000"/>
            <a:headEnd type="none" w="med" len="med"/>
            <a:tailEnd type="none" w="med" len="med"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07" name="Group 306">
            <a:extLst>
              <a:ext uri="{FF2B5EF4-FFF2-40B4-BE49-F238E27FC236}">
                <a16:creationId xmlns:a16="http://schemas.microsoft.com/office/drawing/2014/main" id="{9ADEE2E0-4E8C-3253-6F5F-B6CA427D622B}"/>
              </a:ext>
            </a:extLst>
          </p:cNvPr>
          <p:cNvGrpSpPr/>
          <p:nvPr/>
        </p:nvGrpSpPr>
        <p:grpSpPr>
          <a:xfrm>
            <a:off x="9643497" y="3859806"/>
            <a:ext cx="1474079" cy="698003"/>
            <a:chOff x="2447169" y="1511472"/>
            <a:chExt cx="7175133" cy="4463617"/>
          </a:xfrm>
        </p:grpSpPr>
        <p:sp>
          <p:nvSpPr>
            <p:cNvPr id="308" name="Freeform 13">
              <a:extLst>
                <a:ext uri="{FF2B5EF4-FFF2-40B4-BE49-F238E27FC236}">
                  <a16:creationId xmlns:a16="http://schemas.microsoft.com/office/drawing/2014/main" id="{51792721-DEEF-4A86-0DC1-F9B17AE04EB9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7644473" y="2335444"/>
              <a:ext cx="766279" cy="1059181"/>
            </a:xfrm>
            <a:custGeom>
              <a:avLst/>
              <a:gdLst>
                <a:gd name="T0" fmla="*/ 514 w 518"/>
                <a:gd name="T1" fmla="*/ 0 h 716"/>
                <a:gd name="T2" fmla="*/ 0 w 518"/>
                <a:gd name="T3" fmla="*/ 427 h 716"/>
                <a:gd name="T4" fmla="*/ 0 w 518"/>
                <a:gd name="T5" fmla="*/ 716 h 716"/>
                <a:gd name="T6" fmla="*/ 518 w 518"/>
                <a:gd name="T7" fmla="*/ 294 h 716"/>
                <a:gd name="T8" fmla="*/ 514 w 518"/>
                <a:gd name="T9" fmla="*/ 0 h 716"/>
                <a:gd name="T10" fmla="*/ 514 w 518"/>
                <a:gd name="T11" fmla="*/ 0 h 716"/>
                <a:gd name="T12" fmla="*/ 514 w 518"/>
                <a:gd name="T13" fmla="*/ 0 h 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18" h="716">
                  <a:moveTo>
                    <a:pt x="514" y="0"/>
                  </a:moveTo>
                  <a:lnTo>
                    <a:pt x="0" y="427"/>
                  </a:lnTo>
                  <a:lnTo>
                    <a:pt x="0" y="716"/>
                  </a:lnTo>
                  <a:lnTo>
                    <a:pt x="518" y="294"/>
                  </a:lnTo>
                  <a:lnTo>
                    <a:pt x="514" y="0"/>
                  </a:lnTo>
                  <a:lnTo>
                    <a:pt x="514" y="0"/>
                  </a:lnTo>
                  <a:lnTo>
                    <a:pt x="514" y="0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aseline="-25000"/>
            </a:p>
          </p:txBody>
        </p:sp>
        <p:sp>
          <p:nvSpPr>
            <p:cNvPr id="309" name="Freeform 12">
              <a:extLst>
                <a:ext uri="{FF2B5EF4-FFF2-40B4-BE49-F238E27FC236}">
                  <a16:creationId xmlns:a16="http://schemas.microsoft.com/office/drawing/2014/main" id="{6581D7A7-208F-CCCF-969D-6BCBE77C7EF6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6602531" y="2758023"/>
              <a:ext cx="1800311" cy="760361"/>
            </a:xfrm>
            <a:custGeom>
              <a:avLst/>
              <a:gdLst>
                <a:gd name="T0" fmla="*/ 518 w 1217"/>
                <a:gd name="T1" fmla="*/ 0 h 514"/>
                <a:gd name="T2" fmla="*/ 1217 w 1217"/>
                <a:gd name="T3" fmla="*/ 87 h 514"/>
                <a:gd name="T4" fmla="*/ 703 w 1217"/>
                <a:gd name="T5" fmla="*/ 514 h 514"/>
                <a:gd name="T6" fmla="*/ 0 w 1217"/>
                <a:gd name="T7" fmla="*/ 424 h 514"/>
                <a:gd name="T8" fmla="*/ 518 w 1217"/>
                <a:gd name="T9" fmla="*/ 0 h 514"/>
                <a:gd name="T10" fmla="*/ 518 w 1217"/>
                <a:gd name="T11" fmla="*/ 0 h 514"/>
                <a:gd name="T12" fmla="*/ 518 w 1217"/>
                <a:gd name="T13" fmla="*/ 0 h 5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17" h="514">
                  <a:moveTo>
                    <a:pt x="518" y="0"/>
                  </a:moveTo>
                  <a:lnTo>
                    <a:pt x="1217" y="87"/>
                  </a:lnTo>
                  <a:lnTo>
                    <a:pt x="703" y="514"/>
                  </a:lnTo>
                  <a:lnTo>
                    <a:pt x="0" y="424"/>
                  </a:lnTo>
                  <a:lnTo>
                    <a:pt x="518" y="0"/>
                  </a:lnTo>
                  <a:lnTo>
                    <a:pt x="518" y="0"/>
                  </a:lnTo>
                  <a:lnTo>
                    <a:pt x="51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aseline="-25000"/>
            </a:p>
          </p:txBody>
        </p:sp>
        <p:sp>
          <p:nvSpPr>
            <p:cNvPr id="310" name="Freeform 13">
              <a:extLst>
                <a:ext uri="{FF2B5EF4-FFF2-40B4-BE49-F238E27FC236}">
                  <a16:creationId xmlns:a16="http://schemas.microsoft.com/office/drawing/2014/main" id="{DE309C5C-F0BA-8764-A9F5-F84B1BE21F1D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6596612" y="2886723"/>
              <a:ext cx="766279" cy="1059181"/>
            </a:xfrm>
            <a:custGeom>
              <a:avLst/>
              <a:gdLst>
                <a:gd name="T0" fmla="*/ 514 w 518"/>
                <a:gd name="T1" fmla="*/ 0 h 716"/>
                <a:gd name="T2" fmla="*/ 0 w 518"/>
                <a:gd name="T3" fmla="*/ 427 h 716"/>
                <a:gd name="T4" fmla="*/ 0 w 518"/>
                <a:gd name="T5" fmla="*/ 716 h 716"/>
                <a:gd name="T6" fmla="*/ 518 w 518"/>
                <a:gd name="T7" fmla="*/ 294 h 716"/>
                <a:gd name="T8" fmla="*/ 514 w 518"/>
                <a:gd name="T9" fmla="*/ 0 h 716"/>
                <a:gd name="T10" fmla="*/ 514 w 518"/>
                <a:gd name="T11" fmla="*/ 0 h 716"/>
                <a:gd name="T12" fmla="*/ 514 w 518"/>
                <a:gd name="T13" fmla="*/ 0 h 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18" h="716">
                  <a:moveTo>
                    <a:pt x="514" y="0"/>
                  </a:moveTo>
                  <a:lnTo>
                    <a:pt x="0" y="427"/>
                  </a:lnTo>
                  <a:lnTo>
                    <a:pt x="0" y="716"/>
                  </a:lnTo>
                  <a:lnTo>
                    <a:pt x="518" y="294"/>
                  </a:lnTo>
                  <a:lnTo>
                    <a:pt x="514" y="0"/>
                  </a:lnTo>
                  <a:lnTo>
                    <a:pt x="514" y="0"/>
                  </a:lnTo>
                  <a:lnTo>
                    <a:pt x="514" y="0"/>
                  </a:lnTo>
                  <a:close/>
                </a:path>
              </a:pathLst>
            </a:custGeom>
            <a:solidFill>
              <a:schemeClr val="accent4">
                <a:lumMod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aseline="-25000"/>
            </a:p>
          </p:txBody>
        </p:sp>
        <p:sp>
          <p:nvSpPr>
            <p:cNvPr id="311" name="Freeform 14">
              <a:extLst>
                <a:ext uri="{FF2B5EF4-FFF2-40B4-BE49-F238E27FC236}">
                  <a16:creationId xmlns:a16="http://schemas.microsoft.com/office/drawing/2014/main" id="{67D26BED-AE08-DBF0-A59A-A2C491A7B7F1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522631" y="3882292"/>
              <a:ext cx="1800311" cy="760361"/>
            </a:xfrm>
            <a:custGeom>
              <a:avLst/>
              <a:gdLst>
                <a:gd name="T0" fmla="*/ 516 w 1217"/>
                <a:gd name="T1" fmla="*/ 0 h 514"/>
                <a:gd name="T2" fmla="*/ 1217 w 1217"/>
                <a:gd name="T3" fmla="*/ 88 h 514"/>
                <a:gd name="T4" fmla="*/ 701 w 1217"/>
                <a:gd name="T5" fmla="*/ 514 h 514"/>
                <a:gd name="T6" fmla="*/ 0 w 1217"/>
                <a:gd name="T7" fmla="*/ 424 h 514"/>
                <a:gd name="T8" fmla="*/ 516 w 1217"/>
                <a:gd name="T9" fmla="*/ 0 h 514"/>
                <a:gd name="T10" fmla="*/ 516 w 1217"/>
                <a:gd name="T11" fmla="*/ 0 h 514"/>
                <a:gd name="T12" fmla="*/ 516 w 1217"/>
                <a:gd name="T13" fmla="*/ 0 h 5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17" h="514">
                  <a:moveTo>
                    <a:pt x="516" y="0"/>
                  </a:moveTo>
                  <a:lnTo>
                    <a:pt x="1217" y="88"/>
                  </a:lnTo>
                  <a:lnTo>
                    <a:pt x="701" y="514"/>
                  </a:lnTo>
                  <a:lnTo>
                    <a:pt x="0" y="424"/>
                  </a:lnTo>
                  <a:lnTo>
                    <a:pt x="516" y="0"/>
                  </a:lnTo>
                  <a:lnTo>
                    <a:pt x="516" y="0"/>
                  </a:lnTo>
                  <a:lnTo>
                    <a:pt x="516" y="0"/>
                  </a:lnTo>
                  <a:close/>
                </a:path>
              </a:pathLst>
            </a:custGeom>
            <a:solidFill>
              <a:srgbClr val="0076A8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aseline="-25000"/>
            </a:p>
          </p:txBody>
        </p:sp>
        <p:sp>
          <p:nvSpPr>
            <p:cNvPr id="312" name="Freeform 15">
              <a:extLst>
                <a:ext uri="{FF2B5EF4-FFF2-40B4-BE49-F238E27FC236}">
                  <a16:creationId xmlns:a16="http://schemas.microsoft.com/office/drawing/2014/main" id="{87AC17EF-5D74-BEFE-EF4A-705906FA6510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519671" y="4012473"/>
              <a:ext cx="766279" cy="1054743"/>
            </a:xfrm>
            <a:custGeom>
              <a:avLst/>
              <a:gdLst>
                <a:gd name="T0" fmla="*/ 516 w 518"/>
                <a:gd name="T1" fmla="*/ 0 h 713"/>
                <a:gd name="T2" fmla="*/ 0 w 518"/>
                <a:gd name="T3" fmla="*/ 426 h 713"/>
                <a:gd name="T4" fmla="*/ 0 w 518"/>
                <a:gd name="T5" fmla="*/ 713 h 713"/>
                <a:gd name="T6" fmla="*/ 518 w 518"/>
                <a:gd name="T7" fmla="*/ 291 h 713"/>
                <a:gd name="T8" fmla="*/ 516 w 518"/>
                <a:gd name="T9" fmla="*/ 0 h 713"/>
                <a:gd name="T10" fmla="*/ 516 w 518"/>
                <a:gd name="T11" fmla="*/ 0 h 713"/>
                <a:gd name="T12" fmla="*/ 516 w 518"/>
                <a:gd name="T13" fmla="*/ 0 h 7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18" h="713">
                  <a:moveTo>
                    <a:pt x="516" y="0"/>
                  </a:moveTo>
                  <a:lnTo>
                    <a:pt x="0" y="426"/>
                  </a:lnTo>
                  <a:lnTo>
                    <a:pt x="0" y="713"/>
                  </a:lnTo>
                  <a:lnTo>
                    <a:pt x="518" y="291"/>
                  </a:lnTo>
                  <a:lnTo>
                    <a:pt x="516" y="0"/>
                  </a:lnTo>
                  <a:lnTo>
                    <a:pt x="516" y="0"/>
                  </a:lnTo>
                  <a:lnTo>
                    <a:pt x="516" y="0"/>
                  </a:lnTo>
                  <a:close/>
                </a:path>
              </a:pathLst>
            </a:custGeom>
            <a:solidFill>
              <a:srgbClr val="046A38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aseline="-25000"/>
            </a:p>
          </p:txBody>
        </p:sp>
        <p:sp>
          <p:nvSpPr>
            <p:cNvPr id="313" name="Freeform 16">
              <a:extLst>
                <a:ext uri="{FF2B5EF4-FFF2-40B4-BE49-F238E27FC236}">
                  <a16:creationId xmlns:a16="http://schemas.microsoft.com/office/drawing/2014/main" id="{89D88EF0-F8D9-5EE4-6223-651F8C45925F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3487118" y="4435553"/>
              <a:ext cx="1798832" cy="761840"/>
            </a:xfrm>
            <a:custGeom>
              <a:avLst/>
              <a:gdLst>
                <a:gd name="T0" fmla="*/ 518 w 1216"/>
                <a:gd name="T1" fmla="*/ 0 h 515"/>
                <a:gd name="T2" fmla="*/ 1216 w 1216"/>
                <a:gd name="T3" fmla="*/ 88 h 515"/>
                <a:gd name="T4" fmla="*/ 703 w 1216"/>
                <a:gd name="T5" fmla="*/ 515 h 515"/>
                <a:gd name="T6" fmla="*/ 0 w 1216"/>
                <a:gd name="T7" fmla="*/ 425 h 515"/>
                <a:gd name="T8" fmla="*/ 518 w 1216"/>
                <a:gd name="T9" fmla="*/ 0 h 515"/>
                <a:gd name="T10" fmla="*/ 518 w 1216"/>
                <a:gd name="T11" fmla="*/ 0 h 515"/>
                <a:gd name="T12" fmla="*/ 518 w 1216"/>
                <a:gd name="T13" fmla="*/ 0 h 5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16" h="515">
                  <a:moveTo>
                    <a:pt x="518" y="0"/>
                  </a:moveTo>
                  <a:lnTo>
                    <a:pt x="1216" y="88"/>
                  </a:lnTo>
                  <a:lnTo>
                    <a:pt x="703" y="515"/>
                  </a:lnTo>
                  <a:lnTo>
                    <a:pt x="0" y="425"/>
                  </a:lnTo>
                  <a:lnTo>
                    <a:pt x="518" y="0"/>
                  </a:lnTo>
                  <a:lnTo>
                    <a:pt x="518" y="0"/>
                  </a:lnTo>
                  <a:lnTo>
                    <a:pt x="518" y="0"/>
                  </a:lnTo>
                  <a:close/>
                </a:path>
              </a:pathLst>
            </a:custGeom>
            <a:solidFill>
              <a:srgbClr val="009A44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aseline="-25000"/>
            </a:p>
          </p:txBody>
        </p:sp>
        <p:sp>
          <p:nvSpPr>
            <p:cNvPr id="314" name="Freeform 17">
              <a:extLst>
                <a:ext uri="{FF2B5EF4-FFF2-40B4-BE49-F238E27FC236}">
                  <a16:creationId xmlns:a16="http://schemas.microsoft.com/office/drawing/2014/main" id="{CC00E1D3-2E6C-3A40-B93B-C8C0DBFD2E96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3482680" y="4565734"/>
              <a:ext cx="763320" cy="1054743"/>
            </a:xfrm>
            <a:custGeom>
              <a:avLst/>
              <a:gdLst>
                <a:gd name="T0" fmla="*/ 513 w 516"/>
                <a:gd name="T1" fmla="*/ 0 h 713"/>
                <a:gd name="T2" fmla="*/ 0 w 516"/>
                <a:gd name="T3" fmla="*/ 424 h 713"/>
                <a:gd name="T4" fmla="*/ 0 w 516"/>
                <a:gd name="T5" fmla="*/ 713 h 713"/>
                <a:gd name="T6" fmla="*/ 516 w 516"/>
                <a:gd name="T7" fmla="*/ 292 h 713"/>
                <a:gd name="T8" fmla="*/ 513 w 516"/>
                <a:gd name="T9" fmla="*/ 0 h 713"/>
                <a:gd name="T10" fmla="*/ 513 w 516"/>
                <a:gd name="T11" fmla="*/ 0 h 713"/>
                <a:gd name="T12" fmla="*/ 513 w 516"/>
                <a:gd name="T13" fmla="*/ 0 h 7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16" h="713">
                  <a:moveTo>
                    <a:pt x="513" y="0"/>
                  </a:moveTo>
                  <a:lnTo>
                    <a:pt x="0" y="424"/>
                  </a:lnTo>
                  <a:lnTo>
                    <a:pt x="0" y="713"/>
                  </a:lnTo>
                  <a:lnTo>
                    <a:pt x="516" y="292"/>
                  </a:lnTo>
                  <a:lnTo>
                    <a:pt x="513" y="0"/>
                  </a:lnTo>
                  <a:lnTo>
                    <a:pt x="513" y="0"/>
                  </a:lnTo>
                  <a:lnTo>
                    <a:pt x="513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aseline="-25000"/>
            </a:p>
          </p:txBody>
        </p:sp>
        <p:sp>
          <p:nvSpPr>
            <p:cNvPr id="315" name="Freeform 18">
              <a:extLst>
                <a:ext uri="{FF2B5EF4-FFF2-40B4-BE49-F238E27FC236}">
                  <a16:creationId xmlns:a16="http://schemas.microsoft.com/office/drawing/2014/main" id="{531B12B8-7FE2-5750-486A-7D11CF2AEC1F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5562580" y="3321638"/>
              <a:ext cx="1800311" cy="757402"/>
            </a:xfrm>
            <a:custGeom>
              <a:avLst/>
              <a:gdLst>
                <a:gd name="T0" fmla="*/ 518 w 1217"/>
                <a:gd name="T1" fmla="*/ 0 h 512"/>
                <a:gd name="T2" fmla="*/ 1217 w 1217"/>
                <a:gd name="T3" fmla="*/ 88 h 512"/>
                <a:gd name="T4" fmla="*/ 703 w 1217"/>
                <a:gd name="T5" fmla="*/ 512 h 512"/>
                <a:gd name="T6" fmla="*/ 0 w 1217"/>
                <a:gd name="T7" fmla="*/ 422 h 512"/>
                <a:gd name="T8" fmla="*/ 518 w 1217"/>
                <a:gd name="T9" fmla="*/ 0 h 512"/>
                <a:gd name="T10" fmla="*/ 518 w 1217"/>
                <a:gd name="T11" fmla="*/ 0 h 512"/>
                <a:gd name="T12" fmla="*/ 518 w 1217"/>
                <a:gd name="T13" fmla="*/ 0 h 5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17" h="512">
                  <a:moveTo>
                    <a:pt x="518" y="0"/>
                  </a:moveTo>
                  <a:lnTo>
                    <a:pt x="1217" y="88"/>
                  </a:lnTo>
                  <a:lnTo>
                    <a:pt x="703" y="512"/>
                  </a:lnTo>
                  <a:lnTo>
                    <a:pt x="0" y="422"/>
                  </a:lnTo>
                  <a:lnTo>
                    <a:pt x="518" y="0"/>
                  </a:lnTo>
                  <a:lnTo>
                    <a:pt x="518" y="0"/>
                  </a:lnTo>
                  <a:lnTo>
                    <a:pt x="51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aseline="-25000"/>
            </a:p>
          </p:txBody>
        </p:sp>
        <p:sp>
          <p:nvSpPr>
            <p:cNvPr id="316" name="Freeform 19">
              <a:extLst>
                <a:ext uri="{FF2B5EF4-FFF2-40B4-BE49-F238E27FC236}">
                  <a16:creationId xmlns:a16="http://schemas.microsoft.com/office/drawing/2014/main" id="{D9710A08-82A2-D909-DDB7-46B7920D40F5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5559622" y="3451816"/>
              <a:ext cx="763320" cy="1054743"/>
            </a:xfrm>
            <a:custGeom>
              <a:avLst/>
              <a:gdLst>
                <a:gd name="T0" fmla="*/ 514 w 516"/>
                <a:gd name="T1" fmla="*/ 0 h 713"/>
                <a:gd name="T2" fmla="*/ 0 w 516"/>
                <a:gd name="T3" fmla="*/ 424 h 713"/>
                <a:gd name="T4" fmla="*/ 0 w 516"/>
                <a:gd name="T5" fmla="*/ 713 h 713"/>
                <a:gd name="T6" fmla="*/ 516 w 516"/>
                <a:gd name="T7" fmla="*/ 291 h 713"/>
                <a:gd name="T8" fmla="*/ 514 w 516"/>
                <a:gd name="T9" fmla="*/ 0 h 713"/>
                <a:gd name="T10" fmla="*/ 514 w 516"/>
                <a:gd name="T11" fmla="*/ 0 h 713"/>
                <a:gd name="T12" fmla="*/ 514 w 516"/>
                <a:gd name="T13" fmla="*/ 0 h 7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16" h="713">
                  <a:moveTo>
                    <a:pt x="514" y="0"/>
                  </a:moveTo>
                  <a:lnTo>
                    <a:pt x="0" y="424"/>
                  </a:lnTo>
                  <a:lnTo>
                    <a:pt x="0" y="713"/>
                  </a:lnTo>
                  <a:lnTo>
                    <a:pt x="516" y="291"/>
                  </a:lnTo>
                  <a:lnTo>
                    <a:pt x="514" y="0"/>
                  </a:lnTo>
                  <a:lnTo>
                    <a:pt x="514" y="0"/>
                  </a:lnTo>
                  <a:lnTo>
                    <a:pt x="514" y="0"/>
                  </a:lnTo>
                  <a:close/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aseline="-25000"/>
            </a:p>
          </p:txBody>
        </p:sp>
        <p:sp>
          <p:nvSpPr>
            <p:cNvPr id="317" name="Freeform 16">
              <a:extLst>
                <a:ext uri="{FF2B5EF4-FFF2-40B4-BE49-F238E27FC236}">
                  <a16:creationId xmlns:a16="http://schemas.microsoft.com/office/drawing/2014/main" id="{36AFB3F8-12EB-7A92-4441-CA9725371666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447169" y="4988816"/>
              <a:ext cx="1798832" cy="761840"/>
            </a:xfrm>
            <a:custGeom>
              <a:avLst/>
              <a:gdLst>
                <a:gd name="T0" fmla="*/ 518 w 1216"/>
                <a:gd name="T1" fmla="*/ 0 h 515"/>
                <a:gd name="T2" fmla="*/ 1216 w 1216"/>
                <a:gd name="T3" fmla="*/ 88 h 515"/>
                <a:gd name="T4" fmla="*/ 703 w 1216"/>
                <a:gd name="T5" fmla="*/ 515 h 515"/>
                <a:gd name="T6" fmla="*/ 0 w 1216"/>
                <a:gd name="T7" fmla="*/ 425 h 515"/>
                <a:gd name="T8" fmla="*/ 518 w 1216"/>
                <a:gd name="T9" fmla="*/ 0 h 515"/>
                <a:gd name="T10" fmla="*/ 518 w 1216"/>
                <a:gd name="T11" fmla="*/ 0 h 515"/>
                <a:gd name="T12" fmla="*/ 518 w 1216"/>
                <a:gd name="T13" fmla="*/ 0 h 5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16" h="515">
                  <a:moveTo>
                    <a:pt x="518" y="0"/>
                  </a:moveTo>
                  <a:lnTo>
                    <a:pt x="1216" y="88"/>
                  </a:lnTo>
                  <a:lnTo>
                    <a:pt x="703" y="515"/>
                  </a:lnTo>
                  <a:lnTo>
                    <a:pt x="0" y="425"/>
                  </a:lnTo>
                  <a:lnTo>
                    <a:pt x="518" y="0"/>
                  </a:lnTo>
                  <a:lnTo>
                    <a:pt x="518" y="0"/>
                  </a:lnTo>
                  <a:lnTo>
                    <a:pt x="51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aseline="-25000"/>
            </a:p>
          </p:txBody>
        </p:sp>
        <p:sp>
          <p:nvSpPr>
            <p:cNvPr id="318" name="Freeform 17">
              <a:extLst>
                <a:ext uri="{FF2B5EF4-FFF2-40B4-BE49-F238E27FC236}">
                  <a16:creationId xmlns:a16="http://schemas.microsoft.com/office/drawing/2014/main" id="{F7AA8852-8A12-2166-ACFC-ADB863A985F3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454552" y="5118995"/>
              <a:ext cx="758895" cy="856094"/>
            </a:xfrm>
            <a:custGeom>
              <a:avLst/>
              <a:gdLst>
                <a:gd name="T0" fmla="*/ 513 w 516"/>
                <a:gd name="T1" fmla="*/ 0 h 713"/>
                <a:gd name="T2" fmla="*/ 0 w 516"/>
                <a:gd name="T3" fmla="*/ 424 h 713"/>
                <a:gd name="T4" fmla="*/ 0 w 516"/>
                <a:gd name="T5" fmla="*/ 713 h 713"/>
                <a:gd name="T6" fmla="*/ 516 w 516"/>
                <a:gd name="T7" fmla="*/ 292 h 713"/>
                <a:gd name="T8" fmla="*/ 513 w 516"/>
                <a:gd name="T9" fmla="*/ 0 h 713"/>
                <a:gd name="T10" fmla="*/ 513 w 516"/>
                <a:gd name="T11" fmla="*/ 0 h 713"/>
                <a:gd name="T12" fmla="*/ 513 w 516"/>
                <a:gd name="T13" fmla="*/ 0 h 713"/>
                <a:gd name="connsiteX0" fmla="*/ 9942 w 9946"/>
                <a:gd name="connsiteY0" fmla="*/ 0 h 10069"/>
                <a:gd name="connsiteX1" fmla="*/ 0 w 9946"/>
                <a:gd name="connsiteY1" fmla="*/ 5947 h 10069"/>
                <a:gd name="connsiteX2" fmla="*/ 0 w 9946"/>
                <a:gd name="connsiteY2" fmla="*/ 10000 h 10069"/>
                <a:gd name="connsiteX3" fmla="*/ 9946 w 9946"/>
                <a:gd name="connsiteY3" fmla="*/ 10069 h 10069"/>
                <a:gd name="connsiteX4" fmla="*/ 9942 w 9946"/>
                <a:gd name="connsiteY4" fmla="*/ 0 h 10069"/>
                <a:gd name="connsiteX5" fmla="*/ 9942 w 9946"/>
                <a:gd name="connsiteY5" fmla="*/ 0 h 10069"/>
                <a:gd name="connsiteX6" fmla="*/ 9942 w 9946"/>
                <a:gd name="connsiteY6" fmla="*/ 0 h 10069"/>
                <a:gd name="connsiteX0" fmla="*/ 9996 w 9996"/>
                <a:gd name="connsiteY0" fmla="*/ 0 h 9931"/>
                <a:gd name="connsiteX1" fmla="*/ 0 w 9996"/>
                <a:gd name="connsiteY1" fmla="*/ 5906 h 9931"/>
                <a:gd name="connsiteX2" fmla="*/ 0 w 9996"/>
                <a:gd name="connsiteY2" fmla="*/ 9931 h 9931"/>
                <a:gd name="connsiteX3" fmla="*/ 9729 w 9996"/>
                <a:gd name="connsiteY3" fmla="*/ 8061 h 9931"/>
                <a:gd name="connsiteX4" fmla="*/ 9996 w 9996"/>
                <a:gd name="connsiteY4" fmla="*/ 0 h 9931"/>
                <a:gd name="connsiteX5" fmla="*/ 9996 w 9996"/>
                <a:gd name="connsiteY5" fmla="*/ 0 h 9931"/>
                <a:gd name="connsiteX6" fmla="*/ 9996 w 9996"/>
                <a:gd name="connsiteY6" fmla="*/ 0 h 9931"/>
                <a:gd name="connsiteX0" fmla="*/ 10000 w 10000"/>
                <a:gd name="connsiteY0" fmla="*/ 0 h 8117"/>
                <a:gd name="connsiteX1" fmla="*/ 0 w 10000"/>
                <a:gd name="connsiteY1" fmla="*/ 5947 h 8117"/>
                <a:gd name="connsiteX2" fmla="*/ 109 w 10000"/>
                <a:gd name="connsiteY2" fmla="*/ 7969 h 8117"/>
                <a:gd name="connsiteX3" fmla="*/ 9733 w 10000"/>
                <a:gd name="connsiteY3" fmla="*/ 8117 h 8117"/>
                <a:gd name="connsiteX4" fmla="*/ 10000 w 10000"/>
                <a:gd name="connsiteY4" fmla="*/ 0 h 8117"/>
                <a:gd name="connsiteX5" fmla="*/ 10000 w 10000"/>
                <a:gd name="connsiteY5" fmla="*/ 0 h 8117"/>
                <a:gd name="connsiteX6" fmla="*/ 10000 w 10000"/>
                <a:gd name="connsiteY6" fmla="*/ 0 h 8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00" h="8117">
                  <a:moveTo>
                    <a:pt x="10000" y="0"/>
                  </a:moveTo>
                  <a:lnTo>
                    <a:pt x="0" y="5947"/>
                  </a:lnTo>
                  <a:cubicBezTo>
                    <a:pt x="36" y="6621"/>
                    <a:pt x="73" y="7295"/>
                    <a:pt x="109" y="7969"/>
                  </a:cubicBezTo>
                  <a:lnTo>
                    <a:pt x="9733" y="8117"/>
                  </a:lnTo>
                  <a:cubicBezTo>
                    <a:pt x="9732" y="4761"/>
                    <a:pt x="10001" y="3356"/>
                    <a:pt x="10000" y="0"/>
                  </a:cubicBezTo>
                  <a:lnTo>
                    <a:pt x="10000" y="0"/>
                  </a:lnTo>
                  <a:lnTo>
                    <a:pt x="1000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aseline="-25000"/>
            </a:p>
          </p:txBody>
        </p:sp>
        <p:sp>
          <p:nvSpPr>
            <p:cNvPr id="319" name="Freeform 11">
              <a:extLst>
                <a:ext uri="{FF2B5EF4-FFF2-40B4-BE49-F238E27FC236}">
                  <a16:creationId xmlns:a16="http://schemas.microsoft.com/office/drawing/2014/main" id="{C797A0C6-089F-1752-5609-471520F2AADC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8585311" y="1511472"/>
              <a:ext cx="1036991" cy="1322498"/>
            </a:xfrm>
            <a:custGeom>
              <a:avLst/>
              <a:gdLst>
                <a:gd name="T0" fmla="*/ 116 w 701"/>
                <a:gd name="T1" fmla="*/ 614 h 894"/>
                <a:gd name="T2" fmla="*/ 116 w 701"/>
                <a:gd name="T3" fmla="*/ 894 h 894"/>
                <a:gd name="T4" fmla="*/ 634 w 701"/>
                <a:gd name="T5" fmla="*/ 470 h 894"/>
                <a:gd name="T6" fmla="*/ 634 w 701"/>
                <a:gd name="T7" fmla="*/ 192 h 894"/>
                <a:gd name="T8" fmla="*/ 701 w 701"/>
                <a:gd name="T9" fmla="*/ 145 h 894"/>
                <a:gd name="T10" fmla="*/ 253 w 701"/>
                <a:gd name="T11" fmla="*/ 0 h 894"/>
                <a:gd name="T12" fmla="*/ 0 w 701"/>
                <a:gd name="T13" fmla="*/ 714 h 894"/>
                <a:gd name="T14" fmla="*/ 116 w 701"/>
                <a:gd name="T15" fmla="*/ 614 h 894"/>
                <a:gd name="T16" fmla="*/ 116 w 701"/>
                <a:gd name="T17" fmla="*/ 614 h 894"/>
                <a:gd name="T18" fmla="*/ 116 w 701"/>
                <a:gd name="T19" fmla="*/ 614 h 8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01" h="894">
                  <a:moveTo>
                    <a:pt x="116" y="614"/>
                  </a:moveTo>
                  <a:lnTo>
                    <a:pt x="116" y="894"/>
                  </a:lnTo>
                  <a:lnTo>
                    <a:pt x="634" y="470"/>
                  </a:lnTo>
                  <a:lnTo>
                    <a:pt x="634" y="192"/>
                  </a:lnTo>
                  <a:lnTo>
                    <a:pt x="701" y="145"/>
                  </a:lnTo>
                  <a:lnTo>
                    <a:pt x="253" y="0"/>
                  </a:lnTo>
                  <a:lnTo>
                    <a:pt x="0" y="714"/>
                  </a:lnTo>
                  <a:lnTo>
                    <a:pt x="116" y="614"/>
                  </a:lnTo>
                  <a:lnTo>
                    <a:pt x="116" y="614"/>
                  </a:lnTo>
                  <a:lnTo>
                    <a:pt x="116" y="614"/>
                  </a:ln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aseline="-25000"/>
            </a:p>
          </p:txBody>
        </p:sp>
        <p:sp>
          <p:nvSpPr>
            <p:cNvPr id="320" name="Freeform 12">
              <a:extLst>
                <a:ext uri="{FF2B5EF4-FFF2-40B4-BE49-F238E27FC236}">
                  <a16:creationId xmlns:a16="http://schemas.microsoft.com/office/drawing/2014/main" id="{43D7E88A-A694-B0B0-2E58-C8283ECB41C5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7650392" y="2206744"/>
              <a:ext cx="1800311" cy="760361"/>
            </a:xfrm>
            <a:custGeom>
              <a:avLst/>
              <a:gdLst>
                <a:gd name="T0" fmla="*/ 518 w 1217"/>
                <a:gd name="T1" fmla="*/ 0 h 514"/>
                <a:gd name="T2" fmla="*/ 1217 w 1217"/>
                <a:gd name="T3" fmla="*/ 87 h 514"/>
                <a:gd name="T4" fmla="*/ 703 w 1217"/>
                <a:gd name="T5" fmla="*/ 514 h 514"/>
                <a:gd name="T6" fmla="*/ 0 w 1217"/>
                <a:gd name="T7" fmla="*/ 424 h 514"/>
                <a:gd name="T8" fmla="*/ 518 w 1217"/>
                <a:gd name="T9" fmla="*/ 0 h 514"/>
                <a:gd name="T10" fmla="*/ 518 w 1217"/>
                <a:gd name="T11" fmla="*/ 0 h 514"/>
                <a:gd name="T12" fmla="*/ 518 w 1217"/>
                <a:gd name="T13" fmla="*/ 0 h 5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17" h="514">
                  <a:moveTo>
                    <a:pt x="518" y="0"/>
                  </a:moveTo>
                  <a:lnTo>
                    <a:pt x="1217" y="87"/>
                  </a:lnTo>
                  <a:lnTo>
                    <a:pt x="703" y="514"/>
                  </a:lnTo>
                  <a:lnTo>
                    <a:pt x="0" y="424"/>
                  </a:lnTo>
                  <a:lnTo>
                    <a:pt x="518" y="0"/>
                  </a:lnTo>
                  <a:lnTo>
                    <a:pt x="518" y="0"/>
                  </a:lnTo>
                  <a:lnTo>
                    <a:pt x="518" y="0"/>
                  </a:lnTo>
                  <a:close/>
                </a:path>
              </a:pathLst>
            </a:custGeom>
            <a:solidFill>
              <a:srgbClr val="6FC2B4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aseline="-25000"/>
            </a:p>
          </p:txBody>
        </p:sp>
      </p:grpSp>
      <p:pic>
        <p:nvPicPr>
          <p:cNvPr id="321" name="Picture 2" descr="IUHF">
            <a:hlinkClick r:id="rId2"/>
            <a:extLst>
              <a:ext uri="{FF2B5EF4-FFF2-40B4-BE49-F238E27FC236}">
                <a16:creationId xmlns:a16="http://schemas.microsoft.com/office/drawing/2014/main" id="{58C98309-9257-478D-AFDE-6276469FA4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9266" y="159587"/>
            <a:ext cx="543976" cy="870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01" name="Group 400">
            <a:extLst>
              <a:ext uri="{FF2B5EF4-FFF2-40B4-BE49-F238E27FC236}">
                <a16:creationId xmlns:a16="http://schemas.microsoft.com/office/drawing/2014/main" id="{F086867B-C68B-F352-E3CF-600C55B995C4}"/>
              </a:ext>
            </a:extLst>
          </p:cNvPr>
          <p:cNvGrpSpPr/>
          <p:nvPr/>
        </p:nvGrpSpPr>
        <p:grpSpPr>
          <a:xfrm>
            <a:off x="9667255" y="4852412"/>
            <a:ext cx="1888269" cy="1081003"/>
            <a:chOff x="773854" y="2016501"/>
            <a:chExt cx="4472765" cy="3666600"/>
          </a:xfrm>
        </p:grpSpPr>
        <p:grpSp>
          <p:nvGrpSpPr>
            <p:cNvPr id="322" name="Group 321">
              <a:extLst>
                <a:ext uri="{FF2B5EF4-FFF2-40B4-BE49-F238E27FC236}">
                  <a16:creationId xmlns:a16="http://schemas.microsoft.com/office/drawing/2014/main" id="{52244BF6-1219-97C2-9A55-75CC316A0EAC}"/>
                </a:ext>
              </a:extLst>
            </p:cNvPr>
            <p:cNvGrpSpPr/>
            <p:nvPr/>
          </p:nvGrpSpPr>
          <p:grpSpPr>
            <a:xfrm>
              <a:off x="773854" y="2510758"/>
              <a:ext cx="4472765" cy="3032814"/>
              <a:chOff x="5418590" y="1628231"/>
              <a:chExt cx="6245410" cy="4764768"/>
            </a:xfrm>
          </p:grpSpPr>
          <p:sp>
            <p:nvSpPr>
              <p:cNvPr id="323" name="TextBox 322">
                <a:extLst>
                  <a:ext uri="{FF2B5EF4-FFF2-40B4-BE49-F238E27FC236}">
                    <a16:creationId xmlns:a16="http://schemas.microsoft.com/office/drawing/2014/main" id="{63379962-461E-001F-D06C-94AD7F2ADC91}"/>
                  </a:ext>
                </a:extLst>
              </p:cNvPr>
              <p:cNvSpPr txBox="1"/>
              <p:nvPr/>
            </p:nvSpPr>
            <p:spPr>
              <a:xfrm>
                <a:off x="5636526" y="5465407"/>
                <a:ext cx="164362" cy="8200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spcBef>
                    <a:spcPts val="585"/>
                  </a:spcBef>
                  <a:buSzPct val="100000"/>
                </a:pPr>
                <a:r>
                  <a:rPr lang="es-MX" sz="100" b="1" dirty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rPr>
                  <a:t>Informal</a:t>
                </a:r>
              </a:p>
            </p:txBody>
          </p:sp>
          <p:sp>
            <p:nvSpPr>
              <p:cNvPr id="324" name="TextBox 323">
                <a:extLst>
                  <a:ext uri="{FF2B5EF4-FFF2-40B4-BE49-F238E27FC236}">
                    <a16:creationId xmlns:a16="http://schemas.microsoft.com/office/drawing/2014/main" id="{68F38117-130F-73ED-277D-90DC0B83787B}"/>
                  </a:ext>
                </a:extLst>
              </p:cNvPr>
              <p:cNvSpPr txBox="1"/>
              <p:nvPr/>
            </p:nvSpPr>
            <p:spPr>
              <a:xfrm>
                <a:off x="5760134" y="4272679"/>
                <a:ext cx="111343" cy="8200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spcBef>
                    <a:spcPts val="585"/>
                  </a:spcBef>
                  <a:buSzPct val="100000"/>
                </a:pPr>
                <a:r>
                  <a:rPr lang="es-MX" sz="100" b="1" dirty="0">
                    <a:solidFill>
                      <a:srgbClr val="6FC2B4"/>
                    </a:solidFill>
                  </a:rPr>
                  <a:t>Mixto</a:t>
                </a:r>
              </a:p>
            </p:txBody>
          </p:sp>
          <p:sp>
            <p:nvSpPr>
              <p:cNvPr id="325" name="TextBox 324">
                <a:extLst>
                  <a:ext uri="{FF2B5EF4-FFF2-40B4-BE49-F238E27FC236}">
                    <a16:creationId xmlns:a16="http://schemas.microsoft.com/office/drawing/2014/main" id="{F022FF70-41EC-4259-A7C1-451CAEEF5EAB}"/>
                  </a:ext>
                </a:extLst>
              </p:cNvPr>
              <p:cNvSpPr txBox="1"/>
              <p:nvPr/>
            </p:nvSpPr>
            <p:spPr>
              <a:xfrm>
                <a:off x="5693104" y="2923209"/>
                <a:ext cx="132551" cy="8200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spcBef>
                    <a:spcPts val="585"/>
                  </a:spcBef>
                  <a:buSzPct val="100000"/>
                </a:pPr>
                <a:r>
                  <a:rPr lang="es-MX" sz="100" b="1" dirty="0">
                    <a:solidFill>
                      <a:schemeClr val="accent5"/>
                    </a:solidFill>
                  </a:rPr>
                  <a:t>Formal</a:t>
                </a:r>
              </a:p>
            </p:txBody>
          </p:sp>
          <p:sp>
            <p:nvSpPr>
              <p:cNvPr id="326" name="TextBox 325">
                <a:extLst>
                  <a:ext uri="{FF2B5EF4-FFF2-40B4-BE49-F238E27FC236}">
                    <a16:creationId xmlns:a16="http://schemas.microsoft.com/office/drawing/2014/main" id="{65D8B8D2-5851-BC82-3134-CAE6B7002BF5}"/>
                  </a:ext>
                </a:extLst>
              </p:cNvPr>
              <p:cNvSpPr txBox="1"/>
              <p:nvPr/>
            </p:nvSpPr>
            <p:spPr>
              <a:xfrm>
                <a:off x="6366623" y="6029257"/>
                <a:ext cx="1270032" cy="32801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spcBef>
                    <a:spcPts val="585"/>
                  </a:spcBef>
                  <a:buSzPct val="100000"/>
                </a:pPr>
                <a:r>
                  <a:rPr lang="es-MX" sz="400" b="1" dirty="0"/>
                  <a:t>7.8</a:t>
                </a:r>
              </a:p>
            </p:txBody>
          </p:sp>
          <p:grpSp>
            <p:nvGrpSpPr>
              <p:cNvPr id="327" name="Group 326">
                <a:extLst>
                  <a:ext uri="{FF2B5EF4-FFF2-40B4-BE49-F238E27FC236}">
                    <a16:creationId xmlns:a16="http://schemas.microsoft.com/office/drawing/2014/main" id="{98C5B337-2D82-AD6F-5C21-625679C555AB}"/>
                  </a:ext>
                </a:extLst>
              </p:cNvPr>
              <p:cNvGrpSpPr/>
              <p:nvPr/>
            </p:nvGrpSpPr>
            <p:grpSpPr>
              <a:xfrm>
                <a:off x="6401573" y="5806638"/>
                <a:ext cx="4071647" cy="236159"/>
                <a:chOff x="5502827" y="5780029"/>
                <a:chExt cx="4681096" cy="251880"/>
              </a:xfrm>
            </p:grpSpPr>
            <p:sp>
              <p:nvSpPr>
                <p:cNvPr id="386" name="Isosceles Triangle 385">
                  <a:extLst>
                    <a:ext uri="{FF2B5EF4-FFF2-40B4-BE49-F238E27FC236}">
                      <a16:creationId xmlns:a16="http://schemas.microsoft.com/office/drawing/2014/main" id="{F0ECF8A3-1618-3744-AE0B-E4B15252A754}"/>
                    </a:ext>
                  </a:extLst>
                </p:cNvPr>
                <p:cNvSpPr/>
                <p:nvPr/>
              </p:nvSpPr>
              <p:spPr bwMode="gray">
                <a:xfrm rot="10800000">
                  <a:off x="8820485" y="5793116"/>
                  <a:ext cx="1363438" cy="238793"/>
                </a:xfrm>
                <a:prstGeom prst="triangle">
                  <a:avLst/>
                </a:prstGeom>
                <a:solidFill>
                  <a:schemeClr val="tx2">
                    <a:lumMod val="20000"/>
                    <a:lumOff val="80000"/>
                  </a:schemeClr>
                </a:solidFill>
                <a:ln w="19050" algn="ctr">
                  <a:noFill/>
                  <a:miter lim="800000"/>
                  <a:headEnd/>
                  <a:tailEnd/>
                </a:ln>
              </p:spPr>
              <p:txBody>
                <a:bodyPr wrap="square" lIns="86620" tIns="86620" rIns="86620" bIns="86620" rtlCol="0" anchor="ctr"/>
                <a:lstStyle/>
                <a:p>
                  <a:pPr algn="ctr">
                    <a:lnSpc>
                      <a:spcPct val="106000"/>
                    </a:lnSpc>
                    <a:buFont typeface="Wingdings 2" pitchFamily="18" charset="2"/>
                    <a:buNone/>
                  </a:pPr>
                  <a:endParaRPr lang="es-MX" sz="100" b="1" dirty="0"/>
                </a:p>
              </p:txBody>
            </p:sp>
            <p:sp>
              <p:nvSpPr>
                <p:cNvPr id="387" name="Isosceles Triangle 386">
                  <a:extLst>
                    <a:ext uri="{FF2B5EF4-FFF2-40B4-BE49-F238E27FC236}">
                      <a16:creationId xmlns:a16="http://schemas.microsoft.com/office/drawing/2014/main" id="{E84937C6-B7C4-F705-B2E6-CEB0592FE806}"/>
                    </a:ext>
                  </a:extLst>
                </p:cNvPr>
                <p:cNvSpPr/>
                <p:nvPr/>
              </p:nvSpPr>
              <p:spPr bwMode="gray">
                <a:xfrm rot="10800000">
                  <a:off x="7203458" y="5782478"/>
                  <a:ext cx="1411807" cy="221668"/>
                </a:xfrm>
                <a:prstGeom prst="triangle">
                  <a:avLst/>
                </a:prstGeom>
                <a:solidFill>
                  <a:schemeClr val="tx2">
                    <a:lumMod val="20000"/>
                    <a:lumOff val="80000"/>
                  </a:schemeClr>
                </a:solidFill>
                <a:ln w="19050" algn="ctr">
                  <a:noFill/>
                  <a:miter lim="800000"/>
                  <a:headEnd/>
                  <a:tailEnd/>
                </a:ln>
              </p:spPr>
              <p:txBody>
                <a:bodyPr wrap="square" lIns="86620" tIns="86620" rIns="86620" bIns="86620" rtlCol="0" anchor="ctr"/>
                <a:lstStyle/>
                <a:p>
                  <a:pPr algn="ctr">
                    <a:lnSpc>
                      <a:spcPct val="106000"/>
                    </a:lnSpc>
                    <a:buFont typeface="Wingdings 2" pitchFamily="18" charset="2"/>
                    <a:buNone/>
                  </a:pPr>
                  <a:endParaRPr lang="es-MX" sz="100" b="1" dirty="0"/>
                </a:p>
              </p:txBody>
            </p:sp>
            <p:sp>
              <p:nvSpPr>
                <p:cNvPr id="388" name="Isosceles Triangle 387">
                  <a:extLst>
                    <a:ext uri="{FF2B5EF4-FFF2-40B4-BE49-F238E27FC236}">
                      <a16:creationId xmlns:a16="http://schemas.microsoft.com/office/drawing/2014/main" id="{BF5193B7-01D7-CF2B-F8F1-025249BBC9D6}"/>
                    </a:ext>
                  </a:extLst>
                </p:cNvPr>
                <p:cNvSpPr/>
                <p:nvPr/>
              </p:nvSpPr>
              <p:spPr bwMode="gray">
                <a:xfrm rot="10800000">
                  <a:off x="5502827" y="5780029"/>
                  <a:ext cx="1386504" cy="213635"/>
                </a:xfrm>
                <a:prstGeom prst="triangle">
                  <a:avLst/>
                </a:prstGeom>
                <a:solidFill>
                  <a:schemeClr val="tx2">
                    <a:lumMod val="20000"/>
                    <a:lumOff val="80000"/>
                  </a:schemeClr>
                </a:solidFill>
                <a:ln w="19050" algn="ctr">
                  <a:noFill/>
                  <a:miter lim="800000"/>
                  <a:headEnd/>
                  <a:tailEnd/>
                </a:ln>
              </p:spPr>
              <p:txBody>
                <a:bodyPr wrap="square" lIns="86620" tIns="86620" rIns="86620" bIns="86620" rtlCol="0" anchor="ctr"/>
                <a:lstStyle/>
                <a:p>
                  <a:pPr algn="ctr">
                    <a:lnSpc>
                      <a:spcPct val="106000"/>
                    </a:lnSpc>
                    <a:buFont typeface="Wingdings 2" pitchFamily="18" charset="2"/>
                    <a:buNone/>
                  </a:pPr>
                  <a:endParaRPr lang="es-MX" sz="100" b="1" dirty="0"/>
                </a:p>
              </p:txBody>
            </p:sp>
          </p:grpSp>
          <p:sp>
            <p:nvSpPr>
              <p:cNvPr id="328" name="TextBox 327">
                <a:extLst>
                  <a:ext uri="{FF2B5EF4-FFF2-40B4-BE49-F238E27FC236}">
                    <a16:creationId xmlns:a16="http://schemas.microsoft.com/office/drawing/2014/main" id="{B005B76E-007B-A954-6713-32C6487B300A}"/>
                  </a:ext>
                </a:extLst>
              </p:cNvPr>
              <p:cNvSpPr txBox="1"/>
              <p:nvPr/>
            </p:nvSpPr>
            <p:spPr>
              <a:xfrm>
                <a:off x="6347363" y="1628231"/>
                <a:ext cx="1303504" cy="24601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buSzPct val="100000"/>
                </a:pPr>
                <a:r>
                  <a:rPr lang="es-MX" sz="100" b="1" i="1" dirty="0">
                    <a:solidFill>
                      <a:sysClr val="windowText" lastClr="000000"/>
                    </a:solidFill>
                  </a:rPr>
                  <a:t>Bajo NSE </a:t>
                </a:r>
                <a:br>
                  <a:rPr lang="es-MX" sz="100" b="1" i="1" dirty="0">
                    <a:solidFill>
                      <a:sysClr val="windowText" lastClr="000000"/>
                    </a:solidFill>
                  </a:rPr>
                </a:br>
                <a:r>
                  <a:rPr lang="es-MX" sz="100" b="1" i="1" dirty="0">
                    <a:solidFill>
                      <a:sysClr val="windowText" lastClr="000000"/>
                    </a:solidFill>
                  </a:rPr>
                  <a:t>(E,D)</a:t>
                </a:r>
              </a:p>
              <a:p>
                <a:pPr algn="ctr">
                  <a:buSzPct val="100000"/>
                </a:pPr>
                <a:r>
                  <a:rPr lang="es-MX" sz="100" b="1" i="1" dirty="0">
                    <a:solidFill>
                      <a:sysClr val="windowText" lastClr="000000"/>
                    </a:solidFill>
                  </a:rPr>
                  <a:t>Hasta $5,876</a:t>
                </a:r>
              </a:p>
            </p:txBody>
          </p:sp>
          <p:sp>
            <p:nvSpPr>
              <p:cNvPr id="329" name="TextBox 328">
                <a:extLst>
                  <a:ext uri="{FF2B5EF4-FFF2-40B4-BE49-F238E27FC236}">
                    <a16:creationId xmlns:a16="http://schemas.microsoft.com/office/drawing/2014/main" id="{F3D5442D-DB1C-C2BA-C49A-4EFF0DAD8F38}"/>
                  </a:ext>
                </a:extLst>
              </p:cNvPr>
              <p:cNvSpPr txBox="1"/>
              <p:nvPr/>
            </p:nvSpPr>
            <p:spPr>
              <a:xfrm>
                <a:off x="7678002" y="1628231"/>
                <a:ext cx="1580697" cy="24601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buSzPct val="100000"/>
                </a:pPr>
                <a:r>
                  <a:rPr lang="es-MX" sz="100" b="1" i="1" dirty="0">
                    <a:solidFill>
                      <a:sysClr val="windowText" lastClr="000000"/>
                    </a:solidFill>
                  </a:rPr>
                  <a:t>Medio NSE </a:t>
                </a:r>
                <a:br>
                  <a:rPr lang="es-MX" sz="100" b="1" i="1" dirty="0">
                    <a:solidFill>
                      <a:sysClr val="windowText" lastClr="000000"/>
                    </a:solidFill>
                  </a:rPr>
                </a:br>
                <a:r>
                  <a:rPr lang="es-MX" sz="100" b="1" i="1" dirty="0">
                    <a:solidFill>
                      <a:sysClr val="windowText" lastClr="000000"/>
                    </a:solidFill>
                  </a:rPr>
                  <a:t>(D+, C-,C)</a:t>
                </a:r>
              </a:p>
              <a:p>
                <a:pPr algn="ctr">
                  <a:buSzPct val="100000"/>
                </a:pPr>
                <a:r>
                  <a:rPr lang="es-MX" sz="100" b="1" i="1" dirty="0">
                    <a:solidFill>
                      <a:sysClr val="windowText" lastClr="000000"/>
                    </a:solidFill>
                  </a:rPr>
                  <a:t>$5,877 a $30,431</a:t>
                </a:r>
              </a:p>
            </p:txBody>
          </p:sp>
          <p:sp>
            <p:nvSpPr>
              <p:cNvPr id="330" name="TextBox 329">
                <a:extLst>
                  <a:ext uri="{FF2B5EF4-FFF2-40B4-BE49-F238E27FC236}">
                    <a16:creationId xmlns:a16="http://schemas.microsoft.com/office/drawing/2014/main" id="{474DF91D-3E63-04AD-85C2-AA89B25ED663}"/>
                  </a:ext>
                </a:extLst>
              </p:cNvPr>
              <p:cNvSpPr txBox="1"/>
              <p:nvPr/>
            </p:nvSpPr>
            <p:spPr>
              <a:xfrm>
                <a:off x="9267629" y="1628231"/>
                <a:ext cx="1241449" cy="24601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buSzPct val="100000"/>
                </a:pPr>
                <a:r>
                  <a:rPr lang="es-MX" sz="100" b="1" i="1" dirty="0">
                    <a:solidFill>
                      <a:sysClr val="windowText" lastClr="000000"/>
                    </a:solidFill>
                  </a:rPr>
                  <a:t>Alto NSE </a:t>
                </a:r>
                <a:br>
                  <a:rPr lang="es-MX" sz="100" b="1" i="1" dirty="0">
                    <a:solidFill>
                      <a:sysClr val="windowText" lastClr="000000"/>
                    </a:solidFill>
                  </a:rPr>
                </a:br>
                <a:r>
                  <a:rPr lang="es-MX" sz="100" b="1" i="1" dirty="0">
                    <a:solidFill>
                      <a:sysClr val="windowText" lastClr="000000"/>
                    </a:solidFill>
                  </a:rPr>
                  <a:t>(C+, A/B)</a:t>
                </a:r>
              </a:p>
              <a:p>
                <a:pPr algn="ctr">
                  <a:buSzPct val="100000"/>
                </a:pPr>
                <a:r>
                  <a:rPr lang="es-MX" sz="100" b="1" i="1" dirty="0">
                    <a:solidFill>
                      <a:sysClr val="windowText" lastClr="000000"/>
                    </a:solidFill>
                  </a:rPr>
                  <a:t>Mayor a $30,432</a:t>
                </a:r>
              </a:p>
            </p:txBody>
          </p:sp>
          <p:grpSp>
            <p:nvGrpSpPr>
              <p:cNvPr id="331" name="Group 330">
                <a:extLst>
                  <a:ext uri="{FF2B5EF4-FFF2-40B4-BE49-F238E27FC236}">
                    <a16:creationId xmlns:a16="http://schemas.microsoft.com/office/drawing/2014/main" id="{FCC72E81-82FE-7B91-8E91-3599C407B086}"/>
                  </a:ext>
                </a:extLst>
              </p:cNvPr>
              <p:cNvGrpSpPr>
                <a:grpSpLocks/>
              </p:cNvGrpSpPr>
              <p:nvPr/>
            </p:nvGrpSpPr>
            <p:grpSpPr>
              <a:xfrm>
                <a:off x="5688727" y="2399639"/>
                <a:ext cx="506295" cy="506295"/>
                <a:chOff x="6537910" y="4611206"/>
                <a:chExt cx="1849437" cy="1838325"/>
              </a:xfrm>
              <a:solidFill>
                <a:schemeClr val="accent5"/>
              </a:solidFill>
            </p:grpSpPr>
            <p:sp>
              <p:nvSpPr>
                <p:cNvPr id="379" name="Freeform 20">
                  <a:extLst>
                    <a:ext uri="{FF2B5EF4-FFF2-40B4-BE49-F238E27FC236}">
                      <a16:creationId xmlns:a16="http://schemas.microsoft.com/office/drawing/2014/main" id="{B8E7B364-5B32-FF6A-B0E4-27FFCFB813D2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7688847" y="5262081"/>
                  <a:ext cx="312737" cy="766763"/>
                </a:xfrm>
                <a:custGeom>
                  <a:avLst/>
                  <a:gdLst>
                    <a:gd name="T0" fmla="*/ 41 w 65"/>
                    <a:gd name="T1" fmla="*/ 0 h 160"/>
                    <a:gd name="T2" fmla="*/ 25 w 65"/>
                    <a:gd name="T3" fmla="*/ 0 h 160"/>
                    <a:gd name="T4" fmla="*/ 17 w 65"/>
                    <a:gd name="T5" fmla="*/ 6 h 160"/>
                    <a:gd name="T6" fmla="*/ 1 w 65"/>
                    <a:gd name="T7" fmla="*/ 86 h 160"/>
                    <a:gd name="T8" fmla="*/ 2 w 65"/>
                    <a:gd name="T9" fmla="*/ 93 h 160"/>
                    <a:gd name="T10" fmla="*/ 9 w 65"/>
                    <a:gd name="T11" fmla="*/ 96 h 160"/>
                    <a:gd name="T12" fmla="*/ 9 w 65"/>
                    <a:gd name="T13" fmla="*/ 152 h 160"/>
                    <a:gd name="T14" fmla="*/ 17 w 65"/>
                    <a:gd name="T15" fmla="*/ 160 h 160"/>
                    <a:gd name="T16" fmla="*/ 25 w 65"/>
                    <a:gd name="T17" fmla="*/ 152 h 160"/>
                    <a:gd name="T18" fmla="*/ 25 w 65"/>
                    <a:gd name="T19" fmla="*/ 96 h 160"/>
                    <a:gd name="T20" fmla="*/ 41 w 65"/>
                    <a:gd name="T21" fmla="*/ 96 h 160"/>
                    <a:gd name="T22" fmla="*/ 41 w 65"/>
                    <a:gd name="T23" fmla="*/ 152 h 160"/>
                    <a:gd name="T24" fmla="*/ 49 w 65"/>
                    <a:gd name="T25" fmla="*/ 160 h 160"/>
                    <a:gd name="T26" fmla="*/ 57 w 65"/>
                    <a:gd name="T27" fmla="*/ 152 h 160"/>
                    <a:gd name="T28" fmla="*/ 57 w 65"/>
                    <a:gd name="T29" fmla="*/ 96 h 160"/>
                    <a:gd name="T30" fmla="*/ 63 w 65"/>
                    <a:gd name="T31" fmla="*/ 93 h 160"/>
                    <a:gd name="T32" fmla="*/ 65 w 65"/>
                    <a:gd name="T33" fmla="*/ 86 h 160"/>
                    <a:gd name="T34" fmla="*/ 49 w 65"/>
                    <a:gd name="T35" fmla="*/ 6 h 160"/>
                    <a:gd name="T36" fmla="*/ 41 w 65"/>
                    <a:gd name="T37" fmla="*/ 0 h 160"/>
                    <a:gd name="T38" fmla="*/ 31 w 65"/>
                    <a:gd name="T39" fmla="*/ 16 h 160"/>
                    <a:gd name="T40" fmla="*/ 34 w 65"/>
                    <a:gd name="T41" fmla="*/ 16 h 160"/>
                    <a:gd name="T42" fmla="*/ 47 w 65"/>
                    <a:gd name="T43" fmla="*/ 80 h 160"/>
                    <a:gd name="T44" fmla="*/ 18 w 65"/>
                    <a:gd name="T45" fmla="*/ 80 h 160"/>
                    <a:gd name="T46" fmla="*/ 31 w 65"/>
                    <a:gd name="T47" fmla="*/ 16 h 1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65" h="160">
                      <a:moveTo>
                        <a:pt x="41" y="0"/>
                      </a:moveTo>
                      <a:cubicBezTo>
                        <a:pt x="25" y="0"/>
                        <a:pt x="25" y="0"/>
                        <a:pt x="25" y="0"/>
                      </a:cubicBezTo>
                      <a:cubicBezTo>
                        <a:pt x="21" y="0"/>
                        <a:pt x="18" y="2"/>
                        <a:pt x="17" y="6"/>
                      </a:cubicBezTo>
                      <a:cubicBezTo>
                        <a:pt x="1" y="86"/>
                        <a:pt x="1" y="86"/>
                        <a:pt x="1" y="86"/>
                      </a:cubicBezTo>
                      <a:cubicBezTo>
                        <a:pt x="0" y="88"/>
                        <a:pt x="1" y="91"/>
                        <a:pt x="2" y="93"/>
                      </a:cubicBezTo>
                      <a:cubicBezTo>
                        <a:pt x="4" y="95"/>
                        <a:pt x="6" y="96"/>
                        <a:pt x="9" y="96"/>
                      </a:cubicBezTo>
                      <a:cubicBezTo>
                        <a:pt x="9" y="152"/>
                        <a:pt x="9" y="152"/>
                        <a:pt x="9" y="152"/>
                      </a:cubicBezTo>
                      <a:cubicBezTo>
                        <a:pt x="9" y="156"/>
                        <a:pt x="12" y="160"/>
                        <a:pt x="17" y="160"/>
                      </a:cubicBezTo>
                      <a:cubicBezTo>
                        <a:pt x="21" y="160"/>
                        <a:pt x="25" y="156"/>
                        <a:pt x="25" y="152"/>
                      </a:cubicBezTo>
                      <a:cubicBezTo>
                        <a:pt x="25" y="96"/>
                        <a:pt x="25" y="96"/>
                        <a:pt x="25" y="96"/>
                      </a:cubicBezTo>
                      <a:cubicBezTo>
                        <a:pt x="41" y="96"/>
                        <a:pt x="41" y="96"/>
                        <a:pt x="41" y="96"/>
                      </a:cubicBezTo>
                      <a:cubicBezTo>
                        <a:pt x="41" y="152"/>
                        <a:pt x="41" y="152"/>
                        <a:pt x="41" y="152"/>
                      </a:cubicBezTo>
                      <a:cubicBezTo>
                        <a:pt x="41" y="156"/>
                        <a:pt x="44" y="160"/>
                        <a:pt x="49" y="160"/>
                      </a:cubicBezTo>
                      <a:cubicBezTo>
                        <a:pt x="53" y="160"/>
                        <a:pt x="57" y="156"/>
                        <a:pt x="57" y="152"/>
                      </a:cubicBezTo>
                      <a:cubicBezTo>
                        <a:pt x="57" y="96"/>
                        <a:pt x="57" y="96"/>
                        <a:pt x="57" y="96"/>
                      </a:cubicBezTo>
                      <a:cubicBezTo>
                        <a:pt x="59" y="96"/>
                        <a:pt x="61" y="95"/>
                        <a:pt x="63" y="93"/>
                      </a:cubicBezTo>
                      <a:cubicBezTo>
                        <a:pt x="64" y="91"/>
                        <a:pt x="65" y="88"/>
                        <a:pt x="65" y="86"/>
                      </a:cubicBezTo>
                      <a:cubicBezTo>
                        <a:pt x="49" y="6"/>
                        <a:pt x="49" y="6"/>
                        <a:pt x="49" y="6"/>
                      </a:cubicBezTo>
                      <a:cubicBezTo>
                        <a:pt x="48" y="2"/>
                        <a:pt x="44" y="0"/>
                        <a:pt x="41" y="0"/>
                      </a:cubicBezTo>
                      <a:close/>
                      <a:moveTo>
                        <a:pt x="31" y="16"/>
                      </a:moveTo>
                      <a:cubicBezTo>
                        <a:pt x="34" y="16"/>
                        <a:pt x="34" y="16"/>
                        <a:pt x="34" y="16"/>
                      </a:cubicBezTo>
                      <a:cubicBezTo>
                        <a:pt x="47" y="80"/>
                        <a:pt x="47" y="80"/>
                        <a:pt x="47" y="80"/>
                      </a:cubicBezTo>
                      <a:cubicBezTo>
                        <a:pt x="18" y="80"/>
                        <a:pt x="18" y="80"/>
                        <a:pt x="18" y="80"/>
                      </a:cubicBezTo>
                      <a:lnTo>
                        <a:pt x="31" y="1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89094" tIns="44547" rIns="89094" bIns="4454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00" dirty="0"/>
                </a:p>
              </p:txBody>
            </p:sp>
            <p:sp>
              <p:nvSpPr>
                <p:cNvPr id="380" name="Freeform 21">
                  <a:extLst>
                    <a:ext uri="{FF2B5EF4-FFF2-40B4-BE49-F238E27FC236}">
                      <a16:creationId xmlns:a16="http://schemas.microsoft.com/office/drawing/2014/main" id="{BEDC1068-AC01-20BF-45E9-B6FE49A2C0D1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7731710" y="4955694"/>
                  <a:ext cx="231775" cy="230188"/>
                </a:xfrm>
                <a:custGeom>
                  <a:avLst/>
                  <a:gdLst>
                    <a:gd name="T0" fmla="*/ 24 w 48"/>
                    <a:gd name="T1" fmla="*/ 48 h 48"/>
                    <a:gd name="T2" fmla="*/ 48 w 48"/>
                    <a:gd name="T3" fmla="*/ 24 h 48"/>
                    <a:gd name="T4" fmla="*/ 24 w 48"/>
                    <a:gd name="T5" fmla="*/ 0 h 48"/>
                    <a:gd name="T6" fmla="*/ 0 w 48"/>
                    <a:gd name="T7" fmla="*/ 24 h 48"/>
                    <a:gd name="T8" fmla="*/ 24 w 48"/>
                    <a:gd name="T9" fmla="*/ 48 h 48"/>
                    <a:gd name="T10" fmla="*/ 24 w 48"/>
                    <a:gd name="T11" fmla="*/ 16 h 48"/>
                    <a:gd name="T12" fmla="*/ 32 w 48"/>
                    <a:gd name="T13" fmla="*/ 24 h 48"/>
                    <a:gd name="T14" fmla="*/ 24 w 48"/>
                    <a:gd name="T15" fmla="*/ 32 h 48"/>
                    <a:gd name="T16" fmla="*/ 16 w 48"/>
                    <a:gd name="T17" fmla="*/ 24 h 48"/>
                    <a:gd name="T18" fmla="*/ 24 w 48"/>
                    <a:gd name="T19" fmla="*/ 16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48" h="48">
                      <a:moveTo>
                        <a:pt x="24" y="48"/>
                      </a:moveTo>
                      <a:cubicBezTo>
                        <a:pt x="37" y="48"/>
                        <a:pt x="48" y="37"/>
                        <a:pt x="48" y="24"/>
                      </a:cubicBezTo>
                      <a:cubicBezTo>
                        <a:pt x="48" y="10"/>
                        <a:pt x="37" y="0"/>
                        <a:pt x="24" y="0"/>
                      </a:cubicBezTo>
                      <a:cubicBezTo>
                        <a:pt x="10" y="0"/>
                        <a:pt x="0" y="10"/>
                        <a:pt x="0" y="24"/>
                      </a:cubicBezTo>
                      <a:cubicBezTo>
                        <a:pt x="0" y="37"/>
                        <a:pt x="10" y="48"/>
                        <a:pt x="24" y="48"/>
                      </a:cubicBezTo>
                      <a:close/>
                      <a:moveTo>
                        <a:pt x="24" y="16"/>
                      </a:moveTo>
                      <a:cubicBezTo>
                        <a:pt x="28" y="16"/>
                        <a:pt x="32" y="19"/>
                        <a:pt x="32" y="24"/>
                      </a:cubicBezTo>
                      <a:cubicBezTo>
                        <a:pt x="32" y="28"/>
                        <a:pt x="28" y="32"/>
                        <a:pt x="24" y="32"/>
                      </a:cubicBezTo>
                      <a:cubicBezTo>
                        <a:pt x="19" y="32"/>
                        <a:pt x="16" y="28"/>
                        <a:pt x="16" y="24"/>
                      </a:cubicBezTo>
                      <a:cubicBezTo>
                        <a:pt x="16" y="19"/>
                        <a:pt x="19" y="16"/>
                        <a:pt x="24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89094" tIns="44547" rIns="89094" bIns="4454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00" dirty="0"/>
                </a:p>
              </p:txBody>
            </p:sp>
            <p:sp>
              <p:nvSpPr>
                <p:cNvPr id="381" name="Freeform 22">
                  <a:extLst>
                    <a:ext uri="{FF2B5EF4-FFF2-40B4-BE49-F238E27FC236}">
                      <a16:creationId xmlns:a16="http://schemas.microsoft.com/office/drawing/2014/main" id="{D8272903-2ECB-46DC-8A7F-647F34CE830A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923672" y="5262081"/>
                  <a:ext cx="307975" cy="766763"/>
                </a:xfrm>
                <a:custGeom>
                  <a:avLst/>
                  <a:gdLst>
                    <a:gd name="T0" fmla="*/ 56 w 64"/>
                    <a:gd name="T1" fmla="*/ 0 h 160"/>
                    <a:gd name="T2" fmla="*/ 8 w 64"/>
                    <a:gd name="T3" fmla="*/ 0 h 160"/>
                    <a:gd name="T4" fmla="*/ 0 w 64"/>
                    <a:gd name="T5" fmla="*/ 8 h 160"/>
                    <a:gd name="T6" fmla="*/ 0 w 64"/>
                    <a:gd name="T7" fmla="*/ 72 h 160"/>
                    <a:gd name="T8" fmla="*/ 8 w 64"/>
                    <a:gd name="T9" fmla="*/ 80 h 160"/>
                    <a:gd name="T10" fmla="*/ 8 w 64"/>
                    <a:gd name="T11" fmla="*/ 152 h 160"/>
                    <a:gd name="T12" fmla="*/ 16 w 64"/>
                    <a:gd name="T13" fmla="*/ 160 h 160"/>
                    <a:gd name="T14" fmla="*/ 24 w 64"/>
                    <a:gd name="T15" fmla="*/ 152 h 160"/>
                    <a:gd name="T16" fmla="*/ 24 w 64"/>
                    <a:gd name="T17" fmla="*/ 80 h 160"/>
                    <a:gd name="T18" fmla="*/ 40 w 64"/>
                    <a:gd name="T19" fmla="*/ 80 h 160"/>
                    <a:gd name="T20" fmla="*/ 40 w 64"/>
                    <a:gd name="T21" fmla="*/ 152 h 160"/>
                    <a:gd name="T22" fmla="*/ 48 w 64"/>
                    <a:gd name="T23" fmla="*/ 160 h 160"/>
                    <a:gd name="T24" fmla="*/ 56 w 64"/>
                    <a:gd name="T25" fmla="*/ 152 h 160"/>
                    <a:gd name="T26" fmla="*/ 56 w 64"/>
                    <a:gd name="T27" fmla="*/ 80 h 160"/>
                    <a:gd name="T28" fmla="*/ 64 w 64"/>
                    <a:gd name="T29" fmla="*/ 72 h 160"/>
                    <a:gd name="T30" fmla="*/ 64 w 64"/>
                    <a:gd name="T31" fmla="*/ 8 h 160"/>
                    <a:gd name="T32" fmla="*/ 56 w 64"/>
                    <a:gd name="T33" fmla="*/ 0 h 160"/>
                    <a:gd name="T34" fmla="*/ 16 w 64"/>
                    <a:gd name="T35" fmla="*/ 16 h 160"/>
                    <a:gd name="T36" fmla="*/ 48 w 64"/>
                    <a:gd name="T37" fmla="*/ 16 h 160"/>
                    <a:gd name="T38" fmla="*/ 48 w 64"/>
                    <a:gd name="T39" fmla="*/ 64 h 160"/>
                    <a:gd name="T40" fmla="*/ 16 w 64"/>
                    <a:gd name="T41" fmla="*/ 64 h 160"/>
                    <a:gd name="T42" fmla="*/ 16 w 64"/>
                    <a:gd name="T43" fmla="*/ 16 h 1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64" h="160">
                      <a:moveTo>
                        <a:pt x="56" y="0"/>
                      </a:moveTo>
                      <a:cubicBezTo>
                        <a:pt x="8" y="0"/>
                        <a:pt x="8" y="0"/>
                        <a:pt x="8" y="0"/>
                      </a:cubicBezTo>
                      <a:cubicBezTo>
                        <a:pt x="3" y="0"/>
                        <a:pt x="0" y="3"/>
                        <a:pt x="0" y="8"/>
                      </a:cubicBezTo>
                      <a:cubicBezTo>
                        <a:pt x="0" y="72"/>
                        <a:pt x="0" y="72"/>
                        <a:pt x="0" y="72"/>
                      </a:cubicBezTo>
                      <a:cubicBezTo>
                        <a:pt x="0" y="76"/>
                        <a:pt x="3" y="80"/>
                        <a:pt x="8" y="80"/>
                      </a:cubicBezTo>
                      <a:cubicBezTo>
                        <a:pt x="8" y="152"/>
                        <a:pt x="8" y="152"/>
                        <a:pt x="8" y="152"/>
                      </a:cubicBezTo>
                      <a:cubicBezTo>
                        <a:pt x="8" y="156"/>
                        <a:pt x="11" y="160"/>
                        <a:pt x="16" y="160"/>
                      </a:cubicBezTo>
                      <a:cubicBezTo>
                        <a:pt x="20" y="160"/>
                        <a:pt x="24" y="156"/>
                        <a:pt x="24" y="152"/>
                      </a:cubicBezTo>
                      <a:cubicBezTo>
                        <a:pt x="24" y="80"/>
                        <a:pt x="24" y="80"/>
                        <a:pt x="24" y="80"/>
                      </a:cubicBezTo>
                      <a:cubicBezTo>
                        <a:pt x="40" y="80"/>
                        <a:pt x="40" y="80"/>
                        <a:pt x="40" y="80"/>
                      </a:cubicBezTo>
                      <a:cubicBezTo>
                        <a:pt x="40" y="152"/>
                        <a:pt x="40" y="152"/>
                        <a:pt x="40" y="152"/>
                      </a:cubicBezTo>
                      <a:cubicBezTo>
                        <a:pt x="40" y="156"/>
                        <a:pt x="43" y="160"/>
                        <a:pt x="48" y="160"/>
                      </a:cubicBezTo>
                      <a:cubicBezTo>
                        <a:pt x="52" y="160"/>
                        <a:pt x="56" y="156"/>
                        <a:pt x="56" y="152"/>
                      </a:cubicBezTo>
                      <a:cubicBezTo>
                        <a:pt x="56" y="80"/>
                        <a:pt x="56" y="80"/>
                        <a:pt x="56" y="80"/>
                      </a:cubicBezTo>
                      <a:cubicBezTo>
                        <a:pt x="60" y="80"/>
                        <a:pt x="64" y="76"/>
                        <a:pt x="64" y="72"/>
                      </a:cubicBezTo>
                      <a:cubicBezTo>
                        <a:pt x="64" y="8"/>
                        <a:pt x="64" y="8"/>
                        <a:pt x="64" y="8"/>
                      </a:cubicBezTo>
                      <a:cubicBezTo>
                        <a:pt x="64" y="3"/>
                        <a:pt x="60" y="0"/>
                        <a:pt x="56" y="0"/>
                      </a:cubicBezTo>
                      <a:close/>
                      <a:moveTo>
                        <a:pt x="16" y="16"/>
                      </a:moveTo>
                      <a:cubicBezTo>
                        <a:pt x="48" y="16"/>
                        <a:pt x="48" y="16"/>
                        <a:pt x="48" y="16"/>
                      </a:cubicBezTo>
                      <a:cubicBezTo>
                        <a:pt x="48" y="64"/>
                        <a:pt x="48" y="64"/>
                        <a:pt x="48" y="64"/>
                      </a:cubicBezTo>
                      <a:cubicBezTo>
                        <a:pt x="16" y="64"/>
                        <a:pt x="16" y="64"/>
                        <a:pt x="16" y="64"/>
                      </a:cubicBezTo>
                      <a:lnTo>
                        <a:pt x="16" y="1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89094" tIns="44547" rIns="89094" bIns="4454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00" dirty="0"/>
                </a:p>
              </p:txBody>
            </p:sp>
            <p:sp>
              <p:nvSpPr>
                <p:cNvPr id="382" name="Freeform 23">
                  <a:extLst>
                    <a:ext uri="{FF2B5EF4-FFF2-40B4-BE49-F238E27FC236}">
                      <a16:creationId xmlns:a16="http://schemas.microsoft.com/office/drawing/2014/main" id="{E8944233-DD9E-3587-8CB4-8B34D66347B4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961772" y="4955694"/>
                  <a:ext cx="231775" cy="230188"/>
                </a:xfrm>
                <a:custGeom>
                  <a:avLst/>
                  <a:gdLst>
                    <a:gd name="T0" fmla="*/ 24 w 48"/>
                    <a:gd name="T1" fmla="*/ 48 h 48"/>
                    <a:gd name="T2" fmla="*/ 48 w 48"/>
                    <a:gd name="T3" fmla="*/ 24 h 48"/>
                    <a:gd name="T4" fmla="*/ 24 w 48"/>
                    <a:gd name="T5" fmla="*/ 0 h 48"/>
                    <a:gd name="T6" fmla="*/ 0 w 48"/>
                    <a:gd name="T7" fmla="*/ 24 h 48"/>
                    <a:gd name="T8" fmla="*/ 24 w 48"/>
                    <a:gd name="T9" fmla="*/ 48 h 48"/>
                    <a:gd name="T10" fmla="*/ 24 w 48"/>
                    <a:gd name="T11" fmla="*/ 16 h 48"/>
                    <a:gd name="T12" fmla="*/ 32 w 48"/>
                    <a:gd name="T13" fmla="*/ 24 h 48"/>
                    <a:gd name="T14" fmla="*/ 24 w 48"/>
                    <a:gd name="T15" fmla="*/ 32 h 48"/>
                    <a:gd name="T16" fmla="*/ 16 w 48"/>
                    <a:gd name="T17" fmla="*/ 24 h 48"/>
                    <a:gd name="T18" fmla="*/ 24 w 48"/>
                    <a:gd name="T19" fmla="*/ 16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48" h="48">
                      <a:moveTo>
                        <a:pt x="24" y="48"/>
                      </a:moveTo>
                      <a:cubicBezTo>
                        <a:pt x="37" y="48"/>
                        <a:pt x="48" y="37"/>
                        <a:pt x="48" y="24"/>
                      </a:cubicBezTo>
                      <a:cubicBezTo>
                        <a:pt x="48" y="10"/>
                        <a:pt x="37" y="0"/>
                        <a:pt x="24" y="0"/>
                      </a:cubicBezTo>
                      <a:cubicBezTo>
                        <a:pt x="10" y="0"/>
                        <a:pt x="0" y="10"/>
                        <a:pt x="0" y="24"/>
                      </a:cubicBezTo>
                      <a:cubicBezTo>
                        <a:pt x="0" y="37"/>
                        <a:pt x="10" y="48"/>
                        <a:pt x="24" y="48"/>
                      </a:cubicBezTo>
                      <a:close/>
                      <a:moveTo>
                        <a:pt x="24" y="16"/>
                      </a:moveTo>
                      <a:cubicBezTo>
                        <a:pt x="28" y="16"/>
                        <a:pt x="32" y="19"/>
                        <a:pt x="32" y="24"/>
                      </a:cubicBezTo>
                      <a:cubicBezTo>
                        <a:pt x="32" y="28"/>
                        <a:pt x="28" y="32"/>
                        <a:pt x="24" y="32"/>
                      </a:cubicBezTo>
                      <a:cubicBezTo>
                        <a:pt x="19" y="32"/>
                        <a:pt x="16" y="28"/>
                        <a:pt x="16" y="24"/>
                      </a:cubicBezTo>
                      <a:cubicBezTo>
                        <a:pt x="16" y="19"/>
                        <a:pt x="19" y="16"/>
                        <a:pt x="24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89094" tIns="44547" rIns="89094" bIns="4454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00" dirty="0"/>
                </a:p>
              </p:txBody>
            </p:sp>
            <p:sp>
              <p:nvSpPr>
                <p:cNvPr id="383" name="Freeform 24">
                  <a:extLst>
                    <a:ext uri="{FF2B5EF4-FFF2-40B4-BE49-F238E27FC236}">
                      <a16:creationId xmlns:a16="http://schemas.microsoft.com/office/drawing/2014/main" id="{F6840D73-E348-AF1E-AE7E-F6E4A4084FAB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7307847" y="5262081"/>
                  <a:ext cx="309562" cy="766763"/>
                </a:xfrm>
                <a:custGeom>
                  <a:avLst/>
                  <a:gdLst>
                    <a:gd name="T0" fmla="*/ 56 w 64"/>
                    <a:gd name="T1" fmla="*/ 0 h 160"/>
                    <a:gd name="T2" fmla="*/ 8 w 64"/>
                    <a:gd name="T3" fmla="*/ 0 h 160"/>
                    <a:gd name="T4" fmla="*/ 0 w 64"/>
                    <a:gd name="T5" fmla="*/ 8 h 160"/>
                    <a:gd name="T6" fmla="*/ 0 w 64"/>
                    <a:gd name="T7" fmla="*/ 72 h 160"/>
                    <a:gd name="T8" fmla="*/ 8 w 64"/>
                    <a:gd name="T9" fmla="*/ 80 h 160"/>
                    <a:gd name="T10" fmla="*/ 8 w 64"/>
                    <a:gd name="T11" fmla="*/ 152 h 160"/>
                    <a:gd name="T12" fmla="*/ 16 w 64"/>
                    <a:gd name="T13" fmla="*/ 160 h 160"/>
                    <a:gd name="T14" fmla="*/ 24 w 64"/>
                    <a:gd name="T15" fmla="*/ 152 h 160"/>
                    <a:gd name="T16" fmla="*/ 24 w 64"/>
                    <a:gd name="T17" fmla="*/ 80 h 160"/>
                    <a:gd name="T18" fmla="*/ 40 w 64"/>
                    <a:gd name="T19" fmla="*/ 80 h 160"/>
                    <a:gd name="T20" fmla="*/ 40 w 64"/>
                    <a:gd name="T21" fmla="*/ 152 h 160"/>
                    <a:gd name="T22" fmla="*/ 48 w 64"/>
                    <a:gd name="T23" fmla="*/ 160 h 160"/>
                    <a:gd name="T24" fmla="*/ 56 w 64"/>
                    <a:gd name="T25" fmla="*/ 152 h 160"/>
                    <a:gd name="T26" fmla="*/ 56 w 64"/>
                    <a:gd name="T27" fmla="*/ 80 h 160"/>
                    <a:gd name="T28" fmla="*/ 64 w 64"/>
                    <a:gd name="T29" fmla="*/ 72 h 160"/>
                    <a:gd name="T30" fmla="*/ 64 w 64"/>
                    <a:gd name="T31" fmla="*/ 8 h 160"/>
                    <a:gd name="T32" fmla="*/ 56 w 64"/>
                    <a:gd name="T33" fmla="*/ 0 h 160"/>
                    <a:gd name="T34" fmla="*/ 16 w 64"/>
                    <a:gd name="T35" fmla="*/ 16 h 160"/>
                    <a:gd name="T36" fmla="*/ 48 w 64"/>
                    <a:gd name="T37" fmla="*/ 16 h 160"/>
                    <a:gd name="T38" fmla="*/ 48 w 64"/>
                    <a:gd name="T39" fmla="*/ 64 h 160"/>
                    <a:gd name="T40" fmla="*/ 16 w 64"/>
                    <a:gd name="T41" fmla="*/ 64 h 160"/>
                    <a:gd name="T42" fmla="*/ 16 w 64"/>
                    <a:gd name="T43" fmla="*/ 16 h 1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64" h="160">
                      <a:moveTo>
                        <a:pt x="56" y="0"/>
                      </a:moveTo>
                      <a:cubicBezTo>
                        <a:pt x="8" y="0"/>
                        <a:pt x="8" y="0"/>
                        <a:pt x="8" y="0"/>
                      </a:cubicBezTo>
                      <a:cubicBezTo>
                        <a:pt x="3" y="0"/>
                        <a:pt x="0" y="3"/>
                        <a:pt x="0" y="8"/>
                      </a:cubicBezTo>
                      <a:cubicBezTo>
                        <a:pt x="0" y="72"/>
                        <a:pt x="0" y="72"/>
                        <a:pt x="0" y="72"/>
                      </a:cubicBezTo>
                      <a:cubicBezTo>
                        <a:pt x="0" y="76"/>
                        <a:pt x="3" y="80"/>
                        <a:pt x="8" y="80"/>
                      </a:cubicBezTo>
                      <a:cubicBezTo>
                        <a:pt x="8" y="152"/>
                        <a:pt x="8" y="152"/>
                        <a:pt x="8" y="152"/>
                      </a:cubicBezTo>
                      <a:cubicBezTo>
                        <a:pt x="8" y="156"/>
                        <a:pt x="11" y="160"/>
                        <a:pt x="16" y="160"/>
                      </a:cubicBezTo>
                      <a:cubicBezTo>
                        <a:pt x="20" y="160"/>
                        <a:pt x="24" y="156"/>
                        <a:pt x="24" y="152"/>
                      </a:cubicBezTo>
                      <a:cubicBezTo>
                        <a:pt x="24" y="80"/>
                        <a:pt x="24" y="80"/>
                        <a:pt x="24" y="80"/>
                      </a:cubicBezTo>
                      <a:cubicBezTo>
                        <a:pt x="40" y="80"/>
                        <a:pt x="40" y="80"/>
                        <a:pt x="40" y="80"/>
                      </a:cubicBezTo>
                      <a:cubicBezTo>
                        <a:pt x="40" y="152"/>
                        <a:pt x="40" y="152"/>
                        <a:pt x="40" y="152"/>
                      </a:cubicBezTo>
                      <a:cubicBezTo>
                        <a:pt x="40" y="156"/>
                        <a:pt x="43" y="160"/>
                        <a:pt x="48" y="160"/>
                      </a:cubicBezTo>
                      <a:cubicBezTo>
                        <a:pt x="52" y="160"/>
                        <a:pt x="56" y="156"/>
                        <a:pt x="56" y="152"/>
                      </a:cubicBezTo>
                      <a:cubicBezTo>
                        <a:pt x="56" y="80"/>
                        <a:pt x="56" y="80"/>
                        <a:pt x="56" y="80"/>
                      </a:cubicBezTo>
                      <a:cubicBezTo>
                        <a:pt x="60" y="80"/>
                        <a:pt x="64" y="76"/>
                        <a:pt x="64" y="72"/>
                      </a:cubicBezTo>
                      <a:cubicBezTo>
                        <a:pt x="64" y="8"/>
                        <a:pt x="64" y="8"/>
                        <a:pt x="64" y="8"/>
                      </a:cubicBezTo>
                      <a:cubicBezTo>
                        <a:pt x="64" y="3"/>
                        <a:pt x="60" y="0"/>
                        <a:pt x="56" y="0"/>
                      </a:cubicBezTo>
                      <a:close/>
                      <a:moveTo>
                        <a:pt x="16" y="16"/>
                      </a:moveTo>
                      <a:cubicBezTo>
                        <a:pt x="48" y="16"/>
                        <a:pt x="48" y="16"/>
                        <a:pt x="48" y="16"/>
                      </a:cubicBezTo>
                      <a:cubicBezTo>
                        <a:pt x="48" y="64"/>
                        <a:pt x="48" y="64"/>
                        <a:pt x="48" y="64"/>
                      </a:cubicBezTo>
                      <a:cubicBezTo>
                        <a:pt x="16" y="64"/>
                        <a:pt x="16" y="64"/>
                        <a:pt x="16" y="64"/>
                      </a:cubicBezTo>
                      <a:lnTo>
                        <a:pt x="16" y="1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89094" tIns="44547" rIns="89094" bIns="4454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00" dirty="0"/>
                </a:p>
              </p:txBody>
            </p:sp>
            <p:sp>
              <p:nvSpPr>
                <p:cNvPr id="384" name="Freeform 25">
                  <a:extLst>
                    <a:ext uri="{FF2B5EF4-FFF2-40B4-BE49-F238E27FC236}">
                      <a16:creationId xmlns:a16="http://schemas.microsoft.com/office/drawing/2014/main" id="{673E1E0A-03BA-6119-4C44-71215384ABA2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7347535" y="4955694"/>
                  <a:ext cx="230187" cy="230188"/>
                </a:xfrm>
                <a:custGeom>
                  <a:avLst/>
                  <a:gdLst>
                    <a:gd name="T0" fmla="*/ 24 w 48"/>
                    <a:gd name="T1" fmla="*/ 48 h 48"/>
                    <a:gd name="T2" fmla="*/ 48 w 48"/>
                    <a:gd name="T3" fmla="*/ 24 h 48"/>
                    <a:gd name="T4" fmla="*/ 24 w 48"/>
                    <a:gd name="T5" fmla="*/ 0 h 48"/>
                    <a:gd name="T6" fmla="*/ 0 w 48"/>
                    <a:gd name="T7" fmla="*/ 24 h 48"/>
                    <a:gd name="T8" fmla="*/ 24 w 48"/>
                    <a:gd name="T9" fmla="*/ 48 h 48"/>
                    <a:gd name="T10" fmla="*/ 24 w 48"/>
                    <a:gd name="T11" fmla="*/ 16 h 48"/>
                    <a:gd name="T12" fmla="*/ 32 w 48"/>
                    <a:gd name="T13" fmla="*/ 24 h 48"/>
                    <a:gd name="T14" fmla="*/ 24 w 48"/>
                    <a:gd name="T15" fmla="*/ 32 h 48"/>
                    <a:gd name="T16" fmla="*/ 16 w 48"/>
                    <a:gd name="T17" fmla="*/ 24 h 48"/>
                    <a:gd name="T18" fmla="*/ 24 w 48"/>
                    <a:gd name="T19" fmla="*/ 16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48" h="48">
                      <a:moveTo>
                        <a:pt x="24" y="48"/>
                      </a:moveTo>
                      <a:cubicBezTo>
                        <a:pt x="37" y="48"/>
                        <a:pt x="48" y="37"/>
                        <a:pt x="48" y="24"/>
                      </a:cubicBezTo>
                      <a:cubicBezTo>
                        <a:pt x="48" y="10"/>
                        <a:pt x="37" y="0"/>
                        <a:pt x="24" y="0"/>
                      </a:cubicBezTo>
                      <a:cubicBezTo>
                        <a:pt x="10" y="0"/>
                        <a:pt x="0" y="10"/>
                        <a:pt x="0" y="24"/>
                      </a:cubicBezTo>
                      <a:cubicBezTo>
                        <a:pt x="0" y="37"/>
                        <a:pt x="10" y="48"/>
                        <a:pt x="24" y="48"/>
                      </a:cubicBezTo>
                      <a:close/>
                      <a:moveTo>
                        <a:pt x="24" y="16"/>
                      </a:moveTo>
                      <a:cubicBezTo>
                        <a:pt x="28" y="16"/>
                        <a:pt x="32" y="19"/>
                        <a:pt x="32" y="24"/>
                      </a:cubicBezTo>
                      <a:cubicBezTo>
                        <a:pt x="32" y="28"/>
                        <a:pt x="28" y="32"/>
                        <a:pt x="24" y="32"/>
                      </a:cubicBezTo>
                      <a:cubicBezTo>
                        <a:pt x="19" y="32"/>
                        <a:pt x="16" y="28"/>
                        <a:pt x="16" y="24"/>
                      </a:cubicBezTo>
                      <a:cubicBezTo>
                        <a:pt x="16" y="19"/>
                        <a:pt x="19" y="16"/>
                        <a:pt x="24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89094" tIns="44547" rIns="89094" bIns="4454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00" dirty="0"/>
                </a:p>
              </p:txBody>
            </p:sp>
            <p:sp>
              <p:nvSpPr>
                <p:cNvPr id="385" name="Freeform 26">
                  <a:extLst>
                    <a:ext uri="{FF2B5EF4-FFF2-40B4-BE49-F238E27FC236}">
                      <a16:creationId xmlns:a16="http://schemas.microsoft.com/office/drawing/2014/main" id="{6C771E5D-AC9B-7DD4-DD59-BB3EC31843F4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537910" y="4611206"/>
                  <a:ext cx="1849437" cy="1838325"/>
                </a:xfrm>
                <a:custGeom>
                  <a:avLst/>
                  <a:gdLst>
                    <a:gd name="T0" fmla="*/ 192 w 384"/>
                    <a:gd name="T1" fmla="*/ 0 h 384"/>
                    <a:gd name="T2" fmla="*/ 0 w 384"/>
                    <a:gd name="T3" fmla="*/ 192 h 384"/>
                    <a:gd name="T4" fmla="*/ 192 w 384"/>
                    <a:gd name="T5" fmla="*/ 384 h 384"/>
                    <a:gd name="T6" fmla="*/ 384 w 384"/>
                    <a:gd name="T7" fmla="*/ 192 h 384"/>
                    <a:gd name="T8" fmla="*/ 192 w 384"/>
                    <a:gd name="T9" fmla="*/ 0 h 384"/>
                    <a:gd name="T10" fmla="*/ 192 w 384"/>
                    <a:gd name="T11" fmla="*/ 368 h 384"/>
                    <a:gd name="T12" fmla="*/ 16 w 384"/>
                    <a:gd name="T13" fmla="*/ 192 h 384"/>
                    <a:gd name="T14" fmla="*/ 192 w 384"/>
                    <a:gd name="T15" fmla="*/ 16 h 384"/>
                    <a:gd name="T16" fmla="*/ 368 w 384"/>
                    <a:gd name="T17" fmla="*/ 192 h 384"/>
                    <a:gd name="T18" fmla="*/ 192 w 384"/>
                    <a:gd name="T19" fmla="*/ 368 h 3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384" h="384">
                      <a:moveTo>
                        <a:pt x="192" y="0"/>
                      </a:moveTo>
                      <a:cubicBezTo>
                        <a:pt x="86" y="0"/>
                        <a:pt x="0" y="86"/>
                        <a:pt x="0" y="192"/>
                      </a:cubicBezTo>
                      <a:cubicBezTo>
                        <a:pt x="0" y="298"/>
                        <a:pt x="86" y="384"/>
                        <a:pt x="192" y="384"/>
                      </a:cubicBezTo>
                      <a:cubicBezTo>
                        <a:pt x="298" y="384"/>
                        <a:pt x="384" y="298"/>
                        <a:pt x="384" y="192"/>
                      </a:cubicBezTo>
                      <a:cubicBezTo>
                        <a:pt x="384" y="86"/>
                        <a:pt x="298" y="0"/>
                        <a:pt x="192" y="0"/>
                      </a:cubicBezTo>
                      <a:close/>
                      <a:moveTo>
                        <a:pt x="192" y="368"/>
                      </a:moveTo>
                      <a:cubicBezTo>
                        <a:pt x="95" y="368"/>
                        <a:pt x="16" y="289"/>
                        <a:pt x="16" y="192"/>
                      </a:cubicBezTo>
                      <a:cubicBezTo>
                        <a:pt x="16" y="95"/>
                        <a:pt x="95" y="16"/>
                        <a:pt x="192" y="16"/>
                      </a:cubicBezTo>
                      <a:cubicBezTo>
                        <a:pt x="289" y="16"/>
                        <a:pt x="368" y="95"/>
                        <a:pt x="368" y="192"/>
                      </a:cubicBezTo>
                      <a:cubicBezTo>
                        <a:pt x="368" y="289"/>
                        <a:pt x="289" y="368"/>
                        <a:pt x="192" y="36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89094" tIns="44547" rIns="89094" bIns="4454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00" dirty="0"/>
                </a:p>
              </p:txBody>
            </p:sp>
          </p:grpSp>
          <p:grpSp>
            <p:nvGrpSpPr>
              <p:cNvPr id="332" name="Group 331">
                <a:extLst>
                  <a:ext uri="{FF2B5EF4-FFF2-40B4-BE49-F238E27FC236}">
                    <a16:creationId xmlns:a16="http://schemas.microsoft.com/office/drawing/2014/main" id="{931816D5-4407-5F77-5121-D80185B827C2}"/>
                  </a:ext>
                </a:extLst>
              </p:cNvPr>
              <p:cNvGrpSpPr>
                <a:grpSpLocks/>
              </p:cNvGrpSpPr>
              <p:nvPr/>
            </p:nvGrpSpPr>
            <p:grpSpPr>
              <a:xfrm>
                <a:off x="5685339" y="3749097"/>
                <a:ext cx="506295" cy="506295"/>
                <a:chOff x="6537910" y="4611206"/>
                <a:chExt cx="1849437" cy="1838325"/>
              </a:xfrm>
              <a:solidFill>
                <a:srgbClr val="6FC2B4"/>
              </a:solidFill>
            </p:grpSpPr>
            <p:sp>
              <p:nvSpPr>
                <p:cNvPr id="372" name="Freeform 28">
                  <a:extLst>
                    <a:ext uri="{FF2B5EF4-FFF2-40B4-BE49-F238E27FC236}">
                      <a16:creationId xmlns:a16="http://schemas.microsoft.com/office/drawing/2014/main" id="{A98630C7-B446-7A2D-94AE-6BFD8A93B909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7688847" y="5262081"/>
                  <a:ext cx="312737" cy="766763"/>
                </a:xfrm>
                <a:custGeom>
                  <a:avLst/>
                  <a:gdLst>
                    <a:gd name="T0" fmla="*/ 41 w 65"/>
                    <a:gd name="T1" fmla="*/ 0 h 160"/>
                    <a:gd name="T2" fmla="*/ 25 w 65"/>
                    <a:gd name="T3" fmla="*/ 0 h 160"/>
                    <a:gd name="T4" fmla="*/ 17 w 65"/>
                    <a:gd name="T5" fmla="*/ 6 h 160"/>
                    <a:gd name="T6" fmla="*/ 1 w 65"/>
                    <a:gd name="T7" fmla="*/ 86 h 160"/>
                    <a:gd name="T8" fmla="*/ 2 w 65"/>
                    <a:gd name="T9" fmla="*/ 93 h 160"/>
                    <a:gd name="T10" fmla="*/ 9 w 65"/>
                    <a:gd name="T11" fmla="*/ 96 h 160"/>
                    <a:gd name="T12" fmla="*/ 9 w 65"/>
                    <a:gd name="T13" fmla="*/ 152 h 160"/>
                    <a:gd name="T14" fmla="*/ 17 w 65"/>
                    <a:gd name="T15" fmla="*/ 160 h 160"/>
                    <a:gd name="T16" fmla="*/ 25 w 65"/>
                    <a:gd name="T17" fmla="*/ 152 h 160"/>
                    <a:gd name="T18" fmla="*/ 25 w 65"/>
                    <a:gd name="T19" fmla="*/ 96 h 160"/>
                    <a:gd name="T20" fmla="*/ 41 w 65"/>
                    <a:gd name="T21" fmla="*/ 96 h 160"/>
                    <a:gd name="T22" fmla="*/ 41 w 65"/>
                    <a:gd name="T23" fmla="*/ 152 h 160"/>
                    <a:gd name="T24" fmla="*/ 49 w 65"/>
                    <a:gd name="T25" fmla="*/ 160 h 160"/>
                    <a:gd name="T26" fmla="*/ 57 w 65"/>
                    <a:gd name="T27" fmla="*/ 152 h 160"/>
                    <a:gd name="T28" fmla="*/ 57 w 65"/>
                    <a:gd name="T29" fmla="*/ 96 h 160"/>
                    <a:gd name="T30" fmla="*/ 63 w 65"/>
                    <a:gd name="T31" fmla="*/ 93 h 160"/>
                    <a:gd name="T32" fmla="*/ 65 w 65"/>
                    <a:gd name="T33" fmla="*/ 86 h 160"/>
                    <a:gd name="T34" fmla="*/ 49 w 65"/>
                    <a:gd name="T35" fmla="*/ 6 h 160"/>
                    <a:gd name="T36" fmla="*/ 41 w 65"/>
                    <a:gd name="T37" fmla="*/ 0 h 160"/>
                    <a:gd name="T38" fmla="*/ 31 w 65"/>
                    <a:gd name="T39" fmla="*/ 16 h 160"/>
                    <a:gd name="T40" fmla="*/ 34 w 65"/>
                    <a:gd name="T41" fmla="*/ 16 h 160"/>
                    <a:gd name="T42" fmla="*/ 47 w 65"/>
                    <a:gd name="T43" fmla="*/ 80 h 160"/>
                    <a:gd name="T44" fmla="*/ 18 w 65"/>
                    <a:gd name="T45" fmla="*/ 80 h 160"/>
                    <a:gd name="T46" fmla="*/ 31 w 65"/>
                    <a:gd name="T47" fmla="*/ 16 h 1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65" h="160">
                      <a:moveTo>
                        <a:pt x="41" y="0"/>
                      </a:moveTo>
                      <a:cubicBezTo>
                        <a:pt x="25" y="0"/>
                        <a:pt x="25" y="0"/>
                        <a:pt x="25" y="0"/>
                      </a:cubicBezTo>
                      <a:cubicBezTo>
                        <a:pt x="21" y="0"/>
                        <a:pt x="18" y="2"/>
                        <a:pt x="17" y="6"/>
                      </a:cubicBezTo>
                      <a:cubicBezTo>
                        <a:pt x="1" y="86"/>
                        <a:pt x="1" y="86"/>
                        <a:pt x="1" y="86"/>
                      </a:cubicBezTo>
                      <a:cubicBezTo>
                        <a:pt x="0" y="88"/>
                        <a:pt x="1" y="91"/>
                        <a:pt x="2" y="93"/>
                      </a:cubicBezTo>
                      <a:cubicBezTo>
                        <a:pt x="4" y="95"/>
                        <a:pt x="6" y="96"/>
                        <a:pt x="9" y="96"/>
                      </a:cubicBezTo>
                      <a:cubicBezTo>
                        <a:pt x="9" y="152"/>
                        <a:pt x="9" y="152"/>
                        <a:pt x="9" y="152"/>
                      </a:cubicBezTo>
                      <a:cubicBezTo>
                        <a:pt x="9" y="156"/>
                        <a:pt x="12" y="160"/>
                        <a:pt x="17" y="160"/>
                      </a:cubicBezTo>
                      <a:cubicBezTo>
                        <a:pt x="21" y="160"/>
                        <a:pt x="25" y="156"/>
                        <a:pt x="25" y="152"/>
                      </a:cubicBezTo>
                      <a:cubicBezTo>
                        <a:pt x="25" y="96"/>
                        <a:pt x="25" y="96"/>
                        <a:pt x="25" y="96"/>
                      </a:cubicBezTo>
                      <a:cubicBezTo>
                        <a:pt x="41" y="96"/>
                        <a:pt x="41" y="96"/>
                        <a:pt x="41" y="96"/>
                      </a:cubicBezTo>
                      <a:cubicBezTo>
                        <a:pt x="41" y="152"/>
                        <a:pt x="41" y="152"/>
                        <a:pt x="41" y="152"/>
                      </a:cubicBezTo>
                      <a:cubicBezTo>
                        <a:pt x="41" y="156"/>
                        <a:pt x="44" y="160"/>
                        <a:pt x="49" y="160"/>
                      </a:cubicBezTo>
                      <a:cubicBezTo>
                        <a:pt x="53" y="160"/>
                        <a:pt x="57" y="156"/>
                        <a:pt x="57" y="152"/>
                      </a:cubicBezTo>
                      <a:cubicBezTo>
                        <a:pt x="57" y="96"/>
                        <a:pt x="57" y="96"/>
                        <a:pt x="57" y="96"/>
                      </a:cubicBezTo>
                      <a:cubicBezTo>
                        <a:pt x="59" y="96"/>
                        <a:pt x="61" y="95"/>
                        <a:pt x="63" y="93"/>
                      </a:cubicBezTo>
                      <a:cubicBezTo>
                        <a:pt x="64" y="91"/>
                        <a:pt x="65" y="88"/>
                        <a:pt x="65" y="86"/>
                      </a:cubicBezTo>
                      <a:cubicBezTo>
                        <a:pt x="49" y="6"/>
                        <a:pt x="49" y="6"/>
                        <a:pt x="49" y="6"/>
                      </a:cubicBezTo>
                      <a:cubicBezTo>
                        <a:pt x="48" y="2"/>
                        <a:pt x="44" y="0"/>
                        <a:pt x="41" y="0"/>
                      </a:cubicBezTo>
                      <a:close/>
                      <a:moveTo>
                        <a:pt x="31" y="16"/>
                      </a:moveTo>
                      <a:cubicBezTo>
                        <a:pt x="34" y="16"/>
                        <a:pt x="34" y="16"/>
                        <a:pt x="34" y="16"/>
                      </a:cubicBezTo>
                      <a:cubicBezTo>
                        <a:pt x="47" y="80"/>
                        <a:pt x="47" y="80"/>
                        <a:pt x="47" y="80"/>
                      </a:cubicBezTo>
                      <a:cubicBezTo>
                        <a:pt x="18" y="80"/>
                        <a:pt x="18" y="80"/>
                        <a:pt x="18" y="80"/>
                      </a:cubicBezTo>
                      <a:lnTo>
                        <a:pt x="31" y="1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89094" tIns="44547" rIns="89094" bIns="4454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00" dirty="0"/>
                </a:p>
              </p:txBody>
            </p:sp>
            <p:sp>
              <p:nvSpPr>
                <p:cNvPr id="373" name="Freeform 29">
                  <a:extLst>
                    <a:ext uri="{FF2B5EF4-FFF2-40B4-BE49-F238E27FC236}">
                      <a16:creationId xmlns:a16="http://schemas.microsoft.com/office/drawing/2014/main" id="{E24938E9-1CD4-28AD-9561-BE381E25602C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7731710" y="4955694"/>
                  <a:ext cx="231775" cy="230188"/>
                </a:xfrm>
                <a:custGeom>
                  <a:avLst/>
                  <a:gdLst>
                    <a:gd name="T0" fmla="*/ 24 w 48"/>
                    <a:gd name="T1" fmla="*/ 48 h 48"/>
                    <a:gd name="T2" fmla="*/ 48 w 48"/>
                    <a:gd name="T3" fmla="*/ 24 h 48"/>
                    <a:gd name="T4" fmla="*/ 24 w 48"/>
                    <a:gd name="T5" fmla="*/ 0 h 48"/>
                    <a:gd name="T6" fmla="*/ 0 w 48"/>
                    <a:gd name="T7" fmla="*/ 24 h 48"/>
                    <a:gd name="T8" fmla="*/ 24 w 48"/>
                    <a:gd name="T9" fmla="*/ 48 h 48"/>
                    <a:gd name="T10" fmla="*/ 24 w 48"/>
                    <a:gd name="T11" fmla="*/ 16 h 48"/>
                    <a:gd name="T12" fmla="*/ 32 w 48"/>
                    <a:gd name="T13" fmla="*/ 24 h 48"/>
                    <a:gd name="T14" fmla="*/ 24 w 48"/>
                    <a:gd name="T15" fmla="*/ 32 h 48"/>
                    <a:gd name="T16" fmla="*/ 16 w 48"/>
                    <a:gd name="T17" fmla="*/ 24 h 48"/>
                    <a:gd name="T18" fmla="*/ 24 w 48"/>
                    <a:gd name="T19" fmla="*/ 16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48" h="48">
                      <a:moveTo>
                        <a:pt x="24" y="48"/>
                      </a:moveTo>
                      <a:cubicBezTo>
                        <a:pt x="37" y="48"/>
                        <a:pt x="48" y="37"/>
                        <a:pt x="48" y="24"/>
                      </a:cubicBezTo>
                      <a:cubicBezTo>
                        <a:pt x="48" y="10"/>
                        <a:pt x="37" y="0"/>
                        <a:pt x="24" y="0"/>
                      </a:cubicBezTo>
                      <a:cubicBezTo>
                        <a:pt x="10" y="0"/>
                        <a:pt x="0" y="10"/>
                        <a:pt x="0" y="24"/>
                      </a:cubicBezTo>
                      <a:cubicBezTo>
                        <a:pt x="0" y="37"/>
                        <a:pt x="10" y="48"/>
                        <a:pt x="24" y="48"/>
                      </a:cubicBezTo>
                      <a:close/>
                      <a:moveTo>
                        <a:pt x="24" y="16"/>
                      </a:moveTo>
                      <a:cubicBezTo>
                        <a:pt x="28" y="16"/>
                        <a:pt x="32" y="19"/>
                        <a:pt x="32" y="24"/>
                      </a:cubicBezTo>
                      <a:cubicBezTo>
                        <a:pt x="32" y="28"/>
                        <a:pt x="28" y="32"/>
                        <a:pt x="24" y="32"/>
                      </a:cubicBezTo>
                      <a:cubicBezTo>
                        <a:pt x="19" y="32"/>
                        <a:pt x="16" y="28"/>
                        <a:pt x="16" y="24"/>
                      </a:cubicBezTo>
                      <a:cubicBezTo>
                        <a:pt x="16" y="19"/>
                        <a:pt x="19" y="16"/>
                        <a:pt x="24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89094" tIns="44547" rIns="89094" bIns="4454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00" dirty="0"/>
                </a:p>
              </p:txBody>
            </p:sp>
            <p:sp>
              <p:nvSpPr>
                <p:cNvPr id="374" name="Freeform 30">
                  <a:extLst>
                    <a:ext uri="{FF2B5EF4-FFF2-40B4-BE49-F238E27FC236}">
                      <a16:creationId xmlns:a16="http://schemas.microsoft.com/office/drawing/2014/main" id="{C482E774-E039-37C6-0C0C-2D31CE4237A2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923672" y="5262081"/>
                  <a:ext cx="307975" cy="766763"/>
                </a:xfrm>
                <a:custGeom>
                  <a:avLst/>
                  <a:gdLst>
                    <a:gd name="T0" fmla="*/ 56 w 64"/>
                    <a:gd name="T1" fmla="*/ 0 h 160"/>
                    <a:gd name="T2" fmla="*/ 8 w 64"/>
                    <a:gd name="T3" fmla="*/ 0 h 160"/>
                    <a:gd name="T4" fmla="*/ 0 w 64"/>
                    <a:gd name="T5" fmla="*/ 8 h 160"/>
                    <a:gd name="T6" fmla="*/ 0 w 64"/>
                    <a:gd name="T7" fmla="*/ 72 h 160"/>
                    <a:gd name="T8" fmla="*/ 8 w 64"/>
                    <a:gd name="T9" fmla="*/ 80 h 160"/>
                    <a:gd name="T10" fmla="*/ 8 w 64"/>
                    <a:gd name="T11" fmla="*/ 152 h 160"/>
                    <a:gd name="T12" fmla="*/ 16 w 64"/>
                    <a:gd name="T13" fmla="*/ 160 h 160"/>
                    <a:gd name="T14" fmla="*/ 24 w 64"/>
                    <a:gd name="T15" fmla="*/ 152 h 160"/>
                    <a:gd name="T16" fmla="*/ 24 w 64"/>
                    <a:gd name="T17" fmla="*/ 80 h 160"/>
                    <a:gd name="T18" fmla="*/ 40 w 64"/>
                    <a:gd name="T19" fmla="*/ 80 h 160"/>
                    <a:gd name="T20" fmla="*/ 40 w 64"/>
                    <a:gd name="T21" fmla="*/ 152 h 160"/>
                    <a:gd name="T22" fmla="*/ 48 w 64"/>
                    <a:gd name="T23" fmla="*/ 160 h 160"/>
                    <a:gd name="T24" fmla="*/ 56 w 64"/>
                    <a:gd name="T25" fmla="*/ 152 h 160"/>
                    <a:gd name="T26" fmla="*/ 56 w 64"/>
                    <a:gd name="T27" fmla="*/ 80 h 160"/>
                    <a:gd name="T28" fmla="*/ 64 w 64"/>
                    <a:gd name="T29" fmla="*/ 72 h 160"/>
                    <a:gd name="T30" fmla="*/ 64 w 64"/>
                    <a:gd name="T31" fmla="*/ 8 h 160"/>
                    <a:gd name="T32" fmla="*/ 56 w 64"/>
                    <a:gd name="T33" fmla="*/ 0 h 160"/>
                    <a:gd name="T34" fmla="*/ 16 w 64"/>
                    <a:gd name="T35" fmla="*/ 16 h 160"/>
                    <a:gd name="T36" fmla="*/ 48 w 64"/>
                    <a:gd name="T37" fmla="*/ 16 h 160"/>
                    <a:gd name="T38" fmla="*/ 48 w 64"/>
                    <a:gd name="T39" fmla="*/ 64 h 160"/>
                    <a:gd name="T40" fmla="*/ 16 w 64"/>
                    <a:gd name="T41" fmla="*/ 64 h 160"/>
                    <a:gd name="T42" fmla="*/ 16 w 64"/>
                    <a:gd name="T43" fmla="*/ 16 h 1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64" h="160">
                      <a:moveTo>
                        <a:pt x="56" y="0"/>
                      </a:moveTo>
                      <a:cubicBezTo>
                        <a:pt x="8" y="0"/>
                        <a:pt x="8" y="0"/>
                        <a:pt x="8" y="0"/>
                      </a:cubicBezTo>
                      <a:cubicBezTo>
                        <a:pt x="3" y="0"/>
                        <a:pt x="0" y="3"/>
                        <a:pt x="0" y="8"/>
                      </a:cubicBezTo>
                      <a:cubicBezTo>
                        <a:pt x="0" y="72"/>
                        <a:pt x="0" y="72"/>
                        <a:pt x="0" y="72"/>
                      </a:cubicBezTo>
                      <a:cubicBezTo>
                        <a:pt x="0" y="76"/>
                        <a:pt x="3" y="80"/>
                        <a:pt x="8" y="80"/>
                      </a:cubicBezTo>
                      <a:cubicBezTo>
                        <a:pt x="8" y="152"/>
                        <a:pt x="8" y="152"/>
                        <a:pt x="8" y="152"/>
                      </a:cubicBezTo>
                      <a:cubicBezTo>
                        <a:pt x="8" y="156"/>
                        <a:pt x="11" y="160"/>
                        <a:pt x="16" y="160"/>
                      </a:cubicBezTo>
                      <a:cubicBezTo>
                        <a:pt x="20" y="160"/>
                        <a:pt x="24" y="156"/>
                        <a:pt x="24" y="152"/>
                      </a:cubicBezTo>
                      <a:cubicBezTo>
                        <a:pt x="24" y="80"/>
                        <a:pt x="24" y="80"/>
                        <a:pt x="24" y="80"/>
                      </a:cubicBezTo>
                      <a:cubicBezTo>
                        <a:pt x="40" y="80"/>
                        <a:pt x="40" y="80"/>
                        <a:pt x="40" y="80"/>
                      </a:cubicBezTo>
                      <a:cubicBezTo>
                        <a:pt x="40" y="152"/>
                        <a:pt x="40" y="152"/>
                        <a:pt x="40" y="152"/>
                      </a:cubicBezTo>
                      <a:cubicBezTo>
                        <a:pt x="40" y="156"/>
                        <a:pt x="43" y="160"/>
                        <a:pt x="48" y="160"/>
                      </a:cubicBezTo>
                      <a:cubicBezTo>
                        <a:pt x="52" y="160"/>
                        <a:pt x="56" y="156"/>
                        <a:pt x="56" y="152"/>
                      </a:cubicBezTo>
                      <a:cubicBezTo>
                        <a:pt x="56" y="80"/>
                        <a:pt x="56" y="80"/>
                        <a:pt x="56" y="80"/>
                      </a:cubicBezTo>
                      <a:cubicBezTo>
                        <a:pt x="60" y="80"/>
                        <a:pt x="64" y="76"/>
                        <a:pt x="64" y="72"/>
                      </a:cubicBezTo>
                      <a:cubicBezTo>
                        <a:pt x="64" y="8"/>
                        <a:pt x="64" y="8"/>
                        <a:pt x="64" y="8"/>
                      </a:cubicBezTo>
                      <a:cubicBezTo>
                        <a:pt x="64" y="3"/>
                        <a:pt x="60" y="0"/>
                        <a:pt x="56" y="0"/>
                      </a:cubicBezTo>
                      <a:close/>
                      <a:moveTo>
                        <a:pt x="16" y="16"/>
                      </a:moveTo>
                      <a:cubicBezTo>
                        <a:pt x="48" y="16"/>
                        <a:pt x="48" y="16"/>
                        <a:pt x="48" y="16"/>
                      </a:cubicBezTo>
                      <a:cubicBezTo>
                        <a:pt x="48" y="64"/>
                        <a:pt x="48" y="64"/>
                        <a:pt x="48" y="64"/>
                      </a:cubicBezTo>
                      <a:cubicBezTo>
                        <a:pt x="16" y="64"/>
                        <a:pt x="16" y="64"/>
                        <a:pt x="16" y="64"/>
                      </a:cubicBezTo>
                      <a:lnTo>
                        <a:pt x="16" y="1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89094" tIns="44547" rIns="89094" bIns="4454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00" dirty="0"/>
                </a:p>
              </p:txBody>
            </p:sp>
            <p:sp>
              <p:nvSpPr>
                <p:cNvPr id="375" name="Freeform 31">
                  <a:extLst>
                    <a:ext uri="{FF2B5EF4-FFF2-40B4-BE49-F238E27FC236}">
                      <a16:creationId xmlns:a16="http://schemas.microsoft.com/office/drawing/2014/main" id="{768DD000-546F-9064-1198-0706DCDFF6AA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961772" y="4955694"/>
                  <a:ext cx="231775" cy="230188"/>
                </a:xfrm>
                <a:custGeom>
                  <a:avLst/>
                  <a:gdLst>
                    <a:gd name="T0" fmla="*/ 24 w 48"/>
                    <a:gd name="T1" fmla="*/ 48 h 48"/>
                    <a:gd name="T2" fmla="*/ 48 w 48"/>
                    <a:gd name="T3" fmla="*/ 24 h 48"/>
                    <a:gd name="T4" fmla="*/ 24 w 48"/>
                    <a:gd name="T5" fmla="*/ 0 h 48"/>
                    <a:gd name="T6" fmla="*/ 0 w 48"/>
                    <a:gd name="T7" fmla="*/ 24 h 48"/>
                    <a:gd name="T8" fmla="*/ 24 w 48"/>
                    <a:gd name="T9" fmla="*/ 48 h 48"/>
                    <a:gd name="T10" fmla="*/ 24 w 48"/>
                    <a:gd name="T11" fmla="*/ 16 h 48"/>
                    <a:gd name="T12" fmla="*/ 32 w 48"/>
                    <a:gd name="T13" fmla="*/ 24 h 48"/>
                    <a:gd name="T14" fmla="*/ 24 w 48"/>
                    <a:gd name="T15" fmla="*/ 32 h 48"/>
                    <a:gd name="T16" fmla="*/ 16 w 48"/>
                    <a:gd name="T17" fmla="*/ 24 h 48"/>
                    <a:gd name="T18" fmla="*/ 24 w 48"/>
                    <a:gd name="T19" fmla="*/ 16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48" h="48">
                      <a:moveTo>
                        <a:pt x="24" y="48"/>
                      </a:moveTo>
                      <a:cubicBezTo>
                        <a:pt x="37" y="48"/>
                        <a:pt x="48" y="37"/>
                        <a:pt x="48" y="24"/>
                      </a:cubicBezTo>
                      <a:cubicBezTo>
                        <a:pt x="48" y="10"/>
                        <a:pt x="37" y="0"/>
                        <a:pt x="24" y="0"/>
                      </a:cubicBezTo>
                      <a:cubicBezTo>
                        <a:pt x="10" y="0"/>
                        <a:pt x="0" y="10"/>
                        <a:pt x="0" y="24"/>
                      </a:cubicBezTo>
                      <a:cubicBezTo>
                        <a:pt x="0" y="37"/>
                        <a:pt x="10" y="48"/>
                        <a:pt x="24" y="48"/>
                      </a:cubicBezTo>
                      <a:close/>
                      <a:moveTo>
                        <a:pt x="24" y="16"/>
                      </a:moveTo>
                      <a:cubicBezTo>
                        <a:pt x="28" y="16"/>
                        <a:pt x="32" y="19"/>
                        <a:pt x="32" y="24"/>
                      </a:cubicBezTo>
                      <a:cubicBezTo>
                        <a:pt x="32" y="28"/>
                        <a:pt x="28" y="32"/>
                        <a:pt x="24" y="32"/>
                      </a:cubicBezTo>
                      <a:cubicBezTo>
                        <a:pt x="19" y="32"/>
                        <a:pt x="16" y="28"/>
                        <a:pt x="16" y="24"/>
                      </a:cubicBezTo>
                      <a:cubicBezTo>
                        <a:pt x="16" y="19"/>
                        <a:pt x="19" y="16"/>
                        <a:pt x="24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89094" tIns="44547" rIns="89094" bIns="4454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00" dirty="0"/>
                </a:p>
              </p:txBody>
            </p:sp>
            <p:sp>
              <p:nvSpPr>
                <p:cNvPr id="376" name="Freeform 32">
                  <a:extLst>
                    <a:ext uri="{FF2B5EF4-FFF2-40B4-BE49-F238E27FC236}">
                      <a16:creationId xmlns:a16="http://schemas.microsoft.com/office/drawing/2014/main" id="{22B3B4C5-6009-3F17-24DE-F323356D127E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7307847" y="5262081"/>
                  <a:ext cx="309562" cy="766763"/>
                </a:xfrm>
                <a:custGeom>
                  <a:avLst/>
                  <a:gdLst>
                    <a:gd name="T0" fmla="*/ 56 w 64"/>
                    <a:gd name="T1" fmla="*/ 0 h 160"/>
                    <a:gd name="T2" fmla="*/ 8 w 64"/>
                    <a:gd name="T3" fmla="*/ 0 h 160"/>
                    <a:gd name="T4" fmla="*/ 0 w 64"/>
                    <a:gd name="T5" fmla="*/ 8 h 160"/>
                    <a:gd name="T6" fmla="*/ 0 w 64"/>
                    <a:gd name="T7" fmla="*/ 72 h 160"/>
                    <a:gd name="T8" fmla="*/ 8 w 64"/>
                    <a:gd name="T9" fmla="*/ 80 h 160"/>
                    <a:gd name="T10" fmla="*/ 8 w 64"/>
                    <a:gd name="T11" fmla="*/ 152 h 160"/>
                    <a:gd name="T12" fmla="*/ 16 w 64"/>
                    <a:gd name="T13" fmla="*/ 160 h 160"/>
                    <a:gd name="T14" fmla="*/ 24 w 64"/>
                    <a:gd name="T15" fmla="*/ 152 h 160"/>
                    <a:gd name="T16" fmla="*/ 24 w 64"/>
                    <a:gd name="T17" fmla="*/ 80 h 160"/>
                    <a:gd name="T18" fmla="*/ 40 w 64"/>
                    <a:gd name="T19" fmla="*/ 80 h 160"/>
                    <a:gd name="T20" fmla="*/ 40 w 64"/>
                    <a:gd name="T21" fmla="*/ 152 h 160"/>
                    <a:gd name="T22" fmla="*/ 48 w 64"/>
                    <a:gd name="T23" fmla="*/ 160 h 160"/>
                    <a:gd name="T24" fmla="*/ 56 w 64"/>
                    <a:gd name="T25" fmla="*/ 152 h 160"/>
                    <a:gd name="T26" fmla="*/ 56 w 64"/>
                    <a:gd name="T27" fmla="*/ 80 h 160"/>
                    <a:gd name="T28" fmla="*/ 64 w 64"/>
                    <a:gd name="T29" fmla="*/ 72 h 160"/>
                    <a:gd name="T30" fmla="*/ 64 w 64"/>
                    <a:gd name="T31" fmla="*/ 8 h 160"/>
                    <a:gd name="T32" fmla="*/ 56 w 64"/>
                    <a:gd name="T33" fmla="*/ 0 h 160"/>
                    <a:gd name="T34" fmla="*/ 16 w 64"/>
                    <a:gd name="T35" fmla="*/ 16 h 160"/>
                    <a:gd name="T36" fmla="*/ 48 w 64"/>
                    <a:gd name="T37" fmla="*/ 16 h 160"/>
                    <a:gd name="T38" fmla="*/ 48 w 64"/>
                    <a:gd name="T39" fmla="*/ 64 h 160"/>
                    <a:gd name="T40" fmla="*/ 16 w 64"/>
                    <a:gd name="T41" fmla="*/ 64 h 160"/>
                    <a:gd name="T42" fmla="*/ 16 w 64"/>
                    <a:gd name="T43" fmla="*/ 16 h 1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64" h="160">
                      <a:moveTo>
                        <a:pt x="56" y="0"/>
                      </a:moveTo>
                      <a:cubicBezTo>
                        <a:pt x="8" y="0"/>
                        <a:pt x="8" y="0"/>
                        <a:pt x="8" y="0"/>
                      </a:cubicBezTo>
                      <a:cubicBezTo>
                        <a:pt x="3" y="0"/>
                        <a:pt x="0" y="3"/>
                        <a:pt x="0" y="8"/>
                      </a:cubicBezTo>
                      <a:cubicBezTo>
                        <a:pt x="0" y="72"/>
                        <a:pt x="0" y="72"/>
                        <a:pt x="0" y="72"/>
                      </a:cubicBezTo>
                      <a:cubicBezTo>
                        <a:pt x="0" y="76"/>
                        <a:pt x="3" y="80"/>
                        <a:pt x="8" y="80"/>
                      </a:cubicBezTo>
                      <a:cubicBezTo>
                        <a:pt x="8" y="152"/>
                        <a:pt x="8" y="152"/>
                        <a:pt x="8" y="152"/>
                      </a:cubicBezTo>
                      <a:cubicBezTo>
                        <a:pt x="8" y="156"/>
                        <a:pt x="11" y="160"/>
                        <a:pt x="16" y="160"/>
                      </a:cubicBezTo>
                      <a:cubicBezTo>
                        <a:pt x="20" y="160"/>
                        <a:pt x="24" y="156"/>
                        <a:pt x="24" y="152"/>
                      </a:cubicBezTo>
                      <a:cubicBezTo>
                        <a:pt x="24" y="80"/>
                        <a:pt x="24" y="80"/>
                        <a:pt x="24" y="80"/>
                      </a:cubicBezTo>
                      <a:cubicBezTo>
                        <a:pt x="40" y="80"/>
                        <a:pt x="40" y="80"/>
                        <a:pt x="40" y="80"/>
                      </a:cubicBezTo>
                      <a:cubicBezTo>
                        <a:pt x="40" y="152"/>
                        <a:pt x="40" y="152"/>
                        <a:pt x="40" y="152"/>
                      </a:cubicBezTo>
                      <a:cubicBezTo>
                        <a:pt x="40" y="156"/>
                        <a:pt x="43" y="160"/>
                        <a:pt x="48" y="160"/>
                      </a:cubicBezTo>
                      <a:cubicBezTo>
                        <a:pt x="52" y="160"/>
                        <a:pt x="56" y="156"/>
                        <a:pt x="56" y="152"/>
                      </a:cubicBezTo>
                      <a:cubicBezTo>
                        <a:pt x="56" y="80"/>
                        <a:pt x="56" y="80"/>
                        <a:pt x="56" y="80"/>
                      </a:cubicBezTo>
                      <a:cubicBezTo>
                        <a:pt x="60" y="80"/>
                        <a:pt x="64" y="76"/>
                        <a:pt x="64" y="72"/>
                      </a:cubicBezTo>
                      <a:cubicBezTo>
                        <a:pt x="64" y="8"/>
                        <a:pt x="64" y="8"/>
                        <a:pt x="64" y="8"/>
                      </a:cubicBezTo>
                      <a:cubicBezTo>
                        <a:pt x="64" y="3"/>
                        <a:pt x="60" y="0"/>
                        <a:pt x="56" y="0"/>
                      </a:cubicBezTo>
                      <a:close/>
                      <a:moveTo>
                        <a:pt x="16" y="16"/>
                      </a:moveTo>
                      <a:cubicBezTo>
                        <a:pt x="48" y="16"/>
                        <a:pt x="48" y="16"/>
                        <a:pt x="48" y="16"/>
                      </a:cubicBezTo>
                      <a:cubicBezTo>
                        <a:pt x="48" y="64"/>
                        <a:pt x="48" y="64"/>
                        <a:pt x="48" y="64"/>
                      </a:cubicBezTo>
                      <a:cubicBezTo>
                        <a:pt x="16" y="64"/>
                        <a:pt x="16" y="64"/>
                        <a:pt x="16" y="64"/>
                      </a:cubicBezTo>
                      <a:lnTo>
                        <a:pt x="16" y="1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89094" tIns="44547" rIns="89094" bIns="4454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00" dirty="0"/>
                </a:p>
              </p:txBody>
            </p:sp>
            <p:sp>
              <p:nvSpPr>
                <p:cNvPr id="377" name="Freeform 33">
                  <a:extLst>
                    <a:ext uri="{FF2B5EF4-FFF2-40B4-BE49-F238E27FC236}">
                      <a16:creationId xmlns:a16="http://schemas.microsoft.com/office/drawing/2014/main" id="{94F1042A-42F5-8C81-8BD7-5EE95F1DB795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7347535" y="4955694"/>
                  <a:ext cx="230187" cy="230188"/>
                </a:xfrm>
                <a:custGeom>
                  <a:avLst/>
                  <a:gdLst>
                    <a:gd name="T0" fmla="*/ 24 w 48"/>
                    <a:gd name="T1" fmla="*/ 48 h 48"/>
                    <a:gd name="T2" fmla="*/ 48 w 48"/>
                    <a:gd name="T3" fmla="*/ 24 h 48"/>
                    <a:gd name="T4" fmla="*/ 24 w 48"/>
                    <a:gd name="T5" fmla="*/ 0 h 48"/>
                    <a:gd name="T6" fmla="*/ 0 w 48"/>
                    <a:gd name="T7" fmla="*/ 24 h 48"/>
                    <a:gd name="T8" fmla="*/ 24 w 48"/>
                    <a:gd name="T9" fmla="*/ 48 h 48"/>
                    <a:gd name="T10" fmla="*/ 24 w 48"/>
                    <a:gd name="T11" fmla="*/ 16 h 48"/>
                    <a:gd name="T12" fmla="*/ 32 w 48"/>
                    <a:gd name="T13" fmla="*/ 24 h 48"/>
                    <a:gd name="T14" fmla="*/ 24 w 48"/>
                    <a:gd name="T15" fmla="*/ 32 h 48"/>
                    <a:gd name="T16" fmla="*/ 16 w 48"/>
                    <a:gd name="T17" fmla="*/ 24 h 48"/>
                    <a:gd name="T18" fmla="*/ 24 w 48"/>
                    <a:gd name="T19" fmla="*/ 16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48" h="48">
                      <a:moveTo>
                        <a:pt x="24" y="48"/>
                      </a:moveTo>
                      <a:cubicBezTo>
                        <a:pt x="37" y="48"/>
                        <a:pt x="48" y="37"/>
                        <a:pt x="48" y="24"/>
                      </a:cubicBezTo>
                      <a:cubicBezTo>
                        <a:pt x="48" y="10"/>
                        <a:pt x="37" y="0"/>
                        <a:pt x="24" y="0"/>
                      </a:cubicBezTo>
                      <a:cubicBezTo>
                        <a:pt x="10" y="0"/>
                        <a:pt x="0" y="10"/>
                        <a:pt x="0" y="24"/>
                      </a:cubicBezTo>
                      <a:cubicBezTo>
                        <a:pt x="0" y="37"/>
                        <a:pt x="10" y="48"/>
                        <a:pt x="24" y="48"/>
                      </a:cubicBezTo>
                      <a:close/>
                      <a:moveTo>
                        <a:pt x="24" y="16"/>
                      </a:moveTo>
                      <a:cubicBezTo>
                        <a:pt x="28" y="16"/>
                        <a:pt x="32" y="19"/>
                        <a:pt x="32" y="24"/>
                      </a:cubicBezTo>
                      <a:cubicBezTo>
                        <a:pt x="32" y="28"/>
                        <a:pt x="28" y="32"/>
                        <a:pt x="24" y="32"/>
                      </a:cubicBezTo>
                      <a:cubicBezTo>
                        <a:pt x="19" y="32"/>
                        <a:pt x="16" y="28"/>
                        <a:pt x="16" y="24"/>
                      </a:cubicBezTo>
                      <a:cubicBezTo>
                        <a:pt x="16" y="19"/>
                        <a:pt x="19" y="16"/>
                        <a:pt x="24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89094" tIns="44547" rIns="89094" bIns="4454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00" dirty="0"/>
                </a:p>
              </p:txBody>
            </p:sp>
            <p:sp>
              <p:nvSpPr>
                <p:cNvPr id="378" name="Freeform 34">
                  <a:extLst>
                    <a:ext uri="{FF2B5EF4-FFF2-40B4-BE49-F238E27FC236}">
                      <a16:creationId xmlns:a16="http://schemas.microsoft.com/office/drawing/2014/main" id="{6223AD8D-D7A8-95FC-1373-2022B4E997B7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537910" y="4611206"/>
                  <a:ext cx="1849437" cy="1838325"/>
                </a:xfrm>
                <a:custGeom>
                  <a:avLst/>
                  <a:gdLst>
                    <a:gd name="T0" fmla="*/ 192 w 384"/>
                    <a:gd name="T1" fmla="*/ 0 h 384"/>
                    <a:gd name="T2" fmla="*/ 0 w 384"/>
                    <a:gd name="T3" fmla="*/ 192 h 384"/>
                    <a:gd name="T4" fmla="*/ 192 w 384"/>
                    <a:gd name="T5" fmla="*/ 384 h 384"/>
                    <a:gd name="T6" fmla="*/ 384 w 384"/>
                    <a:gd name="T7" fmla="*/ 192 h 384"/>
                    <a:gd name="T8" fmla="*/ 192 w 384"/>
                    <a:gd name="T9" fmla="*/ 0 h 384"/>
                    <a:gd name="T10" fmla="*/ 192 w 384"/>
                    <a:gd name="T11" fmla="*/ 368 h 384"/>
                    <a:gd name="T12" fmla="*/ 16 w 384"/>
                    <a:gd name="T13" fmla="*/ 192 h 384"/>
                    <a:gd name="T14" fmla="*/ 192 w 384"/>
                    <a:gd name="T15" fmla="*/ 16 h 384"/>
                    <a:gd name="T16" fmla="*/ 368 w 384"/>
                    <a:gd name="T17" fmla="*/ 192 h 384"/>
                    <a:gd name="T18" fmla="*/ 192 w 384"/>
                    <a:gd name="T19" fmla="*/ 368 h 3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384" h="384">
                      <a:moveTo>
                        <a:pt x="192" y="0"/>
                      </a:moveTo>
                      <a:cubicBezTo>
                        <a:pt x="86" y="0"/>
                        <a:pt x="0" y="86"/>
                        <a:pt x="0" y="192"/>
                      </a:cubicBezTo>
                      <a:cubicBezTo>
                        <a:pt x="0" y="298"/>
                        <a:pt x="86" y="384"/>
                        <a:pt x="192" y="384"/>
                      </a:cubicBezTo>
                      <a:cubicBezTo>
                        <a:pt x="298" y="384"/>
                        <a:pt x="384" y="298"/>
                        <a:pt x="384" y="192"/>
                      </a:cubicBezTo>
                      <a:cubicBezTo>
                        <a:pt x="384" y="86"/>
                        <a:pt x="298" y="0"/>
                        <a:pt x="192" y="0"/>
                      </a:cubicBezTo>
                      <a:close/>
                      <a:moveTo>
                        <a:pt x="192" y="368"/>
                      </a:moveTo>
                      <a:cubicBezTo>
                        <a:pt x="95" y="368"/>
                        <a:pt x="16" y="289"/>
                        <a:pt x="16" y="192"/>
                      </a:cubicBezTo>
                      <a:cubicBezTo>
                        <a:pt x="16" y="95"/>
                        <a:pt x="95" y="16"/>
                        <a:pt x="192" y="16"/>
                      </a:cubicBezTo>
                      <a:cubicBezTo>
                        <a:pt x="289" y="16"/>
                        <a:pt x="368" y="95"/>
                        <a:pt x="368" y="192"/>
                      </a:cubicBezTo>
                      <a:cubicBezTo>
                        <a:pt x="368" y="289"/>
                        <a:pt x="289" y="368"/>
                        <a:pt x="192" y="36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89094" tIns="44547" rIns="89094" bIns="4454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00" dirty="0"/>
                </a:p>
              </p:txBody>
            </p:sp>
          </p:grpSp>
          <p:grpSp>
            <p:nvGrpSpPr>
              <p:cNvPr id="333" name="Group 332">
                <a:extLst>
                  <a:ext uri="{FF2B5EF4-FFF2-40B4-BE49-F238E27FC236}">
                    <a16:creationId xmlns:a16="http://schemas.microsoft.com/office/drawing/2014/main" id="{73FEF4D1-078D-D7DC-5FED-0DF47F778AD4}"/>
                  </a:ext>
                </a:extLst>
              </p:cNvPr>
              <p:cNvGrpSpPr>
                <a:grpSpLocks/>
              </p:cNvGrpSpPr>
              <p:nvPr/>
            </p:nvGrpSpPr>
            <p:grpSpPr>
              <a:xfrm>
                <a:off x="5677353" y="4934631"/>
                <a:ext cx="506295" cy="506295"/>
                <a:chOff x="6537911" y="4611205"/>
                <a:chExt cx="1849437" cy="1838325"/>
              </a:xfrm>
              <a:solidFill>
                <a:schemeClr val="accent2">
                  <a:lumMod val="60000"/>
                  <a:lumOff val="40000"/>
                </a:schemeClr>
              </a:solidFill>
            </p:grpSpPr>
            <p:sp>
              <p:nvSpPr>
                <p:cNvPr id="365" name="Freeform 36">
                  <a:extLst>
                    <a:ext uri="{FF2B5EF4-FFF2-40B4-BE49-F238E27FC236}">
                      <a16:creationId xmlns:a16="http://schemas.microsoft.com/office/drawing/2014/main" id="{4C8202D6-2F96-F497-C6C6-BAB8F6BECF02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7688847" y="5262081"/>
                  <a:ext cx="312737" cy="766763"/>
                </a:xfrm>
                <a:custGeom>
                  <a:avLst/>
                  <a:gdLst>
                    <a:gd name="T0" fmla="*/ 41 w 65"/>
                    <a:gd name="T1" fmla="*/ 0 h 160"/>
                    <a:gd name="T2" fmla="*/ 25 w 65"/>
                    <a:gd name="T3" fmla="*/ 0 h 160"/>
                    <a:gd name="T4" fmla="*/ 17 w 65"/>
                    <a:gd name="T5" fmla="*/ 6 h 160"/>
                    <a:gd name="T6" fmla="*/ 1 w 65"/>
                    <a:gd name="T7" fmla="*/ 86 h 160"/>
                    <a:gd name="T8" fmla="*/ 2 w 65"/>
                    <a:gd name="T9" fmla="*/ 93 h 160"/>
                    <a:gd name="T10" fmla="*/ 9 w 65"/>
                    <a:gd name="T11" fmla="*/ 96 h 160"/>
                    <a:gd name="T12" fmla="*/ 9 w 65"/>
                    <a:gd name="T13" fmla="*/ 152 h 160"/>
                    <a:gd name="T14" fmla="*/ 17 w 65"/>
                    <a:gd name="T15" fmla="*/ 160 h 160"/>
                    <a:gd name="T16" fmla="*/ 25 w 65"/>
                    <a:gd name="T17" fmla="*/ 152 h 160"/>
                    <a:gd name="T18" fmla="*/ 25 w 65"/>
                    <a:gd name="T19" fmla="*/ 96 h 160"/>
                    <a:gd name="T20" fmla="*/ 41 w 65"/>
                    <a:gd name="T21" fmla="*/ 96 h 160"/>
                    <a:gd name="T22" fmla="*/ 41 w 65"/>
                    <a:gd name="T23" fmla="*/ 152 h 160"/>
                    <a:gd name="T24" fmla="*/ 49 w 65"/>
                    <a:gd name="T25" fmla="*/ 160 h 160"/>
                    <a:gd name="T26" fmla="*/ 57 w 65"/>
                    <a:gd name="T27" fmla="*/ 152 h 160"/>
                    <a:gd name="T28" fmla="*/ 57 w 65"/>
                    <a:gd name="T29" fmla="*/ 96 h 160"/>
                    <a:gd name="T30" fmla="*/ 63 w 65"/>
                    <a:gd name="T31" fmla="*/ 93 h 160"/>
                    <a:gd name="T32" fmla="*/ 65 w 65"/>
                    <a:gd name="T33" fmla="*/ 86 h 160"/>
                    <a:gd name="T34" fmla="*/ 49 w 65"/>
                    <a:gd name="T35" fmla="*/ 6 h 160"/>
                    <a:gd name="T36" fmla="*/ 41 w 65"/>
                    <a:gd name="T37" fmla="*/ 0 h 160"/>
                    <a:gd name="T38" fmla="*/ 31 w 65"/>
                    <a:gd name="T39" fmla="*/ 16 h 160"/>
                    <a:gd name="T40" fmla="*/ 34 w 65"/>
                    <a:gd name="T41" fmla="*/ 16 h 160"/>
                    <a:gd name="T42" fmla="*/ 47 w 65"/>
                    <a:gd name="T43" fmla="*/ 80 h 160"/>
                    <a:gd name="T44" fmla="*/ 18 w 65"/>
                    <a:gd name="T45" fmla="*/ 80 h 160"/>
                    <a:gd name="T46" fmla="*/ 31 w 65"/>
                    <a:gd name="T47" fmla="*/ 16 h 1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65" h="160">
                      <a:moveTo>
                        <a:pt x="41" y="0"/>
                      </a:moveTo>
                      <a:cubicBezTo>
                        <a:pt x="25" y="0"/>
                        <a:pt x="25" y="0"/>
                        <a:pt x="25" y="0"/>
                      </a:cubicBezTo>
                      <a:cubicBezTo>
                        <a:pt x="21" y="0"/>
                        <a:pt x="18" y="2"/>
                        <a:pt x="17" y="6"/>
                      </a:cubicBezTo>
                      <a:cubicBezTo>
                        <a:pt x="1" y="86"/>
                        <a:pt x="1" y="86"/>
                        <a:pt x="1" y="86"/>
                      </a:cubicBezTo>
                      <a:cubicBezTo>
                        <a:pt x="0" y="88"/>
                        <a:pt x="1" y="91"/>
                        <a:pt x="2" y="93"/>
                      </a:cubicBezTo>
                      <a:cubicBezTo>
                        <a:pt x="4" y="95"/>
                        <a:pt x="6" y="96"/>
                        <a:pt x="9" y="96"/>
                      </a:cubicBezTo>
                      <a:cubicBezTo>
                        <a:pt x="9" y="152"/>
                        <a:pt x="9" y="152"/>
                        <a:pt x="9" y="152"/>
                      </a:cubicBezTo>
                      <a:cubicBezTo>
                        <a:pt x="9" y="156"/>
                        <a:pt x="12" y="160"/>
                        <a:pt x="17" y="160"/>
                      </a:cubicBezTo>
                      <a:cubicBezTo>
                        <a:pt x="21" y="160"/>
                        <a:pt x="25" y="156"/>
                        <a:pt x="25" y="152"/>
                      </a:cubicBezTo>
                      <a:cubicBezTo>
                        <a:pt x="25" y="96"/>
                        <a:pt x="25" y="96"/>
                        <a:pt x="25" y="96"/>
                      </a:cubicBezTo>
                      <a:cubicBezTo>
                        <a:pt x="41" y="96"/>
                        <a:pt x="41" y="96"/>
                        <a:pt x="41" y="96"/>
                      </a:cubicBezTo>
                      <a:cubicBezTo>
                        <a:pt x="41" y="152"/>
                        <a:pt x="41" y="152"/>
                        <a:pt x="41" y="152"/>
                      </a:cubicBezTo>
                      <a:cubicBezTo>
                        <a:pt x="41" y="156"/>
                        <a:pt x="44" y="160"/>
                        <a:pt x="49" y="160"/>
                      </a:cubicBezTo>
                      <a:cubicBezTo>
                        <a:pt x="53" y="160"/>
                        <a:pt x="57" y="156"/>
                        <a:pt x="57" y="152"/>
                      </a:cubicBezTo>
                      <a:cubicBezTo>
                        <a:pt x="57" y="96"/>
                        <a:pt x="57" y="96"/>
                        <a:pt x="57" y="96"/>
                      </a:cubicBezTo>
                      <a:cubicBezTo>
                        <a:pt x="59" y="96"/>
                        <a:pt x="61" y="95"/>
                        <a:pt x="63" y="93"/>
                      </a:cubicBezTo>
                      <a:cubicBezTo>
                        <a:pt x="64" y="91"/>
                        <a:pt x="65" y="88"/>
                        <a:pt x="65" y="86"/>
                      </a:cubicBezTo>
                      <a:cubicBezTo>
                        <a:pt x="49" y="6"/>
                        <a:pt x="49" y="6"/>
                        <a:pt x="49" y="6"/>
                      </a:cubicBezTo>
                      <a:cubicBezTo>
                        <a:pt x="48" y="2"/>
                        <a:pt x="44" y="0"/>
                        <a:pt x="41" y="0"/>
                      </a:cubicBezTo>
                      <a:close/>
                      <a:moveTo>
                        <a:pt x="31" y="16"/>
                      </a:moveTo>
                      <a:cubicBezTo>
                        <a:pt x="34" y="16"/>
                        <a:pt x="34" y="16"/>
                        <a:pt x="34" y="16"/>
                      </a:cubicBezTo>
                      <a:cubicBezTo>
                        <a:pt x="47" y="80"/>
                        <a:pt x="47" y="80"/>
                        <a:pt x="47" y="80"/>
                      </a:cubicBezTo>
                      <a:cubicBezTo>
                        <a:pt x="18" y="80"/>
                        <a:pt x="18" y="80"/>
                        <a:pt x="18" y="80"/>
                      </a:cubicBezTo>
                      <a:lnTo>
                        <a:pt x="31" y="1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89094" tIns="44547" rIns="89094" bIns="4454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00" dirty="0"/>
                </a:p>
              </p:txBody>
            </p:sp>
            <p:sp>
              <p:nvSpPr>
                <p:cNvPr id="366" name="Freeform 37">
                  <a:extLst>
                    <a:ext uri="{FF2B5EF4-FFF2-40B4-BE49-F238E27FC236}">
                      <a16:creationId xmlns:a16="http://schemas.microsoft.com/office/drawing/2014/main" id="{4C11DC1A-26A8-1734-5D94-82B7B205A7CB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7731710" y="4955694"/>
                  <a:ext cx="231775" cy="230188"/>
                </a:xfrm>
                <a:custGeom>
                  <a:avLst/>
                  <a:gdLst>
                    <a:gd name="T0" fmla="*/ 24 w 48"/>
                    <a:gd name="T1" fmla="*/ 48 h 48"/>
                    <a:gd name="T2" fmla="*/ 48 w 48"/>
                    <a:gd name="T3" fmla="*/ 24 h 48"/>
                    <a:gd name="T4" fmla="*/ 24 w 48"/>
                    <a:gd name="T5" fmla="*/ 0 h 48"/>
                    <a:gd name="T6" fmla="*/ 0 w 48"/>
                    <a:gd name="T7" fmla="*/ 24 h 48"/>
                    <a:gd name="T8" fmla="*/ 24 w 48"/>
                    <a:gd name="T9" fmla="*/ 48 h 48"/>
                    <a:gd name="T10" fmla="*/ 24 w 48"/>
                    <a:gd name="T11" fmla="*/ 16 h 48"/>
                    <a:gd name="T12" fmla="*/ 32 w 48"/>
                    <a:gd name="T13" fmla="*/ 24 h 48"/>
                    <a:gd name="T14" fmla="*/ 24 w 48"/>
                    <a:gd name="T15" fmla="*/ 32 h 48"/>
                    <a:gd name="T16" fmla="*/ 16 w 48"/>
                    <a:gd name="T17" fmla="*/ 24 h 48"/>
                    <a:gd name="T18" fmla="*/ 24 w 48"/>
                    <a:gd name="T19" fmla="*/ 16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48" h="48">
                      <a:moveTo>
                        <a:pt x="24" y="48"/>
                      </a:moveTo>
                      <a:cubicBezTo>
                        <a:pt x="37" y="48"/>
                        <a:pt x="48" y="37"/>
                        <a:pt x="48" y="24"/>
                      </a:cubicBezTo>
                      <a:cubicBezTo>
                        <a:pt x="48" y="10"/>
                        <a:pt x="37" y="0"/>
                        <a:pt x="24" y="0"/>
                      </a:cubicBezTo>
                      <a:cubicBezTo>
                        <a:pt x="10" y="0"/>
                        <a:pt x="0" y="10"/>
                        <a:pt x="0" y="24"/>
                      </a:cubicBezTo>
                      <a:cubicBezTo>
                        <a:pt x="0" y="37"/>
                        <a:pt x="10" y="48"/>
                        <a:pt x="24" y="48"/>
                      </a:cubicBezTo>
                      <a:close/>
                      <a:moveTo>
                        <a:pt x="24" y="16"/>
                      </a:moveTo>
                      <a:cubicBezTo>
                        <a:pt x="28" y="16"/>
                        <a:pt x="32" y="19"/>
                        <a:pt x="32" y="24"/>
                      </a:cubicBezTo>
                      <a:cubicBezTo>
                        <a:pt x="32" y="28"/>
                        <a:pt x="28" y="32"/>
                        <a:pt x="24" y="32"/>
                      </a:cubicBezTo>
                      <a:cubicBezTo>
                        <a:pt x="19" y="32"/>
                        <a:pt x="16" y="28"/>
                        <a:pt x="16" y="24"/>
                      </a:cubicBezTo>
                      <a:cubicBezTo>
                        <a:pt x="16" y="19"/>
                        <a:pt x="19" y="16"/>
                        <a:pt x="24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89094" tIns="44547" rIns="89094" bIns="4454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00" dirty="0"/>
                </a:p>
              </p:txBody>
            </p:sp>
            <p:sp>
              <p:nvSpPr>
                <p:cNvPr id="367" name="Freeform 38">
                  <a:extLst>
                    <a:ext uri="{FF2B5EF4-FFF2-40B4-BE49-F238E27FC236}">
                      <a16:creationId xmlns:a16="http://schemas.microsoft.com/office/drawing/2014/main" id="{4ECBE244-8ECF-2FE4-C380-CFF846079A88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923672" y="5262081"/>
                  <a:ext cx="307975" cy="766763"/>
                </a:xfrm>
                <a:custGeom>
                  <a:avLst/>
                  <a:gdLst>
                    <a:gd name="T0" fmla="*/ 56 w 64"/>
                    <a:gd name="T1" fmla="*/ 0 h 160"/>
                    <a:gd name="T2" fmla="*/ 8 w 64"/>
                    <a:gd name="T3" fmla="*/ 0 h 160"/>
                    <a:gd name="T4" fmla="*/ 0 w 64"/>
                    <a:gd name="T5" fmla="*/ 8 h 160"/>
                    <a:gd name="T6" fmla="*/ 0 w 64"/>
                    <a:gd name="T7" fmla="*/ 72 h 160"/>
                    <a:gd name="T8" fmla="*/ 8 w 64"/>
                    <a:gd name="T9" fmla="*/ 80 h 160"/>
                    <a:gd name="T10" fmla="*/ 8 w 64"/>
                    <a:gd name="T11" fmla="*/ 152 h 160"/>
                    <a:gd name="T12" fmla="*/ 16 w 64"/>
                    <a:gd name="T13" fmla="*/ 160 h 160"/>
                    <a:gd name="T14" fmla="*/ 24 w 64"/>
                    <a:gd name="T15" fmla="*/ 152 h 160"/>
                    <a:gd name="T16" fmla="*/ 24 w 64"/>
                    <a:gd name="T17" fmla="*/ 80 h 160"/>
                    <a:gd name="T18" fmla="*/ 40 w 64"/>
                    <a:gd name="T19" fmla="*/ 80 h 160"/>
                    <a:gd name="T20" fmla="*/ 40 w 64"/>
                    <a:gd name="T21" fmla="*/ 152 h 160"/>
                    <a:gd name="T22" fmla="*/ 48 w 64"/>
                    <a:gd name="T23" fmla="*/ 160 h 160"/>
                    <a:gd name="T24" fmla="*/ 56 w 64"/>
                    <a:gd name="T25" fmla="*/ 152 h 160"/>
                    <a:gd name="T26" fmla="*/ 56 w 64"/>
                    <a:gd name="T27" fmla="*/ 80 h 160"/>
                    <a:gd name="T28" fmla="*/ 64 w 64"/>
                    <a:gd name="T29" fmla="*/ 72 h 160"/>
                    <a:gd name="T30" fmla="*/ 64 w 64"/>
                    <a:gd name="T31" fmla="*/ 8 h 160"/>
                    <a:gd name="T32" fmla="*/ 56 w 64"/>
                    <a:gd name="T33" fmla="*/ 0 h 160"/>
                    <a:gd name="T34" fmla="*/ 16 w 64"/>
                    <a:gd name="T35" fmla="*/ 16 h 160"/>
                    <a:gd name="T36" fmla="*/ 48 w 64"/>
                    <a:gd name="T37" fmla="*/ 16 h 160"/>
                    <a:gd name="T38" fmla="*/ 48 w 64"/>
                    <a:gd name="T39" fmla="*/ 64 h 160"/>
                    <a:gd name="T40" fmla="*/ 16 w 64"/>
                    <a:gd name="T41" fmla="*/ 64 h 160"/>
                    <a:gd name="T42" fmla="*/ 16 w 64"/>
                    <a:gd name="T43" fmla="*/ 16 h 1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64" h="160">
                      <a:moveTo>
                        <a:pt x="56" y="0"/>
                      </a:moveTo>
                      <a:cubicBezTo>
                        <a:pt x="8" y="0"/>
                        <a:pt x="8" y="0"/>
                        <a:pt x="8" y="0"/>
                      </a:cubicBezTo>
                      <a:cubicBezTo>
                        <a:pt x="3" y="0"/>
                        <a:pt x="0" y="3"/>
                        <a:pt x="0" y="8"/>
                      </a:cubicBezTo>
                      <a:cubicBezTo>
                        <a:pt x="0" y="72"/>
                        <a:pt x="0" y="72"/>
                        <a:pt x="0" y="72"/>
                      </a:cubicBezTo>
                      <a:cubicBezTo>
                        <a:pt x="0" y="76"/>
                        <a:pt x="3" y="80"/>
                        <a:pt x="8" y="80"/>
                      </a:cubicBezTo>
                      <a:cubicBezTo>
                        <a:pt x="8" y="152"/>
                        <a:pt x="8" y="152"/>
                        <a:pt x="8" y="152"/>
                      </a:cubicBezTo>
                      <a:cubicBezTo>
                        <a:pt x="8" y="156"/>
                        <a:pt x="11" y="160"/>
                        <a:pt x="16" y="160"/>
                      </a:cubicBezTo>
                      <a:cubicBezTo>
                        <a:pt x="20" y="160"/>
                        <a:pt x="24" y="156"/>
                        <a:pt x="24" y="152"/>
                      </a:cubicBezTo>
                      <a:cubicBezTo>
                        <a:pt x="24" y="80"/>
                        <a:pt x="24" y="80"/>
                        <a:pt x="24" y="80"/>
                      </a:cubicBezTo>
                      <a:cubicBezTo>
                        <a:pt x="40" y="80"/>
                        <a:pt x="40" y="80"/>
                        <a:pt x="40" y="80"/>
                      </a:cubicBezTo>
                      <a:cubicBezTo>
                        <a:pt x="40" y="152"/>
                        <a:pt x="40" y="152"/>
                        <a:pt x="40" y="152"/>
                      </a:cubicBezTo>
                      <a:cubicBezTo>
                        <a:pt x="40" y="156"/>
                        <a:pt x="43" y="160"/>
                        <a:pt x="48" y="160"/>
                      </a:cubicBezTo>
                      <a:cubicBezTo>
                        <a:pt x="52" y="160"/>
                        <a:pt x="56" y="156"/>
                        <a:pt x="56" y="152"/>
                      </a:cubicBezTo>
                      <a:cubicBezTo>
                        <a:pt x="56" y="80"/>
                        <a:pt x="56" y="80"/>
                        <a:pt x="56" y="80"/>
                      </a:cubicBezTo>
                      <a:cubicBezTo>
                        <a:pt x="60" y="80"/>
                        <a:pt x="64" y="76"/>
                        <a:pt x="64" y="72"/>
                      </a:cubicBezTo>
                      <a:cubicBezTo>
                        <a:pt x="64" y="8"/>
                        <a:pt x="64" y="8"/>
                        <a:pt x="64" y="8"/>
                      </a:cubicBezTo>
                      <a:cubicBezTo>
                        <a:pt x="64" y="3"/>
                        <a:pt x="60" y="0"/>
                        <a:pt x="56" y="0"/>
                      </a:cubicBezTo>
                      <a:close/>
                      <a:moveTo>
                        <a:pt x="16" y="16"/>
                      </a:moveTo>
                      <a:cubicBezTo>
                        <a:pt x="48" y="16"/>
                        <a:pt x="48" y="16"/>
                        <a:pt x="48" y="16"/>
                      </a:cubicBezTo>
                      <a:cubicBezTo>
                        <a:pt x="48" y="64"/>
                        <a:pt x="48" y="64"/>
                        <a:pt x="48" y="64"/>
                      </a:cubicBezTo>
                      <a:cubicBezTo>
                        <a:pt x="16" y="64"/>
                        <a:pt x="16" y="64"/>
                        <a:pt x="16" y="64"/>
                      </a:cubicBezTo>
                      <a:lnTo>
                        <a:pt x="16" y="1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89094" tIns="44547" rIns="89094" bIns="4454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00" dirty="0"/>
                </a:p>
              </p:txBody>
            </p:sp>
            <p:sp>
              <p:nvSpPr>
                <p:cNvPr id="368" name="Freeform 39">
                  <a:extLst>
                    <a:ext uri="{FF2B5EF4-FFF2-40B4-BE49-F238E27FC236}">
                      <a16:creationId xmlns:a16="http://schemas.microsoft.com/office/drawing/2014/main" id="{3447BB4D-455E-8DB0-8E0E-09F259B404FC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961772" y="4955694"/>
                  <a:ext cx="231775" cy="230188"/>
                </a:xfrm>
                <a:custGeom>
                  <a:avLst/>
                  <a:gdLst>
                    <a:gd name="T0" fmla="*/ 24 w 48"/>
                    <a:gd name="T1" fmla="*/ 48 h 48"/>
                    <a:gd name="T2" fmla="*/ 48 w 48"/>
                    <a:gd name="T3" fmla="*/ 24 h 48"/>
                    <a:gd name="T4" fmla="*/ 24 w 48"/>
                    <a:gd name="T5" fmla="*/ 0 h 48"/>
                    <a:gd name="T6" fmla="*/ 0 w 48"/>
                    <a:gd name="T7" fmla="*/ 24 h 48"/>
                    <a:gd name="T8" fmla="*/ 24 w 48"/>
                    <a:gd name="T9" fmla="*/ 48 h 48"/>
                    <a:gd name="T10" fmla="*/ 24 w 48"/>
                    <a:gd name="T11" fmla="*/ 16 h 48"/>
                    <a:gd name="T12" fmla="*/ 32 w 48"/>
                    <a:gd name="T13" fmla="*/ 24 h 48"/>
                    <a:gd name="T14" fmla="*/ 24 w 48"/>
                    <a:gd name="T15" fmla="*/ 32 h 48"/>
                    <a:gd name="T16" fmla="*/ 16 w 48"/>
                    <a:gd name="T17" fmla="*/ 24 h 48"/>
                    <a:gd name="T18" fmla="*/ 24 w 48"/>
                    <a:gd name="T19" fmla="*/ 16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48" h="48">
                      <a:moveTo>
                        <a:pt x="24" y="48"/>
                      </a:moveTo>
                      <a:cubicBezTo>
                        <a:pt x="37" y="48"/>
                        <a:pt x="48" y="37"/>
                        <a:pt x="48" y="24"/>
                      </a:cubicBezTo>
                      <a:cubicBezTo>
                        <a:pt x="48" y="10"/>
                        <a:pt x="37" y="0"/>
                        <a:pt x="24" y="0"/>
                      </a:cubicBezTo>
                      <a:cubicBezTo>
                        <a:pt x="10" y="0"/>
                        <a:pt x="0" y="10"/>
                        <a:pt x="0" y="24"/>
                      </a:cubicBezTo>
                      <a:cubicBezTo>
                        <a:pt x="0" y="37"/>
                        <a:pt x="10" y="48"/>
                        <a:pt x="24" y="48"/>
                      </a:cubicBezTo>
                      <a:close/>
                      <a:moveTo>
                        <a:pt x="24" y="16"/>
                      </a:moveTo>
                      <a:cubicBezTo>
                        <a:pt x="28" y="16"/>
                        <a:pt x="32" y="19"/>
                        <a:pt x="32" y="24"/>
                      </a:cubicBezTo>
                      <a:cubicBezTo>
                        <a:pt x="32" y="28"/>
                        <a:pt x="28" y="32"/>
                        <a:pt x="24" y="32"/>
                      </a:cubicBezTo>
                      <a:cubicBezTo>
                        <a:pt x="19" y="32"/>
                        <a:pt x="16" y="28"/>
                        <a:pt x="16" y="24"/>
                      </a:cubicBezTo>
                      <a:cubicBezTo>
                        <a:pt x="16" y="19"/>
                        <a:pt x="19" y="16"/>
                        <a:pt x="24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89094" tIns="44547" rIns="89094" bIns="4454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00" dirty="0"/>
                </a:p>
              </p:txBody>
            </p:sp>
            <p:sp>
              <p:nvSpPr>
                <p:cNvPr id="369" name="Freeform 40">
                  <a:extLst>
                    <a:ext uri="{FF2B5EF4-FFF2-40B4-BE49-F238E27FC236}">
                      <a16:creationId xmlns:a16="http://schemas.microsoft.com/office/drawing/2014/main" id="{E7D665BE-6ED3-668F-D3B8-FAC6B51CC4BF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7307847" y="5262081"/>
                  <a:ext cx="309562" cy="766763"/>
                </a:xfrm>
                <a:custGeom>
                  <a:avLst/>
                  <a:gdLst>
                    <a:gd name="T0" fmla="*/ 56 w 64"/>
                    <a:gd name="T1" fmla="*/ 0 h 160"/>
                    <a:gd name="T2" fmla="*/ 8 w 64"/>
                    <a:gd name="T3" fmla="*/ 0 h 160"/>
                    <a:gd name="T4" fmla="*/ 0 w 64"/>
                    <a:gd name="T5" fmla="*/ 8 h 160"/>
                    <a:gd name="T6" fmla="*/ 0 w 64"/>
                    <a:gd name="T7" fmla="*/ 72 h 160"/>
                    <a:gd name="T8" fmla="*/ 8 w 64"/>
                    <a:gd name="T9" fmla="*/ 80 h 160"/>
                    <a:gd name="T10" fmla="*/ 8 w 64"/>
                    <a:gd name="T11" fmla="*/ 152 h 160"/>
                    <a:gd name="T12" fmla="*/ 16 w 64"/>
                    <a:gd name="T13" fmla="*/ 160 h 160"/>
                    <a:gd name="T14" fmla="*/ 24 w 64"/>
                    <a:gd name="T15" fmla="*/ 152 h 160"/>
                    <a:gd name="T16" fmla="*/ 24 w 64"/>
                    <a:gd name="T17" fmla="*/ 80 h 160"/>
                    <a:gd name="T18" fmla="*/ 40 w 64"/>
                    <a:gd name="T19" fmla="*/ 80 h 160"/>
                    <a:gd name="T20" fmla="*/ 40 w 64"/>
                    <a:gd name="T21" fmla="*/ 152 h 160"/>
                    <a:gd name="T22" fmla="*/ 48 w 64"/>
                    <a:gd name="T23" fmla="*/ 160 h 160"/>
                    <a:gd name="T24" fmla="*/ 56 w 64"/>
                    <a:gd name="T25" fmla="*/ 152 h 160"/>
                    <a:gd name="T26" fmla="*/ 56 w 64"/>
                    <a:gd name="T27" fmla="*/ 80 h 160"/>
                    <a:gd name="T28" fmla="*/ 64 w 64"/>
                    <a:gd name="T29" fmla="*/ 72 h 160"/>
                    <a:gd name="T30" fmla="*/ 64 w 64"/>
                    <a:gd name="T31" fmla="*/ 8 h 160"/>
                    <a:gd name="T32" fmla="*/ 56 w 64"/>
                    <a:gd name="T33" fmla="*/ 0 h 160"/>
                    <a:gd name="T34" fmla="*/ 16 w 64"/>
                    <a:gd name="T35" fmla="*/ 16 h 160"/>
                    <a:gd name="T36" fmla="*/ 48 w 64"/>
                    <a:gd name="T37" fmla="*/ 16 h 160"/>
                    <a:gd name="T38" fmla="*/ 48 w 64"/>
                    <a:gd name="T39" fmla="*/ 64 h 160"/>
                    <a:gd name="T40" fmla="*/ 16 w 64"/>
                    <a:gd name="T41" fmla="*/ 64 h 160"/>
                    <a:gd name="T42" fmla="*/ 16 w 64"/>
                    <a:gd name="T43" fmla="*/ 16 h 1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64" h="160">
                      <a:moveTo>
                        <a:pt x="56" y="0"/>
                      </a:moveTo>
                      <a:cubicBezTo>
                        <a:pt x="8" y="0"/>
                        <a:pt x="8" y="0"/>
                        <a:pt x="8" y="0"/>
                      </a:cubicBezTo>
                      <a:cubicBezTo>
                        <a:pt x="3" y="0"/>
                        <a:pt x="0" y="3"/>
                        <a:pt x="0" y="8"/>
                      </a:cubicBezTo>
                      <a:cubicBezTo>
                        <a:pt x="0" y="72"/>
                        <a:pt x="0" y="72"/>
                        <a:pt x="0" y="72"/>
                      </a:cubicBezTo>
                      <a:cubicBezTo>
                        <a:pt x="0" y="76"/>
                        <a:pt x="3" y="80"/>
                        <a:pt x="8" y="80"/>
                      </a:cubicBezTo>
                      <a:cubicBezTo>
                        <a:pt x="8" y="152"/>
                        <a:pt x="8" y="152"/>
                        <a:pt x="8" y="152"/>
                      </a:cubicBezTo>
                      <a:cubicBezTo>
                        <a:pt x="8" y="156"/>
                        <a:pt x="11" y="160"/>
                        <a:pt x="16" y="160"/>
                      </a:cubicBezTo>
                      <a:cubicBezTo>
                        <a:pt x="20" y="160"/>
                        <a:pt x="24" y="156"/>
                        <a:pt x="24" y="152"/>
                      </a:cubicBezTo>
                      <a:cubicBezTo>
                        <a:pt x="24" y="80"/>
                        <a:pt x="24" y="80"/>
                        <a:pt x="24" y="80"/>
                      </a:cubicBezTo>
                      <a:cubicBezTo>
                        <a:pt x="40" y="80"/>
                        <a:pt x="40" y="80"/>
                        <a:pt x="40" y="80"/>
                      </a:cubicBezTo>
                      <a:cubicBezTo>
                        <a:pt x="40" y="152"/>
                        <a:pt x="40" y="152"/>
                        <a:pt x="40" y="152"/>
                      </a:cubicBezTo>
                      <a:cubicBezTo>
                        <a:pt x="40" y="156"/>
                        <a:pt x="43" y="160"/>
                        <a:pt x="48" y="160"/>
                      </a:cubicBezTo>
                      <a:cubicBezTo>
                        <a:pt x="52" y="160"/>
                        <a:pt x="56" y="156"/>
                        <a:pt x="56" y="152"/>
                      </a:cubicBezTo>
                      <a:cubicBezTo>
                        <a:pt x="56" y="80"/>
                        <a:pt x="56" y="80"/>
                        <a:pt x="56" y="80"/>
                      </a:cubicBezTo>
                      <a:cubicBezTo>
                        <a:pt x="60" y="80"/>
                        <a:pt x="64" y="76"/>
                        <a:pt x="64" y="72"/>
                      </a:cubicBezTo>
                      <a:cubicBezTo>
                        <a:pt x="64" y="8"/>
                        <a:pt x="64" y="8"/>
                        <a:pt x="64" y="8"/>
                      </a:cubicBezTo>
                      <a:cubicBezTo>
                        <a:pt x="64" y="3"/>
                        <a:pt x="60" y="0"/>
                        <a:pt x="56" y="0"/>
                      </a:cubicBezTo>
                      <a:close/>
                      <a:moveTo>
                        <a:pt x="16" y="16"/>
                      </a:moveTo>
                      <a:cubicBezTo>
                        <a:pt x="48" y="16"/>
                        <a:pt x="48" y="16"/>
                        <a:pt x="48" y="16"/>
                      </a:cubicBezTo>
                      <a:cubicBezTo>
                        <a:pt x="48" y="64"/>
                        <a:pt x="48" y="64"/>
                        <a:pt x="48" y="64"/>
                      </a:cubicBezTo>
                      <a:cubicBezTo>
                        <a:pt x="16" y="64"/>
                        <a:pt x="16" y="64"/>
                        <a:pt x="16" y="64"/>
                      </a:cubicBezTo>
                      <a:lnTo>
                        <a:pt x="16" y="1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89094" tIns="44547" rIns="89094" bIns="4454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00" dirty="0"/>
                </a:p>
              </p:txBody>
            </p:sp>
            <p:sp>
              <p:nvSpPr>
                <p:cNvPr id="370" name="Freeform 41">
                  <a:extLst>
                    <a:ext uri="{FF2B5EF4-FFF2-40B4-BE49-F238E27FC236}">
                      <a16:creationId xmlns:a16="http://schemas.microsoft.com/office/drawing/2014/main" id="{E5137486-A540-00AB-5197-8F0A88D191C3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7347535" y="4955694"/>
                  <a:ext cx="230187" cy="230188"/>
                </a:xfrm>
                <a:custGeom>
                  <a:avLst/>
                  <a:gdLst>
                    <a:gd name="T0" fmla="*/ 24 w 48"/>
                    <a:gd name="T1" fmla="*/ 48 h 48"/>
                    <a:gd name="T2" fmla="*/ 48 w 48"/>
                    <a:gd name="T3" fmla="*/ 24 h 48"/>
                    <a:gd name="T4" fmla="*/ 24 w 48"/>
                    <a:gd name="T5" fmla="*/ 0 h 48"/>
                    <a:gd name="T6" fmla="*/ 0 w 48"/>
                    <a:gd name="T7" fmla="*/ 24 h 48"/>
                    <a:gd name="T8" fmla="*/ 24 w 48"/>
                    <a:gd name="T9" fmla="*/ 48 h 48"/>
                    <a:gd name="T10" fmla="*/ 24 w 48"/>
                    <a:gd name="T11" fmla="*/ 16 h 48"/>
                    <a:gd name="T12" fmla="*/ 32 w 48"/>
                    <a:gd name="T13" fmla="*/ 24 h 48"/>
                    <a:gd name="T14" fmla="*/ 24 w 48"/>
                    <a:gd name="T15" fmla="*/ 32 h 48"/>
                    <a:gd name="T16" fmla="*/ 16 w 48"/>
                    <a:gd name="T17" fmla="*/ 24 h 48"/>
                    <a:gd name="T18" fmla="*/ 24 w 48"/>
                    <a:gd name="T19" fmla="*/ 16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48" h="48">
                      <a:moveTo>
                        <a:pt x="24" y="48"/>
                      </a:moveTo>
                      <a:cubicBezTo>
                        <a:pt x="37" y="48"/>
                        <a:pt x="48" y="37"/>
                        <a:pt x="48" y="24"/>
                      </a:cubicBezTo>
                      <a:cubicBezTo>
                        <a:pt x="48" y="10"/>
                        <a:pt x="37" y="0"/>
                        <a:pt x="24" y="0"/>
                      </a:cubicBezTo>
                      <a:cubicBezTo>
                        <a:pt x="10" y="0"/>
                        <a:pt x="0" y="10"/>
                        <a:pt x="0" y="24"/>
                      </a:cubicBezTo>
                      <a:cubicBezTo>
                        <a:pt x="0" y="37"/>
                        <a:pt x="10" y="48"/>
                        <a:pt x="24" y="48"/>
                      </a:cubicBezTo>
                      <a:close/>
                      <a:moveTo>
                        <a:pt x="24" y="16"/>
                      </a:moveTo>
                      <a:cubicBezTo>
                        <a:pt x="28" y="16"/>
                        <a:pt x="32" y="19"/>
                        <a:pt x="32" y="24"/>
                      </a:cubicBezTo>
                      <a:cubicBezTo>
                        <a:pt x="32" y="28"/>
                        <a:pt x="28" y="32"/>
                        <a:pt x="24" y="32"/>
                      </a:cubicBezTo>
                      <a:cubicBezTo>
                        <a:pt x="19" y="32"/>
                        <a:pt x="16" y="28"/>
                        <a:pt x="16" y="24"/>
                      </a:cubicBezTo>
                      <a:cubicBezTo>
                        <a:pt x="16" y="19"/>
                        <a:pt x="19" y="16"/>
                        <a:pt x="24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89094" tIns="44547" rIns="89094" bIns="4454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00" dirty="0"/>
                </a:p>
              </p:txBody>
            </p:sp>
            <p:sp>
              <p:nvSpPr>
                <p:cNvPr id="371" name="Freeform 42">
                  <a:extLst>
                    <a:ext uri="{FF2B5EF4-FFF2-40B4-BE49-F238E27FC236}">
                      <a16:creationId xmlns:a16="http://schemas.microsoft.com/office/drawing/2014/main" id="{6D2D1B21-3388-889C-ACE7-3A90046F6172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537911" y="4611205"/>
                  <a:ext cx="1849437" cy="1838325"/>
                </a:xfrm>
                <a:custGeom>
                  <a:avLst/>
                  <a:gdLst>
                    <a:gd name="T0" fmla="*/ 192 w 384"/>
                    <a:gd name="T1" fmla="*/ 0 h 384"/>
                    <a:gd name="T2" fmla="*/ 0 w 384"/>
                    <a:gd name="T3" fmla="*/ 192 h 384"/>
                    <a:gd name="T4" fmla="*/ 192 w 384"/>
                    <a:gd name="T5" fmla="*/ 384 h 384"/>
                    <a:gd name="T6" fmla="*/ 384 w 384"/>
                    <a:gd name="T7" fmla="*/ 192 h 384"/>
                    <a:gd name="T8" fmla="*/ 192 w 384"/>
                    <a:gd name="T9" fmla="*/ 0 h 384"/>
                    <a:gd name="T10" fmla="*/ 192 w 384"/>
                    <a:gd name="T11" fmla="*/ 368 h 384"/>
                    <a:gd name="T12" fmla="*/ 16 w 384"/>
                    <a:gd name="T13" fmla="*/ 192 h 384"/>
                    <a:gd name="T14" fmla="*/ 192 w 384"/>
                    <a:gd name="T15" fmla="*/ 16 h 384"/>
                    <a:gd name="T16" fmla="*/ 368 w 384"/>
                    <a:gd name="T17" fmla="*/ 192 h 384"/>
                    <a:gd name="T18" fmla="*/ 192 w 384"/>
                    <a:gd name="T19" fmla="*/ 368 h 3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384" h="384">
                      <a:moveTo>
                        <a:pt x="192" y="0"/>
                      </a:moveTo>
                      <a:cubicBezTo>
                        <a:pt x="86" y="0"/>
                        <a:pt x="0" y="86"/>
                        <a:pt x="0" y="192"/>
                      </a:cubicBezTo>
                      <a:cubicBezTo>
                        <a:pt x="0" y="298"/>
                        <a:pt x="86" y="384"/>
                        <a:pt x="192" y="384"/>
                      </a:cubicBezTo>
                      <a:cubicBezTo>
                        <a:pt x="298" y="384"/>
                        <a:pt x="384" y="298"/>
                        <a:pt x="384" y="192"/>
                      </a:cubicBezTo>
                      <a:cubicBezTo>
                        <a:pt x="384" y="86"/>
                        <a:pt x="298" y="0"/>
                        <a:pt x="192" y="0"/>
                      </a:cubicBezTo>
                      <a:close/>
                      <a:moveTo>
                        <a:pt x="192" y="368"/>
                      </a:moveTo>
                      <a:cubicBezTo>
                        <a:pt x="95" y="368"/>
                        <a:pt x="16" y="289"/>
                        <a:pt x="16" y="192"/>
                      </a:cubicBezTo>
                      <a:cubicBezTo>
                        <a:pt x="16" y="95"/>
                        <a:pt x="95" y="16"/>
                        <a:pt x="192" y="16"/>
                      </a:cubicBezTo>
                      <a:cubicBezTo>
                        <a:pt x="289" y="16"/>
                        <a:pt x="368" y="95"/>
                        <a:pt x="368" y="192"/>
                      </a:cubicBezTo>
                      <a:cubicBezTo>
                        <a:pt x="368" y="289"/>
                        <a:pt x="289" y="368"/>
                        <a:pt x="192" y="36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89094" tIns="44547" rIns="89094" bIns="4454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00" dirty="0"/>
                </a:p>
              </p:txBody>
            </p:sp>
          </p:grpSp>
          <p:sp>
            <p:nvSpPr>
              <p:cNvPr id="334" name="Rounded Rectangle 43">
                <a:extLst>
                  <a:ext uri="{FF2B5EF4-FFF2-40B4-BE49-F238E27FC236}">
                    <a16:creationId xmlns:a16="http://schemas.microsoft.com/office/drawing/2014/main" id="{969A7466-84D2-7A62-E976-E98024029246}"/>
                  </a:ext>
                </a:extLst>
              </p:cNvPr>
              <p:cNvSpPr/>
              <p:nvPr/>
            </p:nvSpPr>
            <p:spPr bwMode="gray">
              <a:xfrm>
                <a:off x="6685834" y="2337592"/>
                <a:ext cx="687748" cy="687748"/>
              </a:xfrm>
              <a:prstGeom prst="roundRect">
                <a:avLst>
                  <a:gd name="adj" fmla="val 0"/>
                </a:avLst>
              </a:prstGeom>
              <a:solidFill>
                <a:schemeClr val="accent6">
                  <a:lumMod val="40000"/>
                  <a:lumOff val="60000"/>
                </a:schemeClr>
              </a:solidFill>
              <a:ln w="19050" algn="ctr">
                <a:noFill/>
                <a:miter lim="800000"/>
                <a:headEnd/>
                <a:tailEnd/>
              </a:ln>
            </p:spPr>
            <p:txBody>
              <a:bodyPr wrap="square" lIns="86620" tIns="86620" rIns="86620" bIns="86620" rtlCol="0" anchor="ctr"/>
              <a:lstStyle/>
              <a:p>
                <a:pPr algn="ctr">
                  <a:lnSpc>
                    <a:spcPct val="106000"/>
                  </a:lnSpc>
                  <a:buFont typeface="Wingdings 2" pitchFamily="18" charset="2"/>
                  <a:buNone/>
                </a:pPr>
                <a:r>
                  <a:rPr lang="es-MX" sz="200" b="1" dirty="0"/>
                  <a:t>1.9</a:t>
                </a:r>
              </a:p>
            </p:txBody>
          </p:sp>
          <p:sp>
            <p:nvSpPr>
              <p:cNvPr id="335" name="Rounded Rectangle 44">
                <a:extLst>
                  <a:ext uri="{FF2B5EF4-FFF2-40B4-BE49-F238E27FC236}">
                    <a16:creationId xmlns:a16="http://schemas.microsoft.com/office/drawing/2014/main" id="{99DA3B3D-3732-16E7-B0C5-6A6A7DE2B69C}"/>
                  </a:ext>
                </a:extLst>
              </p:cNvPr>
              <p:cNvSpPr/>
              <p:nvPr/>
            </p:nvSpPr>
            <p:spPr bwMode="gray">
              <a:xfrm>
                <a:off x="6486645" y="3537474"/>
                <a:ext cx="1042958" cy="1042958"/>
              </a:xfrm>
              <a:prstGeom prst="roundRect">
                <a:avLst>
                  <a:gd name="adj" fmla="val 0"/>
                </a:avLst>
              </a:prstGeom>
              <a:solidFill>
                <a:schemeClr val="accent6">
                  <a:lumMod val="40000"/>
                  <a:lumOff val="60000"/>
                </a:schemeClr>
              </a:solidFill>
              <a:ln w="19050" algn="ctr">
                <a:noFill/>
                <a:miter lim="800000"/>
                <a:headEnd/>
                <a:tailEnd/>
              </a:ln>
            </p:spPr>
            <p:txBody>
              <a:bodyPr wrap="square" lIns="86620" tIns="86620" rIns="86620" bIns="86620" rtlCol="0" anchor="ctr"/>
              <a:lstStyle/>
              <a:p>
                <a:pPr algn="ctr">
                  <a:lnSpc>
                    <a:spcPct val="106000"/>
                  </a:lnSpc>
                  <a:buFont typeface="Wingdings 2" pitchFamily="18" charset="2"/>
                  <a:buNone/>
                </a:pPr>
                <a:r>
                  <a:rPr lang="es-MX" sz="200" b="1" dirty="0"/>
                  <a:t>4.4</a:t>
                </a:r>
              </a:p>
            </p:txBody>
          </p:sp>
          <p:sp>
            <p:nvSpPr>
              <p:cNvPr id="336" name="Rounded Rectangle 45">
                <a:extLst>
                  <a:ext uri="{FF2B5EF4-FFF2-40B4-BE49-F238E27FC236}">
                    <a16:creationId xmlns:a16="http://schemas.microsoft.com/office/drawing/2014/main" id="{1BDF6348-86DA-6C71-2CA8-24EED33F9FF7}"/>
                  </a:ext>
                </a:extLst>
              </p:cNvPr>
              <p:cNvSpPr/>
              <p:nvPr/>
            </p:nvSpPr>
            <p:spPr bwMode="gray">
              <a:xfrm>
                <a:off x="6686526" y="5074009"/>
                <a:ext cx="612171" cy="612171"/>
              </a:xfrm>
              <a:prstGeom prst="roundRect">
                <a:avLst>
                  <a:gd name="adj" fmla="val 0"/>
                </a:avLst>
              </a:prstGeom>
              <a:solidFill>
                <a:schemeClr val="accent6">
                  <a:lumMod val="40000"/>
                  <a:lumOff val="60000"/>
                </a:schemeClr>
              </a:solidFill>
              <a:ln w="19050" algn="ctr">
                <a:noFill/>
                <a:miter lim="800000"/>
                <a:headEnd/>
                <a:tailEnd/>
              </a:ln>
            </p:spPr>
            <p:txBody>
              <a:bodyPr wrap="square" lIns="86620" tIns="86620" rIns="86620" bIns="86620" rtlCol="0" anchor="ctr"/>
              <a:lstStyle/>
              <a:p>
                <a:pPr algn="ctr">
                  <a:lnSpc>
                    <a:spcPct val="106000"/>
                  </a:lnSpc>
                  <a:buFont typeface="Wingdings 2" pitchFamily="18" charset="2"/>
                  <a:buNone/>
                </a:pPr>
                <a:r>
                  <a:rPr lang="es-MX" sz="200" b="1" dirty="0"/>
                  <a:t>1.5</a:t>
                </a:r>
              </a:p>
            </p:txBody>
          </p:sp>
          <p:sp>
            <p:nvSpPr>
              <p:cNvPr id="337" name="Rounded Rectangle 46">
                <a:extLst>
                  <a:ext uri="{FF2B5EF4-FFF2-40B4-BE49-F238E27FC236}">
                    <a16:creationId xmlns:a16="http://schemas.microsoft.com/office/drawing/2014/main" id="{CF5A25A4-659E-EB19-3C23-7316EEFE337D}"/>
                  </a:ext>
                </a:extLst>
              </p:cNvPr>
              <p:cNvSpPr/>
              <p:nvPr/>
            </p:nvSpPr>
            <p:spPr bwMode="gray">
              <a:xfrm>
                <a:off x="7985455" y="2155811"/>
                <a:ext cx="997612" cy="997612"/>
              </a:xfrm>
              <a:prstGeom prst="roundRect">
                <a:avLst>
                  <a:gd name="adj" fmla="val 0"/>
                </a:avLst>
              </a:prstGeom>
              <a:solidFill>
                <a:schemeClr val="accent6">
                  <a:lumMod val="40000"/>
                  <a:lumOff val="60000"/>
                </a:schemeClr>
              </a:solidFill>
              <a:ln w="19050" algn="ctr">
                <a:noFill/>
                <a:miter lim="800000"/>
                <a:headEnd/>
                <a:tailEnd/>
              </a:ln>
            </p:spPr>
            <p:txBody>
              <a:bodyPr wrap="square" lIns="86620" tIns="86620" rIns="86620" bIns="86620" rtlCol="0" anchor="ctr"/>
              <a:lstStyle/>
              <a:p>
                <a:pPr algn="ctr">
                  <a:lnSpc>
                    <a:spcPct val="106000"/>
                  </a:lnSpc>
                  <a:buFont typeface="Wingdings 2" pitchFamily="18" charset="2"/>
                  <a:buNone/>
                </a:pPr>
                <a:r>
                  <a:rPr lang="es-MX" sz="200" b="1" dirty="0"/>
                  <a:t>4.0</a:t>
                </a:r>
              </a:p>
            </p:txBody>
          </p:sp>
          <p:sp>
            <p:nvSpPr>
              <p:cNvPr id="338" name="Rounded Rectangle 47">
                <a:extLst>
                  <a:ext uri="{FF2B5EF4-FFF2-40B4-BE49-F238E27FC236}">
                    <a16:creationId xmlns:a16="http://schemas.microsoft.com/office/drawing/2014/main" id="{21B9E4B9-FF17-21C0-C52B-AD38C34BEBD1}"/>
                  </a:ext>
                </a:extLst>
              </p:cNvPr>
              <p:cNvSpPr/>
              <p:nvPr/>
            </p:nvSpPr>
            <p:spPr bwMode="gray">
              <a:xfrm>
                <a:off x="8055466" y="4905356"/>
                <a:ext cx="861574" cy="861574"/>
              </a:xfrm>
              <a:prstGeom prst="roundRect">
                <a:avLst>
                  <a:gd name="adj" fmla="val 0"/>
                </a:avLst>
              </a:prstGeom>
              <a:solidFill>
                <a:schemeClr val="accent6">
                  <a:lumMod val="40000"/>
                  <a:lumOff val="60000"/>
                </a:schemeClr>
              </a:solidFill>
              <a:ln w="19050" algn="ctr">
                <a:noFill/>
                <a:miter lim="800000"/>
                <a:headEnd/>
                <a:tailEnd/>
              </a:ln>
            </p:spPr>
            <p:txBody>
              <a:bodyPr wrap="square" lIns="86620" tIns="86620" rIns="86620" bIns="86620" rtlCol="0" anchor="ctr"/>
              <a:lstStyle/>
              <a:p>
                <a:pPr algn="ctr">
                  <a:lnSpc>
                    <a:spcPct val="106000"/>
                  </a:lnSpc>
                  <a:buFont typeface="Wingdings 2" pitchFamily="18" charset="2"/>
                  <a:buNone/>
                </a:pPr>
                <a:r>
                  <a:rPr lang="es-MX" sz="200" b="1" dirty="0"/>
                  <a:t>3</a:t>
                </a:r>
              </a:p>
            </p:txBody>
          </p:sp>
          <p:sp>
            <p:nvSpPr>
              <p:cNvPr id="339" name="Rounded Rectangle 48">
                <a:extLst>
                  <a:ext uri="{FF2B5EF4-FFF2-40B4-BE49-F238E27FC236}">
                    <a16:creationId xmlns:a16="http://schemas.microsoft.com/office/drawing/2014/main" id="{9745A70E-1BD7-3112-2287-9AD199622637}"/>
                  </a:ext>
                </a:extLst>
              </p:cNvPr>
              <p:cNvSpPr/>
              <p:nvPr/>
            </p:nvSpPr>
            <p:spPr bwMode="gray">
              <a:xfrm>
                <a:off x="9400765" y="2219582"/>
                <a:ext cx="929593" cy="929593"/>
              </a:xfrm>
              <a:prstGeom prst="roundRect">
                <a:avLst>
                  <a:gd name="adj" fmla="val 0"/>
                </a:avLst>
              </a:prstGeom>
              <a:solidFill>
                <a:schemeClr val="accent6">
                  <a:lumMod val="40000"/>
                  <a:lumOff val="60000"/>
                </a:schemeClr>
              </a:solidFill>
              <a:ln w="19050" algn="ctr">
                <a:noFill/>
                <a:miter lim="800000"/>
                <a:headEnd/>
                <a:tailEnd/>
              </a:ln>
            </p:spPr>
            <p:txBody>
              <a:bodyPr wrap="square" lIns="86620" tIns="86620" rIns="86620" bIns="86620" rtlCol="0" anchor="ctr"/>
              <a:lstStyle/>
              <a:p>
                <a:pPr algn="ctr">
                  <a:lnSpc>
                    <a:spcPct val="106000"/>
                  </a:lnSpc>
                  <a:buFont typeface="Wingdings 2" pitchFamily="18" charset="2"/>
                  <a:buNone/>
                </a:pPr>
                <a:r>
                  <a:rPr lang="es-MX" sz="200" b="1" dirty="0"/>
                  <a:t>3.5</a:t>
                </a:r>
              </a:p>
            </p:txBody>
          </p:sp>
          <p:sp>
            <p:nvSpPr>
              <p:cNvPr id="340" name="Rounded Rectangle 49">
                <a:extLst>
                  <a:ext uri="{FF2B5EF4-FFF2-40B4-BE49-F238E27FC236}">
                    <a16:creationId xmlns:a16="http://schemas.microsoft.com/office/drawing/2014/main" id="{71B3BEC2-9690-A50A-9EEE-71E4B772B02E}"/>
                  </a:ext>
                </a:extLst>
              </p:cNvPr>
              <p:cNvSpPr/>
              <p:nvPr/>
            </p:nvSpPr>
            <p:spPr bwMode="gray">
              <a:xfrm>
                <a:off x="9535088" y="3718513"/>
                <a:ext cx="649959" cy="649960"/>
              </a:xfrm>
              <a:prstGeom prst="roundRect">
                <a:avLst>
                  <a:gd name="adj" fmla="val 0"/>
                </a:avLst>
              </a:prstGeom>
              <a:solidFill>
                <a:schemeClr val="accent6">
                  <a:lumMod val="40000"/>
                  <a:lumOff val="60000"/>
                </a:schemeClr>
              </a:solidFill>
              <a:ln w="19050" algn="ctr">
                <a:noFill/>
                <a:miter lim="800000"/>
                <a:headEnd/>
                <a:tailEnd/>
              </a:ln>
            </p:spPr>
            <p:txBody>
              <a:bodyPr wrap="square" lIns="86620" tIns="86620" rIns="86620" bIns="86620" rtlCol="0" anchor="ctr"/>
              <a:lstStyle/>
              <a:p>
                <a:pPr algn="ctr">
                  <a:lnSpc>
                    <a:spcPct val="106000"/>
                  </a:lnSpc>
                  <a:buFont typeface="Wingdings 2" pitchFamily="18" charset="2"/>
                  <a:buNone/>
                </a:pPr>
                <a:r>
                  <a:rPr lang="es-MX" sz="200" b="1" dirty="0"/>
                  <a:t>1.7</a:t>
                </a:r>
              </a:p>
            </p:txBody>
          </p:sp>
          <p:sp>
            <p:nvSpPr>
              <p:cNvPr id="341" name="Rounded Rectangle 50">
                <a:extLst>
                  <a:ext uri="{FF2B5EF4-FFF2-40B4-BE49-F238E27FC236}">
                    <a16:creationId xmlns:a16="http://schemas.microsoft.com/office/drawing/2014/main" id="{1C15B2FA-F25F-1740-068F-18A559519156}"/>
                  </a:ext>
                </a:extLst>
              </p:cNvPr>
              <p:cNvSpPr/>
              <p:nvPr/>
            </p:nvSpPr>
            <p:spPr bwMode="gray">
              <a:xfrm>
                <a:off x="9585805" y="5077821"/>
                <a:ext cx="544152" cy="544152"/>
              </a:xfrm>
              <a:prstGeom prst="roundRect">
                <a:avLst>
                  <a:gd name="adj" fmla="val 0"/>
                </a:avLst>
              </a:prstGeom>
              <a:solidFill>
                <a:schemeClr val="accent6">
                  <a:lumMod val="40000"/>
                  <a:lumOff val="60000"/>
                </a:schemeClr>
              </a:solidFill>
              <a:ln w="19050" algn="ctr">
                <a:noFill/>
                <a:miter lim="800000"/>
                <a:headEnd/>
                <a:tailEnd/>
              </a:ln>
            </p:spPr>
            <p:txBody>
              <a:bodyPr wrap="square" lIns="86620" tIns="86620" rIns="86620" bIns="86620" rtlCol="0" anchor="ctr"/>
              <a:lstStyle/>
              <a:p>
                <a:pPr algn="ctr">
                  <a:lnSpc>
                    <a:spcPct val="106000"/>
                  </a:lnSpc>
                  <a:buFont typeface="Wingdings 2" pitchFamily="18" charset="2"/>
                  <a:buNone/>
                </a:pPr>
                <a:r>
                  <a:rPr lang="es-MX" sz="200" b="1" dirty="0"/>
                  <a:t>1.2</a:t>
                </a:r>
              </a:p>
            </p:txBody>
          </p:sp>
          <p:sp>
            <p:nvSpPr>
              <p:cNvPr id="342" name="Rounded Rectangle 51">
                <a:extLst>
                  <a:ext uri="{FF2B5EF4-FFF2-40B4-BE49-F238E27FC236}">
                    <a16:creationId xmlns:a16="http://schemas.microsoft.com/office/drawing/2014/main" id="{60009988-20A0-53F3-881D-7145A7E45773}"/>
                  </a:ext>
                </a:extLst>
              </p:cNvPr>
              <p:cNvSpPr/>
              <p:nvPr/>
            </p:nvSpPr>
            <p:spPr bwMode="gray">
              <a:xfrm>
                <a:off x="7735698" y="3284987"/>
                <a:ext cx="1473744" cy="1473745"/>
              </a:xfrm>
              <a:prstGeom prst="roundRect">
                <a:avLst>
                  <a:gd name="adj" fmla="val 0"/>
                </a:avLst>
              </a:prstGeom>
              <a:solidFill>
                <a:schemeClr val="accent6">
                  <a:lumMod val="40000"/>
                  <a:lumOff val="60000"/>
                </a:schemeClr>
              </a:solidFill>
              <a:ln w="19050" algn="ctr">
                <a:noFill/>
                <a:miter lim="800000"/>
                <a:headEnd/>
                <a:tailEnd/>
              </a:ln>
            </p:spPr>
            <p:txBody>
              <a:bodyPr wrap="square" lIns="86620" tIns="86620" rIns="86620" bIns="86620" rtlCol="0" anchor="ctr"/>
              <a:lstStyle/>
              <a:p>
                <a:pPr algn="ctr">
                  <a:lnSpc>
                    <a:spcPct val="106000"/>
                  </a:lnSpc>
                  <a:buFont typeface="Wingdings 2" pitchFamily="18" charset="2"/>
                  <a:buNone/>
                </a:pPr>
                <a:r>
                  <a:rPr lang="es-MX" sz="200" b="1" dirty="0"/>
                  <a:t>8.8</a:t>
                </a:r>
              </a:p>
            </p:txBody>
          </p:sp>
          <p:cxnSp>
            <p:nvCxnSpPr>
              <p:cNvPr id="343" name="Straight Connector 342">
                <a:extLst>
                  <a:ext uri="{FF2B5EF4-FFF2-40B4-BE49-F238E27FC236}">
                    <a16:creationId xmlns:a16="http://schemas.microsoft.com/office/drawing/2014/main" id="{C4507333-4FC9-01D2-7271-B6DEF360D7BF}"/>
                  </a:ext>
                </a:extLst>
              </p:cNvPr>
              <p:cNvCxnSpPr/>
              <p:nvPr/>
            </p:nvCxnSpPr>
            <p:spPr>
              <a:xfrm>
                <a:off x="5454312" y="2103550"/>
                <a:ext cx="5901564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4" name="Straight Connector 343">
                <a:extLst>
                  <a:ext uri="{FF2B5EF4-FFF2-40B4-BE49-F238E27FC236}">
                    <a16:creationId xmlns:a16="http://schemas.microsoft.com/office/drawing/2014/main" id="{4987441F-E8C7-B0FF-CBC9-3276BCF2E36E}"/>
                  </a:ext>
                </a:extLst>
              </p:cNvPr>
              <p:cNvCxnSpPr/>
              <p:nvPr/>
            </p:nvCxnSpPr>
            <p:spPr>
              <a:xfrm>
                <a:off x="5418590" y="3228791"/>
                <a:ext cx="5937286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5" name="Straight Connector 344">
                <a:extLst>
                  <a:ext uri="{FF2B5EF4-FFF2-40B4-BE49-F238E27FC236}">
                    <a16:creationId xmlns:a16="http://schemas.microsoft.com/office/drawing/2014/main" id="{67999A26-2ED4-9989-D72A-4279B3D61272}"/>
                  </a:ext>
                </a:extLst>
              </p:cNvPr>
              <p:cNvCxnSpPr/>
              <p:nvPr/>
            </p:nvCxnSpPr>
            <p:spPr>
              <a:xfrm flipV="1">
                <a:off x="5445381" y="4818418"/>
                <a:ext cx="5910495" cy="17861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6" name="Straight Connector 345">
                <a:extLst>
                  <a:ext uri="{FF2B5EF4-FFF2-40B4-BE49-F238E27FC236}">
                    <a16:creationId xmlns:a16="http://schemas.microsoft.com/office/drawing/2014/main" id="{61A63D16-4537-52BD-2CE5-54E81DD1062B}"/>
                  </a:ext>
                </a:extLst>
              </p:cNvPr>
              <p:cNvCxnSpPr/>
              <p:nvPr/>
            </p:nvCxnSpPr>
            <p:spPr>
              <a:xfrm rot="5400000">
                <a:off x="4262619" y="3786420"/>
                <a:ext cx="415162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7" name="Straight Connector 346">
                <a:extLst>
                  <a:ext uri="{FF2B5EF4-FFF2-40B4-BE49-F238E27FC236}">
                    <a16:creationId xmlns:a16="http://schemas.microsoft.com/office/drawing/2014/main" id="{519369AA-9A4B-F74C-4B11-ED2F94F78930}"/>
                  </a:ext>
                </a:extLst>
              </p:cNvPr>
              <p:cNvCxnSpPr/>
              <p:nvPr/>
            </p:nvCxnSpPr>
            <p:spPr>
              <a:xfrm rot="5400000">
                <a:off x="5584331" y="3777489"/>
                <a:ext cx="415162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8" name="Straight Connector 347">
                <a:extLst>
                  <a:ext uri="{FF2B5EF4-FFF2-40B4-BE49-F238E27FC236}">
                    <a16:creationId xmlns:a16="http://schemas.microsoft.com/office/drawing/2014/main" id="{3FC9C7CF-3DDF-1F2B-C6C1-D9560CF6050F}"/>
                  </a:ext>
                </a:extLst>
              </p:cNvPr>
              <p:cNvCxnSpPr/>
              <p:nvPr/>
            </p:nvCxnSpPr>
            <p:spPr>
              <a:xfrm rot="5400000">
                <a:off x="7191819" y="3795350"/>
                <a:ext cx="415162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9" name="Straight Connector 348">
                <a:extLst>
                  <a:ext uri="{FF2B5EF4-FFF2-40B4-BE49-F238E27FC236}">
                    <a16:creationId xmlns:a16="http://schemas.microsoft.com/office/drawing/2014/main" id="{65CBBA6E-2F98-12FC-BAA4-9BAFDDF3E7CD}"/>
                  </a:ext>
                </a:extLst>
              </p:cNvPr>
              <p:cNvCxnSpPr/>
              <p:nvPr/>
            </p:nvCxnSpPr>
            <p:spPr>
              <a:xfrm rot="5400000">
                <a:off x="8379574" y="3795350"/>
                <a:ext cx="415162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0" name="TextBox 349">
                <a:extLst>
                  <a:ext uri="{FF2B5EF4-FFF2-40B4-BE49-F238E27FC236}">
                    <a16:creationId xmlns:a16="http://schemas.microsoft.com/office/drawing/2014/main" id="{DEE8A1E5-44FF-992F-3027-CFEB9FB71C52}"/>
                  </a:ext>
                </a:extLst>
              </p:cNvPr>
              <p:cNvSpPr txBox="1"/>
              <p:nvPr/>
            </p:nvSpPr>
            <p:spPr>
              <a:xfrm>
                <a:off x="7813360" y="6029257"/>
                <a:ext cx="1270032" cy="32801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spcBef>
                    <a:spcPts val="585"/>
                  </a:spcBef>
                  <a:buSzPct val="100000"/>
                </a:pPr>
                <a:r>
                  <a:rPr lang="es-MX" sz="400" b="1" dirty="0"/>
                  <a:t>15.8</a:t>
                </a:r>
              </a:p>
            </p:txBody>
          </p:sp>
          <p:sp>
            <p:nvSpPr>
              <p:cNvPr id="351" name="TextBox 350">
                <a:extLst>
                  <a:ext uri="{FF2B5EF4-FFF2-40B4-BE49-F238E27FC236}">
                    <a16:creationId xmlns:a16="http://schemas.microsoft.com/office/drawing/2014/main" id="{AEED500B-1264-90FB-49F1-FF3288054D74}"/>
                  </a:ext>
                </a:extLst>
              </p:cNvPr>
              <p:cNvSpPr txBox="1"/>
              <p:nvPr/>
            </p:nvSpPr>
            <p:spPr>
              <a:xfrm>
                <a:off x="9233311" y="6064982"/>
                <a:ext cx="1270032" cy="32801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spcBef>
                    <a:spcPts val="585"/>
                  </a:spcBef>
                  <a:buSzPct val="100000"/>
                </a:pPr>
                <a:r>
                  <a:rPr lang="es-MX" sz="400" b="1" dirty="0"/>
                  <a:t>6.4</a:t>
                </a:r>
              </a:p>
            </p:txBody>
          </p:sp>
          <p:grpSp>
            <p:nvGrpSpPr>
              <p:cNvPr id="352" name="Group 351">
                <a:extLst>
                  <a:ext uri="{FF2B5EF4-FFF2-40B4-BE49-F238E27FC236}">
                    <a16:creationId xmlns:a16="http://schemas.microsoft.com/office/drawing/2014/main" id="{288ECC1B-99A1-98D9-036F-7652BC4D9D3F}"/>
                  </a:ext>
                </a:extLst>
              </p:cNvPr>
              <p:cNvGrpSpPr/>
              <p:nvPr/>
            </p:nvGrpSpPr>
            <p:grpSpPr>
              <a:xfrm rot="16200000">
                <a:off x="8727097" y="3928857"/>
                <a:ext cx="3775364" cy="236380"/>
                <a:chOff x="5417536" y="5951479"/>
                <a:chExt cx="4713823" cy="252116"/>
              </a:xfrm>
            </p:grpSpPr>
            <p:sp>
              <p:nvSpPr>
                <p:cNvPr id="362" name="Isosceles Triangle 361">
                  <a:extLst>
                    <a:ext uri="{FF2B5EF4-FFF2-40B4-BE49-F238E27FC236}">
                      <a16:creationId xmlns:a16="http://schemas.microsoft.com/office/drawing/2014/main" id="{25DD5099-7F9D-8046-C698-262B1A6410DD}"/>
                    </a:ext>
                  </a:extLst>
                </p:cNvPr>
                <p:cNvSpPr/>
                <p:nvPr/>
              </p:nvSpPr>
              <p:spPr bwMode="gray">
                <a:xfrm rot="10800000">
                  <a:off x="8767920" y="5964802"/>
                  <a:ext cx="1363439" cy="238793"/>
                </a:xfrm>
                <a:prstGeom prst="triangle">
                  <a:avLst/>
                </a:prstGeom>
                <a:solidFill>
                  <a:schemeClr val="tx2">
                    <a:lumMod val="20000"/>
                    <a:lumOff val="80000"/>
                  </a:schemeClr>
                </a:solidFill>
                <a:ln w="19050" algn="ctr">
                  <a:noFill/>
                  <a:miter lim="800000"/>
                  <a:headEnd/>
                  <a:tailEnd/>
                </a:ln>
              </p:spPr>
              <p:txBody>
                <a:bodyPr wrap="square" lIns="86620" tIns="86620" rIns="86620" bIns="86620" rtlCol="0" anchor="ctr"/>
                <a:lstStyle/>
                <a:p>
                  <a:pPr algn="ctr">
                    <a:lnSpc>
                      <a:spcPct val="106000"/>
                    </a:lnSpc>
                    <a:buFont typeface="Wingdings 2" pitchFamily="18" charset="2"/>
                    <a:buNone/>
                  </a:pPr>
                  <a:endParaRPr lang="es-MX" sz="100" b="1" dirty="0"/>
                </a:p>
              </p:txBody>
            </p:sp>
            <p:sp>
              <p:nvSpPr>
                <p:cNvPr id="363" name="Isosceles Triangle 362">
                  <a:extLst>
                    <a:ext uri="{FF2B5EF4-FFF2-40B4-BE49-F238E27FC236}">
                      <a16:creationId xmlns:a16="http://schemas.microsoft.com/office/drawing/2014/main" id="{6360B188-C5AF-6CCC-3B6B-F93C48C80A46}"/>
                    </a:ext>
                  </a:extLst>
                </p:cNvPr>
                <p:cNvSpPr/>
                <p:nvPr/>
              </p:nvSpPr>
              <p:spPr bwMode="gray">
                <a:xfrm rot="10800000">
                  <a:off x="7077428" y="5953928"/>
                  <a:ext cx="1411807" cy="221668"/>
                </a:xfrm>
                <a:prstGeom prst="triangle">
                  <a:avLst/>
                </a:prstGeom>
                <a:solidFill>
                  <a:schemeClr val="tx2">
                    <a:lumMod val="20000"/>
                    <a:lumOff val="80000"/>
                  </a:schemeClr>
                </a:solidFill>
                <a:ln w="19050" algn="ctr">
                  <a:noFill/>
                  <a:miter lim="800000"/>
                  <a:headEnd/>
                  <a:tailEnd/>
                </a:ln>
              </p:spPr>
              <p:txBody>
                <a:bodyPr wrap="square" lIns="86620" tIns="86620" rIns="86620" bIns="86620" rtlCol="0" anchor="ctr"/>
                <a:lstStyle/>
                <a:p>
                  <a:pPr algn="ctr">
                    <a:lnSpc>
                      <a:spcPct val="106000"/>
                    </a:lnSpc>
                    <a:buFont typeface="Wingdings 2" pitchFamily="18" charset="2"/>
                    <a:buNone/>
                  </a:pPr>
                  <a:endParaRPr lang="es-MX" sz="100" b="1" dirty="0"/>
                </a:p>
              </p:txBody>
            </p:sp>
            <p:sp>
              <p:nvSpPr>
                <p:cNvPr id="364" name="Isosceles Triangle 363">
                  <a:extLst>
                    <a:ext uri="{FF2B5EF4-FFF2-40B4-BE49-F238E27FC236}">
                      <a16:creationId xmlns:a16="http://schemas.microsoft.com/office/drawing/2014/main" id="{DF4C104D-A411-114E-E19B-6616DDBE6864}"/>
                    </a:ext>
                  </a:extLst>
                </p:cNvPr>
                <p:cNvSpPr/>
                <p:nvPr/>
              </p:nvSpPr>
              <p:spPr bwMode="gray">
                <a:xfrm rot="10800000">
                  <a:off x="5417536" y="5951479"/>
                  <a:ext cx="1386504" cy="213635"/>
                </a:xfrm>
                <a:prstGeom prst="triangle">
                  <a:avLst/>
                </a:prstGeom>
                <a:solidFill>
                  <a:schemeClr val="tx2">
                    <a:lumMod val="20000"/>
                    <a:lumOff val="80000"/>
                  </a:schemeClr>
                </a:solidFill>
                <a:ln w="19050" algn="ctr">
                  <a:noFill/>
                  <a:miter lim="800000"/>
                  <a:headEnd/>
                  <a:tailEnd/>
                </a:ln>
              </p:spPr>
              <p:txBody>
                <a:bodyPr wrap="square" lIns="86620" tIns="86620" rIns="86620" bIns="86620" rtlCol="0" anchor="ctr"/>
                <a:lstStyle/>
                <a:p>
                  <a:pPr algn="ctr">
                    <a:lnSpc>
                      <a:spcPct val="106000"/>
                    </a:lnSpc>
                    <a:buFont typeface="Wingdings 2" pitchFamily="18" charset="2"/>
                    <a:buNone/>
                  </a:pPr>
                  <a:endParaRPr lang="es-MX" sz="100" b="1" dirty="0"/>
                </a:p>
              </p:txBody>
            </p:sp>
          </p:grpSp>
          <p:sp>
            <p:nvSpPr>
              <p:cNvPr id="353" name="TextBox 352">
                <a:extLst>
                  <a:ext uri="{FF2B5EF4-FFF2-40B4-BE49-F238E27FC236}">
                    <a16:creationId xmlns:a16="http://schemas.microsoft.com/office/drawing/2014/main" id="{15B86639-6A40-DD92-7340-1CFCAB117517}"/>
                  </a:ext>
                </a:extLst>
              </p:cNvPr>
              <p:cNvSpPr txBox="1"/>
              <p:nvPr/>
            </p:nvSpPr>
            <p:spPr>
              <a:xfrm>
                <a:off x="10376107" y="2556212"/>
                <a:ext cx="1270032" cy="32801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spcBef>
                    <a:spcPts val="585"/>
                  </a:spcBef>
                  <a:buSzPct val="100000"/>
                </a:pPr>
                <a:r>
                  <a:rPr lang="es-MX" sz="400" b="1" dirty="0"/>
                  <a:t>9.4</a:t>
                </a:r>
              </a:p>
            </p:txBody>
          </p:sp>
          <p:sp>
            <p:nvSpPr>
              <p:cNvPr id="354" name="TextBox 353">
                <a:extLst>
                  <a:ext uri="{FF2B5EF4-FFF2-40B4-BE49-F238E27FC236}">
                    <a16:creationId xmlns:a16="http://schemas.microsoft.com/office/drawing/2014/main" id="{22893983-F0EC-F42F-9945-969994FC37D8}"/>
                  </a:ext>
                </a:extLst>
              </p:cNvPr>
              <p:cNvSpPr txBox="1"/>
              <p:nvPr/>
            </p:nvSpPr>
            <p:spPr>
              <a:xfrm>
                <a:off x="10385038" y="3877924"/>
                <a:ext cx="1270032" cy="32801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spcBef>
                    <a:spcPts val="585"/>
                  </a:spcBef>
                  <a:buSzPct val="100000"/>
                </a:pPr>
                <a:r>
                  <a:rPr lang="es-MX" sz="400" b="1" dirty="0"/>
                  <a:t>14.9</a:t>
                </a:r>
              </a:p>
            </p:txBody>
          </p:sp>
          <p:sp>
            <p:nvSpPr>
              <p:cNvPr id="355" name="TextBox 354">
                <a:extLst>
                  <a:ext uri="{FF2B5EF4-FFF2-40B4-BE49-F238E27FC236}">
                    <a16:creationId xmlns:a16="http://schemas.microsoft.com/office/drawing/2014/main" id="{07B48314-33A2-03EF-63E8-1B5514AEB223}"/>
                  </a:ext>
                </a:extLst>
              </p:cNvPr>
              <p:cNvSpPr txBox="1"/>
              <p:nvPr/>
            </p:nvSpPr>
            <p:spPr>
              <a:xfrm>
                <a:off x="10393968" y="5226430"/>
                <a:ext cx="1270032" cy="32801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spcBef>
                    <a:spcPts val="585"/>
                  </a:spcBef>
                  <a:buSzPct val="100000"/>
                </a:pPr>
                <a:r>
                  <a:rPr lang="es-MX" sz="400" b="1" dirty="0"/>
                  <a:t>5.7</a:t>
                </a:r>
              </a:p>
            </p:txBody>
          </p:sp>
          <p:sp>
            <p:nvSpPr>
              <p:cNvPr id="356" name="Freeform 76">
                <a:extLst>
                  <a:ext uri="{FF2B5EF4-FFF2-40B4-BE49-F238E27FC236}">
                    <a16:creationId xmlns:a16="http://schemas.microsoft.com/office/drawing/2014/main" id="{620C3C9C-2E93-19C1-CFF3-2B5BC34845D5}"/>
                  </a:ext>
                </a:extLst>
              </p:cNvPr>
              <p:cNvSpPr/>
              <p:nvPr/>
            </p:nvSpPr>
            <p:spPr bwMode="gray">
              <a:xfrm>
                <a:off x="7157485" y="2113717"/>
                <a:ext cx="3306831" cy="1880017"/>
              </a:xfrm>
              <a:custGeom>
                <a:avLst/>
                <a:gdLst>
                  <a:gd name="connsiteX0" fmla="*/ 0 w 3526970"/>
                  <a:gd name="connsiteY0" fmla="*/ 0 h 1961629"/>
                  <a:gd name="connsiteX1" fmla="*/ 3526970 w 3526970"/>
                  <a:gd name="connsiteY1" fmla="*/ 24177 h 1961629"/>
                  <a:gd name="connsiteX2" fmla="*/ 3526970 w 3526970"/>
                  <a:gd name="connsiteY2" fmla="*/ 1537086 h 1961629"/>
                  <a:gd name="connsiteX3" fmla="*/ 3526970 w 3526970"/>
                  <a:gd name="connsiteY3" fmla="*/ 1837428 h 1961629"/>
                  <a:gd name="connsiteX4" fmla="*/ 3526970 w 3526970"/>
                  <a:gd name="connsiteY4" fmla="*/ 1961629 h 1961629"/>
                  <a:gd name="connsiteX5" fmla="*/ 2253342 w 3526970"/>
                  <a:gd name="connsiteY5" fmla="*/ 1961629 h 1961629"/>
                  <a:gd name="connsiteX6" fmla="*/ 2253342 w 3526970"/>
                  <a:gd name="connsiteY6" fmla="*/ 1837428 h 1961629"/>
                  <a:gd name="connsiteX7" fmla="*/ 433026 w 3526970"/>
                  <a:gd name="connsiteY7" fmla="*/ 1837428 h 1961629"/>
                  <a:gd name="connsiteX8" fmla="*/ 433026 w 3526970"/>
                  <a:gd name="connsiteY8" fmla="*/ 1269276 h 1961629"/>
                  <a:gd name="connsiteX9" fmla="*/ 0 w 3526970"/>
                  <a:gd name="connsiteY9" fmla="*/ 1269276 h 1961629"/>
                  <a:gd name="connsiteX0" fmla="*/ 0 w 3526970"/>
                  <a:gd name="connsiteY0" fmla="*/ 0 h 1961629"/>
                  <a:gd name="connsiteX1" fmla="*/ 3526970 w 3526970"/>
                  <a:gd name="connsiteY1" fmla="*/ 2405 h 1961629"/>
                  <a:gd name="connsiteX2" fmla="*/ 3526970 w 3526970"/>
                  <a:gd name="connsiteY2" fmla="*/ 1537086 h 1961629"/>
                  <a:gd name="connsiteX3" fmla="*/ 3526970 w 3526970"/>
                  <a:gd name="connsiteY3" fmla="*/ 1837428 h 1961629"/>
                  <a:gd name="connsiteX4" fmla="*/ 3526970 w 3526970"/>
                  <a:gd name="connsiteY4" fmla="*/ 1961629 h 1961629"/>
                  <a:gd name="connsiteX5" fmla="*/ 2253342 w 3526970"/>
                  <a:gd name="connsiteY5" fmla="*/ 1961629 h 1961629"/>
                  <a:gd name="connsiteX6" fmla="*/ 2253342 w 3526970"/>
                  <a:gd name="connsiteY6" fmla="*/ 1837428 h 1961629"/>
                  <a:gd name="connsiteX7" fmla="*/ 433026 w 3526970"/>
                  <a:gd name="connsiteY7" fmla="*/ 1837428 h 1961629"/>
                  <a:gd name="connsiteX8" fmla="*/ 433026 w 3526970"/>
                  <a:gd name="connsiteY8" fmla="*/ 1269276 h 1961629"/>
                  <a:gd name="connsiteX9" fmla="*/ 0 w 3526970"/>
                  <a:gd name="connsiteY9" fmla="*/ 1269276 h 1961629"/>
                  <a:gd name="connsiteX10" fmla="*/ 0 w 3526970"/>
                  <a:gd name="connsiteY10" fmla="*/ 0 h 1961629"/>
                  <a:gd name="connsiteX0" fmla="*/ 0 w 3526970"/>
                  <a:gd name="connsiteY0" fmla="*/ 0 h 1961629"/>
                  <a:gd name="connsiteX1" fmla="*/ 3526970 w 3526970"/>
                  <a:gd name="connsiteY1" fmla="*/ 2405 h 1961629"/>
                  <a:gd name="connsiteX2" fmla="*/ 3526970 w 3526970"/>
                  <a:gd name="connsiteY2" fmla="*/ 1537086 h 1961629"/>
                  <a:gd name="connsiteX3" fmla="*/ 3526970 w 3526970"/>
                  <a:gd name="connsiteY3" fmla="*/ 1837428 h 1961629"/>
                  <a:gd name="connsiteX4" fmla="*/ 3526970 w 3526970"/>
                  <a:gd name="connsiteY4" fmla="*/ 1961629 h 1961629"/>
                  <a:gd name="connsiteX5" fmla="*/ 2253342 w 3526970"/>
                  <a:gd name="connsiteY5" fmla="*/ 1961629 h 1961629"/>
                  <a:gd name="connsiteX6" fmla="*/ 2253342 w 3526970"/>
                  <a:gd name="connsiteY6" fmla="*/ 1837428 h 1961629"/>
                  <a:gd name="connsiteX7" fmla="*/ 433026 w 3526970"/>
                  <a:gd name="connsiteY7" fmla="*/ 1837428 h 1961629"/>
                  <a:gd name="connsiteX8" fmla="*/ 433026 w 3526970"/>
                  <a:gd name="connsiteY8" fmla="*/ 1269276 h 1961629"/>
                  <a:gd name="connsiteX9" fmla="*/ 0 w 3526970"/>
                  <a:gd name="connsiteY9" fmla="*/ 1182190 h 1961629"/>
                  <a:gd name="connsiteX10" fmla="*/ 0 w 3526970"/>
                  <a:gd name="connsiteY10" fmla="*/ 0 h 1961629"/>
                  <a:gd name="connsiteX0" fmla="*/ 0 w 3526970"/>
                  <a:gd name="connsiteY0" fmla="*/ 0 h 1961629"/>
                  <a:gd name="connsiteX1" fmla="*/ 3526970 w 3526970"/>
                  <a:gd name="connsiteY1" fmla="*/ 2405 h 1961629"/>
                  <a:gd name="connsiteX2" fmla="*/ 3526970 w 3526970"/>
                  <a:gd name="connsiteY2" fmla="*/ 1537086 h 1961629"/>
                  <a:gd name="connsiteX3" fmla="*/ 3526970 w 3526970"/>
                  <a:gd name="connsiteY3" fmla="*/ 1837428 h 1961629"/>
                  <a:gd name="connsiteX4" fmla="*/ 3526970 w 3526970"/>
                  <a:gd name="connsiteY4" fmla="*/ 1961629 h 1961629"/>
                  <a:gd name="connsiteX5" fmla="*/ 2253342 w 3526970"/>
                  <a:gd name="connsiteY5" fmla="*/ 1961629 h 1961629"/>
                  <a:gd name="connsiteX6" fmla="*/ 2253342 w 3526970"/>
                  <a:gd name="connsiteY6" fmla="*/ 1837428 h 1961629"/>
                  <a:gd name="connsiteX7" fmla="*/ 433026 w 3526970"/>
                  <a:gd name="connsiteY7" fmla="*/ 1837428 h 1961629"/>
                  <a:gd name="connsiteX8" fmla="*/ 443912 w 3526970"/>
                  <a:gd name="connsiteY8" fmla="*/ 1182191 h 1961629"/>
                  <a:gd name="connsiteX9" fmla="*/ 0 w 3526970"/>
                  <a:gd name="connsiteY9" fmla="*/ 1182190 h 1961629"/>
                  <a:gd name="connsiteX10" fmla="*/ 0 w 3526970"/>
                  <a:gd name="connsiteY10" fmla="*/ 0 h 1961629"/>
                  <a:gd name="connsiteX0" fmla="*/ 0 w 3526970"/>
                  <a:gd name="connsiteY0" fmla="*/ 0 h 1961629"/>
                  <a:gd name="connsiteX1" fmla="*/ 3526970 w 3526970"/>
                  <a:gd name="connsiteY1" fmla="*/ 2405 h 1961629"/>
                  <a:gd name="connsiteX2" fmla="*/ 3526970 w 3526970"/>
                  <a:gd name="connsiteY2" fmla="*/ 1537086 h 1961629"/>
                  <a:gd name="connsiteX3" fmla="*/ 3526970 w 3526970"/>
                  <a:gd name="connsiteY3" fmla="*/ 1837428 h 1961629"/>
                  <a:gd name="connsiteX4" fmla="*/ 3526970 w 3526970"/>
                  <a:gd name="connsiteY4" fmla="*/ 1961629 h 1961629"/>
                  <a:gd name="connsiteX5" fmla="*/ 2253342 w 3526970"/>
                  <a:gd name="connsiteY5" fmla="*/ 1961629 h 1961629"/>
                  <a:gd name="connsiteX6" fmla="*/ 2253342 w 3526970"/>
                  <a:gd name="connsiteY6" fmla="*/ 1837428 h 1961629"/>
                  <a:gd name="connsiteX7" fmla="*/ 433026 w 3526970"/>
                  <a:gd name="connsiteY7" fmla="*/ 1837428 h 1961629"/>
                  <a:gd name="connsiteX8" fmla="*/ 443912 w 3526970"/>
                  <a:gd name="connsiteY8" fmla="*/ 1182191 h 1961629"/>
                  <a:gd name="connsiteX9" fmla="*/ 0 w 3526970"/>
                  <a:gd name="connsiteY9" fmla="*/ 1182190 h 1961629"/>
                  <a:gd name="connsiteX10" fmla="*/ 0 w 3526970"/>
                  <a:gd name="connsiteY10" fmla="*/ 0 h 1961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526970" h="1961629">
                    <a:moveTo>
                      <a:pt x="0" y="0"/>
                    </a:moveTo>
                    <a:lnTo>
                      <a:pt x="3526970" y="2405"/>
                    </a:lnTo>
                    <a:lnTo>
                      <a:pt x="3526970" y="1537086"/>
                    </a:lnTo>
                    <a:lnTo>
                      <a:pt x="3526970" y="1837428"/>
                    </a:lnTo>
                    <a:lnTo>
                      <a:pt x="3526970" y="1961629"/>
                    </a:lnTo>
                    <a:lnTo>
                      <a:pt x="2253342" y="1961629"/>
                    </a:lnTo>
                    <a:lnTo>
                      <a:pt x="2253342" y="1837428"/>
                    </a:lnTo>
                    <a:lnTo>
                      <a:pt x="433026" y="1837428"/>
                    </a:lnTo>
                    <a:lnTo>
                      <a:pt x="443912" y="1182191"/>
                    </a:lnTo>
                    <a:lnTo>
                      <a:pt x="0" y="118219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>
                  <a:alpha val="30196"/>
                </a:schemeClr>
              </a:solidFill>
              <a:ln w="19050" algn="ctr">
                <a:solidFill>
                  <a:schemeClr val="accent1"/>
                </a:solidFill>
                <a:prstDash val="sysDash"/>
                <a:miter lim="800000"/>
                <a:headEnd/>
                <a:tailEnd/>
              </a:ln>
            </p:spPr>
            <p:txBody>
              <a:bodyPr wrap="square" lIns="86620" tIns="86620" rIns="86620" bIns="86620" rtlCol="0" anchor="ctr"/>
              <a:lstStyle/>
              <a:p>
                <a:pPr algn="ctr">
                  <a:lnSpc>
                    <a:spcPct val="106000"/>
                  </a:lnSpc>
                  <a:buFont typeface="Wingdings 2" pitchFamily="18" charset="2"/>
                  <a:buNone/>
                </a:pPr>
                <a:endParaRPr lang="es-MX" sz="2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57" name="Freeform 77">
                <a:extLst>
                  <a:ext uri="{FF2B5EF4-FFF2-40B4-BE49-F238E27FC236}">
                    <a16:creationId xmlns:a16="http://schemas.microsoft.com/office/drawing/2014/main" id="{800F28AC-058B-B4FD-0CAE-D5DEAD642453}"/>
                  </a:ext>
                </a:extLst>
              </p:cNvPr>
              <p:cNvSpPr/>
              <p:nvPr/>
            </p:nvSpPr>
            <p:spPr bwMode="gray">
              <a:xfrm>
                <a:off x="6808628" y="2113516"/>
                <a:ext cx="3654073" cy="2708196"/>
              </a:xfrm>
              <a:custGeom>
                <a:avLst/>
                <a:gdLst>
                  <a:gd name="connsiteX0" fmla="*/ 0 w 3897329"/>
                  <a:gd name="connsiteY0" fmla="*/ 0 h 2851538"/>
                  <a:gd name="connsiteX1" fmla="*/ 370877 w 3897329"/>
                  <a:gd name="connsiteY1" fmla="*/ 0 h 2851538"/>
                  <a:gd name="connsiteX2" fmla="*/ 370877 w 3897329"/>
                  <a:gd name="connsiteY2" fmla="*/ 1189774 h 2851538"/>
                  <a:gd name="connsiteX3" fmla="*/ 811319 w 3897329"/>
                  <a:gd name="connsiteY3" fmla="*/ 1189774 h 2851538"/>
                  <a:gd name="connsiteX4" fmla="*/ 811319 w 3897329"/>
                  <a:gd name="connsiteY4" fmla="*/ 1807862 h 2851538"/>
                  <a:gd name="connsiteX5" fmla="*/ 823020 w 3897329"/>
                  <a:gd name="connsiteY5" fmla="*/ 1807862 h 2851538"/>
                  <a:gd name="connsiteX6" fmla="*/ 823020 w 3897329"/>
                  <a:gd name="connsiteY6" fmla="*/ 1869962 h 2851538"/>
                  <a:gd name="connsiteX7" fmla="*/ 2628029 w 3897329"/>
                  <a:gd name="connsiteY7" fmla="*/ 1869962 h 2851538"/>
                  <a:gd name="connsiteX8" fmla="*/ 2628029 w 3897329"/>
                  <a:gd name="connsiteY8" fmla="*/ 1976900 h 2851538"/>
                  <a:gd name="connsiteX9" fmla="*/ 3897329 w 3897329"/>
                  <a:gd name="connsiteY9" fmla="*/ 1976900 h 2851538"/>
                  <a:gd name="connsiteX10" fmla="*/ 3897329 w 3897329"/>
                  <a:gd name="connsiteY10" fmla="*/ 2851538 h 2851538"/>
                  <a:gd name="connsiteX11" fmla="*/ 756299 w 3897329"/>
                  <a:gd name="connsiteY11" fmla="*/ 2851538 h 2851538"/>
                  <a:gd name="connsiteX12" fmla="*/ 756299 w 3897329"/>
                  <a:gd name="connsiteY12" fmla="*/ 2091963 h 2851538"/>
                  <a:gd name="connsiteX13" fmla="*/ 370877 w 3897329"/>
                  <a:gd name="connsiteY13" fmla="*/ 2091963 h 2851538"/>
                  <a:gd name="connsiteX14" fmla="*/ 370877 w 3897329"/>
                  <a:gd name="connsiteY14" fmla="*/ 2105825 h 2851538"/>
                  <a:gd name="connsiteX15" fmla="*/ 0 w 3897329"/>
                  <a:gd name="connsiteY15" fmla="*/ 2105825 h 2851538"/>
                  <a:gd name="connsiteX0" fmla="*/ 0 w 3897329"/>
                  <a:gd name="connsiteY0" fmla="*/ 55418 h 2906956"/>
                  <a:gd name="connsiteX1" fmla="*/ 370877 w 3897329"/>
                  <a:gd name="connsiteY1" fmla="*/ 0 h 2906956"/>
                  <a:gd name="connsiteX2" fmla="*/ 370877 w 3897329"/>
                  <a:gd name="connsiteY2" fmla="*/ 1245192 h 2906956"/>
                  <a:gd name="connsiteX3" fmla="*/ 811319 w 3897329"/>
                  <a:gd name="connsiteY3" fmla="*/ 1245192 h 2906956"/>
                  <a:gd name="connsiteX4" fmla="*/ 811319 w 3897329"/>
                  <a:gd name="connsiteY4" fmla="*/ 1863280 h 2906956"/>
                  <a:gd name="connsiteX5" fmla="*/ 823020 w 3897329"/>
                  <a:gd name="connsiteY5" fmla="*/ 1863280 h 2906956"/>
                  <a:gd name="connsiteX6" fmla="*/ 823020 w 3897329"/>
                  <a:gd name="connsiteY6" fmla="*/ 1925380 h 2906956"/>
                  <a:gd name="connsiteX7" fmla="*/ 2628029 w 3897329"/>
                  <a:gd name="connsiteY7" fmla="*/ 1925380 h 2906956"/>
                  <a:gd name="connsiteX8" fmla="*/ 2628029 w 3897329"/>
                  <a:gd name="connsiteY8" fmla="*/ 2032318 h 2906956"/>
                  <a:gd name="connsiteX9" fmla="*/ 3897329 w 3897329"/>
                  <a:gd name="connsiteY9" fmla="*/ 2032318 h 2906956"/>
                  <a:gd name="connsiteX10" fmla="*/ 3897329 w 3897329"/>
                  <a:gd name="connsiteY10" fmla="*/ 2906956 h 2906956"/>
                  <a:gd name="connsiteX11" fmla="*/ 756299 w 3897329"/>
                  <a:gd name="connsiteY11" fmla="*/ 2906956 h 2906956"/>
                  <a:gd name="connsiteX12" fmla="*/ 756299 w 3897329"/>
                  <a:gd name="connsiteY12" fmla="*/ 2147381 h 2906956"/>
                  <a:gd name="connsiteX13" fmla="*/ 370877 w 3897329"/>
                  <a:gd name="connsiteY13" fmla="*/ 2147381 h 2906956"/>
                  <a:gd name="connsiteX14" fmla="*/ 370877 w 3897329"/>
                  <a:gd name="connsiteY14" fmla="*/ 2161243 h 2906956"/>
                  <a:gd name="connsiteX15" fmla="*/ 0 w 3897329"/>
                  <a:gd name="connsiteY15" fmla="*/ 2161243 h 2906956"/>
                  <a:gd name="connsiteX16" fmla="*/ 0 w 3897329"/>
                  <a:gd name="connsiteY16" fmla="*/ 55418 h 2906956"/>
                  <a:gd name="connsiteX0" fmla="*/ 0 w 3897329"/>
                  <a:gd name="connsiteY0" fmla="*/ 18473 h 2906956"/>
                  <a:gd name="connsiteX1" fmla="*/ 370877 w 3897329"/>
                  <a:gd name="connsiteY1" fmla="*/ 0 h 2906956"/>
                  <a:gd name="connsiteX2" fmla="*/ 370877 w 3897329"/>
                  <a:gd name="connsiteY2" fmla="*/ 1245192 h 2906956"/>
                  <a:gd name="connsiteX3" fmla="*/ 811319 w 3897329"/>
                  <a:gd name="connsiteY3" fmla="*/ 1245192 h 2906956"/>
                  <a:gd name="connsiteX4" fmla="*/ 811319 w 3897329"/>
                  <a:gd name="connsiteY4" fmla="*/ 1863280 h 2906956"/>
                  <a:gd name="connsiteX5" fmla="*/ 823020 w 3897329"/>
                  <a:gd name="connsiteY5" fmla="*/ 1863280 h 2906956"/>
                  <a:gd name="connsiteX6" fmla="*/ 823020 w 3897329"/>
                  <a:gd name="connsiteY6" fmla="*/ 1925380 h 2906956"/>
                  <a:gd name="connsiteX7" fmla="*/ 2628029 w 3897329"/>
                  <a:gd name="connsiteY7" fmla="*/ 1925380 h 2906956"/>
                  <a:gd name="connsiteX8" fmla="*/ 2628029 w 3897329"/>
                  <a:gd name="connsiteY8" fmla="*/ 2032318 h 2906956"/>
                  <a:gd name="connsiteX9" fmla="*/ 3897329 w 3897329"/>
                  <a:gd name="connsiteY9" fmla="*/ 2032318 h 2906956"/>
                  <a:gd name="connsiteX10" fmla="*/ 3897329 w 3897329"/>
                  <a:gd name="connsiteY10" fmla="*/ 2906956 h 2906956"/>
                  <a:gd name="connsiteX11" fmla="*/ 756299 w 3897329"/>
                  <a:gd name="connsiteY11" fmla="*/ 2906956 h 2906956"/>
                  <a:gd name="connsiteX12" fmla="*/ 756299 w 3897329"/>
                  <a:gd name="connsiteY12" fmla="*/ 2147381 h 2906956"/>
                  <a:gd name="connsiteX13" fmla="*/ 370877 w 3897329"/>
                  <a:gd name="connsiteY13" fmla="*/ 2147381 h 2906956"/>
                  <a:gd name="connsiteX14" fmla="*/ 370877 w 3897329"/>
                  <a:gd name="connsiteY14" fmla="*/ 2161243 h 2906956"/>
                  <a:gd name="connsiteX15" fmla="*/ 0 w 3897329"/>
                  <a:gd name="connsiteY15" fmla="*/ 2161243 h 2906956"/>
                  <a:gd name="connsiteX16" fmla="*/ 0 w 3897329"/>
                  <a:gd name="connsiteY16" fmla="*/ 18473 h 2906956"/>
                  <a:gd name="connsiteX0" fmla="*/ 0 w 3897329"/>
                  <a:gd name="connsiteY0" fmla="*/ 0 h 2888483"/>
                  <a:gd name="connsiteX1" fmla="*/ 370877 w 3897329"/>
                  <a:gd name="connsiteY1" fmla="*/ 9236 h 2888483"/>
                  <a:gd name="connsiteX2" fmla="*/ 370877 w 3897329"/>
                  <a:gd name="connsiteY2" fmla="*/ 1226719 h 2888483"/>
                  <a:gd name="connsiteX3" fmla="*/ 811319 w 3897329"/>
                  <a:gd name="connsiteY3" fmla="*/ 1226719 h 2888483"/>
                  <a:gd name="connsiteX4" fmla="*/ 811319 w 3897329"/>
                  <a:gd name="connsiteY4" fmla="*/ 1844807 h 2888483"/>
                  <a:gd name="connsiteX5" fmla="*/ 823020 w 3897329"/>
                  <a:gd name="connsiteY5" fmla="*/ 1844807 h 2888483"/>
                  <a:gd name="connsiteX6" fmla="*/ 823020 w 3897329"/>
                  <a:gd name="connsiteY6" fmla="*/ 1906907 h 2888483"/>
                  <a:gd name="connsiteX7" fmla="*/ 2628029 w 3897329"/>
                  <a:gd name="connsiteY7" fmla="*/ 1906907 h 2888483"/>
                  <a:gd name="connsiteX8" fmla="*/ 2628029 w 3897329"/>
                  <a:gd name="connsiteY8" fmla="*/ 2013845 h 2888483"/>
                  <a:gd name="connsiteX9" fmla="*/ 3897329 w 3897329"/>
                  <a:gd name="connsiteY9" fmla="*/ 2013845 h 2888483"/>
                  <a:gd name="connsiteX10" fmla="*/ 3897329 w 3897329"/>
                  <a:gd name="connsiteY10" fmla="*/ 2888483 h 2888483"/>
                  <a:gd name="connsiteX11" fmla="*/ 756299 w 3897329"/>
                  <a:gd name="connsiteY11" fmla="*/ 2888483 h 2888483"/>
                  <a:gd name="connsiteX12" fmla="*/ 756299 w 3897329"/>
                  <a:gd name="connsiteY12" fmla="*/ 2128908 h 2888483"/>
                  <a:gd name="connsiteX13" fmla="*/ 370877 w 3897329"/>
                  <a:gd name="connsiteY13" fmla="*/ 2128908 h 2888483"/>
                  <a:gd name="connsiteX14" fmla="*/ 370877 w 3897329"/>
                  <a:gd name="connsiteY14" fmla="*/ 2142770 h 2888483"/>
                  <a:gd name="connsiteX15" fmla="*/ 0 w 3897329"/>
                  <a:gd name="connsiteY15" fmla="*/ 2142770 h 2888483"/>
                  <a:gd name="connsiteX16" fmla="*/ 0 w 3897329"/>
                  <a:gd name="connsiteY16" fmla="*/ 0 h 2888483"/>
                  <a:gd name="connsiteX0" fmla="*/ 0 w 3897329"/>
                  <a:gd name="connsiteY0" fmla="*/ 0 h 2888483"/>
                  <a:gd name="connsiteX1" fmla="*/ 370877 w 3897329"/>
                  <a:gd name="connsiteY1" fmla="*/ 0 h 2888483"/>
                  <a:gd name="connsiteX2" fmla="*/ 370877 w 3897329"/>
                  <a:gd name="connsiteY2" fmla="*/ 1226719 h 2888483"/>
                  <a:gd name="connsiteX3" fmla="*/ 811319 w 3897329"/>
                  <a:gd name="connsiteY3" fmla="*/ 1226719 h 2888483"/>
                  <a:gd name="connsiteX4" fmla="*/ 811319 w 3897329"/>
                  <a:gd name="connsiteY4" fmla="*/ 1844807 h 2888483"/>
                  <a:gd name="connsiteX5" fmla="*/ 823020 w 3897329"/>
                  <a:gd name="connsiteY5" fmla="*/ 1844807 h 2888483"/>
                  <a:gd name="connsiteX6" fmla="*/ 823020 w 3897329"/>
                  <a:gd name="connsiteY6" fmla="*/ 1906907 h 2888483"/>
                  <a:gd name="connsiteX7" fmla="*/ 2628029 w 3897329"/>
                  <a:gd name="connsiteY7" fmla="*/ 1906907 h 2888483"/>
                  <a:gd name="connsiteX8" fmla="*/ 2628029 w 3897329"/>
                  <a:gd name="connsiteY8" fmla="*/ 2013845 h 2888483"/>
                  <a:gd name="connsiteX9" fmla="*/ 3897329 w 3897329"/>
                  <a:gd name="connsiteY9" fmla="*/ 2013845 h 2888483"/>
                  <a:gd name="connsiteX10" fmla="*/ 3897329 w 3897329"/>
                  <a:gd name="connsiteY10" fmla="*/ 2888483 h 2888483"/>
                  <a:gd name="connsiteX11" fmla="*/ 756299 w 3897329"/>
                  <a:gd name="connsiteY11" fmla="*/ 2888483 h 2888483"/>
                  <a:gd name="connsiteX12" fmla="*/ 756299 w 3897329"/>
                  <a:gd name="connsiteY12" fmla="*/ 2128908 h 2888483"/>
                  <a:gd name="connsiteX13" fmla="*/ 370877 w 3897329"/>
                  <a:gd name="connsiteY13" fmla="*/ 2128908 h 2888483"/>
                  <a:gd name="connsiteX14" fmla="*/ 370877 w 3897329"/>
                  <a:gd name="connsiteY14" fmla="*/ 2142770 h 2888483"/>
                  <a:gd name="connsiteX15" fmla="*/ 0 w 3897329"/>
                  <a:gd name="connsiteY15" fmla="*/ 2142770 h 2888483"/>
                  <a:gd name="connsiteX16" fmla="*/ 0 w 3897329"/>
                  <a:gd name="connsiteY16" fmla="*/ 0 h 28884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897329" h="2888483">
                    <a:moveTo>
                      <a:pt x="0" y="0"/>
                    </a:moveTo>
                    <a:lnTo>
                      <a:pt x="370877" y="0"/>
                    </a:lnTo>
                    <a:lnTo>
                      <a:pt x="370877" y="1226719"/>
                    </a:lnTo>
                    <a:lnTo>
                      <a:pt x="811319" y="1226719"/>
                    </a:lnTo>
                    <a:lnTo>
                      <a:pt x="811319" y="1844807"/>
                    </a:lnTo>
                    <a:lnTo>
                      <a:pt x="823020" y="1844807"/>
                    </a:lnTo>
                    <a:lnTo>
                      <a:pt x="823020" y="1906907"/>
                    </a:lnTo>
                    <a:lnTo>
                      <a:pt x="2628029" y="1906907"/>
                    </a:lnTo>
                    <a:lnTo>
                      <a:pt x="2628029" y="2013845"/>
                    </a:lnTo>
                    <a:lnTo>
                      <a:pt x="3897329" y="2013845"/>
                    </a:lnTo>
                    <a:lnTo>
                      <a:pt x="3897329" y="2888483"/>
                    </a:lnTo>
                    <a:lnTo>
                      <a:pt x="756299" y="2888483"/>
                    </a:lnTo>
                    <a:lnTo>
                      <a:pt x="756299" y="2128908"/>
                    </a:lnTo>
                    <a:lnTo>
                      <a:pt x="370877" y="2128908"/>
                    </a:lnTo>
                    <a:lnTo>
                      <a:pt x="370877" y="2142770"/>
                    </a:lnTo>
                    <a:lnTo>
                      <a:pt x="0" y="214277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CD00">
                  <a:alpha val="50196"/>
                </a:srgbClr>
              </a:solidFill>
              <a:ln w="19050" algn="ctr">
                <a:solidFill>
                  <a:srgbClr val="FFCD00"/>
                </a:solidFill>
                <a:prstDash val="sysDash"/>
                <a:miter lim="800000"/>
                <a:headEnd/>
                <a:tailEnd/>
              </a:ln>
            </p:spPr>
            <p:txBody>
              <a:bodyPr wrap="square" lIns="86620" tIns="86620" rIns="86620" bIns="86620" rtlCol="0" anchor="ctr"/>
              <a:lstStyle/>
              <a:p>
                <a:pPr algn="ctr">
                  <a:lnSpc>
                    <a:spcPct val="106000"/>
                  </a:lnSpc>
                  <a:buFont typeface="Wingdings 2" pitchFamily="18" charset="2"/>
                  <a:buNone/>
                </a:pPr>
                <a:endParaRPr lang="es-MX" sz="2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58" name="Right Arrow 78">
                <a:extLst>
                  <a:ext uri="{FF2B5EF4-FFF2-40B4-BE49-F238E27FC236}">
                    <a16:creationId xmlns:a16="http://schemas.microsoft.com/office/drawing/2014/main" id="{B0BBFABD-84B4-59FA-3B66-8FFDE5BA4025}"/>
                  </a:ext>
                </a:extLst>
              </p:cNvPr>
              <p:cNvSpPr/>
              <p:nvPr/>
            </p:nvSpPr>
            <p:spPr bwMode="gray">
              <a:xfrm>
                <a:off x="7434329" y="2479881"/>
                <a:ext cx="377632" cy="409439"/>
              </a:xfrm>
              <a:prstGeom prst="rightArrow">
                <a:avLst/>
              </a:prstGeom>
              <a:solidFill>
                <a:schemeClr val="tx1"/>
              </a:solidFill>
              <a:ln w="19050" algn="ctr">
                <a:noFill/>
                <a:miter lim="800000"/>
                <a:headEnd/>
                <a:tailEnd/>
              </a:ln>
            </p:spPr>
            <p:txBody>
              <a:bodyPr rot="0" spcFirstLastPara="0" vertOverflow="overflow" horzOverflow="overflow" vert="horz" wrap="square" lIns="64965" tIns="64965" rIns="64965" bIns="64965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06000"/>
                  </a:lnSpc>
                  <a:buFont typeface="Wingdings 2" pitchFamily="18" charset="2"/>
                  <a:buNone/>
                </a:pPr>
                <a:endParaRPr lang="es-MX" sz="1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59" name="Right Arrow 79">
                <a:extLst>
                  <a:ext uri="{FF2B5EF4-FFF2-40B4-BE49-F238E27FC236}">
                    <a16:creationId xmlns:a16="http://schemas.microsoft.com/office/drawing/2014/main" id="{66AA247F-2CC4-06D8-9A8B-947194AADE1E}"/>
                  </a:ext>
                </a:extLst>
              </p:cNvPr>
              <p:cNvSpPr/>
              <p:nvPr/>
            </p:nvSpPr>
            <p:spPr bwMode="gray">
              <a:xfrm>
                <a:off x="7434329" y="3699758"/>
                <a:ext cx="377632" cy="409439"/>
              </a:xfrm>
              <a:prstGeom prst="rightArrow">
                <a:avLst/>
              </a:prstGeom>
              <a:solidFill>
                <a:schemeClr val="tx1"/>
              </a:solidFill>
              <a:ln w="19050" algn="ctr">
                <a:noFill/>
                <a:miter lim="800000"/>
                <a:headEnd/>
                <a:tailEnd/>
              </a:ln>
            </p:spPr>
            <p:txBody>
              <a:bodyPr rot="0" spcFirstLastPara="0" vertOverflow="overflow" horzOverflow="overflow" vert="horz" wrap="square" lIns="64965" tIns="64965" rIns="64965" bIns="64965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06000"/>
                  </a:lnSpc>
                  <a:buFont typeface="Wingdings 2" pitchFamily="18" charset="2"/>
                  <a:buNone/>
                </a:pPr>
                <a:endParaRPr lang="es-MX" sz="1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60" name="Right Arrow 80">
                <a:extLst>
                  <a:ext uri="{FF2B5EF4-FFF2-40B4-BE49-F238E27FC236}">
                    <a16:creationId xmlns:a16="http://schemas.microsoft.com/office/drawing/2014/main" id="{ED3A6258-640B-23F7-328F-2C62C64B7049}"/>
                  </a:ext>
                </a:extLst>
              </p:cNvPr>
              <p:cNvSpPr/>
              <p:nvPr/>
            </p:nvSpPr>
            <p:spPr bwMode="gray">
              <a:xfrm>
                <a:off x="9035744" y="2479881"/>
                <a:ext cx="377632" cy="409439"/>
              </a:xfrm>
              <a:prstGeom prst="rightArrow">
                <a:avLst/>
              </a:prstGeom>
              <a:solidFill>
                <a:schemeClr val="tx1"/>
              </a:solidFill>
              <a:ln w="19050" algn="ctr">
                <a:noFill/>
                <a:miter lim="800000"/>
                <a:headEnd/>
                <a:tailEnd/>
              </a:ln>
            </p:spPr>
            <p:txBody>
              <a:bodyPr rot="0" spcFirstLastPara="0" vertOverflow="overflow" horzOverflow="overflow" vert="horz" wrap="square" lIns="64965" tIns="64965" rIns="64965" bIns="64965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06000"/>
                  </a:lnSpc>
                  <a:buFont typeface="Wingdings 2" pitchFamily="18" charset="2"/>
                  <a:buNone/>
                </a:pPr>
                <a:endParaRPr lang="es-MX" sz="1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61" name="Right Arrow 81">
                <a:extLst>
                  <a:ext uri="{FF2B5EF4-FFF2-40B4-BE49-F238E27FC236}">
                    <a16:creationId xmlns:a16="http://schemas.microsoft.com/office/drawing/2014/main" id="{117EA23B-B2D9-51A9-46EE-D47E7A7CC139}"/>
                  </a:ext>
                </a:extLst>
              </p:cNvPr>
              <p:cNvSpPr/>
              <p:nvPr/>
            </p:nvSpPr>
            <p:spPr bwMode="gray">
              <a:xfrm>
                <a:off x="9053711" y="3699758"/>
                <a:ext cx="377632" cy="409439"/>
              </a:xfrm>
              <a:prstGeom prst="rightArrow">
                <a:avLst/>
              </a:prstGeom>
              <a:solidFill>
                <a:schemeClr val="tx1"/>
              </a:solidFill>
              <a:ln w="19050" algn="ctr">
                <a:noFill/>
                <a:miter lim="800000"/>
                <a:headEnd/>
                <a:tailEnd/>
              </a:ln>
            </p:spPr>
            <p:txBody>
              <a:bodyPr rot="0" spcFirstLastPara="0" vertOverflow="overflow" horzOverflow="overflow" vert="horz" wrap="square" lIns="64965" tIns="64965" rIns="64965" bIns="64965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06000"/>
                  </a:lnSpc>
                  <a:buFont typeface="Wingdings 2" pitchFamily="18" charset="2"/>
                  <a:buNone/>
                </a:pPr>
                <a:endParaRPr lang="es-MX" sz="100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389" name="TextBox 388">
              <a:extLst>
                <a:ext uri="{FF2B5EF4-FFF2-40B4-BE49-F238E27FC236}">
                  <a16:creationId xmlns:a16="http://schemas.microsoft.com/office/drawing/2014/main" id="{BA38CE19-B553-93AD-CD2C-A1F07415ED3C}"/>
                </a:ext>
              </a:extLst>
            </p:cNvPr>
            <p:cNvSpPr txBox="1"/>
            <p:nvPr/>
          </p:nvSpPr>
          <p:spPr>
            <a:xfrm>
              <a:off x="1817518" y="2016501"/>
              <a:ext cx="2369361" cy="41757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>
                <a:spcBef>
                  <a:spcPts val="600"/>
                </a:spcBef>
                <a:buSzPct val="100000"/>
              </a:pPr>
              <a:r>
                <a:rPr lang="es-MX" sz="800" dirty="0">
                  <a:solidFill>
                    <a:srgbClr val="313131"/>
                  </a:solidFill>
                </a:rPr>
                <a:t>Cross </a:t>
              </a:r>
              <a:r>
                <a:rPr lang="es-MX" sz="800" dirty="0" err="1">
                  <a:solidFill>
                    <a:srgbClr val="313131"/>
                  </a:solidFill>
                </a:rPr>
                <a:t>border</a:t>
              </a:r>
              <a:r>
                <a:rPr lang="es-MX" sz="800" dirty="0">
                  <a:solidFill>
                    <a:srgbClr val="313131"/>
                  </a:solidFill>
                </a:rPr>
                <a:t> </a:t>
              </a:r>
              <a:r>
                <a:rPr lang="es-MX" sz="800" dirty="0" err="1">
                  <a:solidFill>
                    <a:srgbClr val="313131"/>
                  </a:solidFill>
                </a:rPr>
                <a:t>financing</a:t>
              </a:r>
              <a:endParaRPr lang="es-MX" sz="800" dirty="0">
                <a:solidFill>
                  <a:srgbClr val="313131"/>
                </a:solidFill>
              </a:endParaRPr>
            </a:p>
          </p:txBody>
        </p:sp>
        <p:sp>
          <p:nvSpPr>
            <p:cNvPr id="390" name="Rectangle 389">
              <a:extLst>
                <a:ext uri="{FF2B5EF4-FFF2-40B4-BE49-F238E27FC236}">
                  <a16:creationId xmlns:a16="http://schemas.microsoft.com/office/drawing/2014/main" id="{756DD727-A695-85D6-A756-85B8CB955917}"/>
                </a:ext>
              </a:extLst>
            </p:cNvPr>
            <p:cNvSpPr/>
            <p:nvPr/>
          </p:nvSpPr>
          <p:spPr bwMode="gray">
            <a:xfrm>
              <a:off x="4289156" y="2110119"/>
              <a:ext cx="290688" cy="133481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9050" algn="ctr">
              <a:noFill/>
              <a:miter lim="800000"/>
              <a:headEnd/>
              <a:tailEnd/>
            </a:ln>
          </p:spPr>
          <p:txBody>
            <a:bodyPr wrap="square" lIns="88900" tIns="88900" rIns="88900" bIns="88900" rtlCol="0" anchor="ctr"/>
            <a:lstStyle/>
            <a:p>
              <a:pPr algn="ctr">
                <a:lnSpc>
                  <a:spcPct val="106000"/>
                </a:lnSpc>
                <a:buFont typeface="Wingdings 2" pitchFamily="18" charset="2"/>
                <a:buNone/>
              </a:pPr>
              <a:endParaRPr lang="es-MX" sz="700" b="1" dirty="0">
                <a:solidFill>
                  <a:schemeClr val="bg1"/>
                </a:solidFill>
              </a:endParaRPr>
            </a:p>
          </p:txBody>
        </p:sp>
        <p:cxnSp>
          <p:nvCxnSpPr>
            <p:cNvPr id="391" name="Straight Connector 390">
              <a:extLst>
                <a:ext uri="{FF2B5EF4-FFF2-40B4-BE49-F238E27FC236}">
                  <a16:creationId xmlns:a16="http://schemas.microsoft.com/office/drawing/2014/main" id="{81D24CEB-6DB9-5FA0-98C8-922F2C51A308}"/>
                </a:ext>
              </a:extLst>
            </p:cNvPr>
            <p:cNvCxnSpPr>
              <a:cxnSpLocks/>
            </p:cNvCxnSpPr>
            <p:nvPr/>
          </p:nvCxnSpPr>
          <p:spPr>
            <a:xfrm>
              <a:off x="1224503" y="3701707"/>
              <a:ext cx="3022486" cy="1981394"/>
            </a:xfrm>
            <a:prstGeom prst="line">
              <a:avLst/>
            </a:prstGeom>
            <a:ln w="38100">
              <a:solidFill>
                <a:srgbClr val="DA291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2" name="Straight Connector 391">
              <a:extLst>
                <a:ext uri="{FF2B5EF4-FFF2-40B4-BE49-F238E27FC236}">
                  <a16:creationId xmlns:a16="http://schemas.microsoft.com/office/drawing/2014/main" id="{6C5A05DD-C1BC-59FE-99F4-1C7F676C1242}"/>
                </a:ext>
              </a:extLst>
            </p:cNvPr>
            <p:cNvCxnSpPr>
              <a:cxnSpLocks/>
            </p:cNvCxnSpPr>
            <p:nvPr/>
          </p:nvCxnSpPr>
          <p:spPr>
            <a:xfrm>
              <a:off x="1592983" y="3280275"/>
              <a:ext cx="3022486" cy="1981394"/>
            </a:xfrm>
            <a:prstGeom prst="line">
              <a:avLst/>
            </a:prstGeom>
            <a:ln w="381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3" name="Oval 392">
              <a:extLst>
                <a:ext uri="{FF2B5EF4-FFF2-40B4-BE49-F238E27FC236}">
                  <a16:creationId xmlns:a16="http://schemas.microsoft.com/office/drawing/2014/main" id="{E82A5CB8-415A-0490-4297-AB023A18F520}"/>
                </a:ext>
              </a:extLst>
            </p:cNvPr>
            <p:cNvSpPr/>
            <p:nvPr/>
          </p:nvSpPr>
          <p:spPr>
            <a:xfrm>
              <a:off x="1833285" y="4624201"/>
              <a:ext cx="454169" cy="400639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sz="800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394" name="Oval 393">
              <a:extLst>
                <a:ext uri="{FF2B5EF4-FFF2-40B4-BE49-F238E27FC236}">
                  <a16:creationId xmlns:a16="http://schemas.microsoft.com/office/drawing/2014/main" id="{378236FC-256A-A3E8-19F0-C990905F8A6C}"/>
                </a:ext>
              </a:extLst>
            </p:cNvPr>
            <p:cNvSpPr/>
            <p:nvPr/>
          </p:nvSpPr>
          <p:spPr>
            <a:xfrm>
              <a:off x="2249345" y="4281369"/>
              <a:ext cx="454169" cy="400639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sz="800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395" name="Oval 394">
              <a:extLst>
                <a:ext uri="{FF2B5EF4-FFF2-40B4-BE49-F238E27FC236}">
                  <a16:creationId xmlns:a16="http://schemas.microsoft.com/office/drawing/2014/main" id="{FB828054-532C-ADD8-EB0F-BD38A96F3CBD}"/>
                </a:ext>
              </a:extLst>
            </p:cNvPr>
            <p:cNvSpPr/>
            <p:nvPr/>
          </p:nvSpPr>
          <p:spPr>
            <a:xfrm>
              <a:off x="2607671" y="3845113"/>
              <a:ext cx="454169" cy="400639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sz="800" dirty="0">
                  <a:solidFill>
                    <a:schemeClr val="tx1"/>
                  </a:solidFill>
                </a:rPr>
                <a:t>3</a:t>
              </a:r>
            </a:p>
          </p:txBody>
        </p:sp>
        <p:sp>
          <p:nvSpPr>
            <p:cNvPr id="396" name="Oval 395">
              <a:extLst>
                <a:ext uri="{FF2B5EF4-FFF2-40B4-BE49-F238E27FC236}">
                  <a16:creationId xmlns:a16="http://schemas.microsoft.com/office/drawing/2014/main" id="{DBC337A6-5B4B-B077-96E7-A8A37D40B6AB}"/>
                </a:ext>
              </a:extLst>
            </p:cNvPr>
            <p:cNvSpPr/>
            <p:nvPr/>
          </p:nvSpPr>
          <p:spPr>
            <a:xfrm>
              <a:off x="3045363" y="3535797"/>
              <a:ext cx="454169" cy="400639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sz="800" dirty="0">
                  <a:solidFill>
                    <a:schemeClr val="tx1"/>
                  </a:solidFill>
                </a:rPr>
                <a:t>4</a:t>
              </a:r>
            </a:p>
          </p:txBody>
        </p:sp>
        <p:sp>
          <p:nvSpPr>
            <p:cNvPr id="397" name="Oval 396">
              <a:extLst>
                <a:ext uri="{FF2B5EF4-FFF2-40B4-BE49-F238E27FC236}">
                  <a16:creationId xmlns:a16="http://schemas.microsoft.com/office/drawing/2014/main" id="{3B5EF8D1-5397-604A-1FD8-B341C5BDF344}"/>
                </a:ext>
              </a:extLst>
            </p:cNvPr>
            <p:cNvSpPr/>
            <p:nvPr/>
          </p:nvSpPr>
          <p:spPr>
            <a:xfrm>
              <a:off x="3526468" y="3156080"/>
              <a:ext cx="461853" cy="434671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sz="800" dirty="0">
                  <a:solidFill>
                    <a:schemeClr val="tx1"/>
                  </a:solidFill>
                </a:rPr>
                <a:t>5</a:t>
              </a:r>
            </a:p>
          </p:txBody>
        </p:sp>
        <p:sp>
          <p:nvSpPr>
            <p:cNvPr id="398" name="Oval 397">
              <a:extLst>
                <a:ext uri="{FF2B5EF4-FFF2-40B4-BE49-F238E27FC236}">
                  <a16:creationId xmlns:a16="http://schemas.microsoft.com/office/drawing/2014/main" id="{7F8E5211-D141-B420-D4FC-40E0F30009F6}"/>
                </a:ext>
              </a:extLst>
            </p:cNvPr>
            <p:cNvSpPr/>
            <p:nvPr/>
          </p:nvSpPr>
          <p:spPr>
            <a:xfrm>
              <a:off x="3165382" y="4045920"/>
              <a:ext cx="454169" cy="400639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sz="800" dirty="0">
                  <a:solidFill>
                    <a:schemeClr val="tx1"/>
                  </a:solidFill>
                </a:rPr>
                <a:t>6</a:t>
              </a:r>
            </a:p>
          </p:txBody>
        </p:sp>
        <p:sp>
          <p:nvSpPr>
            <p:cNvPr id="399" name="Oval 398">
              <a:extLst>
                <a:ext uri="{FF2B5EF4-FFF2-40B4-BE49-F238E27FC236}">
                  <a16:creationId xmlns:a16="http://schemas.microsoft.com/office/drawing/2014/main" id="{10FAA5E9-856D-D950-F28A-F47C4B721871}"/>
                </a:ext>
              </a:extLst>
            </p:cNvPr>
            <p:cNvSpPr/>
            <p:nvPr/>
          </p:nvSpPr>
          <p:spPr>
            <a:xfrm>
              <a:off x="3583032" y="3672588"/>
              <a:ext cx="454169" cy="400639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sz="800" dirty="0">
                  <a:solidFill>
                    <a:schemeClr val="tx1"/>
                  </a:solidFill>
                </a:rPr>
                <a:t>7</a:t>
              </a:r>
            </a:p>
          </p:txBody>
        </p:sp>
        <p:sp>
          <p:nvSpPr>
            <p:cNvPr id="400" name="Oval 399">
              <a:extLst>
                <a:ext uri="{FF2B5EF4-FFF2-40B4-BE49-F238E27FC236}">
                  <a16:creationId xmlns:a16="http://schemas.microsoft.com/office/drawing/2014/main" id="{E70AE645-D8F5-86A7-E448-E90C20AC6B04}"/>
                </a:ext>
              </a:extLst>
            </p:cNvPr>
            <p:cNvSpPr/>
            <p:nvPr/>
          </p:nvSpPr>
          <p:spPr>
            <a:xfrm>
              <a:off x="2821544" y="4326457"/>
              <a:ext cx="454169" cy="400639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sz="800" dirty="0">
                  <a:solidFill>
                    <a:schemeClr val="tx1"/>
                  </a:solidFill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69210947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4764ED5-2092-31F0-C447-FA760A3340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Global </a:t>
            </a:r>
            <a:r>
              <a:rPr lang="es-MX" dirty="0" err="1"/>
              <a:t>Migration</a:t>
            </a:r>
            <a:r>
              <a:rPr lang="es-MX" dirty="0"/>
              <a:t> a </a:t>
            </a:r>
            <a:r>
              <a:rPr lang="es-MX" dirty="0" err="1"/>
              <a:t>few</a:t>
            </a:r>
            <a:r>
              <a:rPr lang="es-MX" dirty="0"/>
              <a:t> </a:t>
            </a:r>
            <a:r>
              <a:rPr lang="es-MX" dirty="0" err="1"/>
              <a:t>facts</a:t>
            </a:r>
            <a:r>
              <a:rPr lang="es-MX" dirty="0"/>
              <a:t> and </a:t>
            </a:r>
            <a:r>
              <a:rPr lang="es-MX" dirty="0" err="1"/>
              <a:t>questions</a:t>
            </a:r>
            <a:endParaRPr lang="es-MX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B21BCA1-2BFC-8FD8-50F9-EEADF067BAC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68871" y="6497401"/>
            <a:ext cx="11171875" cy="171451"/>
          </a:xfrm>
        </p:spPr>
        <p:txBody>
          <a:bodyPr/>
          <a:lstStyle/>
          <a:p>
            <a:r>
              <a:rPr lang="es-MX" dirty="0" err="1"/>
              <a:t>Source</a:t>
            </a:r>
            <a:r>
              <a:rPr lang="es-MX" dirty="0"/>
              <a:t> OECD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3D840CC-742E-60B8-ED85-9271376BB286}"/>
              </a:ext>
            </a:extLst>
          </p:cNvPr>
          <p:cNvSpPr txBox="1"/>
          <p:nvPr/>
        </p:nvSpPr>
        <p:spPr>
          <a:xfrm>
            <a:off x="492125" y="1067319"/>
            <a:ext cx="8117583" cy="56015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Migration is a highly complex phenomena and affects people and societies  in  many ways. There is the challenge to inform the general public about the realities of migration to combat widely held misconceptions. </a:t>
            </a:r>
          </a:p>
          <a:p>
            <a:endParaRPr lang="en-US" sz="1600" dirty="0"/>
          </a:p>
          <a:p>
            <a:r>
              <a:rPr lang="en-US" sz="1600" dirty="0"/>
              <a:t>To start the discussion  there are a few  basic concepts:</a:t>
            </a:r>
          </a:p>
          <a:p>
            <a:pPr marL="342900" indent="-342900">
              <a:buAutoNum type="alphaLcParenR"/>
            </a:pPr>
            <a:r>
              <a:rPr lang="en-US" sz="1600" dirty="0"/>
              <a:t>How many migrants are there? </a:t>
            </a:r>
          </a:p>
          <a:p>
            <a:pPr marL="342900" indent="-342900">
              <a:buAutoNum type="alphaLcParenR"/>
            </a:pPr>
            <a:r>
              <a:rPr lang="en-US" sz="1600" dirty="0"/>
              <a:t>What are their main characteristics? </a:t>
            </a:r>
          </a:p>
          <a:p>
            <a:pPr marL="342900" indent="-342900">
              <a:buAutoNum type="alphaLcParenR"/>
            </a:pPr>
            <a:r>
              <a:rPr lang="en-US" sz="1600" dirty="0"/>
              <a:t>How do migrants contribute to host and origin societies? </a:t>
            </a:r>
          </a:p>
          <a:p>
            <a:pPr marL="342900" indent="-342900">
              <a:buAutoNum type="alphaLcParenR"/>
            </a:pPr>
            <a:r>
              <a:rPr lang="en-US" sz="1600" dirty="0"/>
              <a:t>How does the role of immigrants evolve over time?</a:t>
            </a:r>
          </a:p>
          <a:p>
            <a:r>
              <a:rPr lang="en-US" sz="1600" dirty="0"/>
              <a:t> These and other basic questions must be answered to plan migration, to leverage the opportunities of migration, and to address its challenges and opportunities.</a:t>
            </a:r>
          </a:p>
          <a:p>
            <a:endParaRPr lang="en-US" sz="1600" dirty="0"/>
          </a:p>
          <a:p>
            <a:r>
              <a:rPr lang="en-US" sz="1600" dirty="0"/>
              <a:t>Compared to the global population, the number of international migrants remains relatively small. In 2013, international migrants comprised about 3.2% of the world population, </a:t>
            </a:r>
            <a:r>
              <a:rPr lang="en-US" sz="1600" b="1" dirty="0"/>
              <a:t>the estimate for 2023 is around 3.6%.</a:t>
            </a:r>
          </a:p>
          <a:p>
            <a:endParaRPr lang="en-US" sz="1600" b="1" dirty="0"/>
          </a:p>
          <a:p>
            <a:r>
              <a:rPr lang="en-US" sz="1600" b="1" dirty="0"/>
              <a:t>Some 292 million international migrants are living in the world today. </a:t>
            </a:r>
          </a:p>
          <a:p>
            <a:r>
              <a:rPr lang="en-US" sz="1600" dirty="0"/>
              <a:t>To this figure we must add those migrants that have obtained their permanent residence or the citizenship.</a:t>
            </a:r>
          </a:p>
          <a:p>
            <a:endParaRPr lang="en-US" sz="1600" dirty="0"/>
          </a:p>
          <a:p>
            <a:endParaRPr lang="es-MX" sz="1600" b="1" dirty="0"/>
          </a:p>
          <a:p>
            <a:endParaRPr lang="es-MX" sz="1600" dirty="0"/>
          </a:p>
        </p:txBody>
      </p:sp>
      <p:sp>
        <p:nvSpPr>
          <p:cNvPr id="4" name="Freeform 5">
            <a:extLst>
              <a:ext uri="{FF2B5EF4-FFF2-40B4-BE49-F238E27FC236}">
                <a16:creationId xmlns:a16="http://schemas.microsoft.com/office/drawing/2014/main" id="{DEEF7436-E4E2-F808-B6D5-B966F7B12541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206771" y="4064347"/>
            <a:ext cx="288000" cy="288000"/>
          </a:xfrm>
          <a:custGeom>
            <a:avLst/>
            <a:gdLst>
              <a:gd name="T0" fmla="*/ 138 w 512"/>
              <a:gd name="T1" fmla="*/ 277 h 512"/>
              <a:gd name="T2" fmla="*/ 202 w 512"/>
              <a:gd name="T3" fmla="*/ 277 h 512"/>
              <a:gd name="T4" fmla="*/ 394 w 512"/>
              <a:gd name="T5" fmla="*/ 160 h 512"/>
              <a:gd name="T6" fmla="*/ 362 w 512"/>
              <a:gd name="T7" fmla="*/ 181 h 512"/>
              <a:gd name="T8" fmla="*/ 352 w 512"/>
              <a:gd name="T9" fmla="*/ 192 h 512"/>
              <a:gd name="T10" fmla="*/ 373 w 512"/>
              <a:gd name="T11" fmla="*/ 234 h 512"/>
              <a:gd name="T12" fmla="*/ 362 w 512"/>
              <a:gd name="T13" fmla="*/ 224 h 512"/>
              <a:gd name="T14" fmla="*/ 362 w 512"/>
              <a:gd name="T15" fmla="*/ 288 h 512"/>
              <a:gd name="T16" fmla="*/ 362 w 512"/>
              <a:gd name="T17" fmla="*/ 309 h 512"/>
              <a:gd name="T18" fmla="*/ 352 w 512"/>
              <a:gd name="T19" fmla="*/ 320 h 512"/>
              <a:gd name="T20" fmla="*/ 330 w 512"/>
              <a:gd name="T21" fmla="*/ 192 h 512"/>
              <a:gd name="T22" fmla="*/ 320 w 512"/>
              <a:gd name="T23" fmla="*/ 181 h 512"/>
              <a:gd name="T24" fmla="*/ 320 w 512"/>
              <a:gd name="T25" fmla="*/ 245 h 512"/>
              <a:gd name="T26" fmla="*/ 320 w 512"/>
              <a:gd name="T27" fmla="*/ 266 h 512"/>
              <a:gd name="T28" fmla="*/ 309 w 512"/>
              <a:gd name="T29" fmla="*/ 277 h 512"/>
              <a:gd name="T30" fmla="*/ 330 w 512"/>
              <a:gd name="T31" fmla="*/ 320 h 512"/>
              <a:gd name="T32" fmla="*/ 320 w 512"/>
              <a:gd name="T33" fmla="*/ 309 h 512"/>
              <a:gd name="T34" fmla="*/ 277 w 512"/>
              <a:gd name="T35" fmla="*/ 202 h 512"/>
              <a:gd name="T36" fmla="*/ 277 w 512"/>
              <a:gd name="T37" fmla="*/ 224 h 512"/>
              <a:gd name="T38" fmla="*/ 266 w 512"/>
              <a:gd name="T39" fmla="*/ 234 h 512"/>
              <a:gd name="T40" fmla="*/ 288 w 512"/>
              <a:gd name="T41" fmla="*/ 277 h 512"/>
              <a:gd name="T42" fmla="*/ 277 w 512"/>
              <a:gd name="T43" fmla="*/ 266 h 512"/>
              <a:gd name="T44" fmla="*/ 277 w 512"/>
              <a:gd name="T45" fmla="*/ 330 h 512"/>
              <a:gd name="T46" fmla="*/ 234 w 512"/>
              <a:gd name="T47" fmla="*/ 181 h 512"/>
              <a:gd name="T48" fmla="*/ 224 w 512"/>
              <a:gd name="T49" fmla="*/ 192 h 512"/>
              <a:gd name="T50" fmla="*/ 245 w 512"/>
              <a:gd name="T51" fmla="*/ 234 h 512"/>
              <a:gd name="T52" fmla="*/ 234 w 512"/>
              <a:gd name="T53" fmla="*/ 224 h 512"/>
              <a:gd name="T54" fmla="*/ 234 w 512"/>
              <a:gd name="T55" fmla="*/ 288 h 512"/>
              <a:gd name="T56" fmla="*/ 234 w 512"/>
              <a:gd name="T57" fmla="*/ 309 h 512"/>
              <a:gd name="T58" fmla="*/ 224 w 512"/>
              <a:gd name="T59" fmla="*/ 320 h 512"/>
              <a:gd name="T60" fmla="*/ 202 w 512"/>
              <a:gd name="T61" fmla="*/ 192 h 512"/>
              <a:gd name="T62" fmla="*/ 192 w 512"/>
              <a:gd name="T63" fmla="*/ 181 h 512"/>
              <a:gd name="T64" fmla="*/ 192 w 512"/>
              <a:gd name="T65" fmla="*/ 245 h 512"/>
              <a:gd name="T66" fmla="*/ 149 w 512"/>
              <a:gd name="T67" fmla="*/ 181 h 512"/>
              <a:gd name="T68" fmla="*/ 138 w 512"/>
              <a:gd name="T69" fmla="*/ 192 h 512"/>
              <a:gd name="T70" fmla="*/ 160 w 512"/>
              <a:gd name="T71" fmla="*/ 234 h 512"/>
              <a:gd name="T72" fmla="*/ 149 w 512"/>
              <a:gd name="T73" fmla="*/ 224 h 512"/>
              <a:gd name="T74" fmla="*/ 256 w 512"/>
              <a:gd name="T75" fmla="*/ 512 h 512"/>
              <a:gd name="T76" fmla="*/ 416 w 512"/>
              <a:gd name="T77" fmla="*/ 362 h 512"/>
              <a:gd name="T78" fmla="*/ 96 w 512"/>
              <a:gd name="T79" fmla="*/ 362 h 512"/>
              <a:gd name="T80" fmla="*/ 405 w 512"/>
              <a:gd name="T81" fmla="*/ 138 h 512"/>
              <a:gd name="T82" fmla="*/ 160 w 512"/>
              <a:gd name="T83" fmla="*/ 288 h 512"/>
              <a:gd name="T84" fmla="*/ 160 w 512"/>
              <a:gd name="T85" fmla="*/ 352 h 5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512" h="512">
                <a:moveTo>
                  <a:pt x="117" y="352"/>
                </a:moveTo>
                <a:cubicBezTo>
                  <a:pt x="138" y="352"/>
                  <a:pt x="138" y="352"/>
                  <a:pt x="138" y="352"/>
                </a:cubicBezTo>
                <a:cubicBezTo>
                  <a:pt x="138" y="277"/>
                  <a:pt x="138" y="277"/>
                  <a:pt x="138" y="277"/>
                </a:cubicBezTo>
                <a:cubicBezTo>
                  <a:pt x="138" y="271"/>
                  <a:pt x="143" y="266"/>
                  <a:pt x="149" y="266"/>
                </a:cubicBezTo>
                <a:cubicBezTo>
                  <a:pt x="192" y="266"/>
                  <a:pt x="192" y="266"/>
                  <a:pt x="192" y="266"/>
                </a:cubicBezTo>
                <a:cubicBezTo>
                  <a:pt x="198" y="266"/>
                  <a:pt x="202" y="271"/>
                  <a:pt x="202" y="277"/>
                </a:cubicBezTo>
                <a:cubicBezTo>
                  <a:pt x="202" y="352"/>
                  <a:pt x="202" y="352"/>
                  <a:pt x="202" y="352"/>
                </a:cubicBezTo>
                <a:cubicBezTo>
                  <a:pt x="394" y="352"/>
                  <a:pt x="394" y="352"/>
                  <a:pt x="394" y="352"/>
                </a:cubicBezTo>
                <a:cubicBezTo>
                  <a:pt x="394" y="160"/>
                  <a:pt x="394" y="160"/>
                  <a:pt x="394" y="160"/>
                </a:cubicBezTo>
                <a:cubicBezTo>
                  <a:pt x="117" y="160"/>
                  <a:pt x="117" y="160"/>
                  <a:pt x="117" y="160"/>
                </a:cubicBezTo>
                <a:lnTo>
                  <a:pt x="117" y="352"/>
                </a:lnTo>
                <a:close/>
                <a:moveTo>
                  <a:pt x="362" y="181"/>
                </a:moveTo>
                <a:cubicBezTo>
                  <a:pt x="368" y="181"/>
                  <a:pt x="373" y="186"/>
                  <a:pt x="373" y="192"/>
                </a:cubicBezTo>
                <a:cubicBezTo>
                  <a:pt x="373" y="198"/>
                  <a:pt x="368" y="202"/>
                  <a:pt x="362" y="202"/>
                </a:cubicBezTo>
                <a:cubicBezTo>
                  <a:pt x="356" y="202"/>
                  <a:pt x="352" y="198"/>
                  <a:pt x="352" y="192"/>
                </a:cubicBezTo>
                <a:cubicBezTo>
                  <a:pt x="352" y="186"/>
                  <a:pt x="356" y="181"/>
                  <a:pt x="362" y="181"/>
                </a:cubicBezTo>
                <a:close/>
                <a:moveTo>
                  <a:pt x="362" y="224"/>
                </a:moveTo>
                <a:cubicBezTo>
                  <a:pt x="368" y="224"/>
                  <a:pt x="373" y="228"/>
                  <a:pt x="373" y="234"/>
                </a:cubicBezTo>
                <a:cubicBezTo>
                  <a:pt x="373" y="240"/>
                  <a:pt x="368" y="245"/>
                  <a:pt x="362" y="245"/>
                </a:cubicBezTo>
                <a:cubicBezTo>
                  <a:pt x="356" y="245"/>
                  <a:pt x="352" y="240"/>
                  <a:pt x="352" y="234"/>
                </a:cubicBezTo>
                <a:cubicBezTo>
                  <a:pt x="352" y="228"/>
                  <a:pt x="356" y="224"/>
                  <a:pt x="362" y="224"/>
                </a:cubicBezTo>
                <a:close/>
                <a:moveTo>
                  <a:pt x="362" y="266"/>
                </a:moveTo>
                <a:cubicBezTo>
                  <a:pt x="368" y="266"/>
                  <a:pt x="373" y="271"/>
                  <a:pt x="373" y="277"/>
                </a:cubicBezTo>
                <a:cubicBezTo>
                  <a:pt x="373" y="283"/>
                  <a:pt x="368" y="288"/>
                  <a:pt x="362" y="288"/>
                </a:cubicBezTo>
                <a:cubicBezTo>
                  <a:pt x="356" y="288"/>
                  <a:pt x="352" y="283"/>
                  <a:pt x="352" y="277"/>
                </a:cubicBezTo>
                <a:cubicBezTo>
                  <a:pt x="352" y="271"/>
                  <a:pt x="356" y="266"/>
                  <a:pt x="362" y="266"/>
                </a:cubicBezTo>
                <a:close/>
                <a:moveTo>
                  <a:pt x="362" y="309"/>
                </a:moveTo>
                <a:cubicBezTo>
                  <a:pt x="368" y="309"/>
                  <a:pt x="373" y="314"/>
                  <a:pt x="373" y="320"/>
                </a:cubicBezTo>
                <a:cubicBezTo>
                  <a:pt x="373" y="326"/>
                  <a:pt x="368" y="330"/>
                  <a:pt x="362" y="330"/>
                </a:cubicBezTo>
                <a:cubicBezTo>
                  <a:pt x="356" y="330"/>
                  <a:pt x="352" y="326"/>
                  <a:pt x="352" y="320"/>
                </a:cubicBezTo>
                <a:cubicBezTo>
                  <a:pt x="352" y="314"/>
                  <a:pt x="356" y="309"/>
                  <a:pt x="362" y="309"/>
                </a:cubicBezTo>
                <a:close/>
                <a:moveTo>
                  <a:pt x="320" y="181"/>
                </a:moveTo>
                <a:cubicBezTo>
                  <a:pt x="326" y="181"/>
                  <a:pt x="330" y="186"/>
                  <a:pt x="330" y="192"/>
                </a:cubicBezTo>
                <a:cubicBezTo>
                  <a:pt x="330" y="198"/>
                  <a:pt x="326" y="202"/>
                  <a:pt x="320" y="202"/>
                </a:cubicBezTo>
                <a:cubicBezTo>
                  <a:pt x="314" y="202"/>
                  <a:pt x="309" y="198"/>
                  <a:pt x="309" y="192"/>
                </a:cubicBezTo>
                <a:cubicBezTo>
                  <a:pt x="309" y="186"/>
                  <a:pt x="314" y="181"/>
                  <a:pt x="320" y="181"/>
                </a:cubicBezTo>
                <a:close/>
                <a:moveTo>
                  <a:pt x="320" y="224"/>
                </a:moveTo>
                <a:cubicBezTo>
                  <a:pt x="326" y="224"/>
                  <a:pt x="330" y="228"/>
                  <a:pt x="330" y="234"/>
                </a:cubicBezTo>
                <a:cubicBezTo>
                  <a:pt x="330" y="240"/>
                  <a:pt x="326" y="245"/>
                  <a:pt x="320" y="245"/>
                </a:cubicBezTo>
                <a:cubicBezTo>
                  <a:pt x="314" y="245"/>
                  <a:pt x="309" y="240"/>
                  <a:pt x="309" y="234"/>
                </a:cubicBezTo>
                <a:cubicBezTo>
                  <a:pt x="309" y="228"/>
                  <a:pt x="314" y="224"/>
                  <a:pt x="320" y="224"/>
                </a:cubicBezTo>
                <a:close/>
                <a:moveTo>
                  <a:pt x="320" y="266"/>
                </a:moveTo>
                <a:cubicBezTo>
                  <a:pt x="326" y="266"/>
                  <a:pt x="330" y="271"/>
                  <a:pt x="330" y="277"/>
                </a:cubicBezTo>
                <a:cubicBezTo>
                  <a:pt x="330" y="283"/>
                  <a:pt x="326" y="288"/>
                  <a:pt x="320" y="288"/>
                </a:cubicBezTo>
                <a:cubicBezTo>
                  <a:pt x="314" y="288"/>
                  <a:pt x="309" y="283"/>
                  <a:pt x="309" y="277"/>
                </a:cubicBezTo>
                <a:cubicBezTo>
                  <a:pt x="309" y="271"/>
                  <a:pt x="314" y="266"/>
                  <a:pt x="320" y="266"/>
                </a:cubicBezTo>
                <a:close/>
                <a:moveTo>
                  <a:pt x="320" y="309"/>
                </a:moveTo>
                <a:cubicBezTo>
                  <a:pt x="326" y="309"/>
                  <a:pt x="330" y="314"/>
                  <a:pt x="330" y="320"/>
                </a:cubicBezTo>
                <a:cubicBezTo>
                  <a:pt x="330" y="326"/>
                  <a:pt x="326" y="330"/>
                  <a:pt x="320" y="330"/>
                </a:cubicBezTo>
                <a:cubicBezTo>
                  <a:pt x="314" y="330"/>
                  <a:pt x="309" y="326"/>
                  <a:pt x="309" y="320"/>
                </a:cubicBezTo>
                <a:cubicBezTo>
                  <a:pt x="309" y="314"/>
                  <a:pt x="314" y="309"/>
                  <a:pt x="320" y="309"/>
                </a:cubicBezTo>
                <a:close/>
                <a:moveTo>
                  <a:pt x="277" y="181"/>
                </a:moveTo>
                <a:cubicBezTo>
                  <a:pt x="283" y="181"/>
                  <a:pt x="288" y="186"/>
                  <a:pt x="288" y="192"/>
                </a:cubicBezTo>
                <a:cubicBezTo>
                  <a:pt x="288" y="198"/>
                  <a:pt x="283" y="202"/>
                  <a:pt x="277" y="202"/>
                </a:cubicBezTo>
                <a:cubicBezTo>
                  <a:pt x="271" y="202"/>
                  <a:pt x="266" y="198"/>
                  <a:pt x="266" y="192"/>
                </a:cubicBezTo>
                <a:cubicBezTo>
                  <a:pt x="266" y="186"/>
                  <a:pt x="271" y="181"/>
                  <a:pt x="277" y="181"/>
                </a:cubicBezTo>
                <a:close/>
                <a:moveTo>
                  <a:pt x="277" y="224"/>
                </a:moveTo>
                <a:cubicBezTo>
                  <a:pt x="283" y="224"/>
                  <a:pt x="288" y="228"/>
                  <a:pt x="288" y="234"/>
                </a:cubicBezTo>
                <a:cubicBezTo>
                  <a:pt x="288" y="240"/>
                  <a:pt x="283" y="245"/>
                  <a:pt x="277" y="245"/>
                </a:cubicBezTo>
                <a:cubicBezTo>
                  <a:pt x="271" y="245"/>
                  <a:pt x="266" y="240"/>
                  <a:pt x="266" y="234"/>
                </a:cubicBezTo>
                <a:cubicBezTo>
                  <a:pt x="266" y="228"/>
                  <a:pt x="271" y="224"/>
                  <a:pt x="277" y="224"/>
                </a:cubicBezTo>
                <a:close/>
                <a:moveTo>
                  <a:pt x="277" y="266"/>
                </a:moveTo>
                <a:cubicBezTo>
                  <a:pt x="283" y="266"/>
                  <a:pt x="288" y="271"/>
                  <a:pt x="288" y="277"/>
                </a:cubicBezTo>
                <a:cubicBezTo>
                  <a:pt x="288" y="283"/>
                  <a:pt x="283" y="288"/>
                  <a:pt x="277" y="288"/>
                </a:cubicBezTo>
                <a:cubicBezTo>
                  <a:pt x="271" y="288"/>
                  <a:pt x="266" y="283"/>
                  <a:pt x="266" y="277"/>
                </a:cubicBezTo>
                <a:cubicBezTo>
                  <a:pt x="266" y="271"/>
                  <a:pt x="271" y="266"/>
                  <a:pt x="277" y="266"/>
                </a:cubicBezTo>
                <a:close/>
                <a:moveTo>
                  <a:pt x="277" y="309"/>
                </a:moveTo>
                <a:cubicBezTo>
                  <a:pt x="283" y="309"/>
                  <a:pt x="288" y="314"/>
                  <a:pt x="288" y="320"/>
                </a:cubicBezTo>
                <a:cubicBezTo>
                  <a:pt x="288" y="326"/>
                  <a:pt x="283" y="330"/>
                  <a:pt x="277" y="330"/>
                </a:cubicBezTo>
                <a:cubicBezTo>
                  <a:pt x="271" y="330"/>
                  <a:pt x="266" y="326"/>
                  <a:pt x="266" y="320"/>
                </a:cubicBezTo>
                <a:cubicBezTo>
                  <a:pt x="266" y="314"/>
                  <a:pt x="271" y="309"/>
                  <a:pt x="277" y="309"/>
                </a:cubicBezTo>
                <a:close/>
                <a:moveTo>
                  <a:pt x="234" y="181"/>
                </a:moveTo>
                <a:cubicBezTo>
                  <a:pt x="240" y="181"/>
                  <a:pt x="245" y="186"/>
                  <a:pt x="245" y="192"/>
                </a:cubicBezTo>
                <a:cubicBezTo>
                  <a:pt x="245" y="198"/>
                  <a:pt x="240" y="202"/>
                  <a:pt x="234" y="202"/>
                </a:cubicBezTo>
                <a:cubicBezTo>
                  <a:pt x="228" y="202"/>
                  <a:pt x="224" y="198"/>
                  <a:pt x="224" y="192"/>
                </a:cubicBezTo>
                <a:cubicBezTo>
                  <a:pt x="224" y="186"/>
                  <a:pt x="228" y="181"/>
                  <a:pt x="234" y="181"/>
                </a:cubicBezTo>
                <a:close/>
                <a:moveTo>
                  <a:pt x="234" y="224"/>
                </a:moveTo>
                <a:cubicBezTo>
                  <a:pt x="240" y="224"/>
                  <a:pt x="245" y="228"/>
                  <a:pt x="245" y="234"/>
                </a:cubicBezTo>
                <a:cubicBezTo>
                  <a:pt x="245" y="240"/>
                  <a:pt x="240" y="245"/>
                  <a:pt x="234" y="245"/>
                </a:cubicBezTo>
                <a:cubicBezTo>
                  <a:pt x="228" y="245"/>
                  <a:pt x="224" y="240"/>
                  <a:pt x="224" y="234"/>
                </a:cubicBezTo>
                <a:cubicBezTo>
                  <a:pt x="224" y="228"/>
                  <a:pt x="228" y="224"/>
                  <a:pt x="234" y="224"/>
                </a:cubicBezTo>
                <a:close/>
                <a:moveTo>
                  <a:pt x="234" y="266"/>
                </a:moveTo>
                <a:cubicBezTo>
                  <a:pt x="240" y="266"/>
                  <a:pt x="245" y="271"/>
                  <a:pt x="245" y="277"/>
                </a:cubicBezTo>
                <a:cubicBezTo>
                  <a:pt x="245" y="283"/>
                  <a:pt x="240" y="288"/>
                  <a:pt x="234" y="288"/>
                </a:cubicBezTo>
                <a:cubicBezTo>
                  <a:pt x="228" y="288"/>
                  <a:pt x="224" y="283"/>
                  <a:pt x="224" y="277"/>
                </a:cubicBezTo>
                <a:cubicBezTo>
                  <a:pt x="224" y="271"/>
                  <a:pt x="228" y="266"/>
                  <a:pt x="234" y="266"/>
                </a:cubicBezTo>
                <a:close/>
                <a:moveTo>
                  <a:pt x="234" y="309"/>
                </a:moveTo>
                <a:cubicBezTo>
                  <a:pt x="240" y="309"/>
                  <a:pt x="245" y="314"/>
                  <a:pt x="245" y="320"/>
                </a:cubicBezTo>
                <a:cubicBezTo>
                  <a:pt x="245" y="326"/>
                  <a:pt x="240" y="330"/>
                  <a:pt x="234" y="330"/>
                </a:cubicBezTo>
                <a:cubicBezTo>
                  <a:pt x="228" y="330"/>
                  <a:pt x="224" y="326"/>
                  <a:pt x="224" y="320"/>
                </a:cubicBezTo>
                <a:cubicBezTo>
                  <a:pt x="224" y="314"/>
                  <a:pt x="228" y="309"/>
                  <a:pt x="234" y="309"/>
                </a:cubicBezTo>
                <a:close/>
                <a:moveTo>
                  <a:pt x="192" y="181"/>
                </a:moveTo>
                <a:cubicBezTo>
                  <a:pt x="198" y="181"/>
                  <a:pt x="202" y="186"/>
                  <a:pt x="202" y="192"/>
                </a:cubicBezTo>
                <a:cubicBezTo>
                  <a:pt x="202" y="198"/>
                  <a:pt x="198" y="202"/>
                  <a:pt x="192" y="202"/>
                </a:cubicBezTo>
                <a:cubicBezTo>
                  <a:pt x="186" y="202"/>
                  <a:pt x="181" y="198"/>
                  <a:pt x="181" y="192"/>
                </a:cubicBezTo>
                <a:cubicBezTo>
                  <a:pt x="181" y="186"/>
                  <a:pt x="186" y="181"/>
                  <a:pt x="192" y="181"/>
                </a:cubicBezTo>
                <a:close/>
                <a:moveTo>
                  <a:pt x="192" y="224"/>
                </a:moveTo>
                <a:cubicBezTo>
                  <a:pt x="198" y="224"/>
                  <a:pt x="202" y="228"/>
                  <a:pt x="202" y="234"/>
                </a:cubicBezTo>
                <a:cubicBezTo>
                  <a:pt x="202" y="240"/>
                  <a:pt x="198" y="245"/>
                  <a:pt x="192" y="245"/>
                </a:cubicBezTo>
                <a:cubicBezTo>
                  <a:pt x="186" y="245"/>
                  <a:pt x="181" y="240"/>
                  <a:pt x="181" y="234"/>
                </a:cubicBezTo>
                <a:cubicBezTo>
                  <a:pt x="181" y="228"/>
                  <a:pt x="186" y="224"/>
                  <a:pt x="192" y="224"/>
                </a:cubicBezTo>
                <a:close/>
                <a:moveTo>
                  <a:pt x="149" y="181"/>
                </a:moveTo>
                <a:cubicBezTo>
                  <a:pt x="155" y="181"/>
                  <a:pt x="160" y="186"/>
                  <a:pt x="160" y="192"/>
                </a:cubicBezTo>
                <a:cubicBezTo>
                  <a:pt x="160" y="198"/>
                  <a:pt x="155" y="202"/>
                  <a:pt x="149" y="202"/>
                </a:cubicBezTo>
                <a:cubicBezTo>
                  <a:pt x="143" y="202"/>
                  <a:pt x="138" y="198"/>
                  <a:pt x="138" y="192"/>
                </a:cubicBezTo>
                <a:cubicBezTo>
                  <a:pt x="138" y="186"/>
                  <a:pt x="143" y="181"/>
                  <a:pt x="149" y="181"/>
                </a:cubicBezTo>
                <a:close/>
                <a:moveTo>
                  <a:pt x="149" y="224"/>
                </a:moveTo>
                <a:cubicBezTo>
                  <a:pt x="155" y="224"/>
                  <a:pt x="160" y="228"/>
                  <a:pt x="160" y="234"/>
                </a:cubicBezTo>
                <a:cubicBezTo>
                  <a:pt x="160" y="240"/>
                  <a:pt x="155" y="245"/>
                  <a:pt x="149" y="245"/>
                </a:cubicBezTo>
                <a:cubicBezTo>
                  <a:pt x="143" y="245"/>
                  <a:pt x="138" y="240"/>
                  <a:pt x="138" y="234"/>
                </a:cubicBezTo>
                <a:cubicBezTo>
                  <a:pt x="138" y="228"/>
                  <a:pt x="143" y="224"/>
                  <a:pt x="149" y="224"/>
                </a:cubicBezTo>
                <a:close/>
                <a:moveTo>
                  <a:pt x="256" y="0"/>
                </a:moveTo>
                <a:cubicBezTo>
                  <a:pt x="114" y="0"/>
                  <a:pt x="0" y="114"/>
                  <a:pt x="0" y="256"/>
                </a:cubicBezTo>
                <a:cubicBezTo>
                  <a:pt x="0" y="397"/>
                  <a:pt x="114" y="512"/>
                  <a:pt x="256" y="512"/>
                </a:cubicBezTo>
                <a:cubicBezTo>
                  <a:pt x="397" y="512"/>
                  <a:pt x="512" y="397"/>
                  <a:pt x="512" y="256"/>
                </a:cubicBezTo>
                <a:cubicBezTo>
                  <a:pt x="512" y="114"/>
                  <a:pt x="397" y="0"/>
                  <a:pt x="256" y="0"/>
                </a:cubicBezTo>
                <a:close/>
                <a:moveTo>
                  <a:pt x="416" y="362"/>
                </a:moveTo>
                <a:cubicBezTo>
                  <a:pt x="416" y="368"/>
                  <a:pt x="411" y="373"/>
                  <a:pt x="405" y="373"/>
                </a:cubicBezTo>
                <a:cubicBezTo>
                  <a:pt x="106" y="373"/>
                  <a:pt x="106" y="373"/>
                  <a:pt x="106" y="373"/>
                </a:cubicBezTo>
                <a:cubicBezTo>
                  <a:pt x="100" y="373"/>
                  <a:pt x="96" y="368"/>
                  <a:pt x="96" y="362"/>
                </a:cubicBezTo>
                <a:cubicBezTo>
                  <a:pt x="96" y="149"/>
                  <a:pt x="96" y="149"/>
                  <a:pt x="96" y="149"/>
                </a:cubicBezTo>
                <a:cubicBezTo>
                  <a:pt x="96" y="143"/>
                  <a:pt x="100" y="138"/>
                  <a:pt x="106" y="138"/>
                </a:cubicBezTo>
                <a:cubicBezTo>
                  <a:pt x="405" y="138"/>
                  <a:pt x="405" y="138"/>
                  <a:pt x="405" y="138"/>
                </a:cubicBezTo>
                <a:cubicBezTo>
                  <a:pt x="411" y="138"/>
                  <a:pt x="416" y="143"/>
                  <a:pt x="416" y="149"/>
                </a:cubicBezTo>
                <a:lnTo>
                  <a:pt x="416" y="362"/>
                </a:lnTo>
                <a:close/>
                <a:moveTo>
                  <a:pt x="160" y="288"/>
                </a:moveTo>
                <a:cubicBezTo>
                  <a:pt x="181" y="288"/>
                  <a:pt x="181" y="288"/>
                  <a:pt x="181" y="288"/>
                </a:cubicBezTo>
                <a:cubicBezTo>
                  <a:pt x="181" y="352"/>
                  <a:pt x="181" y="352"/>
                  <a:pt x="181" y="352"/>
                </a:cubicBezTo>
                <a:cubicBezTo>
                  <a:pt x="160" y="352"/>
                  <a:pt x="160" y="352"/>
                  <a:pt x="160" y="352"/>
                </a:cubicBezTo>
                <a:lnTo>
                  <a:pt x="160" y="288"/>
                </a:lnTo>
                <a:close/>
              </a:path>
            </a:pathLst>
          </a:custGeom>
          <a:solidFill>
            <a:srgbClr val="E6E6DC">
              <a:lumMod val="75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 regular"/>
            </a:endParaRPr>
          </a:p>
        </p:txBody>
      </p:sp>
      <p:sp>
        <p:nvSpPr>
          <p:cNvPr id="5" name="Freeform 346">
            <a:extLst>
              <a:ext uri="{FF2B5EF4-FFF2-40B4-BE49-F238E27FC236}">
                <a16:creationId xmlns:a16="http://schemas.microsoft.com/office/drawing/2014/main" id="{0A0FC75E-3E43-E7A7-4CB7-A22A6A221039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258135" y="1120531"/>
            <a:ext cx="288000" cy="288000"/>
          </a:xfrm>
          <a:custGeom>
            <a:avLst/>
            <a:gdLst>
              <a:gd name="T0" fmla="*/ 202 w 512"/>
              <a:gd name="T1" fmla="*/ 320 h 512"/>
              <a:gd name="T2" fmla="*/ 181 w 512"/>
              <a:gd name="T3" fmla="*/ 373 h 512"/>
              <a:gd name="T4" fmla="*/ 170 w 512"/>
              <a:gd name="T5" fmla="*/ 341 h 512"/>
              <a:gd name="T6" fmla="*/ 160 w 512"/>
              <a:gd name="T7" fmla="*/ 373 h 512"/>
              <a:gd name="T8" fmla="*/ 138 w 512"/>
              <a:gd name="T9" fmla="*/ 320 h 512"/>
              <a:gd name="T10" fmla="*/ 318 w 512"/>
              <a:gd name="T11" fmla="*/ 298 h 512"/>
              <a:gd name="T12" fmla="*/ 341 w 512"/>
              <a:gd name="T13" fmla="*/ 280 h 512"/>
              <a:gd name="T14" fmla="*/ 233 w 512"/>
              <a:gd name="T15" fmla="*/ 138 h 512"/>
              <a:gd name="T16" fmla="*/ 256 w 512"/>
              <a:gd name="T17" fmla="*/ 120 h 512"/>
              <a:gd name="T18" fmla="*/ 245 w 512"/>
              <a:gd name="T19" fmla="*/ 213 h 512"/>
              <a:gd name="T20" fmla="*/ 256 w 512"/>
              <a:gd name="T21" fmla="*/ 181 h 512"/>
              <a:gd name="T22" fmla="*/ 266 w 512"/>
              <a:gd name="T23" fmla="*/ 213 h 512"/>
              <a:gd name="T24" fmla="*/ 288 w 512"/>
              <a:gd name="T25" fmla="*/ 160 h 512"/>
              <a:gd name="T26" fmla="*/ 224 w 512"/>
              <a:gd name="T27" fmla="*/ 213 h 512"/>
              <a:gd name="T28" fmla="*/ 256 w 512"/>
              <a:gd name="T29" fmla="*/ 512 h 512"/>
              <a:gd name="T30" fmla="*/ 256 w 512"/>
              <a:gd name="T31" fmla="*/ 0 h 512"/>
              <a:gd name="T32" fmla="*/ 230 w 512"/>
              <a:gd name="T33" fmla="*/ 301 h 512"/>
              <a:gd name="T34" fmla="*/ 164 w 512"/>
              <a:gd name="T35" fmla="*/ 258 h 512"/>
              <a:gd name="T36" fmla="*/ 107 w 512"/>
              <a:gd name="T37" fmla="*/ 313 h 512"/>
              <a:gd name="T38" fmla="*/ 117 w 512"/>
              <a:gd name="T39" fmla="*/ 384 h 512"/>
              <a:gd name="T40" fmla="*/ 213 w 512"/>
              <a:gd name="T41" fmla="*/ 394 h 512"/>
              <a:gd name="T42" fmla="*/ 224 w 512"/>
              <a:gd name="T43" fmla="*/ 320 h 512"/>
              <a:gd name="T44" fmla="*/ 230 w 512"/>
              <a:gd name="T45" fmla="*/ 301 h 512"/>
              <a:gd name="T46" fmla="*/ 309 w 512"/>
              <a:gd name="T47" fmla="*/ 224 h 512"/>
              <a:gd name="T48" fmla="*/ 319 w 512"/>
              <a:gd name="T49" fmla="*/ 153 h 512"/>
              <a:gd name="T50" fmla="*/ 262 w 512"/>
              <a:gd name="T51" fmla="*/ 98 h 512"/>
              <a:gd name="T52" fmla="*/ 196 w 512"/>
              <a:gd name="T53" fmla="*/ 141 h 512"/>
              <a:gd name="T54" fmla="*/ 202 w 512"/>
              <a:gd name="T55" fmla="*/ 160 h 512"/>
              <a:gd name="T56" fmla="*/ 213 w 512"/>
              <a:gd name="T57" fmla="*/ 234 h 512"/>
              <a:gd name="T58" fmla="*/ 401 w 512"/>
              <a:gd name="T59" fmla="*/ 301 h 512"/>
              <a:gd name="T60" fmla="*/ 334 w 512"/>
              <a:gd name="T61" fmla="*/ 258 h 512"/>
              <a:gd name="T62" fmla="*/ 278 w 512"/>
              <a:gd name="T63" fmla="*/ 313 h 512"/>
              <a:gd name="T64" fmla="*/ 288 w 512"/>
              <a:gd name="T65" fmla="*/ 384 h 512"/>
              <a:gd name="T66" fmla="*/ 384 w 512"/>
              <a:gd name="T67" fmla="*/ 394 h 512"/>
              <a:gd name="T68" fmla="*/ 394 w 512"/>
              <a:gd name="T69" fmla="*/ 320 h 512"/>
              <a:gd name="T70" fmla="*/ 401 w 512"/>
              <a:gd name="T71" fmla="*/ 301 h 512"/>
              <a:gd name="T72" fmla="*/ 147 w 512"/>
              <a:gd name="T73" fmla="*/ 298 h 512"/>
              <a:gd name="T74" fmla="*/ 170 w 512"/>
              <a:gd name="T75" fmla="*/ 280 h 512"/>
              <a:gd name="T76" fmla="*/ 330 w 512"/>
              <a:gd name="T77" fmla="*/ 373 h 512"/>
              <a:gd name="T78" fmla="*/ 341 w 512"/>
              <a:gd name="T79" fmla="*/ 341 h 512"/>
              <a:gd name="T80" fmla="*/ 352 w 512"/>
              <a:gd name="T81" fmla="*/ 373 h 512"/>
              <a:gd name="T82" fmla="*/ 373 w 512"/>
              <a:gd name="T83" fmla="*/ 320 h 512"/>
              <a:gd name="T84" fmla="*/ 309 w 512"/>
              <a:gd name="T85" fmla="*/ 373 h 5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512" h="512">
                <a:moveTo>
                  <a:pt x="138" y="320"/>
                </a:moveTo>
                <a:cubicBezTo>
                  <a:pt x="202" y="320"/>
                  <a:pt x="202" y="320"/>
                  <a:pt x="202" y="320"/>
                </a:cubicBezTo>
                <a:cubicBezTo>
                  <a:pt x="202" y="373"/>
                  <a:pt x="202" y="373"/>
                  <a:pt x="202" y="373"/>
                </a:cubicBezTo>
                <a:cubicBezTo>
                  <a:pt x="181" y="373"/>
                  <a:pt x="181" y="373"/>
                  <a:pt x="181" y="373"/>
                </a:cubicBezTo>
                <a:cubicBezTo>
                  <a:pt x="181" y="352"/>
                  <a:pt x="181" y="352"/>
                  <a:pt x="181" y="352"/>
                </a:cubicBezTo>
                <a:cubicBezTo>
                  <a:pt x="181" y="346"/>
                  <a:pt x="176" y="341"/>
                  <a:pt x="170" y="341"/>
                </a:cubicBezTo>
                <a:cubicBezTo>
                  <a:pt x="164" y="341"/>
                  <a:pt x="160" y="346"/>
                  <a:pt x="160" y="352"/>
                </a:cubicBezTo>
                <a:cubicBezTo>
                  <a:pt x="160" y="373"/>
                  <a:pt x="160" y="373"/>
                  <a:pt x="160" y="373"/>
                </a:cubicBezTo>
                <a:cubicBezTo>
                  <a:pt x="138" y="373"/>
                  <a:pt x="138" y="373"/>
                  <a:pt x="138" y="373"/>
                </a:cubicBezTo>
                <a:lnTo>
                  <a:pt x="138" y="320"/>
                </a:lnTo>
                <a:close/>
                <a:moveTo>
                  <a:pt x="341" y="280"/>
                </a:moveTo>
                <a:cubicBezTo>
                  <a:pt x="318" y="298"/>
                  <a:pt x="318" y="298"/>
                  <a:pt x="318" y="298"/>
                </a:cubicBezTo>
                <a:cubicBezTo>
                  <a:pt x="364" y="298"/>
                  <a:pt x="364" y="298"/>
                  <a:pt x="364" y="298"/>
                </a:cubicBezTo>
                <a:lnTo>
                  <a:pt x="341" y="280"/>
                </a:lnTo>
                <a:close/>
                <a:moveTo>
                  <a:pt x="256" y="120"/>
                </a:moveTo>
                <a:cubicBezTo>
                  <a:pt x="233" y="138"/>
                  <a:pt x="233" y="138"/>
                  <a:pt x="233" y="138"/>
                </a:cubicBezTo>
                <a:cubicBezTo>
                  <a:pt x="279" y="138"/>
                  <a:pt x="279" y="138"/>
                  <a:pt x="279" y="138"/>
                </a:cubicBezTo>
                <a:lnTo>
                  <a:pt x="256" y="120"/>
                </a:lnTo>
                <a:close/>
                <a:moveTo>
                  <a:pt x="224" y="213"/>
                </a:moveTo>
                <a:cubicBezTo>
                  <a:pt x="245" y="213"/>
                  <a:pt x="245" y="213"/>
                  <a:pt x="245" y="213"/>
                </a:cubicBezTo>
                <a:cubicBezTo>
                  <a:pt x="245" y="192"/>
                  <a:pt x="245" y="192"/>
                  <a:pt x="245" y="192"/>
                </a:cubicBezTo>
                <a:cubicBezTo>
                  <a:pt x="245" y="186"/>
                  <a:pt x="250" y="181"/>
                  <a:pt x="256" y="181"/>
                </a:cubicBezTo>
                <a:cubicBezTo>
                  <a:pt x="262" y="181"/>
                  <a:pt x="266" y="186"/>
                  <a:pt x="266" y="192"/>
                </a:cubicBezTo>
                <a:cubicBezTo>
                  <a:pt x="266" y="213"/>
                  <a:pt x="266" y="213"/>
                  <a:pt x="266" y="213"/>
                </a:cubicBezTo>
                <a:cubicBezTo>
                  <a:pt x="288" y="213"/>
                  <a:pt x="288" y="213"/>
                  <a:pt x="288" y="213"/>
                </a:cubicBezTo>
                <a:cubicBezTo>
                  <a:pt x="288" y="160"/>
                  <a:pt x="288" y="160"/>
                  <a:pt x="288" y="160"/>
                </a:cubicBezTo>
                <a:cubicBezTo>
                  <a:pt x="224" y="160"/>
                  <a:pt x="224" y="160"/>
                  <a:pt x="224" y="160"/>
                </a:cubicBezTo>
                <a:lnTo>
                  <a:pt x="224" y="213"/>
                </a:lnTo>
                <a:close/>
                <a:moveTo>
                  <a:pt x="512" y="256"/>
                </a:moveTo>
                <a:cubicBezTo>
                  <a:pt x="512" y="397"/>
                  <a:pt x="397" y="512"/>
                  <a:pt x="256" y="512"/>
                </a:cubicBezTo>
                <a:cubicBezTo>
                  <a:pt x="114" y="512"/>
                  <a:pt x="0" y="397"/>
                  <a:pt x="0" y="256"/>
                </a:cubicBezTo>
                <a:cubicBezTo>
                  <a:pt x="0" y="114"/>
                  <a:pt x="114" y="0"/>
                  <a:pt x="256" y="0"/>
                </a:cubicBezTo>
                <a:cubicBezTo>
                  <a:pt x="397" y="0"/>
                  <a:pt x="512" y="114"/>
                  <a:pt x="512" y="256"/>
                </a:cubicBezTo>
                <a:close/>
                <a:moveTo>
                  <a:pt x="230" y="301"/>
                </a:moveTo>
                <a:cubicBezTo>
                  <a:pt x="177" y="258"/>
                  <a:pt x="177" y="258"/>
                  <a:pt x="177" y="258"/>
                </a:cubicBezTo>
                <a:cubicBezTo>
                  <a:pt x="173" y="255"/>
                  <a:pt x="168" y="255"/>
                  <a:pt x="164" y="258"/>
                </a:cubicBezTo>
                <a:cubicBezTo>
                  <a:pt x="110" y="301"/>
                  <a:pt x="110" y="301"/>
                  <a:pt x="110" y="301"/>
                </a:cubicBezTo>
                <a:cubicBezTo>
                  <a:pt x="107" y="304"/>
                  <a:pt x="105" y="308"/>
                  <a:pt x="107" y="313"/>
                </a:cubicBezTo>
                <a:cubicBezTo>
                  <a:pt x="108" y="317"/>
                  <a:pt x="112" y="320"/>
                  <a:pt x="117" y="320"/>
                </a:cubicBezTo>
                <a:cubicBezTo>
                  <a:pt x="117" y="384"/>
                  <a:pt x="117" y="384"/>
                  <a:pt x="117" y="384"/>
                </a:cubicBezTo>
                <a:cubicBezTo>
                  <a:pt x="117" y="390"/>
                  <a:pt x="122" y="394"/>
                  <a:pt x="128" y="394"/>
                </a:cubicBezTo>
                <a:cubicBezTo>
                  <a:pt x="213" y="394"/>
                  <a:pt x="213" y="394"/>
                  <a:pt x="213" y="394"/>
                </a:cubicBezTo>
                <a:cubicBezTo>
                  <a:pt x="219" y="394"/>
                  <a:pt x="224" y="390"/>
                  <a:pt x="224" y="384"/>
                </a:cubicBezTo>
                <a:cubicBezTo>
                  <a:pt x="224" y="320"/>
                  <a:pt x="224" y="320"/>
                  <a:pt x="224" y="320"/>
                </a:cubicBezTo>
                <a:cubicBezTo>
                  <a:pt x="228" y="320"/>
                  <a:pt x="232" y="317"/>
                  <a:pt x="234" y="313"/>
                </a:cubicBezTo>
                <a:cubicBezTo>
                  <a:pt x="235" y="308"/>
                  <a:pt x="234" y="304"/>
                  <a:pt x="230" y="301"/>
                </a:cubicBezTo>
                <a:close/>
                <a:moveTo>
                  <a:pt x="298" y="234"/>
                </a:moveTo>
                <a:cubicBezTo>
                  <a:pt x="304" y="234"/>
                  <a:pt x="309" y="230"/>
                  <a:pt x="309" y="224"/>
                </a:cubicBezTo>
                <a:cubicBezTo>
                  <a:pt x="309" y="160"/>
                  <a:pt x="309" y="160"/>
                  <a:pt x="309" y="160"/>
                </a:cubicBezTo>
                <a:cubicBezTo>
                  <a:pt x="314" y="160"/>
                  <a:pt x="318" y="157"/>
                  <a:pt x="319" y="153"/>
                </a:cubicBezTo>
                <a:cubicBezTo>
                  <a:pt x="321" y="148"/>
                  <a:pt x="319" y="143"/>
                  <a:pt x="316" y="141"/>
                </a:cubicBezTo>
                <a:cubicBezTo>
                  <a:pt x="262" y="98"/>
                  <a:pt x="262" y="98"/>
                  <a:pt x="262" y="98"/>
                </a:cubicBezTo>
                <a:cubicBezTo>
                  <a:pt x="258" y="95"/>
                  <a:pt x="253" y="95"/>
                  <a:pt x="249" y="98"/>
                </a:cubicBezTo>
                <a:cubicBezTo>
                  <a:pt x="196" y="141"/>
                  <a:pt x="196" y="141"/>
                  <a:pt x="196" y="141"/>
                </a:cubicBezTo>
                <a:cubicBezTo>
                  <a:pt x="192" y="143"/>
                  <a:pt x="191" y="148"/>
                  <a:pt x="192" y="153"/>
                </a:cubicBezTo>
                <a:cubicBezTo>
                  <a:pt x="194" y="157"/>
                  <a:pt x="198" y="160"/>
                  <a:pt x="202" y="160"/>
                </a:cubicBezTo>
                <a:cubicBezTo>
                  <a:pt x="202" y="224"/>
                  <a:pt x="202" y="224"/>
                  <a:pt x="202" y="224"/>
                </a:cubicBezTo>
                <a:cubicBezTo>
                  <a:pt x="202" y="230"/>
                  <a:pt x="207" y="234"/>
                  <a:pt x="213" y="234"/>
                </a:cubicBezTo>
                <a:lnTo>
                  <a:pt x="298" y="234"/>
                </a:lnTo>
                <a:close/>
                <a:moveTo>
                  <a:pt x="401" y="301"/>
                </a:moveTo>
                <a:cubicBezTo>
                  <a:pt x="348" y="258"/>
                  <a:pt x="348" y="258"/>
                  <a:pt x="348" y="258"/>
                </a:cubicBezTo>
                <a:cubicBezTo>
                  <a:pt x="344" y="255"/>
                  <a:pt x="338" y="255"/>
                  <a:pt x="334" y="258"/>
                </a:cubicBezTo>
                <a:cubicBezTo>
                  <a:pt x="281" y="301"/>
                  <a:pt x="281" y="301"/>
                  <a:pt x="281" y="301"/>
                </a:cubicBezTo>
                <a:cubicBezTo>
                  <a:pt x="277" y="304"/>
                  <a:pt x="276" y="308"/>
                  <a:pt x="278" y="313"/>
                </a:cubicBezTo>
                <a:cubicBezTo>
                  <a:pt x="279" y="317"/>
                  <a:pt x="283" y="320"/>
                  <a:pt x="288" y="320"/>
                </a:cubicBezTo>
                <a:cubicBezTo>
                  <a:pt x="288" y="384"/>
                  <a:pt x="288" y="384"/>
                  <a:pt x="288" y="384"/>
                </a:cubicBezTo>
                <a:cubicBezTo>
                  <a:pt x="288" y="390"/>
                  <a:pt x="292" y="394"/>
                  <a:pt x="298" y="394"/>
                </a:cubicBezTo>
                <a:cubicBezTo>
                  <a:pt x="384" y="394"/>
                  <a:pt x="384" y="394"/>
                  <a:pt x="384" y="394"/>
                </a:cubicBezTo>
                <a:cubicBezTo>
                  <a:pt x="390" y="394"/>
                  <a:pt x="394" y="390"/>
                  <a:pt x="394" y="384"/>
                </a:cubicBezTo>
                <a:cubicBezTo>
                  <a:pt x="394" y="320"/>
                  <a:pt x="394" y="320"/>
                  <a:pt x="394" y="320"/>
                </a:cubicBezTo>
                <a:cubicBezTo>
                  <a:pt x="399" y="320"/>
                  <a:pt x="403" y="317"/>
                  <a:pt x="404" y="313"/>
                </a:cubicBezTo>
                <a:cubicBezTo>
                  <a:pt x="406" y="308"/>
                  <a:pt x="405" y="304"/>
                  <a:pt x="401" y="301"/>
                </a:cubicBezTo>
                <a:close/>
                <a:moveTo>
                  <a:pt x="170" y="280"/>
                </a:moveTo>
                <a:cubicBezTo>
                  <a:pt x="147" y="298"/>
                  <a:pt x="147" y="298"/>
                  <a:pt x="147" y="298"/>
                </a:cubicBezTo>
                <a:cubicBezTo>
                  <a:pt x="193" y="298"/>
                  <a:pt x="193" y="298"/>
                  <a:pt x="193" y="298"/>
                </a:cubicBezTo>
                <a:lnTo>
                  <a:pt x="170" y="280"/>
                </a:lnTo>
                <a:close/>
                <a:moveTo>
                  <a:pt x="309" y="373"/>
                </a:moveTo>
                <a:cubicBezTo>
                  <a:pt x="330" y="373"/>
                  <a:pt x="330" y="373"/>
                  <a:pt x="330" y="373"/>
                </a:cubicBezTo>
                <a:cubicBezTo>
                  <a:pt x="330" y="352"/>
                  <a:pt x="330" y="352"/>
                  <a:pt x="330" y="352"/>
                </a:cubicBezTo>
                <a:cubicBezTo>
                  <a:pt x="330" y="346"/>
                  <a:pt x="335" y="341"/>
                  <a:pt x="341" y="341"/>
                </a:cubicBezTo>
                <a:cubicBezTo>
                  <a:pt x="347" y="341"/>
                  <a:pt x="352" y="346"/>
                  <a:pt x="352" y="352"/>
                </a:cubicBezTo>
                <a:cubicBezTo>
                  <a:pt x="352" y="373"/>
                  <a:pt x="352" y="373"/>
                  <a:pt x="352" y="373"/>
                </a:cubicBezTo>
                <a:cubicBezTo>
                  <a:pt x="373" y="373"/>
                  <a:pt x="373" y="373"/>
                  <a:pt x="373" y="373"/>
                </a:cubicBezTo>
                <a:cubicBezTo>
                  <a:pt x="373" y="320"/>
                  <a:pt x="373" y="320"/>
                  <a:pt x="373" y="320"/>
                </a:cubicBezTo>
                <a:cubicBezTo>
                  <a:pt x="309" y="320"/>
                  <a:pt x="309" y="320"/>
                  <a:pt x="309" y="320"/>
                </a:cubicBezTo>
                <a:lnTo>
                  <a:pt x="309" y="373"/>
                </a:lnTo>
                <a:close/>
              </a:path>
            </a:pathLst>
          </a:custGeom>
          <a:solidFill>
            <a:srgbClr val="97B6B2">
              <a:lumMod val="75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 regular"/>
            </a:endParaRPr>
          </a:p>
        </p:txBody>
      </p:sp>
      <p:sp>
        <p:nvSpPr>
          <p:cNvPr id="7" name="Freeform 850">
            <a:extLst>
              <a:ext uri="{FF2B5EF4-FFF2-40B4-BE49-F238E27FC236}">
                <a16:creationId xmlns:a16="http://schemas.microsoft.com/office/drawing/2014/main" id="{15D2C46A-688B-1F97-1126-0E386C42DDC2}"/>
              </a:ext>
            </a:extLst>
          </p:cNvPr>
          <p:cNvSpPr>
            <a:spLocks noChangeAspect="1" noEditPoints="1"/>
          </p:cNvSpPr>
          <p:nvPr/>
        </p:nvSpPr>
        <p:spPr bwMode="auto">
          <a:xfrm rot="16200000">
            <a:off x="237624" y="2091691"/>
            <a:ext cx="288000" cy="288846"/>
          </a:xfrm>
          <a:custGeom>
            <a:avLst/>
            <a:gdLst>
              <a:gd name="T0" fmla="*/ 181 w 512"/>
              <a:gd name="T1" fmla="*/ 384 h 512"/>
              <a:gd name="T2" fmla="*/ 170 w 512"/>
              <a:gd name="T3" fmla="*/ 394 h 512"/>
              <a:gd name="T4" fmla="*/ 160 w 512"/>
              <a:gd name="T5" fmla="*/ 384 h 512"/>
              <a:gd name="T6" fmla="*/ 170 w 512"/>
              <a:gd name="T7" fmla="*/ 373 h 512"/>
              <a:gd name="T8" fmla="*/ 181 w 512"/>
              <a:gd name="T9" fmla="*/ 384 h 512"/>
              <a:gd name="T10" fmla="*/ 256 w 512"/>
              <a:gd name="T11" fmla="*/ 373 h 512"/>
              <a:gd name="T12" fmla="*/ 245 w 512"/>
              <a:gd name="T13" fmla="*/ 384 h 512"/>
              <a:gd name="T14" fmla="*/ 256 w 512"/>
              <a:gd name="T15" fmla="*/ 394 h 512"/>
              <a:gd name="T16" fmla="*/ 266 w 512"/>
              <a:gd name="T17" fmla="*/ 384 h 512"/>
              <a:gd name="T18" fmla="*/ 256 w 512"/>
              <a:gd name="T19" fmla="*/ 373 h 512"/>
              <a:gd name="T20" fmla="*/ 256 w 512"/>
              <a:gd name="T21" fmla="*/ 117 h 512"/>
              <a:gd name="T22" fmla="*/ 245 w 512"/>
              <a:gd name="T23" fmla="*/ 128 h 512"/>
              <a:gd name="T24" fmla="*/ 256 w 512"/>
              <a:gd name="T25" fmla="*/ 138 h 512"/>
              <a:gd name="T26" fmla="*/ 266 w 512"/>
              <a:gd name="T27" fmla="*/ 128 h 512"/>
              <a:gd name="T28" fmla="*/ 256 w 512"/>
              <a:gd name="T29" fmla="*/ 117 h 512"/>
              <a:gd name="T30" fmla="*/ 341 w 512"/>
              <a:gd name="T31" fmla="*/ 373 h 512"/>
              <a:gd name="T32" fmla="*/ 330 w 512"/>
              <a:gd name="T33" fmla="*/ 384 h 512"/>
              <a:gd name="T34" fmla="*/ 341 w 512"/>
              <a:gd name="T35" fmla="*/ 394 h 512"/>
              <a:gd name="T36" fmla="*/ 352 w 512"/>
              <a:gd name="T37" fmla="*/ 384 h 512"/>
              <a:gd name="T38" fmla="*/ 341 w 512"/>
              <a:gd name="T39" fmla="*/ 373 h 512"/>
              <a:gd name="T40" fmla="*/ 512 w 512"/>
              <a:gd name="T41" fmla="*/ 256 h 512"/>
              <a:gd name="T42" fmla="*/ 256 w 512"/>
              <a:gd name="T43" fmla="*/ 512 h 512"/>
              <a:gd name="T44" fmla="*/ 0 w 512"/>
              <a:gd name="T45" fmla="*/ 256 h 512"/>
              <a:gd name="T46" fmla="*/ 256 w 512"/>
              <a:gd name="T47" fmla="*/ 0 h 512"/>
              <a:gd name="T48" fmla="*/ 512 w 512"/>
              <a:gd name="T49" fmla="*/ 256 h 512"/>
              <a:gd name="T50" fmla="*/ 373 w 512"/>
              <a:gd name="T51" fmla="*/ 384 h 512"/>
              <a:gd name="T52" fmla="*/ 352 w 512"/>
              <a:gd name="T53" fmla="*/ 354 h 512"/>
              <a:gd name="T54" fmla="*/ 352 w 512"/>
              <a:gd name="T55" fmla="*/ 277 h 512"/>
              <a:gd name="T56" fmla="*/ 320 w 512"/>
              <a:gd name="T57" fmla="*/ 245 h 512"/>
              <a:gd name="T58" fmla="*/ 266 w 512"/>
              <a:gd name="T59" fmla="*/ 245 h 512"/>
              <a:gd name="T60" fmla="*/ 266 w 512"/>
              <a:gd name="T61" fmla="*/ 158 h 512"/>
              <a:gd name="T62" fmla="*/ 288 w 512"/>
              <a:gd name="T63" fmla="*/ 128 h 512"/>
              <a:gd name="T64" fmla="*/ 256 w 512"/>
              <a:gd name="T65" fmla="*/ 96 h 512"/>
              <a:gd name="T66" fmla="*/ 224 w 512"/>
              <a:gd name="T67" fmla="*/ 128 h 512"/>
              <a:gd name="T68" fmla="*/ 245 w 512"/>
              <a:gd name="T69" fmla="*/ 158 h 512"/>
              <a:gd name="T70" fmla="*/ 245 w 512"/>
              <a:gd name="T71" fmla="*/ 245 h 512"/>
              <a:gd name="T72" fmla="*/ 192 w 512"/>
              <a:gd name="T73" fmla="*/ 245 h 512"/>
              <a:gd name="T74" fmla="*/ 160 w 512"/>
              <a:gd name="T75" fmla="*/ 277 h 512"/>
              <a:gd name="T76" fmla="*/ 160 w 512"/>
              <a:gd name="T77" fmla="*/ 354 h 512"/>
              <a:gd name="T78" fmla="*/ 138 w 512"/>
              <a:gd name="T79" fmla="*/ 384 h 512"/>
              <a:gd name="T80" fmla="*/ 170 w 512"/>
              <a:gd name="T81" fmla="*/ 416 h 512"/>
              <a:gd name="T82" fmla="*/ 202 w 512"/>
              <a:gd name="T83" fmla="*/ 384 h 512"/>
              <a:gd name="T84" fmla="*/ 181 w 512"/>
              <a:gd name="T85" fmla="*/ 354 h 512"/>
              <a:gd name="T86" fmla="*/ 181 w 512"/>
              <a:gd name="T87" fmla="*/ 277 h 512"/>
              <a:gd name="T88" fmla="*/ 192 w 512"/>
              <a:gd name="T89" fmla="*/ 266 h 512"/>
              <a:gd name="T90" fmla="*/ 245 w 512"/>
              <a:gd name="T91" fmla="*/ 266 h 512"/>
              <a:gd name="T92" fmla="*/ 245 w 512"/>
              <a:gd name="T93" fmla="*/ 354 h 512"/>
              <a:gd name="T94" fmla="*/ 224 w 512"/>
              <a:gd name="T95" fmla="*/ 384 h 512"/>
              <a:gd name="T96" fmla="*/ 256 w 512"/>
              <a:gd name="T97" fmla="*/ 416 h 512"/>
              <a:gd name="T98" fmla="*/ 288 w 512"/>
              <a:gd name="T99" fmla="*/ 384 h 512"/>
              <a:gd name="T100" fmla="*/ 266 w 512"/>
              <a:gd name="T101" fmla="*/ 354 h 512"/>
              <a:gd name="T102" fmla="*/ 266 w 512"/>
              <a:gd name="T103" fmla="*/ 266 h 512"/>
              <a:gd name="T104" fmla="*/ 320 w 512"/>
              <a:gd name="T105" fmla="*/ 266 h 512"/>
              <a:gd name="T106" fmla="*/ 330 w 512"/>
              <a:gd name="T107" fmla="*/ 277 h 512"/>
              <a:gd name="T108" fmla="*/ 330 w 512"/>
              <a:gd name="T109" fmla="*/ 354 h 512"/>
              <a:gd name="T110" fmla="*/ 309 w 512"/>
              <a:gd name="T111" fmla="*/ 384 h 512"/>
              <a:gd name="T112" fmla="*/ 341 w 512"/>
              <a:gd name="T113" fmla="*/ 416 h 512"/>
              <a:gd name="T114" fmla="*/ 373 w 512"/>
              <a:gd name="T115" fmla="*/ 384 h 5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512" h="512">
                <a:moveTo>
                  <a:pt x="181" y="384"/>
                </a:moveTo>
                <a:cubicBezTo>
                  <a:pt x="181" y="390"/>
                  <a:pt x="176" y="394"/>
                  <a:pt x="170" y="394"/>
                </a:cubicBezTo>
                <a:cubicBezTo>
                  <a:pt x="164" y="394"/>
                  <a:pt x="160" y="390"/>
                  <a:pt x="160" y="384"/>
                </a:cubicBezTo>
                <a:cubicBezTo>
                  <a:pt x="160" y="378"/>
                  <a:pt x="164" y="373"/>
                  <a:pt x="170" y="373"/>
                </a:cubicBezTo>
                <a:cubicBezTo>
                  <a:pt x="176" y="373"/>
                  <a:pt x="181" y="378"/>
                  <a:pt x="181" y="384"/>
                </a:cubicBezTo>
                <a:close/>
                <a:moveTo>
                  <a:pt x="256" y="373"/>
                </a:moveTo>
                <a:cubicBezTo>
                  <a:pt x="250" y="373"/>
                  <a:pt x="245" y="378"/>
                  <a:pt x="245" y="384"/>
                </a:cubicBezTo>
                <a:cubicBezTo>
                  <a:pt x="245" y="390"/>
                  <a:pt x="250" y="394"/>
                  <a:pt x="256" y="394"/>
                </a:cubicBezTo>
                <a:cubicBezTo>
                  <a:pt x="262" y="394"/>
                  <a:pt x="266" y="390"/>
                  <a:pt x="266" y="384"/>
                </a:cubicBezTo>
                <a:cubicBezTo>
                  <a:pt x="266" y="378"/>
                  <a:pt x="262" y="373"/>
                  <a:pt x="256" y="373"/>
                </a:cubicBezTo>
                <a:close/>
                <a:moveTo>
                  <a:pt x="256" y="117"/>
                </a:moveTo>
                <a:cubicBezTo>
                  <a:pt x="250" y="117"/>
                  <a:pt x="245" y="122"/>
                  <a:pt x="245" y="128"/>
                </a:cubicBezTo>
                <a:cubicBezTo>
                  <a:pt x="245" y="134"/>
                  <a:pt x="250" y="138"/>
                  <a:pt x="256" y="138"/>
                </a:cubicBezTo>
                <a:cubicBezTo>
                  <a:pt x="262" y="138"/>
                  <a:pt x="266" y="134"/>
                  <a:pt x="266" y="128"/>
                </a:cubicBezTo>
                <a:cubicBezTo>
                  <a:pt x="266" y="122"/>
                  <a:pt x="262" y="117"/>
                  <a:pt x="256" y="117"/>
                </a:cubicBezTo>
                <a:close/>
                <a:moveTo>
                  <a:pt x="341" y="373"/>
                </a:moveTo>
                <a:cubicBezTo>
                  <a:pt x="335" y="373"/>
                  <a:pt x="330" y="378"/>
                  <a:pt x="330" y="384"/>
                </a:cubicBezTo>
                <a:cubicBezTo>
                  <a:pt x="330" y="390"/>
                  <a:pt x="335" y="394"/>
                  <a:pt x="341" y="394"/>
                </a:cubicBezTo>
                <a:cubicBezTo>
                  <a:pt x="347" y="394"/>
                  <a:pt x="352" y="390"/>
                  <a:pt x="352" y="384"/>
                </a:cubicBezTo>
                <a:cubicBezTo>
                  <a:pt x="352" y="378"/>
                  <a:pt x="347" y="373"/>
                  <a:pt x="341" y="373"/>
                </a:cubicBezTo>
                <a:close/>
                <a:moveTo>
                  <a:pt x="512" y="256"/>
                </a:moveTo>
                <a:cubicBezTo>
                  <a:pt x="512" y="397"/>
                  <a:pt x="397" y="512"/>
                  <a:pt x="256" y="512"/>
                </a:cubicBezTo>
                <a:cubicBezTo>
                  <a:pt x="114" y="512"/>
                  <a:pt x="0" y="397"/>
                  <a:pt x="0" y="256"/>
                </a:cubicBezTo>
                <a:cubicBezTo>
                  <a:pt x="0" y="114"/>
                  <a:pt x="114" y="0"/>
                  <a:pt x="256" y="0"/>
                </a:cubicBezTo>
                <a:cubicBezTo>
                  <a:pt x="397" y="0"/>
                  <a:pt x="512" y="114"/>
                  <a:pt x="512" y="256"/>
                </a:cubicBezTo>
                <a:close/>
                <a:moveTo>
                  <a:pt x="373" y="384"/>
                </a:moveTo>
                <a:cubicBezTo>
                  <a:pt x="373" y="370"/>
                  <a:pt x="364" y="358"/>
                  <a:pt x="352" y="354"/>
                </a:cubicBezTo>
                <a:cubicBezTo>
                  <a:pt x="352" y="277"/>
                  <a:pt x="352" y="277"/>
                  <a:pt x="352" y="277"/>
                </a:cubicBezTo>
                <a:cubicBezTo>
                  <a:pt x="352" y="254"/>
                  <a:pt x="333" y="245"/>
                  <a:pt x="320" y="245"/>
                </a:cubicBezTo>
                <a:cubicBezTo>
                  <a:pt x="266" y="245"/>
                  <a:pt x="266" y="245"/>
                  <a:pt x="266" y="245"/>
                </a:cubicBezTo>
                <a:cubicBezTo>
                  <a:pt x="266" y="158"/>
                  <a:pt x="266" y="158"/>
                  <a:pt x="266" y="158"/>
                </a:cubicBezTo>
                <a:cubicBezTo>
                  <a:pt x="279" y="153"/>
                  <a:pt x="288" y="142"/>
                  <a:pt x="288" y="128"/>
                </a:cubicBezTo>
                <a:cubicBezTo>
                  <a:pt x="288" y="110"/>
                  <a:pt x="273" y="96"/>
                  <a:pt x="256" y="96"/>
                </a:cubicBezTo>
                <a:cubicBezTo>
                  <a:pt x="238" y="96"/>
                  <a:pt x="224" y="110"/>
                  <a:pt x="224" y="128"/>
                </a:cubicBezTo>
                <a:cubicBezTo>
                  <a:pt x="224" y="142"/>
                  <a:pt x="233" y="153"/>
                  <a:pt x="245" y="158"/>
                </a:cubicBezTo>
                <a:cubicBezTo>
                  <a:pt x="245" y="245"/>
                  <a:pt x="245" y="245"/>
                  <a:pt x="245" y="245"/>
                </a:cubicBezTo>
                <a:cubicBezTo>
                  <a:pt x="192" y="245"/>
                  <a:pt x="192" y="245"/>
                  <a:pt x="192" y="245"/>
                </a:cubicBezTo>
                <a:cubicBezTo>
                  <a:pt x="169" y="245"/>
                  <a:pt x="160" y="264"/>
                  <a:pt x="160" y="277"/>
                </a:cubicBezTo>
                <a:cubicBezTo>
                  <a:pt x="160" y="354"/>
                  <a:pt x="160" y="354"/>
                  <a:pt x="160" y="354"/>
                </a:cubicBezTo>
                <a:cubicBezTo>
                  <a:pt x="147" y="358"/>
                  <a:pt x="138" y="370"/>
                  <a:pt x="138" y="384"/>
                </a:cubicBezTo>
                <a:cubicBezTo>
                  <a:pt x="138" y="401"/>
                  <a:pt x="153" y="416"/>
                  <a:pt x="170" y="416"/>
                </a:cubicBezTo>
                <a:cubicBezTo>
                  <a:pt x="188" y="416"/>
                  <a:pt x="202" y="401"/>
                  <a:pt x="202" y="384"/>
                </a:cubicBezTo>
                <a:cubicBezTo>
                  <a:pt x="202" y="370"/>
                  <a:pt x="193" y="358"/>
                  <a:pt x="181" y="354"/>
                </a:cubicBezTo>
                <a:cubicBezTo>
                  <a:pt x="181" y="277"/>
                  <a:pt x="181" y="277"/>
                  <a:pt x="181" y="277"/>
                </a:cubicBezTo>
                <a:cubicBezTo>
                  <a:pt x="181" y="275"/>
                  <a:pt x="182" y="266"/>
                  <a:pt x="192" y="266"/>
                </a:cubicBezTo>
                <a:cubicBezTo>
                  <a:pt x="245" y="266"/>
                  <a:pt x="245" y="266"/>
                  <a:pt x="245" y="266"/>
                </a:cubicBezTo>
                <a:cubicBezTo>
                  <a:pt x="245" y="354"/>
                  <a:pt x="245" y="354"/>
                  <a:pt x="245" y="354"/>
                </a:cubicBezTo>
                <a:cubicBezTo>
                  <a:pt x="233" y="358"/>
                  <a:pt x="224" y="370"/>
                  <a:pt x="224" y="384"/>
                </a:cubicBezTo>
                <a:cubicBezTo>
                  <a:pt x="224" y="401"/>
                  <a:pt x="238" y="416"/>
                  <a:pt x="256" y="416"/>
                </a:cubicBezTo>
                <a:cubicBezTo>
                  <a:pt x="273" y="416"/>
                  <a:pt x="288" y="401"/>
                  <a:pt x="288" y="384"/>
                </a:cubicBezTo>
                <a:cubicBezTo>
                  <a:pt x="288" y="370"/>
                  <a:pt x="279" y="358"/>
                  <a:pt x="266" y="354"/>
                </a:cubicBezTo>
                <a:cubicBezTo>
                  <a:pt x="266" y="266"/>
                  <a:pt x="266" y="266"/>
                  <a:pt x="266" y="266"/>
                </a:cubicBezTo>
                <a:cubicBezTo>
                  <a:pt x="320" y="266"/>
                  <a:pt x="320" y="266"/>
                  <a:pt x="320" y="266"/>
                </a:cubicBezTo>
                <a:cubicBezTo>
                  <a:pt x="324" y="266"/>
                  <a:pt x="330" y="268"/>
                  <a:pt x="330" y="277"/>
                </a:cubicBezTo>
                <a:cubicBezTo>
                  <a:pt x="330" y="354"/>
                  <a:pt x="330" y="354"/>
                  <a:pt x="330" y="354"/>
                </a:cubicBezTo>
                <a:cubicBezTo>
                  <a:pt x="318" y="358"/>
                  <a:pt x="309" y="370"/>
                  <a:pt x="309" y="384"/>
                </a:cubicBezTo>
                <a:cubicBezTo>
                  <a:pt x="309" y="401"/>
                  <a:pt x="323" y="416"/>
                  <a:pt x="341" y="416"/>
                </a:cubicBezTo>
                <a:cubicBezTo>
                  <a:pt x="359" y="416"/>
                  <a:pt x="373" y="401"/>
                  <a:pt x="373" y="384"/>
                </a:cubicBezTo>
                <a:close/>
              </a:path>
            </a:pathLst>
          </a:custGeom>
          <a:solidFill>
            <a:srgbClr val="9D241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>
              <a:solidFill>
                <a:prstClr val="black"/>
              </a:solidFill>
              <a:latin typeface="Montserrat regular"/>
            </a:endParaRPr>
          </a:p>
        </p:txBody>
      </p:sp>
      <p:grpSp>
        <p:nvGrpSpPr>
          <p:cNvPr id="16" name="Group 317">
            <a:extLst>
              <a:ext uri="{FF2B5EF4-FFF2-40B4-BE49-F238E27FC236}">
                <a16:creationId xmlns:a16="http://schemas.microsoft.com/office/drawing/2014/main" id="{70E2212B-B07D-78ED-5C14-7B5A6F7A7653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52452" y="4986019"/>
            <a:ext cx="339673" cy="339673"/>
            <a:chOff x="3039" y="1341"/>
            <a:chExt cx="340" cy="340"/>
          </a:xfrm>
          <a:solidFill>
            <a:srgbClr val="2C5234"/>
          </a:solidFill>
        </p:grpSpPr>
        <p:sp>
          <p:nvSpPr>
            <p:cNvPr id="17" name="Freeform 318">
              <a:extLst>
                <a:ext uri="{FF2B5EF4-FFF2-40B4-BE49-F238E27FC236}">
                  <a16:creationId xmlns:a16="http://schemas.microsoft.com/office/drawing/2014/main" id="{AB2ACCD2-992A-8B68-3802-89100DAC287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152" y="1490"/>
              <a:ext cx="42" cy="42"/>
            </a:xfrm>
            <a:custGeom>
              <a:avLst/>
              <a:gdLst>
                <a:gd name="T0" fmla="*/ 54 w 64"/>
                <a:gd name="T1" fmla="*/ 0 h 64"/>
                <a:gd name="T2" fmla="*/ 11 w 64"/>
                <a:gd name="T3" fmla="*/ 0 h 64"/>
                <a:gd name="T4" fmla="*/ 0 w 64"/>
                <a:gd name="T5" fmla="*/ 10 h 64"/>
                <a:gd name="T6" fmla="*/ 0 w 64"/>
                <a:gd name="T7" fmla="*/ 53 h 64"/>
                <a:gd name="T8" fmla="*/ 11 w 64"/>
                <a:gd name="T9" fmla="*/ 64 h 64"/>
                <a:gd name="T10" fmla="*/ 54 w 64"/>
                <a:gd name="T11" fmla="*/ 64 h 64"/>
                <a:gd name="T12" fmla="*/ 64 w 64"/>
                <a:gd name="T13" fmla="*/ 53 h 64"/>
                <a:gd name="T14" fmla="*/ 64 w 64"/>
                <a:gd name="T15" fmla="*/ 10 h 64"/>
                <a:gd name="T16" fmla="*/ 54 w 64"/>
                <a:gd name="T17" fmla="*/ 0 h 64"/>
                <a:gd name="T18" fmla="*/ 43 w 64"/>
                <a:gd name="T19" fmla="*/ 42 h 64"/>
                <a:gd name="T20" fmla="*/ 22 w 64"/>
                <a:gd name="T21" fmla="*/ 42 h 64"/>
                <a:gd name="T22" fmla="*/ 22 w 64"/>
                <a:gd name="T23" fmla="*/ 21 h 64"/>
                <a:gd name="T24" fmla="*/ 43 w 64"/>
                <a:gd name="T25" fmla="*/ 21 h 64"/>
                <a:gd name="T26" fmla="*/ 43 w 64"/>
                <a:gd name="T27" fmla="*/ 42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4" h="64">
                  <a:moveTo>
                    <a:pt x="54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5" y="0"/>
                    <a:pt x="0" y="4"/>
                    <a:pt x="0" y="10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59"/>
                    <a:pt x="5" y="64"/>
                    <a:pt x="11" y="64"/>
                  </a:cubicBezTo>
                  <a:cubicBezTo>
                    <a:pt x="54" y="64"/>
                    <a:pt x="54" y="64"/>
                    <a:pt x="54" y="64"/>
                  </a:cubicBezTo>
                  <a:cubicBezTo>
                    <a:pt x="60" y="64"/>
                    <a:pt x="64" y="59"/>
                    <a:pt x="64" y="53"/>
                  </a:cubicBezTo>
                  <a:cubicBezTo>
                    <a:pt x="64" y="10"/>
                    <a:pt x="64" y="10"/>
                    <a:pt x="64" y="10"/>
                  </a:cubicBezTo>
                  <a:cubicBezTo>
                    <a:pt x="64" y="4"/>
                    <a:pt x="60" y="0"/>
                    <a:pt x="54" y="0"/>
                  </a:cubicBezTo>
                  <a:close/>
                  <a:moveTo>
                    <a:pt x="43" y="42"/>
                  </a:moveTo>
                  <a:cubicBezTo>
                    <a:pt x="22" y="42"/>
                    <a:pt x="22" y="42"/>
                    <a:pt x="22" y="42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43" y="21"/>
                    <a:pt x="43" y="21"/>
                    <a:pt x="43" y="21"/>
                  </a:cubicBezTo>
                  <a:lnTo>
                    <a:pt x="43" y="4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8" name="Freeform 319">
              <a:extLst>
                <a:ext uri="{FF2B5EF4-FFF2-40B4-BE49-F238E27FC236}">
                  <a16:creationId xmlns:a16="http://schemas.microsoft.com/office/drawing/2014/main" id="{AC6A46DC-EA97-6659-6F1F-1171B6818E2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23" y="1490"/>
              <a:ext cx="42" cy="42"/>
            </a:xfrm>
            <a:custGeom>
              <a:avLst/>
              <a:gdLst>
                <a:gd name="T0" fmla="*/ 11 w 64"/>
                <a:gd name="T1" fmla="*/ 64 h 64"/>
                <a:gd name="T2" fmla="*/ 53 w 64"/>
                <a:gd name="T3" fmla="*/ 64 h 64"/>
                <a:gd name="T4" fmla="*/ 64 w 64"/>
                <a:gd name="T5" fmla="*/ 53 h 64"/>
                <a:gd name="T6" fmla="*/ 64 w 64"/>
                <a:gd name="T7" fmla="*/ 10 h 64"/>
                <a:gd name="T8" fmla="*/ 53 w 64"/>
                <a:gd name="T9" fmla="*/ 0 h 64"/>
                <a:gd name="T10" fmla="*/ 11 w 64"/>
                <a:gd name="T11" fmla="*/ 0 h 64"/>
                <a:gd name="T12" fmla="*/ 0 w 64"/>
                <a:gd name="T13" fmla="*/ 10 h 64"/>
                <a:gd name="T14" fmla="*/ 0 w 64"/>
                <a:gd name="T15" fmla="*/ 53 h 64"/>
                <a:gd name="T16" fmla="*/ 11 w 64"/>
                <a:gd name="T17" fmla="*/ 64 h 64"/>
                <a:gd name="T18" fmla="*/ 21 w 64"/>
                <a:gd name="T19" fmla="*/ 21 h 64"/>
                <a:gd name="T20" fmla="*/ 43 w 64"/>
                <a:gd name="T21" fmla="*/ 21 h 64"/>
                <a:gd name="T22" fmla="*/ 43 w 64"/>
                <a:gd name="T23" fmla="*/ 42 h 64"/>
                <a:gd name="T24" fmla="*/ 21 w 64"/>
                <a:gd name="T25" fmla="*/ 42 h 64"/>
                <a:gd name="T26" fmla="*/ 21 w 64"/>
                <a:gd name="T27" fmla="*/ 21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4" h="64">
                  <a:moveTo>
                    <a:pt x="11" y="64"/>
                  </a:moveTo>
                  <a:cubicBezTo>
                    <a:pt x="53" y="64"/>
                    <a:pt x="53" y="64"/>
                    <a:pt x="53" y="64"/>
                  </a:cubicBezTo>
                  <a:cubicBezTo>
                    <a:pt x="59" y="64"/>
                    <a:pt x="64" y="59"/>
                    <a:pt x="64" y="53"/>
                  </a:cubicBezTo>
                  <a:cubicBezTo>
                    <a:pt x="64" y="10"/>
                    <a:pt x="64" y="10"/>
                    <a:pt x="64" y="10"/>
                  </a:cubicBezTo>
                  <a:cubicBezTo>
                    <a:pt x="64" y="4"/>
                    <a:pt x="59" y="0"/>
                    <a:pt x="53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5" y="0"/>
                    <a:pt x="0" y="4"/>
                    <a:pt x="0" y="10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59"/>
                    <a:pt x="5" y="64"/>
                    <a:pt x="11" y="64"/>
                  </a:cubicBezTo>
                  <a:close/>
                  <a:moveTo>
                    <a:pt x="21" y="21"/>
                  </a:moveTo>
                  <a:cubicBezTo>
                    <a:pt x="43" y="21"/>
                    <a:pt x="43" y="21"/>
                    <a:pt x="43" y="21"/>
                  </a:cubicBezTo>
                  <a:cubicBezTo>
                    <a:pt x="43" y="42"/>
                    <a:pt x="43" y="42"/>
                    <a:pt x="43" y="42"/>
                  </a:cubicBezTo>
                  <a:cubicBezTo>
                    <a:pt x="21" y="42"/>
                    <a:pt x="21" y="42"/>
                    <a:pt x="21" y="42"/>
                  </a:cubicBezTo>
                  <a:lnTo>
                    <a:pt x="21" y="2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9" name="Freeform 320">
              <a:extLst>
                <a:ext uri="{FF2B5EF4-FFF2-40B4-BE49-F238E27FC236}">
                  <a16:creationId xmlns:a16="http://schemas.microsoft.com/office/drawing/2014/main" id="{E1E79691-5DE6-E011-ACE7-2F5327C208B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102" y="1404"/>
              <a:ext cx="214" cy="199"/>
            </a:xfrm>
            <a:custGeom>
              <a:avLst/>
              <a:gdLst>
                <a:gd name="T0" fmla="*/ 317 w 322"/>
                <a:gd name="T1" fmla="*/ 131 h 299"/>
                <a:gd name="T2" fmla="*/ 168 w 322"/>
                <a:gd name="T3" fmla="*/ 3 h 299"/>
                <a:gd name="T4" fmla="*/ 154 w 322"/>
                <a:gd name="T5" fmla="*/ 3 h 299"/>
                <a:gd name="T6" fmla="*/ 4 w 322"/>
                <a:gd name="T7" fmla="*/ 131 h 299"/>
                <a:gd name="T8" fmla="*/ 1 w 322"/>
                <a:gd name="T9" fmla="*/ 143 h 299"/>
                <a:gd name="T10" fmla="*/ 11 w 322"/>
                <a:gd name="T11" fmla="*/ 150 h 299"/>
                <a:gd name="T12" fmla="*/ 33 w 322"/>
                <a:gd name="T13" fmla="*/ 150 h 299"/>
                <a:gd name="T14" fmla="*/ 33 w 322"/>
                <a:gd name="T15" fmla="*/ 289 h 299"/>
                <a:gd name="T16" fmla="*/ 43 w 322"/>
                <a:gd name="T17" fmla="*/ 299 h 299"/>
                <a:gd name="T18" fmla="*/ 139 w 322"/>
                <a:gd name="T19" fmla="*/ 299 h 299"/>
                <a:gd name="T20" fmla="*/ 150 w 322"/>
                <a:gd name="T21" fmla="*/ 289 h 299"/>
                <a:gd name="T22" fmla="*/ 150 w 322"/>
                <a:gd name="T23" fmla="*/ 235 h 299"/>
                <a:gd name="T24" fmla="*/ 171 w 322"/>
                <a:gd name="T25" fmla="*/ 235 h 299"/>
                <a:gd name="T26" fmla="*/ 171 w 322"/>
                <a:gd name="T27" fmla="*/ 289 h 299"/>
                <a:gd name="T28" fmla="*/ 182 w 322"/>
                <a:gd name="T29" fmla="*/ 299 h 299"/>
                <a:gd name="T30" fmla="*/ 278 w 322"/>
                <a:gd name="T31" fmla="*/ 299 h 299"/>
                <a:gd name="T32" fmla="*/ 289 w 322"/>
                <a:gd name="T33" fmla="*/ 289 h 299"/>
                <a:gd name="T34" fmla="*/ 289 w 322"/>
                <a:gd name="T35" fmla="*/ 150 h 299"/>
                <a:gd name="T36" fmla="*/ 310 w 322"/>
                <a:gd name="T37" fmla="*/ 150 h 299"/>
                <a:gd name="T38" fmla="*/ 320 w 322"/>
                <a:gd name="T39" fmla="*/ 143 h 299"/>
                <a:gd name="T40" fmla="*/ 317 w 322"/>
                <a:gd name="T41" fmla="*/ 131 h 299"/>
                <a:gd name="T42" fmla="*/ 278 w 322"/>
                <a:gd name="T43" fmla="*/ 129 h 299"/>
                <a:gd name="T44" fmla="*/ 267 w 322"/>
                <a:gd name="T45" fmla="*/ 139 h 299"/>
                <a:gd name="T46" fmla="*/ 267 w 322"/>
                <a:gd name="T47" fmla="*/ 278 h 299"/>
                <a:gd name="T48" fmla="*/ 193 w 322"/>
                <a:gd name="T49" fmla="*/ 278 h 299"/>
                <a:gd name="T50" fmla="*/ 193 w 322"/>
                <a:gd name="T51" fmla="*/ 225 h 299"/>
                <a:gd name="T52" fmla="*/ 182 w 322"/>
                <a:gd name="T53" fmla="*/ 214 h 299"/>
                <a:gd name="T54" fmla="*/ 139 w 322"/>
                <a:gd name="T55" fmla="*/ 214 h 299"/>
                <a:gd name="T56" fmla="*/ 129 w 322"/>
                <a:gd name="T57" fmla="*/ 225 h 299"/>
                <a:gd name="T58" fmla="*/ 129 w 322"/>
                <a:gd name="T59" fmla="*/ 278 h 299"/>
                <a:gd name="T60" fmla="*/ 54 w 322"/>
                <a:gd name="T61" fmla="*/ 278 h 299"/>
                <a:gd name="T62" fmla="*/ 54 w 322"/>
                <a:gd name="T63" fmla="*/ 139 h 299"/>
                <a:gd name="T64" fmla="*/ 43 w 322"/>
                <a:gd name="T65" fmla="*/ 129 h 299"/>
                <a:gd name="T66" fmla="*/ 40 w 322"/>
                <a:gd name="T67" fmla="*/ 129 h 299"/>
                <a:gd name="T68" fmla="*/ 161 w 322"/>
                <a:gd name="T69" fmla="*/ 25 h 299"/>
                <a:gd name="T70" fmla="*/ 281 w 322"/>
                <a:gd name="T71" fmla="*/ 129 h 299"/>
                <a:gd name="T72" fmla="*/ 278 w 322"/>
                <a:gd name="T73" fmla="*/ 12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22" h="299">
                  <a:moveTo>
                    <a:pt x="317" y="131"/>
                  </a:moveTo>
                  <a:cubicBezTo>
                    <a:pt x="168" y="3"/>
                    <a:pt x="168" y="3"/>
                    <a:pt x="168" y="3"/>
                  </a:cubicBezTo>
                  <a:cubicBezTo>
                    <a:pt x="164" y="0"/>
                    <a:pt x="158" y="0"/>
                    <a:pt x="154" y="3"/>
                  </a:cubicBezTo>
                  <a:cubicBezTo>
                    <a:pt x="4" y="131"/>
                    <a:pt x="4" y="131"/>
                    <a:pt x="4" y="131"/>
                  </a:cubicBezTo>
                  <a:cubicBezTo>
                    <a:pt x="1" y="134"/>
                    <a:pt x="0" y="139"/>
                    <a:pt x="1" y="143"/>
                  </a:cubicBezTo>
                  <a:cubicBezTo>
                    <a:pt x="3" y="147"/>
                    <a:pt x="7" y="150"/>
                    <a:pt x="11" y="150"/>
                  </a:cubicBezTo>
                  <a:cubicBezTo>
                    <a:pt x="33" y="150"/>
                    <a:pt x="33" y="150"/>
                    <a:pt x="33" y="150"/>
                  </a:cubicBezTo>
                  <a:cubicBezTo>
                    <a:pt x="33" y="289"/>
                    <a:pt x="33" y="289"/>
                    <a:pt x="33" y="289"/>
                  </a:cubicBezTo>
                  <a:cubicBezTo>
                    <a:pt x="33" y="295"/>
                    <a:pt x="37" y="299"/>
                    <a:pt x="43" y="299"/>
                  </a:cubicBezTo>
                  <a:cubicBezTo>
                    <a:pt x="139" y="299"/>
                    <a:pt x="139" y="299"/>
                    <a:pt x="139" y="299"/>
                  </a:cubicBezTo>
                  <a:cubicBezTo>
                    <a:pt x="145" y="299"/>
                    <a:pt x="150" y="295"/>
                    <a:pt x="150" y="289"/>
                  </a:cubicBezTo>
                  <a:cubicBezTo>
                    <a:pt x="150" y="235"/>
                    <a:pt x="150" y="235"/>
                    <a:pt x="150" y="235"/>
                  </a:cubicBezTo>
                  <a:cubicBezTo>
                    <a:pt x="171" y="235"/>
                    <a:pt x="171" y="235"/>
                    <a:pt x="171" y="235"/>
                  </a:cubicBezTo>
                  <a:cubicBezTo>
                    <a:pt x="171" y="289"/>
                    <a:pt x="171" y="289"/>
                    <a:pt x="171" y="289"/>
                  </a:cubicBezTo>
                  <a:cubicBezTo>
                    <a:pt x="171" y="295"/>
                    <a:pt x="176" y="299"/>
                    <a:pt x="182" y="299"/>
                  </a:cubicBezTo>
                  <a:cubicBezTo>
                    <a:pt x="278" y="299"/>
                    <a:pt x="278" y="299"/>
                    <a:pt x="278" y="299"/>
                  </a:cubicBezTo>
                  <a:cubicBezTo>
                    <a:pt x="284" y="299"/>
                    <a:pt x="289" y="295"/>
                    <a:pt x="289" y="289"/>
                  </a:cubicBezTo>
                  <a:cubicBezTo>
                    <a:pt x="289" y="150"/>
                    <a:pt x="289" y="150"/>
                    <a:pt x="289" y="150"/>
                  </a:cubicBezTo>
                  <a:cubicBezTo>
                    <a:pt x="310" y="150"/>
                    <a:pt x="310" y="150"/>
                    <a:pt x="310" y="150"/>
                  </a:cubicBezTo>
                  <a:cubicBezTo>
                    <a:pt x="314" y="150"/>
                    <a:pt x="318" y="147"/>
                    <a:pt x="320" y="143"/>
                  </a:cubicBezTo>
                  <a:cubicBezTo>
                    <a:pt x="322" y="139"/>
                    <a:pt x="320" y="134"/>
                    <a:pt x="317" y="131"/>
                  </a:cubicBezTo>
                  <a:close/>
                  <a:moveTo>
                    <a:pt x="278" y="129"/>
                  </a:moveTo>
                  <a:cubicBezTo>
                    <a:pt x="272" y="129"/>
                    <a:pt x="267" y="133"/>
                    <a:pt x="267" y="139"/>
                  </a:cubicBezTo>
                  <a:cubicBezTo>
                    <a:pt x="267" y="278"/>
                    <a:pt x="267" y="278"/>
                    <a:pt x="267" y="278"/>
                  </a:cubicBezTo>
                  <a:cubicBezTo>
                    <a:pt x="193" y="278"/>
                    <a:pt x="193" y="278"/>
                    <a:pt x="193" y="278"/>
                  </a:cubicBezTo>
                  <a:cubicBezTo>
                    <a:pt x="193" y="225"/>
                    <a:pt x="193" y="225"/>
                    <a:pt x="193" y="225"/>
                  </a:cubicBezTo>
                  <a:cubicBezTo>
                    <a:pt x="193" y="219"/>
                    <a:pt x="188" y="214"/>
                    <a:pt x="182" y="214"/>
                  </a:cubicBezTo>
                  <a:cubicBezTo>
                    <a:pt x="139" y="214"/>
                    <a:pt x="139" y="214"/>
                    <a:pt x="139" y="214"/>
                  </a:cubicBezTo>
                  <a:cubicBezTo>
                    <a:pt x="133" y="214"/>
                    <a:pt x="129" y="219"/>
                    <a:pt x="129" y="225"/>
                  </a:cubicBezTo>
                  <a:cubicBezTo>
                    <a:pt x="129" y="278"/>
                    <a:pt x="129" y="278"/>
                    <a:pt x="129" y="278"/>
                  </a:cubicBezTo>
                  <a:cubicBezTo>
                    <a:pt x="54" y="278"/>
                    <a:pt x="54" y="278"/>
                    <a:pt x="54" y="278"/>
                  </a:cubicBezTo>
                  <a:cubicBezTo>
                    <a:pt x="54" y="139"/>
                    <a:pt x="54" y="139"/>
                    <a:pt x="54" y="139"/>
                  </a:cubicBezTo>
                  <a:cubicBezTo>
                    <a:pt x="54" y="133"/>
                    <a:pt x="49" y="129"/>
                    <a:pt x="43" y="129"/>
                  </a:cubicBezTo>
                  <a:cubicBezTo>
                    <a:pt x="40" y="129"/>
                    <a:pt x="40" y="129"/>
                    <a:pt x="40" y="129"/>
                  </a:cubicBezTo>
                  <a:cubicBezTo>
                    <a:pt x="161" y="25"/>
                    <a:pt x="161" y="25"/>
                    <a:pt x="161" y="25"/>
                  </a:cubicBezTo>
                  <a:cubicBezTo>
                    <a:pt x="281" y="129"/>
                    <a:pt x="281" y="129"/>
                    <a:pt x="281" y="129"/>
                  </a:cubicBezTo>
                  <a:lnTo>
                    <a:pt x="278" y="1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0" name="Freeform 321">
              <a:extLst>
                <a:ext uri="{FF2B5EF4-FFF2-40B4-BE49-F238E27FC236}">
                  <a16:creationId xmlns:a16="http://schemas.microsoft.com/office/drawing/2014/main" id="{66FEC054-F9B4-F185-2E54-C94A40D15BE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39" y="1341"/>
              <a:ext cx="340" cy="340"/>
            </a:xfrm>
            <a:custGeom>
              <a:avLst/>
              <a:gdLst>
                <a:gd name="T0" fmla="*/ 256 w 512"/>
                <a:gd name="T1" fmla="*/ 21 h 512"/>
                <a:gd name="T2" fmla="*/ 490 w 512"/>
                <a:gd name="T3" fmla="*/ 256 h 512"/>
                <a:gd name="T4" fmla="*/ 256 w 512"/>
                <a:gd name="T5" fmla="*/ 490 h 512"/>
                <a:gd name="T6" fmla="*/ 21 w 512"/>
                <a:gd name="T7" fmla="*/ 256 h 512"/>
                <a:gd name="T8" fmla="*/ 256 w 512"/>
                <a:gd name="T9" fmla="*/ 21 h 512"/>
                <a:gd name="T10" fmla="*/ 256 w 512"/>
                <a:gd name="T11" fmla="*/ 0 h 512"/>
                <a:gd name="T12" fmla="*/ 0 w 512"/>
                <a:gd name="T13" fmla="*/ 256 h 512"/>
                <a:gd name="T14" fmla="*/ 256 w 512"/>
                <a:gd name="T15" fmla="*/ 512 h 512"/>
                <a:gd name="T16" fmla="*/ 512 w 512"/>
                <a:gd name="T17" fmla="*/ 256 h 512"/>
                <a:gd name="T18" fmla="*/ 256 w 512"/>
                <a:gd name="T19" fmla="*/ 0 h 5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12" h="512">
                  <a:moveTo>
                    <a:pt x="256" y="21"/>
                  </a:moveTo>
                  <a:cubicBezTo>
                    <a:pt x="385" y="21"/>
                    <a:pt x="490" y="126"/>
                    <a:pt x="490" y="256"/>
                  </a:cubicBezTo>
                  <a:cubicBezTo>
                    <a:pt x="490" y="385"/>
                    <a:pt x="385" y="490"/>
                    <a:pt x="256" y="490"/>
                  </a:cubicBezTo>
                  <a:cubicBezTo>
                    <a:pt x="126" y="490"/>
                    <a:pt x="21" y="385"/>
                    <a:pt x="21" y="256"/>
                  </a:cubicBezTo>
                  <a:cubicBezTo>
                    <a:pt x="21" y="126"/>
                    <a:pt x="126" y="21"/>
                    <a:pt x="256" y="21"/>
                  </a:cubicBezTo>
                  <a:moveTo>
                    <a:pt x="256" y="0"/>
                  </a:moveTo>
                  <a:cubicBezTo>
                    <a:pt x="114" y="0"/>
                    <a:pt x="0" y="114"/>
                    <a:pt x="0" y="256"/>
                  </a:cubicBezTo>
                  <a:cubicBezTo>
                    <a:pt x="0" y="397"/>
                    <a:pt x="114" y="512"/>
                    <a:pt x="256" y="512"/>
                  </a:cubicBezTo>
                  <a:cubicBezTo>
                    <a:pt x="397" y="512"/>
                    <a:pt x="512" y="397"/>
                    <a:pt x="512" y="256"/>
                  </a:cubicBezTo>
                  <a:cubicBezTo>
                    <a:pt x="512" y="114"/>
                    <a:pt x="397" y="0"/>
                    <a:pt x="25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  <p:pic>
        <p:nvPicPr>
          <p:cNvPr id="37" name="Picture 36" descr="Stick figure families holding hands">
            <a:extLst>
              <a:ext uri="{FF2B5EF4-FFF2-40B4-BE49-F238E27FC236}">
                <a16:creationId xmlns:a16="http://schemas.microsoft.com/office/drawing/2014/main" id="{79175002-DEDB-B648-9E62-97FE377632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49381" y="1264531"/>
            <a:ext cx="2768600" cy="1845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5423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7C6892-983A-A577-E478-8D8D2CCFBE8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s-MX" dirty="0" err="1"/>
              <a:t>Source</a:t>
            </a:r>
            <a:r>
              <a:rPr lang="es-MX" dirty="0"/>
              <a:t> OECD UN BBVA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442B20D-BD22-B8CA-38A6-D61D594FC1EC}"/>
              </a:ext>
            </a:extLst>
          </p:cNvPr>
          <p:cNvSpPr txBox="1"/>
          <p:nvPr/>
        </p:nvSpPr>
        <p:spPr>
          <a:xfrm>
            <a:off x="483961" y="994946"/>
            <a:ext cx="8697958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The process and locations where migration happens in a more intense way are, from the recipient countries: the United States of America hosted the largest number of international migrants (20% of the global total), followed by the Russian Federation, Germany, Saudi Arabia, the United Kingdom, France, the United Arab Emirates, Canada, Australia and Spain. </a:t>
            </a:r>
            <a:r>
              <a:rPr lang="en-US" sz="1400" dirty="0" err="1"/>
              <a:t>Inmigration</a:t>
            </a:r>
            <a:r>
              <a:rPr lang="en-US" sz="1400" dirty="0"/>
              <a:t> rates to OECD countries were on the increase in the las decade, notably in Europe and America</a:t>
            </a:r>
          </a:p>
          <a:p>
            <a:endParaRPr lang="en-US" sz="1400" dirty="0"/>
          </a:p>
          <a:p>
            <a:r>
              <a:rPr lang="en-US" sz="1400" dirty="0"/>
              <a:t>From the emigration  side half of migrants into the OECD come from 10 countries. Mexico topped the list, followed by China, the United Kingdom, India, Poland, Germany , Philippines, Romania, Morocco and Vietnam.</a:t>
            </a:r>
          </a:p>
          <a:p>
            <a:endParaRPr lang="en-US" sz="1400" dirty="0"/>
          </a:p>
          <a:p>
            <a:r>
              <a:rPr lang="en-US" sz="1400" b="1" i="1" dirty="0"/>
              <a:t>Therefore, the most  </a:t>
            </a:r>
            <a:r>
              <a:rPr lang="en-US" sz="1400" b="1" i="1" dirty="0" err="1"/>
              <a:t>sizeble</a:t>
            </a:r>
            <a:r>
              <a:rPr lang="en-US" sz="1400" b="1" i="1" dirty="0"/>
              <a:t>  exchange of migration in the world is between the United States and Mexico.</a:t>
            </a:r>
          </a:p>
          <a:p>
            <a:endParaRPr lang="en-US" sz="1400" b="1" i="1" dirty="0"/>
          </a:p>
          <a:p>
            <a:r>
              <a:rPr lang="en-US" sz="1400" b="1" i="1" dirty="0"/>
              <a:t>The migration  process and the characteristics of the  people who emigrate cover the whole spectrum of socioeconomic  groups. </a:t>
            </a:r>
          </a:p>
          <a:p>
            <a:endParaRPr lang="en-US" sz="1400" dirty="0"/>
          </a:p>
          <a:p>
            <a:r>
              <a:rPr lang="en-US" sz="1400" dirty="0"/>
              <a:t>The number of tertiary educated immigrants in the OECD increased by 70% in the past decade to reach 27 million. Emigration rates of the highly-skilled, exceeded total emigration rates for most countries of origin. </a:t>
            </a:r>
            <a:r>
              <a:rPr lang="en-US" sz="1400" i="1" dirty="0"/>
              <a:t>In some cases creating a brain drain</a:t>
            </a:r>
            <a:r>
              <a:rPr lang="en-US" sz="1400" dirty="0"/>
              <a:t> to those  origin counties.</a:t>
            </a:r>
          </a:p>
          <a:p>
            <a:endParaRPr lang="en-US" sz="1400" dirty="0"/>
          </a:p>
          <a:p>
            <a:r>
              <a:rPr lang="en-US" sz="1400" dirty="0"/>
              <a:t>Migration also considers  the retiring families from the USA, UK, Germany,  to countries where they can gain affordability and quality of life.</a:t>
            </a:r>
          </a:p>
          <a:p>
            <a:endParaRPr lang="en-US" sz="1400" dirty="0"/>
          </a:p>
          <a:p>
            <a:r>
              <a:rPr lang="en-US" sz="1400" dirty="0"/>
              <a:t>Some analysts consider that to understand the influence in the host societies (countries) we should consider first and second generation of migrant descendants.</a:t>
            </a:r>
            <a:endParaRPr lang="es-MX" sz="1400" dirty="0"/>
          </a:p>
          <a:p>
            <a:endParaRPr lang="en-US" sz="14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9FE7904-C1A1-573B-22D8-0932C7FD7074}"/>
              </a:ext>
            </a:extLst>
          </p:cNvPr>
          <p:cNvSpPr txBox="1"/>
          <p:nvPr/>
        </p:nvSpPr>
        <p:spPr>
          <a:xfrm>
            <a:off x="438363" y="5144834"/>
            <a:ext cx="1104861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. </a:t>
            </a:r>
            <a:endParaRPr lang="es-MX" dirty="0"/>
          </a:p>
        </p:txBody>
      </p:sp>
      <p:sp>
        <p:nvSpPr>
          <p:cNvPr id="13" name="Título 1">
            <a:extLst>
              <a:ext uri="{FF2B5EF4-FFF2-40B4-BE49-F238E27FC236}">
                <a16:creationId xmlns:a16="http://schemas.microsoft.com/office/drawing/2014/main" id="{62B78021-75FD-F0C6-6551-230C7DE902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125" y="485775"/>
            <a:ext cx="11190288" cy="257175"/>
          </a:xfrm>
        </p:spPr>
        <p:txBody>
          <a:bodyPr/>
          <a:lstStyle/>
          <a:p>
            <a:r>
              <a:rPr lang="es-MX" dirty="0"/>
              <a:t>Global </a:t>
            </a:r>
            <a:r>
              <a:rPr lang="es-MX" dirty="0" err="1"/>
              <a:t>Migration</a:t>
            </a:r>
            <a:r>
              <a:rPr lang="es-MX" dirty="0"/>
              <a:t> a </a:t>
            </a:r>
            <a:r>
              <a:rPr lang="es-MX" dirty="0" err="1"/>
              <a:t>few</a:t>
            </a:r>
            <a:r>
              <a:rPr lang="es-MX" dirty="0"/>
              <a:t> </a:t>
            </a:r>
            <a:r>
              <a:rPr lang="es-MX" dirty="0" err="1"/>
              <a:t>facts</a:t>
            </a:r>
            <a:r>
              <a:rPr lang="es-MX" dirty="0"/>
              <a:t> and </a:t>
            </a:r>
            <a:r>
              <a:rPr lang="es-MX" dirty="0" err="1"/>
              <a:t>questions</a:t>
            </a:r>
            <a:endParaRPr lang="es-MX" dirty="0"/>
          </a:p>
        </p:txBody>
      </p:sp>
      <p:pic>
        <p:nvPicPr>
          <p:cNvPr id="14" name="Imagen 4">
            <a:extLst>
              <a:ext uri="{FF2B5EF4-FFF2-40B4-BE49-F238E27FC236}">
                <a16:creationId xmlns:a16="http://schemas.microsoft.com/office/drawing/2014/main" id="{1F70507F-CC6A-6178-4DFD-DBA8A60946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81919" y="3697522"/>
            <a:ext cx="2768600" cy="29210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7EE96DF-DABD-28B2-3F72-D2A1DDCCA773}"/>
              </a:ext>
            </a:extLst>
          </p:cNvPr>
          <p:cNvSpPr txBox="1"/>
          <p:nvPr/>
        </p:nvSpPr>
        <p:spPr>
          <a:xfrm>
            <a:off x="9181919" y="3589530"/>
            <a:ext cx="2590612" cy="76944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l"/>
            <a:r>
              <a:rPr lang="es-MX" sz="1100" b="1" i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The</a:t>
            </a:r>
            <a:r>
              <a:rPr lang="es-MX" sz="1100" b="1" i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s-MX" sz="1100" b="1" i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estimated</a:t>
            </a:r>
            <a:r>
              <a:rPr lang="es-MX" sz="1100" b="1" i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s-MX" sz="1100" b="1" i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population</a:t>
            </a:r>
            <a:r>
              <a:rPr lang="es-MX" sz="1100" b="1" i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s-MX" sz="1100" b="1" i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of</a:t>
            </a:r>
            <a:r>
              <a:rPr lang="es-MX" sz="1100" b="1" i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s-MX" sz="1100" b="1" i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Mexican</a:t>
            </a:r>
            <a:r>
              <a:rPr lang="es-MX" sz="1100" b="1" i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s-MX" sz="1100" b="1" i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Americans</a:t>
            </a:r>
            <a:r>
              <a:rPr lang="es-MX" sz="1100" b="1" i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s-MX" sz="1100" b="1" i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considering</a:t>
            </a:r>
            <a:r>
              <a:rPr lang="es-MX" sz="1100" b="1" i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 </a:t>
            </a:r>
            <a:r>
              <a:rPr lang="es-MX" sz="1100" b="1" i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Inmigrants</a:t>
            </a:r>
            <a:r>
              <a:rPr lang="es-MX" sz="1100" b="1" i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, </a:t>
            </a:r>
            <a:r>
              <a:rPr lang="es-MX" sz="1100" b="1" i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first</a:t>
            </a:r>
            <a:r>
              <a:rPr lang="es-MX" sz="1100" b="1" i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, </a:t>
            </a:r>
            <a:r>
              <a:rPr lang="es-MX" sz="1100" b="1" i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second</a:t>
            </a:r>
            <a:r>
              <a:rPr lang="es-MX" sz="1100" b="1" i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 and </a:t>
            </a:r>
            <a:r>
              <a:rPr lang="es-MX" sz="1100" b="1" i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third</a:t>
            </a:r>
            <a:r>
              <a:rPr lang="es-MX" sz="1100" b="1" i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s-MX" sz="1100" b="1" i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generation</a:t>
            </a:r>
            <a:r>
              <a:rPr lang="es-MX" sz="1100" b="1" i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in USA  </a:t>
            </a:r>
            <a:r>
              <a:rPr lang="es-MX" sz="1100" b="1" i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is</a:t>
            </a:r>
            <a:r>
              <a:rPr lang="es-MX" sz="1100" b="1" i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 </a:t>
            </a:r>
            <a:r>
              <a:rPr lang="es-MX" sz="1100" b="1" i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over</a:t>
            </a:r>
            <a:r>
              <a:rPr lang="es-MX" sz="1100" b="1" i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30 </a:t>
            </a:r>
            <a:r>
              <a:rPr lang="es-MX" sz="1100" b="1" i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million</a:t>
            </a:r>
            <a:r>
              <a:rPr lang="es-MX" sz="1100" b="1" i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s-MX" sz="1100" b="1" i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people</a:t>
            </a:r>
            <a:endParaRPr lang="en-US" sz="1100" b="1" i="1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20" name="Freeform 933">
            <a:extLst>
              <a:ext uri="{FF2B5EF4-FFF2-40B4-BE49-F238E27FC236}">
                <a16:creationId xmlns:a16="http://schemas.microsoft.com/office/drawing/2014/main" id="{1E662702-CC90-419D-7010-51DF809B6C1E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00770" y="1067188"/>
            <a:ext cx="294524" cy="288000"/>
          </a:xfrm>
          <a:custGeom>
            <a:avLst/>
            <a:gdLst>
              <a:gd name="T0" fmla="*/ 288 w 512"/>
              <a:gd name="T1" fmla="*/ 373 h 512"/>
              <a:gd name="T2" fmla="*/ 288 w 512"/>
              <a:gd name="T3" fmla="*/ 352 h 512"/>
              <a:gd name="T4" fmla="*/ 170 w 512"/>
              <a:gd name="T5" fmla="*/ 352 h 512"/>
              <a:gd name="T6" fmla="*/ 170 w 512"/>
              <a:gd name="T7" fmla="*/ 373 h 512"/>
              <a:gd name="T8" fmla="*/ 170 w 512"/>
              <a:gd name="T9" fmla="*/ 352 h 512"/>
              <a:gd name="T10" fmla="*/ 256 w 512"/>
              <a:gd name="T11" fmla="*/ 512 h 512"/>
              <a:gd name="T12" fmla="*/ 256 w 512"/>
              <a:gd name="T13" fmla="*/ 0 h 512"/>
              <a:gd name="T14" fmla="*/ 405 w 512"/>
              <a:gd name="T15" fmla="*/ 362 h 512"/>
              <a:gd name="T16" fmla="*/ 341 w 512"/>
              <a:gd name="T17" fmla="*/ 352 h 512"/>
              <a:gd name="T18" fmla="*/ 341 w 512"/>
              <a:gd name="T19" fmla="*/ 160 h 512"/>
              <a:gd name="T20" fmla="*/ 320 w 512"/>
              <a:gd name="T21" fmla="*/ 160 h 512"/>
              <a:gd name="T22" fmla="*/ 306 w 512"/>
              <a:gd name="T23" fmla="*/ 298 h 512"/>
              <a:gd name="T24" fmla="*/ 245 w 512"/>
              <a:gd name="T25" fmla="*/ 161 h 512"/>
              <a:gd name="T26" fmla="*/ 174 w 512"/>
              <a:gd name="T27" fmla="*/ 163 h 512"/>
              <a:gd name="T28" fmla="*/ 170 w 512"/>
              <a:gd name="T29" fmla="*/ 266 h 512"/>
              <a:gd name="T30" fmla="*/ 106 w 512"/>
              <a:gd name="T31" fmla="*/ 277 h 512"/>
              <a:gd name="T32" fmla="*/ 117 w 512"/>
              <a:gd name="T33" fmla="*/ 373 h 512"/>
              <a:gd name="T34" fmla="*/ 170 w 512"/>
              <a:gd name="T35" fmla="*/ 394 h 512"/>
              <a:gd name="T36" fmla="*/ 258 w 512"/>
              <a:gd name="T37" fmla="*/ 373 h 512"/>
              <a:gd name="T38" fmla="*/ 318 w 512"/>
              <a:gd name="T39" fmla="*/ 373 h 512"/>
              <a:gd name="T40" fmla="*/ 330 w 512"/>
              <a:gd name="T41" fmla="*/ 373 h 512"/>
              <a:gd name="T42" fmla="*/ 405 w 512"/>
              <a:gd name="T43" fmla="*/ 362 h 512"/>
              <a:gd name="T44" fmla="*/ 189 w 512"/>
              <a:gd name="T45" fmla="*/ 288 h 512"/>
              <a:gd name="T46" fmla="*/ 128 w 512"/>
              <a:gd name="T47" fmla="*/ 352 h 512"/>
              <a:gd name="T48" fmla="*/ 170 w 512"/>
              <a:gd name="T49" fmla="*/ 330 h 512"/>
              <a:gd name="T50" fmla="*/ 258 w 512"/>
              <a:gd name="T51" fmla="*/ 352 h 512"/>
              <a:gd name="T52" fmla="*/ 318 w 512"/>
              <a:gd name="T53" fmla="*/ 352 h 512"/>
              <a:gd name="T54" fmla="*/ 320 w 512"/>
              <a:gd name="T55" fmla="*/ 320 h 512"/>
              <a:gd name="T56" fmla="*/ 240 w 512"/>
              <a:gd name="T57" fmla="*/ 318 h 512"/>
              <a:gd name="T58" fmla="*/ 283 w 512"/>
              <a:gd name="T59" fmla="*/ 298 h 512"/>
              <a:gd name="T60" fmla="*/ 192 w 512"/>
              <a:gd name="T61" fmla="*/ 181 h 512"/>
              <a:gd name="T62" fmla="*/ 197 w 512"/>
              <a:gd name="T63" fmla="*/ 268 h 5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512" h="512">
                <a:moveTo>
                  <a:pt x="298" y="362"/>
                </a:moveTo>
                <a:cubicBezTo>
                  <a:pt x="298" y="368"/>
                  <a:pt x="294" y="373"/>
                  <a:pt x="288" y="373"/>
                </a:cubicBezTo>
                <a:cubicBezTo>
                  <a:pt x="282" y="373"/>
                  <a:pt x="277" y="368"/>
                  <a:pt x="277" y="362"/>
                </a:cubicBezTo>
                <a:cubicBezTo>
                  <a:pt x="277" y="356"/>
                  <a:pt x="282" y="352"/>
                  <a:pt x="288" y="352"/>
                </a:cubicBezTo>
                <a:cubicBezTo>
                  <a:pt x="294" y="352"/>
                  <a:pt x="298" y="356"/>
                  <a:pt x="298" y="362"/>
                </a:cubicBezTo>
                <a:close/>
                <a:moveTo>
                  <a:pt x="170" y="352"/>
                </a:moveTo>
                <a:cubicBezTo>
                  <a:pt x="164" y="352"/>
                  <a:pt x="160" y="356"/>
                  <a:pt x="160" y="362"/>
                </a:cubicBezTo>
                <a:cubicBezTo>
                  <a:pt x="160" y="368"/>
                  <a:pt x="164" y="373"/>
                  <a:pt x="170" y="373"/>
                </a:cubicBezTo>
                <a:cubicBezTo>
                  <a:pt x="176" y="373"/>
                  <a:pt x="181" y="368"/>
                  <a:pt x="181" y="362"/>
                </a:cubicBezTo>
                <a:cubicBezTo>
                  <a:pt x="181" y="356"/>
                  <a:pt x="176" y="352"/>
                  <a:pt x="170" y="352"/>
                </a:cubicBezTo>
                <a:close/>
                <a:moveTo>
                  <a:pt x="512" y="256"/>
                </a:moveTo>
                <a:cubicBezTo>
                  <a:pt x="512" y="397"/>
                  <a:pt x="397" y="512"/>
                  <a:pt x="256" y="512"/>
                </a:cubicBezTo>
                <a:cubicBezTo>
                  <a:pt x="114" y="512"/>
                  <a:pt x="0" y="397"/>
                  <a:pt x="0" y="256"/>
                </a:cubicBezTo>
                <a:cubicBezTo>
                  <a:pt x="0" y="114"/>
                  <a:pt x="114" y="0"/>
                  <a:pt x="256" y="0"/>
                </a:cubicBezTo>
                <a:cubicBezTo>
                  <a:pt x="397" y="0"/>
                  <a:pt x="512" y="114"/>
                  <a:pt x="512" y="256"/>
                </a:cubicBezTo>
                <a:close/>
                <a:moveTo>
                  <a:pt x="405" y="362"/>
                </a:moveTo>
                <a:cubicBezTo>
                  <a:pt x="405" y="356"/>
                  <a:pt x="400" y="352"/>
                  <a:pt x="394" y="352"/>
                </a:cubicBezTo>
                <a:cubicBezTo>
                  <a:pt x="341" y="352"/>
                  <a:pt x="341" y="352"/>
                  <a:pt x="341" y="352"/>
                </a:cubicBezTo>
                <a:cubicBezTo>
                  <a:pt x="341" y="309"/>
                  <a:pt x="341" y="309"/>
                  <a:pt x="341" y="309"/>
                </a:cubicBezTo>
                <a:cubicBezTo>
                  <a:pt x="341" y="160"/>
                  <a:pt x="341" y="160"/>
                  <a:pt x="341" y="160"/>
                </a:cubicBezTo>
                <a:cubicBezTo>
                  <a:pt x="341" y="154"/>
                  <a:pt x="336" y="149"/>
                  <a:pt x="330" y="149"/>
                </a:cubicBezTo>
                <a:cubicBezTo>
                  <a:pt x="324" y="149"/>
                  <a:pt x="320" y="154"/>
                  <a:pt x="320" y="160"/>
                </a:cubicBezTo>
                <a:cubicBezTo>
                  <a:pt x="320" y="298"/>
                  <a:pt x="320" y="298"/>
                  <a:pt x="320" y="298"/>
                </a:cubicBezTo>
                <a:cubicBezTo>
                  <a:pt x="306" y="298"/>
                  <a:pt x="306" y="298"/>
                  <a:pt x="306" y="298"/>
                </a:cubicBezTo>
                <a:cubicBezTo>
                  <a:pt x="255" y="167"/>
                  <a:pt x="255" y="167"/>
                  <a:pt x="255" y="167"/>
                </a:cubicBezTo>
                <a:cubicBezTo>
                  <a:pt x="253" y="163"/>
                  <a:pt x="250" y="161"/>
                  <a:pt x="245" y="161"/>
                </a:cubicBezTo>
                <a:cubicBezTo>
                  <a:pt x="181" y="160"/>
                  <a:pt x="181" y="160"/>
                  <a:pt x="181" y="160"/>
                </a:cubicBezTo>
                <a:cubicBezTo>
                  <a:pt x="178" y="160"/>
                  <a:pt x="176" y="161"/>
                  <a:pt x="174" y="163"/>
                </a:cubicBezTo>
                <a:cubicBezTo>
                  <a:pt x="171" y="165"/>
                  <a:pt x="170" y="167"/>
                  <a:pt x="170" y="170"/>
                </a:cubicBezTo>
                <a:cubicBezTo>
                  <a:pt x="170" y="266"/>
                  <a:pt x="170" y="266"/>
                  <a:pt x="170" y="266"/>
                </a:cubicBezTo>
                <a:cubicBezTo>
                  <a:pt x="117" y="266"/>
                  <a:pt x="117" y="266"/>
                  <a:pt x="117" y="266"/>
                </a:cubicBezTo>
                <a:cubicBezTo>
                  <a:pt x="111" y="266"/>
                  <a:pt x="106" y="271"/>
                  <a:pt x="106" y="277"/>
                </a:cubicBezTo>
                <a:cubicBezTo>
                  <a:pt x="106" y="362"/>
                  <a:pt x="106" y="362"/>
                  <a:pt x="106" y="362"/>
                </a:cubicBezTo>
                <a:cubicBezTo>
                  <a:pt x="106" y="368"/>
                  <a:pt x="111" y="373"/>
                  <a:pt x="117" y="373"/>
                </a:cubicBezTo>
                <a:cubicBezTo>
                  <a:pt x="140" y="373"/>
                  <a:pt x="140" y="373"/>
                  <a:pt x="140" y="373"/>
                </a:cubicBezTo>
                <a:cubicBezTo>
                  <a:pt x="145" y="385"/>
                  <a:pt x="156" y="394"/>
                  <a:pt x="170" y="394"/>
                </a:cubicBezTo>
                <a:cubicBezTo>
                  <a:pt x="184" y="394"/>
                  <a:pt x="196" y="385"/>
                  <a:pt x="200" y="373"/>
                </a:cubicBezTo>
                <a:cubicBezTo>
                  <a:pt x="258" y="373"/>
                  <a:pt x="258" y="373"/>
                  <a:pt x="258" y="373"/>
                </a:cubicBezTo>
                <a:cubicBezTo>
                  <a:pt x="262" y="385"/>
                  <a:pt x="274" y="394"/>
                  <a:pt x="288" y="394"/>
                </a:cubicBezTo>
                <a:cubicBezTo>
                  <a:pt x="302" y="394"/>
                  <a:pt x="314" y="385"/>
                  <a:pt x="318" y="373"/>
                </a:cubicBezTo>
                <a:cubicBezTo>
                  <a:pt x="318" y="373"/>
                  <a:pt x="319" y="373"/>
                  <a:pt x="320" y="373"/>
                </a:cubicBezTo>
                <a:cubicBezTo>
                  <a:pt x="330" y="373"/>
                  <a:pt x="330" y="373"/>
                  <a:pt x="330" y="373"/>
                </a:cubicBezTo>
                <a:cubicBezTo>
                  <a:pt x="394" y="373"/>
                  <a:pt x="394" y="373"/>
                  <a:pt x="394" y="373"/>
                </a:cubicBezTo>
                <a:cubicBezTo>
                  <a:pt x="400" y="373"/>
                  <a:pt x="405" y="368"/>
                  <a:pt x="405" y="362"/>
                </a:cubicBezTo>
                <a:close/>
                <a:moveTo>
                  <a:pt x="240" y="318"/>
                </a:moveTo>
                <a:cubicBezTo>
                  <a:pt x="189" y="288"/>
                  <a:pt x="189" y="288"/>
                  <a:pt x="189" y="288"/>
                </a:cubicBezTo>
                <a:cubicBezTo>
                  <a:pt x="128" y="288"/>
                  <a:pt x="128" y="288"/>
                  <a:pt x="128" y="288"/>
                </a:cubicBezTo>
                <a:cubicBezTo>
                  <a:pt x="128" y="352"/>
                  <a:pt x="128" y="352"/>
                  <a:pt x="128" y="352"/>
                </a:cubicBezTo>
                <a:cubicBezTo>
                  <a:pt x="140" y="352"/>
                  <a:pt x="140" y="352"/>
                  <a:pt x="140" y="352"/>
                </a:cubicBezTo>
                <a:cubicBezTo>
                  <a:pt x="145" y="339"/>
                  <a:pt x="156" y="330"/>
                  <a:pt x="170" y="330"/>
                </a:cubicBezTo>
                <a:cubicBezTo>
                  <a:pt x="184" y="330"/>
                  <a:pt x="196" y="339"/>
                  <a:pt x="200" y="352"/>
                </a:cubicBezTo>
                <a:cubicBezTo>
                  <a:pt x="258" y="352"/>
                  <a:pt x="258" y="352"/>
                  <a:pt x="258" y="352"/>
                </a:cubicBezTo>
                <a:cubicBezTo>
                  <a:pt x="262" y="339"/>
                  <a:pt x="274" y="330"/>
                  <a:pt x="288" y="330"/>
                </a:cubicBezTo>
                <a:cubicBezTo>
                  <a:pt x="302" y="330"/>
                  <a:pt x="313" y="339"/>
                  <a:pt x="318" y="352"/>
                </a:cubicBezTo>
                <a:cubicBezTo>
                  <a:pt x="318" y="352"/>
                  <a:pt x="318" y="352"/>
                  <a:pt x="320" y="352"/>
                </a:cubicBezTo>
                <a:cubicBezTo>
                  <a:pt x="320" y="320"/>
                  <a:pt x="320" y="320"/>
                  <a:pt x="320" y="320"/>
                </a:cubicBezTo>
                <a:cubicBezTo>
                  <a:pt x="245" y="320"/>
                  <a:pt x="245" y="320"/>
                  <a:pt x="245" y="320"/>
                </a:cubicBezTo>
                <a:cubicBezTo>
                  <a:pt x="243" y="320"/>
                  <a:pt x="241" y="319"/>
                  <a:pt x="240" y="318"/>
                </a:cubicBezTo>
                <a:close/>
                <a:moveTo>
                  <a:pt x="248" y="298"/>
                </a:moveTo>
                <a:cubicBezTo>
                  <a:pt x="283" y="298"/>
                  <a:pt x="283" y="298"/>
                  <a:pt x="283" y="298"/>
                </a:cubicBezTo>
                <a:cubicBezTo>
                  <a:pt x="238" y="182"/>
                  <a:pt x="238" y="182"/>
                  <a:pt x="238" y="182"/>
                </a:cubicBezTo>
                <a:cubicBezTo>
                  <a:pt x="192" y="181"/>
                  <a:pt x="192" y="181"/>
                  <a:pt x="192" y="181"/>
                </a:cubicBezTo>
                <a:cubicBezTo>
                  <a:pt x="192" y="266"/>
                  <a:pt x="192" y="266"/>
                  <a:pt x="192" y="266"/>
                </a:cubicBezTo>
                <a:cubicBezTo>
                  <a:pt x="193" y="266"/>
                  <a:pt x="195" y="267"/>
                  <a:pt x="197" y="268"/>
                </a:cubicBezTo>
                <a:lnTo>
                  <a:pt x="248" y="298"/>
                </a:lnTo>
                <a:close/>
              </a:path>
            </a:pathLst>
          </a:custGeom>
          <a:solidFill>
            <a:srgbClr val="62CDB4">
              <a:lumMod val="75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 regular"/>
            </a:endParaRPr>
          </a:p>
        </p:txBody>
      </p:sp>
      <p:sp>
        <p:nvSpPr>
          <p:cNvPr id="21" name="Freeform 751">
            <a:extLst>
              <a:ext uri="{FF2B5EF4-FFF2-40B4-BE49-F238E27FC236}">
                <a16:creationId xmlns:a16="http://schemas.microsoft.com/office/drawing/2014/main" id="{6FD9ED68-649A-8CF1-EA5D-4E856CF9528E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14311" y="2359558"/>
            <a:ext cx="288000" cy="288000"/>
          </a:xfrm>
          <a:custGeom>
            <a:avLst/>
            <a:gdLst>
              <a:gd name="T0" fmla="*/ 256 w 512"/>
              <a:gd name="T1" fmla="*/ 512 h 512"/>
              <a:gd name="T2" fmla="*/ 165 w 512"/>
              <a:gd name="T3" fmla="*/ 158 h 512"/>
              <a:gd name="T4" fmla="*/ 207 w 512"/>
              <a:gd name="T5" fmla="*/ 162 h 512"/>
              <a:gd name="T6" fmla="*/ 160 w 512"/>
              <a:gd name="T7" fmla="*/ 172 h 512"/>
              <a:gd name="T8" fmla="*/ 174 w 512"/>
              <a:gd name="T9" fmla="*/ 206 h 512"/>
              <a:gd name="T10" fmla="*/ 203 w 512"/>
              <a:gd name="T11" fmla="*/ 242 h 512"/>
              <a:gd name="T12" fmla="*/ 160 w 512"/>
              <a:gd name="T13" fmla="*/ 212 h 512"/>
              <a:gd name="T14" fmla="*/ 128 w 512"/>
              <a:gd name="T15" fmla="*/ 245 h 512"/>
              <a:gd name="T16" fmla="*/ 106 w 512"/>
              <a:gd name="T17" fmla="*/ 277 h 512"/>
              <a:gd name="T18" fmla="*/ 136 w 512"/>
              <a:gd name="T19" fmla="*/ 351 h 512"/>
              <a:gd name="T20" fmla="*/ 106 w 512"/>
              <a:gd name="T21" fmla="*/ 330 h 512"/>
              <a:gd name="T22" fmla="*/ 128 w 512"/>
              <a:gd name="T23" fmla="*/ 309 h 512"/>
              <a:gd name="T24" fmla="*/ 145 w 512"/>
              <a:gd name="T25" fmla="*/ 346 h 512"/>
              <a:gd name="T26" fmla="*/ 132 w 512"/>
              <a:gd name="T27" fmla="*/ 210 h 512"/>
              <a:gd name="T28" fmla="*/ 117 w 512"/>
              <a:gd name="T29" fmla="*/ 224 h 512"/>
              <a:gd name="T30" fmla="*/ 113 w 512"/>
              <a:gd name="T31" fmla="*/ 182 h 512"/>
              <a:gd name="T32" fmla="*/ 142 w 512"/>
              <a:gd name="T33" fmla="*/ 192 h 512"/>
              <a:gd name="T34" fmla="*/ 203 w 512"/>
              <a:gd name="T35" fmla="*/ 387 h 512"/>
              <a:gd name="T36" fmla="*/ 160 w 512"/>
              <a:gd name="T37" fmla="*/ 354 h 512"/>
              <a:gd name="T38" fmla="*/ 213 w 512"/>
              <a:gd name="T39" fmla="*/ 382 h 512"/>
              <a:gd name="T40" fmla="*/ 260 w 512"/>
              <a:gd name="T41" fmla="*/ 415 h 512"/>
              <a:gd name="T42" fmla="*/ 232 w 512"/>
              <a:gd name="T43" fmla="*/ 404 h 512"/>
              <a:gd name="T44" fmla="*/ 245 w 512"/>
              <a:gd name="T45" fmla="*/ 387 h 512"/>
              <a:gd name="T46" fmla="*/ 266 w 512"/>
              <a:gd name="T47" fmla="*/ 384 h 512"/>
              <a:gd name="T48" fmla="*/ 285 w 512"/>
              <a:gd name="T49" fmla="*/ 392 h 512"/>
              <a:gd name="T50" fmla="*/ 245 w 512"/>
              <a:gd name="T51" fmla="*/ 320 h 512"/>
              <a:gd name="T52" fmla="*/ 266 w 512"/>
              <a:gd name="T53" fmla="*/ 352 h 512"/>
              <a:gd name="T54" fmla="*/ 280 w 512"/>
              <a:gd name="T55" fmla="*/ 256 h 512"/>
              <a:gd name="T56" fmla="*/ 256 w 512"/>
              <a:gd name="T57" fmla="*/ 288 h 512"/>
              <a:gd name="T58" fmla="*/ 232 w 512"/>
              <a:gd name="T59" fmla="*/ 256 h 512"/>
              <a:gd name="T60" fmla="*/ 256 w 512"/>
              <a:gd name="T61" fmla="*/ 244 h 512"/>
              <a:gd name="T62" fmla="*/ 280 w 512"/>
              <a:gd name="T63" fmla="*/ 256 h 512"/>
              <a:gd name="T64" fmla="*/ 271 w 512"/>
              <a:gd name="T65" fmla="*/ 146 h 512"/>
              <a:gd name="T66" fmla="*/ 227 w 512"/>
              <a:gd name="T67" fmla="*/ 141 h 512"/>
              <a:gd name="T68" fmla="*/ 260 w 512"/>
              <a:gd name="T69" fmla="*/ 118 h 512"/>
              <a:gd name="T70" fmla="*/ 346 w 512"/>
              <a:gd name="T71" fmla="*/ 375 h 512"/>
              <a:gd name="T72" fmla="*/ 299 w 512"/>
              <a:gd name="T73" fmla="*/ 385 h 512"/>
              <a:gd name="T74" fmla="*/ 351 w 512"/>
              <a:gd name="T75" fmla="*/ 361 h 512"/>
              <a:gd name="T76" fmla="*/ 313 w 512"/>
              <a:gd name="T77" fmla="*/ 241 h 512"/>
              <a:gd name="T78" fmla="*/ 304 w 512"/>
              <a:gd name="T79" fmla="*/ 222 h 512"/>
              <a:gd name="T80" fmla="*/ 346 w 512"/>
              <a:gd name="T81" fmla="*/ 226 h 512"/>
              <a:gd name="T82" fmla="*/ 337 w 512"/>
              <a:gd name="T83" fmla="*/ 177 h 512"/>
              <a:gd name="T84" fmla="*/ 313 w 512"/>
              <a:gd name="T85" fmla="*/ 142 h 512"/>
              <a:gd name="T86" fmla="*/ 405 w 512"/>
              <a:gd name="T87" fmla="*/ 341 h 512"/>
              <a:gd name="T88" fmla="*/ 375 w 512"/>
              <a:gd name="T89" fmla="*/ 361 h 512"/>
              <a:gd name="T90" fmla="*/ 384 w 512"/>
              <a:gd name="T91" fmla="*/ 334 h 512"/>
              <a:gd name="T92" fmla="*/ 405 w 512"/>
              <a:gd name="T93" fmla="*/ 320 h 512"/>
              <a:gd name="T94" fmla="*/ 394 w 512"/>
              <a:gd name="T95" fmla="*/ 298 h 512"/>
              <a:gd name="T96" fmla="*/ 394 w 512"/>
              <a:gd name="T97" fmla="*/ 245 h 512"/>
              <a:gd name="T98" fmla="*/ 405 w 512"/>
              <a:gd name="T99" fmla="*/ 213 h 512"/>
              <a:gd name="T100" fmla="*/ 384 w 512"/>
              <a:gd name="T101" fmla="*/ 208 h 512"/>
              <a:gd name="T102" fmla="*/ 365 w 512"/>
              <a:gd name="T103" fmla="*/ 205 h 512"/>
              <a:gd name="T104" fmla="*/ 379 w 512"/>
              <a:gd name="T105" fmla="*/ 173 h 512"/>
              <a:gd name="T106" fmla="*/ 405 w 512"/>
              <a:gd name="T107" fmla="*/ 213 h 5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512" h="512">
                <a:moveTo>
                  <a:pt x="256" y="0"/>
                </a:moveTo>
                <a:cubicBezTo>
                  <a:pt x="114" y="0"/>
                  <a:pt x="0" y="114"/>
                  <a:pt x="0" y="256"/>
                </a:cubicBezTo>
                <a:cubicBezTo>
                  <a:pt x="0" y="397"/>
                  <a:pt x="114" y="512"/>
                  <a:pt x="256" y="512"/>
                </a:cubicBezTo>
                <a:cubicBezTo>
                  <a:pt x="397" y="512"/>
                  <a:pt x="512" y="397"/>
                  <a:pt x="512" y="256"/>
                </a:cubicBezTo>
                <a:cubicBezTo>
                  <a:pt x="512" y="114"/>
                  <a:pt x="397" y="0"/>
                  <a:pt x="256" y="0"/>
                </a:cubicBezTo>
                <a:close/>
                <a:moveTo>
                  <a:pt x="165" y="158"/>
                </a:moveTo>
                <a:cubicBezTo>
                  <a:pt x="199" y="142"/>
                  <a:pt x="199" y="142"/>
                  <a:pt x="199" y="142"/>
                </a:cubicBezTo>
                <a:cubicBezTo>
                  <a:pt x="204" y="140"/>
                  <a:pt x="210" y="142"/>
                  <a:pt x="213" y="148"/>
                </a:cubicBezTo>
                <a:cubicBezTo>
                  <a:pt x="215" y="153"/>
                  <a:pt x="213" y="159"/>
                  <a:pt x="207" y="162"/>
                </a:cubicBezTo>
                <a:cubicBezTo>
                  <a:pt x="174" y="177"/>
                  <a:pt x="174" y="177"/>
                  <a:pt x="174" y="177"/>
                </a:cubicBezTo>
                <a:cubicBezTo>
                  <a:pt x="173" y="178"/>
                  <a:pt x="171" y="178"/>
                  <a:pt x="170" y="178"/>
                </a:cubicBezTo>
                <a:cubicBezTo>
                  <a:pt x="166" y="178"/>
                  <a:pt x="162" y="176"/>
                  <a:pt x="160" y="172"/>
                </a:cubicBezTo>
                <a:cubicBezTo>
                  <a:pt x="158" y="166"/>
                  <a:pt x="160" y="160"/>
                  <a:pt x="165" y="158"/>
                </a:cubicBezTo>
                <a:close/>
                <a:moveTo>
                  <a:pt x="160" y="212"/>
                </a:moveTo>
                <a:cubicBezTo>
                  <a:pt x="162" y="206"/>
                  <a:pt x="169" y="204"/>
                  <a:pt x="174" y="206"/>
                </a:cubicBezTo>
                <a:cubicBezTo>
                  <a:pt x="207" y="222"/>
                  <a:pt x="207" y="222"/>
                  <a:pt x="207" y="222"/>
                </a:cubicBezTo>
                <a:cubicBezTo>
                  <a:pt x="213" y="224"/>
                  <a:pt x="215" y="230"/>
                  <a:pt x="213" y="236"/>
                </a:cubicBezTo>
                <a:cubicBezTo>
                  <a:pt x="211" y="240"/>
                  <a:pt x="207" y="242"/>
                  <a:pt x="203" y="242"/>
                </a:cubicBezTo>
                <a:cubicBezTo>
                  <a:pt x="201" y="242"/>
                  <a:pt x="200" y="242"/>
                  <a:pt x="199" y="241"/>
                </a:cubicBezTo>
                <a:cubicBezTo>
                  <a:pt x="165" y="226"/>
                  <a:pt x="165" y="226"/>
                  <a:pt x="165" y="226"/>
                </a:cubicBezTo>
                <a:cubicBezTo>
                  <a:pt x="160" y="223"/>
                  <a:pt x="158" y="217"/>
                  <a:pt x="160" y="212"/>
                </a:cubicBezTo>
                <a:close/>
                <a:moveTo>
                  <a:pt x="106" y="245"/>
                </a:moveTo>
                <a:cubicBezTo>
                  <a:pt x="106" y="239"/>
                  <a:pt x="111" y="234"/>
                  <a:pt x="117" y="234"/>
                </a:cubicBezTo>
                <a:cubicBezTo>
                  <a:pt x="123" y="234"/>
                  <a:pt x="128" y="239"/>
                  <a:pt x="128" y="245"/>
                </a:cubicBezTo>
                <a:cubicBezTo>
                  <a:pt x="128" y="277"/>
                  <a:pt x="128" y="277"/>
                  <a:pt x="128" y="277"/>
                </a:cubicBezTo>
                <a:cubicBezTo>
                  <a:pt x="128" y="283"/>
                  <a:pt x="123" y="288"/>
                  <a:pt x="117" y="288"/>
                </a:cubicBezTo>
                <a:cubicBezTo>
                  <a:pt x="111" y="288"/>
                  <a:pt x="106" y="283"/>
                  <a:pt x="106" y="277"/>
                </a:cubicBezTo>
                <a:lnTo>
                  <a:pt x="106" y="245"/>
                </a:lnTo>
                <a:close/>
                <a:moveTo>
                  <a:pt x="145" y="346"/>
                </a:moveTo>
                <a:cubicBezTo>
                  <a:pt x="143" y="349"/>
                  <a:pt x="140" y="351"/>
                  <a:pt x="136" y="351"/>
                </a:cubicBezTo>
                <a:cubicBezTo>
                  <a:pt x="134" y="351"/>
                  <a:pt x="132" y="351"/>
                  <a:pt x="131" y="350"/>
                </a:cubicBezTo>
                <a:cubicBezTo>
                  <a:pt x="112" y="340"/>
                  <a:pt x="112" y="340"/>
                  <a:pt x="112" y="340"/>
                </a:cubicBezTo>
                <a:cubicBezTo>
                  <a:pt x="108" y="338"/>
                  <a:pt x="106" y="334"/>
                  <a:pt x="106" y="330"/>
                </a:cubicBezTo>
                <a:cubicBezTo>
                  <a:pt x="106" y="309"/>
                  <a:pt x="106" y="309"/>
                  <a:pt x="106" y="309"/>
                </a:cubicBezTo>
                <a:cubicBezTo>
                  <a:pt x="106" y="303"/>
                  <a:pt x="111" y="298"/>
                  <a:pt x="117" y="298"/>
                </a:cubicBezTo>
                <a:cubicBezTo>
                  <a:pt x="123" y="298"/>
                  <a:pt x="128" y="303"/>
                  <a:pt x="128" y="309"/>
                </a:cubicBezTo>
                <a:cubicBezTo>
                  <a:pt x="128" y="324"/>
                  <a:pt x="128" y="324"/>
                  <a:pt x="128" y="324"/>
                </a:cubicBezTo>
                <a:cubicBezTo>
                  <a:pt x="141" y="331"/>
                  <a:pt x="141" y="331"/>
                  <a:pt x="141" y="331"/>
                </a:cubicBezTo>
                <a:cubicBezTo>
                  <a:pt x="146" y="334"/>
                  <a:pt x="148" y="340"/>
                  <a:pt x="145" y="346"/>
                </a:cubicBezTo>
                <a:close/>
                <a:moveTo>
                  <a:pt x="146" y="205"/>
                </a:moveTo>
                <a:cubicBezTo>
                  <a:pt x="144" y="209"/>
                  <a:pt x="140" y="211"/>
                  <a:pt x="136" y="211"/>
                </a:cubicBezTo>
                <a:cubicBezTo>
                  <a:pt x="135" y="211"/>
                  <a:pt x="133" y="211"/>
                  <a:pt x="132" y="210"/>
                </a:cubicBezTo>
                <a:cubicBezTo>
                  <a:pt x="128" y="208"/>
                  <a:pt x="128" y="208"/>
                  <a:pt x="128" y="208"/>
                </a:cubicBezTo>
                <a:cubicBezTo>
                  <a:pt x="128" y="213"/>
                  <a:pt x="128" y="213"/>
                  <a:pt x="128" y="213"/>
                </a:cubicBezTo>
                <a:cubicBezTo>
                  <a:pt x="128" y="219"/>
                  <a:pt x="123" y="224"/>
                  <a:pt x="117" y="224"/>
                </a:cubicBezTo>
                <a:cubicBezTo>
                  <a:pt x="111" y="224"/>
                  <a:pt x="106" y="219"/>
                  <a:pt x="106" y="213"/>
                </a:cubicBezTo>
                <a:cubicBezTo>
                  <a:pt x="106" y="192"/>
                  <a:pt x="106" y="192"/>
                  <a:pt x="106" y="192"/>
                </a:cubicBezTo>
                <a:cubicBezTo>
                  <a:pt x="106" y="188"/>
                  <a:pt x="109" y="184"/>
                  <a:pt x="113" y="182"/>
                </a:cubicBezTo>
                <a:cubicBezTo>
                  <a:pt x="132" y="173"/>
                  <a:pt x="132" y="173"/>
                  <a:pt x="132" y="173"/>
                </a:cubicBezTo>
                <a:cubicBezTo>
                  <a:pt x="137" y="171"/>
                  <a:pt x="144" y="173"/>
                  <a:pt x="146" y="178"/>
                </a:cubicBezTo>
                <a:cubicBezTo>
                  <a:pt x="148" y="183"/>
                  <a:pt x="147" y="189"/>
                  <a:pt x="142" y="192"/>
                </a:cubicBezTo>
                <a:cubicBezTo>
                  <a:pt x="147" y="195"/>
                  <a:pt x="148" y="200"/>
                  <a:pt x="146" y="205"/>
                </a:cubicBezTo>
                <a:close/>
                <a:moveTo>
                  <a:pt x="213" y="382"/>
                </a:moveTo>
                <a:cubicBezTo>
                  <a:pt x="211" y="385"/>
                  <a:pt x="207" y="387"/>
                  <a:pt x="203" y="387"/>
                </a:cubicBezTo>
                <a:cubicBezTo>
                  <a:pt x="201" y="387"/>
                  <a:pt x="200" y="387"/>
                  <a:pt x="198" y="386"/>
                </a:cubicBezTo>
                <a:cubicBezTo>
                  <a:pt x="164" y="368"/>
                  <a:pt x="164" y="368"/>
                  <a:pt x="164" y="368"/>
                </a:cubicBezTo>
                <a:cubicBezTo>
                  <a:pt x="159" y="365"/>
                  <a:pt x="157" y="359"/>
                  <a:pt x="160" y="354"/>
                </a:cubicBezTo>
                <a:cubicBezTo>
                  <a:pt x="163" y="348"/>
                  <a:pt x="169" y="346"/>
                  <a:pt x="175" y="349"/>
                </a:cubicBezTo>
                <a:cubicBezTo>
                  <a:pt x="208" y="367"/>
                  <a:pt x="208" y="367"/>
                  <a:pt x="208" y="367"/>
                </a:cubicBezTo>
                <a:cubicBezTo>
                  <a:pt x="213" y="370"/>
                  <a:pt x="215" y="377"/>
                  <a:pt x="213" y="382"/>
                </a:cubicBezTo>
                <a:close/>
                <a:moveTo>
                  <a:pt x="280" y="406"/>
                </a:moveTo>
                <a:cubicBezTo>
                  <a:pt x="260" y="415"/>
                  <a:pt x="260" y="415"/>
                  <a:pt x="260" y="415"/>
                </a:cubicBezTo>
                <a:cubicBezTo>
                  <a:pt x="260" y="415"/>
                  <a:pt x="260" y="415"/>
                  <a:pt x="260" y="415"/>
                </a:cubicBezTo>
                <a:cubicBezTo>
                  <a:pt x="259" y="415"/>
                  <a:pt x="257" y="416"/>
                  <a:pt x="256" y="416"/>
                </a:cubicBezTo>
                <a:cubicBezTo>
                  <a:pt x="254" y="416"/>
                  <a:pt x="252" y="415"/>
                  <a:pt x="251" y="414"/>
                </a:cubicBezTo>
                <a:cubicBezTo>
                  <a:pt x="232" y="404"/>
                  <a:pt x="232" y="404"/>
                  <a:pt x="232" y="404"/>
                </a:cubicBezTo>
                <a:cubicBezTo>
                  <a:pt x="227" y="401"/>
                  <a:pt x="225" y="395"/>
                  <a:pt x="227" y="390"/>
                </a:cubicBezTo>
                <a:cubicBezTo>
                  <a:pt x="230" y="385"/>
                  <a:pt x="237" y="383"/>
                  <a:pt x="242" y="385"/>
                </a:cubicBezTo>
                <a:cubicBezTo>
                  <a:pt x="245" y="387"/>
                  <a:pt x="245" y="387"/>
                  <a:pt x="245" y="387"/>
                </a:cubicBezTo>
                <a:cubicBezTo>
                  <a:pt x="245" y="384"/>
                  <a:pt x="245" y="384"/>
                  <a:pt x="245" y="384"/>
                </a:cubicBezTo>
                <a:cubicBezTo>
                  <a:pt x="245" y="378"/>
                  <a:pt x="250" y="373"/>
                  <a:pt x="256" y="373"/>
                </a:cubicBezTo>
                <a:cubicBezTo>
                  <a:pt x="262" y="373"/>
                  <a:pt x="266" y="378"/>
                  <a:pt x="266" y="384"/>
                </a:cubicBezTo>
                <a:cubicBezTo>
                  <a:pt x="266" y="388"/>
                  <a:pt x="266" y="388"/>
                  <a:pt x="266" y="388"/>
                </a:cubicBezTo>
                <a:cubicBezTo>
                  <a:pt x="271" y="386"/>
                  <a:pt x="271" y="386"/>
                  <a:pt x="271" y="386"/>
                </a:cubicBezTo>
                <a:cubicBezTo>
                  <a:pt x="276" y="384"/>
                  <a:pt x="282" y="386"/>
                  <a:pt x="285" y="392"/>
                </a:cubicBezTo>
                <a:cubicBezTo>
                  <a:pt x="287" y="397"/>
                  <a:pt x="285" y="403"/>
                  <a:pt x="280" y="406"/>
                </a:cubicBezTo>
                <a:close/>
                <a:moveTo>
                  <a:pt x="245" y="352"/>
                </a:moveTo>
                <a:cubicBezTo>
                  <a:pt x="245" y="320"/>
                  <a:pt x="245" y="320"/>
                  <a:pt x="245" y="320"/>
                </a:cubicBezTo>
                <a:cubicBezTo>
                  <a:pt x="245" y="314"/>
                  <a:pt x="250" y="309"/>
                  <a:pt x="256" y="309"/>
                </a:cubicBezTo>
                <a:cubicBezTo>
                  <a:pt x="262" y="309"/>
                  <a:pt x="266" y="314"/>
                  <a:pt x="266" y="320"/>
                </a:cubicBezTo>
                <a:cubicBezTo>
                  <a:pt x="266" y="352"/>
                  <a:pt x="266" y="352"/>
                  <a:pt x="266" y="352"/>
                </a:cubicBezTo>
                <a:cubicBezTo>
                  <a:pt x="266" y="358"/>
                  <a:pt x="262" y="362"/>
                  <a:pt x="256" y="362"/>
                </a:cubicBezTo>
                <a:cubicBezTo>
                  <a:pt x="250" y="362"/>
                  <a:pt x="245" y="358"/>
                  <a:pt x="245" y="352"/>
                </a:cubicBezTo>
                <a:close/>
                <a:moveTo>
                  <a:pt x="280" y="256"/>
                </a:moveTo>
                <a:cubicBezTo>
                  <a:pt x="266" y="262"/>
                  <a:pt x="266" y="262"/>
                  <a:pt x="266" y="262"/>
                </a:cubicBezTo>
                <a:cubicBezTo>
                  <a:pt x="266" y="277"/>
                  <a:pt x="266" y="277"/>
                  <a:pt x="266" y="277"/>
                </a:cubicBezTo>
                <a:cubicBezTo>
                  <a:pt x="266" y="283"/>
                  <a:pt x="262" y="288"/>
                  <a:pt x="256" y="288"/>
                </a:cubicBezTo>
                <a:cubicBezTo>
                  <a:pt x="250" y="288"/>
                  <a:pt x="245" y="283"/>
                  <a:pt x="245" y="277"/>
                </a:cubicBezTo>
                <a:cubicBezTo>
                  <a:pt x="245" y="262"/>
                  <a:pt x="245" y="262"/>
                  <a:pt x="245" y="262"/>
                </a:cubicBezTo>
                <a:cubicBezTo>
                  <a:pt x="232" y="256"/>
                  <a:pt x="232" y="256"/>
                  <a:pt x="232" y="256"/>
                </a:cubicBezTo>
                <a:cubicBezTo>
                  <a:pt x="226" y="254"/>
                  <a:pt x="224" y="248"/>
                  <a:pt x="227" y="242"/>
                </a:cubicBezTo>
                <a:cubicBezTo>
                  <a:pt x="229" y="237"/>
                  <a:pt x="235" y="235"/>
                  <a:pt x="241" y="237"/>
                </a:cubicBezTo>
                <a:cubicBezTo>
                  <a:pt x="256" y="244"/>
                  <a:pt x="256" y="244"/>
                  <a:pt x="256" y="244"/>
                </a:cubicBezTo>
                <a:cubicBezTo>
                  <a:pt x="271" y="237"/>
                  <a:pt x="271" y="237"/>
                  <a:pt x="271" y="237"/>
                </a:cubicBezTo>
                <a:cubicBezTo>
                  <a:pt x="276" y="235"/>
                  <a:pt x="282" y="237"/>
                  <a:pt x="285" y="242"/>
                </a:cubicBezTo>
                <a:cubicBezTo>
                  <a:pt x="287" y="248"/>
                  <a:pt x="285" y="254"/>
                  <a:pt x="280" y="256"/>
                </a:cubicBezTo>
                <a:close/>
                <a:moveTo>
                  <a:pt x="285" y="141"/>
                </a:moveTo>
                <a:cubicBezTo>
                  <a:pt x="283" y="145"/>
                  <a:pt x="279" y="147"/>
                  <a:pt x="275" y="147"/>
                </a:cubicBezTo>
                <a:cubicBezTo>
                  <a:pt x="274" y="147"/>
                  <a:pt x="272" y="147"/>
                  <a:pt x="271" y="146"/>
                </a:cubicBezTo>
                <a:cubicBezTo>
                  <a:pt x="256" y="139"/>
                  <a:pt x="256" y="139"/>
                  <a:pt x="256" y="139"/>
                </a:cubicBezTo>
                <a:cubicBezTo>
                  <a:pt x="241" y="146"/>
                  <a:pt x="241" y="146"/>
                  <a:pt x="241" y="146"/>
                </a:cubicBezTo>
                <a:cubicBezTo>
                  <a:pt x="235" y="149"/>
                  <a:pt x="229" y="146"/>
                  <a:pt x="227" y="141"/>
                </a:cubicBezTo>
                <a:cubicBezTo>
                  <a:pt x="224" y="136"/>
                  <a:pt x="226" y="129"/>
                  <a:pt x="232" y="127"/>
                </a:cubicBezTo>
                <a:cubicBezTo>
                  <a:pt x="251" y="118"/>
                  <a:pt x="251" y="118"/>
                  <a:pt x="251" y="118"/>
                </a:cubicBezTo>
                <a:cubicBezTo>
                  <a:pt x="254" y="117"/>
                  <a:pt x="257" y="117"/>
                  <a:pt x="260" y="118"/>
                </a:cubicBezTo>
                <a:cubicBezTo>
                  <a:pt x="280" y="127"/>
                  <a:pt x="280" y="127"/>
                  <a:pt x="280" y="127"/>
                </a:cubicBezTo>
                <a:cubicBezTo>
                  <a:pt x="285" y="129"/>
                  <a:pt x="287" y="136"/>
                  <a:pt x="285" y="141"/>
                </a:cubicBezTo>
                <a:close/>
                <a:moveTo>
                  <a:pt x="346" y="375"/>
                </a:moveTo>
                <a:cubicBezTo>
                  <a:pt x="313" y="390"/>
                  <a:pt x="313" y="390"/>
                  <a:pt x="313" y="390"/>
                </a:cubicBezTo>
                <a:cubicBezTo>
                  <a:pt x="311" y="391"/>
                  <a:pt x="310" y="391"/>
                  <a:pt x="308" y="391"/>
                </a:cubicBezTo>
                <a:cubicBezTo>
                  <a:pt x="304" y="391"/>
                  <a:pt x="300" y="389"/>
                  <a:pt x="299" y="385"/>
                </a:cubicBezTo>
                <a:cubicBezTo>
                  <a:pt x="296" y="380"/>
                  <a:pt x="299" y="373"/>
                  <a:pt x="304" y="371"/>
                </a:cubicBezTo>
                <a:cubicBezTo>
                  <a:pt x="337" y="356"/>
                  <a:pt x="337" y="356"/>
                  <a:pt x="337" y="356"/>
                </a:cubicBezTo>
                <a:cubicBezTo>
                  <a:pt x="343" y="353"/>
                  <a:pt x="349" y="355"/>
                  <a:pt x="351" y="361"/>
                </a:cubicBezTo>
                <a:cubicBezTo>
                  <a:pt x="354" y="366"/>
                  <a:pt x="351" y="373"/>
                  <a:pt x="346" y="375"/>
                </a:cubicBezTo>
                <a:close/>
                <a:moveTo>
                  <a:pt x="346" y="226"/>
                </a:moveTo>
                <a:cubicBezTo>
                  <a:pt x="313" y="241"/>
                  <a:pt x="313" y="241"/>
                  <a:pt x="313" y="241"/>
                </a:cubicBezTo>
                <a:cubicBezTo>
                  <a:pt x="311" y="242"/>
                  <a:pt x="310" y="242"/>
                  <a:pt x="308" y="242"/>
                </a:cubicBezTo>
                <a:cubicBezTo>
                  <a:pt x="304" y="242"/>
                  <a:pt x="300" y="240"/>
                  <a:pt x="299" y="236"/>
                </a:cubicBezTo>
                <a:cubicBezTo>
                  <a:pt x="296" y="230"/>
                  <a:pt x="299" y="224"/>
                  <a:pt x="304" y="222"/>
                </a:cubicBezTo>
                <a:cubicBezTo>
                  <a:pt x="337" y="206"/>
                  <a:pt x="337" y="206"/>
                  <a:pt x="337" y="206"/>
                </a:cubicBezTo>
                <a:cubicBezTo>
                  <a:pt x="343" y="204"/>
                  <a:pt x="349" y="206"/>
                  <a:pt x="351" y="212"/>
                </a:cubicBezTo>
                <a:cubicBezTo>
                  <a:pt x="354" y="217"/>
                  <a:pt x="351" y="223"/>
                  <a:pt x="346" y="226"/>
                </a:cubicBezTo>
                <a:close/>
                <a:moveTo>
                  <a:pt x="351" y="172"/>
                </a:moveTo>
                <a:cubicBezTo>
                  <a:pt x="350" y="176"/>
                  <a:pt x="346" y="178"/>
                  <a:pt x="342" y="178"/>
                </a:cubicBezTo>
                <a:cubicBezTo>
                  <a:pt x="340" y="178"/>
                  <a:pt x="339" y="178"/>
                  <a:pt x="337" y="177"/>
                </a:cubicBezTo>
                <a:cubicBezTo>
                  <a:pt x="304" y="162"/>
                  <a:pt x="304" y="162"/>
                  <a:pt x="304" y="162"/>
                </a:cubicBezTo>
                <a:cubicBezTo>
                  <a:pt x="299" y="159"/>
                  <a:pt x="296" y="153"/>
                  <a:pt x="299" y="148"/>
                </a:cubicBezTo>
                <a:cubicBezTo>
                  <a:pt x="301" y="142"/>
                  <a:pt x="307" y="140"/>
                  <a:pt x="313" y="142"/>
                </a:cubicBezTo>
                <a:cubicBezTo>
                  <a:pt x="346" y="158"/>
                  <a:pt x="346" y="158"/>
                  <a:pt x="346" y="158"/>
                </a:cubicBezTo>
                <a:cubicBezTo>
                  <a:pt x="351" y="160"/>
                  <a:pt x="354" y="166"/>
                  <a:pt x="351" y="172"/>
                </a:cubicBezTo>
                <a:close/>
                <a:moveTo>
                  <a:pt x="405" y="341"/>
                </a:moveTo>
                <a:cubicBezTo>
                  <a:pt x="405" y="345"/>
                  <a:pt x="403" y="349"/>
                  <a:pt x="399" y="351"/>
                </a:cubicBezTo>
                <a:cubicBezTo>
                  <a:pt x="379" y="360"/>
                  <a:pt x="379" y="360"/>
                  <a:pt x="379" y="360"/>
                </a:cubicBezTo>
                <a:cubicBezTo>
                  <a:pt x="378" y="360"/>
                  <a:pt x="376" y="361"/>
                  <a:pt x="375" y="361"/>
                </a:cubicBezTo>
                <a:cubicBezTo>
                  <a:pt x="371" y="361"/>
                  <a:pt x="367" y="358"/>
                  <a:pt x="365" y="354"/>
                </a:cubicBezTo>
                <a:cubicBezTo>
                  <a:pt x="363" y="349"/>
                  <a:pt x="365" y="343"/>
                  <a:pt x="370" y="340"/>
                </a:cubicBezTo>
                <a:cubicBezTo>
                  <a:pt x="384" y="334"/>
                  <a:pt x="384" y="334"/>
                  <a:pt x="384" y="334"/>
                </a:cubicBezTo>
                <a:cubicBezTo>
                  <a:pt x="384" y="320"/>
                  <a:pt x="384" y="320"/>
                  <a:pt x="384" y="320"/>
                </a:cubicBezTo>
                <a:cubicBezTo>
                  <a:pt x="384" y="314"/>
                  <a:pt x="388" y="309"/>
                  <a:pt x="394" y="309"/>
                </a:cubicBezTo>
                <a:cubicBezTo>
                  <a:pt x="400" y="309"/>
                  <a:pt x="405" y="314"/>
                  <a:pt x="405" y="320"/>
                </a:cubicBezTo>
                <a:lnTo>
                  <a:pt x="405" y="341"/>
                </a:lnTo>
                <a:close/>
                <a:moveTo>
                  <a:pt x="405" y="288"/>
                </a:moveTo>
                <a:cubicBezTo>
                  <a:pt x="405" y="294"/>
                  <a:pt x="400" y="298"/>
                  <a:pt x="394" y="298"/>
                </a:cubicBezTo>
                <a:cubicBezTo>
                  <a:pt x="388" y="298"/>
                  <a:pt x="384" y="294"/>
                  <a:pt x="384" y="288"/>
                </a:cubicBezTo>
                <a:cubicBezTo>
                  <a:pt x="384" y="256"/>
                  <a:pt x="384" y="256"/>
                  <a:pt x="384" y="256"/>
                </a:cubicBezTo>
                <a:cubicBezTo>
                  <a:pt x="384" y="250"/>
                  <a:pt x="388" y="245"/>
                  <a:pt x="394" y="245"/>
                </a:cubicBezTo>
                <a:cubicBezTo>
                  <a:pt x="400" y="245"/>
                  <a:pt x="405" y="250"/>
                  <a:pt x="405" y="256"/>
                </a:cubicBezTo>
                <a:lnTo>
                  <a:pt x="405" y="288"/>
                </a:lnTo>
                <a:close/>
                <a:moveTo>
                  <a:pt x="405" y="213"/>
                </a:moveTo>
                <a:cubicBezTo>
                  <a:pt x="405" y="219"/>
                  <a:pt x="400" y="224"/>
                  <a:pt x="394" y="224"/>
                </a:cubicBezTo>
                <a:cubicBezTo>
                  <a:pt x="388" y="224"/>
                  <a:pt x="384" y="219"/>
                  <a:pt x="384" y="213"/>
                </a:cubicBezTo>
                <a:cubicBezTo>
                  <a:pt x="384" y="208"/>
                  <a:pt x="384" y="208"/>
                  <a:pt x="384" y="208"/>
                </a:cubicBezTo>
                <a:cubicBezTo>
                  <a:pt x="379" y="210"/>
                  <a:pt x="379" y="210"/>
                  <a:pt x="379" y="210"/>
                </a:cubicBezTo>
                <a:cubicBezTo>
                  <a:pt x="378" y="211"/>
                  <a:pt x="376" y="211"/>
                  <a:pt x="375" y="211"/>
                </a:cubicBezTo>
                <a:cubicBezTo>
                  <a:pt x="371" y="211"/>
                  <a:pt x="367" y="209"/>
                  <a:pt x="365" y="205"/>
                </a:cubicBezTo>
                <a:cubicBezTo>
                  <a:pt x="363" y="200"/>
                  <a:pt x="365" y="195"/>
                  <a:pt x="369" y="192"/>
                </a:cubicBezTo>
                <a:cubicBezTo>
                  <a:pt x="365" y="189"/>
                  <a:pt x="363" y="183"/>
                  <a:pt x="365" y="178"/>
                </a:cubicBezTo>
                <a:cubicBezTo>
                  <a:pt x="368" y="173"/>
                  <a:pt x="374" y="171"/>
                  <a:pt x="379" y="173"/>
                </a:cubicBezTo>
                <a:cubicBezTo>
                  <a:pt x="399" y="182"/>
                  <a:pt x="399" y="182"/>
                  <a:pt x="399" y="182"/>
                </a:cubicBezTo>
                <a:cubicBezTo>
                  <a:pt x="403" y="184"/>
                  <a:pt x="405" y="188"/>
                  <a:pt x="405" y="192"/>
                </a:cubicBezTo>
                <a:lnTo>
                  <a:pt x="405" y="213"/>
                </a:lnTo>
                <a:close/>
              </a:path>
            </a:pathLst>
          </a:custGeom>
          <a:solidFill>
            <a:srgbClr val="65948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 regular"/>
            </a:endParaRPr>
          </a:p>
        </p:txBody>
      </p:sp>
      <p:sp>
        <p:nvSpPr>
          <p:cNvPr id="22" name="Freeform 43">
            <a:extLst>
              <a:ext uri="{FF2B5EF4-FFF2-40B4-BE49-F238E27FC236}">
                <a16:creationId xmlns:a16="http://schemas.microsoft.com/office/drawing/2014/main" id="{7AA59E88-EAE3-5C2A-9E60-470C510585F8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18957" y="5476860"/>
            <a:ext cx="295200" cy="294335"/>
          </a:xfrm>
          <a:custGeom>
            <a:avLst/>
            <a:gdLst>
              <a:gd name="T0" fmla="*/ 171 w 512"/>
              <a:gd name="T1" fmla="*/ 214 h 512"/>
              <a:gd name="T2" fmla="*/ 341 w 512"/>
              <a:gd name="T3" fmla="*/ 214 h 512"/>
              <a:gd name="T4" fmla="*/ 341 w 512"/>
              <a:gd name="T5" fmla="*/ 288 h 512"/>
              <a:gd name="T6" fmla="*/ 171 w 512"/>
              <a:gd name="T7" fmla="*/ 288 h 512"/>
              <a:gd name="T8" fmla="*/ 171 w 512"/>
              <a:gd name="T9" fmla="*/ 214 h 512"/>
              <a:gd name="T10" fmla="*/ 171 w 512"/>
              <a:gd name="T11" fmla="*/ 395 h 512"/>
              <a:gd name="T12" fmla="*/ 341 w 512"/>
              <a:gd name="T13" fmla="*/ 395 h 512"/>
              <a:gd name="T14" fmla="*/ 341 w 512"/>
              <a:gd name="T15" fmla="*/ 310 h 512"/>
              <a:gd name="T16" fmla="*/ 171 w 512"/>
              <a:gd name="T17" fmla="*/ 310 h 512"/>
              <a:gd name="T18" fmla="*/ 171 w 512"/>
              <a:gd name="T19" fmla="*/ 395 h 512"/>
              <a:gd name="T20" fmla="*/ 171 w 512"/>
              <a:gd name="T21" fmla="*/ 192 h 512"/>
              <a:gd name="T22" fmla="*/ 341 w 512"/>
              <a:gd name="T23" fmla="*/ 192 h 512"/>
              <a:gd name="T24" fmla="*/ 341 w 512"/>
              <a:gd name="T25" fmla="*/ 118 h 512"/>
              <a:gd name="T26" fmla="*/ 171 w 512"/>
              <a:gd name="T27" fmla="*/ 118 h 512"/>
              <a:gd name="T28" fmla="*/ 171 w 512"/>
              <a:gd name="T29" fmla="*/ 192 h 512"/>
              <a:gd name="T30" fmla="*/ 512 w 512"/>
              <a:gd name="T31" fmla="*/ 256 h 512"/>
              <a:gd name="T32" fmla="*/ 256 w 512"/>
              <a:gd name="T33" fmla="*/ 512 h 512"/>
              <a:gd name="T34" fmla="*/ 0 w 512"/>
              <a:gd name="T35" fmla="*/ 256 h 512"/>
              <a:gd name="T36" fmla="*/ 256 w 512"/>
              <a:gd name="T37" fmla="*/ 0 h 512"/>
              <a:gd name="T38" fmla="*/ 512 w 512"/>
              <a:gd name="T39" fmla="*/ 256 h 512"/>
              <a:gd name="T40" fmla="*/ 363 w 512"/>
              <a:gd name="T41" fmla="*/ 192 h 512"/>
              <a:gd name="T42" fmla="*/ 363 w 512"/>
              <a:gd name="T43" fmla="*/ 118 h 512"/>
              <a:gd name="T44" fmla="*/ 373 w 512"/>
              <a:gd name="T45" fmla="*/ 107 h 512"/>
              <a:gd name="T46" fmla="*/ 363 w 512"/>
              <a:gd name="T47" fmla="*/ 96 h 512"/>
              <a:gd name="T48" fmla="*/ 149 w 512"/>
              <a:gd name="T49" fmla="*/ 96 h 512"/>
              <a:gd name="T50" fmla="*/ 139 w 512"/>
              <a:gd name="T51" fmla="*/ 107 h 512"/>
              <a:gd name="T52" fmla="*/ 149 w 512"/>
              <a:gd name="T53" fmla="*/ 118 h 512"/>
              <a:gd name="T54" fmla="*/ 149 w 512"/>
              <a:gd name="T55" fmla="*/ 192 h 512"/>
              <a:gd name="T56" fmla="*/ 139 w 512"/>
              <a:gd name="T57" fmla="*/ 203 h 512"/>
              <a:gd name="T58" fmla="*/ 149 w 512"/>
              <a:gd name="T59" fmla="*/ 214 h 512"/>
              <a:gd name="T60" fmla="*/ 149 w 512"/>
              <a:gd name="T61" fmla="*/ 288 h 512"/>
              <a:gd name="T62" fmla="*/ 139 w 512"/>
              <a:gd name="T63" fmla="*/ 299 h 512"/>
              <a:gd name="T64" fmla="*/ 149 w 512"/>
              <a:gd name="T65" fmla="*/ 310 h 512"/>
              <a:gd name="T66" fmla="*/ 149 w 512"/>
              <a:gd name="T67" fmla="*/ 395 h 512"/>
              <a:gd name="T68" fmla="*/ 139 w 512"/>
              <a:gd name="T69" fmla="*/ 406 h 512"/>
              <a:gd name="T70" fmla="*/ 149 w 512"/>
              <a:gd name="T71" fmla="*/ 416 h 512"/>
              <a:gd name="T72" fmla="*/ 363 w 512"/>
              <a:gd name="T73" fmla="*/ 416 h 512"/>
              <a:gd name="T74" fmla="*/ 373 w 512"/>
              <a:gd name="T75" fmla="*/ 406 h 512"/>
              <a:gd name="T76" fmla="*/ 363 w 512"/>
              <a:gd name="T77" fmla="*/ 395 h 512"/>
              <a:gd name="T78" fmla="*/ 363 w 512"/>
              <a:gd name="T79" fmla="*/ 310 h 512"/>
              <a:gd name="T80" fmla="*/ 373 w 512"/>
              <a:gd name="T81" fmla="*/ 299 h 512"/>
              <a:gd name="T82" fmla="*/ 363 w 512"/>
              <a:gd name="T83" fmla="*/ 288 h 512"/>
              <a:gd name="T84" fmla="*/ 363 w 512"/>
              <a:gd name="T85" fmla="*/ 214 h 512"/>
              <a:gd name="T86" fmla="*/ 373 w 512"/>
              <a:gd name="T87" fmla="*/ 203 h 512"/>
              <a:gd name="T88" fmla="*/ 363 w 512"/>
              <a:gd name="T89" fmla="*/ 192 h 5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512" h="512">
                <a:moveTo>
                  <a:pt x="171" y="214"/>
                </a:moveTo>
                <a:cubicBezTo>
                  <a:pt x="341" y="214"/>
                  <a:pt x="341" y="214"/>
                  <a:pt x="341" y="214"/>
                </a:cubicBezTo>
                <a:cubicBezTo>
                  <a:pt x="341" y="288"/>
                  <a:pt x="341" y="288"/>
                  <a:pt x="341" y="288"/>
                </a:cubicBezTo>
                <a:cubicBezTo>
                  <a:pt x="171" y="288"/>
                  <a:pt x="171" y="288"/>
                  <a:pt x="171" y="288"/>
                </a:cubicBezTo>
                <a:lnTo>
                  <a:pt x="171" y="214"/>
                </a:lnTo>
                <a:close/>
                <a:moveTo>
                  <a:pt x="171" y="395"/>
                </a:moveTo>
                <a:cubicBezTo>
                  <a:pt x="341" y="395"/>
                  <a:pt x="341" y="395"/>
                  <a:pt x="341" y="395"/>
                </a:cubicBezTo>
                <a:cubicBezTo>
                  <a:pt x="341" y="310"/>
                  <a:pt x="341" y="310"/>
                  <a:pt x="341" y="310"/>
                </a:cubicBezTo>
                <a:cubicBezTo>
                  <a:pt x="171" y="310"/>
                  <a:pt x="171" y="310"/>
                  <a:pt x="171" y="310"/>
                </a:cubicBezTo>
                <a:lnTo>
                  <a:pt x="171" y="395"/>
                </a:lnTo>
                <a:close/>
                <a:moveTo>
                  <a:pt x="171" y="192"/>
                </a:moveTo>
                <a:cubicBezTo>
                  <a:pt x="341" y="192"/>
                  <a:pt x="341" y="192"/>
                  <a:pt x="341" y="192"/>
                </a:cubicBezTo>
                <a:cubicBezTo>
                  <a:pt x="341" y="118"/>
                  <a:pt x="341" y="118"/>
                  <a:pt x="341" y="118"/>
                </a:cubicBezTo>
                <a:cubicBezTo>
                  <a:pt x="171" y="118"/>
                  <a:pt x="171" y="118"/>
                  <a:pt x="171" y="118"/>
                </a:cubicBezTo>
                <a:lnTo>
                  <a:pt x="171" y="192"/>
                </a:lnTo>
                <a:close/>
                <a:moveTo>
                  <a:pt x="512" y="256"/>
                </a:moveTo>
                <a:cubicBezTo>
                  <a:pt x="512" y="398"/>
                  <a:pt x="397" y="512"/>
                  <a:pt x="256" y="512"/>
                </a:cubicBezTo>
                <a:cubicBezTo>
                  <a:pt x="115" y="512"/>
                  <a:pt x="0" y="398"/>
                  <a:pt x="0" y="256"/>
                </a:cubicBezTo>
                <a:cubicBezTo>
                  <a:pt x="0" y="115"/>
                  <a:pt x="115" y="0"/>
                  <a:pt x="256" y="0"/>
                </a:cubicBezTo>
                <a:cubicBezTo>
                  <a:pt x="397" y="0"/>
                  <a:pt x="512" y="115"/>
                  <a:pt x="512" y="256"/>
                </a:cubicBezTo>
                <a:close/>
                <a:moveTo>
                  <a:pt x="363" y="192"/>
                </a:moveTo>
                <a:cubicBezTo>
                  <a:pt x="363" y="118"/>
                  <a:pt x="363" y="118"/>
                  <a:pt x="363" y="118"/>
                </a:cubicBezTo>
                <a:cubicBezTo>
                  <a:pt x="369" y="118"/>
                  <a:pt x="373" y="113"/>
                  <a:pt x="373" y="107"/>
                </a:cubicBezTo>
                <a:cubicBezTo>
                  <a:pt x="373" y="101"/>
                  <a:pt x="369" y="96"/>
                  <a:pt x="363" y="96"/>
                </a:cubicBezTo>
                <a:cubicBezTo>
                  <a:pt x="149" y="96"/>
                  <a:pt x="149" y="96"/>
                  <a:pt x="149" y="96"/>
                </a:cubicBezTo>
                <a:cubicBezTo>
                  <a:pt x="143" y="96"/>
                  <a:pt x="139" y="101"/>
                  <a:pt x="139" y="107"/>
                </a:cubicBezTo>
                <a:cubicBezTo>
                  <a:pt x="139" y="113"/>
                  <a:pt x="143" y="118"/>
                  <a:pt x="149" y="118"/>
                </a:cubicBezTo>
                <a:cubicBezTo>
                  <a:pt x="149" y="192"/>
                  <a:pt x="149" y="192"/>
                  <a:pt x="149" y="192"/>
                </a:cubicBezTo>
                <a:cubicBezTo>
                  <a:pt x="143" y="192"/>
                  <a:pt x="139" y="197"/>
                  <a:pt x="139" y="203"/>
                </a:cubicBezTo>
                <a:cubicBezTo>
                  <a:pt x="139" y="209"/>
                  <a:pt x="143" y="214"/>
                  <a:pt x="149" y="214"/>
                </a:cubicBezTo>
                <a:cubicBezTo>
                  <a:pt x="149" y="288"/>
                  <a:pt x="149" y="288"/>
                  <a:pt x="149" y="288"/>
                </a:cubicBezTo>
                <a:cubicBezTo>
                  <a:pt x="143" y="288"/>
                  <a:pt x="139" y="293"/>
                  <a:pt x="139" y="299"/>
                </a:cubicBezTo>
                <a:cubicBezTo>
                  <a:pt x="139" y="305"/>
                  <a:pt x="143" y="310"/>
                  <a:pt x="149" y="310"/>
                </a:cubicBezTo>
                <a:cubicBezTo>
                  <a:pt x="149" y="395"/>
                  <a:pt x="149" y="395"/>
                  <a:pt x="149" y="395"/>
                </a:cubicBezTo>
                <a:cubicBezTo>
                  <a:pt x="143" y="395"/>
                  <a:pt x="139" y="400"/>
                  <a:pt x="139" y="406"/>
                </a:cubicBezTo>
                <a:cubicBezTo>
                  <a:pt x="139" y="412"/>
                  <a:pt x="143" y="416"/>
                  <a:pt x="149" y="416"/>
                </a:cubicBezTo>
                <a:cubicBezTo>
                  <a:pt x="363" y="416"/>
                  <a:pt x="363" y="416"/>
                  <a:pt x="363" y="416"/>
                </a:cubicBezTo>
                <a:cubicBezTo>
                  <a:pt x="369" y="416"/>
                  <a:pt x="373" y="412"/>
                  <a:pt x="373" y="406"/>
                </a:cubicBezTo>
                <a:cubicBezTo>
                  <a:pt x="373" y="400"/>
                  <a:pt x="369" y="395"/>
                  <a:pt x="363" y="395"/>
                </a:cubicBezTo>
                <a:cubicBezTo>
                  <a:pt x="363" y="310"/>
                  <a:pt x="363" y="310"/>
                  <a:pt x="363" y="310"/>
                </a:cubicBezTo>
                <a:cubicBezTo>
                  <a:pt x="369" y="310"/>
                  <a:pt x="373" y="305"/>
                  <a:pt x="373" y="299"/>
                </a:cubicBezTo>
                <a:cubicBezTo>
                  <a:pt x="373" y="293"/>
                  <a:pt x="369" y="288"/>
                  <a:pt x="363" y="288"/>
                </a:cubicBezTo>
                <a:cubicBezTo>
                  <a:pt x="363" y="214"/>
                  <a:pt x="363" y="214"/>
                  <a:pt x="363" y="214"/>
                </a:cubicBezTo>
                <a:cubicBezTo>
                  <a:pt x="369" y="214"/>
                  <a:pt x="373" y="209"/>
                  <a:pt x="373" y="203"/>
                </a:cubicBezTo>
                <a:cubicBezTo>
                  <a:pt x="373" y="197"/>
                  <a:pt x="369" y="192"/>
                  <a:pt x="363" y="192"/>
                </a:cubicBezTo>
                <a:close/>
              </a:path>
            </a:pathLst>
          </a:custGeom>
          <a:solidFill>
            <a:srgbClr val="62CDB4">
              <a:lumMod val="75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 regular"/>
            </a:endParaRPr>
          </a:p>
        </p:txBody>
      </p:sp>
      <p:grpSp>
        <p:nvGrpSpPr>
          <p:cNvPr id="24" name="Group 351">
            <a:extLst>
              <a:ext uri="{FF2B5EF4-FFF2-40B4-BE49-F238E27FC236}">
                <a16:creationId xmlns:a16="http://schemas.microsoft.com/office/drawing/2014/main" id="{DA08922E-E4EB-354B-F61B-611E3CD90852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23394" y="4840884"/>
            <a:ext cx="297897" cy="298772"/>
            <a:chOff x="2717" y="1172"/>
            <a:chExt cx="340" cy="341"/>
          </a:xfrm>
          <a:solidFill>
            <a:srgbClr val="ED8B00"/>
          </a:solidFill>
        </p:grpSpPr>
        <p:sp>
          <p:nvSpPr>
            <p:cNvPr id="25" name="Freeform 352">
              <a:extLst>
                <a:ext uri="{FF2B5EF4-FFF2-40B4-BE49-F238E27FC236}">
                  <a16:creationId xmlns:a16="http://schemas.microsoft.com/office/drawing/2014/main" id="{F328C00C-5301-CECE-ADC9-7231362CADB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781" y="1264"/>
              <a:ext cx="212" cy="185"/>
            </a:xfrm>
            <a:custGeom>
              <a:avLst/>
              <a:gdLst>
                <a:gd name="T0" fmla="*/ 298 w 320"/>
                <a:gd name="T1" fmla="*/ 152 h 278"/>
                <a:gd name="T2" fmla="*/ 298 w 320"/>
                <a:gd name="T3" fmla="*/ 107 h 278"/>
                <a:gd name="T4" fmla="*/ 245 w 320"/>
                <a:gd name="T5" fmla="*/ 54 h 278"/>
                <a:gd name="T6" fmla="*/ 192 w 320"/>
                <a:gd name="T7" fmla="*/ 107 h 278"/>
                <a:gd name="T8" fmla="*/ 192 w 320"/>
                <a:gd name="T9" fmla="*/ 203 h 278"/>
                <a:gd name="T10" fmla="*/ 138 w 320"/>
                <a:gd name="T11" fmla="*/ 256 h 278"/>
                <a:gd name="T12" fmla="*/ 85 w 320"/>
                <a:gd name="T13" fmla="*/ 203 h 278"/>
                <a:gd name="T14" fmla="*/ 85 w 320"/>
                <a:gd name="T15" fmla="*/ 149 h 278"/>
                <a:gd name="T16" fmla="*/ 149 w 320"/>
                <a:gd name="T17" fmla="*/ 86 h 278"/>
                <a:gd name="T18" fmla="*/ 149 w 320"/>
                <a:gd name="T19" fmla="*/ 11 h 278"/>
                <a:gd name="T20" fmla="*/ 138 w 320"/>
                <a:gd name="T21" fmla="*/ 0 h 278"/>
                <a:gd name="T22" fmla="*/ 117 w 320"/>
                <a:gd name="T23" fmla="*/ 0 h 278"/>
                <a:gd name="T24" fmla="*/ 106 w 320"/>
                <a:gd name="T25" fmla="*/ 11 h 278"/>
                <a:gd name="T26" fmla="*/ 117 w 320"/>
                <a:gd name="T27" fmla="*/ 22 h 278"/>
                <a:gd name="T28" fmla="*/ 128 w 320"/>
                <a:gd name="T29" fmla="*/ 22 h 278"/>
                <a:gd name="T30" fmla="*/ 128 w 320"/>
                <a:gd name="T31" fmla="*/ 86 h 278"/>
                <a:gd name="T32" fmla="*/ 74 w 320"/>
                <a:gd name="T33" fmla="*/ 128 h 278"/>
                <a:gd name="T34" fmla="*/ 21 w 320"/>
                <a:gd name="T35" fmla="*/ 86 h 278"/>
                <a:gd name="T36" fmla="*/ 21 w 320"/>
                <a:gd name="T37" fmla="*/ 22 h 278"/>
                <a:gd name="T38" fmla="*/ 32 w 320"/>
                <a:gd name="T39" fmla="*/ 22 h 278"/>
                <a:gd name="T40" fmla="*/ 42 w 320"/>
                <a:gd name="T41" fmla="*/ 11 h 278"/>
                <a:gd name="T42" fmla="*/ 32 w 320"/>
                <a:gd name="T43" fmla="*/ 0 h 278"/>
                <a:gd name="T44" fmla="*/ 10 w 320"/>
                <a:gd name="T45" fmla="*/ 0 h 278"/>
                <a:gd name="T46" fmla="*/ 0 w 320"/>
                <a:gd name="T47" fmla="*/ 11 h 278"/>
                <a:gd name="T48" fmla="*/ 0 w 320"/>
                <a:gd name="T49" fmla="*/ 86 h 278"/>
                <a:gd name="T50" fmla="*/ 64 w 320"/>
                <a:gd name="T51" fmla="*/ 149 h 278"/>
                <a:gd name="T52" fmla="*/ 64 w 320"/>
                <a:gd name="T53" fmla="*/ 203 h 278"/>
                <a:gd name="T54" fmla="*/ 138 w 320"/>
                <a:gd name="T55" fmla="*/ 278 h 278"/>
                <a:gd name="T56" fmla="*/ 213 w 320"/>
                <a:gd name="T57" fmla="*/ 203 h 278"/>
                <a:gd name="T58" fmla="*/ 213 w 320"/>
                <a:gd name="T59" fmla="*/ 107 h 278"/>
                <a:gd name="T60" fmla="*/ 245 w 320"/>
                <a:gd name="T61" fmla="*/ 75 h 278"/>
                <a:gd name="T62" fmla="*/ 277 w 320"/>
                <a:gd name="T63" fmla="*/ 107 h 278"/>
                <a:gd name="T64" fmla="*/ 277 w 320"/>
                <a:gd name="T65" fmla="*/ 152 h 278"/>
                <a:gd name="T66" fmla="*/ 256 w 320"/>
                <a:gd name="T67" fmla="*/ 182 h 278"/>
                <a:gd name="T68" fmla="*/ 288 w 320"/>
                <a:gd name="T69" fmla="*/ 214 h 278"/>
                <a:gd name="T70" fmla="*/ 320 w 320"/>
                <a:gd name="T71" fmla="*/ 182 h 278"/>
                <a:gd name="T72" fmla="*/ 298 w 320"/>
                <a:gd name="T73" fmla="*/ 152 h 278"/>
                <a:gd name="T74" fmla="*/ 288 w 320"/>
                <a:gd name="T75" fmla="*/ 192 h 278"/>
                <a:gd name="T76" fmla="*/ 277 w 320"/>
                <a:gd name="T77" fmla="*/ 182 h 278"/>
                <a:gd name="T78" fmla="*/ 288 w 320"/>
                <a:gd name="T79" fmla="*/ 171 h 278"/>
                <a:gd name="T80" fmla="*/ 298 w 320"/>
                <a:gd name="T81" fmla="*/ 182 h 278"/>
                <a:gd name="T82" fmla="*/ 288 w 320"/>
                <a:gd name="T83" fmla="*/ 192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20" h="278">
                  <a:moveTo>
                    <a:pt x="298" y="152"/>
                  </a:moveTo>
                  <a:cubicBezTo>
                    <a:pt x="298" y="107"/>
                    <a:pt x="298" y="107"/>
                    <a:pt x="298" y="107"/>
                  </a:cubicBezTo>
                  <a:cubicBezTo>
                    <a:pt x="298" y="78"/>
                    <a:pt x="274" y="54"/>
                    <a:pt x="245" y="54"/>
                  </a:cubicBezTo>
                  <a:cubicBezTo>
                    <a:pt x="216" y="54"/>
                    <a:pt x="192" y="78"/>
                    <a:pt x="192" y="107"/>
                  </a:cubicBezTo>
                  <a:cubicBezTo>
                    <a:pt x="192" y="203"/>
                    <a:pt x="192" y="203"/>
                    <a:pt x="192" y="203"/>
                  </a:cubicBezTo>
                  <a:cubicBezTo>
                    <a:pt x="192" y="232"/>
                    <a:pt x="168" y="256"/>
                    <a:pt x="138" y="256"/>
                  </a:cubicBezTo>
                  <a:cubicBezTo>
                    <a:pt x="109" y="256"/>
                    <a:pt x="85" y="232"/>
                    <a:pt x="85" y="203"/>
                  </a:cubicBezTo>
                  <a:cubicBezTo>
                    <a:pt x="85" y="149"/>
                    <a:pt x="85" y="149"/>
                    <a:pt x="85" y="149"/>
                  </a:cubicBezTo>
                  <a:cubicBezTo>
                    <a:pt x="117" y="144"/>
                    <a:pt x="149" y="118"/>
                    <a:pt x="149" y="86"/>
                  </a:cubicBezTo>
                  <a:cubicBezTo>
                    <a:pt x="149" y="11"/>
                    <a:pt x="149" y="11"/>
                    <a:pt x="149" y="11"/>
                  </a:cubicBezTo>
                  <a:cubicBezTo>
                    <a:pt x="149" y="5"/>
                    <a:pt x="144" y="0"/>
                    <a:pt x="138" y="0"/>
                  </a:cubicBezTo>
                  <a:cubicBezTo>
                    <a:pt x="117" y="0"/>
                    <a:pt x="117" y="0"/>
                    <a:pt x="117" y="0"/>
                  </a:cubicBezTo>
                  <a:cubicBezTo>
                    <a:pt x="111" y="0"/>
                    <a:pt x="106" y="5"/>
                    <a:pt x="106" y="11"/>
                  </a:cubicBezTo>
                  <a:cubicBezTo>
                    <a:pt x="106" y="17"/>
                    <a:pt x="111" y="22"/>
                    <a:pt x="117" y="22"/>
                  </a:cubicBezTo>
                  <a:cubicBezTo>
                    <a:pt x="128" y="22"/>
                    <a:pt x="128" y="22"/>
                    <a:pt x="128" y="22"/>
                  </a:cubicBezTo>
                  <a:cubicBezTo>
                    <a:pt x="128" y="86"/>
                    <a:pt x="128" y="86"/>
                    <a:pt x="128" y="86"/>
                  </a:cubicBezTo>
                  <a:cubicBezTo>
                    <a:pt x="128" y="109"/>
                    <a:pt x="98" y="128"/>
                    <a:pt x="74" y="128"/>
                  </a:cubicBezTo>
                  <a:cubicBezTo>
                    <a:pt x="50" y="128"/>
                    <a:pt x="21" y="109"/>
                    <a:pt x="21" y="86"/>
                  </a:cubicBezTo>
                  <a:cubicBezTo>
                    <a:pt x="21" y="22"/>
                    <a:pt x="21" y="22"/>
                    <a:pt x="21" y="22"/>
                  </a:cubicBezTo>
                  <a:cubicBezTo>
                    <a:pt x="32" y="22"/>
                    <a:pt x="32" y="22"/>
                    <a:pt x="32" y="22"/>
                  </a:cubicBezTo>
                  <a:cubicBezTo>
                    <a:pt x="38" y="22"/>
                    <a:pt x="42" y="17"/>
                    <a:pt x="42" y="11"/>
                  </a:cubicBezTo>
                  <a:cubicBezTo>
                    <a:pt x="42" y="5"/>
                    <a:pt x="38" y="0"/>
                    <a:pt x="32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4" y="0"/>
                    <a:pt x="0" y="5"/>
                    <a:pt x="0" y="11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118"/>
                    <a:pt x="32" y="144"/>
                    <a:pt x="64" y="149"/>
                  </a:cubicBezTo>
                  <a:cubicBezTo>
                    <a:pt x="64" y="203"/>
                    <a:pt x="64" y="203"/>
                    <a:pt x="64" y="203"/>
                  </a:cubicBezTo>
                  <a:cubicBezTo>
                    <a:pt x="64" y="244"/>
                    <a:pt x="97" y="278"/>
                    <a:pt x="138" y="278"/>
                  </a:cubicBezTo>
                  <a:cubicBezTo>
                    <a:pt x="180" y="278"/>
                    <a:pt x="213" y="244"/>
                    <a:pt x="213" y="203"/>
                  </a:cubicBezTo>
                  <a:cubicBezTo>
                    <a:pt x="213" y="107"/>
                    <a:pt x="213" y="107"/>
                    <a:pt x="213" y="107"/>
                  </a:cubicBezTo>
                  <a:cubicBezTo>
                    <a:pt x="213" y="89"/>
                    <a:pt x="227" y="75"/>
                    <a:pt x="245" y="75"/>
                  </a:cubicBezTo>
                  <a:cubicBezTo>
                    <a:pt x="263" y="75"/>
                    <a:pt x="277" y="89"/>
                    <a:pt x="277" y="107"/>
                  </a:cubicBezTo>
                  <a:cubicBezTo>
                    <a:pt x="277" y="152"/>
                    <a:pt x="277" y="152"/>
                    <a:pt x="277" y="152"/>
                  </a:cubicBezTo>
                  <a:cubicBezTo>
                    <a:pt x="265" y="156"/>
                    <a:pt x="256" y="168"/>
                    <a:pt x="256" y="182"/>
                  </a:cubicBezTo>
                  <a:cubicBezTo>
                    <a:pt x="256" y="199"/>
                    <a:pt x="270" y="214"/>
                    <a:pt x="288" y="214"/>
                  </a:cubicBezTo>
                  <a:cubicBezTo>
                    <a:pt x="305" y="214"/>
                    <a:pt x="320" y="199"/>
                    <a:pt x="320" y="182"/>
                  </a:cubicBezTo>
                  <a:cubicBezTo>
                    <a:pt x="320" y="168"/>
                    <a:pt x="311" y="156"/>
                    <a:pt x="298" y="152"/>
                  </a:cubicBezTo>
                  <a:close/>
                  <a:moveTo>
                    <a:pt x="288" y="192"/>
                  </a:moveTo>
                  <a:cubicBezTo>
                    <a:pt x="282" y="192"/>
                    <a:pt x="277" y="188"/>
                    <a:pt x="277" y="182"/>
                  </a:cubicBezTo>
                  <a:cubicBezTo>
                    <a:pt x="277" y="176"/>
                    <a:pt x="282" y="171"/>
                    <a:pt x="288" y="171"/>
                  </a:cubicBezTo>
                  <a:cubicBezTo>
                    <a:pt x="294" y="171"/>
                    <a:pt x="298" y="176"/>
                    <a:pt x="298" y="182"/>
                  </a:cubicBezTo>
                  <a:cubicBezTo>
                    <a:pt x="298" y="188"/>
                    <a:pt x="294" y="192"/>
                    <a:pt x="288" y="19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MX" dirty="0"/>
            </a:p>
          </p:txBody>
        </p:sp>
        <p:sp>
          <p:nvSpPr>
            <p:cNvPr id="26" name="Freeform 353">
              <a:extLst>
                <a:ext uri="{FF2B5EF4-FFF2-40B4-BE49-F238E27FC236}">
                  <a16:creationId xmlns:a16="http://schemas.microsoft.com/office/drawing/2014/main" id="{D875D898-2CA6-8856-C729-776F75DE4FA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717" y="1172"/>
              <a:ext cx="340" cy="341"/>
            </a:xfrm>
            <a:custGeom>
              <a:avLst/>
              <a:gdLst>
                <a:gd name="T0" fmla="*/ 256 w 512"/>
                <a:gd name="T1" fmla="*/ 21 h 512"/>
                <a:gd name="T2" fmla="*/ 490 w 512"/>
                <a:gd name="T3" fmla="*/ 256 h 512"/>
                <a:gd name="T4" fmla="*/ 256 w 512"/>
                <a:gd name="T5" fmla="*/ 490 h 512"/>
                <a:gd name="T6" fmla="*/ 21 w 512"/>
                <a:gd name="T7" fmla="*/ 256 h 512"/>
                <a:gd name="T8" fmla="*/ 256 w 512"/>
                <a:gd name="T9" fmla="*/ 21 h 512"/>
                <a:gd name="T10" fmla="*/ 256 w 512"/>
                <a:gd name="T11" fmla="*/ 0 h 512"/>
                <a:gd name="T12" fmla="*/ 0 w 512"/>
                <a:gd name="T13" fmla="*/ 256 h 512"/>
                <a:gd name="T14" fmla="*/ 256 w 512"/>
                <a:gd name="T15" fmla="*/ 512 h 512"/>
                <a:gd name="T16" fmla="*/ 512 w 512"/>
                <a:gd name="T17" fmla="*/ 256 h 512"/>
                <a:gd name="T18" fmla="*/ 256 w 512"/>
                <a:gd name="T19" fmla="*/ 0 h 5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12" h="512">
                  <a:moveTo>
                    <a:pt x="256" y="21"/>
                  </a:moveTo>
                  <a:cubicBezTo>
                    <a:pt x="385" y="21"/>
                    <a:pt x="490" y="126"/>
                    <a:pt x="490" y="256"/>
                  </a:cubicBezTo>
                  <a:cubicBezTo>
                    <a:pt x="490" y="385"/>
                    <a:pt x="385" y="490"/>
                    <a:pt x="256" y="490"/>
                  </a:cubicBezTo>
                  <a:cubicBezTo>
                    <a:pt x="126" y="490"/>
                    <a:pt x="21" y="385"/>
                    <a:pt x="21" y="256"/>
                  </a:cubicBezTo>
                  <a:cubicBezTo>
                    <a:pt x="21" y="126"/>
                    <a:pt x="126" y="21"/>
                    <a:pt x="256" y="21"/>
                  </a:cubicBezTo>
                  <a:moveTo>
                    <a:pt x="256" y="0"/>
                  </a:moveTo>
                  <a:cubicBezTo>
                    <a:pt x="114" y="0"/>
                    <a:pt x="0" y="114"/>
                    <a:pt x="0" y="256"/>
                  </a:cubicBezTo>
                  <a:cubicBezTo>
                    <a:pt x="0" y="397"/>
                    <a:pt x="114" y="512"/>
                    <a:pt x="256" y="512"/>
                  </a:cubicBezTo>
                  <a:cubicBezTo>
                    <a:pt x="397" y="512"/>
                    <a:pt x="512" y="397"/>
                    <a:pt x="512" y="256"/>
                  </a:cubicBezTo>
                  <a:cubicBezTo>
                    <a:pt x="512" y="114"/>
                    <a:pt x="397" y="0"/>
                    <a:pt x="25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MX" dirty="0"/>
            </a:p>
          </p:txBody>
        </p:sp>
      </p:grpSp>
      <p:grpSp>
        <p:nvGrpSpPr>
          <p:cNvPr id="27" name="Group 932">
            <a:extLst>
              <a:ext uri="{FF2B5EF4-FFF2-40B4-BE49-F238E27FC236}">
                <a16:creationId xmlns:a16="http://schemas.microsoft.com/office/drawing/2014/main" id="{A96F1710-A74A-4481-A6F5-CB07F96BCA0E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03902" y="3945674"/>
            <a:ext cx="338742" cy="338742"/>
            <a:chOff x="5795" y="3560"/>
            <a:chExt cx="340" cy="340"/>
          </a:xfrm>
          <a:solidFill>
            <a:schemeClr val="accent2">
              <a:lumMod val="50000"/>
            </a:schemeClr>
          </a:solidFill>
        </p:grpSpPr>
        <p:sp>
          <p:nvSpPr>
            <p:cNvPr id="28" name="Freeform 933">
              <a:extLst>
                <a:ext uri="{FF2B5EF4-FFF2-40B4-BE49-F238E27FC236}">
                  <a16:creationId xmlns:a16="http://schemas.microsoft.com/office/drawing/2014/main" id="{26AC5805-5EE2-F93F-58F1-C0CF2C9CAC4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859" y="3652"/>
              <a:ext cx="212" cy="148"/>
            </a:xfrm>
            <a:custGeom>
              <a:avLst/>
              <a:gdLst>
                <a:gd name="T0" fmla="*/ 313 w 320"/>
                <a:gd name="T1" fmla="*/ 54 h 224"/>
                <a:gd name="T2" fmla="*/ 163 w 320"/>
                <a:gd name="T3" fmla="*/ 1 h 224"/>
                <a:gd name="T4" fmla="*/ 156 w 320"/>
                <a:gd name="T5" fmla="*/ 1 h 224"/>
                <a:gd name="T6" fmla="*/ 7 w 320"/>
                <a:gd name="T7" fmla="*/ 54 h 224"/>
                <a:gd name="T8" fmla="*/ 0 w 320"/>
                <a:gd name="T9" fmla="*/ 64 h 224"/>
                <a:gd name="T10" fmla="*/ 6 w 320"/>
                <a:gd name="T11" fmla="*/ 74 h 224"/>
                <a:gd name="T12" fmla="*/ 63 w 320"/>
                <a:gd name="T13" fmla="*/ 98 h 224"/>
                <a:gd name="T14" fmla="*/ 53 w 320"/>
                <a:gd name="T15" fmla="*/ 170 h 224"/>
                <a:gd name="T16" fmla="*/ 54 w 320"/>
                <a:gd name="T17" fmla="*/ 176 h 224"/>
                <a:gd name="T18" fmla="*/ 160 w 320"/>
                <a:gd name="T19" fmla="*/ 224 h 224"/>
                <a:gd name="T20" fmla="*/ 264 w 320"/>
                <a:gd name="T21" fmla="*/ 178 h 224"/>
                <a:gd name="T22" fmla="*/ 266 w 320"/>
                <a:gd name="T23" fmla="*/ 170 h 224"/>
                <a:gd name="T24" fmla="*/ 257 w 320"/>
                <a:gd name="T25" fmla="*/ 98 h 224"/>
                <a:gd name="T26" fmla="*/ 288 w 320"/>
                <a:gd name="T27" fmla="*/ 85 h 224"/>
                <a:gd name="T28" fmla="*/ 288 w 320"/>
                <a:gd name="T29" fmla="*/ 214 h 224"/>
                <a:gd name="T30" fmla="*/ 298 w 320"/>
                <a:gd name="T31" fmla="*/ 224 h 224"/>
                <a:gd name="T32" fmla="*/ 309 w 320"/>
                <a:gd name="T33" fmla="*/ 214 h 224"/>
                <a:gd name="T34" fmla="*/ 309 w 320"/>
                <a:gd name="T35" fmla="*/ 76 h 224"/>
                <a:gd name="T36" fmla="*/ 313 w 320"/>
                <a:gd name="T37" fmla="*/ 74 h 224"/>
                <a:gd name="T38" fmla="*/ 320 w 320"/>
                <a:gd name="T39" fmla="*/ 64 h 224"/>
                <a:gd name="T40" fmla="*/ 313 w 320"/>
                <a:gd name="T41" fmla="*/ 54 h 224"/>
                <a:gd name="T42" fmla="*/ 244 w 320"/>
                <a:gd name="T43" fmla="*/ 167 h 224"/>
                <a:gd name="T44" fmla="*/ 160 w 320"/>
                <a:gd name="T45" fmla="*/ 203 h 224"/>
                <a:gd name="T46" fmla="*/ 75 w 320"/>
                <a:gd name="T47" fmla="*/ 168 h 224"/>
                <a:gd name="T48" fmla="*/ 83 w 320"/>
                <a:gd name="T49" fmla="*/ 107 h 224"/>
                <a:gd name="T50" fmla="*/ 155 w 320"/>
                <a:gd name="T51" fmla="*/ 138 h 224"/>
                <a:gd name="T52" fmla="*/ 160 w 320"/>
                <a:gd name="T53" fmla="*/ 139 h 224"/>
                <a:gd name="T54" fmla="*/ 164 w 320"/>
                <a:gd name="T55" fmla="*/ 138 h 224"/>
                <a:gd name="T56" fmla="*/ 236 w 320"/>
                <a:gd name="T57" fmla="*/ 107 h 224"/>
                <a:gd name="T58" fmla="*/ 244 w 320"/>
                <a:gd name="T59" fmla="*/ 167 h 224"/>
                <a:gd name="T60" fmla="*/ 160 w 320"/>
                <a:gd name="T61" fmla="*/ 117 h 224"/>
                <a:gd name="T62" fmla="*/ 40 w 320"/>
                <a:gd name="T63" fmla="*/ 65 h 224"/>
                <a:gd name="T64" fmla="*/ 160 w 320"/>
                <a:gd name="T65" fmla="*/ 22 h 224"/>
                <a:gd name="T66" fmla="*/ 280 w 320"/>
                <a:gd name="T67" fmla="*/ 65 h 224"/>
                <a:gd name="T68" fmla="*/ 160 w 320"/>
                <a:gd name="T69" fmla="*/ 117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20" h="224">
                  <a:moveTo>
                    <a:pt x="313" y="54"/>
                  </a:moveTo>
                  <a:cubicBezTo>
                    <a:pt x="163" y="1"/>
                    <a:pt x="163" y="1"/>
                    <a:pt x="163" y="1"/>
                  </a:cubicBezTo>
                  <a:cubicBezTo>
                    <a:pt x="161" y="0"/>
                    <a:pt x="158" y="0"/>
                    <a:pt x="156" y="1"/>
                  </a:cubicBezTo>
                  <a:cubicBezTo>
                    <a:pt x="7" y="54"/>
                    <a:pt x="7" y="54"/>
                    <a:pt x="7" y="54"/>
                  </a:cubicBezTo>
                  <a:cubicBezTo>
                    <a:pt x="3" y="56"/>
                    <a:pt x="0" y="60"/>
                    <a:pt x="0" y="64"/>
                  </a:cubicBezTo>
                  <a:cubicBezTo>
                    <a:pt x="0" y="68"/>
                    <a:pt x="2" y="72"/>
                    <a:pt x="6" y="74"/>
                  </a:cubicBezTo>
                  <a:cubicBezTo>
                    <a:pt x="63" y="98"/>
                    <a:pt x="63" y="98"/>
                    <a:pt x="63" y="98"/>
                  </a:cubicBezTo>
                  <a:cubicBezTo>
                    <a:pt x="53" y="170"/>
                    <a:pt x="53" y="170"/>
                    <a:pt x="53" y="170"/>
                  </a:cubicBezTo>
                  <a:cubicBezTo>
                    <a:pt x="53" y="172"/>
                    <a:pt x="53" y="174"/>
                    <a:pt x="54" y="176"/>
                  </a:cubicBezTo>
                  <a:cubicBezTo>
                    <a:pt x="56" y="178"/>
                    <a:pt x="83" y="224"/>
                    <a:pt x="160" y="224"/>
                  </a:cubicBezTo>
                  <a:cubicBezTo>
                    <a:pt x="223" y="224"/>
                    <a:pt x="262" y="180"/>
                    <a:pt x="264" y="178"/>
                  </a:cubicBezTo>
                  <a:cubicBezTo>
                    <a:pt x="266" y="176"/>
                    <a:pt x="267" y="173"/>
                    <a:pt x="266" y="170"/>
                  </a:cubicBezTo>
                  <a:cubicBezTo>
                    <a:pt x="257" y="98"/>
                    <a:pt x="257" y="98"/>
                    <a:pt x="257" y="98"/>
                  </a:cubicBezTo>
                  <a:cubicBezTo>
                    <a:pt x="288" y="85"/>
                    <a:pt x="288" y="85"/>
                    <a:pt x="288" y="85"/>
                  </a:cubicBezTo>
                  <a:cubicBezTo>
                    <a:pt x="288" y="214"/>
                    <a:pt x="288" y="214"/>
                    <a:pt x="288" y="214"/>
                  </a:cubicBezTo>
                  <a:cubicBezTo>
                    <a:pt x="288" y="220"/>
                    <a:pt x="292" y="224"/>
                    <a:pt x="298" y="224"/>
                  </a:cubicBezTo>
                  <a:cubicBezTo>
                    <a:pt x="304" y="224"/>
                    <a:pt x="309" y="220"/>
                    <a:pt x="309" y="214"/>
                  </a:cubicBezTo>
                  <a:cubicBezTo>
                    <a:pt x="309" y="76"/>
                    <a:pt x="309" y="76"/>
                    <a:pt x="309" y="76"/>
                  </a:cubicBezTo>
                  <a:cubicBezTo>
                    <a:pt x="313" y="74"/>
                    <a:pt x="313" y="74"/>
                    <a:pt x="313" y="74"/>
                  </a:cubicBezTo>
                  <a:cubicBezTo>
                    <a:pt x="317" y="72"/>
                    <a:pt x="320" y="68"/>
                    <a:pt x="320" y="64"/>
                  </a:cubicBezTo>
                  <a:cubicBezTo>
                    <a:pt x="320" y="60"/>
                    <a:pt x="317" y="56"/>
                    <a:pt x="313" y="54"/>
                  </a:cubicBezTo>
                  <a:close/>
                  <a:moveTo>
                    <a:pt x="244" y="167"/>
                  </a:moveTo>
                  <a:cubicBezTo>
                    <a:pt x="235" y="177"/>
                    <a:pt x="203" y="203"/>
                    <a:pt x="160" y="203"/>
                  </a:cubicBezTo>
                  <a:cubicBezTo>
                    <a:pt x="105" y="203"/>
                    <a:pt x="81" y="177"/>
                    <a:pt x="75" y="168"/>
                  </a:cubicBezTo>
                  <a:cubicBezTo>
                    <a:pt x="83" y="107"/>
                    <a:pt x="83" y="107"/>
                    <a:pt x="83" y="107"/>
                  </a:cubicBezTo>
                  <a:cubicBezTo>
                    <a:pt x="155" y="138"/>
                    <a:pt x="155" y="138"/>
                    <a:pt x="155" y="138"/>
                  </a:cubicBezTo>
                  <a:cubicBezTo>
                    <a:pt x="157" y="139"/>
                    <a:pt x="158" y="139"/>
                    <a:pt x="160" y="139"/>
                  </a:cubicBezTo>
                  <a:cubicBezTo>
                    <a:pt x="161" y="139"/>
                    <a:pt x="163" y="139"/>
                    <a:pt x="164" y="138"/>
                  </a:cubicBezTo>
                  <a:cubicBezTo>
                    <a:pt x="236" y="107"/>
                    <a:pt x="236" y="107"/>
                    <a:pt x="236" y="107"/>
                  </a:cubicBezTo>
                  <a:lnTo>
                    <a:pt x="244" y="167"/>
                  </a:lnTo>
                  <a:close/>
                  <a:moveTo>
                    <a:pt x="160" y="117"/>
                  </a:moveTo>
                  <a:cubicBezTo>
                    <a:pt x="40" y="65"/>
                    <a:pt x="40" y="65"/>
                    <a:pt x="40" y="65"/>
                  </a:cubicBezTo>
                  <a:cubicBezTo>
                    <a:pt x="160" y="22"/>
                    <a:pt x="160" y="22"/>
                    <a:pt x="160" y="22"/>
                  </a:cubicBezTo>
                  <a:cubicBezTo>
                    <a:pt x="280" y="65"/>
                    <a:pt x="280" y="65"/>
                    <a:pt x="280" y="65"/>
                  </a:cubicBezTo>
                  <a:lnTo>
                    <a:pt x="160" y="11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MX" dirty="0"/>
            </a:p>
          </p:txBody>
        </p:sp>
        <p:sp>
          <p:nvSpPr>
            <p:cNvPr id="29" name="Freeform 934">
              <a:extLst>
                <a:ext uri="{FF2B5EF4-FFF2-40B4-BE49-F238E27FC236}">
                  <a16:creationId xmlns:a16="http://schemas.microsoft.com/office/drawing/2014/main" id="{AC4AB5A4-4CEF-0969-0BC2-8B3D233CB03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795" y="3560"/>
              <a:ext cx="340" cy="340"/>
            </a:xfrm>
            <a:custGeom>
              <a:avLst/>
              <a:gdLst>
                <a:gd name="T0" fmla="*/ 256 w 512"/>
                <a:gd name="T1" fmla="*/ 21 h 512"/>
                <a:gd name="T2" fmla="*/ 490 w 512"/>
                <a:gd name="T3" fmla="*/ 256 h 512"/>
                <a:gd name="T4" fmla="*/ 256 w 512"/>
                <a:gd name="T5" fmla="*/ 490 h 512"/>
                <a:gd name="T6" fmla="*/ 21 w 512"/>
                <a:gd name="T7" fmla="*/ 256 h 512"/>
                <a:gd name="T8" fmla="*/ 256 w 512"/>
                <a:gd name="T9" fmla="*/ 21 h 512"/>
                <a:gd name="T10" fmla="*/ 256 w 512"/>
                <a:gd name="T11" fmla="*/ 0 h 512"/>
                <a:gd name="T12" fmla="*/ 0 w 512"/>
                <a:gd name="T13" fmla="*/ 256 h 512"/>
                <a:gd name="T14" fmla="*/ 256 w 512"/>
                <a:gd name="T15" fmla="*/ 512 h 512"/>
                <a:gd name="T16" fmla="*/ 512 w 512"/>
                <a:gd name="T17" fmla="*/ 256 h 512"/>
                <a:gd name="T18" fmla="*/ 256 w 512"/>
                <a:gd name="T19" fmla="*/ 0 h 5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12" h="512">
                  <a:moveTo>
                    <a:pt x="256" y="21"/>
                  </a:moveTo>
                  <a:cubicBezTo>
                    <a:pt x="385" y="21"/>
                    <a:pt x="490" y="126"/>
                    <a:pt x="490" y="256"/>
                  </a:cubicBezTo>
                  <a:cubicBezTo>
                    <a:pt x="490" y="385"/>
                    <a:pt x="385" y="490"/>
                    <a:pt x="256" y="490"/>
                  </a:cubicBezTo>
                  <a:cubicBezTo>
                    <a:pt x="126" y="490"/>
                    <a:pt x="21" y="385"/>
                    <a:pt x="21" y="256"/>
                  </a:cubicBezTo>
                  <a:cubicBezTo>
                    <a:pt x="21" y="126"/>
                    <a:pt x="126" y="21"/>
                    <a:pt x="256" y="21"/>
                  </a:cubicBezTo>
                  <a:moveTo>
                    <a:pt x="256" y="0"/>
                  </a:moveTo>
                  <a:cubicBezTo>
                    <a:pt x="114" y="0"/>
                    <a:pt x="0" y="114"/>
                    <a:pt x="0" y="256"/>
                  </a:cubicBezTo>
                  <a:cubicBezTo>
                    <a:pt x="0" y="397"/>
                    <a:pt x="114" y="512"/>
                    <a:pt x="256" y="512"/>
                  </a:cubicBezTo>
                  <a:cubicBezTo>
                    <a:pt x="397" y="512"/>
                    <a:pt x="512" y="397"/>
                    <a:pt x="512" y="256"/>
                  </a:cubicBezTo>
                  <a:cubicBezTo>
                    <a:pt x="512" y="114"/>
                    <a:pt x="397" y="0"/>
                    <a:pt x="25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MX" dirty="0"/>
            </a:p>
          </p:txBody>
        </p:sp>
      </p:grpSp>
      <p:pic>
        <p:nvPicPr>
          <p:cNvPr id="32" name="Picture 31" descr="Children looking out of small square open windows, smiling and waving">
            <a:extLst>
              <a:ext uri="{FF2B5EF4-FFF2-40B4-BE49-F238E27FC236}">
                <a16:creationId xmlns:a16="http://schemas.microsoft.com/office/drawing/2014/main" id="{33F3A6C7-CA20-7D60-7CA6-5F8E2ADD14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72772" y="1371995"/>
            <a:ext cx="2389787" cy="1593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141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95" imgH="394" progId="TCLayout.ActiveDocument.1">
                  <p:embed/>
                </p:oleObj>
              </mc:Choice>
              <mc:Fallback>
                <p:oleObj name="think-cell Slide" r:id="rId4" imgW="395" imgH="394" progId="TCLayout.ActiveDocument.1">
                  <p:embed/>
                  <p:pic>
                    <p:nvPicPr>
                      <p:cNvPr id="6" name="Object 5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/>
          <p:cNvSpPr/>
          <p:nvPr>
            <p:custDataLst>
              <p:tags r:id="rId2"/>
            </p:custDataLst>
          </p:nvPr>
        </p:nvSpPr>
        <p:spPr bwMode="gray">
          <a:xfrm>
            <a:off x="0" y="0"/>
            <a:ext cx="158750" cy="158750"/>
          </a:xfrm>
          <a:prstGeom prst="rect">
            <a:avLst/>
          </a:prstGeom>
          <a:solidFill>
            <a:schemeClr val="accent3"/>
          </a:solidFill>
          <a:ln w="19050" algn="ctr">
            <a:noFill/>
            <a:miter lim="800000"/>
            <a:headEnd/>
            <a:tailEnd/>
          </a:ln>
        </p:spPr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  <a:buFont typeface="Wingdings 2" pitchFamily="18" charset="2"/>
              <a:buNone/>
            </a:pPr>
            <a:endParaRPr lang="es-MX" sz="2400" dirty="0">
              <a:solidFill>
                <a:schemeClr val="bg1"/>
              </a:solidFill>
              <a:latin typeface="Verdana" panose="020B0604030504040204" pitchFamily="34" charset="0"/>
              <a:ea typeface="+mj-ea"/>
              <a:cs typeface="+mj-cs"/>
              <a:sym typeface="Verdana" panose="020B0604030504040204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41460" y="952155"/>
            <a:ext cx="10978802" cy="475384"/>
          </a:xfrm>
        </p:spPr>
        <p:txBody>
          <a:bodyPr>
            <a:normAutofit/>
          </a:bodyPr>
          <a:lstStyle/>
          <a:p>
            <a:r>
              <a:rPr lang="es-MX" dirty="0" err="1"/>
              <a:t>The</a:t>
            </a:r>
            <a:r>
              <a:rPr lang="es-MX" dirty="0"/>
              <a:t> </a:t>
            </a:r>
            <a:r>
              <a:rPr lang="es-MX" dirty="0" err="1"/>
              <a:t>three</a:t>
            </a:r>
            <a:r>
              <a:rPr lang="es-MX" dirty="0"/>
              <a:t> </a:t>
            </a:r>
            <a:r>
              <a:rPr lang="es-MX" dirty="0" err="1"/>
              <a:t>counties</a:t>
            </a:r>
            <a:r>
              <a:rPr lang="es-MX" dirty="0"/>
              <a:t>  </a:t>
            </a:r>
            <a:r>
              <a:rPr lang="es-MX" dirty="0" err="1"/>
              <a:t>have</a:t>
            </a:r>
            <a:r>
              <a:rPr lang="es-MX" dirty="0"/>
              <a:t> </a:t>
            </a:r>
            <a:r>
              <a:rPr lang="es-MX" dirty="0" err="1"/>
              <a:t>over</a:t>
            </a:r>
            <a:r>
              <a:rPr lang="es-MX" dirty="0"/>
              <a:t> </a:t>
            </a:r>
            <a:r>
              <a:rPr lang="es-MX" b="1" dirty="0"/>
              <a:t>183 </a:t>
            </a:r>
            <a:r>
              <a:rPr lang="es-MX" b="1" dirty="0" err="1"/>
              <a:t>million</a:t>
            </a:r>
            <a:r>
              <a:rPr lang="es-MX" b="1" dirty="0"/>
              <a:t> </a:t>
            </a:r>
            <a:r>
              <a:rPr lang="es-MX" b="1" dirty="0" err="1"/>
              <a:t>people</a:t>
            </a:r>
            <a:r>
              <a:rPr lang="es-MX" b="1" dirty="0"/>
              <a:t> in </a:t>
            </a:r>
            <a:r>
              <a:rPr lang="es-MX" b="1" dirty="0" err="1"/>
              <a:t>their</a:t>
            </a:r>
            <a:r>
              <a:rPr lang="es-MX" b="1" dirty="0"/>
              <a:t> productive </a:t>
            </a:r>
            <a:r>
              <a:rPr lang="es-MX" b="1" dirty="0" err="1"/>
              <a:t>age</a:t>
            </a:r>
            <a:endParaRPr lang="es-MX" dirty="0"/>
          </a:p>
        </p:txBody>
      </p:sp>
      <p:sp>
        <p:nvSpPr>
          <p:cNvPr id="53" name="Rectangle 52"/>
          <p:cNvSpPr/>
          <p:nvPr/>
        </p:nvSpPr>
        <p:spPr bwMode="gray">
          <a:xfrm>
            <a:off x="554502" y="3577582"/>
            <a:ext cx="10979102" cy="13256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9050" algn="ctr">
            <a:noFill/>
            <a:miter lim="800000"/>
            <a:headEnd/>
            <a:tailEnd/>
          </a:ln>
        </p:spPr>
        <p:txBody>
          <a:bodyPr wrap="square" lIns="88900" tIns="88900" rIns="88900" bIns="88900" rtlCol="0" anchor="ctr"/>
          <a:lstStyle/>
          <a:p>
            <a:pPr algn="ctr">
              <a:lnSpc>
                <a:spcPct val="106000"/>
              </a:lnSpc>
              <a:buFont typeface="Wingdings 2" pitchFamily="18" charset="2"/>
              <a:buNone/>
            </a:pPr>
            <a:endParaRPr lang="es-MX" sz="1600" b="1" dirty="0">
              <a:solidFill>
                <a:schemeClr val="bg1"/>
              </a:solidFill>
            </a:endParaRPr>
          </a:p>
        </p:txBody>
      </p:sp>
      <p:sp>
        <p:nvSpPr>
          <p:cNvPr id="54" name="Rectangle 53"/>
          <p:cNvSpPr/>
          <p:nvPr/>
        </p:nvSpPr>
        <p:spPr bwMode="gray">
          <a:xfrm>
            <a:off x="554502" y="2721804"/>
            <a:ext cx="10979102" cy="20889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19050" algn="ctr">
            <a:noFill/>
            <a:miter lim="800000"/>
            <a:headEnd/>
            <a:tailEnd/>
          </a:ln>
        </p:spPr>
        <p:txBody>
          <a:bodyPr wrap="square" lIns="88900" tIns="88900" rIns="88900" bIns="88900" rtlCol="0" anchor="ctr"/>
          <a:lstStyle/>
          <a:p>
            <a:pPr algn="ctr">
              <a:lnSpc>
                <a:spcPct val="106000"/>
              </a:lnSpc>
              <a:buFont typeface="Wingdings 2" pitchFamily="18" charset="2"/>
              <a:buNone/>
            </a:pPr>
            <a:endParaRPr lang="es-MX" sz="1600" b="1" dirty="0">
              <a:solidFill>
                <a:schemeClr val="bg1"/>
              </a:solidFill>
            </a:endParaRPr>
          </a:p>
        </p:txBody>
      </p:sp>
      <p:sp>
        <p:nvSpPr>
          <p:cNvPr id="52" name="Rectangle 51"/>
          <p:cNvSpPr/>
          <p:nvPr/>
        </p:nvSpPr>
        <p:spPr bwMode="gray">
          <a:xfrm>
            <a:off x="554501" y="2959045"/>
            <a:ext cx="10979103" cy="59729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19050" algn="ctr">
            <a:noFill/>
            <a:miter lim="800000"/>
            <a:headEnd/>
            <a:tailEnd/>
          </a:ln>
        </p:spPr>
        <p:txBody>
          <a:bodyPr wrap="square" lIns="88900" tIns="88900" rIns="88900" bIns="88900" rtlCol="0" anchor="ctr"/>
          <a:lstStyle/>
          <a:p>
            <a:pPr algn="ctr">
              <a:lnSpc>
                <a:spcPct val="106000"/>
              </a:lnSpc>
              <a:buFont typeface="Wingdings 2" pitchFamily="18" charset="2"/>
              <a:buNone/>
            </a:pPr>
            <a:endParaRPr lang="es-MX" sz="1600" b="1" dirty="0">
              <a:solidFill>
                <a:schemeClr val="bg1"/>
              </a:solidFill>
            </a:endParaRPr>
          </a:p>
        </p:txBody>
      </p:sp>
      <p:graphicFrame>
        <p:nvGraphicFramePr>
          <p:cNvPr id="10" name="1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02824944"/>
              </p:ext>
            </p:extLst>
          </p:nvPr>
        </p:nvGraphicFramePr>
        <p:xfrm>
          <a:off x="656250" y="2197207"/>
          <a:ext cx="3691226" cy="25555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2" name="1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31383728"/>
              </p:ext>
            </p:extLst>
          </p:nvPr>
        </p:nvGraphicFramePr>
        <p:xfrm>
          <a:off x="4664729" y="2197207"/>
          <a:ext cx="3578391" cy="25555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4" name="1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18550504"/>
              </p:ext>
            </p:extLst>
          </p:nvPr>
        </p:nvGraphicFramePr>
        <p:xfrm>
          <a:off x="8501688" y="2233530"/>
          <a:ext cx="3133664" cy="2556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pSp>
        <p:nvGrpSpPr>
          <p:cNvPr id="16" name="Group 15"/>
          <p:cNvGrpSpPr/>
          <p:nvPr/>
        </p:nvGrpSpPr>
        <p:grpSpPr>
          <a:xfrm>
            <a:off x="6273351" y="1468331"/>
            <a:ext cx="438443" cy="434948"/>
            <a:chOff x="4908891" y="1721062"/>
            <a:chExt cx="438443" cy="434948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38" r="16638"/>
            <a:stretch/>
          </p:blipFill>
          <p:spPr>
            <a:xfrm>
              <a:off x="4925377" y="1736243"/>
              <a:ext cx="405469" cy="402238"/>
            </a:xfrm>
            <a:prstGeom prst="ellipse">
              <a:avLst/>
            </a:prstGeom>
          </p:spPr>
        </p:pic>
        <p:sp>
          <p:nvSpPr>
            <p:cNvPr id="24" name="Oval 23"/>
            <p:cNvSpPr/>
            <p:nvPr/>
          </p:nvSpPr>
          <p:spPr bwMode="gray">
            <a:xfrm>
              <a:off x="4908891" y="1721062"/>
              <a:ext cx="438443" cy="434948"/>
            </a:xfrm>
            <a:prstGeom prst="ellipse">
              <a:avLst/>
            </a:prstGeom>
            <a:noFill/>
            <a:ln w="19050" algn="ctr">
              <a:solidFill>
                <a:schemeClr val="tx2"/>
              </a:solidFill>
              <a:miter lim="800000"/>
              <a:headEnd/>
              <a:tailEnd/>
            </a:ln>
          </p:spPr>
          <p:txBody>
            <a:bodyPr wrap="square" lIns="88900" tIns="88900" rIns="88900" bIns="88900" rtlCol="0" anchor="ctr"/>
            <a:lstStyle/>
            <a:p>
              <a:pPr algn="ctr">
                <a:lnSpc>
                  <a:spcPct val="106000"/>
                </a:lnSpc>
                <a:buFont typeface="Wingdings 2" pitchFamily="18" charset="2"/>
                <a:buNone/>
              </a:pPr>
              <a:endParaRPr lang="es-MX" sz="16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9844369" y="1457226"/>
            <a:ext cx="438443" cy="434948"/>
            <a:chOff x="6340999" y="2281031"/>
            <a:chExt cx="705022" cy="705022"/>
          </a:xfrm>
        </p:grpSpPr>
        <p:pic>
          <p:nvPicPr>
            <p:cNvPr id="21" name="Picture 15" descr="Resultado de imagen para mexico round fla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64436" y="2308102"/>
              <a:ext cx="653676" cy="6536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Oval 21"/>
            <p:cNvSpPr/>
            <p:nvPr/>
          </p:nvSpPr>
          <p:spPr bwMode="gray">
            <a:xfrm>
              <a:off x="6340999" y="2281031"/>
              <a:ext cx="705022" cy="705022"/>
            </a:xfrm>
            <a:prstGeom prst="ellipse">
              <a:avLst/>
            </a:prstGeom>
            <a:noFill/>
            <a:ln w="19050" algn="ctr">
              <a:solidFill>
                <a:schemeClr val="tx2"/>
              </a:solidFill>
              <a:miter lim="800000"/>
              <a:headEnd/>
              <a:tailEnd/>
            </a:ln>
          </p:spPr>
          <p:txBody>
            <a:bodyPr wrap="square" lIns="88900" tIns="88900" rIns="88900" bIns="88900" rtlCol="0" anchor="ctr"/>
            <a:lstStyle/>
            <a:p>
              <a:pPr algn="ctr">
                <a:lnSpc>
                  <a:spcPct val="106000"/>
                </a:lnSpc>
                <a:buFont typeface="Wingdings 2" pitchFamily="18" charset="2"/>
                <a:buNone/>
              </a:pPr>
              <a:endParaRPr lang="es-MX" sz="16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2638528" y="1457226"/>
            <a:ext cx="434948" cy="434948"/>
            <a:chOff x="4266713" y="1721062"/>
            <a:chExt cx="434948" cy="434948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875" r="21875"/>
            <a:stretch/>
          </p:blipFill>
          <p:spPr>
            <a:xfrm>
              <a:off x="4279958" y="1736216"/>
              <a:ext cx="405469" cy="402238"/>
            </a:xfrm>
            <a:prstGeom prst="ellipse">
              <a:avLst/>
            </a:prstGeom>
          </p:spPr>
        </p:pic>
        <p:sp>
          <p:nvSpPr>
            <p:cNvPr id="20" name="Oval 19"/>
            <p:cNvSpPr/>
            <p:nvPr/>
          </p:nvSpPr>
          <p:spPr bwMode="gray">
            <a:xfrm>
              <a:off x="4266713" y="1721062"/>
              <a:ext cx="434948" cy="434948"/>
            </a:xfrm>
            <a:prstGeom prst="ellipse">
              <a:avLst/>
            </a:prstGeom>
            <a:noFill/>
            <a:ln w="19050" algn="ctr">
              <a:solidFill>
                <a:schemeClr val="tx2"/>
              </a:solidFill>
              <a:miter lim="800000"/>
              <a:headEnd/>
              <a:tailEnd/>
            </a:ln>
          </p:spPr>
          <p:txBody>
            <a:bodyPr wrap="square" lIns="88900" tIns="88900" rIns="88900" bIns="88900" rtlCol="0" anchor="ctr"/>
            <a:lstStyle/>
            <a:p>
              <a:pPr algn="ctr">
                <a:lnSpc>
                  <a:spcPct val="106000"/>
                </a:lnSpc>
                <a:buFont typeface="Wingdings 2" pitchFamily="18" charset="2"/>
                <a:buNone/>
              </a:pPr>
              <a:endParaRPr lang="es-MX" sz="16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2558822" y="1900931"/>
            <a:ext cx="652423" cy="40011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spcBef>
                <a:spcPts val="600"/>
              </a:spcBef>
              <a:buSzPct val="100000"/>
            </a:pPr>
            <a:r>
              <a:rPr lang="es-MX" b="1" dirty="0">
                <a:solidFill>
                  <a:srgbClr val="313131"/>
                </a:solidFill>
              </a:rPr>
              <a:t>325.8 </a:t>
            </a:r>
            <a:br>
              <a:rPr lang="es-MX" dirty="0">
                <a:solidFill>
                  <a:srgbClr val="313131"/>
                </a:solidFill>
              </a:rPr>
            </a:br>
            <a:r>
              <a:rPr lang="es-MX" sz="800" dirty="0" err="1">
                <a:solidFill>
                  <a:srgbClr val="313131"/>
                </a:solidFill>
              </a:rPr>
              <a:t>million</a:t>
            </a:r>
            <a:r>
              <a:rPr lang="es-MX" sz="800" dirty="0">
                <a:solidFill>
                  <a:srgbClr val="313131"/>
                </a:solidFill>
              </a:rPr>
              <a:t>  </a:t>
            </a:r>
            <a:r>
              <a:rPr lang="es-MX" sz="800" dirty="0" err="1">
                <a:solidFill>
                  <a:srgbClr val="313131"/>
                </a:solidFill>
              </a:rPr>
              <a:t>people</a:t>
            </a:r>
            <a:endParaRPr lang="es-MX" sz="800" dirty="0">
              <a:solidFill>
                <a:srgbClr val="31313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176780" y="1900931"/>
            <a:ext cx="631584" cy="40011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spcBef>
                <a:spcPts val="600"/>
              </a:spcBef>
              <a:buSzPct val="100000"/>
            </a:pPr>
            <a:r>
              <a:rPr lang="es-MX" b="1" dirty="0">
                <a:solidFill>
                  <a:srgbClr val="313131"/>
                </a:solidFill>
              </a:rPr>
              <a:t>36.7</a:t>
            </a:r>
            <a:br>
              <a:rPr lang="es-MX" b="1" dirty="0">
                <a:solidFill>
                  <a:srgbClr val="313131"/>
                </a:solidFill>
              </a:rPr>
            </a:br>
            <a:r>
              <a:rPr lang="es-MX" sz="800" dirty="0" err="1">
                <a:solidFill>
                  <a:srgbClr val="313131"/>
                </a:solidFill>
              </a:rPr>
              <a:t>million</a:t>
            </a:r>
            <a:r>
              <a:rPr lang="es-MX" sz="800" dirty="0">
                <a:solidFill>
                  <a:srgbClr val="313131"/>
                </a:solidFill>
              </a:rPr>
              <a:t> </a:t>
            </a:r>
            <a:r>
              <a:rPr lang="es-MX" sz="800" dirty="0" err="1">
                <a:solidFill>
                  <a:srgbClr val="313131"/>
                </a:solidFill>
              </a:rPr>
              <a:t>people</a:t>
            </a:r>
            <a:endParaRPr lang="es-MX" sz="800" dirty="0">
              <a:solidFill>
                <a:srgbClr val="31313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9746408" y="1900931"/>
            <a:ext cx="631584" cy="40011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spcBef>
                <a:spcPts val="600"/>
              </a:spcBef>
              <a:buSzPct val="100000"/>
            </a:pPr>
            <a:r>
              <a:rPr lang="es-MX" b="1" dirty="0">
                <a:solidFill>
                  <a:srgbClr val="313131"/>
                </a:solidFill>
              </a:rPr>
              <a:t>129.2</a:t>
            </a:r>
            <a:br>
              <a:rPr lang="es-MX" b="1" dirty="0">
                <a:solidFill>
                  <a:srgbClr val="313131"/>
                </a:solidFill>
              </a:rPr>
            </a:br>
            <a:r>
              <a:rPr lang="es-MX" sz="800" dirty="0" err="1">
                <a:solidFill>
                  <a:srgbClr val="313131"/>
                </a:solidFill>
              </a:rPr>
              <a:t>million</a:t>
            </a:r>
            <a:r>
              <a:rPr lang="es-MX" sz="800" dirty="0">
                <a:solidFill>
                  <a:srgbClr val="313131"/>
                </a:solidFill>
              </a:rPr>
              <a:t> </a:t>
            </a:r>
            <a:r>
              <a:rPr lang="es-MX" sz="800" dirty="0" err="1">
                <a:solidFill>
                  <a:srgbClr val="313131"/>
                </a:solidFill>
              </a:rPr>
              <a:t>people</a:t>
            </a:r>
            <a:endParaRPr lang="es-MX" sz="800" dirty="0">
              <a:solidFill>
                <a:srgbClr val="313131"/>
              </a:solidFill>
            </a:endParaRPr>
          </a:p>
        </p:txBody>
      </p:sp>
      <p:sp>
        <p:nvSpPr>
          <p:cNvPr id="28" name="Rectangle 27"/>
          <p:cNvSpPr/>
          <p:nvPr/>
        </p:nvSpPr>
        <p:spPr bwMode="gray">
          <a:xfrm>
            <a:off x="3696294" y="4523260"/>
            <a:ext cx="390525" cy="201139"/>
          </a:xfrm>
          <a:prstGeom prst="rect">
            <a:avLst/>
          </a:prstGeom>
          <a:solidFill>
            <a:schemeClr val="bg1"/>
          </a:solidFill>
          <a:ln w="19050" algn="ctr">
            <a:noFill/>
            <a:miter lim="800000"/>
            <a:headEnd/>
            <a:tailEnd/>
          </a:ln>
        </p:spPr>
        <p:txBody>
          <a:bodyPr wrap="square" lIns="88900" tIns="88900" rIns="88900" bIns="88900" rtlCol="0" anchor="ctr"/>
          <a:lstStyle/>
          <a:p>
            <a:pPr algn="ctr">
              <a:lnSpc>
                <a:spcPct val="106000"/>
              </a:lnSpc>
              <a:buFont typeface="Wingdings 2" pitchFamily="18" charset="2"/>
              <a:buNone/>
            </a:pPr>
            <a:endParaRPr lang="es-MX" sz="1600" b="1" dirty="0">
              <a:solidFill>
                <a:schemeClr val="bg1"/>
              </a:solidFill>
            </a:endParaRPr>
          </a:p>
        </p:txBody>
      </p:sp>
      <p:sp>
        <p:nvSpPr>
          <p:cNvPr id="29" name="Rectangle 28"/>
          <p:cNvSpPr/>
          <p:nvPr/>
        </p:nvSpPr>
        <p:spPr bwMode="gray">
          <a:xfrm>
            <a:off x="1707956" y="4523259"/>
            <a:ext cx="390525" cy="201139"/>
          </a:xfrm>
          <a:prstGeom prst="rect">
            <a:avLst/>
          </a:prstGeom>
          <a:solidFill>
            <a:schemeClr val="bg1"/>
          </a:solidFill>
          <a:ln w="19050" algn="ctr">
            <a:noFill/>
            <a:miter lim="800000"/>
            <a:headEnd/>
            <a:tailEnd/>
          </a:ln>
        </p:spPr>
        <p:txBody>
          <a:bodyPr wrap="square" lIns="88900" tIns="88900" rIns="88900" bIns="88900" rtlCol="0" anchor="ctr"/>
          <a:lstStyle/>
          <a:p>
            <a:pPr algn="ctr">
              <a:lnSpc>
                <a:spcPct val="106000"/>
              </a:lnSpc>
              <a:buFont typeface="Wingdings 2" pitchFamily="18" charset="2"/>
              <a:buNone/>
            </a:pPr>
            <a:endParaRPr lang="es-MX" sz="1600" b="1" dirty="0">
              <a:solidFill>
                <a:schemeClr val="bg1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7666063" y="2341419"/>
            <a:ext cx="1490900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spcBef>
                <a:spcPts val="600"/>
              </a:spcBef>
              <a:buSzPct val="100000"/>
            </a:pPr>
            <a:r>
              <a:rPr lang="es-MX" sz="700" b="1" dirty="0">
                <a:solidFill>
                  <a:schemeClr val="tx2"/>
                </a:solidFill>
              </a:rPr>
              <a:t>Productive </a:t>
            </a:r>
            <a:r>
              <a:rPr lang="es-MX" sz="700" b="1" dirty="0" err="1">
                <a:solidFill>
                  <a:schemeClr val="tx2"/>
                </a:solidFill>
              </a:rPr>
              <a:t>age</a:t>
            </a:r>
            <a:endParaRPr lang="es-MX" sz="700" b="1" dirty="0">
              <a:solidFill>
                <a:schemeClr val="tx2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8296898" y="3563993"/>
            <a:ext cx="229230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spcBef>
                <a:spcPts val="600"/>
              </a:spcBef>
              <a:buSzPct val="100000"/>
            </a:pPr>
            <a:r>
              <a:rPr lang="es-MX" sz="900" b="1" dirty="0">
                <a:solidFill>
                  <a:schemeClr val="tx2"/>
                </a:solidFill>
              </a:rPr>
              <a:t>8%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8296898" y="3207972"/>
            <a:ext cx="310983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spcBef>
                <a:spcPts val="600"/>
              </a:spcBef>
              <a:buSzPct val="100000"/>
            </a:pPr>
            <a:r>
              <a:rPr lang="es-MX" sz="900" b="1" dirty="0">
                <a:solidFill>
                  <a:schemeClr val="tx2"/>
                </a:solidFill>
              </a:rPr>
              <a:t>67%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8296898" y="2760554"/>
            <a:ext cx="310983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spcBef>
                <a:spcPts val="600"/>
              </a:spcBef>
              <a:buSzPct val="100000"/>
            </a:pPr>
            <a:r>
              <a:rPr lang="es-MX" sz="900" b="1" dirty="0">
                <a:solidFill>
                  <a:schemeClr val="tx2"/>
                </a:solidFill>
              </a:rPr>
              <a:t>11%</a:t>
            </a:r>
          </a:p>
        </p:txBody>
      </p:sp>
      <p:sp>
        <p:nvSpPr>
          <p:cNvPr id="58" name="Rounded Rectangular Callout 57"/>
          <p:cNvSpPr/>
          <p:nvPr/>
        </p:nvSpPr>
        <p:spPr bwMode="gray">
          <a:xfrm>
            <a:off x="554500" y="4867413"/>
            <a:ext cx="10979105" cy="1504811"/>
          </a:xfrm>
          <a:prstGeom prst="wedgeRoundRectCallout">
            <a:avLst>
              <a:gd name="adj1" fmla="val -11125"/>
              <a:gd name="adj2" fmla="val -47637"/>
              <a:gd name="adj3" fmla="val 16667"/>
            </a:avLst>
          </a:prstGeom>
          <a:noFill/>
          <a:ln w="19050" algn="ctr">
            <a:solidFill>
              <a:schemeClr val="accent1"/>
            </a:solidFill>
            <a:miter lim="800000"/>
            <a:headEnd/>
            <a:tailEnd/>
          </a:ln>
        </p:spPr>
        <p:txBody>
          <a:bodyPr wrap="square" lIns="88900" tIns="88900" rIns="88900" bIns="88900" rtlCol="0" anchor="ctr"/>
          <a:lstStyle/>
          <a:p>
            <a:pPr algn="ctr">
              <a:lnSpc>
                <a:spcPct val="106000"/>
              </a:lnSpc>
              <a:buFont typeface="Wingdings 2" pitchFamily="18" charset="2"/>
              <a:buNone/>
            </a:pPr>
            <a:endParaRPr lang="es-MX" sz="1600" b="1" dirty="0">
              <a:solidFill>
                <a:schemeClr val="bg1"/>
              </a:solidFill>
            </a:endParaRPr>
          </a:p>
        </p:txBody>
      </p:sp>
      <p:grpSp>
        <p:nvGrpSpPr>
          <p:cNvPr id="64" name="Group 63"/>
          <p:cNvGrpSpPr/>
          <p:nvPr/>
        </p:nvGrpSpPr>
        <p:grpSpPr>
          <a:xfrm>
            <a:off x="597126" y="4909517"/>
            <a:ext cx="434948" cy="434948"/>
            <a:chOff x="4266713" y="1721062"/>
            <a:chExt cx="434948" cy="434948"/>
          </a:xfrm>
        </p:grpSpPr>
        <p:pic>
          <p:nvPicPr>
            <p:cNvPr id="65" name="Picture 64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875" r="21875"/>
            <a:stretch/>
          </p:blipFill>
          <p:spPr>
            <a:xfrm>
              <a:off x="4279958" y="1736216"/>
              <a:ext cx="405469" cy="402238"/>
            </a:xfrm>
            <a:prstGeom prst="ellipse">
              <a:avLst/>
            </a:prstGeom>
          </p:spPr>
        </p:pic>
        <p:sp>
          <p:nvSpPr>
            <p:cNvPr id="66" name="Oval 65"/>
            <p:cNvSpPr/>
            <p:nvPr/>
          </p:nvSpPr>
          <p:spPr bwMode="gray">
            <a:xfrm>
              <a:off x="4266713" y="1721062"/>
              <a:ext cx="434948" cy="434948"/>
            </a:xfrm>
            <a:prstGeom prst="ellipse">
              <a:avLst/>
            </a:prstGeom>
            <a:noFill/>
            <a:ln w="19050" algn="ctr">
              <a:solidFill>
                <a:schemeClr val="tx2"/>
              </a:solidFill>
              <a:miter lim="800000"/>
              <a:headEnd/>
              <a:tailEnd/>
            </a:ln>
          </p:spPr>
          <p:txBody>
            <a:bodyPr wrap="square" lIns="88900" tIns="88900" rIns="88900" bIns="88900" rtlCol="0" anchor="ctr"/>
            <a:lstStyle/>
            <a:p>
              <a:pPr algn="ctr">
                <a:lnSpc>
                  <a:spcPct val="106000"/>
                </a:lnSpc>
                <a:buFont typeface="Wingdings 2" pitchFamily="18" charset="2"/>
                <a:buNone/>
              </a:pPr>
              <a:endParaRPr lang="es-MX" sz="16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68" name="TextBox 67"/>
          <p:cNvSpPr txBox="1"/>
          <p:nvPr/>
        </p:nvSpPr>
        <p:spPr>
          <a:xfrm>
            <a:off x="1138612" y="4766601"/>
            <a:ext cx="2165657" cy="169277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pPr>
              <a:spcBef>
                <a:spcPts val="600"/>
              </a:spcBef>
              <a:buSzPct val="100000"/>
            </a:pPr>
            <a:r>
              <a:rPr lang="es-MX" sz="1100" b="1" dirty="0">
                <a:solidFill>
                  <a:schemeClr val="tx2"/>
                </a:solidFill>
              </a:rPr>
              <a:t>¿</a:t>
            </a:r>
            <a:r>
              <a:rPr lang="es-MX" sz="1100" b="1" dirty="0" err="1">
                <a:solidFill>
                  <a:schemeClr val="tx2"/>
                </a:solidFill>
              </a:rPr>
              <a:t>Work</a:t>
            </a:r>
            <a:r>
              <a:rPr lang="es-MX" sz="1100" b="1" dirty="0">
                <a:solidFill>
                  <a:schemeClr val="tx2"/>
                </a:solidFill>
              </a:rPr>
              <a:t> </a:t>
            </a:r>
            <a:r>
              <a:rPr lang="es-MX" sz="1100" b="1" dirty="0" err="1">
                <a:solidFill>
                  <a:schemeClr val="tx2"/>
                </a:solidFill>
              </a:rPr>
              <a:t>structure</a:t>
            </a:r>
            <a:r>
              <a:rPr lang="es-MX" sz="1100" b="1" dirty="0">
                <a:solidFill>
                  <a:schemeClr val="tx2"/>
                </a:solidFill>
              </a:rPr>
              <a:t> and formal </a:t>
            </a:r>
            <a:r>
              <a:rPr lang="es-MX" sz="1100" b="1" dirty="0" err="1">
                <a:solidFill>
                  <a:schemeClr val="tx2"/>
                </a:solidFill>
              </a:rPr>
              <a:t>jobs</a:t>
            </a:r>
            <a:r>
              <a:rPr lang="es-MX" sz="1100" b="1" dirty="0">
                <a:solidFill>
                  <a:schemeClr val="tx2"/>
                </a:solidFill>
              </a:rPr>
              <a:t>?</a:t>
            </a:r>
          </a:p>
        </p:txBody>
      </p:sp>
      <p:cxnSp>
        <p:nvCxnSpPr>
          <p:cNvPr id="71" name="Straight Connector 70"/>
          <p:cNvCxnSpPr/>
          <p:nvPr/>
        </p:nvCxnSpPr>
        <p:spPr>
          <a:xfrm>
            <a:off x="3368266" y="5048735"/>
            <a:ext cx="0" cy="122400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Freeform 575"/>
          <p:cNvSpPr>
            <a:spLocks noChangeAspect="1" noEditPoints="1"/>
          </p:cNvSpPr>
          <p:nvPr/>
        </p:nvSpPr>
        <p:spPr bwMode="auto">
          <a:xfrm>
            <a:off x="8134802" y="1073240"/>
            <a:ext cx="216636" cy="216000"/>
          </a:xfrm>
          <a:custGeom>
            <a:avLst/>
            <a:gdLst>
              <a:gd name="T0" fmla="*/ 256 w 512"/>
              <a:gd name="T1" fmla="*/ 0 h 512"/>
              <a:gd name="T2" fmla="*/ 0 w 512"/>
              <a:gd name="T3" fmla="*/ 256 h 512"/>
              <a:gd name="T4" fmla="*/ 256 w 512"/>
              <a:gd name="T5" fmla="*/ 512 h 512"/>
              <a:gd name="T6" fmla="*/ 512 w 512"/>
              <a:gd name="T7" fmla="*/ 256 h 512"/>
              <a:gd name="T8" fmla="*/ 256 w 512"/>
              <a:gd name="T9" fmla="*/ 0 h 512"/>
              <a:gd name="T10" fmla="*/ 370 w 512"/>
              <a:gd name="T11" fmla="*/ 362 h 512"/>
              <a:gd name="T12" fmla="*/ 320 w 512"/>
              <a:gd name="T13" fmla="*/ 384 h 512"/>
              <a:gd name="T14" fmla="*/ 224 w 512"/>
              <a:gd name="T15" fmla="*/ 384 h 512"/>
              <a:gd name="T16" fmla="*/ 191 w 512"/>
              <a:gd name="T17" fmla="*/ 373 h 512"/>
              <a:gd name="T18" fmla="*/ 106 w 512"/>
              <a:gd name="T19" fmla="*/ 373 h 512"/>
              <a:gd name="T20" fmla="*/ 96 w 512"/>
              <a:gd name="T21" fmla="*/ 362 h 512"/>
              <a:gd name="T22" fmla="*/ 96 w 512"/>
              <a:gd name="T23" fmla="*/ 245 h 512"/>
              <a:gd name="T24" fmla="*/ 106 w 512"/>
              <a:gd name="T25" fmla="*/ 234 h 512"/>
              <a:gd name="T26" fmla="*/ 175 w 512"/>
              <a:gd name="T27" fmla="*/ 234 h 512"/>
              <a:gd name="T28" fmla="*/ 184 w 512"/>
              <a:gd name="T29" fmla="*/ 220 h 512"/>
              <a:gd name="T30" fmla="*/ 185 w 512"/>
              <a:gd name="T31" fmla="*/ 218 h 512"/>
              <a:gd name="T32" fmla="*/ 280 w 512"/>
              <a:gd name="T33" fmla="*/ 110 h 512"/>
              <a:gd name="T34" fmla="*/ 287 w 512"/>
              <a:gd name="T35" fmla="*/ 106 h 512"/>
              <a:gd name="T36" fmla="*/ 295 w 512"/>
              <a:gd name="T37" fmla="*/ 109 h 512"/>
              <a:gd name="T38" fmla="*/ 309 w 512"/>
              <a:gd name="T39" fmla="*/ 152 h 512"/>
              <a:gd name="T40" fmla="*/ 292 w 512"/>
              <a:gd name="T41" fmla="*/ 202 h 512"/>
              <a:gd name="T42" fmla="*/ 330 w 512"/>
              <a:gd name="T43" fmla="*/ 202 h 512"/>
              <a:gd name="T44" fmla="*/ 394 w 512"/>
              <a:gd name="T45" fmla="*/ 266 h 512"/>
              <a:gd name="T46" fmla="*/ 370 w 512"/>
              <a:gd name="T47" fmla="*/ 362 h 512"/>
              <a:gd name="T48" fmla="*/ 170 w 512"/>
              <a:gd name="T49" fmla="*/ 330 h 512"/>
              <a:gd name="T50" fmla="*/ 174 w 512"/>
              <a:gd name="T51" fmla="*/ 352 h 512"/>
              <a:gd name="T52" fmla="*/ 117 w 512"/>
              <a:gd name="T53" fmla="*/ 352 h 512"/>
              <a:gd name="T54" fmla="*/ 117 w 512"/>
              <a:gd name="T55" fmla="*/ 256 h 512"/>
              <a:gd name="T56" fmla="*/ 170 w 512"/>
              <a:gd name="T57" fmla="*/ 256 h 512"/>
              <a:gd name="T58" fmla="*/ 170 w 512"/>
              <a:gd name="T59" fmla="*/ 256 h 512"/>
              <a:gd name="T60" fmla="*/ 170 w 512"/>
              <a:gd name="T61" fmla="*/ 330 h 512"/>
              <a:gd name="T62" fmla="*/ 373 w 512"/>
              <a:gd name="T63" fmla="*/ 267 h 512"/>
              <a:gd name="T64" fmla="*/ 354 w 512"/>
              <a:gd name="T65" fmla="*/ 348 h 512"/>
              <a:gd name="T66" fmla="*/ 320 w 512"/>
              <a:gd name="T67" fmla="*/ 362 h 512"/>
              <a:gd name="T68" fmla="*/ 224 w 512"/>
              <a:gd name="T69" fmla="*/ 362 h 512"/>
              <a:gd name="T70" fmla="*/ 192 w 512"/>
              <a:gd name="T71" fmla="*/ 330 h 512"/>
              <a:gd name="T72" fmla="*/ 192 w 512"/>
              <a:gd name="T73" fmla="*/ 256 h 512"/>
              <a:gd name="T74" fmla="*/ 200 w 512"/>
              <a:gd name="T75" fmla="*/ 233 h 512"/>
              <a:gd name="T76" fmla="*/ 201 w 512"/>
              <a:gd name="T77" fmla="*/ 233 h 512"/>
              <a:gd name="T78" fmla="*/ 287 w 512"/>
              <a:gd name="T79" fmla="*/ 134 h 512"/>
              <a:gd name="T80" fmla="*/ 288 w 512"/>
              <a:gd name="T81" fmla="*/ 146 h 512"/>
              <a:gd name="T82" fmla="*/ 267 w 512"/>
              <a:gd name="T83" fmla="*/ 210 h 512"/>
              <a:gd name="T84" fmla="*/ 267 w 512"/>
              <a:gd name="T85" fmla="*/ 210 h 512"/>
              <a:gd name="T86" fmla="*/ 266 w 512"/>
              <a:gd name="T87" fmla="*/ 213 h 512"/>
              <a:gd name="T88" fmla="*/ 277 w 512"/>
              <a:gd name="T89" fmla="*/ 224 h 512"/>
              <a:gd name="T90" fmla="*/ 330 w 512"/>
              <a:gd name="T91" fmla="*/ 224 h 512"/>
              <a:gd name="T92" fmla="*/ 373 w 512"/>
              <a:gd name="T93" fmla="*/ 267 h 5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512" h="512">
                <a:moveTo>
                  <a:pt x="256" y="0"/>
                </a:moveTo>
                <a:cubicBezTo>
                  <a:pt x="114" y="0"/>
                  <a:pt x="0" y="114"/>
                  <a:pt x="0" y="256"/>
                </a:cubicBezTo>
                <a:cubicBezTo>
                  <a:pt x="0" y="397"/>
                  <a:pt x="114" y="512"/>
                  <a:pt x="256" y="512"/>
                </a:cubicBezTo>
                <a:cubicBezTo>
                  <a:pt x="397" y="512"/>
                  <a:pt x="512" y="397"/>
                  <a:pt x="512" y="256"/>
                </a:cubicBezTo>
                <a:cubicBezTo>
                  <a:pt x="512" y="114"/>
                  <a:pt x="397" y="0"/>
                  <a:pt x="256" y="0"/>
                </a:cubicBezTo>
                <a:close/>
                <a:moveTo>
                  <a:pt x="370" y="362"/>
                </a:moveTo>
                <a:cubicBezTo>
                  <a:pt x="357" y="377"/>
                  <a:pt x="340" y="384"/>
                  <a:pt x="320" y="384"/>
                </a:cubicBezTo>
                <a:cubicBezTo>
                  <a:pt x="224" y="384"/>
                  <a:pt x="224" y="384"/>
                  <a:pt x="224" y="384"/>
                </a:cubicBezTo>
                <a:cubicBezTo>
                  <a:pt x="211" y="384"/>
                  <a:pt x="200" y="380"/>
                  <a:pt x="191" y="373"/>
                </a:cubicBezTo>
                <a:cubicBezTo>
                  <a:pt x="106" y="373"/>
                  <a:pt x="106" y="373"/>
                  <a:pt x="106" y="373"/>
                </a:cubicBezTo>
                <a:cubicBezTo>
                  <a:pt x="100" y="373"/>
                  <a:pt x="96" y="368"/>
                  <a:pt x="96" y="362"/>
                </a:cubicBezTo>
                <a:cubicBezTo>
                  <a:pt x="96" y="245"/>
                  <a:pt x="96" y="245"/>
                  <a:pt x="96" y="245"/>
                </a:cubicBezTo>
                <a:cubicBezTo>
                  <a:pt x="96" y="239"/>
                  <a:pt x="100" y="234"/>
                  <a:pt x="106" y="234"/>
                </a:cubicBezTo>
                <a:cubicBezTo>
                  <a:pt x="175" y="234"/>
                  <a:pt x="175" y="234"/>
                  <a:pt x="175" y="234"/>
                </a:cubicBezTo>
                <a:cubicBezTo>
                  <a:pt x="177" y="229"/>
                  <a:pt x="180" y="224"/>
                  <a:pt x="184" y="220"/>
                </a:cubicBezTo>
                <a:cubicBezTo>
                  <a:pt x="185" y="218"/>
                  <a:pt x="185" y="218"/>
                  <a:pt x="185" y="218"/>
                </a:cubicBezTo>
                <a:cubicBezTo>
                  <a:pt x="280" y="110"/>
                  <a:pt x="280" y="110"/>
                  <a:pt x="280" y="110"/>
                </a:cubicBezTo>
                <a:cubicBezTo>
                  <a:pt x="282" y="108"/>
                  <a:pt x="284" y="106"/>
                  <a:pt x="287" y="106"/>
                </a:cubicBezTo>
                <a:cubicBezTo>
                  <a:pt x="290" y="106"/>
                  <a:pt x="293" y="107"/>
                  <a:pt x="295" y="109"/>
                </a:cubicBezTo>
                <a:cubicBezTo>
                  <a:pt x="296" y="110"/>
                  <a:pt x="315" y="129"/>
                  <a:pt x="309" y="152"/>
                </a:cubicBezTo>
                <a:cubicBezTo>
                  <a:pt x="292" y="202"/>
                  <a:pt x="292" y="202"/>
                  <a:pt x="292" y="202"/>
                </a:cubicBezTo>
                <a:cubicBezTo>
                  <a:pt x="330" y="202"/>
                  <a:pt x="330" y="202"/>
                  <a:pt x="330" y="202"/>
                </a:cubicBezTo>
                <a:cubicBezTo>
                  <a:pt x="361" y="202"/>
                  <a:pt x="394" y="235"/>
                  <a:pt x="394" y="266"/>
                </a:cubicBezTo>
                <a:cubicBezTo>
                  <a:pt x="395" y="268"/>
                  <a:pt x="400" y="329"/>
                  <a:pt x="370" y="362"/>
                </a:cubicBezTo>
                <a:close/>
                <a:moveTo>
                  <a:pt x="170" y="330"/>
                </a:moveTo>
                <a:cubicBezTo>
                  <a:pt x="170" y="338"/>
                  <a:pt x="172" y="345"/>
                  <a:pt x="174" y="352"/>
                </a:cubicBezTo>
                <a:cubicBezTo>
                  <a:pt x="117" y="352"/>
                  <a:pt x="117" y="352"/>
                  <a:pt x="117" y="352"/>
                </a:cubicBezTo>
                <a:cubicBezTo>
                  <a:pt x="117" y="256"/>
                  <a:pt x="117" y="256"/>
                  <a:pt x="117" y="256"/>
                </a:cubicBezTo>
                <a:cubicBezTo>
                  <a:pt x="170" y="256"/>
                  <a:pt x="170" y="256"/>
                  <a:pt x="170" y="256"/>
                </a:cubicBezTo>
                <a:cubicBezTo>
                  <a:pt x="170" y="256"/>
                  <a:pt x="170" y="256"/>
                  <a:pt x="170" y="256"/>
                </a:cubicBezTo>
                <a:lnTo>
                  <a:pt x="170" y="330"/>
                </a:lnTo>
                <a:close/>
                <a:moveTo>
                  <a:pt x="373" y="267"/>
                </a:moveTo>
                <a:cubicBezTo>
                  <a:pt x="373" y="268"/>
                  <a:pt x="378" y="322"/>
                  <a:pt x="354" y="348"/>
                </a:cubicBezTo>
                <a:cubicBezTo>
                  <a:pt x="346" y="358"/>
                  <a:pt x="334" y="362"/>
                  <a:pt x="320" y="362"/>
                </a:cubicBezTo>
                <a:cubicBezTo>
                  <a:pt x="224" y="362"/>
                  <a:pt x="224" y="362"/>
                  <a:pt x="224" y="362"/>
                </a:cubicBezTo>
                <a:cubicBezTo>
                  <a:pt x="205" y="362"/>
                  <a:pt x="192" y="349"/>
                  <a:pt x="192" y="330"/>
                </a:cubicBezTo>
                <a:cubicBezTo>
                  <a:pt x="192" y="256"/>
                  <a:pt x="192" y="256"/>
                  <a:pt x="192" y="256"/>
                </a:cubicBezTo>
                <a:cubicBezTo>
                  <a:pt x="192" y="248"/>
                  <a:pt x="195" y="240"/>
                  <a:pt x="200" y="233"/>
                </a:cubicBezTo>
                <a:cubicBezTo>
                  <a:pt x="201" y="233"/>
                  <a:pt x="201" y="233"/>
                  <a:pt x="201" y="233"/>
                </a:cubicBezTo>
                <a:cubicBezTo>
                  <a:pt x="287" y="134"/>
                  <a:pt x="287" y="134"/>
                  <a:pt x="287" y="134"/>
                </a:cubicBezTo>
                <a:cubicBezTo>
                  <a:pt x="288" y="138"/>
                  <a:pt x="289" y="142"/>
                  <a:pt x="288" y="146"/>
                </a:cubicBezTo>
                <a:cubicBezTo>
                  <a:pt x="267" y="210"/>
                  <a:pt x="267" y="210"/>
                  <a:pt x="267" y="210"/>
                </a:cubicBezTo>
                <a:cubicBezTo>
                  <a:pt x="267" y="210"/>
                  <a:pt x="267" y="210"/>
                  <a:pt x="267" y="210"/>
                </a:cubicBezTo>
                <a:cubicBezTo>
                  <a:pt x="267" y="211"/>
                  <a:pt x="266" y="212"/>
                  <a:pt x="266" y="213"/>
                </a:cubicBezTo>
                <a:cubicBezTo>
                  <a:pt x="266" y="219"/>
                  <a:pt x="271" y="224"/>
                  <a:pt x="277" y="224"/>
                </a:cubicBezTo>
                <a:cubicBezTo>
                  <a:pt x="330" y="224"/>
                  <a:pt x="330" y="224"/>
                  <a:pt x="330" y="224"/>
                </a:cubicBezTo>
                <a:cubicBezTo>
                  <a:pt x="349" y="224"/>
                  <a:pt x="373" y="247"/>
                  <a:pt x="373" y="267"/>
                </a:cubicBezTo>
                <a:close/>
              </a:path>
            </a:pathLst>
          </a:custGeom>
          <a:solidFill>
            <a:srgbClr val="009A4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77" name="TextBox 76"/>
          <p:cNvSpPr txBox="1"/>
          <p:nvPr/>
        </p:nvSpPr>
        <p:spPr>
          <a:xfrm>
            <a:off x="1094504" y="5006598"/>
            <a:ext cx="2006708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85725" indent="-85725">
              <a:spcBef>
                <a:spcPts val="600"/>
              </a:spcBef>
              <a:buSzPct val="100000"/>
              <a:buFont typeface="Arial"/>
              <a:buChar char="•"/>
            </a:pPr>
            <a:r>
              <a:rPr lang="es-MX" sz="800" b="1" dirty="0" err="1">
                <a:solidFill>
                  <a:srgbClr val="313131"/>
                </a:solidFill>
              </a:rPr>
              <a:t>The</a:t>
            </a:r>
            <a:r>
              <a:rPr lang="es-MX" sz="800" b="1" dirty="0">
                <a:solidFill>
                  <a:srgbClr val="313131"/>
                </a:solidFill>
              </a:rPr>
              <a:t> </a:t>
            </a:r>
            <a:r>
              <a:rPr lang="es-MX" sz="800" b="1" dirty="0" err="1">
                <a:solidFill>
                  <a:srgbClr val="313131"/>
                </a:solidFill>
              </a:rPr>
              <a:t>vast</a:t>
            </a:r>
            <a:r>
              <a:rPr lang="es-MX" sz="800" b="1" dirty="0">
                <a:solidFill>
                  <a:srgbClr val="313131"/>
                </a:solidFill>
              </a:rPr>
              <a:t> </a:t>
            </a:r>
            <a:r>
              <a:rPr lang="es-MX" sz="800" b="1" dirty="0" err="1">
                <a:solidFill>
                  <a:srgbClr val="313131"/>
                </a:solidFill>
              </a:rPr>
              <a:t>majority</a:t>
            </a:r>
            <a:r>
              <a:rPr lang="es-MX" sz="800" b="1" dirty="0">
                <a:solidFill>
                  <a:srgbClr val="313131"/>
                </a:solidFill>
              </a:rPr>
              <a:t> </a:t>
            </a:r>
            <a:r>
              <a:rPr lang="es-MX" sz="800" b="1" dirty="0" err="1">
                <a:solidFill>
                  <a:srgbClr val="313131"/>
                </a:solidFill>
              </a:rPr>
              <a:t>of</a:t>
            </a:r>
            <a:r>
              <a:rPr lang="es-MX" sz="800" b="1" dirty="0">
                <a:solidFill>
                  <a:srgbClr val="313131"/>
                </a:solidFill>
              </a:rPr>
              <a:t> Jobs are forma</a:t>
            </a:r>
            <a:endParaRPr lang="es-MX" sz="800" dirty="0">
              <a:solidFill>
                <a:srgbClr val="313131"/>
              </a:solidFill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3931590" y="5038995"/>
            <a:ext cx="3636068" cy="116955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85725" indent="-85725">
              <a:spcBef>
                <a:spcPts val="600"/>
              </a:spcBef>
              <a:buSzPct val="100000"/>
              <a:buFont typeface="Arial"/>
              <a:buChar char="•"/>
            </a:pPr>
            <a:r>
              <a:rPr lang="es-MX" sz="800" b="1" dirty="0">
                <a:solidFill>
                  <a:srgbClr val="313131"/>
                </a:solidFill>
              </a:rPr>
              <a:t>Mexico has </a:t>
            </a:r>
            <a:r>
              <a:rPr lang="es-MX" sz="800" b="1" dirty="0" err="1">
                <a:solidFill>
                  <a:srgbClr val="313131"/>
                </a:solidFill>
              </a:rPr>
              <a:t>expanded</a:t>
            </a:r>
            <a:r>
              <a:rPr lang="es-MX" sz="800" b="1" dirty="0">
                <a:solidFill>
                  <a:srgbClr val="313131"/>
                </a:solidFill>
              </a:rPr>
              <a:t> </a:t>
            </a:r>
            <a:r>
              <a:rPr lang="es-MX" sz="800" b="1" dirty="0" err="1">
                <a:solidFill>
                  <a:srgbClr val="313131"/>
                </a:solidFill>
              </a:rPr>
              <a:t>its</a:t>
            </a:r>
            <a:r>
              <a:rPr lang="es-MX" sz="800" b="1" dirty="0">
                <a:solidFill>
                  <a:srgbClr val="313131"/>
                </a:solidFill>
              </a:rPr>
              <a:t> industrial base in automotive, </a:t>
            </a:r>
            <a:r>
              <a:rPr lang="es-MX" sz="800" b="1" dirty="0" err="1">
                <a:solidFill>
                  <a:srgbClr val="313131"/>
                </a:solidFill>
              </a:rPr>
              <a:t>manufacturing</a:t>
            </a:r>
            <a:r>
              <a:rPr lang="es-MX" sz="800" b="1" dirty="0">
                <a:solidFill>
                  <a:srgbClr val="313131"/>
                </a:solidFill>
              </a:rPr>
              <a:t> , </a:t>
            </a:r>
            <a:r>
              <a:rPr lang="es-MX" sz="800" b="1" dirty="0" err="1">
                <a:solidFill>
                  <a:srgbClr val="313131"/>
                </a:solidFill>
              </a:rPr>
              <a:t>agribusiness</a:t>
            </a:r>
            <a:r>
              <a:rPr lang="es-MX" sz="800" b="1" dirty="0">
                <a:solidFill>
                  <a:srgbClr val="313131"/>
                </a:solidFill>
              </a:rPr>
              <a:t>, </a:t>
            </a:r>
            <a:r>
              <a:rPr lang="es-MX" sz="800" b="1" dirty="0" err="1">
                <a:solidFill>
                  <a:srgbClr val="313131"/>
                </a:solidFill>
              </a:rPr>
              <a:t>IT,tourism</a:t>
            </a:r>
            <a:r>
              <a:rPr lang="es-MX" sz="800" b="1" dirty="0">
                <a:solidFill>
                  <a:srgbClr val="313131"/>
                </a:solidFill>
              </a:rPr>
              <a:t> in </a:t>
            </a:r>
            <a:r>
              <a:rPr lang="es-MX" sz="800" b="1" dirty="0" err="1">
                <a:solidFill>
                  <a:srgbClr val="313131"/>
                </a:solidFill>
              </a:rPr>
              <a:t>the</a:t>
            </a:r>
            <a:r>
              <a:rPr lang="es-MX" sz="800" b="1" dirty="0">
                <a:solidFill>
                  <a:srgbClr val="313131"/>
                </a:solidFill>
              </a:rPr>
              <a:t> las </a:t>
            </a:r>
            <a:r>
              <a:rPr lang="es-MX" sz="800" b="1" dirty="0" err="1">
                <a:solidFill>
                  <a:srgbClr val="313131"/>
                </a:solidFill>
              </a:rPr>
              <a:t>three</a:t>
            </a:r>
            <a:r>
              <a:rPr lang="es-MX" sz="800" b="1" dirty="0">
                <a:solidFill>
                  <a:srgbClr val="313131"/>
                </a:solidFill>
              </a:rPr>
              <a:t> </a:t>
            </a:r>
            <a:r>
              <a:rPr lang="es-MX" sz="800" b="1" dirty="0" err="1">
                <a:solidFill>
                  <a:srgbClr val="313131"/>
                </a:solidFill>
              </a:rPr>
              <a:t>decades</a:t>
            </a:r>
            <a:endParaRPr lang="es-MX" sz="800" b="1" dirty="0">
              <a:solidFill>
                <a:srgbClr val="313131"/>
              </a:solidFill>
            </a:endParaRPr>
          </a:p>
          <a:p>
            <a:pPr marL="85725" indent="-85725">
              <a:spcBef>
                <a:spcPts val="600"/>
              </a:spcBef>
              <a:buSzPct val="100000"/>
              <a:buFont typeface="Arial"/>
              <a:buChar char="•"/>
            </a:pPr>
            <a:r>
              <a:rPr lang="es-MX" sz="800" b="1" dirty="0" err="1">
                <a:solidFill>
                  <a:srgbClr val="313131"/>
                </a:solidFill>
              </a:rPr>
              <a:t>The</a:t>
            </a:r>
            <a:r>
              <a:rPr lang="es-MX" sz="800" b="1" dirty="0">
                <a:solidFill>
                  <a:srgbClr val="313131"/>
                </a:solidFill>
              </a:rPr>
              <a:t> labor </a:t>
            </a:r>
            <a:r>
              <a:rPr lang="es-MX" sz="800" b="1" dirty="0" err="1">
                <a:solidFill>
                  <a:srgbClr val="313131"/>
                </a:solidFill>
              </a:rPr>
              <a:t>cost</a:t>
            </a:r>
            <a:r>
              <a:rPr lang="es-MX" sz="800" b="1" dirty="0">
                <a:solidFill>
                  <a:srgbClr val="313131"/>
                </a:solidFill>
              </a:rPr>
              <a:t> </a:t>
            </a:r>
            <a:r>
              <a:rPr lang="es-MX" sz="800" b="1" dirty="0" err="1">
                <a:solidFill>
                  <a:srgbClr val="313131"/>
                </a:solidFill>
              </a:rPr>
              <a:t>structure</a:t>
            </a:r>
            <a:r>
              <a:rPr lang="es-MX" sz="800" b="1" dirty="0">
                <a:solidFill>
                  <a:srgbClr val="313131"/>
                </a:solidFill>
              </a:rPr>
              <a:t> </a:t>
            </a:r>
            <a:r>
              <a:rPr lang="es-MX" sz="800" b="1" dirty="0" err="1">
                <a:solidFill>
                  <a:srgbClr val="313131"/>
                </a:solidFill>
              </a:rPr>
              <a:t>of</a:t>
            </a:r>
            <a:r>
              <a:rPr lang="es-MX" sz="800" b="1" dirty="0">
                <a:solidFill>
                  <a:srgbClr val="313131"/>
                </a:solidFill>
              </a:rPr>
              <a:t> </a:t>
            </a:r>
            <a:r>
              <a:rPr lang="es-MX" sz="800" b="1" dirty="0" err="1">
                <a:solidFill>
                  <a:srgbClr val="313131"/>
                </a:solidFill>
              </a:rPr>
              <a:t>the</a:t>
            </a:r>
            <a:r>
              <a:rPr lang="es-MX" sz="800" b="1" dirty="0">
                <a:solidFill>
                  <a:srgbClr val="313131"/>
                </a:solidFill>
              </a:rPr>
              <a:t> country </a:t>
            </a:r>
            <a:r>
              <a:rPr lang="es-MX" sz="800" b="1" dirty="0" err="1">
                <a:solidFill>
                  <a:srgbClr val="313131"/>
                </a:solidFill>
              </a:rPr>
              <a:t>provides</a:t>
            </a:r>
            <a:r>
              <a:rPr lang="es-MX" sz="800" b="1" dirty="0">
                <a:solidFill>
                  <a:srgbClr val="313131"/>
                </a:solidFill>
              </a:rPr>
              <a:t> a competitive </a:t>
            </a:r>
            <a:r>
              <a:rPr lang="es-MX" sz="800" b="1" dirty="0" err="1">
                <a:solidFill>
                  <a:srgbClr val="313131"/>
                </a:solidFill>
              </a:rPr>
              <a:t>advantage</a:t>
            </a:r>
            <a:r>
              <a:rPr lang="es-MX" sz="800" b="1" dirty="0">
                <a:solidFill>
                  <a:srgbClr val="313131"/>
                </a:solidFill>
              </a:rPr>
              <a:t> </a:t>
            </a:r>
            <a:r>
              <a:rPr lang="es-MX" sz="800" b="1" dirty="0" err="1">
                <a:solidFill>
                  <a:srgbClr val="313131"/>
                </a:solidFill>
              </a:rPr>
              <a:t>for</a:t>
            </a:r>
            <a:r>
              <a:rPr lang="es-MX" sz="800" b="1" dirty="0">
                <a:solidFill>
                  <a:srgbClr val="313131"/>
                </a:solidFill>
              </a:rPr>
              <a:t> </a:t>
            </a:r>
            <a:r>
              <a:rPr lang="es-MX" sz="800" b="1" dirty="0" err="1">
                <a:solidFill>
                  <a:srgbClr val="313131"/>
                </a:solidFill>
              </a:rPr>
              <a:t>the</a:t>
            </a:r>
            <a:r>
              <a:rPr lang="es-MX" sz="800" b="1" dirty="0">
                <a:solidFill>
                  <a:srgbClr val="313131"/>
                </a:solidFill>
              </a:rPr>
              <a:t> </a:t>
            </a:r>
            <a:r>
              <a:rPr lang="es-MX" sz="800" b="1" dirty="0" err="1">
                <a:solidFill>
                  <a:srgbClr val="313131"/>
                </a:solidFill>
              </a:rPr>
              <a:t>region</a:t>
            </a:r>
            <a:endParaRPr lang="es-MX" sz="800" b="1" dirty="0">
              <a:solidFill>
                <a:srgbClr val="313131"/>
              </a:solidFill>
            </a:endParaRPr>
          </a:p>
          <a:p>
            <a:pPr marL="85725" indent="-85725">
              <a:spcBef>
                <a:spcPts val="600"/>
              </a:spcBef>
              <a:buSzPct val="100000"/>
              <a:buFont typeface="Arial"/>
              <a:buChar char="•"/>
            </a:pPr>
            <a:r>
              <a:rPr lang="es-MX" sz="800" b="1" dirty="0" err="1">
                <a:solidFill>
                  <a:srgbClr val="313131"/>
                </a:solidFill>
              </a:rPr>
              <a:t>Increasingly</a:t>
            </a:r>
            <a:r>
              <a:rPr lang="es-MX" sz="800" b="1" dirty="0">
                <a:solidFill>
                  <a:srgbClr val="313131"/>
                </a:solidFill>
              </a:rPr>
              <a:t> </a:t>
            </a:r>
            <a:r>
              <a:rPr lang="es-MX" sz="800" b="1" dirty="0" err="1">
                <a:solidFill>
                  <a:srgbClr val="313131"/>
                </a:solidFill>
              </a:rPr>
              <a:t>educated</a:t>
            </a:r>
            <a:r>
              <a:rPr lang="es-MX" sz="800" b="1" dirty="0">
                <a:solidFill>
                  <a:srgbClr val="313131"/>
                </a:solidFill>
              </a:rPr>
              <a:t> and </a:t>
            </a:r>
            <a:r>
              <a:rPr lang="es-MX" sz="800" b="1" dirty="0" err="1">
                <a:solidFill>
                  <a:srgbClr val="313131"/>
                </a:solidFill>
              </a:rPr>
              <a:t>skilled</a:t>
            </a:r>
            <a:r>
              <a:rPr lang="es-MX" sz="800" b="1" dirty="0">
                <a:solidFill>
                  <a:srgbClr val="313131"/>
                </a:solidFill>
              </a:rPr>
              <a:t> </a:t>
            </a:r>
            <a:r>
              <a:rPr lang="es-MX" sz="800" b="1" dirty="0" err="1">
                <a:solidFill>
                  <a:srgbClr val="313131"/>
                </a:solidFill>
              </a:rPr>
              <a:t>population</a:t>
            </a:r>
            <a:endParaRPr lang="es-MX" sz="800" b="1" dirty="0">
              <a:solidFill>
                <a:srgbClr val="313131"/>
              </a:solidFill>
            </a:endParaRPr>
          </a:p>
          <a:p>
            <a:pPr marL="85725" indent="-85725">
              <a:spcBef>
                <a:spcPts val="600"/>
              </a:spcBef>
              <a:buSzPct val="100000"/>
              <a:buFont typeface="Arial"/>
              <a:buChar char="•"/>
            </a:pPr>
            <a:r>
              <a:rPr lang="es-MX" sz="800" dirty="0" err="1">
                <a:solidFill>
                  <a:srgbClr val="313131"/>
                </a:solidFill>
              </a:rPr>
              <a:t>The</a:t>
            </a:r>
            <a:r>
              <a:rPr lang="es-MX" sz="800" dirty="0">
                <a:solidFill>
                  <a:srgbClr val="313131"/>
                </a:solidFill>
              </a:rPr>
              <a:t> </a:t>
            </a:r>
            <a:r>
              <a:rPr lang="es-MX" sz="800" dirty="0" err="1">
                <a:solidFill>
                  <a:srgbClr val="313131"/>
                </a:solidFill>
              </a:rPr>
              <a:t>job</a:t>
            </a:r>
            <a:r>
              <a:rPr lang="es-MX" sz="800" dirty="0">
                <a:solidFill>
                  <a:srgbClr val="313131"/>
                </a:solidFill>
              </a:rPr>
              <a:t> </a:t>
            </a:r>
            <a:r>
              <a:rPr lang="es-MX" sz="800" dirty="0" err="1">
                <a:solidFill>
                  <a:srgbClr val="313131"/>
                </a:solidFill>
              </a:rPr>
              <a:t>structure</a:t>
            </a:r>
            <a:r>
              <a:rPr lang="es-MX" sz="800" dirty="0">
                <a:solidFill>
                  <a:srgbClr val="313131"/>
                </a:solidFill>
              </a:rPr>
              <a:t> </a:t>
            </a:r>
            <a:r>
              <a:rPr lang="es-MX" sz="800" dirty="0" err="1">
                <a:solidFill>
                  <a:srgbClr val="313131"/>
                </a:solidFill>
              </a:rPr>
              <a:t>is</a:t>
            </a:r>
            <a:r>
              <a:rPr lang="es-MX" sz="800" dirty="0">
                <a:solidFill>
                  <a:srgbClr val="313131"/>
                </a:solidFill>
              </a:rPr>
              <a:t> a </a:t>
            </a:r>
            <a:r>
              <a:rPr lang="es-MX" sz="800" dirty="0" err="1">
                <a:solidFill>
                  <a:srgbClr val="313131"/>
                </a:solidFill>
              </a:rPr>
              <a:t>combination</a:t>
            </a:r>
            <a:r>
              <a:rPr lang="es-MX" sz="800" dirty="0">
                <a:solidFill>
                  <a:srgbClr val="313131"/>
                </a:solidFill>
              </a:rPr>
              <a:t> </a:t>
            </a:r>
            <a:r>
              <a:rPr lang="es-MX" sz="800" dirty="0" err="1">
                <a:solidFill>
                  <a:srgbClr val="313131"/>
                </a:solidFill>
              </a:rPr>
              <a:t>of</a:t>
            </a:r>
            <a:r>
              <a:rPr lang="es-MX" sz="800" dirty="0">
                <a:solidFill>
                  <a:srgbClr val="313131"/>
                </a:solidFill>
              </a:rPr>
              <a:t> formal </a:t>
            </a:r>
            <a:r>
              <a:rPr lang="es-MX" sz="800" dirty="0" err="1">
                <a:solidFill>
                  <a:srgbClr val="313131"/>
                </a:solidFill>
              </a:rPr>
              <a:t>employment</a:t>
            </a:r>
            <a:r>
              <a:rPr lang="es-MX" sz="800" dirty="0">
                <a:solidFill>
                  <a:srgbClr val="313131"/>
                </a:solidFill>
              </a:rPr>
              <a:t> and </a:t>
            </a:r>
            <a:r>
              <a:rPr lang="es-MX" sz="800" dirty="0" err="1">
                <a:solidFill>
                  <a:srgbClr val="313131"/>
                </a:solidFill>
              </a:rPr>
              <a:t>mixed</a:t>
            </a:r>
            <a:r>
              <a:rPr lang="es-MX" sz="800" dirty="0">
                <a:solidFill>
                  <a:srgbClr val="313131"/>
                </a:solidFill>
              </a:rPr>
              <a:t> </a:t>
            </a:r>
            <a:r>
              <a:rPr lang="es-MX" sz="800" dirty="0" err="1">
                <a:solidFill>
                  <a:srgbClr val="313131"/>
                </a:solidFill>
              </a:rPr>
              <a:t>economy</a:t>
            </a:r>
            <a:endParaRPr lang="es-MX" sz="800" dirty="0">
              <a:solidFill>
                <a:srgbClr val="313131"/>
              </a:solidFill>
            </a:endParaRPr>
          </a:p>
          <a:p>
            <a:pPr marL="85725" indent="-85725">
              <a:spcBef>
                <a:spcPts val="600"/>
              </a:spcBef>
              <a:buSzPct val="100000"/>
              <a:buFont typeface="Arial"/>
              <a:buChar char="•"/>
            </a:pPr>
            <a:r>
              <a:rPr lang="es-MX" sz="800" b="1" dirty="0" err="1">
                <a:solidFill>
                  <a:srgbClr val="313131"/>
                </a:solidFill>
              </a:rPr>
              <a:t>Large</a:t>
            </a:r>
            <a:r>
              <a:rPr lang="es-MX" sz="800" b="1" dirty="0">
                <a:solidFill>
                  <a:srgbClr val="313131"/>
                </a:solidFill>
              </a:rPr>
              <a:t> country </a:t>
            </a:r>
            <a:r>
              <a:rPr lang="es-MX" sz="800" b="1" dirty="0" err="1">
                <a:solidFill>
                  <a:srgbClr val="313131"/>
                </a:solidFill>
              </a:rPr>
              <a:t>that</a:t>
            </a:r>
            <a:r>
              <a:rPr lang="es-MX" sz="800" b="1" dirty="0">
                <a:solidFill>
                  <a:srgbClr val="313131"/>
                </a:solidFill>
              </a:rPr>
              <a:t> </a:t>
            </a:r>
            <a:r>
              <a:rPr lang="es-MX" sz="800" b="1" dirty="0" err="1">
                <a:solidFill>
                  <a:srgbClr val="313131"/>
                </a:solidFill>
              </a:rPr>
              <a:t>retains</a:t>
            </a:r>
            <a:r>
              <a:rPr lang="es-MX" sz="800" b="1" dirty="0">
                <a:solidFill>
                  <a:srgbClr val="313131"/>
                </a:solidFill>
              </a:rPr>
              <a:t> and </a:t>
            </a:r>
            <a:r>
              <a:rPr lang="es-MX" sz="800" b="1" dirty="0" err="1">
                <a:solidFill>
                  <a:srgbClr val="313131"/>
                </a:solidFill>
              </a:rPr>
              <a:t>attracts</a:t>
            </a:r>
            <a:r>
              <a:rPr lang="es-MX" sz="800" b="1" dirty="0">
                <a:solidFill>
                  <a:srgbClr val="313131"/>
                </a:solidFill>
              </a:rPr>
              <a:t> cultural </a:t>
            </a:r>
            <a:r>
              <a:rPr lang="es-MX" sz="800" b="1" dirty="0" err="1">
                <a:solidFill>
                  <a:srgbClr val="313131"/>
                </a:solidFill>
              </a:rPr>
              <a:t>heritage</a:t>
            </a:r>
            <a:endParaRPr lang="es-MX" sz="800" b="1" dirty="0">
              <a:solidFill>
                <a:srgbClr val="313131"/>
              </a:solidFill>
            </a:endParaRPr>
          </a:p>
        </p:txBody>
      </p:sp>
      <p:sp>
        <p:nvSpPr>
          <p:cNvPr id="79" name="Rectangle 78"/>
          <p:cNvSpPr/>
          <p:nvPr/>
        </p:nvSpPr>
        <p:spPr>
          <a:xfrm>
            <a:off x="7993294" y="4965793"/>
            <a:ext cx="315429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5725" indent="-85725">
              <a:spcBef>
                <a:spcPts val="600"/>
              </a:spcBef>
              <a:buSzPct val="100000"/>
              <a:buFont typeface="Arial"/>
              <a:buChar char="•"/>
            </a:pPr>
            <a:r>
              <a:rPr lang="es-MX" sz="800" dirty="0" err="1">
                <a:solidFill>
                  <a:srgbClr val="313131"/>
                </a:solidFill>
              </a:rPr>
              <a:t>Highly</a:t>
            </a:r>
            <a:r>
              <a:rPr lang="es-MX" sz="800" dirty="0">
                <a:solidFill>
                  <a:srgbClr val="313131"/>
                </a:solidFill>
              </a:rPr>
              <a:t> </a:t>
            </a:r>
            <a:r>
              <a:rPr lang="es-MX" sz="800" dirty="0" err="1">
                <a:solidFill>
                  <a:srgbClr val="313131"/>
                </a:solidFill>
              </a:rPr>
              <a:t>structured</a:t>
            </a:r>
            <a:r>
              <a:rPr lang="es-MX" sz="800" dirty="0">
                <a:solidFill>
                  <a:srgbClr val="313131"/>
                </a:solidFill>
              </a:rPr>
              <a:t> </a:t>
            </a:r>
            <a:r>
              <a:rPr lang="es-MX" sz="800" dirty="0" err="1">
                <a:solidFill>
                  <a:srgbClr val="313131"/>
                </a:solidFill>
              </a:rPr>
              <a:t>production</a:t>
            </a:r>
            <a:r>
              <a:rPr lang="es-MX" sz="800" dirty="0">
                <a:solidFill>
                  <a:srgbClr val="313131"/>
                </a:solidFill>
              </a:rPr>
              <a:t> and </a:t>
            </a:r>
            <a:r>
              <a:rPr lang="es-MX" sz="800" dirty="0" err="1">
                <a:solidFill>
                  <a:srgbClr val="313131"/>
                </a:solidFill>
              </a:rPr>
              <a:t>supply</a:t>
            </a:r>
            <a:r>
              <a:rPr lang="es-MX" sz="800" dirty="0">
                <a:solidFill>
                  <a:srgbClr val="313131"/>
                </a:solidFill>
              </a:rPr>
              <a:t> </a:t>
            </a:r>
            <a:r>
              <a:rPr lang="es-MX" sz="800" dirty="0" err="1">
                <a:solidFill>
                  <a:srgbClr val="313131"/>
                </a:solidFill>
              </a:rPr>
              <a:t>chains</a:t>
            </a:r>
            <a:endParaRPr lang="es-MX" sz="800" dirty="0">
              <a:solidFill>
                <a:srgbClr val="313131"/>
              </a:solidFill>
            </a:endParaRPr>
          </a:p>
          <a:p>
            <a:pPr marL="85725" indent="-85725">
              <a:spcBef>
                <a:spcPts val="600"/>
              </a:spcBef>
              <a:buSzPct val="100000"/>
              <a:buFont typeface="Arial"/>
              <a:buChar char="•"/>
            </a:pPr>
            <a:r>
              <a:rPr lang="es-MX" sz="800" b="1" dirty="0" err="1">
                <a:solidFill>
                  <a:srgbClr val="313131"/>
                </a:solidFill>
              </a:rPr>
              <a:t>Aging</a:t>
            </a:r>
            <a:r>
              <a:rPr lang="es-MX" sz="800" b="1" dirty="0">
                <a:solidFill>
                  <a:srgbClr val="313131"/>
                </a:solidFill>
              </a:rPr>
              <a:t> </a:t>
            </a:r>
            <a:r>
              <a:rPr lang="es-MX" sz="800" b="1" dirty="0" err="1">
                <a:solidFill>
                  <a:srgbClr val="313131"/>
                </a:solidFill>
              </a:rPr>
              <a:t>population</a:t>
            </a:r>
            <a:endParaRPr lang="es-MX" sz="800" b="1" dirty="0">
              <a:solidFill>
                <a:srgbClr val="313131"/>
              </a:solidFill>
            </a:endParaRPr>
          </a:p>
          <a:p>
            <a:pPr marL="85725" indent="-85725">
              <a:spcBef>
                <a:spcPts val="600"/>
              </a:spcBef>
              <a:buSzPct val="100000"/>
              <a:buFont typeface="Arial"/>
              <a:buChar char="•"/>
            </a:pPr>
            <a:r>
              <a:rPr lang="es-MX" sz="800" dirty="0" err="1">
                <a:solidFill>
                  <a:srgbClr val="313131"/>
                </a:solidFill>
              </a:rPr>
              <a:t>Retiring</a:t>
            </a:r>
            <a:r>
              <a:rPr lang="es-MX" sz="800" dirty="0">
                <a:solidFill>
                  <a:srgbClr val="313131"/>
                </a:solidFill>
              </a:rPr>
              <a:t> </a:t>
            </a:r>
            <a:r>
              <a:rPr lang="es-MX" sz="800" dirty="0" err="1">
                <a:solidFill>
                  <a:srgbClr val="313131"/>
                </a:solidFill>
              </a:rPr>
              <a:t>population</a:t>
            </a:r>
            <a:endParaRPr lang="es-MX" sz="800" dirty="0">
              <a:solidFill>
                <a:srgbClr val="313131"/>
              </a:solidFill>
            </a:endParaRPr>
          </a:p>
          <a:p>
            <a:pPr marL="85725" indent="-85725">
              <a:spcBef>
                <a:spcPts val="600"/>
              </a:spcBef>
              <a:buSzPct val="100000"/>
              <a:buFont typeface="Arial"/>
              <a:buChar char="•"/>
            </a:pPr>
            <a:r>
              <a:rPr lang="es-MX" sz="800" dirty="0" err="1">
                <a:solidFill>
                  <a:srgbClr val="313131"/>
                </a:solidFill>
              </a:rPr>
              <a:t>Demand</a:t>
            </a:r>
            <a:r>
              <a:rPr lang="es-MX" sz="800" dirty="0">
                <a:solidFill>
                  <a:srgbClr val="313131"/>
                </a:solidFill>
              </a:rPr>
              <a:t> </a:t>
            </a:r>
            <a:r>
              <a:rPr lang="es-MX" sz="800" dirty="0" err="1">
                <a:solidFill>
                  <a:srgbClr val="313131"/>
                </a:solidFill>
              </a:rPr>
              <a:t>for</a:t>
            </a:r>
            <a:r>
              <a:rPr lang="es-MX" sz="800" dirty="0">
                <a:solidFill>
                  <a:srgbClr val="313131"/>
                </a:solidFill>
              </a:rPr>
              <a:t> </a:t>
            </a:r>
            <a:r>
              <a:rPr lang="es-MX" sz="800" dirty="0" err="1">
                <a:solidFill>
                  <a:srgbClr val="313131"/>
                </a:solidFill>
              </a:rPr>
              <a:t>young</a:t>
            </a:r>
            <a:r>
              <a:rPr lang="es-MX" sz="800" dirty="0">
                <a:solidFill>
                  <a:srgbClr val="313131"/>
                </a:solidFill>
              </a:rPr>
              <a:t> </a:t>
            </a:r>
            <a:r>
              <a:rPr lang="es-MX" sz="800" dirty="0" err="1">
                <a:solidFill>
                  <a:srgbClr val="313131"/>
                </a:solidFill>
              </a:rPr>
              <a:t>skilled</a:t>
            </a:r>
            <a:r>
              <a:rPr lang="es-MX" sz="800" dirty="0">
                <a:solidFill>
                  <a:srgbClr val="313131"/>
                </a:solidFill>
              </a:rPr>
              <a:t> </a:t>
            </a:r>
            <a:r>
              <a:rPr lang="es-MX" sz="800" dirty="0" err="1">
                <a:solidFill>
                  <a:srgbClr val="313131"/>
                </a:solidFill>
              </a:rPr>
              <a:t>labour</a:t>
            </a:r>
            <a:endParaRPr lang="es-MX" sz="800" b="1" dirty="0">
              <a:solidFill>
                <a:srgbClr val="313131"/>
              </a:solidFill>
            </a:endParaRPr>
          </a:p>
          <a:p>
            <a:pPr marL="85725" indent="-85725">
              <a:spcBef>
                <a:spcPts val="600"/>
              </a:spcBef>
              <a:buSzPct val="100000"/>
              <a:buFont typeface="Arial"/>
              <a:buChar char="•"/>
            </a:pPr>
            <a:r>
              <a:rPr lang="es-MX" sz="800" dirty="0">
                <a:solidFill>
                  <a:srgbClr val="313131"/>
                </a:solidFill>
              </a:rPr>
              <a:t>Energy and </a:t>
            </a:r>
            <a:r>
              <a:rPr lang="es-MX" sz="800" dirty="0" err="1">
                <a:solidFill>
                  <a:srgbClr val="313131"/>
                </a:solidFill>
              </a:rPr>
              <a:t>infrastructures</a:t>
            </a:r>
            <a:r>
              <a:rPr lang="es-MX" sz="800" dirty="0">
                <a:solidFill>
                  <a:srgbClr val="313131"/>
                </a:solidFill>
              </a:rPr>
              <a:t>  in </a:t>
            </a:r>
            <a:r>
              <a:rPr lang="es-MX" sz="800" dirty="0" err="1">
                <a:solidFill>
                  <a:srgbClr val="313131"/>
                </a:solidFill>
              </a:rPr>
              <a:t>major</a:t>
            </a:r>
            <a:r>
              <a:rPr lang="es-MX" sz="800" dirty="0">
                <a:solidFill>
                  <a:srgbClr val="313131"/>
                </a:solidFill>
              </a:rPr>
              <a:t> </a:t>
            </a:r>
            <a:r>
              <a:rPr lang="es-MX" sz="800" dirty="0" err="1">
                <a:solidFill>
                  <a:srgbClr val="313131"/>
                </a:solidFill>
              </a:rPr>
              <a:t>cities</a:t>
            </a:r>
            <a:endParaRPr lang="es-MX" sz="800" dirty="0">
              <a:solidFill>
                <a:srgbClr val="313131"/>
              </a:solidFill>
            </a:endParaRPr>
          </a:p>
        </p:txBody>
      </p:sp>
      <p:sp>
        <p:nvSpPr>
          <p:cNvPr id="81" name="Rectangle 80"/>
          <p:cNvSpPr/>
          <p:nvPr/>
        </p:nvSpPr>
        <p:spPr>
          <a:xfrm>
            <a:off x="554500" y="5374390"/>
            <a:ext cx="2813766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5725" indent="-85725">
              <a:spcBef>
                <a:spcPts val="600"/>
              </a:spcBef>
              <a:buSzPct val="100000"/>
              <a:buFont typeface="Arial"/>
              <a:buChar char="•"/>
            </a:pPr>
            <a:r>
              <a:rPr lang="es-MX" sz="800" dirty="0" err="1">
                <a:solidFill>
                  <a:srgbClr val="313131"/>
                </a:solidFill>
              </a:rPr>
              <a:t>The</a:t>
            </a:r>
            <a:r>
              <a:rPr lang="es-MX" sz="800" dirty="0">
                <a:solidFill>
                  <a:srgbClr val="313131"/>
                </a:solidFill>
              </a:rPr>
              <a:t> </a:t>
            </a:r>
            <a:r>
              <a:rPr lang="es-MX" sz="800" dirty="0" err="1">
                <a:solidFill>
                  <a:srgbClr val="313131"/>
                </a:solidFill>
              </a:rPr>
              <a:t>high</a:t>
            </a:r>
            <a:r>
              <a:rPr lang="es-MX" sz="800" dirty="0">
                <a:solidFill>
                  <a:srgbClr val="313131"/>
                </a:solidFill>
              </a:rPr>
              <a:t> </a:t>
            </a:r>
            <a:r>
              <a:rPr lang="es-MX" sz="800" dirty="0" err="1">
                <a:solidFill>
                  <a:srgbClr val="313131"/>
                </a:solidFill>
              </a:rPr>
              <a:t>investment</a:t>
            </a:r>
            <a:r>
              <a:rPr lang="es-MX" sz="800" dirty="0">
                <a:solidFill>
                  <a:srgbClr val="313131"/>
                </a:solidFill>
              </a:rPr>
              <a:t> in </a:t>
            </a:r>
            <a:r>
              <a:rPr lang="es-MX" sz="800" dirty="0" err="1">
                <a:solidFill>
                  <a:srgbClr val="313131"/>
                </a:solidFill>
              </a:rPr>
              <a:t>technology</a:t>
            </a:r>
            <a:r>
              <a:rPr lang="es-MX" sz="800" dirty="0">
                <a:solidFill>
                  <a:srgbClr val="313131"/>
                </a:solidFill>
              </a:rPr>
              <a:t>, </a:t>
            </a:r>
            <a:r>
              <a:rPr lang="es-MX" sz="800" dirty="0" err="1">
                <a:solidFill>
                  <a:srgbClr val="313131"/>
                </a:solidFill>
              </a:rPr>
              <a:t>value</a:t>
            </a:r>
            <a:r>
              <a:rPr lang="es-MX" sz="800" dirty="0">
                <a:solidFill>
                  <a:srgbClr val="313131"/>
                </a:solidFill>
              </a:rPr>
              <a:t> </a:t>
            </a:r>
            <a:r>
              <a:rPr lang="es-MX" sz="800" dirty="0" err="1">
                <a:solidFill>
                  <a:srgbClr val="313131"/>
                </a:solidFill>
              </a:rPr>
              <a:t>chain</a:t>
            </a:r>
            <a:r>
              <a:rPr lang="es-MX" sz="800" dirty="0">
                <a:solidFill>
                  <a:srgbClr val="313131"/>
                </a:solidFill>
              </a:rPr>
              <a:t>, </a:t>
            </a:r>
            <a:r>
              <a:rPr lang="es-MX" sz="800" dirty="0" err="1">
                <a:solidFill>
                  <a:srgbClr val="313131"/>
                </a:solidFill>
              </a:rPr>
              <a:t>employment</a:t>
            </a:r>
            <a:r>
              <a:rPr lang="es-MX" sz="800" dirty="0">
                <a:solidFill>
                  <a:srgbClr val="313131"/>
                </a:solidFill>
              </a:rPr>
              <a:t> </a:t>
            </a:r>
            <a:r>
              <a:rPr lang="es-MX" sz="800" dirty="0" err="1">
                <a:solidFill>
                  <a:srgbClr val="313131"/>
                </a:solidFill>
              </a:rPr>
              <a:t>make</a:t>
            </a:r>
            <a:r>
              <a:rPr lang="es-MX" sz="800" dirty="0">
                <a:solidFill>
                  <a:srgbClr val="313131"/>
                </a:solidFill>
              </a:rPr>
              <a:t> </a:t>
            </a:r>
            <a:r>
              <a:rPr lang="es-MX" sz="800" dirty="0" err="1">
                <a:solidFill>
                  <a:srgbClr val="313131"/>
                </a:solidFill>
              </a:rPr>
              <a:t>the</a:t>
            </a:r>
            <a:r>
              <a:rPr lang="es-MX" sz="800" dirty="0">
                <a:solidFill>
                  <a:srgbClr val="313131"/>
                </a:solidFill>
              </a:rPr>
              <a:t> USA </a:t>
            </a:r>
            <a:r>
              <a:rPr lang="es-MX" sz="800" dirty="0" err="1">
                <a:solidFill>
                  <a:srgbClr val="313131"/>
                </a:solidFill>
              </a:rPr>
              <a:t>an</a:t>
            </a:r>
            <a:r>
              <a:rPr lang="es-MX" sz="800" dirty="0">
                <a:solidFill>
                  <a:srgbClr val="313131"/>
                </a:solidFill>
              </a:rPr>
              <a:t> atractive country</a:t>
            </a:r>
          </a:p>
          <a:p>
            <a:pPr marL="85725" indent="-85725">
              <a:spcBef>
                <a:spcPts val="600"/>
              </a:spcBef>
              <a:buSzPct val="100000"/>
              <a:buFont typeface="Arial"/>
              <a:buChar char="•"/>
            </a:pPr>
            <a:r>
              <a:rPr lang="es-MX" sz="800" b="1" dirty="0" err="1">
                <a:solidFill>
                  <a:srgbClr val="313131"/>
                </a:solidFill>
              </a:rPr>
              <a:t>The</a:t>
            </a:r>
            <a:r>
              <a:rPr lang="es-MX" sz="800" b="1" dirty="0">
                <a:solidFill>
                  <a:srgbClr val="313131"/>
                </a:solidFill>
              </a:rPr>
              <a:t> USA </a:t>
            </a:r>
            <a:r>
              <a:rPr lang="es-MX" sz="800" b="1" dirty="0" err="1">
                <a:solidFill>
                  <a:srgbClr val="313131"/>
                </a:solidFill>
              </a:rPr>
              <a:t>requires</a:t>
            </a:r>
            <a:r>
              <a:rPr lang="es-MX" sz="800" b="1" dirty="0">
                <a:solidFill>
                  <a:srgbClr val="313131"/>
                </a:solidFill>
              </a:rPr>
              <a:t> </a:t>
            </a:r>
            <a:r>
              <a:rPr lang="es-MX" sz="800" b="1" dirty="0" err="1">
                <a:solidFill>
                  <a:srgbClr val="313131"/>
                </a:solidFill>
              </a:rPr>
              <a:t>inmigration</a:t>
            </a:r>
            <a:r>
              <a:rPr lang="es-MX" sz="800" b="1" dirty="0">
                <a:solidFill>
                  <a:srgbClr val="313131"/>
                </a:solidFill>
              </a:rPr>
              <a:t> </a:t>
            </a:r>
            <a:r>
              <a:rPr lang="es-MX" sz="800" b="1" dirty="0" err="1">
                <a:solidFill>
                  <a:srgbClr val="313131"/>
                </a:solidFill>
              </a:rPr>
              <a:t>for</a:t>
            </a:r>
            <a:r>
              <a:rPr lang="es-MX" sz="800" b="1" dirty="0">
                <a:solidFill>
                  <a:srgbClr val="313131"/>
                </a:solidFill>
              </a:rPr>
              <a:t> </a:t>
            </a:r>
            <a:r>
              <a:rPr lang="es-MX" sz="800" b="1" dirty="0" err="1">
                <a:solidFill>
                  <a:srgbClr val="313131"/>
                </a:solidFill>
              </a:rPr>
              <a:t>the</a:t>
            </a:r>
            <a:r>
              <a:rPr lang="es-MX" sz="800" b="1" dirty="0">
                <a:solidFill>
                  <a:srgbClr val="313131"/>
                </a:solidFill>
              </a:rPr>
              <a:t> </a:t>
            </a:r>
            <a:r>
              <a:rPr lang="es-MX" sz="800" b="1" dirty="0" err="1">
                <a:solidFill>
                  <a:srgbClr val="313131"/>
                </a:solidFill>
              </a:rPr>
              <a:t>economy</a:t>
            </a:r>
            <a:r>
              <a:rPr lang="es-MX" sz="800" b="1" dirty="0">
                <a:solidFill>
                  <a:srgbClr val="313131"/>
                </a:solidFill>
              </a:rPr>
              <a:t> </a:t>
            </a:r>
            <a:r>
              <a:rPr lang="es-MX" sz="800" b="1" dirty="0" err="1">
                <a:solidFill>
                  <a:srgbClr val="313131"/>
                </a:solidFill>
              </a:rPr>
              <a:t>expansion</a:t>
            </a:r>
            <a:endParaRPr lang="es-MX" sz="800" b="1" dirty="0">
              <a:solidFill>
                <a:srgbClr val="313131"/>
              </a:solidFill>
            </a:endParaRPr>
          </a:p>
          <a:p>
            <a:pPr marL="85725" indent="-85725">
              <a:spcBef>
                <a:spcPts val="600"/>
              </a:spcBef>
              <a:buSzPct val="100000"/>
              <a:buFont typeface="Arial"/>
              <a:buChar char="•"/>
            </a:pPr>
            <a:r>
              <a:rPr lang="es-MX" sz="800" b="1" dirty="0" err="1">
                <a:solidFill>
                  <a:srgbClr val="313131"/>
                </a:solidFill>
              </a:rPr>
              <a:t>Highest</a:t>
            </a:r>
            <a:r>
              <a:rPr lang="es-MX" sz="800" b="1" dirty="0">
                <a:solidFill>
                  <a:srgbClr val="313131"/>
                </a:solidFill>
              </a:rPr>
              <a:t> </a:t>
            </a:r>
            <a:r>
              <a:rPr lang="es-MX" sz="800" b="1" dirty="0" err="1">
                <a:solidFill>
                  <a:srgbClr val="313131"/>
                </a:solidFill>
              </a:rPr>
              <a:t>expenditure</a:t>
            </a:r>
            <a:r>
              <a:rPr lang="es-MX" sz="800" b="1" dirty="0">
                <a:solidFill>
                  <a:srgbClr val="313131"/>
                </a:solidFill>
              </a:rPr>
              <a:t> </a:t>
            </a:r>
            <a:r>
              <a:rPr lang="es-MX" sz="800" b="1" dirty="0" err="1">
                <a:solidFill>
                  <a:srgbClr val="313131"/>
                </a:solidFill>
              </a:rPr>
              <a:t>level</a:t>
            </a:r>
            <a:r>
              <a:rPr lang="es-MX" sz="800" b="1" dirty="0">
                <a:solidFill>
                  <a:srgbClr val="313131"/>
                </a:solidFill>
              </a:rPr>
              <a:t> in </a:t>
            </a:r>
            <a:r>
              <a:rPr lang="es-MX" sz="800" b="1" dirty="0" err="1">
                <a:solidFill>
                  <a:srgbClr val="313131"/>
                </a:solidFill>
              </a:rPr>
              <a:t>the</a:t>
            </a:r>
            <a:r>
              <a:rPr lang="es-MX" sz="800" b="1" dirty="0">
                <a:solidFill>
                  <a:srgbClr val="313131"/>
                </a:solidFill>
              </a:rPr>
              <a:t> </a:t>
            </a:r>
            <a:r>
              <a:rPr lang="es-MX" sz="800" b="1" dirty="0" err="1">
                <a:solidFill>
                  <a:srgbClr val="313131"/>
                </a:solidFill>
              </a:rPr>
              <a:t>continent</a:t>
            </a:r>
            <a:endParaRPr lang="es-MX" sz="800" b="1" dirty="0">
              <a:solidFill>
                <a:srgbClr val="313131"/>
              </a:solidFill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384F42D-6634-2C44-7AF1-62887D1E19D6}"/>
              </a:ext>
            </a:extLst>
          </p:cNvPr>
          <p:cNvSpPr txBox="1">
            <a:spLocks/>
          </p:cNvSpPr>
          <p:nvPr/>
        </p:nvSpPr>
        <p:spPr>
          <a:xfrm>
            <a:off x="448590" y="453905"/>
            <a:ext cx="11190923" cy="2567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3600" i="1" dirty="0" err="1">
                <a:solidFill>
                  <a:schemeClr val="tx2">
                    <a:lumMod val="75000"/>
                    <a:lumOff val="25000"/>
                  </a:schemeClr>
                </a:solidFill>
              </a:rPr>
              <a:t>Population</a:t>
            </a:r>
            <a:r>
              <a:rPr lang="es-MX" sz="3600" i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in Mexico, USA and </a:t>
            </a:r>
            <a:r>
              <a:rPr lang="es-MX" sz="3600" i="1" dirty="0" err="1">
                <a:solidFill>
                  <a:schemeClr val="tx2">
                    <a:lumMod val="75000"/>
                    <a:lumOff val="25000"/>
                  </a:schemeClr>
                </a:solidFill>
              </a:rPr>
              <a:t>Canada</a:t>
            </a:r>
            <a:endParaRPr lang="es-MX" sz="3600" i="1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936A0F2-A96F-865B-AA39-A9DA21D6121C}"/>
              </a:ext>
            </a:extLst>
          </p:cNvPr>
          <p:cNvGrpSpPr/>
          <p:nvPr/>
        </p:nvGrpSpPr>
        <p:grpSpPr>
          <a:xfrm>
            <a:off x="7584146" y="4940122"/>
            <a:ext cx="438443" cy="434948"/>
            <a:chOff x="4908891" y="1721062"/>
            <a:chExt cx="438443" cy="43494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54C985C-778B-0EA5-89BA-B2068DA677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38" r="16638"/>
            <a:stretch/>
          </p:blipFill>
          <p:spPr>
            <a:xfrm>
              <a:off x="4925377" y="1736243"/>
              <a:ext cx="405469" cy="402238"/>
            </a:xfrm>
            <a:prstGeom prst="ellipse">
              <a:avLst/>
            </a:prstGeom>
          </p:spPr>
        </p:pic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D11D1AAD-8856-0881-9A53-736198A095FF}"/>
                </a:ext>
              </a:extLst>
            </p:cNvPr>
            <p:cNvSpPr/>
            <p:nvPr/>
          </p:nvSpPr>
          <p:spPr bwMode="gray">
            <a:xfrm>
              <a:off x="4908891" y="1721062"/>
              <a:ext cx="438443" cy="434948"/>
            </a:xfrm>
            <a:prstGeom prst="ellipse">
              <a:avLst/>
            </a:prstGeom>
            <a:noFill/>
            <a:ln w="19050" algn="ctr">
              <a:solidFill>
                <a:schemeClr val="tx2"/>
              </a:solidFill>
              <a:miter lim="800000"/>
              <a:headEnd/>
              <a:tailEnd/>
            </a:ln>
          </p:spPr>
          <p:txBody>
            <a:bodyPr wrap="square" lIns="88900" tIns="88900" rIns="88900" bIns="88900" rtlCol="0" anchor="ctr"/>
            <a:lstStyle/>
            <a:p>
              <a:pPr algn="ctr">
                <a:lnSpc>
                  <a:spcPct val="106000"/>
                </a:lnSpc>
                <a:buFont typeface="Wingdings 2" pitchFamily="18" charset="2"/>
                <a:buNone/>
              </a:pPr>
              <a:endParaRPr lang="es-MX" sz="16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3E0DF97-FD8D-2150-1E6A-6B6814C8FF19}"/>
              </a:ext>
            </a:extLst>
          </p:cNvPr>
          <p:cNvGrpSpPr/>
          <p:nvPr/>
        </p:nvGrpSpPr>
        <p:grpSpPr>
          <a:xfrm>
            <a:off x="3440128" y="4988570"/>
            <a:ext cx="438443" cy="434948"/>
            <a:chOff x="6340999" y="2281031"/>
            <a:chExt cx="705022" cy="705022"/>
          </a:xfrm>
        </p:grpSpPr>
        <p:pic>
          <p:nvPicPr>
            <p:cNvPr id="13" name="Picture 15" descr="Resultado de imagen para mexico round flag">
              <a:extLst>
                <a:ext uri="{FF2B5EF4-FFF2-40B4-BE49-F238E27FC236}">
                  <a16:creationId xmlns:a16="http://schemas.microsoft.com/office/drawing/2014/main" id="{3DFB4BB4-FA3F-590F-8492-8FDC5F18728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64436" y="2308102"/>
              <a:ext cx="653676" cy="6536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67D72BD2-5162-6570-DBB9-D91DF52B6B95}"/>
                </a:ext>
              </a:extLst>
            </p:cNvPr>
            <p:cNvSpPr/>
            <p:nvPr/>
          </p:nvSpPr>
          <p:spPr bwMode="gray">
            <a:xfrm>
              <a:off x="6340999" y="2281031"/>
              <a:ext cx="705022" cy="705022"/>
            </a:xfrm>
            <a:prstGeom prst="ellipse">
              <a:avLst/>
            </a:prstGeom>
            <a:noFill/>
            <a:ln w="19050" algn="ctr">
              <a:solidFill>
                <a:schemeClr val="tx2"/>
              </a:solidFill>
              <a:miter lim="800000"/>
              <a:headEnd/>
              <a:tailEnd/>
            </a:ln>
          </p:spPr>
          <p:txBody>
            <a:bodyPr wrap="square" lIns="88900" tIns="88900" rIns="88900" bIns="88900" rtlCol="0" anchor="ctr"/>
            <a:lstStyle/>
            <a:p>
              <a:pPr algn="ctr">
                <a:lnSpc>
                  <a:spcPct val="106000"/>
                </a:lnSpc>
                <a:buFont typeface="Wingdings 2" pitchFamily="18" charset="2"/>
                <a:buNone/>
              </a:pPr>
              <a:endParaRPr lang="es-MX" sz="16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30" name="Arrow: Up 29">
            <a:extLst>
              <a:ext uri="{FF2B5EF4-FFF2-40B4-BE49-F238E27FC236}">
                <a16:creationId xmlns:a16="http://schemas.microsoft.com/office/drawing/2014/main" id="{24BE89DA-5A65-A710-648C-BC608FEA9141}"/>
              </a:ext>
            </a:extLst>
          </p:cNvPr>
          <p:cNvSpPr/>
          <p:nvPr/>
        </p:nvSpPr>
        <p:spPr>
          <a:xfrm>
            <a:off x="11043621" y="3824817"/>
            <a:ext cx="376641" cy="499249"/>
          </a:xfrm>
          <a:prstGeom prst="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1" name="Arrow: Up 30">
            <a:extLst>
              <a:ext uri="{FF2B5EF4-FFF2-40B4-BE49-F238E27FC236}">
                <a16:creationId xmlns:a16="http://schemas.microsoft.com/office/drawing/2014/main" id="{A6484E64-A70B-EE57-B297-903013835273}"/>
              </a:ext>
            </a:extLst>
          </p:cNvPr>
          <p:cNvSpPr/>
          <p:nvPr/>
        </p:nvSpPr>
        <p:spPr>
          <a:xfrm rot="10800000">
            <a:off x="4260903" y="3811816"/>
            <a:ext cx="376641" cy="499249"/>
          </a:xfrm>
          <a:prstGeom prst="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2" name="Arrow: Up 31">
            <a:extLst>
              <a:ext uri="{FF2B5EF4-FFF2-40B4-BE49-F238E27FC236}">
                <a16:creationId xmlns:a16="http://schemas.microsoft.com/office/drawing/2014/main" id="{A6069682-E9F4-6550-2BD9-8BB086FC55E5}"/>
              </a:ext>
            </a:extLst>
          </p:cNvPr>
          <p:cNvSpPr/>
          <p:nvPr/>
        </p:nvSpPr>
        <p:spPr>
          <a:xfrm rot="10800000">
            <a:off x="6991156" y="3474973"/>
            <a:ext cx="376641" cy="499249"/>
          </a:xfrm>
          <a:prstGeom prst="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815586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D99008E-9402-42E6-9ECF-737C6752C21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597811" y="1007716"/>
            <a:ext cx="5270201" cy="679400"/>
          </a:xfrm>
        </p:spPr>
        <p:txBody>
          <a:bodyPr/>
          <a:lstStyle/>
          <a:p>
            <a:r>
              <a:rPr lang="es-MX" sz="2000" dirty="0" err="1"/>
              <a:t>The</a:t>
            </a:r>
            <a:r>
              <a:rPr lang="es-MX" sz="2000" dirty="0"/>
              <a:t> Mexico  USA </a:t>
            </a:r>
            <a:r>
              <a:rPr lang="es-MX" sz="2000" dirty="0" err="1"/>
              <a:t>relationship</a:t>
            </a:r>
            <a:r>
              <a:rPr lang="es-MX" sz="2000" dirty="0"/>
              <a:t> </a:t>
            </a:r>
            <a:r>
              <a:rPr lang="es-MX" sz="2000" dirty="0" err="1"/>
              <a:t>expands</a:t>
            </a:r>
            <a:r>
              <a:rPr lang="es-MX" sz="2000" dirty="0"/>
              <a:t> </a:t>
            </a:r>
            <a:r>
              <a:rPr lang="es-MX" sz="2000" dirty="0" err="1"/>
              <a:t>from</a:t>
            </a:r>
            <a:r>
              <a:rPr lang="es-MX" sz="2000" dirty="0"/>
              <a:t>  </a:t>
            </a:r>
            <a:r>
              <a:rPr lang="es-MX" sz="2000" dirty="0" err="1"/>
              <a:t>commerce</a:t>
            </a:r>
            <a:r>
              <a:rPr lang="es-MX" sz="2000" dirty="0"/>
              <a:t>, </a:t>
            </a:r>
            <a:r>
              <a:rPr lang="es-MX" sz="2000" dirty="0" err="1"/>
              <a:t>business</a:t>
            </a:r>
            <a:r>
              <a:rPr lang="es-MX" sz="2000" dirty="0"/>
              <a:t>, </a:t>
            </a:r>
            <a:r>
              <a:rPr lang="es-MX" sz="2000" dirty="0" err="1"/>
              <a:t>education</a:t>
            </a:r>
            <a:r>
              <a:rPr lang="es-MX" sz="2000" dirty="0"/>
              <a:t>, culture and </a:t>
            </a:r>
            <a:r>
              <a:rPr lang="es-MX" sz="2000" dirty="0" err="1"/>
              <a:t>security</a:t>
            </a:r>
            <a:r>
              <a:rPr lang="es-MX" sz="2000" dirty="0"/>
              <a:t> agendas. </a:t>
            </a:r>
            <a:r>
              <a:rPr lang="es-MX" sz="2000" dirty="0" err="1"/>
              <a:t>It</a:t>
            </a:r>
            <a:r>
              <a:rPr lang="es-MX" sz="2000" dirty="0"/>
              <a:t> </a:t>
            </a:r>
            <a:r>
              <a:rPr lang="es-MX" sz="2000" dirty="0" err="1"/>
              <a:t>is</a:t>
            </a:r>
            <a:r>
              <a:rPr lang="es-MX" sz="2000" dirty="0"/>
              <a:t> </a:t>
            </a:r>
            <a:r>
              <a:rPr lang="es-MX" sz="2000" dirty="0" err="1"/>
              <a:t>systemic</a:t>
            </a:r>
            <a:r>
              <a:rPr lang="es-MX" sz="2000" dirty="0"/>
              <a:t>.</a:t>
            </a:r>
            <a:endParaRPr lang="en-US" sz="2000" dirty="0"/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FC2E3301-C762-483A-A243-B7CF9F6490B1}"/>
              </a:ext>
            </a:extLst>
          </p:cNvPr>
          <p:cNvGrpSpPr/>
          <p:nvPr/>
        </p:nvGrpSpPr>
        <p:grpSpPr>
          <a:xfrm>
            <a:off x="474851" y="1937392"/>
            <a:ext cx="5374793" cy="4355699"/>
            <a:chOff x="6927940" y="1780810"/>
            <a:chExt cx="5178972" cy="4197006"/>
          </a:xfrm>
        </p:grpSpPr>
        <p:grpSp>
          <p:nvGrpSpPr>
            <p:cNvPr id="5" name="States">
              <a:extLst>
                <a:ext uri="{FF2B5EF4-FFF2-40B4-BE49-F238E27FC236}">
                  <a16:creationId xmlns:a16="http://schemas.microsoft.com/office/drawing/2014/main" id="{C5238B52-E008-4DB2-A3C2-A7EABD3B8946}"/>
                </a:ext>
              </a:extLst>
            </p:cNvPr>
            <p:cNvGrpSpPr/>
            <p:nvPr/>
          </p:nvGrpSpPr>
          <p:grpSpPr>
            <a:xfrm>
              <a:off x="6960892" y="1959750"/>
              <a:ext cx="4609651" cy="2862120"/>
              <a:chOff x="1609720" y="1588926"/>
              <a:chExt cx="7157612" cy="4444142"/>
            </a:xfrm>
            <a:solidFill>
              <a:srgbClr val="D0D0CE"/>
            </a:solidFill>
          </p:grpSpPr>
          <p:sp>
            <p:nvSpPr>
              <p:cNvPr id="6" name="Freeform 6">
                <a:extLst>
                  <a:ext uri="{FF2B5EF4-FFF2-40B4-BE49-F238E27FC236}">
                    <a16:creationId xmlns:a16="http://schemas.microsoft.com/office/drawing/2014/main" id="{4F19C7E7-86A8-4CFC-BD36-AF0E1AD52AE1}"/>
                  </a:ext>
                </a:extLst>
              </p:cNvPr>
              <p:cNvSpPr>
                <a:spLocks noEditPoints="1"/>
              </p:cNvSpPr>
              <p:nvPr/>
            </p:nvSpPr>
            <p:spPr bwMode="gray">
              <a:xfrm>
                <a:off x="1944654" y="1588926"/>
                <a:ext cx="919460" cy="668259"/>
              </a:xfrm>
              <a:custGeom>
                <a:avLst/>
                <a:gdLst/>
                <a:ahLst/>
                <a:cxnLst>
                  <a:cxn ang="0">
                    <a:pos x="166" y="92"/>
                  </a:cxn>
                  <a:cxn ang="0">
                    <a:pos x="171" y="63"/>
                  </a:cxn>
                  <a:cxn ang="0">
                    <a:pos x="180" y="60"/>
                  </a:cxn>
                  <a:cxn ang="0">
                    <a:pos x="185" y="29"/>
                  </a:cxn>
                  <a:cxn ang="0">
                    <a:pos x="175" y="0"/>
                  </a:cxn>
                  <a:cxn ang="0">
                    <a:pos x="571" y="101"/>
                  </a:cxn>
                  <a:cxn ang="0">
                    <a:pos x="530" y="282"/>
                  </a:cxn>
                  <a:cxn ang="0">
                    <a:pos x="508" y="376"/>
                  </a:cxn>
                  <a:cxn ang="0">
                    <a:pos x="513" y="398"/>
                  </a:cxn>
                  <a:cxn ang="0">
                    <a:pos x="469" y="405"/>
                  </a:cxn>
                  <a:cxn ang="0">
                    <a:pos x="354" y="383"/>
                  </a:cxn>
                  <a:cxn ang="0">
                    <a:pos x="324" y="380"/>
                  </a:cxn>
                  <a:cxn ang="0">
                    <a:pos x="293" y="381"/>
                  </a:cxn>
                  <a:cxn ang="0">
                    <a:pos x="264" y="386"/>
                  </a:cxn>
                  <a:cxn ang="0">
                    <a:pos x="233" y="376"/>
                  </a:cxn>
                  <a:cxn ang="0">
                    <a:pos x="207" y="380"/>
                  </a:cxn>
                  <a:cxn ang="0">
                    <a:pos x="190" y="380"/>
                  </a:cxn>
                  <a:cxn ang="0">
                    <a:pos x="182" y="368"/>
                  </a:cxn>
                  <a:cxn ang="0">
                    <a:pos x="154" y="361"/>
                  </a:cxn>
                  <a:cxn ang="0">
                    <a:pos x="132" y="361"/>
                  </a:cxn>
                  <a:cxn ang="0">
                    <a:pos x="103" y="359"/>
                  </a:cxn>
                  <a:cxn ang="0">
                    <a:pos x="76" y="342"/>
                  </a:cxn>
                  <a:cxn ang="0">
                    <a:pos x="81" y="320"/>
                  </a:cxn>
                  <a:cxn ang="0">
                    <a:pos x="74" y="291"/>
                  </a:cxn>
                  <a:cxn ang="0">
                    <a:pos x="55" y="282"/>
                  </a:cxn>
                  <a:cxn ang="0">
                    <a:pos x="14" y="258"/>
                  </a:cxn>
                  <a:cxn ang="0">
                    <a:pos x="9" y="241"/>
                  </a:cxn>
                  <a:cxn ang="0">
                    <a:pos x="24" y="212"/>
                  </a:cxn>
                  <a:cxn ang="0">
                    <a:pos x="14" y="197"/>
                  </a:cxn>
                  <a:cxn ang="0">
                    <a:pos x="23" y="188"/>
                  </a:cxn>
                  <a:cxn ang="0">
                    <a:pos x="16" y="181"/>
                  </a:cxn>
                  <a:cxn ang="0">
                    <a:pos x="23" y="104"/>
                  </a:cxn>
                  <a:cxn ang="0">
                    <a:pos x="23" y="22"/>
                  </a:cxn>
                  <a:cxn ang="0">
                    <a:pos x="137" y="89"/>
                  </a:cxn>
                  <a:cxn ang="0">
                    <a:pos x="151" y="111"/>
                  </a:cxn>
                  <a:cxn ang="0">
                    <a:pos x="134" y="116"/>
                  </a:cxn>
                  <a:cxn ang="0">
                    <a:pos x="110" y="163"/>
                  </a:cxn>
                  <a:cxn ang="0">
                    <a:pos x="124" y="139"/>
                  </a:cxn>
                  <a:cxn ang="0">
                    <a:pos x="159" y="115"/>
                  </a:cxn>
                  <a:cxn ang="0">
                    <a:pos x="147" y="154"/>
                  </a:cxn>
                  <a:cxn ang="0">
                    <a:pos x="139" y="180"/>
                  </a:cxn>
                  <a:cxn ang="0">
                    <a:pos x="137" y="166"/>
                  </a:cxn>
                  <a:cxn ang="0">
                    <a:pos x="122" y="186"/>
                  </a:cxn>
                  <a:cxn ang="0">
                    <a:pos x="98" y="174"/>
                  </a:cxn>
                  <a:cxn ang="0">
                    <a:pos x="122" y="197"/>
                  </a:cxn>
                  <a:cxn ang="0">
                    <a:pos x="147" y="185"/>
                  </a:cxn>
                  <a:cxn ang="0">
                    <a:pos x="159" y="173"/>
                  </a:cxn>
                  <a:cxn ang="0">
                    <a:pos x="177" y="116"/>
                  </a:cxn>
                  <a:cxn ang="0">
                    <a:pos x="144" y="51"/>
                  </a:cxn>
                  <a:cxn ang="0">
                    <a:pos x="141" y="33"/>
                  </a:cxn>
                  <a:cxn ang="0">
                    <a:pos x="142" y="46"/>
                  </a:cxn>
                  <a:cxn ang="0">
                    <a:pos x="171" y="74"/>
                  </a:cxn>
                  <a:cxn ang="0">
                    <a:pos x="163" y="98"/>
                  </a:cxn>
                  <a:cxn ang="0">
                    <a:pos x="166" y="116"/>
                  </a:cxn>
                  <a:cxn ang="0">
                    <a:pos x="153" y="79"/>
                  </a:cxn>
                </a:cxnLst>
                <a:rect l="0" t="0" r="r" b="b"/>
                <a:pathLst>
                  <a:path w="571" h="415">
                    <a:moveTo>
                      <a:pt x="178" y="86"/>
                    </a:moveTo>
                    <a:lnTo>
                      <a:pt x="173" y="84"/>
                    </a:lnTo>
                    <a:lnTo>
                      <a:pt x="171" y="94"/>
                    </a:lnTo>
                    <a:lnTo>
                      <a:pt x="175" y="103"/>
                    </a:lnTo>
                    <a:lnTo>
                      <a:pt x="166" y="92"/>
                    </a:lnTo>
                    <a:lnTo>
                      <a:pt x="168" y="84"/>
                    </a:lnTo>
                    <a:lnTo>
                      <a:pt x="171" y="80"/>
                    </a:lnTo>
                    <a:lnTo>
                      <a:pt x="178" y="84"/>
                    </a:lnTo>
                    <a:lnTo>
                      <a:pt x="182" y="79"/>
                    </a:lnTo>
                    <a:lnTo>
                      <a:pt x="171" y="63"/>
                    </a:lnTo>
                    <a:lnTo>
                      <a:pt x="165" y="62"/>
                    </a:lnTo>
                    <a:lnTo>
                      <a:pt x="165" y="53"/>
                    </a:lnTo>
                    <a:lnTo>
                      <a:pt x="171" y="51"/>
                    </a:lnTo>
                    <a:lnTo>
                      <a:pt x="177" y="60"/>
                    </a:lnTo>
                    <a:lnTo>
                      <a:pt x="180" y="60"/>
                    </a:lnTo>
                    <a:lnTo>
                      <a:pt x="180" y="50"/>
                    </a:lnTo>
                    <a:lnTo>
                      <a:pt x="187" y="46"/>
                    </a:lnTo>
                    <a:lnTo>
                      <a:pt x="183" y="41"/>
                    </a:lnTo>
                    <a:lnTo>
                      <a:pt x="183" y="34"/>
                    </a:lnTo>
                    <a:lnTo>
                      <a:pt x="185" y="29"/>
                    </a:lnTo>
                    <a:lnTo>
                      <a:pt x="173" y="21"/>
                    </a:lnTo>
                    <a:lnTo>
                      <a:pt x="173" y="9"/>
                    </a:lnTo>
                    <a:lnTo>
                      <a:pt x="170" y="4"/>
                    </a:lnTo>
                    <a:lnTo>
                      <a:pt x="175" y="5"/>
                    </a:lnTo>
                    <a:lnTo>
                      <a:pt x="175" y="0"/>
                    </a:lnTo>
                    <a:lnTo>
                      <a:pt x="306" y="36"/>
                    </a:lnTo>
                    <a:lnTo>
                      <a:pt x="445" y="72"/>
                    </a:lnTo>
                    <a:lnTo>
                      <a:pt x="491" y="82"/>
                    </a:lnTo>
                    <a:lnTo>
                      <a:pt x="544" y="94"/>
                    </a:lnTo>
                    <a:lnTo>
                      <a:pt x="571" y="101"/>
                    </a:lnTo>
                    <a:lnTo>
                      <a:pt x="568" y="118"/>
                    </a:lnTo>
                    <a:lnTo>
                      <a:pt x="549" y="200"/>
                    </a:lnTo>
                    <a:lnTo>
                      <a:pt x="547" y="209"/>
                    </a:lnTo>
                    <a:lnTo>
                      <a:pt x="532" y="272"/>
                    </a:lnTo>
                    <a:lnTo>
                      <a:pt x="530" y="282"/>
                    </a:lnTo>
                    <a:lnTo>
                      <a:pt x="527" y="296"/>
                    </a:lnTo>
                    <a:lnTo>
                      <a:pt x="513" y="357"/>
                    </a:lnTo>
                    <a:lnTo>
                      <a:pt x="512" y="368"/>
                    </a:lnTo>
                    <a:lnTo>
                      <a:pt x="510" y="373"/>
                    </a:lnTo>
                    <a:lnTo>
                      <a:pt x="508" y="376"/>
                    </a:lnTo>
                    <a:lnTo>
                      <a:pt x="510" y="378"/>
                    </a:lnTo>
                    <a:lnTo>
                      <a:pt x="512" y="381"/>
                    </a:lnTo>
                    <a:lnTo>
                      <a:pt x="512" y="388"/>
                    </a:lnTo>
                    <a:lnTo>
                      <a:pt x="512" y="393"/>
                    </a:lnTo>
                    <a:lnTo>
                      <a:pt x="513" y="398"/>
                    </a:lnTo>
                    <a:lnTo>
                      <a:pt x="508" y="403"/>
                    </a:lnTo>
                    <a:lnTo>
                      <a:pt x="506" y="405"/>
                    </a:lnTo>
                    <a:lnTo>
                      <a:pt x="508" y="407"/>
                    </a:lnTo>
                    <a:lnTo>
                      <a:pt x="510" y="415"/>
                    </a:lnTo>
                    <a:lnTo>
                      <a:pt x="469" y="405"/>
                    </a:lnTo>
                    <a:lnTo>
                      <a:pt x="460" y="403"/>
                    </a:lnTo>
                    <a:lnTo>
                      <a:pt x="433" y="397"/>
                    </a:lnTo>
                    <a:lnTo>
                      <a:pt x="431" y="397"/>
                    </a:lnTo>
                    <a:lnTo>
                      <a:pt x="359" y="380"/>
                    </a:lnTo>
                    <a:lnTo>
                      <a:pt x="354" y="383"/>
                    </a:lnTo>
                    <a:lnTo>
                      <a:pt x="346" y="385"/>
                    </a:lnTo>
                    <a:lnTo>
                      <a:pt x="344" y="385"/>
                    </a:lnTo>
                    <a:lnTo>
                      <a:pt x="334" y="381"/>
                    </a:lnTo>
                    <a:lnTo>
                      <a:pt x="329" y="381"/>
                    </a:lnTo>
                    <a:lnTo>
                      <a:pt x="324" y="380"/>
                    </a:lnTo>
                    <a:lnTo>
                      <a:pt x="318" y="381"/>
                    </a:lnTo>
                    <a:lnTo>
                      <a:pt x="313" y="378"/>
                    </a:lnTo>
                    <a:lnTo>
                      <a:pt x="310" y="378"/>
                    </a:lnTo>
                    <a:lnTo>
                      <a:pt x="305" y="383"/>
                    </a:lnTo>
                    <a:lnTo>
                      <a:pt x="293" y="381"/>
                    </a:lnTo>
                    <a:lnTo>
                      <a:pt x="291" y="381"/>
                    </a:lnTo>
                    <a:lnTo>
                      <a:pt x="281" y="381"/>
                    </a:lnTo>
                    <a:lnTo>
                      <a:pt x="276" y="383"/>
                    </a:lnTo>
                    <a:lnTo>
                      <a:pt x="269" y="383"/>
                    </a:lnTo>
                    <a:lnTo>
                      <a:pt x="264" y="386"/>
                    </a:lnTo>
                    <a:lnTo>
                      <a:pt x="257" y="385"/>
                    </a:lnTo>
                    <a:lnTo>
                      <a:pt x="245" y="385"/>
                    </a:lnTo>
                    <a:lnTo>
                      <a:pt x="241" y="383"/>
                    </a:lnTo>
                    <a:lnTo>
                      <a:pt x="238" y="378"/>
                    </a:lnTo>
                    <a:lnTo>
                      <a:pt x="233" y="376"/>
                    </a:lnTo>
                    <a:lnTo>
                      <a:pt x="231" y="376"/>
                    </a:lnTo>
                    <a:lnTo>
                      <a:pt x="228" y="378"/>
                    </a:lnTo>
                    <a:lnTo>
                      <a:pt x="214" y="380"/>
                    </a:lnTo>
                    <a:lnTo>
                      <a:pt x="211" y="381"/>
                    </a:lnTo>
                    <a:lnTo>
                      <a:pt x="207" y="380"/>
                    </a:lnTo>
                    <a:lnTo>
                      <a:pt x="206" y="380"/>
                    </a:lnTo>
                    <a:lnTo>
                      <a:pt x="202" y="378"/>
                    </a:lnTo>
                    <a:lnTo>
                      <a:pt x="199" y="378"/>
                    </a:lnTo>
                    <a:lnTo>
                      <a:pt x="194" y="380"/>
                    </a:lnTo>
                    <a:lnTo>
                      <a:pt x="190" y="380"/>
                    </a:lnTo>
                    <a:lnTo>
                      <a:pt x="188" y="378"/>
                    </a:lnTo>
                    <a:lnTo>
                      <a:pt x="188" y="373"/>
                    </a:lnTo>
                    <a:lnTo>
                      <a:pt x="188" y="373"/>
                    </a:lnTo>
                    <a:lnTo>
                      <a:pt x="185" y="369"/>
                    </a:lnTo>
                    <a:lnTo>
                      <a:pt x="182" y="368"/>
                    </a:lnTo>
                    <a:lnTo>
                      <a:pt x="178" y="366"/>
                    </a:lnTo>
                    <a:lnTo>
                      <a:pt x="175" y="366"/>
                    </a:lnTo>
                    <a:lnTo>
                      <a:pt x="173" y="364"/>
                    </a:lnTo>
                    <a:lnTo>
                      <a:pt x="168" y="361"/>
                    </a:lnTo>
                    <a:lnTo>
                      <a:pt x="154" y="361"/>
                    </a:lnTo>
                    <a:lnTo>
                      <a:pt x="149" y="359"/>
                    </a:lnTo>
                    <a:lnTo>
                      <a:pt x="146" y="357"/>
                    </a:lnTo>
                    <a:lnTo>
                      <a:pt x="141" y="357"/>
                    </a:lnTo>
                    <a:lnTo>
                      <a:pt x="136" y="361"/>
                    </a:lnTo>
                    <a:lnTo>
                      <a:pt x="132" y="361"/>
                    </a:lnTo>
                    <a:lnTo>
                      <a:pt x="130" y="361"/>
                    </a:lnTo>
                    <a:lnTo>
                      <a:pt x="124" y="362"/>
                    </a:lnTo>
                    <a:lnTo>
                      <a:pt x="110" y="364"/>
                    </a:lnTo>
                    <a:lnTo>
                      <a:pt x="106" y="362"/>
                    </a:lnTo>
                    <a:lnTo>
                      <a:pt x="103" y="359"/>
                    </a:lnTo>
                    <a:lnTo>
                      <a:pt x="96" y="357"/>
                    </a:lnTo>
                    <a:lnTo>
                      <a:pt x="89" y="352"/>
                    </a:lnTo>
                    <a:lnTo>
                      <a:pt x="83" y="349"/>
                    </a:lnTo>
                    <a:lnTo>
                      <a:pt x="81" y="345"/>
                    </a:lnTo>
                    <a:lnTo>
                      <a:pt x="76" y="342"/>
                    </a:lnTo>
                    <a:lnTo>
                      <a:pt x="77" y="335"/>
                    </a:lnTo>
                    <a:lnTo>
                      <a:pt x="79" y="332"/>
                    </a:lnTo>
                    <a:lnTo>
                      <a:pt x="79" y="327"/>
                    </a:lnTo>
                    <a:lnTo>
                      <a:pt x="81" y="321"/>
                    </a:lnTo>
                    <a:lnTo>
                      <a:pt x="81" y="320"/>
                    </a:lnTo>
                    <a:lnTo>
                      <a:pt x="81" y="315"/>
                    </a:lnTo>
                    <a:lnTo>
                      <a:pt x="81" y="311"/>
                    </a:lnTo>
                    <a:lnTo>
                      <a:pt x="79" y="301"/>
                    </a:lnTo>
                    <a:lnTo>
                      <a:pt x="79" y="296"/>
                    </a:lnTo>
                    <a:lnTo>
                      <a:pt x="74" y="291"/>
                    </a:lnTo>
                    <a:lnTo>
                      <a:pt x="71" y="284"/>
                    </a:lnTo>
                    <a:lnTo>
                      <a:pt x="65" y="280"/>
                    </a:lnTo>
                    <a:lnTo>
                      <a:pt x="62" y="279"/>
                    </a:lnTo>
                    <a:lnTo>
                      <a:pt x="59" y="280"/>
                    </a:lnTo>
                    <a:lnTo>
                      <a:pt x="55" y="282"/>
                    </a:lnTo>
                    <a:lnTo>
                      <a:pt x="52" y="280"/>
                    </a:lnTo>
                    <a:lnTo>
                      <a:pt x="43" y="263"/>
                    </a:lnTo>
                    <a:lnTo>
                      <a:pt x="33" y="262"/>
                    </a:lnTo>
                    <a:lnTo>
                      <a:pt x="26" y="257"/>
                    </a:lnTo>
                    <a:lnTo>
                      <a:pt x="14" y="258"/>
                    </a:lnTo>
                    <a:lnTo>
                      <a:pt x="7" y="248"/>
                    </a:lnTo>
                    <a:lnTo>
                      <a:pt x="0" y="251"/>
                    </a:lnTo>
                    <a:lnTo>
                      <a:pt x="12" y="214"/>
                    </a:lnTo>
                    <a:lnTo>
                      <a:pt x="14" y="221"/>
                    </a:lnTo>
                    <a:lnTo>
                      <a:pt x="9" y="241"/>
                    </a:lnTo>
                    <a:lnTo>
                      <a:pt x="21" y="243"/>
                    </a:lnTo>
                    <a:lnTo>
                      <a:pt x="18" y="233"/>
                    </a:lnTo>
                    <a:lnTo>
                      <a:pt x="21" y="231"/>
                    </a:lnTo>
                    <a:lnTo>
                      <a:pt x="19" y="217"/>
                    </a:lnTo>
                    <a:lnTo>
                      <a:pt x="24" y="212"/>
                    </a:lnTo>
                    <a:lnTo>
                      <a:pt x="31" y="210"/>
                    </a:lnTo>
                    <a:lnTo>
                      <a:pt x="28" y="207"/>
                    </a:lnTo>
                    <a:lnTo>
                      <a:pt x="18" y="205"/>
                    </a:lnTo>
                    <a:lnTo>
                      <a:pt x="14" y="204"/>
                    </a:lnTo>
                    <a:lnTo>
                      <a:pt x="14" y="197"/>
                    </a:lnTo>
                    <a:lnTo>
                      <a:pt x="16" y="185"/>
                    </a:lnTo>
                    <a:lnTo>
                      <a:pt x="18" y="185"/>
                    </a:lnTo>
                    <a:lnTo>
                      <a:pt x="18" y="188"/>
                    </a:lnTo>
                    <a:lnTo>
                      <a:pt x="21" y="195"/>
                    </a:lnTo>
                    <a:lnTo>
                      <a:pt x="23" y="188"/>
                    </a:lnTo>
                    <a:lnTo>
                      <a:pt x="42" y="186"/>
                    </a:lnTo>
                    <a:lnTo>
                      <a:pt x="28" y="180"/>
                    </a:lnTo>
                    <a:lnTo>
                      <a:pt x="28" y="174"/>
                    </a:lnTo>
                    <a:lnTo>
                      <a:pt x="23" y="171"/>
                    </a:lnTo>
                    <a:lnTo>
                      <a:pt x="16" y="181"/>
                    </a:lnTo>
                    <a:lnTo>
                      <a:pt x="21" y="157"/>
                    </a:lnTo>
                    <a:lnTo>
                      <a:pt x="21" y="145"/>
                    </a:lnTo>
                    <a:lnTo>
                      <a:pt x="18" y="135"/>
                    </a:lnTo>
                    <a:lnTo>
                      <a:pt x="21" y="116"/>
                    </a:lnTo>
                    <a:lnTo>
                      <a:pt x="23" y="104"/>
                    </a:lnTo>
                    <a:lnTo>
                      <a:pt x="19" y="86"/>
                    </a:lnTo>
                    <a:lnTo>
                      <a:pt x="14" y="75"/>
                    </a:lnTo>
                    <a:lnTo>
                      <a:pt x="14" y="45"/>
                    </a:lnTo>
                    <a:lnTo>
                      <a:pt x="18" y="38"/>
                    </a:lnTo>
                    <a:lnTo>
                      <a:pt x="23" y="22"/>
                    </a:lnTo>
                    <a:lnTo>
                      <a:pt x="31" y="28"/>
                    </a:lnTo>
                    <a:lnTo>
                      <a:pt x="65" y="60"/>
                    </a:lnTo>
                    <a:lnTo>
                      <a:pt x="105" y="77"/>
                    </a:lnTo>
                    <a:lnTo>
                      <a:pt x="125" y="79"/>
                    </a:lnTo>
                    <a:lnTo>
                      <a:pt x="137" y="89"/>
                    </a:lnTo>
                    <a:lnTo>
                      <a:pt x="137" y="91"/>
                    </a:lnTo>
                    <a:lnTo>
                      <a:pt x="144" y="86"/>
                    </a:lnTo>
                    <a:lnTo>
                      <a:pt x="149" y="87"/>
                    </a:lnTo>
                    <a:lnTo>
                      <a:pt x="146" y="92"/>
                    </a:lnTo>
                    <a:lnTo>
                      <a:pt x="151" y="111"/>
                    </a:lnTo>
                    <a:lnTo>
                      <a:pt x="149" y="118"/>
                    </a:lnTo>
                    <a:lnTo>
                      <a:pt x="141" y="121"/>
                    </a:lnTo>
                    <a:lnTo>
                      <a:pt x="137" y="121"/>
                    </a:lnTo>
                    <a:lnTo>
                      <a:pt x="139" y="115"/>
                    </a:lnTo>
                    <a:lnTo>
                      <a:pt x="134" y="116"/>
                    </a:lnTo>
                    <a:lnTo>
                      <a:pt x="127" y="132"/>
                    </a:lnTo>
                    <a:lnTo>
                      <a:pt x="118" y="137"/>
                    </a:lnTo>
                    <a:lnTo>
                      <a:pt x="105" y="151"/>
                    </a:lnTo>
                    <a:lnTo>
                      <a:pt x="100" y="161"/>
                    </a:lnTo>
                    <a:lnTo>
                      <a:pt x="110" y="163"/>
                    </a:lnTo>
                    <a:lnTo>
                      <a:pt x="124" y="157"/>
                    </a:lnTo>
                    <a:lnTo>
                      <a:pt x="108" y="163"/>
                    </a:lnTo>
                    <a:lnTo>
                      <a:pt x="103" y="159"/>
                    </a:lnTo>
                    <a:lnTo>
                      <a:pt x="113" y="145"/>
                    </a:lnTo>
                    <a:lnTo>
                      <a:pt x="124" y="139"/>
                    </a:lnTo>
                    <a:lnTo>
                      <a:pt x="137" y="137"/>
                    </a:lnTo>
                    <a:lnTo>
                      <a:pt x="141" y="127"/>
                    </a:lnTo>
                    <a:lnTo>
                      <a:pt x="153" y="120"/>
                    </a:lnTo>
                    <a:lnTo>
                      <a:pt x="154" y="111"/>
                    </a:lnTo>
                    <a:lnTo>
                      <a:pt x="159" y="115"/>
                    </a:lnTo>
                    <a:lnTo>
                      <a:pt x="159" y="132"/>
                    </a:lnTo>
                    <a:lnTo>
                      <a:pt x="147" y="135"/>
                    </a:lnTo>
                    <a:lnTo>
                      <a:pt x="146" y="149"/>
                    </a:lnTo>
                    <a:lnTo>
                      <a:pt x="147" y="149"/>
                    </a:lnTo>
                    <a:lnTo>
                      <a:pt x="147" y="154"/>
                    </a:lnTo>
                    <a:lnTo>
                      <a:pt x="149" y="157"/>
                    </a:lnTo>
                    <a:lnTo>
                      <a:pt x="142" y="168"/>
                    </a:lnTo>
                    <a:lnTo>
                      <a:pt x="142" y="169"/>
                    </a:lnTo>
                    <a:lnTo>
                      <a:pt x="139" y="173"/>
                    </a:lnTo>
                    <a:lnTo>
                      <a:pt x="139" y="180"/>
                    </a:lnTo>
                    <a:lnTo>
                      <a:pt x="137" y="181"/>
                    </a:lnTo>
                    <a:lnTo>
                      <a:pt x="136" y="176"/>
                    </a:lnTo>
                    <a:lnTo>
                      <a:pt x="136" y="180"/>
                    </a:lnTo>
                    <a:lnTo>
                      <a:pt x="129" y="174"/>
                    </a:lnTo>
                    <a:lnTo>
                      <a:pt x="137" y="166"/>
                    </a:lnTo>
                    <a:lnTo>
                      <a:pt x="137" y="166"/>
                    </a:lnTo>
                    <a:lnTo>
                      <a:pt x="127" y="169"/>
                    </a:lnTo>
                    <a:lnTo>
                      <a:pt x="124" y="176"/>
                    </a:lnTo>
                    <a:lnTo>
                      <a:pt x="125" y="181"/>
                    </a:lnTo>
                    <a:lnTo>
                      <a:pt x="122" y="186"/>
                    </a:lnTo>
                    <a:lnTo>
                      <a:pt x="118" y="178"/>
                    </a:lnTo>
                    <a:lnTo>
                      <a:pt x="125" y="169"/>
                    </a:lnTo>
                    <a:lnTo>
                      <a:pt x="124" y="166"/>
                    </a:lnTo>
                    <a:lnTo>
                      <a:pt x="117" y="171"/>
                    </a:lnTo>
                    <a:lnTo>
                      <a:pt x="98" y="174"/>
                    </a:lnTo>
                    <a:lnTo>
                      <a:pt x="96" y="188"/>
                    </a:lnTo>
                    <a:lnTo>
                      <a:pt x="100" y="188"/>
                    </a:lnTo>
                    <a:lnTo>
                      <a:pt x="106" y="195"/>
                    </a:lnTo>
                    <a:lnTo>
                      <a:pt x="118" y="190"/>
                    </a:lnTo>
                    <a:lnTo>
                      <a:pt x="122" y="197"/>
                    </a:lnTo>
                    <a:lnTo>
                      <a:pt x="124" y="195"/>
                    </a:lnTo>
                    <a:lnTo>
                      <a:pt x="134" y="188"/>
                    </a:lnTo>
                    <a:lnTo>
                      <a:pt x="141" y="180"/>
                    </a:lnTo>
                    <a:lnTo>
                      <a:pt x="141" y="176"/>
                    </a:lnTo>
                    <a:lnTo>
                      <a:pt x="147" y="185"/>
                    </a:lnTo>
                    <a:lnTo>
                      <a:pt x="151" y="183"/>
                    </a:lnTo>
                    <a:lnTo>
                      <a:pt x="147" y="180"/>
                    </a:lnTo>
                    <a:lnTo>
                      <a:pt x="149" y="178"/>
                    </a:lnTo>
                    <a:lnTo>
                      <a:pt x="158" y="178"/>
                    </a:lnTo>
                    <a:lnTo>
                      <a:pt x="159" y="173"/>
                    </a:lnTo>
                    <a:lnTo>
                      <a:pt x="158" y="159"/>
                    </a:lnTo>
                    <a:lnTo>
                      <a:pt x="161" y="151"/>
                    </a:lnTo>
                    <a:lnTo>
                      <a:pt x="159" y="142"/>
                    </a:lnTo>
                    <a:lnTo>
                      <a:pt x="165" y="132"/>
                    </a:lnTo>
                    <a:lnTo>
                      <a:pt x="177" y="116"/>
                    </a:lnTo>
                    <a:lnTo>
                      <a:pt x="182" y="115"/>
                    </a:lnTo>
                    <a:lnTo>
                      <a:pt x="183" y="111"/>
                    </a:lnTo>
                    <a:lnTo>
                      <a:pt x="177" y="96"/>
                    </a:lnTo>
                    <a:lnTo>
                      <a:pt x="178" y="86"/>
                    </a:lnTo>
                    <a:close/>
                    <a:moveTo>
                      <a:pt x="144" y="51"/>
                    </a:moveTo>
                    <a:lnTo>
                      <a:pt x="137" y="46"/>
                    </a:lnTo>
                    <a:lnTo>
                      <a:pt x="134" y="39"/>
                    </a:lnTo>
                    <a:lnTo>
                      <a:pt x="134" y="36"/>
                    </a:lnTo>
                    <a:lnTo>
                      <a:pt x="137" y="31"/>
                    </a:lnTo>
                    <a:lnTo>
                      <a:pt x="141" y="33"/>
                    </a:lnTo>
                    <a:lnTo>
                      <a:pt x="146" y="39"/>
                    </a:lnTo>
                    <a:lnTo>
                      <a:pt x="144" y="43"/>
                    </a:lnTo>
                    <a:lnTo>
                      <a:pt x="147" y="43"/>
                    </a:lnTo>
                    <a:lnTo>
                      <a:pt x="142" y="45"/>
                    </a:lnTo>
                    <a:lnTo>
                      <a:pt x="142" y="46"/>
                    </a:lnTo>
                    <a:lnTo>
                      <a:pt x="144" y="51"/>
                    </a:lnTo>
                    <a:close/>
                    <a:moveTo>
                      <a:pt x="156" y="74"/>
                    </a:moveTo>
                    <a:lnTo>
                      <a:pt x="165" y="63"/>
                    </a:lnTo>
                    <a:lnTo>
                      <a:pt x="168" y="63"/>
                    </a:lnTo>
                    <a:lnTo>
                      <a:pt x="171" y="74"/>
                    </a:lnTo>
                    <a:lnTo>
                      <a:pt x="170" y="77"/>
                    </a:lnTo>
                    <a:lnTo>
                      <a:pt x="165" y="74"/>
                    </a:lnTo>
                    <a:lnTo>
                      <a:pt x="154" y="79"/>
                    </a:lnTo>
                    <a:lnTo>
                      <a:pt x="163" y="84"/>
                    </a:lnTo>
                    <a:lnTo>
                      <a:pt x="163" y="98"/>
                    </a:lnTo>
                    <a:lnTo>
                      <a:pt x="166" y="98"/>
                    </a:lnTo>
                    <a:lnTo>
                      <a:pt x="173" y="106"/>
                    </a:lnTo>
                    <a:lnTo>
                      <a:pt x="173" y="113"/>
                    </a:lnTo>
                    <a:lnTo>
                      <a:pt x="170" y="118"/>
                    </a:lnTo>
                    <a:lnTo>
                      <a:pt x="166" y="116"/>
                    </a:lnTo>
                    <a:lnTo>
                      <a:pt x="166" y="108"/>
                    </a:lnTo>
                    <a:lnTo>
                      <a:pt x="159" y="110"/>
                    </a:lnTo>
                    <a:lnTo>
                      <a:pt x="158" y="101"/>
                    </a:lnTo>
                    <a:lnTo>
                      <a:pt x="156" y="84"/>
                    </a:lnTo>
                    <a:lnTo>
                      <a:pt x="153" y="79"/>
                    </a:lnTo>
                    <a:lnTo>
                      <a:pt x="156" y="74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lIns="44450" tIns="44450" rIns="44450" bIns="4445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53565A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" name="Freeform 7">
                <a:extLst>
                  <a:ext uri="{FF2B5EF4-FFF2-40B4-BE49-F238E27FC236}">
                    <a16:creationId xmlns:a16="http://schemas.microsoft.com/office/drawing/2014/main" id="{5F06AD58-2E00-4F3A-A186-91350C5572F3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2938186" y="1775716"/>
                <a:ext cx="1400927" cy="888864"/>
              </a:xfrm>
              <a:custGeom>
                <a:avLst/>
                <a:gdLst/>
                <a:ahLst/>
                <a:cxnLst>
                  <a:cxn ang="0">
                    <a:pos x="269" y="520"/>
                  </a:cxn>
                  <a:cxn ang="0">
                    <a:pos x="269" y="530"/>
                  </a:cxn>
                  <a:cxn ang="0">
                    <a:pos x="257" y="528"/>
                  </a:cxn>
                  <a:cxn ang="0">
                    <a:pos x="241" y="530"/>
                  </a:cxn>
                  <a:cxn ang="0">
                    <a:pos x="224" y="525"/>
                  </a:cxn>
                  <a:cxn ang="0">
                    <a:pos x="211" y="522"/>
                  </a:cxn>
                  <a:cxn ang="0">
                    <a:pos x="200" y="525"/>
                  </a:cxn>
                  <a:cxn ang="0">
                    <a:pos x="185" y="523"/>
                  </a:cxn>
                  <a:cxn ang="0">
                    <a:pos x="166" y="523"/>
                  </a:cxn>
                  <a:cxn ang="0">
                    <a:pos x="159" y="530"/>
                  </a:cxn>
                  <a:cxn ang="0">
                    <a:pos x="151" y="520"/>
                  </a:cxn>
                  <a:cxn ang="0">
                    <a:pos x="147" y="506"/>
                  </a:cxn>
                  <a:cxn ang="0">
                    <a:pos x="146" y="489"/>
                  </a:cxn>
                  <a:cxn ang="0">
                    <a:pos x="132" y="481"/>
                  </a:cxn>
                  <a:cxn ang="0">
                    <a:pos x="124" y="462"/>
                  </a:cxn>
                  <a:cxn ang="0">
                    <a:pos x="129" y="452"/>
                  </a:cxn>
                  <a:cxn ang="0">
                    <a:pos x="122" y="443"/>
                  </a:cxn>
                  <a:cxn ang="0">
                    <a:pos x="117" y="431"/>
                  </a:cxn>
                  <a:cxn ang="0">
                    <a:pos x="112" y="409"/>
                  </a:cxn>
                  <a:cxn ang="0">
                    <a:pos x="110" y="397"/>
                  </a:cxn>
                  <a:cxn ang="0">
                    <a:pos x="106" y="383"/>
                  </a:cxn>
                  <a:cxn ang="0">
                    <a:pos x="100" y="376"/>
                  </a:cxn>
                  <a:cxn ang="0">
                    <a:pos x="93" y="385"/>
                  </a:cxn>
                  <a:cxn ang="0">
                    <a:pos x="79" y="388"/>
                  </a:cxn>
                  <a:cxn ang="0">
                    <a:pos x="69" y="392"/>
                  </a:cxn>
                  <a:cxn ang="0">
                    <a:pos x="59" y="381"/>
                  </a:cxn>
                  <a:cxn ang="0">
                    <a:pos x="62" y="369"/>
                  </a:cxn>
                  <a:cxn ang="0">
                    <a:pos x="65" y="356"/>
                  </a:cxn>
                  <a:cxn ang="0">
                    <a:pos x="76" y="351"/>
                  </a:cxn>
                  <a:cxn ang="0">
                    <a:pos x="71" y="337"/>
                  </a:cxn>
                  <a:cxn ang="0">
                    <a:pos x="74" y="325"/>
                  </a:cxn>
                  <a:cxn ang="0">
                    <a:pos x="77" y="320"/>
                  </a:cxn>
                  <a:cxn ang="0">
                    <a:pos x="84" y="296"/>
                  </a:cxn>
                  <a:cxn ang="0">
                    <a:pos x="91" y="284"/>
                  </a:cxn>
                  <a:cxn ang="0">
                    <a:pos x="88" y="269"/>
                  </a:cxn>
                  <a:cxn ang="0">
                    <a:pos x="74" y="264"/>
                  </a:cxn>
                  <a:cxn ang="0">
                    <a:pos x="64" y="258"/>
                  </a:cxn>
                  <a:cxn ang="0">
                    <a:pos x="57" y="246"/>
                  </a:cxn>
                  <a:cxn ang="0">
                    <a:pos x="53" y="228"/>
                  </a:cxn>
                  <a:cxn ang="0">
                    <a:pos x="45" y="212"/>
                  </a:cxn>
                  <a:cxn ang="0">
                    <a:pos x="35" y="192"/>
                  </a:cxn>
                  <a:cxn ang="0">
                    <a:pos x="21" y="182"/>
                  </a:cxn>
                  <a:cxn ang="0">
                    <a:pos x="9" y="168"/>
                  </a:cxn>
                  <a:cxn ang="0">
                    <a:pos x="16" y="163"/>
                  </a:cxn>
                  <a:cxn ang="0">
                    <a:pos x="16" y="146"/>
                  </a:cxn>
                  <a:cxn ang="0">
                    <a:pos x="11" y="127"/>
                  </a:cxn>
                  <a:cxn ang="0">
                    <a:pos x="2" y="108"/>
                  </a:cxn>
                  <a:cxn ang="0">
                    <a:pos x="115" y="19"/>
                  </a:cxn>
                  <a:cxn ang="0">
                    <a:pos x="484" y="82"/>
                  </a:cxn>
                  <a:cxn ang="0">
                    <a:pos x="870" y="127"/>
                  </a:cxn>
                  <a:cxn ang="0">
                    <a:pos x="855" y="303"/>
                  </a:cxn>
                  <a:cxn ang="0">
                    <a:pos x="843" y="457"/>
                  </a:cxn>
                  <a:cxn ang="0">
                    <a:pos x="756" y="546"/>
                  </a:cxn>
                  <a:cxn ang="0">
                    <a:pos x="489" y="515"/>
                  </a:cxn>
                  <a:cxn ang="0">
                    <a:pos x="306" y="487"/>
                  </a:cxn>
                  <a:cxn ang="0">
                    <a:pos x="293" y="537"/>
                  </a:cxn>
                  <a:cxn ang="0">
                    <a:pos x="288" y="525"/>
                  </a:cxn>
                  <a:cxn ang="0">
                    <a:pos x="282" y="515"/>
                  </a:cxn>
                  <a:cxn ang="0">
                    <a:pos x="276" y="515"/>
                  </a:cxn>
                </a:cxnLst>
                <a:rect l="0" t="0" r="r" b="b"/>
                <a:pathLst>
                  <a:path w="870" h="552">
                    <a:moveTo>
                      <a:pt x="271" y="513"/>
                    </a:moveTo>
                    <a:lnTo>
                      <a:pt x="269" y="515"/>
                    </a:lnTo>
                    <a:lnTo>
                      <a:pt x="271" y="516"/>
                    </a:lnTo>
                    <a:lnTo>
                      <a:pt x="271" y="520"/>
                    </a:lnTo>
                    <a:lnTo>
                      <a:pt x="269" y="520"/>
                    </a:lnTo>
                    <a:lnTo>
                      <a:pt x="267" y="520"/>
                    </a:lnTo>
                    <a:lnTo>
                      <a:pt x="267" y="523"/>
                    </a:lnTo>
                    <a:lnTo>
                      <a:pt x="265" y="525"/>
                    </a:lnTo>
                    <a:lnTo>
                      <a:pt x="265" y="530"/>
                    </a:lnTo>
                    <a:lnTo>
                      <a:pt x="269" y="530"/>
                    </a:lnTo>
                    <a:lnTo>
                      <a:pt x="269" y="532"/>
                    </a:lnTo>
                    <a:lnTo>
                      <a:pt x="267" y="532"/>
                    </a:lnTo>
                    <a:lnTo>
                      <a:pt x="265" y="532"/>
                    </a:lnTo>
                    <a:lnTo>
                      <a:pt x="260" y="528"/>
                    </a:lnTo>
                    <a:lnTo>
                      <a:pt x="257" y="528"/>
                    </a:lnTo>
                    <a:lnTo>
                      <a:pt x="252" y="527"/>
                    </a:lnTo>
                    <a:lnTo>
                      <a:pt x="248" y="528"/>
                    </a:lnTo>
                    <a:lnTo>
                      <a:pt x="245" y="530"/>
                    </a:lnTo>
                    <a:lnTo>
                      <a:pt x="243" y="528"/>
                    </a:lnTo>
                    <a:lnTo>
                      <a:pt x="241" y="530"/>
                    </a:lnTo>
                    <a:lnTo>
                      <a:pt x="238" y="525"/>
                    </a:lnTo>
                    <a:lnTo>
                      <a:pt x="233" y="523"/>
                    </a:lnTo>
                    <a:lnTo>
                      <a:pt x="229" y="525"/>
                    </a:lnTo>
                    <a:lnTo>
                      <a:pt x="226" y="525"/>
                    </a:lnTo>
                    <a:lnTo>
                      <a:pt x="224" y="525"/>
                    </a:lnTo>
                    <a:lnTo>
                      <a:pt x="223" y="525"/>
                    </a:lnTo>
                    <a:lnTo>
                      <a:pt x="219" y="525"/>
                    </a:lnTo>
                    <a:lnTo>
                      <a:pt x="218" y="523"/>
                    </a:lnTo>
                    <a:lnTo>
                      <a:pt x="212" y="523"/>
                    </a:lnTo>
                    <a:lnTo>
                      <a:pt x="211" y="522"/>
                    </a:lnTo>
                    <a:lnTo>
                      <a:pt x="211" y="520"/>
                    </a:lnTo>
                    <a:lnTo>
                      <a:pt x="209" y="518"/>
                    </a:lnTo>
                    <a:lnTo>
                      <a:pt x="206" y="520"/>
                    </a:lnTo>
                    <a:lnTo>
                      <a:pt x="202" y="522"/>
                    </a:lnTo>
                    <a:lnTo>
                      <a:pt x="200" y="525"/>
                    </a:lnTo>
                    <a:lnTo>
                      <a:pt x="199" y="528"/>
                    </a:lnTo>
                    <a:lnTo>
                      <a:pt x="194" y="528"/>
                    </a:lnTo>
                    <a:lnTo>
                      <a:pt x="192" y="525"/>
                    </a:lnTo>
                    <a:lnTo>
                      <a:pt x="188" y="527"/>
                    </a:lnTo>
                    <a:lnTo>
                      <a:pt x="185" y="523"/>
                    </a:lnTo>
                    <a:lnTo>
                      <a:pt x="177" y="522"/>
                    </a:lnTo>
                    <a:lnTo>
                      <a:pt x="173" y="520"/>
                    </a:lnTo>
                    <a:lnTo>
                      <a:pt x="171" y="520"/>
                    </a:lnTo>
                    <a:lnTo>
                      <a:pt x="168" y="522"/>
                    </a:lnTo>
                    <a:lnTo>
                      <a:pt x="166" y="523"/>
                    </a:lnTo>
                    <a:lnTo>
                      <a:pt x="163" y="527"/>
                    </a:lnTo>
                    <a:lnTo>
                      <a:pt x="163" y="528"/>
                    </a:lnTo>
                    <a:lnTo>
                      <a:pt x="163" y="532"/>
                    </a:lnTo>
                    <a:lnTo>
                      <a:pt x="161" y="534"/>
                    </a:lnTo>
                    <a:lnTo>
                      <a:pt x="159" y="530"/>
                    </a:lnTo>
                    <a:lnTo>
                      <a:pt x="158" y="528"/>
                    </a:lnTo>
                    <a:lnTo>
                      <a:pt x="154" y="527"/>
                    </a:lnTo>
                    <a:lnTo>
                      <a:pt x="151" y="522"/>
                    </a:lnTo>
                    <a:lnTo>
                      <a:pt x="149" y="522"/>
                    </a:lnTo>
                    <a:lnTo>
                      <a:pt x="151" y="520"/>
                    </a:lnTo>
                    <a:lnTo>
                      <a:pt x="149" y="516"/>
                    </a:lnTo>
                    <a:lnTo>
                      <a:pt x="151" y="515"/>
                    </a:lnTo>
                    <a:lnTo>
                      <a:pt x="149" y="511"/>
                    </a:lnTo>
                    <a:lnTo>
                      <a:pt x="149" y="510"/>
                    </a:lnTo>
                    <a:lnTo>
                      <a:pt x="147" y="506"/>
                    </a:lnTo>
                    <a:lnTo>
                      <a:pt x="149" y="501"/>
                    </a:lnTo>
                    <a:lnTo>
                      <a:pt x="149" y="496"/>
                    </a:lnTo>
                    <a:lnTo>
                      <a:pt x="147" y="493"/>
                    </a:lnTo>
                    <a:lnTo>
                      <a:pt x="147" y="491"/>
                    </a:lnTo>
                    <a:lnTo>
                      <a:pt x="146" y="489"/>
                    </a:lnTo>
                    <a:lnTo>
                      <a:pt x="146" y="486"/>
                    </a:lnTo>
                    <a:lnTo>
                      <a:pt x="139" y="479"/>
                    </a:lnTo>
                    <a:lnTo>
                      <a:pt x="139" y="479"/>
                    </a:lnTo>
                    <a:lnTo>
                      <a:pt x="134" y="481"/>
                    </a:lnTo>
                    <a:lnTo>
                      <a:pt x="132" y="481"/>
                    </a:lnTo>
                    <a:lnTo>
                      <a:pt x="130" y="477"/>
                    </a:lnTo>
                    <a:lnTo>
                      <a:pt x="127" y="474"/>
                    </a:lnTo>
                    <a:lnTo>
                      <a:pt x="125" y="472"/>
                    </a:lnTo>
                    <a:lnTo>
                      <a:pt x="122" y="463"/>
                    </a:lnTo>
                    <a:lnTo>
                      <a:pt x="124" y="462"/>
                    </a:lnTo>
                    <a:lnTo>
                      <a:pt x="125" y="462"/>
                    </a:lnTo>
                    <a:lnTo>
                      <a:pt x="127" y="462"/>
                    </a:lnTo>
                    <a:lnTo>
                      <a:pt x="129" y="457"/>
                    </a:lnTo>
                    <a:lnTo>
                      <a:pt x="127" y="453"/>
                    </a:lnTo>
                    <a:lnTo>
                      <a:pt x="129" y="452"/>
                    </a:lnTo>
                    <a:lnTo>
                      <a:pt x="125" y="450"/>
                    </a:lnTo>
                    <a:lnTo>
                      <a:pt x="125" y="448"/>
                    </a:lnTo>
                    <a:lnTo>
                      <a:pt x="124" y="446"/>
                    </a:lnTo>
                    <a:lnTo>
                      <a:pt x="125" y="445"/>
                    </a:lnTo>
                    <a:lnTo>
                      <a:pt x="122" y="443"/>
                    </a:lnTo>
                    <a:lnTo>
                      <a:pt x="120" y="443"/>
                    </a:lnTo>
                    <a:lnTo>
                      <a:pt x="122" y="441"/>
                    </a:lnTo>
                    <a:lnTo>
                      <a:pt x="120" y="438"/>
                    </a:lnTo>
                    <a:lnTo>
                      <a:pt x="120" y="434"/>
                    </a:lnTo>
                    <a:lnTo>
                      <a:pt x="117" y="431"/>
                    </a:lnTo>
                    <a:lnTo>
                      <a:pt x="115" y="426"/>
                    </a:lnTo>
                    <a:lnTo>
                      <a:pt x="115" y="424"/>
                    </a:lnTo>
                    <a:lnTo>
                      <a:pt x="112" y="419"/>
                    </a:lnTo>
                    <a:lnTo>
                      <a:pt x="113" y="412"/>
                    </a:lnTo>
                    <a:lnTo>
                      <a:pt x="112" y="409"/>
                    </a:lnTo>
                    <a:lnTo>
                      <a:pt x="112" y="405"/>
                    </a:lnTo>
                    <a:lnTo>
                      <a:pt x="113" y="402"/>
                    </a:lnTo>
                    <a:lnTo>
                      <a:pt x="113" y="399"/>
                    </a:lnTo>
                    <a:lnTo>
                      <a:pt x="113" y="397"/>
                    </a:lnTo>
                    <a:lnTo>
                      <a:pt x="110" y="397"/>
                    </a:lnTo>
                    <a:lnTo>
                      <a:pt x="113" y="390"/>
                    </a:lnTo>
                    <a:lnTo>
                      <a:pt x="112" y="388"/>
                    </a:lnTo>
                    <a:lnTo>
                      <a:pt x="110" y="387"/>
                    </a:lnTo>
                    <a:lnTo>
                      <a:pt x="106" y="385"/>
                    </a:lnTo>
                    <a:lnTo>
                      <a:pt x="106" y="383"/>
                    </a:lnTo>
                    <a:lnTo>
                      <a:pt x="105" y="381"/>
                    </a:lnTo>
                    <a:lnTo>
                      <a:pt x="105" y="380"/>
                    </a:lnTo>
                    <a:lnTo>
                      <a:pt x="103" y="378"/>
                    </a:lnTo>
                    <a:lnTo>
                      <a:pt x="103" y="376"/>
                    </a:lnTo>
                    <a:lnTo>
                      <a:pt x="100" y="376"/>
                    </a:lnTo>
                    <a:lnTo>
                      <a:pt x="98" y="378"/>
                    </a:lnTo>
                    <a:lnTo>
                      <a:pt x="98" y="380"/>
                    </a:lnTo>
                    <a:lnTo>
                      <a:pt x="98" y="381"/>
                    </a:lnTo>
                    <a:lnTo>
                      <a:pt x="94" y="381"/>
                    </a:lnTo>
                    <a:lnTo>
                      <a:pt x="93" y="385"/>
                    </a:lnTo>
                    <a:lnTo>
                      <a:pt x="89" y="387"/>
                    </a:lnTo>
                    <a:lnTo>
                      <a:pt x="88" y="388"/>
                    </a:lnTo>
                    <a:lnTo>
                      <a:pt x="84" y="388"/>
                    </a:lnTo>
                    <a:lnTo>
                      <a:pt x="83" y="390"/>
                    </a:lnTo>
                    <a:lnTo>
                      <a:pt x="79" y="388"/>
                    </a:lnTo>
                    <a:lnTo>
                      <a:pt x="77" y="392"/>
                    </a:lnTo>
                    <a:lnTo>
                      <a:pt x="77" y="393"/>
                    </a:lnTo>
                    <a:lnTo>
                      <a:pt x="72" y="395"/>
                    </a:lnTo>
                    <a:lnTo>
                      <a:pt x="71" y="395"/>
                    </a:lnTo>
                    <a:lnTo>
                      <a:pt x="69" y="392"/>
                    </a:lnTo>
                    <a:lnTo>
                      <a:pt x="65" y="390"/>
                    </a:lnTo>
                    <a:lnTo>
                      <a:pt x="65" y="387"/>
                    </a:lnTo>
                    <a:lnTo>
                      <a:pt x="64" y="385"/>
                    </a:lnTo>
                    <a:lnTo>
                      <a:pt x="60" y="383"/>
                    </a:lnTo>
                    <a:lnTo>
                      <a:pt x="59" y="381"/>
                    </a:lnTo>
                    <a:lnTo>
                      <a:pt x="55" y="383"/>
                    </a:lnTo>
                    <a:lnTo>
                      <a:pt x="59" y="378"/>
                    </a:lnTo>
                    <a:lnTo>
                      <a:pt x="57" y="375"/>
                    </a:lnTo>
                    <a:lnTo>
                      <a:pt x="62" y="373"/>
                    </a:lnTo>
                    <a:lnTo>
                      <a:pt x="62" y="369"/>
                    </a:lnTo>
                    <a:lnTo>
                      <a:pt x="64" y="368"/>
                    </a:lnTo>
                    <a:lnTo>
                      <a:pt x="62" y="364"/>
                    </a:lnTo>
                    <a:lnTo>
                      <a:pt x="62" y="363"/>
                    </a:lnTo>
                    <a:lnTo>
                      <a:pt x="60" y="361"/>
                    </a:lnTo>
                    <a:lnTo>
                      <a:pt x="65" y="356"/>
                    </a:lnTo>
                    <a:lnTo>
                      <a:pt x="67" y="352"/>
                    </a:lnTo>
                    <a:lnTo>
                      <a:pt x="69" y="354"/>
                    </a:lnTo>
                    <a:lnTo>
                      <a:pt x="71" y="352"/>
                    </a:lnTo>
                    <a:lnTo>
                      <a:pt x="74" y="354"/>
                    </a:lnTo>
                    <a:lnTo>
                      <a:pt x="76" y="351"/>
                    </a:lnTo>
                    <a:lnTo>
                      <a:pt x="74" y="347"/>
                    </a:lnTo>
                    <a:lnTo>
                      <a:pt x="74" y="346"/>
                    </a:lnTo>
                    <a:lnTo>
                      <a:pt x="76" y="342"/>
                    </a:lnTo>
                    <a:lnTo>
                      <a:pt x="76" y="340"/>
                    </a:lnTo>
                    <a:lnTo>
                      <a:pt x="71" y="337"/>
                    </a:lnTo>
                    <a:lnTo>
                      <a:pt x="72" y="335"/>
                    </a:lnTo>
                    <a:lnTo>
                      <a:pt x="71" y="334"/>
                    </a:lnTo>
                    <a:lnTo>
                      <a:pt x="74" y="332"/>
                    </a:lnTo>
                    <a:lnTo>
                      <a:pt x="74" y="328"/>
                    </a:lnTo>
                    <a:lnTo>
                      <a:pt x="74" y="325"/>
                    </a:lnTo>
                    <a:lnTo>
                      <a:pt x="72" y="323"/>
                    </a:lnTo>
                    <a:lnTo>
                      <a:pt x="71" y="322"/>
                    </a:lnTo>
                    <a:lnTo>
                      <a:pt x="72" y="320"/>
                    </a:lnTo>
                    <a:lnTo>
                      <a:pt x="76" y="320"/>
                    </a:lnTo>
                    <a:lnTo>
                      <a:pt x="77" y="320"/>
                    </a:lnTo>
                    <a:lnTo>
                      <a:pt x="79" y="313"/>
                    </a:lnTo>
                    <a:lnTo>
                      <a:pt x="77" y="311"/>
                    </a:lnTo>
                    <a:lnTo>
                      <a:pt x="77" y="310"/>
                    </a:lnTo>
                    <a:lnTo>
                      <a:pt x="81" y="308"/>
                    </a:lnTo>
                    <a:lnTo>
                      <a:pt x="84" y="296"/>
                    </a:lnTo>
                    <a:lnTo>
                      <a:pt x="86" y="296"/>
                    </a:lnTo>
                    <a:lnTo>
                      <a:pt x="88" y="293"/>
                    </a:lnTo>
                    <a:lnTo>
                      <a:pt x="86" y="286"/>
                    </a:lnTo>
                    <a:lnTo>
                      <a:pt x="91" y="286"/>
                    </a:lnTo>
                    <a:lnTo>
                      <a:pt x="91" y="284"/>
                    </a:lnTo>
                    <a:lnTo>
                      <a:pt x="93" y="277"/>
                    </a:lnTo>
                    <a:lnTo>
                      <a:pt x="96" y="274"/>
                    </a:lnTo>
                    <a:lnTo>
                      <a:pt x="96" y="270"/>
                    </a:lnTo>
                    <a:lnTo>
                      <a:pt x="93" y="269"/>
                    </a:lnTo>
                    <a:lnTo>
                      <a:pt x="88" y="269"/>
                    </a:lnTo>
                    <a:lnTo>
                      <a:pt x="84" y="270"/>
                    </a:lnTo>
                    <a:lnTo>
                      <a:pt x="81" y="269"/>
                    </a:lnTo>
                    <a:lnTo>
                      <a:pt x="74" y="269"/>
                    </a:lnTo>
                    <a:lnTo>
                      <a:pt x="72" y="265"/>
                    </a:lnTo>
                    <a:lnTo>
                      <a:pt x="74" y="264"/>
                    </a:lnTo>
                    <a:lnTo>
                      <a:pt x="76" y="262"/>
                    </a:lnTo>
                    <a:lnTo>
                      <a:pt x="72" y="257"/>
                    </a:lnTo>
                    <a:lnTo>
                      <a:pt x="71" y="257"/>
                    </a:lnTo>
                    <a:lnTo>
                      <a:pt x="65" y="260"/>
                    </a:lnTo>
                    <a:lnTo>
                      <a:pt x="64" y="258"/>
                    </a:lnTo>
                    <a:lnTo>
                      <a:pt x="65" y="253"/>
                    </a:lnTo>
                    <a:lnTo>
                      <a:pt x="64" y="252"/>
                    </a:lnTo>
                    <a:lnTo>
                      <a:pt x="62" y="250"/>
                    </a:lnTo>
                    <a:lnTo>
                      <a:pt x="60" y="248"/>
                    </a:lnTo>
                    <a:lnTo>
                      <a:pt x="57" y="246"/>
                    </a:lnTo>
                    <a:lnTo>
                      <a:pt x="55" y="240"/>
                    </a:lnTo>
                    <a:lnTo>
                      <a:pt x="57" y="236"/>
                    </a:lnTo>
                    <a:lnTo>
                      <a:pt x="59" y="234"/>
                    </a:lnTo>
                    <a:lnTo>
                      <a:pt x="55" y="233"/>
                    </a:lnTo>
                    <a:lnTo>
                      <a:pt x="53" y="228"/>
                    </a:lnTo>
                    <a:lnTo>
                      <a:pt x="52" y="228"/>
                    </a:lnTo>
                    <a:lnTo>
                      <a:pt x="50" y="226"/>
                    </a:lnTo>
                    <a:lnTo>
                      <a:pt x="48" y="221"/>
                    </a:lnTo>
                    <a:lnTo>
                      <a:pt x="47" y="216"/>
                    </a:lnTo>
                    <a:lnTo>
                      <a:pt x="45" y="212"/>
                    </a:lnTo>
                    <a:lnTo>
                      <a:pt x="43" y="211"/>
                    </a:lnTo>
                    <a:lnTo>
                      <a:pt x="43" y="209"/>
                    </a:lnTo>
                    <a:lnTo>
                      <a:pt x="36" y="200"/>
                    </a:lnTo>
                    <a:lnTo>
                      <a:pt x="36" y="193"/>
                    </a:lnTo>
                    <a:lnTo>
                      <a:pt x="35" y="192"/>
                    </a:lnTo>
                    <a:lnTo>
                      <a:pt x="31" y="190"/>
                    </a:lnTo>
                    <a:lnTo>
                      <a:pt x="30" y="188"/>
                    </a:lnTo>
                    <a:lnTo>
                      <a:pt x="24" y="187"/>
                    </a:lnTo>
                    <a:lnTo>
                      <a:pt x="23" y="187"/>
                    </a:lnTo>
                    <a:lnTo>
                      <a:pt x="21" y="182"/>
                    </a:lnTo>
                    <a:lnTo>
                      <a:pt x="19" y="176"/>
                    </a:lnTo>
                    <a:lnTo>
                      <a:pt x="16" y="175"/>
                    </a:lnTo>
                    <a:lnTo>
                      <a:pt x="16" y="173"/>
                    </a:lnTo>
                    <a:lnTo>
                      <a:pt x="9" y="170"/>
                    </a:lnTo>
                    <a:lnTo>
                      <a:pt x="9" y="168"/>
                    </a:lnTo>
                    <a:lnTo>
                      <a:pt x="11" y="166"/>
                    </a:lnTo>
                    <a:lnTo>
                      <a:pt x="18" y="168"/>
                    </a:lnTo>
                    <a:lnTo>
                      <a:pt x="18" y="166"/>
                    </a:lnTo>
                    <a:lnTo>
                      <a:pt x="19" y="164"/>
                    </a:lnTo>
                    <a:lnTo>
                      <a:pt x="16" y="163"/>
                    </a:lnTo>
                    <a:lnTo>
                      <a:pt x="16" y="159"/>
                    </a:lnTo>
                    <a:lnTo>
                      <a:pt x="12" y="158"/>
                    </a:lnTo>
                    <a:lnTo>
                      <a:pt x="18" y="152"/>
                    </a:lnTo>
                    <a:lnTo>
                      <a:pt x="18" y="149"/>
                    </a:lnTo>
                    <a:lnTo>
                      <a:pt x="16" y="146"/>
                    </a:lnTo>
                    <a:lnTo>
                      <a:pt x="18" y="141"/>
                    </a:lnTo>
                    <a:lnTo>
                      <a:pt x="14" y="139"/>
                    </a:lnTo>
                    <a:lnTo>
                      <a:pt x="14" y="135"/>
                    </a:lnTo>
                    <a:lnTo>
                      <a:pt x="11" y="132"/>
                    </a:lnTo>
                    <a:lnTo>
                      <a:pt x="11" y="127"/>
                    </a:lnTo>
                    <a:lnTo>
                      <a:pt x="11" y="125"/>
                    </a:lnTo>
                    <a:lnTo>
                      <a:pt x="7" y="123"/>
                    </a:lnTo>
                    <a:lnTo>
                      <a:pt x="6" y="120"/>
                    </a:lnTo>
                    <a:lnTo>
                      <a:pt x="2" y="113"/>
                    </a:lnTo>
                    <a:lnTo>
                      <a:pt x="2" y="108"/>
                    </a:lnTo>
                    <a:lnTo>
                      <a:pt x="0" y="106"/>
                    </a:lnTo>
                    <a:lnTo>
                      <a:pt x="6" y="82"/>
                    </a:lnTo>
                    <a:lnTo>
                      <a:pt x="12" y="52"/>
                    </a:lnTo>
                    <a:lnTo>
                      <a:pt x="23" y="0"/>
                    </a:lnTo>
                    <a:lnTo>
                      <a:pt x="115" y="19"/>
                    </a:lnTo>
                    <a:lnTo>
                      <a:pt x="163" y="29"/>
                    </a:lnTo>
                    <a:lnTo>
                      <a:pt x="294" y="53"/>
                    </a:lnTo>
                    <a:lnTo>
                      <a:pt x="358" y="64"/>
                    </a:lnTo>
                    <a:lnTo>
                      <a:pt x="395" y="69"/>
                    </a:lnTo>
                    <a:lnTo>
                      <a:pt x="484" y="82"/>
                    </a:lnTo>
                    <a:lnTo>
                      <a:pt x="571" y="94"/>
                    </a:lnTo>
                    <a:lnTo>
                      <a:pt x="648" y="105"/>
                    </a:lnTo>
                    <a:lnTo>
                      <a:pt x="723" y="113"/>
                    </a:lnTo>
                    <a:lnTo>
                      <a:pt x="799" y="120"/>
                    </a:lnTo>
                    <a:lnTo>
                      <a:pt x="870" y="127"/>
                    </a:lnTo>
                    <a:lnTo>
                      <a:pt x="867" y="164"/>
                    </a:lnTo>
                    <a:lnTo>
                      <a:pt x="865" y="192"/>
                    </a:lnTo>
                    <a:lnTo>
                      <a:pt x="862" y="233"/>
                    </a:lnTo>
                    <a:lnTo>
                      <a:pt x="857" y="296"/>
                    </a:lnTo>
                    <a:lnTo>
                      <a:pt x="855" y="303"/>
                    </a:lnTo>
                    <a:lnTo>
                      <a:pt x="850" y="376"/>
                    </a:lnTo>
                    <a:lnTo>
                      <a:pt x="848" y="387"/>
                    </a:lnTo>
                    <a:lnTo>
                      <a:pt x="846" y="416"/>
                    </a:lnTo>
                    <a:lnTo>
                      <a:pt x="843" y="452"/>
                    </a:lnTo>
                    <a:lnTo>
                      <a:pt x="843" y="457"/>
                    </a:lnTo>
                    <a:lnTo>
                      <a:pt x="836" y="528"/>
                    </a:lnTo>
                    <a:lnTo>
                      <a:pt x="835" y="552"/>
                    </a:lnTo>
                    <a:lnTo>
                      <a:pt x="833" y="552"/>
                    </a:lnTo>
                    <a:lnTo>
                      <a:pt x="759" y="546"/>
                    </a:lnTo>
                    <a:lnTo>
                      <a:pt x="756" y="546"/>
                    </a:lnTo>
                    <a:lnTo>
                      <a:pt x="686" y="539"/>
                    </a:lnTo>
                    <a:lnTo>
                      <a:pt x="667" y="535"/>
                    </a:lnTo>
                    <a:lnTo>
                      <a:pt x="544" y="522"/>
                    </a:lnTo>
                    <a:lnTo>
                      <a:pt x="517" y="518"/>
                    </a:lnTo>
                    <a:lnTo>
                      <a:pt x="489" y="515"/>
                    </a:lnTo>
                    <a:lnTo>
                      <a:pt x="400" y="501"/>
                    </a:lnTo>
                    <a:lnTo>
                      <a:pt x="387" y="499"/>
                    </a:lnTo>
                    <a:lnTo>
                      <a:pt x="356" y="496"/>
                    </a:lnTo>
                    <a:lnTo>
                      <a:pt x="353" y="496"/>
                    </a:lnTo>
                    <a:lnTo>
                      <a:pt x="306" y="487"/>
                    </a:lnTo>
                    <a:lnTo>
                      <a:pt x="301" y="523"/>
                    </a:lnTo>
                    <a:lnTo>
                      <a:pt x="298" y="544"/>
                    </a:lnTo>
                    <a:lnTo>
                      <a:pt x="294" y="542"/>
                    </a:lnTo>
                    <a:lnTo>
                      <a:pt x="293" y="539"/>
                    </a:lnTo>
                    <a:lnTo>
                      <a:pt x="293" y="537"/>
                    </a:lnTo>
                    <a:lnTo>
                      <a:pt x="291" y="534"/>
                    </a:lnTo>
                    <a:lnTo>
                      <a:pt x="289" y="532"/>
                    </a:lnTo>
                    <a:lnTo>
                      <a:pt x="288" y="530"/>
                    </a:lnTo>
                    <a:lnTo>
                      <a:pt x="286" y="527"/>
                    </a:lnTo>
                    <a:lnTo>
                      <a:pt x="288" y="525"/>
                    </a:lnTo>
                    <a:lnTo>
                      <a:pt x="288" y="525"/>
                    </a:lnTo>
                    <a:lnTo>
                      <a:pt x="284" y="523"/>
                    </a:lnTo>
                    <a:lnTo>
                      <a:pt x="284" y="520"/>
                    </a:lnTo>
                    <a:lnTo>
                      <a:pt x="282" y="518"/>
                    </a:lnTo>
                    <a:lnTo>
                      <a:pt x="282" y="515"/>
                    </a:lnTo>
                    <a:lnTo>
                      <a:pt x="282" y="513"/>
                    </a:lnTo>
                    <a:lnTo>
                      <a:pt x="279" y="513"/>
                    </a:lnTo>
                    <a:lnTo>
                      <a:pt x="279" y="510"/>
                    </a:lnTo>
                    <a:lnTo>
                      <a:pt x="277" y="511"/>
                    </a:lnTo>
                    <a:lnTo>
                      <a:pt x="276" y="515"/>
                    </a:lnTo>
                    <a:lnTo>
                      <a:pt x="272" y="513"/>
                    </a:lnTo>
                    <a:lnTo>
                      <a:pt x="271" y="513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lIns="44450" tIns="44450" rIns="44450" bIns="4445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53565A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" name="Freeform 8">
                <a:extLst>
                  <a:ext uri="{FF2B5EF4-FFF2-40B4-BE49-F238E27FC236}">
                    <a16:creationId xmlns:a16="http://schemas.microsoft.com/office/drawing/2014/main" id="{8E1F741B-35EC-47DB-9986-195611CD72EB}"/>
                  </a:ext>
                </a:extLst>
              </p:cNvPr>
              <p:cNvSpPr>
                <a:spLocks noEditPoints="1"/>
              </p:cNvSpPr>
              <p:nvPr/>
            </p:nvSpPr>
            <p:spPr bwMode="gray">
              <a:xfrm>
                <a:off x="8261710" y="1838335"/>
                <a:ext cx="505622" cy="787418"/>
              </a:xfrm>
              <a:custGeom>
                <a:avLst/>
                <a:gdLst/>
                <a:ahLst/>
                <a:cxnLst>
                  <a:cxn ang="0">
                    <a:pos x="140" y="402"/>
                  </a:cxn>
                  <a:cxn ang="0">
                    <a:pos x="133" y="395"/>
                  </a:cxn>
                  <a:cxn ang="0">
                    <a:pos x="126" y="405"/>
                  </a:cxn>
                  <a:cxn ang="0">
                    <a:pos x="120" y="398"/>
                  </a:cxn>
                  <a:cxn ang="0">
                    <a:pos x="113" y="431"/>
                  </a:cxn>
                  <a:cxn ang="0">
                    <a:pos x="102" y="458"/>
                  </a:cxn>
                  <a:cxn ang="0">
                    <a:pos x="82" y="489"/>
                  </a:cxn>
                  <a:cxn ang="0">
                    <a:pos x="70" y="475"/>
                  </a:cxn>
                  <a:cxn ang="0">
                    <a:pos x="61" y="465"/>
                  </a:cxn>
                  <a:cxn ang="0">
                    <a:pos x="60" y="451"/>
                  </a:cxn>
                  <a:cxn ang="0">
                    <a:pos x="58" y="446"/>
                  </a:cxn>
                  <a:cxn ang="0">
                    <a:pos x="34" y="373"/>
                  </a:cxn>
                  <a:cxn ang="0">
                    <a:pos x="8" y="263"/>
                  </a:cxn>
                  <a:cxn ang="0">
                    <a:pos x="19" y="258"/>
                  </a:cxn>
                  <a:cxn ang="0">
                    <a:pos x="31" y="251"/>
                  </a:cxn>
                  <a:cxn ang="0">
                    <a:pos x="39" y="212"/>
                  </a:cxn>
                  <a:cxn ang="0">
                    <a:pos x="43" y="186"/>
                  </a:cxn>
                  <a:cxn ang="0">
                    <a:pos x="36" y="174"/>
                  </a:cxn>
                  <a:cxn ang="0">
                    <a:pos x="36" y="144"/>
                  </a:cxn>
                  <a:cxn ang="0">
                    <a:pos x="41" y="104"/>
                  </a:cxn>
                  <a:cxn ang="0">
                    <a:pos x="90" y="26"/>
                  </a:cxn>
                  <a:cxn ang="0">
                    <a:pos x="137" y="10"/>
                  </a:cxn>
                  <a:cxn ang="0">
                    <a:pos x="184" y="21"/>
                  </a:cxn>
                  <a:cxn ang="0">
                    <a:pos x="222" y="142"/>
                  </a:cxn>
                  <a:cxn ang="0">
                    <a:pos x="227" y="162"/>
                  </a:cxn>
                  <a:cxn ang="0">
                    <a:pos x="243" y="166"/>
                  </a:cxn>
                  <a:cxn ang="0">
                    <a:pos x="255" y="174"/>
                  </a:cxn>
                  <a:cxn ang="0">
                    <a:pos x="268" y="203"/>
                  </a:cxn>
                  <a:cxn ang="0">
                    <a:pos x="290" y="202"/>
                  </a:cxn>
                  <a:cxn ang="0">
                    <a:pos x="299" y="226"/>
                  </a:cxn>
                  <a:cxn ang="0">
                    <a:pos x="304" y="253"/>
                  </a:cxn>
                  <a:cxn ang="0">
                    <a:pos x="278" y="267"/>
                  </a:cxn>
                  <a:cxn ang="0">
                    <a:pos x="260" y="280"/>
                  </a:cxn>
                  <a:cxn ang="0">
                    <a:pos x="253" y="286"/>
                  </a:cxn>
                  <a:cxn ang="0">
                    <a:pos x="248" y="301"/>
                  </a:cxn>
                  <a:cxn ang="0">
                    <a:pos x="225" y="303"/>
                  </a:cxn>
                  <a:cxn ang="0">
                    <a:pos x="217" y="320"/>
                  </a:cxn>
                  <a:cxn ang="0">
                    <a:pos x="195" y="323"/>
                  </a:cxn>
                  <a:cxn ang="0">
                    <a:pos x="193" y="297"/>
                  </a:cxn>
                  <a:cxn ang="0">
                    <a:pos x="183" y="294"/>
                  </a:cxn>
                  <a:cxn ang="0">
                    <a:pos x="181" y="315"/>
                  </a:cxn>
                  <a:cxn ang="0">
                    <a:pos x="184" y="356"/>
                  </a:cxn>
                  <a:cxn ang="0">
                    <a:pos x="166" y="366"/>
                  </a:cxn>
                  <a:cxn ang="0">
                    <a:pos x="152" y="390"/>
                  </a:cxn>
                  <a:cxn ang="0">
                    <a:pos x="145" y="369"/>
                  </a:cxn>
                  <a:cxn ang="0">
                    <a:pos x="143" y="398"/>
                  </a:cxn>
                  <a:cxn ang="0">
                    <a:pos x="131" y="374"/>
                  </a:cxn>
                  <a:cxn ang="0">
                    <a:pos x="225" y="308"/>
                  </a:cxn>
                  <a:cxn ang="0">
                    <a:pos x="234" y="299"/>
                  </a:cxn>
                  <a:cxn ang="0">
                    <a:pos x="234" y="323"/>
                  </a:cxn>
                </a:cxnLst>
                <a:rect l="0" t="0" r="r" b="b"/>
                <a:pathLst>
                  <a:path w="314" h="489">
                    <a:moveTo>
                      <a:pt x="131" y="369"/>
                    </a:moveTo>
                    <a:lnTo>
                      <a:pt x="128" y="380"/>
                    </a:lnTo>
                    <a:lnTo>
                      <a:pt x="140" y="402"/>
                    </a:lnTo>
                    <a:lnTo>
                      <a:pt x="138" y="407"/>
                    </a:lnTo>
                    <a:lnTo>
                      <a:pt x="137" y="405"/>
                    </a:lnTo>
                    <a:lnTo>
                      <a:pt x="133" y="395"/>
                    </a:lnTo>
                    <a:lnTo>
                      <a:pt x="130" y="391"/>
                    </a:lnTo>
                    <a:lnTo>
                      <a:pt x="131" y="402"/>
                    </a:lnTo>
                    <a:lnTo>
                      <a:pt x="126" y="405"/>
                    </a:lnTo>
                    <a:lnTo>
                      <a:pt x="123" y="403"/>
                    </a:lnTo>
                    <a:lnTo>
                      <a:pt x="123" y="397"/>
                    </a:lnTo>
                    <a:lnTo>
                      <a:pt x="120" y="398"/>
                    </a:lnTo>
                    <a:lnTo>
                      <a:pt x="113" y="407"/>
                    </a:lnTo>
                    <a:lnTo>
                      <a:pt x="109" y="419"/>
                    </a:lnTo>
                    <a:lnTo>
                      <a:pt x="113" y="431"/>
                    </a:lnTo>
                    <a:lnTo>
                      <a:pt x="106" y="438"/>
                    </a:lnTo>
                    <a:lnTo>
                      <a:pt x="106" y="448"/>
                    </a:lnTo>
                    <a:lnTo>
                      <a:pt x="102" y="458"/>
                    </a:lnTo>
                    <a:lnTo>
                      <a:pt x="96" y="462"/>
                    </a:lnTo>
                    <a:lnTo>
                      <a:pt x="94" y="489"/>
                    </a:lnTo>
                    <a:lnTo>
                      <a:pt x="82" y="489"/>
                    </a:lnTo>
                    <a:lnTo>
                      <a:pt x="80" y="485"/>
                    </a:lnTo>
                    <a:lnTo>
                      <a:pt x="78" y="477"/>
                    </a:lnTo>
                    <a:lnTo>
                      <a:pt x="70" y="475"/>
                    </a:lnTo>
                    <a:lnTo>
                      <a:pt x="70" y="474"/>
                    </a:lnTo>
                    <a:lnTo>
                      <a:pt x="63" y="467"/>
                    </a:lnTo>
                    <a:lnTo>
                      <a:pt x="61" y="465"/>
                    </a:lnTo>
                    <a:lnTo>
                      <a:pt x="61" y="460"/>
                    </a:lnTo>
                    <a:lnTo>
                      <a:pt x="60" y="456"/>
                    </a:lnTo>
                    <a:lnTo>
                      <a:pt x="60" y="451"/>
                    </a:lnTo>
                    <a:lnTo>
                      <a:pt x="60" y="450"/>
                    </a:lnTo>
                    <a:lnTo>
                      <a:pt x="60" y="448"/>
                    </a:lnTo>
                    <a:lnTo>
                      <a:pt x="58" y="446"/>
                    </a:lnTo>
                    <a:lnTo>
                      <a:pt x="56" y="446"/>
                    </a:lnTo>
                    <a:lnTo>
                      <a:pt x="49" y="424"/>
                    </a:lnTo>
                    <a:lnTo>
                      <a:pt x="34" y="373"/>
                    </a:lnTo>
                    <a:lnTo>
                      <a:pt x="22" y="333"/>
                    </a:lnTo>
                    <a:lnTo>
                      <a:pt x="0" y="268"/>
                    </a:lnTo>
                    <a:lnTo>
                      <a:pt x="8" y="263"/>
                    </a:lnTo>
                    <a:lnTo>
                      <a:pt x="19" y="272"/>
                    </a:lnTo>
                    <a:lnTo>
                      <a:pt x="19" y="267"/>
                    </a:lnTo>
                    <a:lnTo>
                      <a:pt x="19" y="258"/>
                    </a:lnTo>
                    <a:lnTo>
                      <a:pt x="17" y="255"/>
                    </a:lnTo>
                    <a:lnTo>
                      <a:pt x="19" y="250"/>
                    </a:lnTo>
                    <a:lnTo>
                      <a:pt x="31" y="251"/>
                    </a:lnTo>
                    <a:lnTo>
                      <a:pt x="22" y="239"/>
                    </a:lnTo>
                    <a:lnTo>
                      <a:pt x="29" y="221"/>
                    </a:lnTo>
                    <a:lnTo>
                      <a:pt x="39" y="212"/>
                    </a:lnTo>
                    <a:lnTo>
                      <a:pt x="36" y="205"/>
                    </a:lnTo>
                    <a:lnTo>
                      <a:pt x="44" y="190"/>
                    </a:lnTo>
                    <a:lnTo>
                      <a:pt x="43" y="186"/>
                    </a:lnTo>
                    <a:lnTo>
                      <a:pt x="37" y="185"/>
                    </a:lnTo>
                    <a:lnTo>
                      <a:pt x="37" y="174"/>
                    </a:lnTo>
                    <a:lnTo>
                      <a:pt x="36" y="174"/>
                    </a:lnTo>
                    <a:lnTo>
                      <a:pt x="39" y="166"/>
                    </a:lnTo>
                    <a:lnTo>
                      <a:pt x="34" y="161"/>
                    </a:lnTo>
                    <a:lnTo>
                      <a:pt x="36" y="144"/>
                    </a:lnTo>
                    <a:lnTo>
                      <a:pt x="44" y="132"/>
                    </a:lnTo>
                    <a:lnTo>
                      <a:pt x="43" y="116"/>
                    </a:lnTo>
                    <a:lnTo>
                      <a:pt x="41" y="104"/>
                    </a:lnTo>
                    <a:lnTo>
                      <a:pt x="72" y="10"/>
                    </a:lnTo>
                    <a:lnTo>
                      <a:pt x="85" y="10"/>
                    </a:lnTo>
                    <a:lnTo>
                      <a:pt x="90" y="26"/>
                    </a:lnTo>
                    <a:lnTo>
                      <a:pt x="104" y="31"/>
                    </a:lnTo>
                    <a:lnTo>
                      <a:pt x="126" y="12"/>
                    </a:lnTo>
                    <a:lnTo>
                      <a:pt x="137" y="10"/>
                    </a:lnTo>
                    <a:lnTo>
                      <a:pt x="138" y="2"/>
                    </a:lnTo>
                    <a:lnTo>
                      <a:pt x="145" y="0"/>
                    </a:lnTo>
                    <a:lnTo>
                      <a:pt x="184" y="21"/>
                    </a:lnTo>
                    <a:lnTo>
                      <a:pt x="220" y="133"/>
                    </a:lnTo>
                    <a:lnTo>
                      <a:pt x="224" y="137"/>
                    </a:lnTo>
                    <a:lnTo>
                      <a:pt x="222" y="142"/>
                    </a:lnTo>
                    <a:lnTo>
                      <a:pt x="225" y="145"/>
                    </a:lnTo>
                    <a:lnTo>
                      <a:pt x="224" y="151"/>
                    </a:lnTo>
                    <a:lnTo>
                      <a:pt x="227" y="162"/>
                    </a:lnTo>
                    <a:lnTo>
                      <a:pt x="232" y="162"/>
                    </a:lnTo>
                    <a:lnTo>
                      <a:pt x="234" y="159"/>
                    </a:lnTo>
                    <a:lnTo>
                      <a:pt x="243" y="166"/>
                    </a:lnTo>
                    <a:lnTo>
                      <a:pt x="256" y="162"/>
                    </a:lnTo>
                    <a:lnTo>
                      <a:pt x="261" y="171"/>
                    </a:lnTo>
                    <a:lnTo>
                      <a:pt x="255" y="174"/>
                    </a:lnTo>
                    <a:lnTo>
                      <a:pt x="265" y="185"/>
                    </a:lnTo>
                    <a:lnTo>
                      <a:pt x="263" y="195"/>
                    </a:lnTo>
                    <a:lnTo>
                      <a:pt x="268" y="203"/>
                    </a:lnTo>
                    <a:lnTo>
                      <a:pt x="278" y="209"/>
                    </a:lnTo>
                    <a:lnTo>
                      <a:pt x="282" y="200"/>
                    </a:lnTo>
                    <a:lnTo>
                      <a:pt x="290" y="202"/>
                    </a:lnTo>
                    <a:lnTo>
                      <a:pt x="292" y="203"/>
                    </a:lnTo>
                    <a:lnTo>
                      <a:pt x="304" y="219"/>
                    </a:lnTo>
                    <a:lnTo>
                      <a:pt x="299" y="226"/>
                    </a:lnTo>
                    <a:lnTo>
                      <a:pt x="314" y="231"/>
                    </a:lnTo>
                    <a:lnTo>
                      <a:pt x="313" y="236"/>
                    </a:lnTo>
                    <a:lnTo>
                      <a:pt x="304" y="253"/>
                    </a:lnTo>
                    <a:lnTo>
                      <a:pt x="296" y="256"/>
                    </a:lnTo>
                    <a:lnTo>
                      <a:pt x="289" y="253"/>
                    </a:lnTo>
                    <a:lnTo>
                      <a:pt x="278" y="267"/>
                    </a:lnTo>
                    <a:lnTo>
                      <a:pt x="277" y="275"/>
                    </a:lnTo>
                    <a:lnTo>
                      <a:pt x="261" y="277"/>
                    </a:lnTo>
                    <a:lnTo>
                      <a:pt x="260" y="280"/>
                    </a:lnTo>
                    <a:lnTo>
                      <a:pt x="258" y="289"/>
                    </a:lnTo>
                    <a:lnTo>
                      <a:pt x="253" y="289"/>
                    </a:lnTo>
                    <a:lnTo>
                      <a:pt x="253" y="286"/>
                    </a:lnTo>
                    <a:lnTo>
                      <a:pt x="251" y="289"/>
                    </a:lnTo>
                    <a:lnTo>
                      <a:pt x="253" y="299"/>
                    </a:lnTo>
                    <a:lnTo>
                      <a:pt x="248" y="301"/>
                    </a:lnTo>
                    <a:lnTo>
                      <a:pt x="241" y="292"/>
                    </a:lnTo>
                    <a:lnTo>
                      <a:pt x="232" y="294"/>
                    </a:lnTo>
                    <a:lnTo>
                      <a:pt x="225" y="303"/>
                    </a:lnTo>
                    <a:lnTo>
                      <a:pt x="219" y="301"/>
                    </a:lnTo>
                    <a:lnTo>
                      <a:pt x="212" y="309"/>
                    </a:lnTo>
                    <a:lnTo>
                      <a:pt x="217" y="320"/>
                    </a:lnTo>
                    <a:lnTo>
                      <a:pt x="217" y="325"/>
                    </a:lnTo>
                    <a:lnTo>
                      <a:pt x="200" y="320"/>
                    </a:lnTo>
                    <a:lnTo>
                      <a:pt x="195" y="323"/>
                    </a:lnTo>
                    <a:lnTo>
                      <a:pt x="193" y="315"/>
                    </a:lnTo>
                    <a:lnTo>
                      <a:pt x="195" y="303"/>
                    </a:lnTo>
                    <a:lnTo>
                      <a:pt x="193" y="297"/>
                    </a:lnTo>
                    <a:lnTo>
                      <a:pt x="186" y="294"/>
                    </a:lnTo>
                    <a:lnTo>
                      <a:pt x="184" y="289"/>
                    </a:lnTo>
                    <a:lnTo>
                      <a:pt x="183" y="294"/>
                    </a:lnTo>
                    <a:lnTo>
                      <a:pt x="188" y="297"/>
                    </a:lnTo>
                    <a:lnTo>
                      <a:pt x="191" y="306"/>
                    </a:lnTo>
                    <a:lnTo>
                      <a:pt x="181" y="315"/>
                    </a:lnTo>
                    <a:lnTo>
                      <a:pt x="184" y="332"/>
                    </a:lnTo>
                    <a:lnTo>
                      <a:pt x="183" y="335"/>
                    </a:lnTo>
                    <a:lnTo>
                      <a:pt x="184" y="356"/>
                    </a:lnTo>
                    <a:lnTo>
                      <a:pt x="178" y="371"/>
                    </a:lnTo>
                    <a:lnTo>
                      <a:pt x="171" y="373"/>
                    </a:lnTo>
                    <a:lnTo>
                      <a:pt x="166" y="366"/>
                    </a:lnTo>
                    <a:lnTo>
                      <a:pt x="162" y="366"/>
                    </a:lnTo>
                    <a:lnTo>
                      <a:pt x="159" y="383"/>
                    </a:lnTo>
                    <a:lnTo>
                      <a:pt x="152" y="390"/>
                    </a:lnTo>
                    <a:lnTo>
                      <a:pt x="147" y="390"/>
                    </a:lnTo>
                    <a:lnTo>
                      <a:pt x="143" y="376"/>
                    </a:lnTo>
                    <a:lnTo>
                      <a:pt x="145" y="369"/>
                    </a:lnTo>
                    <a:lnTo>
                      <a:pt x="140" y="383"/>
                    </a:lnTo>
                    <a:lnTo>
                      <a:pt x="140" y="388"/>
                    </a:lnTo>
                    <a:lnTo>
                      <a:pt x="143" y="398"/>
                    </a:lnTo>
                    <a:lnTo>
                      <a:pt x="143" y="402"/>
                    </a:lnTo>
                    <a:lnTo>
                      <a:pt x="140" y="398"/>
                    </a:lnTo>
                    <a:lnTo>
                      <a:pt x="131" y="374"/>
                    </a:lnTo>
                    <a:lnTo>
                      <a:pt x="133" y="373"/>
                    </a:lnTo>
                    <a:lnTo>
                      <a:pt x="131" y="369"/>
                    </a:lnTo>
                    <a:close/>
                    <a:moveTo>
                      <a:pt x="225" y="308"/>
                    </a:moveTo>
                    <a:lnTo>
                      <a:pt x="227" y="306"/>
                    </a:lnTo>
                    <a:lnTo>
                      <a:pt x="225" y="303"/>
                    </a:lnTo>
                    <a:lnTo>
                      <a:pt x="234" y="299"/>
                    </a:lnTo>
                    <a:lnTo>
                      <a:pt x="243" y="308"/>
                    </a:lnTo>
                    <a:lnTo>
                      <a:pt x="234" y="315"/>
                    </a:lnTo>
                    <a:lnTo>
                      <a:pt x="234" y="323"/>
                    </a:lnTo>
                    <a:lnTo>
                      <a:pt x="227" y="320"/>
                    </a:lnTo>
                    <a:lnTo>
                      <a:pt x="225" y="308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lIns="44450" tIns="44450" rIns="44450" bIns="4445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53565A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" name="Freeform 9">
                <a:extLst>
                  <a:ext uri="{FF2B5EF4-FFF2-40B4-BE49-F238E27FC236}">
                    <a16:creationId xmlns:a16="http://schemas.microsoft.com/office/drawing/2014/main" id="{207F2009-0EC7-441C-AAC6-1AC0F17F1C43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4295636" y="1992920"/>
                <a:ext cx="903357" cy="563592"/>
              </a:xfrm>
              <a:custGeom>
                <a:avLst/>
                <a:gdLst/>
                <a:ahLst/>
                <a:cxnLst>
                  <a:cxn ang="0">
                    <a:pos x="323" y="343"/>
                  </a:cxn>
                  <a:cxn ang="0">
                    <a:pos x="152" y="335"/>
                  </a:cxn>
                  <a:cxn ang="0">
                    <a:pos x="0" y="325"/>
                  </a:cxn>
                  <a:cxn ang="0">
                    <a:pos x="7" y="249"/>
                  </a:cxn>
                  <a:cxn ang="0">
                    <a:pos x="19" y="106"/>
                  </a:cxn>
                  <a:cxn ang="0">
                    <a:pos x="27" y="0"/>
                  </a:cxn>
                  <a:cxn ang="0">
                    <a:pos x="209" y="12"/>
                  </a:cxn>
                  <a:cxn ang="0">
                    <a:pos x="388" y="20"/>
                  </a:cxn>
                  <a:cxn ang="0">
                    <a:pos x="514" y="31"/>
                  </a:cxn>
                  <a:cxn ang="0">
                    <a:pos x="518" y="43"/>
                  </a:cxn>
                  <a:cxn ang="0">
                    <a:pos x="520" y="46"/>
                  </a:cxn>
                  <a:cxn ang="0">
                    <a:pos x="521" y="51"/>
                  </a:cxn>
                  <a:cxn ang="0">
                    <a:pos x="521" y="56"/>
                  </a:cxn>
                  <a:cxn ang="0">
                    <a:pos x="521" y="63"/>
                  </a:cxn>
                  <a:cxn ang="0">
                    <a:pos x="520" y="66"/>
                  </a:cxn>
                  <a:cxn ang="0">
                    <a:pos x="518" y="70"/>
                  </a:cxn>
                  <a:cxn ang="0">
                    <a:pos x="518" y="72"/>
                  </a:cxn>
                  <a:cxn ang="0">
                    <a:pos x="520" y="75"/>
                  </a:cxn>
                  <a:cxn ang="0">
                    <a:pos x="521" y="85"/>
                  </a:cxn>
                  <a:cxn ang="0">
                    <a:pos x="521" y="87"/>
                  </a:cxn>
                  <a:cxn ang="0">
                    <a:pos x="520" y="90"/>
                  </a:cxn>
                  <a:cxn ang="0">
                    <a:pos x="520" y="96"/>
                  </a:cxn>
                  <a:cxn ang="0">
                    <a:pos x="521" y="97"/>
                  </a:cxn>
                  <a:cxn ang="0">
                    <a:pos x="521" y="99"/>
                  </a:cxn>
                  <a:cxn ang="0">
                    <a:pos x="521" y="102"/>
                  </a:cxn>
                  <a:cxn ang="0">
                    <a:pos x="520" y="106"/>
                  </a:cxn>
                  <a:cxn ang="0">
                    <a:pos x="520" y="109"/>
                  </a:cxn>
                  <a:cxn ang="0">
                    <a:pos x="521" y="113"/>
                  </a:cxn>
                  <a:cxn ang="0">
                    <a:pos x="521" y="118"/>
                  </a:cxn>
                  <a:cxn ang="0">
                    <a:pos x="525" y="125"/>
                  </a:cxn>
                  <a:cxn ang="0">
                    <a:pos x="528" y="143"/>
                  </a:cxn>
                  <a:cxn ang="0">
                    <a:pos x="530" y="150"/>
                  </a:cxn>
                  <a:cxn ang="0">
                    <a:pos x="535" y="160"/>
                  </a:cxn>
                  <a:cxn ang="0">
                    <a:pos x="540" y="172"/>
                  </a:cxn>
                  <a:cxn ang="0">
                    <a:pos x="538" y="181"/>
                  </a:cxn>
                  <a:cxn ang="0">
                    <a:pos x="538" y="190"/>
                  </a:cxn>
                  <a:cxn ang="0">
                    <a:pos x="540" y="195"/>
                  </a:cxn>
                  <a:cxn ang="0">
                    <a:pos x="540" y="203"/>
                  </a:cxn>
                  <a:cxn ang="0">
                    <a:pos x="540" y="210"/>
                  </a:cxn>
                  <a:cxn ang="0">
                    <a:pos x="542" y="227"/>
                  </a:cxn>
                  <a:cxn ang="0">
                    <a:pos x="540" y="236"/>
                  </a:cxn>
                  <a:cxn ang="0">
                    <a:pos x="544" y="239"/>
                  </a:cxn>
                  <a:cxn ang="0">
                    <a:pos x="544" y="244"/>
                  </a:cxn>
                  <a:cxn ang="0">
                    <a:pos x="545" y="251"/>
                  </a:cxn>
                  <a:cxn ang="0">
                    <a:pos x="544" y="261"/>
                  </a:cxn>
                  <a:cxn ang="0">
                    <a:pos x="544" y="277"/>
                  </a:cxn>
                  <a:cxn ang="0">
                    <a:pos x="547" y="280"/>
                  </a:cxn>
                  <a:cxn ang="0">
                    <a:pos x="549" y="297"/>
                  </a:cxn>
                  <a:cxn ang="0">
                    <a:pos x="556" y="306"/>
                  </a:cxn>
                  <a:cxn ang="0">
                    <a:pos x="559" y="321"/>
                  </a:cxn>
                  <a:cxn ang="0">
                    <a:pos x="561" y="333"/>
                  </a:cxn>
                  <a:cxn ang="0">
                    <a:pos x="559" y="350"/>
                  </a:cxn>
                  <a:cxn ang="0">
                    <a:pos x="451" y="348"/>
                  </a:cxn>
                </a:cxnLst>
                <a:rect l="0" t="0" r="r" b="b"/>
                <a:pathLst>
                  <a:path w="561" h="350">
                    <a:moveTo>
                      <a:pt x="398" y="347"/>
                    </a:moveTo>
                    <a:lnTo>
                      <a:pt x="376" y="347"/>
                    </a:lnTo>
                    <a:lnTo>
                      <a:pt x="323" y="343"/>
                    </a:lnTo>
                    <a:lnTo>
                      <a:pt x="311" y="343"/>
                    </a:lnTo>
                    <a:lnTo>
                      <a:pt x="263" y="342"/>
                    </a:lnTo>
                    <a:lnTo>
                      <a:pt x="152" y="335"/>
                    </a:lnTo>
                    <a:lnTo>
                      <a:pt x="82" y="331"/>
                    </a:lnTo>
                    <a:lnTo>
                      <a:pt x="79" y="330"/>
                    </a:lnTo>
                    <a:lnTo>
                      <a:pt x="0" y="325"/>
                    </a:lnTo>
                    <a:lnTo>
                      <a:pt x="3" y="289"/>
                    </a:lnTo>
                    <a:lnTo>
                      <a:pt x="5" y="260"/>
                    </a:lnTo>
                    <a:lnTo>
                      <a:pt x="7" y="249"/>
                    </a:lnTo>
                    <a:lnTo>
                      <a:pt x="12" y="176"/>
                    </a:lnTo>
                    <a:lnTo>
                      <a:pt x="14" y="169"/>
                    </a:lnTo>
                    <a:lnTo>
                      <a:pt x="19" y="106"/>
                    </a:lnTo>
                    <a:lnTo>
                      <a:pt x="22" y="65"/>
                    </a:lnTo>
                    <a:lnTo>
                      <a:pt x="24" y="37"/>
                    </a:lnTo>
                    <a:lnTo>
                      <a:pt x="27" y="0"/>
                    </a:lnTo>
                    <a:lnTo>
                      <a:pt x="106" y="7"/>
                    </a:lnTo>
                    <a:lnTo>
                      <a:pt x="173" y="10"/>
                    </a:lnTo>
                    <a:lnTo>
                      <a:pt x="209" y="12"/>
                    </a:lnTo>
                    <a:lnTo>
                      <a:pt x="303" y="17"/>
                    </a:lnTo>
                    <a:lnTo>
                      <a:pt x="349" y="19"/>
                    </a:lnTo>
                    <a:lnTo>
                      <a:pt x="388" y="20"/>
                    </a:lnTo>
                    <a:lnTo>
                      <a:pt x="463" y="22"/>
                    </a:lnTo>
                    <a:lnTo>
                      <a:pt x="514" y="24"/>
                    </a:lnTo>
                    <a:lnTo>
                      <a:pt x="514" y="31"/>
                    </a:lnTo>
                    <a:lnTo>
                      <a:pt x="518" y="37"/>
                    </a:lnTo>
                    <a:lnTo>
                      <a:pt x="518" y="41"/>
                    </a:lnTo>
                    <a:lnTo>
                      <a:pt x="518" y="43"/>
                    </a:lnTo>
                    <a:lnTo>
                      <a:pt x="518" y="44"/>
                    </a:lnTo>
                    <a:lnTo>
                      <a:pt x="518" y="44"/>
                    </a:lnTo>
                    <a:lnTo>
                      <a:pt x="520" y="46"/>
                    </a:lnTo>
                    <a:lnTo>
                      <a:pt x="520" y="49"/>
                    </a:lnTo>
                    <a:lnTo>
                      <a:pt x="520" y="49"/>
                    </a:lnTo>
                    <a:lnTo>
                      <a:pt x="521" y="51"/>
                    </a:lnTo>
                    <a:lnTo>
                      <a:pt x="521" y="53"/>
                    </a:lnTo>
                    <a:lnTo>
                      <a:pt x="523" y="55"/>
                    </a:lnTo>
                    <a:lnTo>
                      <a:pt x="521" y="56"/>
                    </a:lnTo>
                    <a:lnTo>
                      <a:pt x="523" y="58"/>
                    </a:lnTo>
                    <a:lnTo>
                      <a:pt x="523" y="63"/>
                    </a:lnTo>
                    <a:lnTo>
                      <a:pt x="521" y="63"/>
                    </a:lnTo>
                    <a:lnTo>
                      <a:pt x="521" y="63"/>
                    </a:lnTo>
                    <a:lnTo>
                      <a:pt x="520" y="65"/>
                    </a:lnTo>
                    <a:lnTo>
                      <a:pt x="520" y="66"/>
                    </a:lnTo>
                    <a:lnTo>
                      <a:pt x="518" y="68"/>
                    </a:lnTo>
                    <a:lnTo>
                      <a:pt x="520" y="68"/>
                    </a:lnTo>
                    <a:lnTo>
                      <a:pt x="518" y="70"/>
                    </a:lnTo>
                    <a:lnTo>
                      <a:pt x="520" y="72"/>
                    </a:lnTo>
                    <a:lnTo>
                      <a:pt x="518" y="72"/>
                    </a:lnTo>
                    <a:lnTo>
                      <a:pt x="518" y="72"/>
                    </a:lnTo>
                    <a:lnTo>
                      <a:pt x="520" y="73"/>
                    </a:lnTo>
                    <a:lnTo>
                      <a:pt x="520" y="75"/>
                    </a:lnTo>
                    <a:lnTo>
                      <a:pt x="520" y="75"/>
                    </a:lnTo>
                    <a:lnTo>
                      <a:pt x="520" y="84"/>
                    </a:lnTo>
                    <a:lnTo>
                      <a:pt x="521" y="84"/>
                    </a:lnTo>
                    <a:lnTo>
                      <a:pt x="521" y="85"/>
                    </a:lnTo>
                    <a:lnTo>
                      <a:pt x="520" y="85"/>
                    </a:lnTo>
                    <a:lnTo>
                      <a:pt x="520" y="85"/>
                    </a:lnTo>
                    <a:lnTo>
                      <a:pt x="521" y="87"/>
                    </a:lnTo>
                    <a:lnTo>
                      <a:pt x="518" y="89"/>
                    </a:lnTo>
                    <a:lnTo>
                      <a:pt x="520" y="89"/>
                    </a:lnTo>
                    <a:lnTo>
                      <a:pt x="520" y="90"/>
                    </a:lnTo>
                    <a:lnTo>
                      <a:pt x="520" y="90"/>
                    </a:lnTo>
                    <a:lnTo>
                      <a:pt x="520" y="90"/>
                    </a:lnTo>
                    <a:lnTo>
                      <a:pt x="520" y="96"/>
                    </a:lnTo>
                    <a:lnTo>
                      <a:pt x="521" y="96"/>
                    </a:lnTo>
                    <a:lnTo>
                      <a:pt x="520" y="97"/>
                    </a:lnTo>
                    <a:lnTo>
                      <a:pt x="521" y="97"/>
                    </a:lnTo>
                    <a:lnTo>
                      <a:pt x="521" y="99"/>
                    </a:lnTo>
                    <a:lnTo>
                      <a:pt x="520" y="99"/>
                    </a:lnTo>
                    <a:lnTo>
                      <a:pt x="521" y="99"/>
                    </a:lnTo>
                    <a:lnTo>
                      <a:pt x="521" y="101"/>
                    </a:lnTo>
                    <a:lnTo>
                      <a:pt x="520" y="101"/>
                    </a:lnTo>
                    <a:lnTo>
                      <a:pt x="521" y="102"/>
                    </a:lnTo>
                    <a:lnTo>
                      <a:pt x="520" y="104"/>
                    </a:lnTo>
                    <a:lnTo>
                      <a:pt x="521" y="106"/>
                    </a:lnTo>
                    <a:lnTo>
                      <a:pt x="520" y="106"/>
                    </a:lnTo>
                    <a:lnTo>
                      <a:pt x="521" y="107"/>
                    </a:lnTo>
                    <a:lnTo>
                      <a:pt x="520" y="107"/>
                    </a:lnTo>
                    <a:lnTo>
                      <a:pt x="520" y="109"/>
                    </a:lnTo>
                    <a:lnTo>
                      <a:pt x="520" y="111"/>
                    </a:lnTo>
                    <a:lnTo>
                      <a:pt x="520" y="113"/>
                    </a:lnTo>
                    <a:lnTo>
                      <a:pt x="521" y="113"/>
                    </a:lnTo>
                    <a:lnTo>
                      <a:pt x="520" y="114"/>
                    </a:lnTo>
                    <a:lnTo>
                      <a:pt x="521" y="114"/>
                    </a:lnTo>
                    <a:lnTo>
                      <a:pt x="521" y="118"/>
                    </a:lnTo>
                    <a:lnTo>
                      <a:pt x="523" y="119"/>
                    </a:lnTo>
                    <a:lnTo>
                      <a:pt x="523" y="123"/>
                    </a:lnTo>
                    <a:lnTo>
                      <a:pt x="525" y="125"/>
                    </a:lnTo>
                    <a:lnTo>
                      <a:pt x="526" y="135"/>
                    </a:lnTo>
                    <a:lnTo>
                      <a:pt x="528" y="138"/>
                    </a:lnTo>
                    <a:lnTo>
                      <a:pt x="528" y="143"/>
                    </a:lnTo>
                    <a:lnTo>
                      <a:pt x="530" y="143"/>
                    </a:lnTo>
                    <a:lnTo>
                      <a:pt x="532" y="149"/>
                    </a:lnTo>
                    <a:lnTo>
                      <a:pt x="530" y="150"/>
                    </a:lnTo>
                    <a:lnTo>
                      <a:pt x="532" y="152"/>
                    </a:lnTo>
                    <a:lnTo>
                      <a:pt x="533" y="155"/>
                    </a:lnTo>
                    <a:lnTo>
                      <a:pt x="535" y="160"/>
                    </a:lnTo>
                    <a:lnTo>
                      <a:pt x="537" y="164"/>
                    </a:lnTo>
                    <a:lnTo>
                      <a:pt x="538" y="171"/>
                    </a:lnTo>
                    <a:lnTo>
                      <a:pt x="540" y="172"/>
                    </a:lnTo>
                    <a:lnTo>
                      <a:pt x="538" y="176"/>
                    </a:lnTo>
                    <a:lnTo>
                      <a:pt x="540" y="178"/>
                    </a:lnTo>
                    <a:lnTo>
                      <a:pt x="538" y="181"/>
                    </a:lnTo>
                    <a:lnTo>
                      <a:pt x="540" y="183"/>
                    </a:lnTo>
                    <a:lnTo>
                      <a:pt x="538" y="188"/>
                    </a:lnTo>
                    <a:lnTo>
                      <a:pt x="538" y="190"/>
                    </a:lnTo>
                    <a:lnTo>
                      <a:pt x="538" y="193"/>
                    </a:lnTo>
                    <a:lnTo>
                      <a:pt x="540" y="193"/>
                    </a:lnTo>
                    <a:lnTo>
                      <a:pt x="540" y="195"/>
                    </a:lnTo>
                    <a:lnTo>
                      <a:pt x="540" y="198"/>
                    </a:lnTo>
                    <a:lnTo>
                      <a:pt x="540" y="200"/>
                    </a:lnTo>
                    <a:lnTo>
                      <a:pt x="540" y="203"/>
                    </a:lnTo>
                    <a:lnTo>
                      <a:pt x="540" y="205"/>
                    </a:lnTo>
                    <a:lnTo>
                      <a:pt x="540" y="208"/>
                    </a:lnTo>
                    <a:lnTo>
                      <a:pt x="540" y="210"/>
                    </a:lnTo>
                    <a:lnTo>
                      <a:pt x="542" y="219"/>
                    </a:lnTo>
                    <a:lnTo>
                      <a:pt x="540" y="220"/>
                    </a:lnTo>
                    <a:lnTo>
                      <a:pt x="542" y="227"/>
                    </a:lnTo>
                    <a:lnTo>
                      <a:pt x="542" y="227"/>
                    </a:lnTo>
                    <a:lnTo>
                      <a:pt x="542" y="232"/>
                    </a:lnTo>
                    <a:lnTo>
                      <a:pt x="540" y="236"/>
                    </a:lnTo>
                    <a:lnTo>
                      <a:pt x="542" y="236"/>
                    </a:lnTo>
                    <a:lnTo>
                      <a:pt x="542" y="239"/>
                    </a:lnTo>
                    <a:lnTo>
                      <a:pt x="544" y="239"/>
                    </a:lnTo>
                    <a:lnTo>
                      <a:pt x="544" y="241"/>
                    </a:lnTo>
                    <a:lnTo>
                      <a:pt x="544" y="242"/>
                    </a:lnTo>
                    <a:lnTo>
                      <a:pt x="544" y="244"/>
                    </a:lnTo>
                    <a:lnTo>
                      <a:pt x="545" y="242"/>
                    </a:lnTo>
                    <a:lnTo>
                      <a:pt x="545" y="244"/>
                    </a:lnTo>
                    <a:lnTo>
                      <a:pt x="545" y="251"/>
                    </a:lnTo>
                    <a:lnTo>
                      <a:pt x="545" y="253"/>
                    </a:lnTo>
                    <a:lnTo>
                      <a:pt x="544" y="256"/>
                    </a:lnTo>
                    <a:lnTo>
                      <a:pt x="544" y="261"/>
                    </a:lnTo>
                    <a:lnTo>
                      <a:pt x="544" y="268"/>
                    </a:lnTo>
                    <a:lnTo>
                      <a:pt x="544" y="270"/>
                    </a:lnTo>
                    <a:lnTo>
                      <a:pt x="544" y="277"/>
                    </a:lnTo>
                    <a:lnTo>
                      <a:pt x="544" y="277"/>
                    </a:lnTo>
                    <a:lnTo>
                      <a:pt x="545" y="278"/>
                    </a:lnTo>
                    <a:lnTo>
                      <a:pt x="547" y="280"/>
                    </a:lnTo>
                    <a:lnTo>
                      <a:pt x="547" y="290"/>
                    </a:lnTo>
                    <a:lnTo>
                      <a:pt x="549" y="294"/>
                    </a:lnTo>
                    <a:lnTo>
                      <a:pt x="549" y="297"/>
                    </a:lnTo>
                    <a:lnTo>
                      <a:pt x="550" y="299"/>
                    </a:lnTo>
                    <a:lnTo>
                      <a:pt x="554" y="304"/>
                    </a:lnTo>
                    <a:lnTo>
                      <a:pt x="556" y="306"/>
                    </a:lnTo>
                    <a:lnTo>
                      <a:pt x="557" y="307"/>
                    </a:lnTo>
                    <a:lnTo>
                      <a:pt x="557" y="318"/>
                    </a:lnTo>
                    <a:lnTo>
                      <a:pt x="559" y="321"/>
                    </a:lnTo>
                    <a:lnTo>
                      <a:pt x="557" y="323"/>
                    </a:lnTo>
                    <a:lnTo>
                      <a:pt x="559" y="325"/>
                    </a:lnTo>
                    <a:lnTo>
                      <a:pt x="561" y="333"/>
                    </a:lnTo>
                    <a:lnTo>
                      <a:pt x="559" y="342"/>
                    </a:lnTo>
                    <a:lnTo>
                      <a:pt x="561" y="348"/>
                    </a:lnTo>
                    <a:lnTo>
                      <a:pt x="559" y="350"/>
                    </a:lnTo>
                    <a:lnTo>
                      <a:pt x="509" y="350"/>
                    </a:lnTo>
                    <a:lnTo>
                      <a:pt x="453" y="350"/>
                    </a:lnTo>
                    <a:lnTo>
                      <a:pt x="451" y="348"/>
                    </a:lnTo>
                    <a:lnTo>
                      <a:pt x="398" y="347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lIns="44450" tIns="44450" rIns="44450" bIns="4445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53565A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" name="Freeform 10">
                <a:extLst>
                  <a:ext uri="{FF2B5EF4-FFF2-40B4-BE49-F238E27FC236}">
                    <a16:creationId xmlns:a16="http://schemas.microsoft.com/office/drawing/2014/main" id="{BBC9E7DC-4BDD-4628-AC27-A4E1B093F723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4252159" y="2516255"/>
                <a:ext cx="956495" cy="637664"/>
              </a:xfrm>
              <a:custGeom>
                <a:avLst/>
                <a:gdLst/>
                <a:ahLst/>
                <a:cxnLst>
                  <a:cxn ang="0">
                    <a:pos x="42" y="317"/>
                  </a:cxn>
                  <a:cxn ang="0">
                    <a:pos x="5" y="259"/>
                  </a:cxn>
                  <a:cxn ang="0">
                    <a:pos x="10" y="188"/>
                  </a:cxn>
                  <a:cxn ang="0">
                    <a:pos x="19" y="100"/>
                  </a:cxn>
                  <a:cxn ang="0">
                    <a:pos x="27" y="0"/>
                  </a:cxn>
                  <a:cxn ang="0">
                    <a:pos x="179" y="10"/>
                  </a:cxn>
                  <a:cxn ang="0">
                    <a:pos x="350" y="18"/>
                  </a:cxn>
                  <a:cxn ang="0">
                    <a:pos x="478" y="23"/>
                  </a:cxn>
                  <a:cxn ang="0">
                    <a:pos x="586" y="25"/>
                  </a:cxn>
                  <a:cxn ang="0">
                    <a:pos x="579" y="46"/>
                  </a:cxn>
                  <a:cxn ang="0">
                    <a:pos x="565" y="63"/>
                  </a:cxn>
                  <a:cxn ang="0">
                    <a:pos x="577" y="82"/>
                  </a:cxn>
                  <a:cxn ang="0">
                    <a:pos x="593" y="90"/>
                  </a:cxn>
                  <a:cxn ang="0">
                    <a:pos x="594" y="128"/>
                  </a:cxn>
                  <a:cxn ang="0">
                    <a:pos x="594" y="176"/>
                  </a:cxn>
                  <a:cxn ang="0">
                    <a:pos x="593" y="287"/>
                  </a:cxn>
                  <a:cxn ang="0">
                    <a:pos x="583" y="293"/>
                  </a:cxn>
                  <a:cxn ang="0">
                    <a:pos x="588" y="302"/>
                  </a:cxn>
                  <a:cxn ang="0">
                    <a:pos x="584" y="312"/>
                  </a:cxn>
                  <a:cxn ang="0">
                    <a:pos x="586" y="316"/>
                  </a:cxn>
                  <a:cxn ang="0">
                    <a:pos x="594" y="328"/>
                  </a:cxn>
                  <a:cxn ang="0">
                    <a:pos x="591" y="334"/>
                  </a:cxn>
                  <a:cxn ang="0">
                    <a:pos x="588" y="341"/>
                  </a:cxn>
                  <a:cxn ang="0">
                    <a:pos x="588" y="352"/>
                  </a:cxn>
                  <a:cxn ang="0">
                    <a:pos x="583" y="358"/>
                  </a:cxn>
                  <a:cxn ang="0">
                    <a:pos x="579" y="367"/>
                  </a:cxn>
                  <a:cxn ang="0">
                    <a:pos x="586" y="377"/>
                  </a:cxn>
                  <a:cxn ang="0">
                    <a:pos x="589" y="386"/>
                  </a:cxn>
                  <a:cxn ang="0">
                    <a:pos x="594" y="396"/>
                  </a:cxn>
                  <a:cxn ang="0">
                    <a:pos x="583" y="393"/>
                  </a:cxn>
                  <a:cxn ang="0">
                    <a:pos x="579" y="389"/>
                  </a:cxn>
                  <a:cxn ang="0">
                    <a:pos x="574" y="379"/>
                  </a:cxn>
                  <a:cxn ang="0">
                    <a:pos x="565" y="375"/>
                  </a:cxn>
                  <a:cxn ang="0">
                    <a:pos x="557" y="369"/>
                  </a:cxn>
                  <a:cxn ang="0">
                    <a:pos x="553" y="367"/>
                  </a:cxn>
                  <a:cxn ang="0">
                    <a:pos x="540" y="365"/>
                  </a:cxn>
                  <a:cxn ang="0">
                    <a:pos x="533" y="357"/>
                  </a:cxn>
                  <a:cxn ang="0">
                    <a:pos x="526" y="355"/>
                  </a:cxn>
                  <a:cxn ang="0">
                    <a:pos x="512" y="355"/>
                  </a:cxn>
                  <a:cxn ang="0">
                    <a:pos x="500" y="355"/>
                  </a:cxn>
                  <a:cxn ang="0">
                    <a:pos x="490" y="357"/>
                  </a:cxn>
                  <a:cxn ang="0">
                    <a:pos x="482" y="355"/>
                  </a:cxn>
                  <a:cxn ang="0">
                    <a:pos x="475" y="364"/>
                  </a:cxn>
                  <a:cxn ang="0">
                    <a:pos x="463" y="360"/>
                  </a:cxn>
                  <a:cxn ang="0">
                    <a:pos x="459" y="357"/>
                  </a:cxn>
                  <a:cxn ang="0">
                    <a:pos x="437" y="345"/>
                  </a:cxn>
                  <a:cxn ang="0">
                    <a:pos x="353" y="336"/>
                  </a:cxn>
                  <a:cxn ang="0">
                    <a:pos x="154" y="326"/>
                  </a:cxn>
                </a:cxnLst>
                <a:rect l="0" t="0" r="r" b="b"/>
                <a:pathLst>
                  <a:path w="594" h="396">
                    <a:moveTo>
                      <a:pt x="99" y="323"/>
                    </a:moveTo>
                    <a:lnTo>
                      <a:pt x="82" y="321"/>
                    </a:lnTo>
                    <a:lnTo>
                      <a:pt x="42" y="317"/>
                    </a:lnTo>
                    <a:lnTo>
                      <a:pt x="0" y="314"/>
                    </a:lnTo>
                    <a:lnTo>
                      <a:pt x="3" y="263"/>
                    </a:lnTo>
                    <a:lnTo>
                      <a:pt x="5" y="259"/>
                    </a:lnTo>
                    <a:lnTo>
                      <a:pt x="7" y="222"/>
                    </a:lnTo>
                    <a:lnTo>
                      <a:pt x="10" y="191"/>
                    </a:lnTo>
                    <a:lnTo>
                      <a:pt x="10" y="188"/>
                    </a:lnTo>
                    <a:lnTo>
                      <a:pt x="13" y="145"/>
                    </a:lnTo>
                    <a:lnTo>
                      <a:pt x="17" y="100"/>
                    </a:lnTo>
                    <a:lnTo>
                      <a:pt x="19" y="100"/>
                    </a:lnTo>
                    <a:lnTo>
                      <a:pt x="20" y="76"/>
                    </a:lnTo>
                    <a:lnTo>
                      <a:pt x="27" y="5"/>
                    </a:lnTo>
                    <a:lnTo>
                      <a:pt x="27" y="0"/>
                    </a:lnTo>
                    <a:lnTo>
                      <a:pt x="106" y="5"/>
                    </a:lnTo>
                    <a:lnTo>
                      <a:pt x="109" y="6"/>
                    </a:lnTo>
                    <a:lnTo>
                      <a:pt x="179" y="10"/>
                    </a:lnTo>
                    <a:lnTo>
                      <a:pt x="290" y="17"/>
                    </a:lnTo>
                    <a:lnTo>
                      <a:pt x="338" y="18"/>
                    </a:lnTo>
                    <a:lnTo>
                      <a:pt x="350" y="18"/>
                    </a:lnTo>
                    <a:lnTo>
                      <a:pt x="403" y="22"/>
                    </a:lnTo>
                    <a:lnTo>
                      <a:pt x="425" y="22"/>
                    </a:lnTo>
                    <a:lnTo>
                      <a:pt x="478" y="23"/>
                    </a:lnTo>
                    <a:lnTo>
                      <a:pt x="480" y="25"/>
                    </a:lnTo>
                    <a:lnTo>
                      <a:pt x="536" y="25"/>
                    </a:lnTo>
                    <a:lnTo>
                      <a:pt x="586" y="25"/>
                    </a:lnTo>
                    <a:lnTo>
                      <a:pt x="584" y="37"/>
                    </a:lnTo>
                    <a:lnTo>
                      <a:pt x="584" y="39"/>
                    </a:lnTo>
                    <a:lnTo>
                      <a:pt x="579" y="46"/>
                    </a:lnTo>
                    <a:lnTo>
                      <a:pt x="565" y="56"/>
                    </a:lnTo>
                    <a:lnTo>
                      <a:pt x="564" y="59"/>
                    </a:lnTo>
                    <a:lnTo>
                      <a:pt x="565" y="63"/>
                    </a:lnTo>
                    <a:lnTo>
                      <a:pt x="571" y="70"/>
                    </a:lnTo>
                    <a:lnTo>
                      <a:pt x="574" y="76"/>
                    </a:lnTo>
                    <a:lnTo>
                      <a:pt x="577" y="82"/>
                    </a:lnTo>
                    <a:lnTo>
                      <a:pt x="583" y="83"/>
                    </a:lnTo>
                    <a:lnTo>
                      <a:pt x="589" y="85"/>
                    </a:lnTo>
                    <a:lnTo>
                      <a:pt x="593" y="90"/>
                    </a:lnTo>
                    <a:lnTo>
                      <a:pt x="594" y="94"/>
                    </a:lnTo>
                    <a:lnTo>
                      <a:pt x="594" y="95"/>
                    </a:lnTo>
                    <a:lnTo>
                      <a:pt x="594" y="128"/>
                    </a:lnTo>
                    <a:lnTo>
                      <a:pt x="594" y="146"/>
                    </a:lnTo>
                    <a:lnTo>
                      <a:pt x="594" y="165"/>
                    </a:lnTo>
                    <a:lnTo>
                      <a:pt x="594" y="176"/>
                    </a:lnTo>
                    <a:lnTo>
                      <a:pt x="594" y="211"/>
                    </a:lnTo>
                    <a:lnTo>
                      <a:pt x="594" y="249"/>
                    </a:lnTo>
                    <a:lnTo>
                      <a:pt x="593" y="287"/>
                    </a:lnTo>
                    <a:lnTo>
                      <a:pt x="583" y="287"/>
                    </a:lnTo>
                    <a:lnTo>
                      <a:pt x="584" y="288"/>
                    </a:lnTo>
                    <a:lnTo>
                      <a:pt x="583" y="293"/>
                    </a:lnTo>
                    <a:lnTo>
                      <a:pt x="586" y="297"/>
                    </a:lnTo>
                    <a:lnTo>
                      <a:pt x="588" y="299"/>
                    </a:lnTo>
                    <a:lnTo>
                      <a:pt x="588" y="302"/>
                    </a:lnTo>
                    <a:lnTo>
                      <a:pt x="588" y="307"/>
                    </a:lnTo>
                    <a:lnTo>
                      <a:pt x="584" y="309"/>
                    </a:lnTo>
                    <a:lnTo>
                      <a:pt x="584" y="312"/>
                    </a:lnTo>
                    <a:lnTo>
                      <a:pt x="586" y="314"/>
                    </a:lnTo>
                    <a:lnTo>
                      <a:pt x="584" y="314"/>
                    </a:lnTo>
                    <a:lnTo>
                      <a:pt x="586" y="316"/>
                    </a:lnTo>
                    <a:lnTo>
                      <a:pt x="591" y="317"/>
                    </a:lnTo>
                    <a:lnTo>
                      <a:pt x="593" y="317"/>
                    </a:lnTo>
                    <a:lnTo>
                      <a:pt x="594" y="328"/>
                    </a:lnTo>
                    <a:lnTo>
                      <a:pt x="593" y="331"/>
                    </a:lnTo>
                    <a:lnTo>
                      <a:pt x="593" y="333"/>
                    </a:lnTo>
                    <a:lnTo>
                      <a:pt x="591" y="334"/>
                    </a:lnTo>
                    <a:lnTo>
                      <a:pt x="588" y="334"/>
                    </a:lnTo>
                    <a:lnTo>
                      <a:pt x="589" y="340"/>
                    </a:lnTo>
                    <a:lnTo>
                      <a:pt x="588" y="341"/>
                    </a:lnTo>
                    <a:lnTo>
                      <a:pt x="589" y="346"/>
                    </a:lnTo>
                    <a:lnTo>
                      <a:pt x="586" y="350"/>
                    </a:lnTo>
                    <a:lnTo>
                      <a:pt x="588" y="352"/>
                    </a:lnTo>
                    <a:lnTo>
                      <a:pt x="586" y="357"/>
                    </a:lnTo>
                    <a:lnTo>
                      <a:pt x="584" y="358"/>
                    </a:lnTo>
                    <a:lnTo>
                      <a:pt x="583" y="358"/>
                    </a:lnTo>
                    <a:lnTo>
                      <a:pt x="583" y="362"/>
                    </a:lnTo>
                    <a:lnTo>
                      <a:pt x="579" y="365"/>
                    </a:lnTo>
                    <a:lnTo>
                      <a:pt x="579" y="367"/>
                    </a:lnTo>
                    <a:lnTo>
                      <a:pt x="579" y="372"/>
                    </a:lnTo>
                    <a:lnTo>
                      <a:pt x="584" y="375"/>
                    </a:lnTo>
                    <a:lnTo>
                      <a:pt x="586" y="377"/>
                    </a:lnTo>
                    <a:lnTo>
                      <a:pt x="589" y="381"/>
                    </a:lnTo>
                    <a:lnTo>
                      <a:pt x="591" y="386"/>
                    </a:lnTo>
                    <a:lnTo>
                      <a:pt x="589" y="386"/>
                    </a:lnTo>
                    <a:lnTo>
                      <a:pt x="591" y="387"/>
                    </a:lnTo>
                    <a:lnTo>
                      <a:pt x="591" y="393"/>
                    </a:lnTo>
                    <a:lnTo>
                      <a:pt x="594" y="396"/>
                    </a:lnTo>
                    <a:lnTo>
                      <a:pt x="589" y="396"/>
                    </a:lnTo>
                    <a:lnTo>
                      <a:pt x="586" y="393"/>
                    </a:lnTo>
                    <a:lnTo>
                      <a:pt x="583" y="393"/>
                    </a:lnTo>
                    <a:lnTo>
                      <a:pt x="581" y="394"/>
                    </a:lnTo>
                    <a:lnTo>
                      <a:pt x="579" y="393"/>
                    </a:lnTo>
                    <a:lnTo>
                      <a:pt x="579" y="389"/>
                    </a:lnTo>
                    <a:lnTo>
                      <a:pt x="572" y="382"/>
                    </a:lnTo>
                    <a:lnTo>
                      <a:pt x="572" y="381"/>
                    </a:lnTo>
                    <a:lnTo>
                      <a:pt x="574" y="379"/>
                    </a:lnTo>
                    <a:lnTo>
                      <a:pt x="574" y="377"/>
                    </a:lnTo>
                    <a:lnTo>
                      <a:pt x="572" y="375"/>
                    </a:lnTo>
                    <a:lnTo>
                      <a:pt x="565" y="375"/>
                    </a:lnTo>
                    <a:lnTo>
                      <a:pt x="565" y="375"/>
                    </a:lnTo>
                    <a:lnTo>
                      <a:pt x="565" y="372"/>
                    </a:lnTo>
                    <a:lnTo>
                      <a:pt x="557" y="369"/>
                    </a:lnTo>
                    <a:lnTo>
                      <a:pt x="553" y="370"/>
                    </a:lnTo>
                    <a:lnTo>
                      <a:pt x="552" y="370"/>
                    </a:lnTo>
                    <a:lnTo>
                      <a:pt x="553" y="367"/>
                    </a:lnTo>
                    <a:lnTo>
                      <a:pt x="552" y="367"/>
                    </a:lnTo>
                    <a:lnTo>
                      <a:pt x="550" y="367"/>
                    </a:lnTo>
                    <a:lnTo>
                      <a:pt x="540" y="365"/>
                    </a:lnTo>
                    <a:lnTo>
                      <a:pt x="538" y="362"/>
                    </a:lnTo>
                    <a:lnTo>
                      <a:pt x="535" y="360"/>
                    </a:lnTo>
                    <a:lnTo>
                      <a:pt x="533" y="357"/>
                    </a:lnTo>
                    <a:lnTo>
                      <a:pt x="531" y="357"/>
                    </a:lnTo>
                    <a:lnTo>
                      <a:pt x="530" y="357"/>
                    </a:lnTo>
                    <a:lnTo>
                      <a:pt x="526" y="355"/>
                    </a:lnTo>
                    <a:lnTo>
                      <a:pt x="519" y="353"/>
                    </a:lnTo>
                    <a:lnTo>
                      <a:pt x="514" y="357"/>
                    </a:lnTo>
                    <a:lnTo>
                      <a:pt x="512" y="355"/>
                    </a:lnTo>
                    <a:lnTo>
                      <a:pt x="511" y="355"/>
                    </a:lnTo>
                    <a:lnTo>
                      <a:pt x="506" y="357"/>
                    </a:lnTo>
                    <a:lnTo>
                      <a:pt x="500" y="355"/>
                    </a:lnTo>
                    <a:lnTo>
                      <a:pt x="497" y="357"/>
                    </a:lnTo>
                    <a:lnTo>
                      <a:pt x="494" y="355"/>
                    </a:lnTo>
                    <a:lnTo>
                      <a:pt x="490" y="357"/>
                    </a:lnTo>
                    <a:lnTo>
                      <a:pt x="489" y="355"/>
                    </a:lnTo>
                    <a:lnTo>
                      <a:pt x="487" y="353"/>
                    </a:lnTo>
                    <a:lnTo>
                      <a:pt x="482" y="355"/>
                    </a:lnTo>
                    <a:lnTo>
                      <a:pt x="480" y="357"/>
                    </a:lnTo>
                    <a:lnTo>
                      <a:pt x="478" y="362"/>
                    </a:lnTo>
                    <a:lnTo>
                      <a:pt x="475" y="364"/>
                    </a:lnTo>
                    <a:lnTo>
                      <a:pt x="473" y="364"/>
                    </a:lnTo>
                    <a:lnTo>
                      <a:pt x="470" y="364"/>
                    </a:lnTo>
                    <a:lnTo>
                      <a:pt x="463" y="360"/>
                    </a:lnTo>
                    <a:lnTo>
                      <a:pt x="463" y="358"/>
                    </a:lnTo>
                    <a:lnTo>
                      <a:pt x="461" y="357"/>
                    </a:lnTo>
                    <a:lnTo>
                      <a:pt x="459" y="357"/>
                    </a:lnTo>
                    <a:lnTo>
                      <a:pt x="447" y="352"/>
                    </a:lnTo>
                    <a:lnTo>
                      <a:pt x="442" y="346"/>
                    </a:lnTo>
                    <a:lnTo>
                      <a:pt x="437" y="345"/>
                    </a:lnTo>
                    <a:lnTo>
                      <a:pt x="434" y="340"/>
                    </a:lnTo>
                    <a:lnTo>
                      <a:pt x="374" y="338"/>
                    </a:lnTo>
                    <a:lnTo>
                      <a:pt x="353" y="336"/>
                    </a:lnTo>
                    <a:lnTo>
                      <a:pt x="301" y="334"/>
                    </a:lnTo>
                    <a:lnTo>
                      <a:pt x="220" y="331"/>
                    </a:lnTo>
                    <a:lnTo>
                      <a:pt x="154" y="326"/>
                    </a:lnTo>
                    <a:lnTo>
                      <a:pt x="99" y="323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lIns="44450" tIns="44450" rIns="44450" bIns="4445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53565A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" name="Freeform 11">
                <a:extLst>
                  <a:ext uri="{FF2B5EF4-FFF2-40B4-BE49-F238E27FC236}">
                    <a16:creationId xmlns:a16="http://schemas.microsoft.com/office/drawing/2014/main" id="{0B472423-9845-4862-9EEA-B2259EB7351C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3324649" y="2572614"/>
                <a:ext cx="954885" cy="795469"/>
              </a:xfrm>
              <a:custGeom>
                <a:avLst/>
                <a:gdLst/>
                <a:ahLst/>
                <a:cxnLst>
                  <a:cxn ang="0">
                    <a:pos x="564" y="419"/>
                  </a:cxn>
                  <a:cxn ang="0">
                    <a:pos x="562" y="433"/>
                  </a:cxn>
                  <a:cxn ang="0">
                    <a:pos x="562" y="452"/>
                  </a:cxn>
                  <a:cxn ang="0">
                    <a:pos x="559" y="494"/>
                  </a:cxn>
                  <a:cxn ang="0">
                    <a:pos x="487" y="487"/>
                  </a:cxn>
                  <a:cxn ang="0">
                    <a:pos x="459" y="486"/>
                  </a:cxn>
                  <a:cxn ang="0">
                    <a:pos x="386" y="477"/>
                  </a:cxn>
                  <a:cxn ang="0">
                    <a:pos x="376" y="475"/>
                  </a:cxn>
                  <a:cxn ang="0">
                    <a:pos x="333" y="472"/>
                  </a:cxn>
                  <a:cxn ang="0">
                    <a:pos x="297" y="467"/>
                  </a:cxn>
                  <a:cxn ang="0">
                    <a:pos x="249" y="460"/>
                  </a:cxn>
                  <a:cxn ang="0">
                    <a:pos x="159" y="450"/>
                  </a:cxn>
                  <a:cxn ang="0">
                    <a:pos x="82" y="438"/>
                  </a:cxn>
                  <a:cxn ang="0">
                    <a:pos x="77" y="438"/>
                  </a:cxn>
                  <a:cxn ang="0">
                    <a:pos x="0" y="426"/>
                  </a:cxn>
                  <a:cxn ang="0">
                    <a:pos x="3" y="399"/>
                  </a:cxn>
                  <a:cxn ang="0">
                    <a:pos x="8" y="364"/>
                  </a:cxn>
                  <a:cxn ang="0">
                    <a:pos x="17" y="320"/>
                  </a:cxn>
                  <a:cxn ang="0">
                    <a:pos x="25" y="265"/>
                  </a:cxn>
                  <a:cxn ang="0">
                    <a:pos x="34" y="211"/>
                  </a:cxn>
                  <a:cxn ang="0">
                    <a:pos x="37" y="182"/>
                  </a:cxn>
                  <a:cxn ang="0">
                    <a:pos x="42" y="158"/>
                  </a:cxn>
                  <a:cxn ang="0">
                    <a:pos x="49" y="108"/>
                  </a:cxn>
                  <a:cxn ang="0">
                    <a:pos x="58" y="57"/>
                  </a:cxn>
                  <a:cxn ang="0">
                    <a:pos x="61" y="36"/>
                  </a:cxn>
                  <a:cxn ang="0">
                    <a:pos x="66" y="0"/>
                  </a:cxn>
                  <a:cxn ang="0">
                    <a:pos x="113" y="9"/>
                  </a:cxn>
                  <a:cxn ang="0">
                    <a:pos x="116" y="9"/>
                  </a:cxn>
                  <a:cxn ang="0">
                    <a:pos x="147" y="12"/>
                  </a:cxn>
                  <a:cxn ang="0">
                    <a:pos x="160" y="14"/>
                  </a:cxn>
                  <a:cxn ang="0">
                    <a:pos x="249" y="28"/>
                  </a:cxn>
                  <a:cxn ang="0">
                    <a:pos x="277" y="31"/>
                  </a:cxn>
                  <a:cxn ang="0">
                    <a:pos x="304" y="35"/>
                  </a:cxn>
                  <a:cxn ang="0">
                    <a:pos x="427" y="48"/>
                  </a:cxn>
                  <a:cxn ang="0">
                    <a:pos x="446" y="52"/>
                  </a:cxn>
                  <a:cxn ang="0">
                    <a:pos x="516" y="59"/>
                  </a:cxn>
                  <a:cxn ang="0">
                    <a:pos x="519" y="59"/>
                  </a:cxn>
                  <a:cxn ang="0">
                    <a:pos x="593" y="65"/>
                  </a:cxn>
                  <a:cxn ang="0">
                    <a:pos x="589" y="110"/>
                  </a:cxn>
                  <a:cxn ang="0">
                    <a:pos x="586" y="153"/>
                  </a:cxn>
                  <a:cxn ang="0">
                    <a:pos x="586" y="156"/>
                  </a:cxn>
                  <a:cxn ang="0">
                    <a:pos x="583" y="187"/>
                  </a:cxn>
                  <a:cxn ang="0">
                    <a:pos x="581" y="224"/>
                  </a:cxn>
                  <a:cxn ang="0">
                    <a:pos x="579" y="228"/>
                  </a:cxn>
                  <a:cxn ang="0">
                    <a:pos x="576" y="279"/>
                  </a:cxn>
                  <a:cxn ang="0">
                    <a:pos x="572" y="320"/>
                  </a:cxn>
                  <a:cxn ang="0">
                    <a:pos x="567" y="387"/>
                  </a:cxn>
                  <a:cxn ang="0">
                    <a:pos x="564" y="419"/>
                  </a:cxn>
                </a:cxnLst>
                <a:rect l="0" t="0" r="r" b="b"/>
                <a:pathLst>
                  <a:path w="593" h="494">
                    <a:moveTo>
                      <a:pt x="564" y="419"/>
                    </a:moveTo>
                    <a:lnTo>
                      <a:pt x="562" y="433"/>
                    </a:lnTo>
                    <a:lnTo>
                      <a:pt x="562" y="452"/>
                    </a:lnTo>
                    <a:lnTo>
                      <a:pt x="559" y="494"/>
                    </a:lnTo>
                    <a:lnTo>
                      <a:pt x="487" y="487"/>
                    </a:lnTo>
                    <a:lnTo>
                      <a:pt x="459" y="486"/>
                    </a:lnTo>
                    <a:lnTo>
                      <a:pt x="386" y="477"/>
                    </a:lnTo>
                    <a:lnTo>
                      <a:pt x="376" y="475"/>
                    </a:lnTo>
                    <a:lnTo>
                      <a:pt x="333" y="472"/>
                    </a:lnTo>
                    <a:lnTo>
                      <a:pt x="297" y="467"/>
                    </a:lnTo>
                    <a:lnTo>
                      <a:pt x="249" y="460"/>
                    </a:lnTo>
                    <a:lnTo>
                      <a:pt x="159" y="450"/>
                    </a:lnTo>
                    <a:lnTo>
                      <a:pt x="82" y="438"/>
                    </a:lnTo>
                    <a:lnTo>
                      <a:pt x="77" y="438"/>
                    </a:lnTo>
                    <a:lnTo>
                      <a:pt x="0" y="426"/>
                    </a:lnTo>
                    <a:lnTo>
                      <a:pt x="3" y="399"/>
                    </a:lnTo>
                    <a:lnTo>
                      <a:pt x="8" y="364"/>
                    </a:lnTo>
                    <a:lnTo>
                      <a:pt x="17" y="320"/>
                    </a:lnTo>
                    <a:lnTo>
                      <a:pt x="25" y="265"/>
                    </a:lnTo>
                    <a:lnTo>
                      <a:pt x="34" y="211"/>
                    </a:lnTo>
                    <a:lnTo>
                      <a:pt x="37" y="182"/>
                    </a:lnTo>
                    <a:lnTo>
                      <a:pt x="42" y="158"/>
                    </a:lnTo>
                    <a:lnTo>
                      <a:pt x="49" y="108"/>
                    </a:lnTo>
                    <a:lnTo>
                      <a:pt x="58" y="57"/>
                    </a:lnTo>
                    <a:lnTo>
                      <a:pt x="61" y="36"/>
                    </a:lnTo>
                    <a:lnTo>
                      <a:pt x="66" y="0"/>
                    </a:lnTo>
                    <a:lnTo>
                      <a:pt x="113" y="9"/>
                    </a:lnTo>
                    <a:lnTo>
                      <a:pt x="116" y="9"/>
                    </a:lnTo>
                    <a:lnTo>
                      <a:pt x="147" y="12"/>
                    </a:lnTo>
                    <a:lnTo>
                      <a:pt x="160" y="14"/>
                    </a:lnTo>
                    <a:lnTo>
                      <a:pt x="249" y="28"/>
                    </a:lnTo>
                    <a:lnTo>
                      <a:pt x="277" y="31"/>
                    </a:lnTo>
                    <a:lnTo>
                      <a:pt x="304" y="35"/>
                    </a:lnTo>
                    <a:lnTo>
                      <a:pt x="427" y="48"/>
                    </a:lnTo>
                    <a:lnTo>
                      <a:pt x="446" y="52"/>
                    </a:lnTo>
                    <a:lnTo>
                      <a:pt x="516" y="59"/>
                    </a:lnTo>
                    <a:lnTo>
                      <a:pt x="519" y="59"/>
                    </a:lnTo>
                    <a:lnTo>
                      <a:pt x="593" y="65"/>
                    </a:lnTo>
                    <a:lnTo>
                      <a:pt x="589" y="110"/>
                    </a:lnTo>
                    <a:lnTo>
                      <a:pt x="586" y="153"/>
                    </a:lnTo>
                    <a:lnTo>
                      <a:pt x="586" y="156"/>
                    </a:lnTo>
                    <a:lnTo>
                      <a:pt x="583" y="187"/>
                    </a:lnTo>
                    <a:lnTo>
                      <a:pt x="581" y="224"/>
                    </a:lnTo>
                    <a:lnTo>
                      <a:pt x="579" y="228"/>
                    </a:lnTo>
                    <a:lnTo>
                      <a:pt x="576" y="279"/>
                    </a:lnTo>
                    <a:lnTo>
                      <a:pt x="572" y="320"/>
                    </a:lnTo>
                    <a:lnTo>
                      <a:pt x="567" y="387"/>
                    </a:lnTo>
                    <a:lnTo>
                      <a:pt x="564" y="419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lIns="44450" tIns="44450" rIns="44450" bIns="4445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53565A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" name="Freeform 12">
                <a:extLst>
                  <a:ext uri="{FF2B5EF4-FFF2-40B4-BE49-F238E27FC236}">
                    <a16:creationId xmlns:a16="http://schemas.microsoft.com/office/drawing/2014/main" id="{624A44E0-7925-417A-9849-B745711EF91C}"/>
                  </a:ext>
                </a:extLst>
              </p:cNvPr>
              <p:cNvSpPr>
                <a:spLocks noEditPoints="1"/>
              </p:cNvSpPr>
              <p:nvPr/>
            </p:nvSpPr>
            <p:spPr bwMode="gray">
              <a:xfrm>
                <a:off x="5641815" y="2366501"/>
                <a:ext cx="721397" cy="764875"/>
              </a:xfrm>
              <a:custGeom>
                <a:avLst/>
                <a:gdLst/>
                <a:ahLst/>
                <a:cxnLst>
                  <a:cxn ang="0">
                    <a:pos x="378" y="228"/>
                  </a:cxn>
                  <a:cxn ang="0">
                    <a:pos x="379" y="243"/>
                  </a:cxn>
                  <a:cxn ang="0">
                    <a:pos x="403" y="209"/>
                  </a:cxn>
                  <a:cxn ang="0">
                    <a:pos x="427" y="210"/>
                  </a:cxn>
                  <a:cxn ang="0">
                    <a:pos x="408" y="287"/>
                  </a:cxn>
                  <a:cxn ang="0">
                    <a:pos x="396" y="368"/>
                  </a:cxn>
                  <a:cxn ang="0">
                    <a:pos x="407" y="422"/>
                  </a:cxn>
                  <a:cxn ang="0">
                    <a:pos x="372" y="463"/>
                  </a:cxn>
                  <a:cxn ang="0">
                    <a:pos x="285" y="470"/>
                  </a:cxn>
                  <a:cxn ang="0">
                    <a:pos x="190" y="472"/>
                  </a:cxn>
                  <a:cxn ang="0">
                    <a:pos x="167" y="458"/>
                  </a:cxn>
                  <a:cxn ang="0">
                    <a:pos x="150" y="438"/>
                  </a:cxn>
                  <a:cxn ang="0">
                    <a:pos x="143" y="409"/>
                  </a:cxn>
                  <a:cxn ang="0">
                    <a:pos x="140" y="385"/>
                  </a:cxn>
                  <a:cxn ang="0">
                    <a:pos x="135" y="359"/>
                  </a:cxn>
                  <a:cxn ang="0">
                    <a:pos x="123" y="323"/>
                  </a:cxn>
                  <a:cxn ang="0">
                    <a:pos x="101" y="311"/>
                  </a:cxn>
                  <a:cxn ang="0">
                    <a:pos x="78" y="286"/>
                  </a:cxn>
                  <a:cxn ang="0">
                    <a:pos x="53" y="272"/>
                  </a:cxn>
                  <a:cxn ang="0">
                    <a:pos x="25" y="257"/>
                  </a:cxn>
                  <a:cxn ang="0">
                    <a:pos x="12" y="229"/>
                  </a:cxn>
                  <a:cxn ang="0">
                    <a:pos x="12" y="212"/>
                  </a:cxn>
                  <a:cxn ang="0">
                    <a:pos x="12" y="192"/>
                  </a:cxn>
                  <a:cxn ang="0">
                    <a:pos x="19" y="168"/>
                  </a:cxn>
                  <a:cxn ang="0">
                    <a:pos x="5" y="154"/>
                  </a:cxn>
                  <a:cxn ang="0">
                    <a:pos x="8" y="134"/>
                  </a:cxn>
                  <a:cxn ang="0">
                    <a:pos x="24" y="111"/>
                  </a:cxn>
                  <a:cxn ang="0">
                    <a:pos x="39" y="104"/>
                  </a:cxn>
                  <a:cxn ang="0">
                    <a:pos x="41" y="36"/>
                  </a:cxn>
                  <a:cxn ang="0">
                    <a:pos x="94" y="22"/>
                  </a:cxn>
                  <a:cxn ang="0">
                    <a:pos x="155" y="31"/>
                  </a:cxn>
                  <a:cxn ang="0">
                    <a:pos x="188" y="41"/>
                  </a:cxn>
                  <a:cxn ang="0">
                    <a:pos x="200" y="52"/>
                  </a:cxn>
                  <a:cxn ang="0">
                    <a:pos x="280" y="77"/>
                  </a:cxn>
                  <a:cxn ang="0">
                    <a:pos x="306" y="87"/>
                  </a:cxn>
                  <a:cxn ang="0">
                    <a:pos x="316" y="91"/>
                  </a:cxn>
                  <a:cxn ang="0">
                    <a:pos x="325" y="87"/>
                  </a:cxn>
                  <a:cxn ang="0">
                    <a:pos x="337" y="89"/>
                  </a:cxn>
                  <a:cxn ang="0">
                    <a:pos x="350" y="93"/>
                  </a:cxn>
                  <a:cxn ang="0">
                    <a:pos x="360" y="99"/>
                  </a:cxn>
                  <a:cxn ang="0">
                    <a:pos x="366" y="108"/>
                  </a:cxn>
                  <a:cxn ang="0">
                    <a:pos x="381" y="116"/>
                  </a:cxn>
                  <a:cxn ang="0">
                    <a:pos x="384" y="127"/>
                  </a:cxn>
                  <a:cxn ang="0">
                    <a:pos x="384" y="139"/>
                  </a:cxn>
                  <a:cxn ang="0">
                    <a:pos x="379" y="154"/>
                  </a:cxn>
                  <a:cxn ang="0">
                    <a:pos x="388" y="154"/>
                  </a:cxn>
                  <a:cxn ang="0">
                    <a:pos x="393" y="164"/>
                  </a:cxn>
                  <a:cxn ang="0">
                    <a:pos x="396" y="176"/>
                  </a:cxn>
                  <a:cxn ang="0">
                    <a:pos x="391" y="195"/>
                  </a:cxn>
                  <a:cxn ang="0">
                    <a:pos x="442" y="159"/>
                  </a:cxn>
                  <a:cxn ang="0">
                    <a:pos x="441" y="181"/>
                  </a:cxn>
                  <a:cxn ang="0">
                    <a:pos x="427" y="210"/>
                  </a:cxn>
                  <a:cxn ang="0">
                    <a:pos x="429" y="169"/>
                  </a:cxn>
                </a:cxnLst>
                <a:rect l="0" t="0" r="r" b="b"/>
                <a:pathLst>
                  <a:path w="448" h="475">
                    <a:moveTo>
                      <a:pt x="391" y="195"/>
                    </a:moveTo>
                    <a:lnTo>
                      <a:pt x="386" y="200"/>
                    </a:lnTo>
                    <a:lnTo>
                      <a:pt x="386" y="205"/>
                    </a:lnTo>
                    <a:lnTo>
                      <a:pt x="376" y="222"/>
                    </a:lnTo>
                    <a:lnTo>
                      <a:pt x="378" y="228"/>
                    </a:lnTo>
                    <a:lnTo>
                      <a:pt x="374" y="231"/>
                    </a:lnTo>
                    <a:lnTo>
                      <a:pt x="378" y="236"/>
                    </a:lnTo>
                    <a:lnTo>
                      <a:pt x="376" y="234"/>
                    </a:lnTo>
                    <a:lnTo>
                      <a:pt x="374" y="239"/>
                    </a:lnTo>
                    <a:lnTo>
                      <a:pt x="379" y="243"/>
                    </a:lnTo>
                    <a:lnTo>
                      <a:pt x="383" y="241"/>
                    </a:lnTo>
                    <a:lnTo>
                      <a:pt x="386" y="233"/>
                    </a:lnTo>
                    <a:lnTo>
                      <a:pt x="393" y="229"/>
                    </a:lnTo>
                    <a:lnTo>
                      <a:pt x="396" y="224"/>
                    </a:lnTo>
                    <a:lnTo>
                      <a:pt x="403" y="209"/>
                    </a:lnTo>
                    <a:lnTo>
                      <a:pt x="408" y="205"/>
                    </a:lnTo>
                    <a:lnTo>
                      <a:pt x="408" y="209"/>
                    </a:lnTo>
                    <a:lnTo>
                      <a:pt x="417" y="200"/>
                    </a:lnTo>
                    <a:lnTo>
                      <a:pt x="422" y="209"/>
                    </a:lnTo>
                    <a:lnTo>
                      <a:pt x="427" y="210"/>
                    </a:lnTo>
                    <a:lnTo>
                      <a:pt x="424" y="224"/>
                    </a:lnTo>
                    <a:lnTo>
                      <a:pt x="417" y="239"/>
                    </a:lnTo>
                    <a:lnTo>
                      <a:pt x="413" y="262"/>
                    </a:lnTo>
                    <a:lnTo>
                      <a:pt x="417" y="279"/>
                    </a:lnTo>
                    <a:lnTo>
                      <a:pt x="408" y="287"/>
                    </a:lnTo>
                    <a:lnTo>
                      <a:pt x="403" y="310"/>
                    </a:lnTo>
                    <a:lnTo>
                      <a:pt x="408" y="333"/>
                    </a:lnTo>
                    <a:lnTo>
                      <a:pt x="401" y="347"/>
                    </a:lnTo>
                    <a:lnTo>
                      <a:pt x="401" y="357"/>
                    </a:lnTo>
                    <a:lnTo>
                      <a:pt x="396" y="368"/>
                    </a:lnTo>
                    <a:lnTo>
                      <a:pt x="398" y="385"/>
                    </a:lnTo>
                    <a:lnTo>
                      <a:pt x="401" y="398"/>
                    </a:lnTo>
                    <a:lnTo>
                      <a:pt x="398" y="404"/>
                    </a:lnTo>
                    <a:lnTo>
                      <a:pt x="403" y="410"/>
                    </a:lnTo>
                    <a:lnTo>
                      <a:pt x="407" y="422"/>
                    </a:lnTo>
                    <a:lnTo>
                      <a:pt x="412" y="429"/>
                    </a:lnTo>
                    <a:lnTo>
                      <a:pt x="410" y="441"/>
                    </a:lnTo>
                    <a:lnTo>
                      <a:pt x="412" y="462"/>
                    </a:lnTo>
                    <a:lnTo>
                      <a:pt x="379" y="463"/>
                    </a:lnTo>
                    <a:lnTo>
                      <a:pt x="372" y="463"/>
                    </a:lnTo>
                    <a:lnTo>
                      <a:pt x="340" y="467"/>
                    </a:lnTo>
                    <a:lnTo>
                      <a:pt x="335" y="467"/>
                    </a:lnTo>
                    <a:lnTo>
                      <a:pt x="321" y="468"/>
                    </a:lnTo>
                    <a:lnTo>
                      <a:pt x="289" y="470"/>
                    </a:lnTo>
                    <a:lnTo>
                      <a:pt x="285" y="470"/>
                    </a:lnTo>
                    <a:lnTo>
                      <a:pt x="251" y="472"/>
                    </a:lnTo>
                    <a:lnTo>
                      <a:pt x="244" y="472"/>
                    </a:lnTo>
                    <a:lnTo>
                      <a:pt x="205" y="474"/>
                    </a:lnTo>
                    <a:lnTo>
                      <a:pt x="188" y="475"/>
                    </a:lnTo>
                    <a:lnTo>
                      <a:pt x="190" y="472"/>
                    </a:lnTo>
                    <a:lnTo>
                      <a:pt x="188" y="470"/>
                    </a:lnTo>
                    <a:lnTo>
                      <a:pt x="186" y="468"/>
                    </a:lnTo>
                    <a:lnTo>
                      <a:pt x="183" y="462"/>
                    </a:lnTo>
                    <a:lnTo>
                      <a:pt x="179" y="460"/>
                    </a:lnTo>
                    <a:lnTo>
                      <a:pt x="167" y="458"/>
                    </a:lnTo>
                    <a:lnTo>
                      <a:pt x="166" y="457"/>
                    </a:lnTo>
                    <a:lnTo>
                      <a:pt x="159" y="455"/>
                    </a:lnTo>
                    <a:lnTo>
                      <a:pt x="154" y="451"/>
                    </a:lnTo>
                    <a:lnTo>
                      <a:pt x="152" y="446"/>
                    </a:lnTo>
                    <a:lnTo>
                      <a:pt x="150" y="438"/>
                    </a:lnTo>
                    <a:lnTo>
                      <a:pt x="147" y="433"/>
                    </a:lnTo>
                    <a:lnTo>
                      <a:pt x="145" y="424"/>
                    </a:lnTo>
                    <a:lnTo>
                      <a:pt x="143" y="416"/>
                    </a:lnTo>
                    <a:lnTo>
                      <a:pt x="143" y="416"/>
                    </a:lnTo>
                    <a:lnTo>
                      <a:pt x="143" y="409"/>
                    </a:lnTo>
                    <a:lnTo>
                      <a:pt x="150" y="397"/>
                    </a:lnTo>
                    <a:lnTo>
                      <a:pt x="150" y="393"/>
                    </a:lnTo>
                    <a:lnTo>
                      <a:pt x="149" y="390"/>
                    </a:lnTo>
                    <a:lnTo>
                      <a:pt x="142" y="386"/>
                    </a:lnTo>
                    <a:lnTo>
                      <a:pt x="140" y="385"/>
                    </a:lnTo>
                    <a:lnTo>
                      <a:pt x="138" y="378"/>
                    </a:lnTo>
                    <a:lnTo>
                      <a:pt x="137" y="374"/>
                    </a:lnTo>
                    <a:lnTo>
                      <a:pt x="137" y="371"/>
                    </a:lnTo>
                    <a:lnTo>
                      <a:pt x="135" y="366"/>
                    </a:lnTo>
                    <a:lnTo>
                      <a:pt x="135" y="359"/>
                    </a:lnTo>
                    <a:lnTo>
                      <a:pt x="133" y="352"/>
                    </a:lnTo>
                    <a:lnTo>
                      <a:pt x="133" y="347"/>
                    </a:lnTo>
                    <a:lnTo>
                      <a:pt x="133" y="340"/>
                    </a:lnTo>
                    <a:lnTo>
                      <a:pt x="130" y="333"/>
                    </a:lnTo>
                    <a:lnTo>
                      <a:pt x="123" y="323"/>
                    </a:lnTo>
                    <a:lnTo>
                      <a:pt x="118" y="320"/>
                    </a:lnTo>
                    <a:lnTo>
                      <a:pt x="111" y="315"/>
                    </a:lnTo>
                    <a:lnTo>
                      <a:pt x="107" y="315"/>
                    </a:lnTo>
                    <a:lnTo>
                      <a:pt x="104" y="313"/>
                    </a:lnTo>
                    <a:lnTo>
                      <a:pt x="101" y="311"/>
                    </a:lnTo>
                    <a:lnTo>
                      <a:pt x="92" y="304"/>
                    </a:lnTo>
                    <a:lnTo>
                      <a:pt x="85" y="299"/>
                    </a:lnTo>
                    <a:lnTo>
                      <a:pt x="82" y="291"/>
                    </a:lnTo>
                    <a:lnTo>
                      <a:pt x="78" y="289"/>
                    </a:lnTo>
                    <a:lnTo>
                      <a:pt x="78" y="286"/>
                    </a:lnTo>
                    <a:lnTo>
                      <a:pt x="77" y="282"/>
                    </a:lnTo>
                    <a:lnTo>
                      <a:pt x="75" y="281"/>
                    </a:lnTo>
                    <a:lnTo>
                      <a:pt x="65" y="275"/>
                    </a:lnTo>
                    <a:lnTo>
                      <a:pt x="56" y="274"/>
                    </a:lnTo>
                    <a:lnTo>
                      <a:pt x="53" y="272"/>
                    </a:lnTo>
                    <a:lnTo>
                      <a:pt x="49" y="267"/>
                    </a:lnTo>
                    <a:lnTo>
                      <a:pt x="48" y="262"/>
                    </a:lnTo>
                    <a:lnTo>
                      <a:pt x="46" y="262"/>
                    </a:lnTo>
                    <a:lnTo>
                      <a:pt x="32" y="260"/>
                    </a:lnTo>
                    <a:lnTo>
                      <a:pt x="25" y="257"/>
                    </a:lnTo>
                    <a:lnTo>
                      <a:pt x="24" y="253"/>
                    </a:lnTo>
                    <a:lnTo>
                      <a:pt x="15" y="245"/>
                    </a:lnTo>
                    <a:lnTo>
                      <a:pt x="10" y="241"/>
                    </a:lnTo>
                    <a:lnTo>
                      <a:pt x="12" y="233"/>
                    </a:lnTo>
                    <a:lnTo>
                      <a:pt x="12" y="229"/>
                    </a:lnTo>
                    <a:lnTo>
                      <a:pt x="12" y="226"/>
                    </a:lnTo>
                    <a:lnTo>
                      <a:pt x="12" y="224"/>
                    </a:lnTo>
                    <a:lnTo>
                      <a:pt x="13" y="221"/>
                    </a:lnTo>
                    <a:lnTo>
                      <a:pt x="12" y="214"/>
                    </a:lnTo>
                    <a:lnTo>
                      <a:pt x="12" y="212"/>
                    </a:lnTo>
                    <a:lnTo>
                      <a:pt x="8" y="207"/>
                    </a:lnTo>
                    <a:lnTo>
                      <a:pt x="12" y="202"/>
                    </a:lnTo>
                    <a:lnTo>
                      <a:pt x="12" y="197"/>
                    </a:lnTo>
                    <a:lnTo>
                      <a:pt x="12" y="195"/>
                    </a:lnTo>
                    <a:lnTo>
                      <a:pt x="12" y="192"/>
                    </a:lnTo>
                    <a:lnTo>
                      <a:pt x="12" y="183"/>
                    </a:lnTo>
                    <a:lnTo>
                      <a:pt x="15" y="180"/>
                    </a:lnTo>
                    <a:lnTo>
                      <a:pt x="17" y="175"/>
                    </a:lnTo>
                    <a:lnTo>
                      <a:pt x="19" y="171"/>
                    </a:lnTo>
                    <a:lnTo>
                      <a:pt x="19" y="168"/>
                    </a:lnTo>
                    <a:lnTo>
                      <a:pt x="19" y="166"/>
                    </a:lnTo>
                    <a:lnTo>
                      <a:pt x="15" y="164"/>
                    </a:lnTo>
                    <a:lnTo>
                      <a:pt x="12" y="156"/>
                    </a:lnTo>
                    <a:lnTo>
                      <a:pt x="10" y="154"/>
                    </a:lnTo>
                    <a:lnTo>
                      <a:pt x="5" y="154"/>
                    </a:lnTo>
                    <a:lnTo>
                      <a:pt x="2" y="152"/>
                    </a:lnTo>
                    <a:lnTo>
                      <a:pt x="0" y="146"/>
                    </a:lnTo>
                    <a:lnTo>
                      <a:pt x="2" y="139"/>
                    </a:lnTo>
                    <a:lnTo>
                      <a:pt x="3" y="137"/>
                    </a:lnTo>
                    <a:lnTo>
                      <a:pt x="8" y="134"/>
                    </a:lnTo>
                    <a:lnTo>
                      <a:pt x="10" y="125"/>
                    </a:lnTo>
                    <a:lnTo>
                      <a:pt x="10" y="123"/>
                    </a:lnTo>
                    <a:lnTo>
                      <a:pt x="12" y="118"/>
                    </a:lnTo>
                    <a:lnTo>
                      <a:pt x="15" y="116"/>
                    </a:lnTo>
                    <a:lnTo>
                      <a:pt x="24" y="111"/>
                    </a:lnTo>
                    <a:lnTo>
                      <a:pt x="25" y="108"/>
                    </a:lnTo>
                    <a:lnTo>
                      <a:pt x="31" y="108"/>
                    </a:lnTo>
                    <a:lnTo>
                      <a:pt x="34" y="104"/>
                    </a:lnTo>
                    <a:lnTo>
                      <a:pt x="37" y="104"/>
                    </a:lnTo>
                    <a:lnTo>
                      <a:pt x="39" y="104"/>
                    </a:lnTo>
                    <a:lnTo>
                      <a:pt x="41" y="99"/>
                    </a:lnTo>
                    <a:lnTo>
                      <a:pt x="43" y="98"/>
                    </a:lnTo>
                    <a:lnTo>
                      <a:pt x="43" y="89"/>
                    </a:lnTo>
                    <a:lnTo>
                      <a:pt x="43" y="62"/>
                    </a:lnTo>
                    <a:lnTo>
                      <a:pt x="41" y="36"/>
                    </a:lnTo>
                    <a:lnTo>
                      <a:pt x="46" y="36"/>
                    </a:lnTo>
                    <a:lnTo>
                      <a:pt x="55" y="26"/>
                    </a:lnTo>
                    <a:lnTo>
                      <a:pt x="61" y="33"/>
                    </a:lnTo>
                    <a:lnTo>
                      <a:pt x="68" y="33"/>
                    </a:lnTo>
                    <a:lnTo>
                      <a:pt x="94" y="22"/>
                    </a:lnTo>
                    <a:lnTo>
                      <a:pt x="145" y="0"/>
                    </a:lnTo>
                    <a:lnTo>
                      <a:pt x="152" y="2"/>
                    </a:lnTo>
                    <a:lnTo>
                      <a:pt x="152" y="7"/>
                    </a:lnTo>
                    <a:lnTo>
                      <a:pt x="142" y="40"/>
                    </a:lnTo>
                    <a:lnTo>
                      <a:pt x="155" y="31"/>
                    </a:lnTo>
                    <a:lnTo>
                      <a:pt x="171" y="38"/>
                    </a:lnTo>
                    <a:lnTo>
                      <a:pt x="181" y="38"/>
                    </a:lnTo>
                    <a:lnTo>
                      <a:pt x="183" y="41"/>
                    </a:lnTo>
                    <a:lnTo>
                      <a:pt x="188" y="40"/>
                    </a:lnTo>
                    <a:lnTo>
                      <a:pt x="188" y="41"/>
                    </a:lnTo>
                    <a:lnTo>
                      <a:pt x="188" y="43"/>
                    </a:lnTo>
                    <a:lnTo>
                      <a:pt x="191" y="43"/>
                    </a:lnTo>
                    <a:lnTo>
                      <a:pt x="191" y="45"/>
                    </a:lnTo>
                    <a:lnTo>
                      <a:pt x="195" y="45"/>
                    </a:lnTo>
                    <a:lnTo>
                      <a:pt x="200" y="52"/>
                    </a:lnTo>
                    <a:lnTo>
                      <a:pt x="201" y="57"/>
                    </a:lnTo>
                    <a:lnTo>
                      <a:pt x="203" y="58"/>
                    </a:lnTo>
                    <a:lnTo>
                      <a:pt x="203" y="62"/>
                    </a:lnTo>
                    <a:lnTo>
                      <a:pt x="219" y="65"/>
                    </a:lnTo>
                    <a:lnTo>
                      <a:pt x="280" y="77"/>
                    </a:lnTo>
                    <a:lnTo>
                      <a:pt x="289" y="81"/>
                    </a:lnTo>
                    <a:lnTo>
                      <a:pt x="294" y="84"/>
                    </a:lnTo>
                    <a:lnTo>
                      <a:pt x="304" y="87"/>
                    </a:lnTo>
                    <a:lnTo>
                      <a:pt x="304" y="87"/>
                    </a:lnTo>
                    <a:lnTo>
                      <a:pt x="306" y="87"/>
                    </a:lnTo>
                    <a:lnTo>
                      <a:pt x="306" y="89"/>
                    </a:lnTo>
                    <a:lnTo>
                      <a:pt x="309" y="87"/>
                    </a:lnTo>
                    <a:lnTo>
                      <a:pt x="311" y="89"/>
                    </a:lnTo>
                    <a:lnTo>
                      <a:pt x="313" y="87"/>
                    </a:lnTo>
                    <a:lnTo>
                      <a:pt x="316" y="91"/>
                    </a:lnTo>
                    <a:lnTo>
                      <a:pt x="318" y="91"/>
                    </a:lnTo>
                    <a:lnTo>
                      <a:pt x="319" y="87"/>
                    </a:lnTo>
                    <a:lnTo>
                      <a:pt x="321" y="89"/>
                    </a:lnTo>
                    <a:lnTo>
                      <a:pt x="323" y="87"/>
                    </a:lnTo>
                    <a:lnTo>
                      <a:pt x="325" y="87"/>
                    </a:lnTo>
                    <a:lnTo>
                      <a:pt x="326" y="87"/>
                    </a:lnTo>
                    <a:lnTo>
                      <a:pt x="328" y="89"/>
                    </a:lnTo>
                    <a:lnTo>
                      <a:pt x="330" y="89"/>
                    </a:lnTo>
                    <a:lnTo>
                      <a:pt x="333" y="91"/>
                    </a:lnTo>
                    <a:lnTo>
                      <a:pt x="337" y="89"/>
                    </a:lnTo>
                    <a:lnTo>
                      <a:pt x="340" y="93"/>
                    </a:lnTo>
                    <a:lnTo>
                      <a:pt x="342" y="93"/>
                    </a:lnTo>
                    <a:lnTo>
                      <a:pt x="345" y="91"/>
                    </a:lnTo>
                    <a:lnTo>
                      <a:pt x="348" y="93"/>
                    </a:lnTo>
                    <a:lnTo>
                      <a:pt x="350" y="93"/>
                    </a:lnTo>
                    <a:lnTo>
                      <a:pt x="354" y="94"/>
                    </a:lnTo>
                    <a:lnTo>
                      <a:pt x="355" y="94"/>
                    </a:lnTo>
                    <a:lnTo>
                      <a:pt x="357" y="96"/>
                    </a:lnTo>
                    <a:lnTo>
                      <a:pt x="357" y="98"/>
                    </a:lnTo>
                    <a:lnTo>
                      <a:pt x="360" y="99"/>
                    </a:lnTo>
                    <a:lnTo>
                      <a:pt x="355" y="104"/>
                    </a:lnTo>
                    <a:lnTo>
                      <a:pt x="355" y="106"/>
                    </a:lnTo>
                    <a:lnTo>
                      <a:pt x="359" y="110"/>
                    </a:lnTo>
                    <a:lnTo>
                      <a:pt x="362" y="110"/>
                    </a:lnTo>
                    <a:lnTo>
                      <a:pt x="366" y="108"/>
                    </a:lnTo>
                    <a:lnTo>
                      <a:pt x="367" y="111"/>
                    </a:lnTo>
                    <a:lnTo>
                      <a:pt x="376" y="111"/>
                    </a:lnTo>
                    <a:lnTo>
                      <a:pt x="378" y="115"/>
                    </a:lnTo>
                    <a:lnTo>
                      <a:pt x="381" y="116"/>
                    </a:lnTo>
                    <a:lnTo>
                      <a:pt x="381" y="116"/>
                    </a:lnTo>
                    <a:lnTo>
                      <a:pt x="383" y="118"/>
                    </a:lnTo>
                    <a:lnTo>
                      <a:pt x="383" y="120"/>
                    </a:lnTo>
                    <a:lnTo>
                      <a:pt x="381" y="122"/>
                    </a:lnTo>
                    <a:lnTo>
                      <a:pt x="381" y="122"/>
                    </a:lnTo>
                    <a:lnTo>
                      <a:pt x="384" y="127"/>
                    </a:lnTo>
                    <a:lnTo>
                      <a:pt x="384" y="127"/>
                    </a:lnTo>
                    <a:lnTo>
                      <a:pt x="383" y="130"/>
                    </a:lnTo>
                    <a:lnTo>
                      <a:pt x="381" y="132"/>
                    </a:lnTo>
                    <a:lnTo>
                      <a:pt x="383" y="134"/>
                    </a:lnTo>
                    <a:lnTo>
                      <a:pt x="384" y="139"/>
                    </a:lnTo>
                    <a:lnTo>
                      <a:pt x="383" y="142"/>
                    </a:lnTo>
                    <a:lnTo>
                      <a:pt x="379" y="144"/>
                    </a:lnTo>
                    <a:lnTo>
                      <a:pt x="381" y="149"/>
                    </a:lnTo>
                    <a:lnTo>
                      <a:pt x="378" y="154"/>
                    </a:lnTo>
                    <a:lnTo>
                      <a:pt x="379" y="154"/>
                    </a:lnTo>
                    <a:lnTo>
                      <a:pt x="379" y="152"/>
                    </a:lnTo>
                    <a:lnTo>
                      <a:pt x="379" y="152"/>
                    </a:lnTo>
                    <a:lnTo>
                      <a:pt x="381" y="156"/>
                    </a:lnTo>
                    <a:lnTo>
                      <a:pt x="383" y="154"/>
                    </a:lnTo>
                    <a:lnTo>
                      <a:pt x="388" y="154"/>
                    </a:lnTo>
                    <a:lnTo>
                      <a:pt x="393" y="149"/>
                    </a:lnTo>
                    <a:lnTo>
                      <a:pt x="396" y="152"/>
                    </a:lnTo>
                    <a:lnTo>
                      <a:pt x="396" y="154"/>
                    </a:lnTo>
                    <a:lnTo>
                      <a:pt x="393" y="163"/>
                    </a:lnTo>
                    <a:lnTo>
                      <a:pt x="393" y="164"/>
                    </a:lnTo>
                    <a:lnTo>
                      <a:pt x="391" y="166"/>
                    </a:lnTo>
                    <a:lnTo>
                      <a:pt x="391" y="169"/>
                    </a:lnTo>
                    <a:lnTo>
                      <a:pt x="391" y="169"/>
                    </a:lnTo>
                    <a:lnTo>
                      <a:pt x="391" y="173"/>
                    </a:lnTo>
                    <a:lnTo>
                      <a:pt x="396" y="176"/>
                    </a:lnTo>
                    <a:lnTo>
                      <a:pt x="396" y="180"/>
                    </a:lnTo>
                    <a:lnTo>
                      <a:pt x="403" y="180"/>
                    </a:lnTo>
                    <a:lnTo>
                      <a:pt x="401" y="185"/>
                    </a:lnTo>
                    <a:lnTo>
                      <a:pt x="401" y="192"/>
                    </a:lnTo>
                    <a:lnTo>
                      <a:pt x="391" y="195"/>
                    </a:lnTo>
                    <a:close/>
                    <a:moveTo>
                      <a:pt x="442" y="156"/>
                    </a:moveTo>
                    <a:lnTo>
                      <a:pt x="446" y="154"/>
                    </a:lnTo>
                    <a:lnTo>
                      <a:pt x="448" y="161"/>
                    </a:lnTo>
                    <a:lnTo>
                      <a:pt x="446" y="163"/>
                    </a:lnTo>
                    <a:lnTo>
                      <a:pt x="442" y="159"/>
                    </a:lnTo>
                    <a:lnTo>
                      <a:pt x="444" y="171"/>
                    </a:lnTo>
                    <a:lnTo>
                      <a:pt x="441" y="171"/>
                    </a:lnTo>
                    <a:lnTo>
                      <a:pt x="444" y="176"/>
                    </a:lnTo>
                    <a:lnTo>
                      <a:pt x="441" y="176"/>
                    </a:lnTo>
                    <a:lnTo>
                      <a:pt x="441" y="181"/>
                    </a:lnTo>
                    <a:lnTo>
                      <a:pt x="439" y="180"/>
                    </a:lnTo>
                    <a:lnTo>
                      <a:pt x="436" y="190"/>
                    </a:lnTo>
                    <a:lnTo>
                      <a:pt x="436" y="195"/>
                    </a:lnTo>
                    <a:lnTo>
                      <a:pt x="434" y="202"/>
                    </a:lnTo>
                    <a:lnTo>
                      <a:pt x="427" y="210"/>
                    </a:lnTo>
                    <a:lnTo>
                      <a:pt x="422" y="207"/>
                    </a:lnTo>
                    <a:lnTo>
                      <a:pt x="419" y="198"/>
                    </a:lnTo>
                    <a:lnTo>
                      <a:pt x="422" y="187"/>
                    </a:lnTo>
                    <a:lnTo>
                      <a:pt x="427" y="183"/>
                    </a:lnTo>
                    <a:lnTo>
                      <a:pt x="429" y="169"/>
                    </a:lnTo>
                    <a:lnTo>
                      <a:pt x="434" y="171"/>
                    </a:lnTo>
                    <a:lnTo>
                      <a:pt x="441" y="156"/>
                    </a:lnTo>
                    <a:lnTo>
                      <a:pt x="442" y="156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lIns="44450" tIns="44450" rIns="44450" bIns="4445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53565A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" name="Freeform 13">
                <a:extLst>
                  <a:ext uri="{FF2B5EF4-FFF2-40B4-BE49-F238E27FC236}">
                    <a16:creationId xmlns:a16="http://schemas.microsoft.com/office/drawing/2014/main" id="{68265E19-3FE9-4928-843C-C2C2B3DDEEC3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2600031" y="1764263"/>
                <a:ext cx="818013" cy="1323635"/>
              </a:xfrm>
              <a:custGeom>
                <a:avLst/>
                <a:gdLst/>
                <a:ahLst/>
                <a:cxnLst>
                  <a:cxn ang="0">
                    <a:pos x="45" y="537"/>
                  </a:cxn>
                  <a:cxn ang="0">
                    <a:pos x="55" y="521"/>
                  </a:cxn>
                  <a:cxn ang="0">
                    <a:pos x="57" y="501"/>
                  </a:cxn>
                  <a:cxn ang="0">
                    <a:pos x="48" y="492"/>
                  </a:cxn>
                  <a:cxn ang="0">
                    <a:pos x="43" y="484"/>
                  </a:cxn>
                  <a:cxn ang="0">
                    <a:pos x="52" y="463"/>
                  </a:cxn>
                  <a:cxn ang="0">
                    <a:pos x="72" y="441"/>
                  </a:cxn>
                  <a:cxn ang="0">
                    <a:pos x="86" y="422"/>
                  </a:cxn>
                  <a:cxn ang="0">
                    <a:pos x="91" y="414"/>
                  </a:cxn>
                  <a:cxn ang="0">
                    <a:pos x="116" y="376"/>
                  </a:cxn>
                  <a:cxn ang="0">
                    <a:pos x="123" y="347"/>
                  </a:cxn>
                  <a:cxn ang="0">
                    <a:pos x="105" y="316"/>
                  </a:cxn>
                  <a:cxn ang="0">
                    <a:pos x="105" y="292"/>
                  </a:cxn>
                  <a:cxn ang="0">
                    <a:pos x="105" y="267"/>
                  </a:cxn>
                  <a:cxn ang="0">
                    <a:pos x="142" y="99"/>
                  </a:cxn>
                  <a:cxn ang="0">
                    <a:pos x="210" y="121"/>
                  </a:cxn>
                  <a:cxn ang="0">
                    <a:pos x="221" y="142"/>
                  </a:cxn>
                  <a:cxn ang="0">
                    <a:pos x="228" y="164"/>
                  </a:cxn>
                  <a:cxn ang="0">
                    <a:pos x="228" y="181"/>
                  </a:cxn>
                  <a:cxn ang="0">
                    <a:pos x="226" y="190"/>
                  </a:cxn>
                  <a:cxn ang="0">
                    <a:pos x="241" y="205"/>
                  </a:cxn>
                  <a:cxn ang="0">
                    <a:pos x="255" y="227"/>
                  </a:cxn>
                  <a:cxn ang="0">
                    <a:pos x="265" y="248"/>
                  </a:cxn>
                  <a:cxn ang="0">
                    <a:pos x="272" y="265"/>
                  </a:cxn>
                  <a:cxn ang="0">
                    <a:pos x="282" y="272"/>
                  </a:cxn>
                  <a:cxn ang="0">
                    <a:pos x="294" y="285"/>
                  </a:cxn>
                  <a:cxn ang="0">
                    <a:pos x="301" y="299"/>
                  </a:cxn>
                  <a:cxn ang="0">
                    <a:pos x="291" y="323"/>
                  </a:cxn>
                  <a:cxn ang="0">
                    <a:pos x="282" y="335"/>
                  </a:cxn>
                  <a:cxn ang="0">
                    <a:pos x="281" y="349"/>
                  </a:cxn>
                  <a:cxn ang="0">
                    <a:pos x="284" y="362"/>
                  </a:cxn>
                  <a:cxn ang="0">
                    <a:pos x="275" y="371"/>
                  </a:cxn>
                  <a:cxn ang="0">
                    <a:pos x="272" y="388"/>
                  </a:cxn>
                  <a:cxn ang="0">
                    <a:pos x="274" y="400"/>
                  </a:cxn>
                  <a:cxn ang="0">
                    <a:pos x="287" y="408"/>
                  </a:cxn>
                  <a:cxn ang="0">
                    <a:pos x="299" y="402"/>
                  </a:cxn>
                  <a:cxn ang="0">
                    <a:pos x="310" y="391"/>
                  </a:cxn>
                  <a:cxn ang="0">
                    <a:pos x="316" y="400"/>
                  </a:cxn>
                  <a:cxn ang="0">
                    <a:pos x="323" y="414"/>
                  </a:cxn>
                  <a:cxn ang="0">
                    <a:pos x="325" y="439"/>
                  </a:cxn>
                  <a:cxn ang="0">
                    <a:pos x="330" y="458"/>
                  </a:cxn>
                  <a:cxn ang="0">
                    <a:pos x="339" y="467"/>
                  </a:cxn>
                  <a:cxn ang="0">
                    <a:pos x="332" y="478"/>
                  </a:cxn>
                  <a:cxn ang="0">
                    <a:pos x="349" y="494"/>
                  </a:cxn>
                  <a:cxn ang="0">
                    <a:pos x="359" y="511"/>
                  </a:cxn>
                  <a:cxn ang="0">
                    <a:pos x="359" y="531"/>
                  </a:cxn>
                  <a:cxn ang="0">
                    <a:pos x="369" y="545"/>
                  </a:cxn>
                  <a:cxn ang="0">
                    <a:pos x="378" y="537"/>
                  </a:cxn>
                  <a:cxn ang="0">
                    <a:pos x="402" y="540"/>
                  </a:cxn>
                  <a:cxn ang="0">
                    <a:pos x="419" y="533"/>
                  </a:cxn>
                  <a:cxn ang="0">
                    <a:pos x="433" y="540"/>
                  </a:cxn>
                  <a:cxn ang="0">
                    <a:pos x="451" y="545"/>
                  </a:cxn>
                  <a:cxn ang="0">
                    <a:pos x="470" y="543"/>
                  </a:cxn>
                  <a:cxn ang="0">
                    <a:pos x="475" y="540"/>
                  </a:cxn>
                  <a:cxn ang="0">
                    <a:pos x="479" y="530"/>
                  </a:cxn>
                  <a:cxn ang="0">
                    <a:pos x="489" y="528"/>
                  </a:cxn>
                  <a:cxn ang="0">
                    <a:pos x="498" y="540"/>
                  </a:cxn>
                  <a:cxn ang="0">
                    <a:pos x="503" y="552"/>
                  </a:cxn>
                  <a:cxn ang="0">
                    <a:pos x="487" y="684"/>
                  </a:cxn>
                  <a:cxn ang="0">
                    <a:pos x="380" y="807"/>
                  </a:cxn>
                  <a:cxn ang="0">
                    <a:pos x="4" y="733"/>
                  </a:cxn>
                </a:cxnLst>
                <a:rect l="0" t="0" r="r" b="b"/>
                <a:pathLst>
                  <a:path w="508" h="822">
                    <a:moveTo>
                      <a:pt x="40" y="555"/>
                    </a:moveTo>
                    <a:lnTo>
                      <a:pt x="43" y="547"/>
                    </a:lnTo>
                    <a:lnTo>
                      <a:pt x="43" y="542"/>
                    </a:lnTo>
                    <a:lnTo>
                      <a:pt x="43" y="540"/>
                    </a:lnTo>
                    <a:lnTo>
                      <a:pt x="45" y="538"/>
                    </a:lnTo>
                    <a:lnTo>
                      <a:pt x="45" y="537"/>
                    </a:lnTo>
                    <a:lnTo>
                      <a:pt x="48" y="537"/>
                    </a:lnTo>
                    <a:lnTo>
                      <a:pt x="48" y="535"/>
                    </a:lnTo>
                    <a:lnTo>
                      <a:pt x="50" y="533"/>
                    </a:lnTo>
                    <a:lnTo>
                      <a:pt x="52" y="530"/>
                    </a:lnTo>
                    <a:lnTo>
                      <a:pt x="52" y="526"/>
                    </a:lnTo>
                    <a:lnTo>
                      <a:pt x="55" y="521"/>
                    </a:lnTo>
                    <a:lnTo>
                      <a:pt x="53" y="514"/>
                    </a:lnTo>
                    <a:lnTo>
                      <a:pt x="55" y="513"/>
                    </a:lnTo>
                    <a:lnTo>
                      <a:pt x="57" y="513"/>
                    </a:lnTo>
                    <a:lnTo>
                      <a:pt x="60" y="508"/>
                    </a:lnTo>
                    <a:lnTo>
                      <a:pt x="60" y="504"/>
                    </a:lnTo>
                    <a:lnTo>
                      <a:pt x="57" y="501"/>
                    </a:lnTo>
                    <a:lnTo>
                      <a:pt x="57" y="499"/>
                    </a:lnTo>
                    <a:lnTo>
                      <a:pt x="57" y="496"/>
                    </a:lnTo>
                    <a:lnTo>
                      <a:pt x="53" y="496"/>
                    </a:lnTo>
                    <a:lnTo>
                      <a:pt x="52" y="497"/>
                    </a:lnTo>
                    <a:lnTo>
                      <a:pt x="50" y="496"/>
                    </a:lnTo>
                    <a:lnTo>
                      <a:pt x="48" y="492"/>
                    </a:lnTo>
                    <a:lnTo>
                      <a:pt x="48" y="492"/>
                    </a:lnTo>
                    <a:lnTo>
                      <a:pt x="45" y="494"/>
                    </a:lnTo>
                    <a:lnTo>
                      <a:pt x="43" y="492"/>
                    </a:lnTo>
                    <a:lnTo>
                      <a:pt x="41" y="489"/>
                    </a:lnTo>
                    <a:lnTo>
                      <a:pt x="41" y="487"/>
                    </a:lnTo>
                    <a:lnTo>
                      <a:pt x="43" y="484"/>
                    </a:lnTo>
                    <a:lnTo>
                      <a:pt x="41" y="477"/>
                    </a:lnTo>
                    <a:lnTo>
                      <a:pt x="43" y="473"/>
                    </a:lnTo>
                    <a:lnTo>
                      <a:pt x="45" y="468"/>
                    </a:lnTo>
                    <a:lnTo>
                      <a:pt x="46" y="468"/>
                    </a:lnTo>
                    <a:lnTo>
                      <a:pt x="48" y="465"/>
                    </a:lnTo>
                    <a:lnTo>
                      <a:pt x="52" y="463"/>
                    </a:lnTo>
                    <a:lnTo>
                      <a:pt x="52" y="461"/>
                    </a:lnTo>
                    <a:lnTo>
                      <a:pt x="53" y="460"/>
                    </a:lnTo>
                    <a:lnTo>
                      <a:pt x="60" y="448"/>
                    </a:lnTo>
                    <a:lnTo>
                      <a:pt x="62" y="448"/>
                    </a:lnTo>
                    <a:lnTo>
                      <a:pt x="65" y="443"/>
                    </a:lnTo>
                    <a:lnTo>
                      <a:pt x="72" y="441"/>
                    </a:lnTo>
                    <a:lnTo>
                      <a:pt x="75" y="436"/>
                    </a:lnTo>
                    <a:lnTo>
                      <a:pt x="77" y="434"/>
                    </a:lnTo>
                    <a:lnTo>
                      <a:pt x="81" y="432"/>
                    </a:lnTo>
                    <a:lnTo>
                      <a:pt x="84" y="429"/>
                    </a:lnTo>
                    <a:lnTo>
                      <a:pt x="84" y="424"/>
                    </a:lnTo>
                    <a:lnTo>
                      <a:pt x="86" y="422"/>
                    </a:lnTo>
                    <a:lnTo>
                      <a:pt x="84" y="422"/>
                    </a:lnTo>
                    <a:lnTo>
                      <a:pt x="84" y="422"/>
                    </a:lnTo>
                    <a:lnTo>
                      <a:pt x="84" y="420"/>
                    </a:lnTo>
                    <a:lnTo>
                      <a:pt x="84" y="417"/>
                    </a:lnTo>
                    <a:lnTo>
                      <a:pt x="89" y="415"/>
                    </a:lnTo>
                    <a:lnTo>
                      <a:pt x="91" y="414"/>
                    </a:lnTo>
                    <a:lnTo>
                      <a:pt x="93" y="410"/>
                    </a:lnTo>
                    <a:lnTo>
                      <a:pt x="94" y="410"/>
                    </a:lnTo>
                    <a:lnTo>
                      <a:pt x="96" y="407"/>
                    </a:lnTo>
                    <a:lnTo>
                      <a:pt x="103" y="395"/>
                    </a:lnTo>
                    <a:lnTo>
                      <a:pt x="106" y="388"/>
                    </a:lnTo>
                    <a:lnTo>
                      <a:pt x="116" y="376"/>
                    </a:lnTo>
                    <a:lnTo>
                      <a:pt x="118" y="373"/>
                    </a:lnTo>
                    <a:lnTo>
                      <a:pt x="125" y="366"/>
                    </a:lnTo>
                    <a:lnTo>
                      <a:pt x="127" y="362"/>
                    </a:lnTo>
                    <a:lnTo>
                      <a:pt x="125" y="355"/>
                    </a:lnTo>
                    <a:lnTo>
                      <a:pt x="125" y="350"/>
                    </a:lnTo>
                    <a:lnTo>
                      <a:pt x="123" y="347"/>
                    </a:lnTo>
                    <a:lnTo>
                      <a:pt x="116" y="342"/>
                    </a:lnTo>
                    <a:lnTo>
                      <a:pt x="115" y="337"/>
                    </a:lnTo>
                    <a:lnTo>
                      <a:pt x="110" y="335"/>
                    </a:lnTo>
                    <a:lnTo>
                      <a:pt x="108" y="332"/>
                    </a:lnTo>
                    <a:lnTo>
                      <a:pt x="105" y="325"/>
                    </a:lnTo>
                    <a:lnTo>
                      <a:pt x="105" y="316"/>
                    </a:lnTo>
                    <a:lnTo>
                      <a:pt x="103" y="314"/>
                    </a:lnTo>
                    <a:lnTo>
                      <a:pt x="101" y="306"/>
                    </a:lnTo>
                    <a:lnTo>
                      <a:pt x="99" y="304"/>
                    </a:lnTo>
                    <a:lnTo>
                      <a:pt x="101" y="302"/>
                    </a:lnTo>
                    <a:lnTo>
                      <a:pt x="106" y="297"/>
                    </a:lnTo>
                    <a:lnTo>
                      <a:pt x="105" y="292"/>
                    </a:lnTo>
                    <a:lnTo>
                      <a:pt x="105" y="287"/>
                    </a:lnTo>
                    <a:lnTo>
                      <a:pt x="105" y="280"/>
                    </a:lnTo>
                    <a:lnTo>
                      <a:pt x="103" y="277"/>
                    </a:lnTo>
                    <a:lnTo>
                      <a:pt x="101" y="275"/>
                    </a:lnTo>
                    <a:lnTo>
                      <a:pt x="103" y="272"/>
                    </a:lnTo>
                    <a:lnTo>
                      <a:pt x="105" y="267"/>
                    </a:lnTo>
                    <a:lnTo>
                      <a:pt x="106" y="256"/>
                    </a:lnTo>
                    <a:lnTo>
                      <a:pt x="120" y="195"/>
                    </a:lnTo>
                    <a:lnTo>
                      <a:pt x="123" y="181"/>
                    </a:lnTo>
                    <a:lnTo>
                      <a:pt x="125" y="171"/>
                    </a:lnTo>
                    <a:lnTo>
                      <a:pt x="140" y="108"/>
                    </a:lnTo>
                    <a:lnTo>
                      <a:pt x="142" y="99"/>
                    </a:lnTo>
                    <a:lnTo>
                      <a:pt x="161" y="17"/>
                    </a:lnTo>
                    <a:lnTo>
                      <a:pt x="164" y="0"/>
                    </a:lnTo>
                    <a:lnTo>
                      <a:pt x="233" y="15"/>
                    </a:lnTo>
                    <a:lnTo>
                      <a:pt x="222" y="67"/>
                    </a:lnTo>
                    <a:lnTo>
                      <a:pt x="216" y="97"/>
                    </a:lnTo>
                    <a:lnTo>
                      <a:pt x="210" y="121"/>
                    </a:lnTo>
                    <a:lnTo>
                      <a:pt x="212" y="123"/>
                    </a:lnTo>
                    <a:lnTo>
                      <a:pt x="212" y="128"/>
                    </a:lnTo>
                    <a:lnTo>
                      <a:pt x="216" y="135"/>
                    </a:lnTo>
                    <a:lnTo>
                      <a:pt x="217" y="138"/>
                    </a:lnTo>
                    <a:lnTo>
                      <a:pt x="221" y="140"/>
                    </a:lnTo>
                    <a:lnTo>
                      <a:pt x="221" y="142"/>
                    </a:lnTo>
                    <a:lnTo>
                      <a:pt x="221" y="147"/>
                    </a:lnTo>
                    <a:lnTo>
                      <a:pt x="224" y="150"/>
                    </a:lnTo>
                    <a:lnTo>
                      <a:pt x="224" y="154"/>
                    </a:lnTo>
                    <a:lnTo>
                      <a:pt x="228" y="156"/>
                    </a:lnTo>
                    <a:lnTo>
                      <a:pt x="226" y="161"/>
                    </a:lnTo>
                    <a:lnTo>
                      <a:pt x="228" y="164"/>
                    </a:lnTo>
                    <a:lnTo>
                      <a:pt x="228" y="167"/>
                    </a:lnTo>
                    <a:lnTo>
                      <a:pt x="222" y="173"/>
                    </a:lnTo>
                    <a:lnTo>
                      <a:pt x="226" y="174"/>
                    </a:lnTo>
                    <a:lnTo>
                      <a:pt x="226" y="178"/>
                    </a:lnTo>
                    <a:lnTo>
                      <a:pt x="229" y="179"/>
                    </a:lnTo>
                    <a:lnTo>
                      <a:pt x="228" y="181"/>
                    </a:lnTo>
                    <a:lnTo>
                      <a:pt x="228" y="183"/>
                    </a:lnTo>
                    <a:lnTo>
                      <a:pt x="221" y="181"/>
                    </a:lnTo>
                    <a:lnTo>
                      <a:pt x="219" y="183"/>
                    </a:lnTo>
                    <a:lnTo>
                      <a:pt x="219" y="185"/>
                    </a:lnTo>
                    <a:lnTo>
                      <a:pt x="226" y="188"/>
                    </a:lnTo>
                    <a:lnTo>
                      <a:pt x="226" y="190"/>
                    </a:lnTo>
                    <a:lnTo>
                      <a:pt x="229" y="191"/>
                    </a:lnTo>
                    <a:lnTo>
                      <a:pt x="231" y="197"/>
                    </a:lnTo>
                    <a:lnTo>
                      <a:pt x="233" y="202"/>
                    </a:lnTo>
                    <a:lnTo>
                      <a:pt x="234" y="202"/>
                    </a:lnTo>
                    <a:lnTo>
                      <a:pt x="240" y="203"/>
                    </a:lnTo>
                    <a:lnTo>
                      <a:pt x="241" y="205"/>
                    </a:lnTo>
                    <a:lnTo>
                      <a:pt x="245" y="207"/>
                    </a:lnTo>
                    <a:lnTo>
                      <a:pt x="246" y="208"/>
                    </a:lnTo>
                    <a:lnTo>
                      <a:pt x="246" y="215"/>
                    </a:lnTo>
                    <a:lnTo>
                      <a:pt x="253" y="224"/>
                    </a:lnTo>
                    <a:lnTo>
                      <a:pt x="253" y="226"/>
                    </a:lnTo>
                    <a:lnTo>
                      <a:pt x="255" y="227"/>
                    </a:lnTo>
                    <a:lnTo>
                      <a:pt x="257" y="231"/>
                    </a:lnTo>
                    <a:lnTo>
                      <a:pt x="258" y="236"/>
                    </a:lnTo>
                    <a:lnTo>
                      <a:pt x="260" y="241"/>
                    </a:lnTo>
                    <a:lnTo>
                      <a:pt x="262" y="243"/>
                    </a:lnTo>
                    <a:lnTo>
                      <a:pt x="263" y="243"/>
                    </a:lnTo>
                    <a:lnTo>
                      <a:pt x="265" y="248"/>
                    </a:lnTo>
                    <a:lnTo>
                      <a:pt x="269" y="249"/>
                    </a:lnTo>
                    <a:lnTo>
                      <a:pt x="267" y="251"/>
                    </a:lnTo>
                    <a:lnTo>
                      <a:pt x="265" y="255"/>
                    </a:lnTo>
                    <a:lnTo>
                      <a:pt x="267" y="261"/>
                    </a:lnTo>
                    <a:lnTo>
                      <a:pt x="270" y="263"/>
                    </a:lnTo>
                    <a:lnTo>
                      <a:pt x="272" y="265"/>
                    </a:lnTo>
                    <a:lnTo>
                      <a:pt x="274" y="267"/>
                    </a:lnTo>
                    <a:lnTo>
                      <a:pt x="275" y="268"/>
                    </a:lnTo>
                    <a:lnTo>
                      <a:pt x="274" y="273"/>
                    </a:lnTo>
                    <a:lnTo>
                      <a:pt x="275" y="275"/>
                    </a:lnTo>
                    <a:lnTo>
                      <a:pt x="281" y="272"/>
                    </a:lnTo>
                    <a:lnTo>
                      <a:pt x="282" y="272"/>
                    </a:lnTo>
                    <a:lnTo>
                      <a:pt x="286" y="277"/>
                    </a:lnTo>
                    <a:lnTo>
                      <a:pt x="284" y="279"/>
                    </a:lnTo>
                    <a:lnTo>
                      <a:pt x="282" y="280"/>
                    </a:lnTo>
                    <a:lnTo>
                      <a:pt x="284" y="284"/>
                    </a:lnTo>
                    <a:lnTo>
                      <a:pt x="291" y="284"/>
                    </a:lnTo>
                    <a:lnTo>
                      <a:pt x="294" y="285"/>
                    </a:lnTo>
                    <a:lnTo>
                      <a:pt x="298" y="284"/>
                    </a:lnTo>
                    <a:lnTo>
                      <a:pt x="303" y="284"/>
                    </a:lnTo>
                    <a:lnTo>
                      <a:pt x="306" y="285"/>
                    </a:lnTo>
                    <a:lnTo>
                      <a:pt x="306" y="289"/>
                    </a:lnTo>
                    <a:lnTo>
                      <a:pt x="303" y="292"/>
                    </a:lnTo>
                    <a:lnTo>
                      <a:pt x="301" y="299"/>
                    </a:lnTo>
                    <a:lnTo>
                      <a:pt x="301" y="301"/>
                    </a:lnTo>
                    <a:lnTo>
                      <a:pt x="296" y="301"/>
                    </a:lnTo>
                    <a:lnTo>
                      <a:pt x="298" y="308"/>
                    </a:lnTo>
                    <a:lnTo>
                      <a:pt x="296" y="311"/>
                    </a:lnTo>
                    <a:lnTo>
                      <a:pt x="294" y="311"/>
                    </a:lnTo>
                    <a:lnTo>
                      <a:pt x="291" y="323"/>
                    </a:lnTo>
                    <a:lnTo>
                      <a:pt x="287" y="325"/>
                    </a:lnTo>
                    <a:lnTo>
                      <a:pt x="287" y="326"/>
                    </a:lnTo>
                    <a:lnTo>
                      <a:pt x="289" y="328"/>
                    </a:lnTo>
                    <a:lnTo>
                      <a:pt x="287" y="335"/>
                    </a:lnTo>
                    <a:lnTo>
                      <a:pt x="286" y="335"/>
                    </a:lnTo>
                    <a:lnTo>
                      <a:pt x="282" y="335"/>
                    </a:lnTo>
                    <a:lnTo>
                      <a:pt x="281" y="337"/>
                    </a:lnTo>
                    <a:lnTo>
                      <a:pt x="282" y="338"/>
                    </a:lnTo>
                    <a:lnTo>
                      <a:pt x="284" y="340"/>
                    </a:lnTo>
                    <a:lnTo>
                      <a:pt x="284" y="343"/>
                    </a:lnTo>
                    <a:lnTo>
                      <a:pt x="284" y="347"/>
                    </a:lnTo>
                    <a:lnTo>
                      <a:pt x="281" y="349"/>
                    </a:lnTo>
                    <a:lnTo>
                      <a:pt x="282" y="350"/>
                    </a:lnTo>
                    <a:lnTo>
                      <a:pt x="281" y="352"/>
                    </a:lnTo>
                    <a:lnTo>
                      <a:pt x="286" y="355"/>
                    </a:lnTo>
                    <a:lnTo>
                      <a:pt x="286" y="357"/>
                    </a:lnTo>
                    <a:lnTo>
                      <a:pt x="284" y="361"/>
                    </a:lnTo>
                    <a:lnTo>
                      <a:pt x="284" y="362"/>
                    </a:lnTo>
                    <a:lnTo>
                      <a:pt x="286" y="366"/>
                    </a:lnTo>
                    <a:lnTo>
                      <a:pt x="284" y="369"/>
                    </a:lnTo>
                    <a:lnTo>
                      <a:pt x="281" y="367"/>
                    </a:lnTo>
                    <a:lnTo>
                      <a:pt x="279" y="369"/>
                    </a:lnTo>
                    <a:lnTo>
                      <a:pt x="277" y="367"/>
                    </a:lnTo>
                    <a:lnTo>
                      <a:pt x="275" y="371"/>
                    </a:lnTo>
                    <a:lnTo>
                      <a:pt x="270" y="376"/>
                    </a:lnTo>
                    <a:lnTo>
                      <a:pt x="272" y="378"/>
                    </a:lnTo>
                    <a:lnTo>
                      <a:pt x="272" y="379"/>
                    </a:lnTo>
                    <a:lnTo>
                      <a:pt x="274" y="383"/>
                    </a:lnTo>
                    <a:lnTo>
                      <a:pt x="272" y="384"/>
                    </a:lnTo>
                    <a:lnTo>
                      <a:pt x="272" y="388"/>
                    </a:lnTo>
                    <a:lnTo>
                      <a:pt x="267" y="390"/>
                    </a:lnTo>
                    <a:lnTo>
                      <a:pt x="269" y="393"/>
                    </a:lnTo>
                    <a:lnTo>
                      <a:pt x="265" y="398"/>
                    </a:lnTo>
                    <a:lnTo>
                      <a:pt x="269" y="396"/>
                    </a:lnTo>
                    <a:lnTo>
                      <a:pt x="270" y="398"/>
                    </a:lnTo>
                    <a:lnTo>
                      <a:pt x="274" y="400"/>
                    </a:lnTo>
                    <a:lnTo>
                      <a:pt x="275" y="402"/>
                    </a:lnTo>
                    <a:lnTo>
                      <a:pt x="275" y="405"/>
                    </a:lnTo>
                    <a:lnTo>
                      <a:pt x="279" y="407"/>
                    </a:lnTo>
                    <a:lnTo>
                      <a:pt x="281" y="410"/>
                    </a:lnTo>
                    <a:lnTo>
                      <a:pt x="282" y="410"/>
                    </a:lnTo>
                    <a:lnTo>
                      <a:pt x="287" y="408"/>
                    </a:lnTo>
                    <a:lnTo>
                      <a:pt x="287" y="407"/>
                    </a:lnTo>
                    <a:lnTo>
                      <a:pt x="289" y="403"/>
                    </a:lnTo>
                    <a:lnTo>
                      <a:pt x="293" y="405"/>
                    </a:lnTo>
                    <a:lnTo>
                      <a:pt x="294" y="403"/>
                    </a:lnTo>
                    <a:lnTo>
                      <a:pt x="298" y="403"/>
                    </a:lnTo>
                    <a:lnTo>
                      <a:pt x="299" y="402"/>
                    </a:lnTo>
                    <a:lnTo>
                      <a:pt x="303" y="400"/>
                    </a:lnTo>
                    <a:lnTo>
                      <a:pt x="304" y="396"/>
                    </a:lnTo>
                    <a:lnTo>
                      <a:pt x="308" y="396"/>
                    </a:lnTo>
                    <a:lnTo>
                      <a:pt x="308" y="395"/>
                    </a:lnTo>
                    <a:lnTo>
                      <a:pt x="308" y="393"/>
                    </a:lnTo>
                    <a:lnTo>
                      <a:pt x="310" y="391"/>
                    </a:lnTo>
                    <a:lnTo>
                      <a:pt x="313" y="391"/>
                    </a:lnTo>
                    <a:lnTo>
                      <a:pt x="313" y="393"/>
                    </a:lnTo>
                    <a:lnTo>
                      <a:pt x="315" y="395"/>
                    </a:lnTo>
                    <a:lnTo>
                      <a:pt x="315" y="396"/>
                    </a:lnTo>
                    <a:lnTo>
                      <a:pt x="316" y="398"/>
                    </a:lnTo>
                    <a:lnTo>
                      <a:pt x="316" y="400"/>
                    </a:lnTo>
                    <a:lnTo>
                      <a:pt x="320" y="402"/>
                    </a:lnTo>
                    <a:lnTo>
                      <a:pt x="322" y="403"/>
                    </a:lnTo>
                    <a:lnTo>
                      <a:pt x="323" y="405"/>
                    </a:lnTo>
                    <a:lnTo>
                      <a:pt x="320" y="412"/>
                    </a:lnTo>
                    <a:lnTo>
                      <a:pt x="323" y="412"/>
                    </a:lnTo>
                    <a:lnTo>
                      <a:pt x="323" y="414"/>
                    </a:lnTo>
                    <a:lnTo>
                      <a:pt x="323" y="417"/>
                    </a:lnTo>
                    <a:lnTo>
                      <a:pt x="322" y="420"/>
                    </a:lnTo>
                    <a:lnTo>
                      <a:pt x="322" y="424"/>
                    </a:lnTo>
                    <a:lnTo>
                      <a:pt x="323" y="427"/>
                    </a:lnTo>
                    <a:lnTo>
                      <a:pt x="322" y="434"/>
                    </a:lnTo>
                    <a:lnTo>
                      <a:pt x="325" y="439"/>
                    </a:lnTo>
                    <a:lnTo>
                      <a:pt x="325" y="441"/>
                    </a:lnTo>
                    <a:lnTo>
                      <a:pt x="327" y="446"/>
                    </a:lnTo>
                    <a:lnTo>
                      <a:pt x="330" y="449"/>
                    </a:lnTo>
                    <a:lnTo>
                      <a:pt x="330" y="453"/>
                    </a:lnTo>
                    <a:lnTo>
                      <a:pt x="332" y="456"/>
                    </a:lnTo>
                    <a:lnTo>
                      <a:pt x="330" y="458"/>
                    </a:lnTo>
                    <a:lnTo>
                      <a:pt x="332" y="458"/>
                    </a:lnTo>
                    <a:lnTo>
                      <a:pt x="335" y="460"/>
                    </a:lnTo>
                    <a:lnTo>
                      <a:pt x="334" y="461"/>
                    </a:lnTo>
                    <a:lnTo>
                      <a:pt x="335" y="463"/>
                    </a:lnTo>
                    <a:lnTo>
                      <a:pt x="335" y="465"/>
                    </a:lnTo>
                    <a:lnTo>
                      <a:pt x="339" y="467"/>
                    </a:lnTo>
                    <a:lnTo>
                      <a:pt x="337" y="468"/>
                    </a:lnTo>
                    <a:lnTo>
                      <a:pt x="339" y="472"/>
                    </a:lnTo>
                    <a:lnTo>
                      <a:pt x="337" y="477"/>
                    </a:lnTo>
                    <a:lnTo>
                      <a:pt x="335" y="477"/>
                    </a:lnTo>
                    <a:lnTo>
                      <a:pt x="334" y="477"/>
                    </a:lnTo>
                    <a:lnTo>
                      <a:pt x="332" y="478"/>
                    </a:lnTo>
                    <a:lnTo>
                      <a:pt x="335" y="487"/>
                    </a:lnTo>
                    <a:lnTo>
                      <a:pt x="337" y="489"/>
                    </a:lnTo>
                    <a:lnTo>
                      <a:pt x="340" y="492"/>
                    </a:lnTo>
                    <a:lnTo>
                      <a:pt x="342" y="496"/>
                    </a:lnTo>
                    <a:lnTo>
                      <a:pt x="344" y="496"/>
                    </a:lnTo>
                    <a:lnTo>
                      <a:pt x="349" y="494"/>
                    </a:lnTo>
                    <a:lnTo>
                      <a:pt x="349" y="494"/>
                    </a:lnTo>
                    <a:lnTo>
                      <a:pt x="356" y="501"/>
                    </a:lnTo>
                    <a:lnTo>
                      <a:pt x="356" y="504"/>
                    </a:lnTo>
                    <a:lnTo>
                      <a:pt x="357" y="506"/>
                    </a:lnTo>
                    <a:lnTo>
                      <a:pt x="357" y="508"/>
                    </a:lnTo>
                    <a:lnTo>
                      <a:pt x="359" y="511"/>
                    </a:lnTo>
                    <a:lnTo>
                      <a:pt x="359" y="516"/>
                    </a:lnTo>
                    <a:lnTo>
                      <a:pt x="357" y="521"/>
                    </a:lnTo>
                    <a:lnTo>
                      <a:pt x="359" y="525"/>
                    </a:lnTo>
                    <a:lnTo>
                      <a:pt x="359" y="526"/>
                    </a:lnTo>
                    <a:lnTo>
                      <a:pt x="361" y="530"/>
                    </a:lnTo>
                    <a:lnTo>
                      <a:pt x="359" y="531"/>
                    </a:lnTo>
                    <a:lnTo>
                      <a:pt x="361" y="535"/>
                    </a:lnTo>
                    <a:lnTo>
                      <a:pt x="359" y="537"/>
                    </a:lnTo>
                    <a:lnTo>
                      <a:pt x="361" y="537"/>
                    </a:lnTo>
                    <a:lnTo>
                      <a:pt x="364" y="542"/>
                    </a:lnTo>
                    <a:lnTo>
                      <a:pt x="368" y="543"/>
                    </a:lnTo>
                    <a:lnTo>
                      <a:pt x="369" y="545"/>
                    </a:lnTo>
                    <a:lnTo>
                      <a:pt x="371" y="549"/>
                    </a:lnTo>
                    <a:lnTo>
                      <a:pt x="373" y="547"/>
                    </a:lnTo>
                    <a:lnTo>
                      <a:pt x="373" y="543"/>
                    </a:lnTo>
                    <a:lnTo>
                      <a:pt x="373" y="542"/>
                    </a:lnTo>
                    <a:lnTo>
                      <a:pt x="376" y="538"/>
                    </a:lnTo>
                    <a:lnTo>
                      <a:pt x="378" y="537"/>
                    </a:lnTo>
                    <a:lnTo>
                      <a:pt x="381" y="535"/>
                    </a:lnTo>
                    <a:lnTo>
                      <a:pt x="383" y="535"/>
                    </a:lnTo>
                    <a:lnTo>
                      <a:pt x="387" y="537"/>
                    </a:lnTo>
                    <a:lnTo>
                      <a:pt x="395" y="538"/>
                    </a:lnTo>
                    <a:lnTo>
                      <a:pt x="398" y="542"/>
                    </a:lnTo>
                    <a:lnTo>
                      <a:pt x="402" y="540"/>
                    </a:lnTo>
                    <a:lnTo>
                      <a:pt x="404" y="543"/>
                    </a:lnTo>
                    <a:lnTo>
                      <a:pt x="409" y="543"/>
                    </a:lnTo>
                    <a:lnTo>
                      <a:pt x="410" y="540"/>
                    </a:lnTo>
                    <a:lnTo>
                      <a:pt x="412" y="537"/>
                    </a:lnTo>
                    <a:lnTo>
                      <a:pt x="416" y="535"/>
                    </a:lnTo>
                    <a:lnTo>
                      <a:pt x="419" y="533"/>
                    </a:lnTo>
                    <a:lnTo>
                      <a:pt x="421" y="535"/>
                    </a:lnTo>
                    <a:lnTo>
                      <a:pt x="421" y="537"/>
                    </a:lnTo>
                    <a:lnTo>
                      <a:pt x="422" y="538"/>
                    </a:lnTo>
                    <a:lnTo>
                      <a:pt x="428" y="538"/>
                    </a:lnTo>
                    <a:lnTo>
                      <a:pt x="429" y="540"/>
                    </a:lnTo>
                    <a:lnTo>
                      <a:pt x="433" y="540"/>
                    </a:lnTo>
                    <a:lnTo>
                      <a:pt x="434" y="540"/>
                    </a:lnTo>
                    <a:lnTo>
                      <a:pt x="436" y="540"/>
                    </a:lnTo>
                    <a:lnTo>
                      <a:pt x="439" y="540"/>
                    </a:lnTo>
                    <a:lnTo>
                      <a:pt x="443" y="538"/>
                    </a:lnTo>
                    <a:lnTo>
                      <a:pt x="448" y="540"/>
                    </a:lnTo>
                    <a:lnTo>
                      <a:pt x="451" y="545"/>
                    </a:lnTo>
                    <a:lnTo>
                      <a:pt x="453" y="543"/>
                    </a:lnTo>
                    <a:lnTo>
                      <a:pt x="455" y="545"/>
                    </a:lnTo>
                    <a:lnTo>
                      <a:pt x="458" y="543"/>
                    </a:lnTo>
                    <a:lnTo>
                      <a:pt x="462" y="542"/>
                    </a:lnTo>
                    <a:lnTo>
                      <a:pt x="467" y="543"/>
                    </a:lnTo>
                    <a:lnTo>
                      <a:pt x="470" y="543"/>
                    </a:lnTo>
                    <a:lnTo>
                      <a:pt x="475" y="547"/>
                    </a:lnTo>
                    <a:lnTo>
                      <a:pt x="477" y="547"/>
                    </a:lnTo>
                    <a:lnTo>
                      <a:pt x="479" y="547"/>
                    </a:lnTo>
                    <a:lnTo>
                      <a:pt x="479" y="545"/>
                    </a:lnTo>
                    <a:lnTo>
                      <a:pt x="475" y="545"/>
                    </a:lnTo>
                    <a:lnTo>
                      <a:pt x="475" y="540"/>
                    </a:lnTo>
                    <a:lnTo>
                      <a:pt x="477" y="538"/>
                    </a:lnTo>
                    <a:lnTo>
                      <a:pt x="477" y="535"/>
                    </a:lnTo>
                    <a:lnTo>
                      <a:pt x="479" y="535"/>
                    </a:lnTo>
                    <a:lnTo>
                      <a:pt x="481" y="535"/>
                    </a:lnTo>
                    <a:lnTo>
                      <a:pt x="481" y="531"/>
                    </a:lnTo>
                    <a:lnTo>
                      <a:pt x="479" y="530"/>
                    </a:lnTo>
                    <a:lnTo>
                      <a:pt x="481" y="528"/>
                    </a:lnTo>
                    <a:lnTo>
                      <a:pt x="482" y="528"/>
                    </a:lnTo>
                    <a:lnTo>
                      <a:pt x="486" y="530"/>
                    </a:lnTo>
                    <a:lnTo>
                      <a:pt x="487" y="526"/>
                    </a:lnTo>
                    <a:lnTo>
                      <a:pt x="489" y="525"/>
                    </a:lnTo>
                    <a:lnTo>
                      <a:pt x="489" y="528"/>
                    </a:lnTo>
                    <a:lnTo>
                      <a:pt x="492" y="528"/>
                    </a:lnTo>
                    <a:lnTo>
                      <a:pt x="492" y="530"/>
                    </a:lnTo>
                    <a:lnTo>
                      <a:pt x="492" y="533"/>
                    </a:lnTo>
                    <a:lnTo>
                      <a:pt x="494" y="535"/>
                    </a:lnTo>
                    <a:lnTo>
                      <a:pt x="494" y="538"/>
                    </a:lnTo>
                    <a:lnTo>
                      <a:pt x="498" y="540"/>
                    </a:lnTo>
                    <a:lnTo>
                      <a:pt x="498" y="540"/>
                    </a:lnTo>
                    <a:lnTo>
                      <a:pt x="496" y="542"/>
                    </a:lnTo>
                    <a:lnTo>
                      <a:pt x="498" y="545"/>
                    </a:lnTo>
                    <a:lnTo>
                      <a:pt x="499" y="547"/>
                    </a:lnTo>
                    <a:lnTo>
                      <a:pt x="501" y="549"/>
                    </a:lnTo>
                    <a:lnTo>
                      <a:pt x="503" y="552"/>
                    </a:lnTo>
                    <a:lnTo>
                      <a:pt x="503" y="554"/>
                    </a:lnTo>
                    <a:lnTo>
                      <a:pt x="504" y="557"/>
                    </a:lnTo>
                    <a:lnTo>
                      <a:pt x="508" y="559"/>
                    </a:lnTo>
                    <a:lnTo>
                      <a:pt x="499" y="610"/>
                    </a:lnTo>
                    <a:lnTo>
                      <a:pt x="492" y="660"/>
                    </a:lnTo>
                    <a:lnTo>
                      <a:pt x="487" y="684"/>
                    </a:lnTo>
                    <a:lnTo>
                      <a:pt x="484" y="713"/>
                    </a:lnTo>
                    <a:lnTo>
                      <a:pt x="475" y="767"/>
                    </a:lnTo>
                    <a:lnTo>
                      <a:pt x="467" y="822"/>
                    </a:lnTo>
                    <a:lnTo>
                      <a:pt x="431" y="815"/>
                    </a:lnTo>
                    <a:lnTo>
                      <a:pt x="383" y="807"/>
                    </a:lnTo>
                    <a:lnTo>
                      <a:pt x="380" y="807"/>
                    </a:lnTo>
                    <a:lnTo>
                      <a:pt x="315" y="795"/>
                    </a:lnTo>
                    <a:lnTo>
                      <a:pt x="233" y="781"/>
                    </a:lnTo>
                    <a:lnTo>
                      <a:pt x="214" y="778"/>
                    </a:lnTo>
                    <a:lnTo>
                      <a:pt x="156" y="766"/>
                    </a:lnTo>
                    <a:lnTo>
                      <a:pt x="84" y="750"/>
                    </a:lnTo>
                    <a:lnTo>
                      <a:pt x="4" y="733"/>
                    </a:lnTo>
                    <a:lnTo>
                      <a:pt x="0" y="733"/>
                    </a:lnTo>
                    <a:lnTo>
                      <a:pt x="40" y="555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lIns="44450" tIns="44450" rIns="44450" bIns="4445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53565A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" name="Freeform 14">
                <a:extLst>
                  <a:ext uri="{FF2B5EF4-FFF2-40B4-BE49-F238E27FC236}">
                    <a16:creationId xmlns:a16="http://schemas.microsoft.com/office/drawing/2014/main" id="{78015807-72FA-4B55-8AC4-4E7ACEC297A6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8008900" y="2334296"/>
                <a:ext cx="233488" cy="431550"/>
              </a:xfrm>
              <a:custGeom>
                <a:avLst/>
                <a:gdLst/>
                <a:ahLst/>
                <a:cxnLst>
                  <a:cxn ang="0">
                    <a:pos x="59" y="263"/>
                  </a:cxn>
                  <a:cxn ang="0">
                    <a:pos x="49" y="210"/>
                  </a:cxn>
                  <a:cxn ang="0">
                    <a:pos x="41" y="183"/>
                  </a:cxn>
                  <a:cxn ang="0">
                    <a:pos x="37" y="177"/>
                  </a:cxn>
                  <a:cxn ang="0">
                    <a:pos x="30" y="184"/>
                  </a:cxn>
                  <a:cxn ang="0">
                    <a:pos x="30" y="164"/>
                  </a:cxn>
                  <a:cxn ang="0">
                    <a:pos x="25" y="152"/>
                  </a:cxn>
                  <a:cxn ang="0">
                    <a:pos x="20" y="138"/>
                  </a:cxn>
                  <a:cxn ang="0">
                    <a:pos x="18" y="130"/>
                  </a:cxn>
                  <a:cxn ang="0">
                    <a:pos x="18" y="118"/>
                  </a:cxn>
                  <a:cxn ang="0">
                    <a:pos x="18" y="95"/>
                  </a:cxn>
                  <a:cxn ang="0">
                    <a:pos x="12" y="82"/>
                  </a:cxn>
                  <a:cxn ang="0">
                    <a:pos x="6" y="73"/>
                  </a:cxn>
                  <a:cxn ang="0">
                    <a:pos x="5" y="65"/>
                  </a:cxn>
                  <a:cxn ang="0">
                    <a:pos x="1" y="51"/>
                  </a:cxn>
                  <a:cxn ang="0">
                    <a:pos x="0" y="34"/>
                  </a:cxn>
                  <a:cxn ang="0">
                    <a:pos x="106" y="7"/>
                  </a:cxn>
                  <a:cxn ang="0">
                    <a:pos x="136" y="7"/>
                  </a:cxn>
                  <a:cxn ang="0">
                    <a:pos x="135" y="25"/>
                  </a:cxn>
                  <a:cxn ang="0">
                    <a:pos x="138" y="37"/>
                  </a:cxn>
                  <a:cxn ang="0">
                    <a:pos x="145" y="44"/>
                  </a:cxn>
                  <a:cxn ang="0">
                    <a:pos x="143" y="51"/>
                  </a:cxn>
                  <a:cxn ang="0">
                    <a:pos x="140" y="58"/>
                  </a:cxn>
                  <a:cxn ang="0">
                    <a:pos x="138" y="63"/>
                  </a:cxn>
                  <a:cxn ang="0">
                    <a:pos x="130" y="73"/>
                  </a:cxn>
                  <a:cxn ang="0">
                    <a:pos x="121" y="78"/>
                  </a:cxn>
                  <a:cxn ang="0">
                    <a:pos x="114" y="87"/>
                  </a:cxn>
                  <a:cxn ang="0">
                    <a:pos x="118" y="99"/>
                  </a:cxn>
                  <a:cxn ang="0">
                    <a:pos x="121" y="104"/>
                  </a:cxn>
                  <a:cxn ang="0">
                    <a:pos x="119" y="114"/>
                  </a:cxn>
                  <a:cxn ang="0">
                    <a:pos x="119" y="119"/>
                  </a:cxn>
                  <a:cxn ang="0">
                    <a:pos x="116" y="130"/>
                  </a:cxn>
                  <a:cxn ang="0">
                    <a:pos x="116" y="143"/>
                  </a:cxn>
                  <a:cxn ang="0">
                    <a:pos x="111" y="162"/>
                  </a:cxn>
                  <a:cxn ang="0">
                    <a:pos x="111" y="174"/>
                  </a:cxn>
                  <a:cxn ang="0">
                    <a:pos x="112" y="189"/>
                  </a:cxn>
                  <a:cxn ang="0">
                    <a:pos x="114" y="201"/>
                  </a:cxn>
                  <a:cxn ang="0">
                    <a:pos x="118" y="218"/>
                  </a:cxn>
                  <a:cxn ang="0">
                    <a:pos x="118" y="230"/>
                  </a:cxn>
                  <a:cxn ang="0">
                    <a:pos x="116" y="237"/>
                  </a:cxn>
                  <a:cxn ang="0">
                    <a:pos x="119" y="249"/>
                  </a:cxn>
                  <a:cxn ang="0">
                    <a:pos x="124" y="253"/>
                  </a:cxn>
                  <a:cxn ang="0">
                    <a:pos x="82" y="265"/>
                  </a:cxn>
                </a:cxnLst>
                <a:rect l="0" t="0" r="r" b="b"/>
                <a:pathLst>
                  <a:path w="145" h="268">
                    <a:moveTo>
                      <a:pt x="63" y="268"/>
                    </a:moveTo>
                    <a:lnTo>
                      <a:pt x="63" y="268"/>
                    </a:lnTo>
                    <a:lnTo>
                      <a:pt x="59" y="263"/>
                    </a:lnTo>
                    <a:lnTo>
                      <a:pt x="59" y="259"/>
                    </a:lnTo>
                    <a:lnTo>
                      <a:pt x="58" y="249"/>
                    </a:lnTo>
                    <a:lnTo>
                      <a:pt x="49" y="210"/>
                    </a:lnTo>
                    <a:lnTo>
                      <a:pt x="46" y="188"/>
                    </a:lnTo>
                    <a:lnTo>
                      <a:pt x="42" y="183"/>
                    </a:lnTo>
                    <a:lnTo>
                      <a:pt x="41" y="183"/>
                    </a:lnTo>
                    <a:lnTo>
                      <a:pt x="41" y="181"/>
                    </a:lnTo>
                    <a:lnTo>
                      <a:pt x="39" y="177"/>
                    </a:lnTo>
                    <a:lnTo>
                      <a:pt x="37" y="177"/>
                    </a:lnTo>
                    <a:lnTo>
                      <a:pt x="34" y="179"/>
                    </a:lnTo>
                    <a:lnTo>
                      <a:pt x="32" y="184"/>
                    </a:lnTo>
                    <a:lnTo>
                      <a:pt x="30" y="184"/>
                    </a:lnTo>
                    <a:lnTo>
                      <a:pt x="29" y="179"/>
                    </a:lnTo>
                    <a:lnTo>
                      <a:pt x="30" y="169"/>
                    </a:lnTo>
                    <a:lnTo>
                      <a:pt x="30" y="164"/>
                    </a:lnTo>
                    <a:lnTo>
                      <a:pt x="30" y="162"/>
                    </a:lnTo>
                    <a:lnTo>
                      <a:pt x="27" y="160"/>
                    </a:lnTo>
                    <a:lnTo>
                      <a:pt x="25" y="152"/>
                    </a:lnTo>
                    <a:lnTo>
                      <a:pt x="24" y="148"/>
                    </a:lnTo>
                    <a:lnTo>
                      <a:pt x="20" y="142"/>
                    </a:lnTo>
                    <a:lnTo>
                      <a:pt x="20" y="138"/>
                    </a:lnTo>
                    <a:lnTo>
                      <a:pt x="17" y="136"/>
                    </a:lnTo>
                    <a:lnTo>
                      <a:pt x="17" y="135"/>
                    </a:lnTo>
                    <a:lnTo>
                      <a:pt x="18" y="130"/>
                    </a:lnTo>
                    <a:lnTo>
                      <a:pt x="17" y="126"/>
                    </a:lnTo>
                    <a:lnTo>
                      <a:pt x="18" y="121"/>
                    </a:lnTo>
                    <a:lnTo>
                      <a:pt x="18" y="118"/>
                    </a:lnTo>
                    <a:lnTo>
                      <a:pt x="22" y="111"/>
                    </a:lnTo>
                    <a:lnTo>
                      <a:pt x="17" y="101"/>
                    </a:lnTo>
                    <a:lnTo>
                      <a:pt x="18" y="95"/>
                    </a:lnTo>
                    <a:lnTo>
                      <a:pt x="18" y="92"/>
                    </a:lnTo>
                    <a:lnTo>
                      <a:pt x="12" y="82"/>
                    </a:lnTo>
                    <a:lnTo>
                      <a:pt x="12" y="82"/>
                    </a:lnTo>
                    <a:lnTo>
                      <a:pt x="8" y="78"/>
                    </a:lnTo>
                    <a:lnTo>
                      <a:pt x="6" y="75"/>
                    </a:lnTo>
                    <a:lnTo>
                      <a:pt x="6" y="73"/>
                    </a:lnTo>
                    <a:lnTo>
                      <a:pt x="6" y="70"/>
                    </a:lnTo>
                    <a:lnTo>
                      <a:pt x="6" y="68"/>
                    </a:lnTo>
                    <a:lnTo>
                      <a:pt x="5" y="65"/>
                    </a:lnTo>
                    <a:lnTo>
                      <a:pt x="6" y="54"/>
                    </a:lnTo>
                    <a:lnTo>
                      <a:pt x="3" y="54"/>
                    </a:lnTo>
                    <a:lnTo>
                      <a:pt x="1" y="51"/>
                    </a:lnTo>
                    <a:lnTo>
                      <a:pt x="1" y="41"/>
                    </a:lnTo>
                    <a:lnTo>
                      <a:pt x="0" y="37"/>
                    </a:lnTo>
                    <a:lnTo>
                      <a:pt x="0" y="34"/>
                    </a:lnTo>
                    <a:lnTo>
                      <a:pt x="12" y="30"/>
                    </a:lnTo>
                    <a:lnTo>
                      <a:pt x="58" y="20"/>
                    </a:lnTo>
                    <a:lnTo>
                      <a:pt x="106" y="7"/>
                    </a:lnTo>
                    <a:lnTo>
                      <a:pt x="135" y="0"/>
                    </a:lnTo>
                    <a:lnTo>
                      <a:pt x="133" y="3"/>
                    </a:lnTo>
                    <a:lnTo>
                      <a:pt x="136" y="7"/>
                    </a:lnTo>
                    <a:lnTo>
                      <a:pt x="138" y="10"/>
                    </a:lnTo>
                    <a:lnTo>
                      <a:pt x="135" y="20"/>
                    </a:lnTo>
                    <a:lnTo>
                      <a:pt x="135" y="25"/>
                    </a:lnTo>
                    <a:lnTo>
                      <a:pt x="133" y="29"/>
                    </a:lnTo>
                    <a:lnTo>
                      <a:pt x="136" y="36"/>
                    </a:lnTo>
                    <a:lnTo>
                      <a:pt x="138" y="37"/>
                    </a:lnTo>
                    <a:lnTo>
                      <a:pt x="140" y="39"/>
                    </a:lnTo>
                    <a:lnTo>
                      <a:pt x="143" y="42"/>
                    </a:lnTo>
                    <a:lnTo>
                      <a:pt x="145" y="44"/>
                    </a:lnTo>
                    <a:lnTo>
                      <a:pt x="141" y="49"/>
                    </a:lnTo>
                    <a:lnTo>
                      <a:pt x="141" y="49"/>
                    </a:lnTo>
                    <a:lnTo>
                      <a:pt x="143" y="51"/>
                    </a:lnTo>
                    <a:lnTo>
                      <a:pt x="143" y="54"/>
                    </a:lnTo>
                    <a:lnTo>
                      <a:pt x="141" y="56"/>
                    </a:lnTo>
                    <a:lnTo>
                      <a:pt x="140" y="58"/>
                    </a:lnTo>
                    <a:lnTo>
                      <a:pt x="140" y="58"/>
                    </a:lnTo>
                    <a:lnTo>
                      <a:pt x="140" y="61"/>
                    </a:lnTo>
                    <a:lnTo>
                      <a:pt x="138" y="63"/>
                    </a:lnTo>
                    <a:lnTo>
                      <a:pt x="133" y="68"/>
                    </a:lnTo>
                    <a:lnTo>
                      <a:pt x="130" y="70"/>
                    </a:lnTo>
                    <a:lnTo>
                      <a:pt x="130" y="73"/>
                    </a:lnTo>
                    <a:lnTo>
                      <a:pt x="130" y="75"/>
                    </a:lnTo>
                    <a:lnTo>
                      <a:pt x="123" y="77"/>
                    </a:lnTo>
                    <a:lnTo>
                      <a:pt x="121" y="78"/>
                    </a:lnTo>
                    <a:lnTo>
                      <a:pt x="118" y="80"/>
                    </a:lnTo>
                    <a:lnTo>
                      <a:pt x="114" y="83"/>
                    </a:lnTo>
                    <a:lnTo>
                      <a:pt x="114" y="87"/>
                    </a:lnTo>
                    <a:lnTo>
                      <a:pt x="116" y="90"/>
                    </a:lnTo>
                    <a:lnTo>
                      <a:pt x="116" y="95"/>
                    </a:lnTo>
                    <a:lnTo>
                      <a:pt x="118" y="99"/>
                    </a:lnTo>
                    <a:lnTo>
                      <a:pt x="119" y="102"/>
                    </a:lnTo>
                    <a:lnTo>
                      <a:pt x="119" y="104"/>
                    </a:lnTo>
                    <a:lnTo>
                      <a:pt x="121" y="104"/>
                    </a:lnTo>
                    <a:lnTo>
                      <a:pt x="121" y="106"/>
                    </a:lnTo>
                    <a:lnTo>
                      <a:pt x="119" y="113"/>
                    </a:lnTo>
                    <a:lnTo>
                      <a:pt x="119" y="114"/>
                    </a:lnTo>
                    <a:lnTo>
                      <a:pt x="118" y="118"/>
                    </a:lnTo>
                    <a:lnTo>
                      <a:pt x="118" y="118"/>
                    </a:lnTo>
                    <a:lnTo>
                      <a:pt x="119" y="119"/>
                    </a:lnTo>
                    <a:lnTo>
                      <a:pt x="119" y="123"/>
                    </a:lnTo>
                    <a:lnTo>
                      <a:pt x="119" y="126"/>
                    </a:lnTo>
                    <a:lnTo>
                      <a:pt x="116" y="130"/>
                    </a:lnTo>
                    <a:lnTo>
                      <a:pt x="118" y="138"/>
                    </a:lnTo>
                    <a:lnTo>
                      <a:pt x="116" y="142"/>
                    </a:lnTo>
                    <a:lnTo>
                      <a:pt x="116" y="143"/>
                    </a:lnTo>
                    <a:lnTo>
                      <a:pt x="114" y="147"/>
                    </a:lnTo>
                    <a:lnTo>
                      <a:pt x="111" y="152"/>
                    </a:lnTo>
                    <a:lnTo>
                      <a:pt x="111" y="162"/>
                    </a:lnTo>
                    <a:lnTo>
                      <a:pt x="109" y="166"/>
                    </a:lnTo>
                    <a:lnTo>
                      <a:pt x="109" y="172"/>
                    </a:lnTo>
                    <a:lnTo>
                      <a:pt x="111" y="174"/>
                    </a:lnTo>
                    <a:lnTo>
                      <a:pt x="112" y="183"/>
                    </a:lnTo>
                    <a:lnTo>
                      <a:pt x="111" y="186"/>
                    </a:lnTo>
                    <a:lnTo>
                      <a:pt x="112" y="189"/>
                    </a:lnTo>
                    <a:lnTo>
                      <a:pt x="112" y="193"/>
                    </a:lnTo>
                    <a:lnTo>
                      <a:pt x="114" y="193"/>
                    </a:lnTo>
                    <a:lnTo>
                      <a:pt x="114" y="201"/>
                    </a:lnTo>
                    <a:lnTo>
                      <a:pt x="114" y="210"/>
                    </a:lnTo>
                    <a:lnTo>
                      <a:pt x="116" y="215"/>
                    </a:lnTo>
                    <a:lnTo>
                      <a:pt x="118" y="218"/>
                    </a:lnTo>
                    <a:lnTo>
                      <a:pt x="116" y="222"/>
                    </a:lnTo>
                    <a:lnTo>
                      <a:pt x="118" y="227"/>
                    </a:lnTo>
                    <a:lnTo>
                      <a:pt x="118" y="230"/>
                    </a:lnTo>
                    <a:lnTo>
                      <a:pt x="116" y="232"/>
                    </a:lnTo>
                    <a:lnTo>
                      <a:pt x="114" y="234"/>
                    </a:lnTo>
                    <a:lnTo>
                      <a:pt x="116" y="237"/>
                    </a:lnTo>
                    <a:lnTo>
                      <a:pt x="114" y="242"/>
                    </a:lnTo>
                    <a:lnTo>
                      <a:pt x="118" y="249"/>
                    </a:lnTo>
                    <a:lnTo>
                      <a:pt x="119" y="249"/>
                    </a:lnTo>
                    <a:lnTo>
                      <a:pt x="121" y="253"/>
                    </a:lnTo>
                    <a:lnTo>
                      <a:pt x="123" y="253"/>
                    </a:lnTo>
                    <a:lnTo>
                      <a:pt x="124" y="253"/>
                    </a:lnTo>
                    <a:lnTo>
                      <a:pt x="126" y="256"/>
                    </a:lnTo>
                    <a:lnTo>
                      <a:pt x="90" y="263"/>
                    </a:lnTo>
                    <a:lnTo>
                      <a:pt x="82" y="265"/>
                    </a:lnTo>
                    <a:lnTo>
                      <a:pt x="63" y="268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lIns="44450" tIns="44450" rIns="44450" bIns="4445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53565A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" name="Freeform 15">
                <a:extLst>
                  <a:ext uri="{FF2B5EF4-FFF2-40B4-BE49-F238E27FC236}">
                    <a16:creationId xmlns:a16="http://schemas.microsoft.com/office/drawing/2014/main" id="{58860E72-E7EC-49F3-B702-2CC17950AD94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5123311" y="1967156"/>
                <a:ext cx="898527" cy="1011243"/>
              </a:xfrm>
              <a:custGeom>
                <a:avLst/>
                <a:gdLst/>
                <a:ahLst/>
                <a:cxnLst>
                  <a:cxn ang="0">
                    <a:pos x="318" y="624"/>
                  </a:cxn>
                  <a:cxn ang="0">
                    <a:pos x="224" y="626"/>
                  </a:cxn>
                  <a:cxn ang="0">
                    <a:pos x="129" y="628"/>
                  </a:cxn>
                  <a:cxn ang="0">
                    <a:pos x="53" y="552"/>
                  </a:cxn>
                  <a:cxn ang="0">
                    <a:pos x="53" y="436"/>
                  </a:cxn>
                  <a:cxn ang="0">
                    <a:pos x="36" y="423"/>
                  </a:cxn>
                  <a:cxn ang="0">
                    <a:pos x="24" y="397"/>
                  </a:cxn>
                  <a:cxn ang="0">
                    <a:pos x="47" y="364"/>
                  </a:cxn>
                  <a:cxn ang="0">
                    <a:pos x="45" y="337"/>
                  </a:cxn>
                  <a:cxn ang="0">
                    <a:pos x="36" y="315"/>
                  </a:cxn>
                  <a:cxn ang="0">
                    <a:pos x="31" y="294"/>
                  </a:cxn>
                  <a:cxn ang="0">
                    <a:pos x="30" y="277"/>
                  </a:cxn>
                  <a:cxn ang="0">
                    <a:pos x="31" y="258"/>
                  </a:cxn>
                  <a:cxn ang="0">
                    <a:pos x="28" y="255"/>
                  </a:cxn>
                  <a:cxn ang="0">
                    <a:pos x="28" y="243"/>
                  </a:cxn>
                  <a:cxn ang="0">
                    <a:pos x="26" y="221"/>
                  </a:cxn>
                  <a:cxn ang="0">
                    <a:pos x="26" y="209"/>
                  </a:cxn>
                  <a:cxn ang="0">
                    <a:pos x="24" y="197"/>
                  </a:cxn>
                  <a:cxn ang="0">
                    <a:pos x="23" y="180"/>
                  </a:cxn>
                  <a:cxn ang="0">
                    <a:pos x="18" y="165"/>
                  </a:cxn>
                  <a:cxn ang="0">
                    <a:pos x="11" y="141"/>
                  </a:cxn>
                  <a:cxn ang="0">
                    <a:pos x="6" y="130"/>
                  </a:cxn>
                  <a:cxn ang="0">
                    <a:pos x="6" y="123"/>
                  </a:cxn>
                  <a:cxn ang="0">
                    <a:pos x="7" y="118"/>
                  </a:cxn>
                  <a:cxn ang="0">
                    <a:pos x="7" y="115"/>
                  </a:cxn>
                  <a:cxn ang="0">
                    <a:pos x="6" y="106"/>
                  </a:cxn>
                  <a:cxn ang="0">
                    <a:pos x="7" y="103"/>
                  </a:cxn>
                  <a:cxn ang="0">
                    <a:pos x="6" y="100"/>
                  </a:cxn>
                  <a:cxn ang="0">
                    <a:pos x="4" y="88"/>
                  </a:cxn>
                  <a:cxn ang="0">
                    <a:pos x="6" y="82"/>
                  </a:cxn>
                  <a:cxn ang="0">
                    <a:pos x="9" y="74"/>
                  </a:cxn>
                  <a:cxn ang="0">
                    <a:pos x="6" y="65"/>
                  </a:cxn>
                  <a:cxn ang="0">
                    <a:pos x="4" y="59"/>
                  </a:cxn>
                  <a:cxn ang="0">
                    <a:pos x="59" y="40"/>
                  </a:cxn>
                  <a:cxn ang="0">
                    <a:pos x="182" y="52"/>
                  </a:cxn>
                  <a:cxn ang="0">
                    <a:pos x="214" y="76"/>
                  </a:cxn>
                  <a:cxn ang="0">
                    <a:pos x="271" y="86"/>
                  </a:cxn>
                  <a:cxn ang="0">
                    <a:pos x="324" y="84"/>
                  </a:cxn>
                  <a:cxn ang="0">
                    <a:pos x="341" y="94"/>
                  </a:cxn>
                  <a:cxn ang="0">
                    <a:pos x="354" y="110"/>
                  </a:cxn>
                  <a:cxn ang="0">
                    <a:pos x="392" y="117"/>
                  </a:cxn>
                  <a:cxn ang="0">
                    <a:pos x="433" y="129"/>
                  </a:cxn>
                  <a:cxn ang="0">
                    <a:pos x="482" y="125"/>
                  </a:cxn>
                  <a:cxn ang="0">
                    <a:pos x="541" y="129"/>
                  </a:cxn>
                  <a:cxn ang="0">
                    <a:pos x="488" y="166"/>
                  </a:cxn>
                  <a:cxn ang="0">
                    <a:pos x="368" y="282"/>
                  </a:cxn>
                  <a:cxn ang="0">
                    <a:pos x="365" y="346"/>
                  </a:cxn>
                  <a:cxn ang="0">
                    <a:pos x="353" y="356"/>
                  </a:cxn>
                  <a:cxn ang="0">
                    <a:pos x="332" y="371"/>
                  </a:cxn>
                  <a:cxn ang="0">
                    <a:pos x="322" y="394"/>
                  </a:cxn>
                  <a:cxn ang="0">
                    <a:pos x="337" y="412"/>
                  </a:cxn>
                  <a:cxn ang="0">
                    <a:pos x="337" y="428"/>
                  </a:cxn>
                  <a:cxn ang="0">
                    <a:pos x="334" y="450"/>
                  </a:cxn>
                  <a:cxn ang="0">
                    <a:pos x="334" y="472"/>
                  </a:cxn>
                  <a:cxn ang="0">
                    <a:pos x="337" y="493"/>
                  </a:cxn>
                  <a:cxn ang="0">
                    <a:pos x="370" y="510"/>
                  </a:cxn>
                  <a:cxn ang="0">
                    <a:pos x="397" y="529"/>
                  </a:cxn>
                  <a:cxn ang="0">
                    <a:pos x="407" y="547"/>
                  </a:cxn>
                  <a:cxn ang="0">
                    <a:pos x="433" y="563"/>
                  </a:cxn>
                  <a:cxn ang="0">
                    <a:pos x="455" y="595"/>
                  </a:cxn>
                  <a:cxn ang="0">
                    <a:pos x="428" y="619"/>
                  </a:cxn>
                </a:cxnLst>
                <a:rect l="0" t="0" r="r" b="b"/>
                <a:pathLst>
                  <a:path w="558" h="628">
                    <a:moveTo>
                      <a:pt x="419" y="621"/>
                    </a:moveTo>
                    <a:lnTo>
                      <a:pt x="392" y="621"/>
                    </a:lnTo>
                    <a:lnTo>
                      <a:pt x="363" y="622"/>
                    </a:lnTo>
                    <a:lnTo>
                      <a:pt x="354" y="622"/>
                    </a:lnTo>
                    <a:lnTo>
                      <a:pt x="318" y="624"/>
                    </a:lnTo>
                    <a:lnTo>
                      <a:pt x="317" y="624"/>
                    </a:lnTo>
                    <a:lnTo>
                      <a:pt x="283" y="626"/>
                    </a:lnTo>
                    <a:lnTo>
                      <a:pt x="271" y="626"/>
                    </a:lnTo>
                    <a:lnTo>
                      <a:pt x="245" y="626"/>
                    </a:lnTo>
                    <a:lnTo>
                      <a:pt x="224" y="626"/>
                    </a:lnTo>
                    <a:lnTo>
                      <a:pt x="207" y="628"/>
                    </a:lnTo>
                    <a:lnTo>
                      <a:pt x="177" y="628"/>
                    </a:lnTo>
                    <a:lnTo>
                      <a:pt x="171" y="628"/>
                    </a:lnTo>
                    <a:lnTo>
                      <a:pt x="136" y="628"/>
                    </a:lnTo>
                    <a:lnTo>
                      <a:pt x="129" y="628"/>
                    </a:lnTo>
                    <a:lnTo>
                      <a:pt x="98" y="628"/>
                    </a:lnTo>
                    <a:lnTo>
                      <a:pt x="83" y="628"/>
                    </a:lnTo>
                    <a:lnTo>
                      <a:pt x="52" y="628"/>
                    </a:lnTo>
                    <a:lnTo>
                      <a:pt x="53" y="590"/>
                    </a:lnTo>
                    <a:lnTo>
                      <a:pt x="53" y="552"/>
                    </a:lnTo>
                    <a:lnTo>
                      <a:pt x="53" y="517"/>
                    </a:lnTo>
                    <a:lnTo>
                      <a:pt x="53" y="506"/>
                    </a:lnTo>
                    <a:lnTo>
                      <a:pt x="53" y="487"/>
                    </a:lnTo>
                    <a:lnTo>
                      <a:pt x="53" y="469"/>
                    </a:lnTo>
                    <a:lnTo>
                      <a:pt x="53" y="436"/>
                    </a:lnTo>
                    <a:lnTo>
                      <a:pt x="53" y="435"/>
                    </a:lnTo>
                    <a:lnTo>
                      <a:pt x="52" y="431"/>
                    </a:lnTo>
                    <a:lnTo>
                      <a:pt x="48" y="426"/>
                    </a:lnTo>
                    <a:lnTo>
                      <a:pt x="42" y="424"/>
                    </a:lnTo>
                    <a:lnTo>
                      <a:pt x="36" y="423"/>
                    </a:lnTo>
                    <a:lnTo>
                      <a:pt x="33" y="417"/>
                    </a:lnTo>
                    <a:lnTo>
                      <a:pt x="30" y="411"/>
                    </a:lnTo>
                    <a:lnTo>
                      <a:pt x="24" y="404"/>
                    </a:lnTo>
                    <a:lnTo>
                      <a:pt x="23" y="400"/>
                    </a:lnTo>
                    <a:lnTo>
                      <a:pt x="24" y="397"/>
                    </a:lnTo>
                    <a:lnTo>
                      <a:pt x="38" y="387"/>
                    </a:lnTo>
                    <a:lnTo>
                      <a:pt x="43" y="380"/>
                    </a:lnTo>
                    <a:lnTo>
                      <a:pt x="43" y="378"/>
                    </a:lnTo>
                    <a:lnTo>
                      <a:pt x="45" y="366"/>
                    </a:lnTo>
                    <a:lnTo>
                      <a:pt x="47" y="364"/>
                    </a:lnTo>
                    <a:lnTo>
                      <a:pt x="45" y="358"/>
                    </a:lnTo>
                    <a:lnTo>
                      <a:pt x="47" y="349"/>
                    </a:lnTo>
                    <a:lnTo>
                      <a:pt x="45" y="341"/>
                    </a:lnTo>
                    <a:lnTo>
                      <a:pt x="43" y="339"/>
                    </a:lnTo>
                    <a:lnTo>
                      <a:pt x="45" y="337"/>
                    </a:lnTo>
                    <a:lnTo>
                      <a:pt x="43" y="334"/>
                    </a:lnTo>
                    <a:lnTo>
                      <a:pt x="43" y="323"/>
                    </a:lnTo>
                    <a:lnTo>
                      <a:pt x="42" y="322"/>
                    </a:lnTo>
                    <a:lnTo>
                      <a:pt x="40" y="320"/>
                    </a:lnTo>
                    <a:lnTo>
                      <a:pt x="36" y="315"/>
                    </a:lnTo>
                    <a:lnTo>
                      <a:pt x="35" y="313"/>
                    </a:lnTo>
                    <a:lnTo>
                      <a:pt x="35" y="310"/>
                    </a:lnTo>
                    <a:lnTo>
                      <a:pt x="33" y="306"/>
                    </a:lnTo>
                    <a:lnTo>
                      <a:pt x="33" y="296"/>
                    </a:lnTo>
                    <a:lnTo>
                      <a:pt x="31" y="294"/>
                    </a:lnTo>
                    <a:lnTo>
                      <a:pt x="30" y="293"/>
                    </a:lnTo>
                    <a:lnTo>
                      <a:pt x="30" y="293"/>
                    </a:lnTo>
                    <a:lnTo>
                      <a:pt x="30" y="286"/>
                    </a:lnTo>
                    <a:lnTo>
                      <a:pt x="30" y="284"/>
                    </a:lnTo>
                    <a:lnTo>
                      <a:pt x="30" y="277"/>
                    </a:lnTo>
                    <a:lnTo>
                      <a:pt x="30" y="272"/>
                    </a:lnTo>
                    <a:lnTo>
                      <a:pt x="31" y="269"/>
                    </a:lnTo>
                    <a:lnTo>
                      <a:pt x="31" y="267"/>
                    </a:lnTo>
                    <a:lnTo>
                      <a:pt x="31" y="260"/>
                    </a:lnTo>
                    <a:lnTo>
                      <a:pt x="31" y="258"/>
                    </a:lnTo>
                    <a:lnTo>
                      <a:pt x="30" y="260"/>
                    </a:lnTo>
                    <a:lnTo>
                      <a:pt x="30" y="258"/>
                    </a:lnTo>
                    <a:lnTo>
                      <a:pt x="30" y="257"/>
                    </a:lnTo>
                    <a:lnTo>
                      <a:pt x="30" y="255"/>
                    </a:lnTo>
                    <a:lnTo>
                      <a:pt x="28" y="255"/>
                    </a:lnTo>
                    <a:lnTo>
                      <a:pt x="28" y="252"/>
                    </a:lnTo>
                    <a:lnTo>
                      <a:pt x="26" y="252"/>
                    </a:lnTo>
                    <a:lnTo>
                      <a:pt x="28" y="248"/>
                    </a:lnTo>
                    <a:lnTo>
                      <a:pt x="28" y="243"/>
                    </a:lnTo>
                    <a:lnTo>
                      <a:pt x="28" y="243"/>
                    </a:lnTo>
                    <a:lnTo>
                      <a:pt x="26" y="236"/>
                    </a:lnTo>
                    <a:lnTo>
                      <a:pt x="28" y="235"/>
                    </a:lnTo>
                    <a:lnTo>
                      <a:pt x="26" y="226"/>
                    </a:lnTo>
                    <a:lnTo>
                      <a:pt x="26" y="224"/>
                    </a:lnTo>
                    <a:lnTo>
                      <a:pt x="26" y="221"/>
                    </a:lnTo>
                    <a:lnTo>
                      <a:pt x="26" y="219"/>
                    </a:lnTo>
                    <a:lnTo>
                      <a:pt x="26" y="216"/>
                    </a:lnTo>
                    <a:lnTo>
                      <a:pt x="26" y="214"/>
                    </a:lnTo>
                    <a:lnTo>
                      <a:pt x="26" y="211"/>
                    </a:lnTo>
                    <a:lnTo>
                      <a:pt x="26" y="209"/>
                    </a:lnTo>
                    <a:lnTo>
                      <a:pt x="24" y="209"/>
                    </a:lnTo>
                    <a:lnTo>
                      <a:pt x="24" y="206"/>
                    </a:lnTo>
                    <a:lnTo>
                      <a:pt x="24" y="204"/>
                    </a:lnTo>
                    <a:lnTo>
                      <a:pt x="26" y="199"/>
                    </a:lnTo>
                    <a:lnTo>
                      <a:pt x="24" y="197"/>
                    </a:lnTo>
                    <a:lnTo>
                      <a:pt x="26" y="194"/>
                    </a:lnTo>
                    <a:lnTo>
                      <a:pt x="24" y="192"/>
                    </a:lnTo>
                    <a:lnTo>
                      <a:pt x="26" y="188"/>
                    </a:lnTo>
                    <a:lnTo>
                      <a:pt x="24" y="187"/>
                    </a:lnTo>
                    <a:lnTo>
                      <a:pt x="23" y="180"/>
                    </a:lnTo>
                    <a:lnTo>
                      <a:pt x="21" y="176"/>
                    </a:lnTo>
                    <a:lnTo>
                      <a:pt x="19" y="171"/>
                    </a:lnTo>
                    <a:lnTo>
                      <a:pt x="18" y="168"/>
                    </a:lnTo>
                    <a:lnTo>
                      <a:pt x="16" y="166"/>
                    </a:lnTo>
                    <a:lnTo>
                      <a:pt x="18" y="165"/>
                    </a:lnTo>
                    <a:lnTo>
                      <a:pt x="16" y="159"/>
                    </a:lnTo>
                    <a:lnTo>
                      <a:pt x="14" y="159"/>
                    </a:lnTo>
                    <a:lnTo>
                      <a:pt x="14" y="154"/>
                    </a:lnTo>
                    <a:lnTo>
                      <a:pt x="12" y="151"/>
                    </a:lnTo>
                    <a:lnTo>
                      <a:pt x="11" y="141"/>
                    </a:lnTo>
                    <a:lnTo>
                      <a:pt x="9" y="139"/>
                    </a:lnTo>
                    <a:lnTo>
                      <a:pt x="9" y="135"/>
                    </a:lnTo>
                    <a:lnTo>
                      <a:pt x="7" y="134"/>
                    </a:lnTo>
                    <a:lnTo>
                      <a:pt x="7" y="130"/>
                    </a:lnTo>
                    <a:lnTo>
                      <a:pt x="6" y="130"/>
                    </a:lnTo>
                    <a:lnTo>
                      <a:pt x="7" y="129"/>
                    </a:lnTo>
                    <a:lnTo>
                      <a:pt x="6" y="129"/>
                    </a:lnTo>
                    <a:lnTo>
                      <a:pt x="6" y="127"/>
                    </a:lnTo>
                    <a:lnTo>
                      <a:pt x="6" y="125"/>
                    </a:lnTo>
                    <a:lnTo>
                      <a:pt x="6" y="123"/>
                    </a:lnTo>
                    <a:lnTo>
                      <a:pt x="7" y="123"/>
                    </a:lnTo>
                    <a:lnTo>
                      <a:pt x="6" y="122"/>
                    </a:lnTo>
                    <a:lnTo>
                      <a:pt x="7" y="122"/>
                    </a:lnTo>
                    <a:lnTo>
                      <a:pt x="6" y="120"/>
                    </a:lnTo>
                    <a:lnTo>
                      <a:pt x="7" y="118"/>
                    </a:lnTo>
                    <a:lnTo>
                      <a:pt x="6" y="117"/>
                    </a:lnTo>
                    <a:lnTo>
                      <a:pt x="7" y="117"/>
                    </a:lnTo>
                    <a:lnTo>
                      <a:pt x="7" y="115"/>
                    </a:lnTo>
                    <a:lnTo>
                      <a:pt x="6" y="115"/>
                    </a:lnTo>
                    <a:lnTo>
                      <a:pt x="7" y="115"/>
                    </a:lnTo>
                    <a:lnTo>
                      <a:pt x="7" y="113"/>
                    </a:lnTo>
                    <a:lnTo>
                      <a:pt x="6" y="113"/>
                    </a:lnTo>
                    <a:lnTo>
                      <a:pt x="7" y="112"/>
                    </a:lnTo>
                    <a:lnTo>
                      <a:pt x="6" y="112"/>
                    </a:lnTo>
                    <a:lnTo>
                      <a:pt x="6" y="106"/>
                    </a:lnTo>
                    <a:lnTo>
                      <a:pt x="6" y="106"/>
                    </a:lnTo>
                    <a:lnTo>
                      <a:pt x="6" y="106"/>
                    </a:lnTo>
                    <a:lnTo>
                      <a:pt x="6" y="105"/>
                    </a:lnTo>
                    <a:lnTo>
                      <a:pt x="4" y="105"/>
                    </a:lnTo>
                    <a:lnTo>
                      <a:pt x="7" y="103"/>
                    </a:lnTo>
                    <a:lnTo>
                      <a:pt x="6" y="101"/>
                    </a:lnTo>
                    <a:lnTo>
                      <a:pt x="6" y="101"/>
                    </a:lnTo>
                    <a:lnTo>
                      <a:pt x="7" y="101"/>
                    </a:lnTo>
                    <a:lnTo>
                      <a:pt x="7" y="100"/>
                    </a:lnTo>
                    <a:lnTo>
                      <a:pt x="6" y="100"/>
                    </a:lnTo>
                    <a:lnTo>
                      <a:pt x="6" y="91"/>
                    </a:lnTo>
                    <a:lnTo>
                      <a:pt x="6" y="91"/>
                    </a:lnTo>
                    <a:lnTo>
                      <a:pt x="6" y="89"/>
                    </a:lnTo>
                    <a:lnTo>
                      <a:pt x="4" y="88"/>
                    </a:lnTo>
                    <a:lnTo>
                      <a:pt x="4" y="88"/>
                    </a:lnTo>
                    <a:lnTo>
                      <a:pt x="6" y="88"/>
                    </a:lnTo>
                    <a:lnTo>
                      <a:pt x="4" y="86"/>
                    </a:lnTo>
                    <a:lnTo>
                      <a:pt x="6" y="84"/>
                    </a:lnTo>
                    <a:lnTo>
                      <a:pt x="4" y="84"/>
                    </a:lnTo>
                    <a:lnTo>
                      <a:pt x="6" y="82"/>
                    </a:lnTo>
                    <a:lnTo>
                      <a:pt x="6" y="81"/>
                    </a:lnTo>
                    <a:lnTo>
                      <a:pt x="7" y="79"/>
                    </a:lnTo>
                    <a:lnTo>
                      <a:pt x="7" y="79"/>
                    </a:lnTo>
                    <a:lnTo>
                      <a:pt x="9" y="79"/>
                    </a:lnTo>
                    <a:lnTo>
                      <a:pt x="9" y="74"/>
                    </a:lnTo>
                    <a:lnTo>
                      <a:pt x="7" y="72"/>
                    </a:lnTo>
                    <a:lnTo>
                      <a:pt x="9" y="71"/>
                    </a:lnTo>
                    <a:lnTo>
                      <a:pt x="7" y="69"/>
                    </a:lnTo>
                    <a:lnTo>
                      <a:pt x="7" y="67"/>
                    </a:lnTo>
                    <a:lnTo>
                      <a:pt x="6" y="65"/>
                    </a:lnTo>
                    <a:lnTo>
                      <a:pt x="6" y="65"/>
                    </a:lnTo>
                    <a:lnTo>
                      <a:pt x="6" y="62"/>
                    </a:lnTo>
                    <a:lnTo>
                      <a:pt x="4" y="60"/>
                    </a:lnTo>
                    <a:lnTo>
                      <a:pt x="4" y="60"/>
                    </a:lnTo>
                    <a:lnTo>
                      <a:pt x="4" y="59"/>
                    </a:lnTo>
                    <a:lnTo>
                      <a:pt x="4" y="57"/>
                    </a:lnTo>
                    <a:lnTo>
                      <a:pt x="4" y="53"/>
                    </a:lnTo>
                    <a:lnTo>
                      <a:pt x="0" y="47"/>
                    </a:lnTo>
                    <a:lnTo>
                      <a:pt x="0" y="40"/>
                    </a:lnTo>
                    <a:lnTo>
                      <a:pt x="59" y="40"/>
                    </a:lnTo>
                    <a:lnTo>
                      <a:pt x="139" y="40"/>
                    </a:lnTo>
                    <a:lnTo>
                      <a:pt x="147" y="40"/>
                    </a:lnTo>
                    <a:lnTo>
                      <a:pt x="147" y="0"/>
                    </a:lnTo>
                    <a:lnTo>
                      <a:pt x="171" y="4"/>
                    </a:lnTo>
                    <a:lnTo>
                      <a:pt x="182" y="52"/>
                    </a:lnTo>
                    <a:lnTo>
                      <a:pt x="182" y="64"/>
                    </a:lnTo>
                    <a:lnTo>
                      <a:pt x="190" y="69"/>
                    </a:lnTo>
                    <a:lnTo>
                      <a:pt x="200" y="71"/>
                    </a:lnTo>
                    <a:lnTo>
                      <a:pt x="211" y="71"/>
                    </a:lnTo>
                    <a:lnTo>
                      <a:pt x="214" y="76"/>
                    </a:lnTo>
                    <a:lnTo>
                      <a:pt x="243" y="77"/>
                    </a:lnTo>
                    <a:lnTo>
                      <a:pt x="245" y="89"/>
                    </a:lnTo>
                    <a:lnTo>
                      <a:pt x="248" y="89"/>
                    </a:lnTo>
                    <a:lnTo>
                      <a:pt x="267" y="88"/>
                    </a:lnTo>
                    <a:lnTo>
                      <a:pt x="271" y="86"/>
                    </a:lnTo>
                    <a:lnTo>
                      <a:pt x="271" y="81"/>
                    </a:lnTo>
                    <a:lnTo>
                      <a:pt x="281" y="76"/>
                    </a:lnTo>
                    <a:lnTo>
                      <a:pt x="296" y="76"/>
                    </a:lnTo>
                    <a:lnTo>
                      <a:pt x="306" y="76"/>
                    </a:lnTo>
                    <a:lnTo>
                      <a:pt x="324" y="84"/>
                    </a:lnTo>
                    <a:lnTo>
                      <a:pt x="329" y="84"/>
                    </a:lnTo>
                    <a:lnTo>
                      <a:pt x="330" y="88"/>
                    </a:lnTo>
                    <a:lnTo>
                      <a:pt x="325" y="89"/>
                    </a:lnTo>
                    <a:lnTo>
                      <a:pt x="325" y="93"/>
                    </a:lnTo>
                    <a:lnTo>
                      <a:pt x="341" y="94"/>
                    </a:lnTo>
                    <a:lnTo>
                      <a:pt x="344" y="98"/>
                    </a:lnTo>
                    <a:lnTo>
                      <a:pt x="342" y="103"/>
                    </a:lnTo>
                    <a:lnTo>
                      <a:pt x="351" y="118"/>
                    </a:lnTo>
                    <a:lnTo>
                      <a:pt x="358" y="115"/>
                    </a:lnTo>
                    <a:lnTo>
                      <a:pt x="354" y="110"/>
                    </a:lnTo>
                    <a:lnTo>
                      <a:pt x="356" y="103"/>
                    </a:lnTo>
                    <a:lnTo>
                      <a:pt x="368" y="101"/>
                    </a:lnTo>
                    <a:lnTo>
                      <a:pt x="373" y="103"/>
                    </a:lnTo>
                    <a:lnTo>
                      <a:pt x="378" y="113"/>
                    </a:lnTo>
                    <a:lnTo>
                      <a:pt x="392" y="117"/>
                    </a:lnTo>
                    <a:lnTo>
                      <a:pt x="399" y="118"/>
                    </a:lnTo>
                    <a:lnTo>
                      <a:pt x="399" y="127"/>
                    </a:lnTo>
                    <a:lnTo>
                      <a:pt x="409" y="127"/>
                    </a:lnTo>
                    <a:lnTo>
                      <a:pt x="409" y="134"/>
                    </a:lnTo>
                    <a:lnTo>
                      <a:pt x="433" y="129"/>
                    </a:lnTo>
                    <a:lnTo>
                      <a:pt x="448" y="117"/>
                    </a:lnTo>
                    <a:lnTo>
                      <a:pt x="459" y="110"/>
                    </a:lnTo>
                    <a:lnTo>
                      <a:pt x="469" y="127"/>
                    </a:lnTo>
                    <a:lnTo>
                      <a:pt x="481" y="122"/>
                    </a:lnTo>
                    <a:lnTo>
                      <a:pt x="482" y="125"/>
                    </a:lnTo>
                    <a:lnTo>
                      <a:pt x="512" y="122"/>
                    </a:lnTo>
                    <a:lnTo>
                      <a:pt x="520" y="123"/>
                    </a:lnTo>
                    <a:lnTo>
                      <a:pt x="523" y="130"/>
                    </a:lnTo>
                    <a:lnTo>
                      <a:pt x="530" y="132"/>
                    </a:lnTo>
                    <a:lnTo>
                      <a:pt x="541" y="129"/>
                    </a:lnTo>
                    <a:lnTo>
                      <a:pt x="558" y="130"/>
                    </a:lnTo>
                    <a:lnTo>
                      <a:pt x="551" y="132"/>
                    </a:lnTo>
                    <a:lnTo>
                      <a:pt x="549" y="135"/>
                    </a:lnTo>
                    <a:lnTo>
                      <a:pt x="523" y="151"/>
                    </a:lnTo>
                    <a:lnTo>
                      <a:pt x="488" y="166"/>
                    </a:lnTo>
                    <a:lnTo>
                      <a:pt x="452" y="194"/>
                    </a:lnTo>
                    <a:lnTo>
                      <a:pt x="421" y="231"/>
                    </a:lnTo>
                    <a:lnTo>
                      <a:pt x="397" y="253"/>
                    </a:lnTo>
                    <a:lnTo>
                      <a:pt x="377" y="269"/>
                    </a:lnTo>
                    <a:lnTo>
                      <a:pt x="368" y="282"/>
                    </a:lnTo>
                    <a:lnTo>
                      <a:pt x="361" y="282"/>
                    </a:lnTo>
                    <a:lnTo>
                      <a:pt x="363" y="284"/>
                    </a:lnTo>
                    <a:lnTo>
                      <a:pt x="365" y="310"/>
                    </a:lnTo>
                    <a:lnTo>
                      <a:pt x="365" y="337"/>
                    </a:lnTo>
                    <a:lnTo>
                      <a:pt x="365" y="346"/>
                    </a:lnTo>
                    <a:lnTo>
                      <a:pt x="363" y="347"/>
                    </a:lnTo>
                    <a:lnTo>
                      <a:pt x="361" y="352"/>
                    </a:lnTo>
                    <a:lnTo>
                      <a:pt x="359" y="352"/>
                    </a:lnTo>
                    <a:lnTo>
                      <a:pt x="356" y="352"/>
                    </a:lnTo>
                    <a:lnTo>
                      <a:pt x="353" y="356"/>
                    </a:lnTo>
                    <a:lnTo>
                      <a:pt x="347" y="356"/>
                    </a:lnTo>
                    <a:lnTo>
                      <a:pt x="346" y="359"/>
                    </a:lnTo>
                    <a:lnTo>
                      <a:pt x="337" y="364"/>
                    </a:lnTo>
                    <a:lnTo>
                      <a:pt x="334" y="366"/>
                    </a:lnTo>
                    <a:lnTo>
                      <a:pt x="332" y="371"/>
                    </a:lnTo>
                    <a:lnTo>
                      <a:pt x="332" y="373"/>
                    </a:lnTo>
                    <a:lnTo>
                      <a:pt x="330" y="382"/>
                    </a:lnTo>
                    <a:lnTo>
                      <a:pt x="325" y="385"/>
                    </a:lnTo>
                    <a:lnTo>
                      <a:pt x="324" y="387"/>
                    </a:lnTo>
                    <a:lnTo>
                      <a:pt x="322" y="394"/>
                    </a:lnTo>
                    <a:lnTo>
                      <a:pt x="324" y="400"/>
                    </a:lnTo>
                    <a:lnTo>
                      <a:pt x="327" y="402"/>
                    </a:lnTo>
                    <a:lnTo>
                      <a:pt x="332" y="402"/>
                    </a:lnTo>
                    <a:lnTo>
                      <a:pt x="334" y="404"/>
                    </a:lnTo>
                    <a:lnTo>
                      <a:pt x="337" y="412"/>
                    </a:lnTo>
                    <a:lnTo>
                      <a:pt x="341" y="414"/>
                    </a:lnTo>
                    <a:lnTo>
                      <a:pt x="341" y="416"/>
                    </a:lnTo>
                    <a:lnTo>
                      <a:pt x="341" y="419"/>
                    </a:lnTo>
                    <a:lnTo>
                      <a:pt x="339" y="423"/>
                    </a:lnTo>
                    <a:lnTo>
                      <a:pt x="337" y="428"/>
                    </a:lnTo>
                    <a:lnTo>
                      <a:pt x="334" y="431"/>
                    </a:lnTo>
                    <a:lnTo>
                      <a:pt x="334" y="440"/>
                    </a:lnTo>
                    <a:lnTo>
                      <a:pt x="334" y="443"/>
                    </a:lnTo>
                    <a:lnTo>
                      <a:pt x="334" y="445"/>
                    </a:lnTo>
                    <a:lnTo>
                      <a:pt x="334" y="450"/>
                    </a:lnTo>
                    <a:lnTo>
                      <a:pt x="330" y="455"/>
                    </a:lnTo>
                    <a:lnTo>
                      <a:pt x="334" y="460"/>
                    </a:lnTo>
                    <a:lnTo>
                      <a:pt x="334" y="462"/>
                    </a:lnTo>
                    <a:lnTo>
                      <a:pt x="335" y="469"/>
                    </a:lnTo>
                    <a:lnTo>
                      <a:pt x="334" y="472"/>
                    </a:lnTo>
                    <a:lnTo>
                      <a:pt x="334" y="474"/>
                    </a:lnTo>
                    <a:lnTo>
                      <a:pt x="334" y="477"/>
                    </a:lnTo>
                    <a:lnTo>
                      <a:pt x="334" y="481"/>
                    </a:lnTo>
                    <a:lnTo>
                      <a:pt x="332" y="489"/>
                    </a:lnTo>
                    <a:lnTo>
                      <a:pt x="337" y="493"/>
                    </a:lnTo>
                    <a:lnTo>
                      <a:pt x="346" y="501"/>
                    </a:lnTo>
                    <a:lnTo>
                      <a:pt x="347" y="505"/>
                    </a:lnTo>
                    <a:lnTo>
                      <a:pt x="354" y="508"/>
                    </a:lnTo>
                    <a:lnTo>
                      <a:pt x="368" y="510"/>
                    </a:lnTo>
                    <a:lnTo>
                      <a:pt x="370" y="510"/>
                    </a:lnTo>
                    <a:lnTo>
                      <a:pt x="371" y="515"/>
                    </a:lnTo>
                    <a:lnTo>
                      <a:pt x="375" y="520"/>
                    </a:lnTo>
                    <a:lnTo>
                      <a:pt x="378" y="522"/>
                    </a:lnTo>
                    <a:lnTo>
                      <a:pt x="387" y="523"/>
                    </a:lnTo>
                    <a:lnTo>
                      <a:pt x="397" y="529"/>
                    </a:lnTo>
                    <a:lnTo>
                      <a:pt x="399" y="530"/>
                    </a:lnTo>
                    <a:lnTo>
                      <a:pt x="400" y="534"/>
                    </a:lnTo>
                    <a:lnTo>
                      <a:pt x="400" y="537"/>
                    </a:lnTo>
                    <a:lnTo>
                      <a:pt x="404" y="539"/>
                    </a:lnTo>
                    <a:lnTo>
                      <a:pt x="407" y="547"/>
                    </a:lnTo>
                    <a:lnTo>
                      <a:pt x="414" y="552"/>
                    </a:lnTo>
                    <a:lnTo>
                      <a:pt x="423" y="559"/>
                    </a:lnTo>
                    <a:lnTo>
                      <a:pt x="426" y="561"/>
                    </a:lnTo>
                    <a:lnTo>
                      <a:pt x="429" y="563"/>
                    </a:lnTo>
                    <a:lnTo>
                      <a:pt x="433" y="563"/>
                    </a:lnTo>
                    <a:lnTo>
                      <a:pt x="440" y="568"/>
                    </a:lnTo>
                    <a:lnTo>
                      <a:pt x="445" y="571"/>
                    </a:lnTo>
                    <a:lnTo>
                      <a:pt x="452" y="581"/>
                    </a:lnTo>
                    <a:lnTo>
                      <a:pt x="455" y="588"/>
                    </a:lnTo>
                    <a:lnTo>
                      <a:pt x="455" y="595"/>
                    </a:lnTo>
                    <a:lnTo>
                      <a:pt x="455" y="600"/>
                    </a:lnTo>
                    <a:lnTo>
                      <a:pt x="457" y="607"/>
                    </a:lnTo>
                    <a:lnTo>
                      <a:pt x="457" y="614"/>
                    </a:lnTo>
                    <a:lnTo>
                      <a:pt x="459" y="619"/>
                    </a:lnTo>
                    <a:lnTo>
                      <a:pt x="428" y="619"/>
                    </a:lnTo>
                    <a:lnTo>
                      <a:pt x="419" y="621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lIns="44450" tIns="44450" rIns="44450" bIns="4445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53565A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" name="Freeform 16">
                <a:extLst>
                  <a:ext uri="{FF2B5EF4-FFF2-40B4-BE49-F238E27FC236}">
                    <a16:creationId xmlns:a16="http://schemas.microsoft.com/office/drawing/2014/main" id="{77DC36EF-D2F7-4849-953F-E639E13D42C3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1699895" y="2020295"/>
                <a:ext cx="1104639" cy="924290"/>
              </a:xfrm>
              <a:custGeom>
                <a:avLst/>
                <a:gdLst/>
                <a:ahLst/>
                <a:cxnLst>
                  <a:cxn ang="0">
                    <a:pos x="62" y="443"/>
                  </a:cxn>
                  <a:cxn ang="0">
                    <a:pos x="0" y="396"/>
                  </a:cxn>
                  <a:cxn ang="0">
                    <a:pos x="9" y="333"/>
                  </a:cxn>
                  <a:cxn ang="0">
                    <a:pos x="50" y="275"/>
                  </a:cxn>
                  <a:cxn ang="0">
                    <a:pos x="105" y="155"/>
                  </a:cxn>
                  <a:cxn ang="0">
                    <a:pos x="135" y="73"/>
                  </a:cxn>
                  <a:cxn ang="0">
                    <a:pos x="139" y="65"/>
                  </a:cxn>
                  <a:cxn ang="0">
                    <a:pos x="147" y="26"/>
                  </a:cxn>
                  <a:cxn ang="0">
                    <a:pos x="170" y="10"/>
                  </a:cxn>
                  <a:cxn ang="0">
                    <a:pos x="178" y="10"/>
                  </a:cxn>
                  <a:cxn ang="0">
                    <a:pos x="207" y="22"/>
                  </a:cxn>
                  <a:cxn ang="0">
                    <a:pos x="223" y="24"/>
                  </a:cxn>
                  <a:cxn ang="0">
                    <a:pos x="233" y="51"/>
                  </a:cxn>
                  <a:cxn ang="0">
                    <a:pos x="231" y="67"/>
                  </a:cxn>
                  <a:cxn ang="0">
                    <a:pos x="233" y="85"/>
                  </a:cxn>
                  <a:cxn ang="0">
                    <a:pos x="255" y="99"/>
                  </a:cxn>
                  <a:cxn ang="0">
                    <a:pos x="282" y="101"/>
                  </a:cxn>
                  <a:cxn ang="0">
                    <a:pos x="298" y="97"/>
                  </a:cxn>
                  <a:cxn ang="0">
                    <a:pos x="325" y="104"/>
                  </a:cxn>
                  <a:cxn ang="0">
                    <a:pos x="337" y="109"/>
                  </a:cxn>
                  <a:cxn ang="0">
                    <a:pos x="342" y="120"/>
                  </a:cxn>
                  <a:cxn ang="0">
                    <a:pos x="358" y="120"/>
                  </a:cxn>
                  <a:cxn ang="0">
                    <a:pos x="380" y="118"/>
                  </a:cxn>
                  <a:cxn ang="0">
                    <a:pos x="393" y="123"/>
                  </a:cxn>
                  <a:cxn ang="0">
                    <a:pos x="421" y="123"/>
                  </a:cxn>
                  <a:cxn ang="0">
                    <a:pos x="445" y="121"/>
                  </a:cxn>
                  <a:cxn ang="0">
                    <a:pos x="470" y="121"/>
                  </a:cxn>
                  <a:cxn ang="0">
                    <a:pos x="496" y="125"/>
                  </a:cxn>
                  <a:cxn ang="0">
                    <a:pos x="583" y="137"/>
                  </a:cxn>
                  <a:cxn ang="0">
                    <a:pos x="662" y="155"/>
                  </a:cxn>
                  <a:cxn ang="0">
                    <a:pos x="669" y="176"/>
                  </a:cxn>
                  <a:cxn ang="0">
                    <a:pos x="684" y="191"/>
                  </a:cxn>
                  <a:cxn ang="0">
                    <a:pos x="677" y="214"/>
                  </a:cxn>
                  <a:cxn ang="0">
                    <a:pos x="655" y="248"/>
                  </a:cxn>
                  <a:cxn ang="0">
                    <a:pos x="648" y="256"/>
                  </a:cxn>
                  <a:cxn ang="0">
                    <a:pos x="643" y="263"/>
                  </a:cxn>
                  <a:cxn ang="0">
                    <a:pos x="640" y="273"/>
                  </a:cxn>
                  <a:cxn ang="0">
                    <a:pos x="624" y="284"/>
                  </a:cxn>
                  <a:cxn ang="0">
                    <a:pos x="611" y="302"/>
                  </a:cxn>
                  <a:cxn ang="0">
                    <a:pos x="604" y="309"/>
                  </a:cxn>
                  <a:cxn ang="0">
                    <a:pos x="600" y="328"/>
                  </a:cxn>
                  <a:cxn ang="0">
                    <a:pos x="607" y="333"/>
                  </a:cxn>
                  <a:cxn ang="0">
                    <a:pos x="612" y="337"/>
                  </a:cxn>
                  <a:cxn ang="0">
                    <a:pos x="619" y="345"/>
                  </a:cxn>
                  <a:cxn ang="0">
                    <a:pos x="612" y="355"/>
                  </a:cxn>
                  <a:cxn ang="0">
                    <a:pos x="609" y="374"/>
                  </a:cxn>
                  <a:cxn ang="0">
                    <a:pos x="604" y="379"/>
                  </a:cxn>
                  <a:cxn ang="0">
                    <a:pos x="599" y="396"/>
                  </a:cxn>
                  <a:cxn ang="0">
                    <a:pos x="380" y="531"/>
                  </a:cxn>
                </a:cxnLst>
                <a:rect l="0" t="0" r="r" b="b"/>
                <a:pathLst>
                  <a:path w="686" h="574">
                    <a:moveTo>
                      <a:pt x="219" y="489"/>
                    </a:moveTo>
                    <a:lnTo>
                      <a:pt x="156" y="470"/>
                    </a:lnTo>
                    <a:lnTo>
                      <a:pt x="84" y="449"/>
                    </a:lnTo>
                    <a:lnTo>
                      <a:pt x="62" y="443"/>
                    </a:lnTo>
                    <a:lnTo>
                      <a:pt x="38" y="436"/>
                    </a:lnTo>
                    <a:lnTo>
                      <a:pt x="9" y="427"/>
                    </a:lnTo>
                    <a:lnTo>
                      <a:pt x="0" y="413"/>
                    </a:lnTo>
                    <a:lnTo>
                      <a:pt x="0" y="396"/>
                    </a:lnTo>
                    <a:lnTo>
                      <a:pt x="6" y="378"/>
                    </a:lnTo>
                    <a:lnTo>
                      <a:pt x="12" y="366"/>
                    </a:lnTo>
                    <a:lnTo>
                      <a:pt x="14" y="359"/>
                    </a:lnTo>
                    <a:lnTo>
                      <a:pt x="9" y="333"/>
                    </a:lnTo>
                    <a:lnTo>
                      <a:pt x="19" y="321"/>
                    </a:lnTo>
                    <a:lnTo>
                      <a:pt x="36" y="292"/>
                    </a:lnTo>
                    <a:lnTo>
                      <a:pt x="35" y="289"/>
                    </a:lnTo>
                    <a:lnTo>
                      <a:pt x="50" y="275"/>
                    </a:lnTo>
                    <a:lnTo>
                      <a:pt x="58" y="261"/>
                    </a:lnTo>
                    <a:lnTo>
                      <a:pt x="70" y="237"/>
                    </a:lnTo>
                    <a:lnTo>
                      <a:pt x="88" y="195"/>
                    </a:lnTo>
                    <a:lnTo>
                      <a:pt x="105" y="155"/>
                    </a:lnTo>
                    <a:lnTo>
                      <a:pt x="108" y="140"/>
                    </a:lnTo>
                    <a:lnTo>
                      <a:pt x="118" y="120"/>
                    </a:lnTo>
                    <a:lnTo>
                      <a:pt x="130" y="94"/>
                    </a:lnTo>
                    <a:lnTo>
                      <a:pt x="135" y="73"/>
                    </a:lnTo>
                    <a:lnTo>
                      <a:pt x="139" y="72"/>
                    </a:lnTo>
                    <a:lnTo>
                      <a:pt x="141" y="77"/>
                    </a:lnTo>
                    <a:lnTo>
                      <a:pt x="144" y="75"/>
                    </a:lnTo>
                    <a:lnTo>
                      <a:pt x="139" y="65"/>
                    </a:lnTo>
                    <a:lnTo>
                      <a:pt x="146" y="51"/>
                    </a:lnTo>
                    <a:lnTo>
                      <a:pt x="144" y="44"/>
                    </a:lnTo>
                    <a:lnTo>
                      <a:pt x="149" y="34"/>
                    </a:lnTo>
                    <a:lnTo>
                      <a:pt x="147" y="26"/>
                    </a:lnTo>
                    <a:lnTo>
                      <a:pt x="156" y="20"/>
                    </a:lnTo>
                    <a:lnTo>
                      <a:pt x="158" y="0"/>
                    </a:lnTo>
                    <a:lnTo>
                      <a:pt x="168" y="14"/>
                    </a:lnTo>
                    <a:lnTo>
                      <a:pt x="170" y="10"/>
                    </a:lnTo>
                    <a:lnTo>
                      <a:pt x="168" y="5"/>
                    </a:lnTo>
                    <a:lnTo>
                      <a:pt x="173" y="3"/>
                    </a:lnTo>
                    <a:lnTo>
                      <a:pt x="175" y="8"/>
                    </a:lnTo>
                    <a:lnTo>
                      <a:pt x="178" y="10"/>
                    </a:lnTo>
                    <a:lnTo>
                      <a:pt x="192" y="7"/>
                    </a:lnTo>
                    <a:lnTo>
                      <a:pt x="200" y="19"/>
                    </a:lnTo>
                    <a:lnTo>
                      <a:pt x="204" y="20"/>
                    </a:lnTo>
                    <a:lnTo>
                      <a:pt x="207" y="22"/>
                    </a:lnTo>
                    <a:lnTo>
                      <a:pt x="211" y="20"/>
                    </a:lnTo>
                    <a:lnTo>
                      <a:pt x="214" y="19"/>
                    </a:lnTo>
                    <a:lnTo>
                      <a:pt x="217" y="20"/>
                    </a:lnTo>
                    <a:lnTo>
                      <a:pt x="223" y="24"/>
                    </a:lnTo>
                    <a:lnTo>
                      <a:pt x="226" y="31"/>
                    </a:lnTo>
                    <a:lnTo>
                      <a:pt x="231" y="36"/>
                    </a:lnTo>
                    <a:lnTo>
                      <a:pt x="231" y="41"/>
                    </a:lnTo>
                    <a:lnTo>
                      <a:pt x="233" y="51"/>
                    </a:lnTo>
                    <a:lnTo>
                      <a:pt x="233" y="55"/>
                    </a:lnTo>
                    <a:lnTo>
                      <a:pt x="233" y="60"/>
                    </a:lnTo>
                    <a:lnTo>
                      <a:pt x="233" y="61"/>
                    </a:lnTo>
                    <a:lnTo>
                      <a:pt x="231" y="67"/>
                    </a:lnTo>
                    <a:lnTo>
                      <a:pt x="231" y="72"/>
                    </a:lnTo>
                    <a:lnTo>
                      <a:pt x="229" y="75"/>
                    </a:lnTo>
                    <a:lnTo>
                      <a:pt x="228" y="82"/>
                    </a:lnTo>
                    <a:lnTo>
                      <a:pt x="233" y="85"/>
                    </a:lnTo>
                    <a:lnTo>
                      <a:pt x="235" y="89"/>
                    </a:lnTo>
                    <a:lnTo>
                      <a:pt x="241" y="92"/>
                    </a:lnTo>
                    <a:lnTo>
                      <a:pt x="248" y="97"/>
                    </a:lnTo>
                    <a:lnTo>
                      <a:pt x="255" y="99"/>
                    </a:lnTo>
                    <a:lnTo>
                      <a:pt x="258" y="102"/>
                    </a:lnTo>
                    <a:lnTo>
                      <a:pt x="262" y="104"/>
                    </a:lnTo>
                    <a:lnTo>
                      <a:pt x="276" y="102"/>
                    </a:lnTo>
                    <a:lnTo>
                      <a:pt x="282" y="101"/>
                    </a:lnTo>
                    <a:lnTo>
                      <a:pt x="284" y="101"/>
                    </a:lnTo>
                    <a:lnTo>
                      <a:pt x="288" y="101"/>
                    </a:lnTo>
                    <a:lnTo>
                      <a:pt x="293" y="97"/>
                    </a:lnTo>
                    <a:lnTo>
                      <a:pt x="298" y="97"/>
                    </a:lnTo>
                    <a:lnTo>
                      <a:pt x="301" y="99"/>
                    </a:lnTo>
                    <a:lnTo>
                      <a:pt x="306" y="101"/>
                    </a:lnTo>
                    <a:lnTo>
                      <a:pt x="320" y="101"/>
                    </a:lnTo>
                    <a:lnTo>
                      <a:pt x="325" y="104"/>
                    </a:lnTo>
                    <a:lnTo>
                      <a:pt x="327" y="106"/>
                    </a:lnTo>
                    <a:lnTo>
                      <a:pt x="330" y="106"/>
                    </a:lnTo>
                    <a:lnTo>
                      <a:pt x="334" y="108"/>
                    </a:lnTo>
                    <a:lnTo>
                      <a:pt x="337" y="109"/>
                    </a:lnTo>
                    <a:lnTo>
                      <a:pt x="340" y="113"/>
                    </a:lnTo>
                    <a:lnTo>
                      <a:pt x="340" y="113"/>
                    </a:lnTo>
                    <a:lnTo>
                      <a:pt x="340" y="118"/>
                    </a:lnTo>
                    <a:lnTo>
                      <a:pt x="342" y="120"/>
                    </a:lnTo>
                    <a:lnTo>
                      <a:pt x="346" y="120"/>
                    </a:lnTo>
                    <a:lnTo>
                      <a:pt x="351" y="118"/>
                    </a:lnTo>
                    <a:lnTo>
                      <a:pt x="354" y="118"/>
                    </a:lnTo>
                    <a:lnTo>
                      <a:pt x="358" y="120"/>
                    </a:lnTo>
                    <a:lnTo>
                      <a:pt x="359" y="120"/>
                    </a:lnTo>
                    <a:lnTo>
                      <a:pt x="363" y="121"/>
                    </a:lnTo>
                    <a:lnTo>
                      <a:pt x="366" y="120"/>
                    </a:lnTo>
                    <a:lnTo>
                      <a:pt x="380" y="118"/>
                    </a:lnTo>
                    <a:lnTo>
                      <a:pt x="383" y="116"/>
                    </a:lnTo>
                    <a:lnTo>
                      <a:pt x="385" y="116"/>
                    </a:lnTo>
                    <a:lnTo>
                      <a:pt x="390" y="118"/>
                    </a:lnTo>
                    <a:lnTo>
                      <a:pt x="393" y="123"/>
                    </a:lnTo>
                    <a:lnTo>
                      <a:pt x="397" y="125"/>
                    </a:lnTo>
                    <a:lnTo>
                      <a:pt x="409" y="125"/>
                    </a:lnTo>
                    <a:lnTo>
                      <a:pt x="416" y="126"/>
                    </a:lnTo>
                    <a:lnTo>
                      <a:pt x="421" y="123"/>
                    </a:lnTo>
                    <a:lnTo>
                      <a:pt x="428" y="123"/>
                    </a:lnTo>
                    <a:lnTo>
                      <a:pt x="433" y="121"/>
                    </a:lnTo>
                    <a:lnTo>
                      <a:pt x="443" y="121"/>
                    </a:lnTo>
                    <a:lnTo>
                      <a:pt x="445" y="121"/>
                    </a:lnTo>
                    <a:lnTo>
                      <a:pt x="457" y="123"/>
                    </a:lnTo>
                    <a:lnTo>
                      <a:pt x="462" y="118"/>
                    </a:lnTo>
                    <a:lnTo>
                      <a:pt x="465" y="118"/>
                    </a:lnTo>
                    <a:lnTo>
                      <a:pt x="470" y="121"/>
                    </a:lnTo>
                    <a:lnTo>
                      <a:pt x="476" y="120"/>
                    </a:lnTo>
                    <a:lnTo>
                      <a:pt x="481" y="121"/>
                    </a:lnTo>
                    <a:lnTo>
                      <a:pt x="486" y="121"/>
                    </a:lnTo>
                    <a:lnTo>
                      <a:pt x="496" y="125"/>
                    </a:lnTo>
                    <a:lnTo>
                      <a:pt x="498" y="125"/>
                    </a:lnTo>
                    <a:lnTo>
                      <a:pt x="506" y="123"/>
                    </a:lnTo>
                    <a:lnTo>
                      <a:pt x="511" y="120"/>
                    </a:lnTo>
                    <a:lnTo>
                      <a:pt x="583" y="137"/>
                    </a:lnTo>
                    <a:lnTo>
                      <a:pt x="585" y="137"/>
                    </a:lnTo>
                    <a:lnTo>
                      <a:pt x="612" y="143"/>
                    </a:lnTo>
                    <a:lnTo>
                      <a:pt x="621" y="145"/>
                    </a:lnTo>
                    <a:lnTo>
                      <a:pt x="662" y="155"/>
                    </a:lnTo>
                    <a:lnTo>
                      <a:pt x="664" y="157"/>
                    </a:lnTo>
                    <a:lnTo>
                      <a:pt x="664" y="166"/>
                    </a:lnTo>
                    <a:lnTo>
                      <a:pt x="667" y="173"/>
                    </a:lnTo>
                    <a:lnTo>
                      <a:pt x="669" y="176"/>
                    </a:lnTo>
                    <a:lnTo>
                      <a:pt x="674" y="178"/>
                    </a:lnTo>
                    <a:lnTo>
                      <a:pt x="675" y="183"/>
                    </a:lnTo>
                    <a:lnTo>
                      <a:pt x="682" y="188"/>
                    </a:lnTo>
                    <a:lnTo>
                      <a:pt x="684" y="191"/>
                    </a:lnTo>
                    <a:lnTo>
                      <a:pt x="684" y="196"/>
                    </a:lnTo>
                    <a:lnTo>
                      <a:pt x="686" y="203"/>
                    </a:lnTo>
                    <a:lnTo>
                      <a:pt x="684" y="207"/>
                    </a:lnTo>
                    <a:lnTo>
                      <a:pt x="677" y="214"/>
                    </a:lnTo>
                    <a:lnTo>
                      <a:pt x="675" y="217"/>
                    </a:lnTo>
                    <a:lnTo>
                      <a:pt x="665" y="229"/>
                    </a:lnTo>
                    <a:lnTo>
                      <a:pt x="662" y="236"/>
                    </a:lnTo>
                    <a:lnTo>
                      <a:pt x="655" y="248"/>
                    </a:lnTo>
                    <a:lnTo>
                      <a:pt x="653" y="251"/>
                    </a:lnTo>
                    <a:lnTo>
                      <a:pt x="652" y="251"/>
                    </a:lnTo>
                    <a:lnTo>
                      <a:pt x="650" y="255"/>
                    </a:lnTo>
                    <a:lnTo>
                      <a:pt x="648" y="256"/>
                    </a:lnTo>
                    <a:lnTo>
                      <a:pt x="643" y="258"/>
                    </a:lnTo>
                    <a:lnTo>
                      <a:pt x="643" y="261"/>
                    </a:lnTo>
                    <a:lnTo>
                      <a:pt x="643" y="263"/>
                    </a:lnTo>
                    <a:lnTo>
                      <a:pt x="643" y="263"/>
                    </a:lnTo>
                    <a:lnTo>
                      <a:pt x="645" y="263"/>
                    </a:lnTo>
                    <a:lnTo>
                      <a:pt x="643" y="265"/>
                    </a:lnTo>
                    <a:lnTo>
                      <a:pt x="643" y="270"/>
                    </a:lnTo>
                    <a:lnTo>
                      <a:pt x="640" y="273"/>
                    </a:lnTo>
                    <a:lnTo>
                      <a:pt x="636" y="275"/>
                    </a:lnTo>
                    <a:lnTo>
                      <a:pt x="634" y="277"/>
                    </a:lnTo>
                    <a:lnTo>
                      <a:pt x="631" y="282"/>
                    </a:lnTo>
                    <a:lnTo>
                      <a:pt x="624" y="284"/>
                    </a:lnTo>
                    <a:lnTo>
                      <a:pt x="621" y="289"/>
                    </a:lnTo>
                    <a:lnTo>
                      <a:pt x="619" y="289"/>
                    </a:lnTo>
                    <a:lnTo>
                      <a:pt x="612" y="301"/>
                    </a:lnTo>
                    <a:lnTo>
                      <a:pt x="611" y="302"/>
                    </a:lnTo>
                    <a:lnTo>
                      <a:pt x="611" y="304"/>
                    </a:lnTo>
                    <a:lnTo>
                      <a:pt x="607" y="306"/>
                    </a:lnTo>
                    <a:lnTo>
                      <a:pt x="605" y="309"/>
                    </a:lnTo>
                    <a:lnTo>
                      <a:pt x="604" y="309"/>
                    </a:lnTo>
                    <a:lnTo>
                      <a:pt x="602" y="314"/>
                    </a:lnTo>
                    <a:lnTo>
                      <a:pt x="600" y="318"/>
                    </a:lnTo>
                    <a:lnTo>
                      <a:pt x="602" y="325"/>
                    </a:lnTo>
                    <a:lnTo>
                      <a:pt x="600" y="328"/>
                    </a:lnTo>
                    <a:lnTo>
                      <a:pt x="600" y="330"/>
                    </a:lnTo>
                    <a:lnTo>
                      <a:pt x="602" y="333"/>
                    </a:lnTo>
                    <a:lnTo>
                      <a:pt x="604" y="335"/>
                    </a:lnTo>
                    <a:lnTo>
                      <a:pt x="607" y="333"/>
                    </a:lnTo>
                    <a:lnTo>
                      <a:pt x="607" y="333"/>
                    </a:lnTo>
                    <a:lnTo>
                      <a:pt x="609" y="337"/>
                    </a:lnTo>
                    <a:lnTo>
                      <a:pt x="611" y="338"/>
                    </a:lnTo>
                    <a:lnTo>
                      <a:pt x="612" y="337"/>
                    </a:lnTo>
                    <a:lnTo>
                      <a:pt x="616" y="337"/>
                    </a:lnTo>
                    <a:lnTo>
                      <a:pt x="616" y="340"/>
                    </a:lnTo>
                    <a:lnTo>
                      <a:pt x="616" y="342"/>
                    </a:lnTo>
                    <a:lnTo>
                      <a:pt x="619" y="345"/>
                    </a:lnTo>
                    <a:lnTo>
                      <a:pt x="619" y="349"/>
                    </a:lnTo>
                    <a:lnTo>
                      <a:pt x="616" y="354"/>
                    </a:lnTo>
                    <a:lnTo>
                      <a:pt x="614" y="354"/>
                    </a:lnTo>
                    <a:lnTo>
                      <a:pt x="612" y="355"/>
                    </a:lnTo>
                    <a:lnTo>
                      <a:pt x="614" y="362"/>
                    </a:lnTo>
                    <a:lnTo>
                      <a:pt x="611" y="367"/>
                    </a:lnTo>
                    <a:lnTo>
                      <a:pt x="611" y="371"/>
                    </a:lnTo>
                    <a:lnTo>
                      <a:pt x="609" y="374"/>
                    </a:lnTo>
                    <a:lnTo>
                      <a:pt x="607" y="376"/>
                    </a:lnTo>
                    <a:lnTo>
                      <a:pt x="607" y="378"/>
                    </a:lnTo>
                    <a:lnTo>
                      <a:pt x="604" y="378"/>
                    </a:lnTo>
                    <a:lnTo>
                      <a:pt x="604" y="379"/>
                    </a:lnTo>
                    <a:lnTo>
                      <a:pt x="602" y="381"/>
                    </a:lnTo>
                    <a:lnTo>
                      <a:pt x="602" y="383"/>
                    </a:lnTo>
                    <a:lnTo>
                      <a:pt x="602" y="388"/>
                    </a:lnTo>
                    <a:lnTo>
                      <a:pt x="599" y="396"/>
                    </a:lnTo>
                    <a:lnTo>
                      <a:pt x="559" y="574"/>
                    </a:lnTo>
                    <a:lnTo>
                      <a:pt x="470" y="552"/>
                    </a:lnTo>
                    <a:lnTo>
                      <a:pt x="383" y="531"/>
                    </a:lnTo>
                    <a:lnTo>
                      <a:pt x="380" y="531"/>
                    </a:lnTo>
                    <a:lnTo>
                      <a:pt x="330" y="518"/>
                    </a:lnTo>
                    <a:lnTo>
                      <a:pt x="264" y="501"/>
                    </a:lnTo>
                    <a:lnTo>
                      <a:pt x="219" y="489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lIns="44450" tIns="44450" rIns="44450" bIns="4445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53565A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" name="Freeform 17">
                <a:extLst>
                  <a:ext uri="{FF2B5EF4-FFF2-40B4-BE49-F238E27FC236}">
                    <a16:creationId xmlns:a16="http://schemas.microsoft.com/office/drawing/2014/main" id="{D08CDE38-AAD5-4D08-8E26-A54BBBD33C95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8184418" y="2269886"/>
                <a:ext cx="220606" cy="476638"/>
              </a:xfrm>
              <a:custGeom>
                <a:avLst/>
                <a:gdLst/>
                <a:ahLst/>
                <a:cxnLst>
                  <a:cxn ang="0">
                    <a:pos x="17" y="296"/>
                  </a:cxn>
                  <a:cxn ang="0">
                    <a:pos x="14" y="293"/>
                  </a:cxn>
                  <a:cxn ang="0">
                    <a:pos x="10" y="289"/>
                  </a:cxn>
                  <a:cxn ang="0">
                    <a:pos x="5" y="282"/>
                  </a:cxn>
                  <a:cxn ang="0">
                    <a:pos x="5" y="274"/>
                  </a:cxn>
                  <a:cxn ang="0">
                    <a:pos x="9" y="270"/>
                  </a:cxn>
                  <a:cxn ang="0">
                    <a:pos x="7" y="262"/>
                  </a:cxn>
                  <a:cxn ang="0">
                    <a:pos x="7" y="255"/>
                  </a:cxn>
                  <a:cxn ang="0">
                    <a:pos x="5" y="241"/>
                  </a:cxn>
                  <a:cxn ang="0">
                    <a:pos x="3" y="233"/>
                  </a:cxn>
                  <a:cxn ang="0">
                    <a:pos x="2" y="226"/>
                  </a:cxn>
                  <a:cxn ang="0">
                    <a:pos x="2" y="214"/>
                  </a:cxn>
                  <a:cxn ang="0">
                    <a:pos x="0" y="206"/>
                  </a:cxn>
                  <a:cxn ang="0">
                    <a:pos x="2" y="192"/>
                  </a:cxn>
                  <a:cxn ang="0">
                    <a:pos x="7" y="183"/>
                  </a:cxn>
                  <a:cxn ang="0">
                    <a:pos x="9" y="178"/>
                  </a:cxn>
                  <a:cxn ang="0">
                    <a:pos x="10" y="166"/>
                  </a:cxn>
                  <a:cxn ang="0">
                    <a:pos x="10" y="159"/>
                  </a:cxn>
                  <a:cxn ang="0">
                    <a:pos x="9" y="158"/>
                  </a:cxn>
                  <a:cxn ang="0">
                    <a:pos x="10" y="153"/>
                  </a:cxn>
                  <a:cxn ang="0">
                    <a:pos x="12" y="144"/>
                  </a:cxn>
                  <a:cxn ang="0">
                    <a:pos x="10" y="142"/>
                  </a:cxn>
                  <a:cxn ang="0">
                    <a:pos x="7" y="135"/>
                  </a:cxn>
                  <a:cxn ang="0">
                    <a:pos x="5" y="127"/>
                  </a:cxn>
                  <a:cxn ang="0">
                    <a:pos x="9" y="120"/>
                  </a:cxn>
                  <a:cxn ang="0">
                    <a:pos x="14" y="117"/>
                  </a:cxn>
                  <a:cxn ang="0">
                    <a:pos x="21" y="113"/>
                  </a:cxn>
                  <a:cxn ang="0">
                    <a:pos x="24" y="108"/>
                  </a:cxn>
                  <a:cxn ang="0">
                    <a:pos x="31" y="101"/>
                  </a:cxn>
                  <a:cxn ang="0">
                    <a:pos x="31" y="98"/>
                  </a:cxn>
                  <a:cxn ang="0">
                    <a:pos x="34" y="94"/>
                  </a:cxn>
                  <a:cxn ang="0">
                    <a:pos x="32" y="89"/>
                  </a:cxn>
                  <a:cxn ang="0">
                    <a:pos x="36" y="84"/>
                  </a:cxn>
                  <a:cxn ang="0">
                    <a:pos x="31" y="79"/>
                  </a:cxn>
                  <a:cxn ang="0">
                    <a:pos x="27" y="76"/>
                  </a:cxn>
                  <a:cxn ang="0">
                    <a:pos x="26" y="65"/>
                  </a:cxn>
                  <a:cxn ang="0">
                    <a:pos x="29" y="50"/>
                  </a:cxn>
                  <a:cxn ang="0">
                    <a:pos x="24" y="43"/>
                  </a:cxn>
                  <a:cxn ang="0">
                    <a:pos x="24" y="35"/>
                  </a:cxn>
                  <a:cxn ang="0">
                    <a:pos x="27" y="18"/>
                  </a:cxn>
                  <a:cxn ang="0">
                    <a:pos x="29" y="14"/>
                  </a:cxn>
                  <a:cxn ang="0">
                    <a:pos x="46" y="9"/>
                  </a:cxn>
                  <a:cxn ang="0">
                    <a:pos x="70" y="65"/>
                  </a:cxn>
                  <a:cxn ang="0">
                    <a:pos x="97" y="156"/>
                  </a:cxn>
                  <a:cxn ang="0">
                    <a:pos x="106" y="178"/>
                  </a:cxn>
                  <a:cxn ang="0">
                    <a:pos x="108" y="182"/>
                  </a:cxn>
                  <a:cxn ang="0">
                    <a:pos x="108" y="188"/>
                  </a:cxn>
                  <a:cxn ang="0">
                    <a:pos x="109" y="197"/>
                  </a:cxn>
                  <a:cxn ang="0">
                    <a:pos x="118" y="206"/>
                  </a:cxn>
                  <a:cxn ang="0">
                    <a:pos x="126" y="209"/>
                  </a:cxn>
                  <a:cxn ang="0">
                    <a:pos x="130" y="221"/>
                  </a:cxn>
                  <a:cxn ang="0">
                    <a:pos x="126" y="224"/>
                  </a:cxn>
                  <a:cxn ang="0">
                    <a:pos x="126" y="229"/>
                  </a:cxn>
                  <a:cxn ang="0">
                    <a:pos x="137" y="226"/>
                  </a:cxn>
                  <a:cxn ang="0">
                    <a:pos x="135" y="250"/>
                  </a:cxn>
                  <a:cxn ang="0">
                    <a:pos x="128" y="248"/>
                  </a:cxn>
                  <a:cxn ang="0">
                    <a:pos x="120" y="260"/>
                  </a:cxn>
                  <a:cxn ang="0">
                    <a:pos x="111" y="262"/>
                  </a:cxn>
                  <a:cxn ang="0">
                    <a:pos x="108" y="269"/>
                  </a:cxn>
                  <a:cxn ang="0">
                    <a:pos x="106" y="276"/>
                  </a:cxn>
                  <a:cxn ang="0">
                    <a:pos x="56" y="288"/>
                  </a:cxn>
                </a:cxnLst>
                <a:rect l="0" t="0" r="r" b="b"/>
                <a:pathLst>
                  <a:path w="137" h="296">
                    <a:moveTo>
                      <a:pt x="29" y="293"/>
                    </a:moveTo>
                    <a:lnTo>
                      <a:pt x="17" y="296"/>
                    </a:lnTo>
                    <a:lnTo>
                      <a:pt x="15" y="293"/>
                    </a:lnTo>
                    <a:lnTo>
                      <a:pt x="14" y="293"/>
                    </a:lnTo>
                    <a:lnTo>
                      <a:pt x="12" y="293"/>
                    </a:lnTo>
                    <a:lnTo>
                      <a:pt x="10" y="289"/>
                    </a:lnTo>
                    <a:lnTo>
                      <a:pt x="9" y="289"/>
                    </a:lnTo>
                    <a:lnTo>
                      <a:pt x="5" y="282"/>
                    </a:lnTo>
                    <a:lnTo>
                      <a:pt x="7" y="277"/>
                    </a:lnTo>
                    <a:lnTo>
                      <a:pt x="5" y="274"/>
                    </a:lnTo>
                    <a:lnTo>
                      <a:pt x="7" y="272"/>
                    </a:lnTo>
                    <a:lnTo>
                      <a:pt x="9" y="270"/>
                    </a:lnTo>
                    <a:lnTo>
                      <a:pt x="9" y="267"/>
                    </a:lnTo>
                    <a:lnTo>
                      <a:pt x="7" y="262"/>
                    </a:lnTo>
                    <a:lnTo>
                      <a:pt x="9" y="258"/>
                    </a:lnTo>
                    <a:lnTo>
                      <a:pt x="7" y="255"/>
                    </a:lnTo>
                    <a:lnTo>
                      <a:pt x="5" y="250"/>
                    </a:lnTo>
                    <a:lnTo>
                      <a:pt x="5" y="241"/>
                    </a:lnTo>
                    <a:lnTo>
                      <a:pt x="5" y="233"/>
                    </a:lnTo>
                    <a:lnTo>
                      <a:pt x="3" y="233"/>
                    </a:lnTo>
                    <a:lnTo>
                      <a:pt x="3" y="229"/>
                    </a:lnTo>
                    <a:lnTo>
                      <a:pt x="2" y="226"/>
                    </a:lnTo>
                    <a:lnTo>
                      <a:pt x="3" y="223"/>
                    </a:lnTo>
                    <a:lnTo>
                      <a:pt x="2" y="214"/>
                    </a:lnTo>
                    <a:lnTo>
                      <a:pt x="0" y="212"/>
                    </a:lnTo>
                    <a:lnTo>
                      <a:pt x="0" y="206"/>
                    </a:lnTo>
                    <a:lnTo>
                      <a:pt x="2" y="202"/>
                    </a:lnTo>
                    <a:lnTo>
                      <a:pt x="2" y="192"/>
                    </a:lnTo>
                    <a:lnTo>
                      <a:pt x="5" y="187"/>
                    </a:lnTo>
                    <a:lnTo>
                      <a:pt x="7" y="183"/>
                    </a:lnTo>
                    <a:lnTo>
                      <a:pt x="7" y="182"/>
                    </a:lnTo>
                    <a:lnTo>
                      <a:pt x="9" y="178"/>
                    </a:lnTo>
                    <a:lnTo>
                      <a:pt x="7" y="170"/>
                    </a:lnTo>
                    <a:lnTo>
                      <a:pt x="10" y="166"/>
                    </a:lnTo>
                    <a:lnTo>
                      <a:pt x="10" y="163"/>
                    </a:lnTo>
                    <a:lnTo>
                      <a:pt x="10" y="159"/>
                    </a:lnTo>
                    <a:lnTo>
                      <a:pt x="9" y="158"/>
                    </a:lnTo>
                    <a:lnTo>
                      <a:pt x="9" y="158"/>
                    </a:lnTo>
                    <a:lnTo>
                      <a:pt x="10" y="154"/>
                    </a:lnTo>
                    <a:lnTo>
                      <a:pt x="10" y="153"/>
                    </a:lnTo>
                    <a:lnTo>
                      <a:pt x="12" y="146"/>
                    </a:lnTo>
                    <a:lnTo>
                      <a:pt x="12" y="144"/>
                    </a:lnTo>
                    <a:lnTo>
                      <a:pt x="10" y="144"/>
                    </a:lnTo>
                    <a:lnTo>
                      <a:pt x="10" y="142"/>
                    </a:lnTo>
                    <a:lnTo>
                      <a:pt x="9" y="139"/>
                    </a:lnTo>
                    <a:lnTo>
                      <a:pt x="7" y="135"/>
                    </a:lnTo>
                    <a:lnTo>
                      <a:pt x="7" y="130"/>
                    </a:lnTo>
                    <a:lnTo>
                      <a:pt x="5" y="127"/>
                    </a:lnTo>
                    <a:lnTo>
                      <a:pt x="5" y="123"/>
                    </a:lnTo>
                    <a:lnTo>
                      <a:pt x="9" y="120"/>
                    </a:lnTo>
                    <a:lnTo>
                      <a:pt x="12" y="118"/>
                    </a:lnTo>
                    <a:lnTo>
                      <a:pt x="14" y="117"/>
                    </a:lnTo>
                    <a:lnTo>
                      <a:pt x="21" y="115"/>
                    </a:lnTo>
                    <a:lnTo>
                      <a:pt x="21" y="113"/>
                    </a:lnTo>
                    <a:lnTo>
                      <a:pt x="21" y="110"/>
                    </a:lnTo>
                    <a:lnTo>
                      <a:pt x="24" y="108"/>
                    </a:lnTo>
                    <a:lnTo>
                      <a:pt x="29" y="103"/>
                    </a:lnTo>
                    <a:lnTo>
                      <a:pt x="31" y="101"/>
                    </a:lnTo>
                    <a:lnTo>
                      <a:pt x="31" y="98"/>
                    </a:lnTo>
                    <a:lnTo>
                      <a:pt x="31" y="98"/>
                    </a:lnTo>
                    <a:lnTo>
                      <a:pt x="32" y="96"/>
                    </a:lnTo>
                    <a:lnTo>
                      <a:pt x="34" y="94"/>
                    </a:lnTo>
                    <a:lnTo>
                      <a:pt x="34" y="91"/>
                    </a:lnTo>
                    <a:lnTo>
                      <a:pt x="32" y="89"/>
                    </a:lnTo>
                    <a:lnTo>
                      <a:pt x="32" y="89"/>
                    </a:lnTo>
                    <a:lnTo>
                      <a:pt x="36" y="84"/>
                    </a:lnTo>
                    <a:lnTo>
                      <a:pt x="34" y="82"/>
                    </a:lnTo>
                    <a:lnTo>
                      <a:pt x="31" y="79"/>
                    </a:lnTo>
                    <a:lnTo>
                      <a:pt x="29" y="77"/>
                    </a:lnTo>
                    <a:lnTo>
                      <a:pt x="27" y="76"/>
                    </a:lnTo>
                    <a:lnTo>
                      <a:pt x="24" y="69"/>
                    </a:lnTo>
                    <a:lnTo>
                      <a:pt x="26" y="65"/>
                    </a:lnTo>
                    <a:lnTo>
                      <a:pt x="26" y="60"/>
                    </a:lnTo>
                    <a:lnTo>
                      <a:pt x="29" y="50"/>
                    </a:lnTo>
                    <a:lnTo>
                      <a:pt x="27" y="47"/>
                    </a:lnTo>
                    <a:lnTo>
                      <a:pt x="24" y="43"/>
                    </a:lnTo>
                    <a:lnTo>
                      <a:pt x="26" y="40"/>
                    </a:lnTo>
                    <a:lnTo>
                      <a:pt x="24" y="35"/>
                    </a:lnTo>
                    <a:lnTo>
                      <a:pt x="29" y="26"/>
                    </a:lnTo>
                    <a:lnTo>
                      <a:pt x="27" y="18"/>
                    </a:lnTo>
                    <a:lnTo>
                      <a:pt x="24" y="14"/>
                    </a:lnTo>
                    <a:lnTo>
                      <a:pt x="29" y="14"/>
                    </a:lnTo>
                    <a:lnTo>
                      <a:pt x="34" y="6"/>
                    </a:lnTo>
                    <a:lnTo>
                      <a:pt x="46" y="9"/>
                    </a:lnTo>
                    <a:lnTo>
                      <a:pt x="48" y="0"/>
                    </a:lnTo>
                    <a:lnTo>
                      <a:pt x="70" y="65"/>
                    </a:lnTo>
                    <a:lnTo>
                      <a:pt x="82" y="105"/>
                    </a:lnTo>
                    <a:lnTo>
                      <a:pt x="97" y="156"/>
                    </a:lnTo>
                    <a:lnTo>
                      <a:pt x="104" y="178"/>
                    </a:lnTo>
                    <a:lnTo>
                      <a:pt x="106" y="178"/>
                    </a:lnTo>
                    <a:lnTo>
                      <a:pt x="108" y="180"/>
                    </a:lnTo>
                    <a:lnTo>
                      <a:pt x="108" y="182"/>
                    </a:lnTo>
                    <a:lnTo>
                      <a:pt x="108" y="183"/>
                    </a:lnTo>
                    <a:lnTo>
                      <a:pt x="108" y="188"/>
                    </a:lnTo>
                    <a:lnTo>
                      <a:pt x="109" y="192"/>
                    </a:lnTo>
                    <a:lnTo>
                      <a:pt x="109" y="197"/>
                    </a:lnTo>
                    <a:lnTo>
                      <a:pt x="111" y="199"/>
                    </a:lnTo>
                    <a:lnTo>
                      <a:pt x="118" y="206"/>
                    </a:lnTo>
                    <a:lnTo>
                      <a:pt x="118" y="207"/>
                    </a:lnTo>
                    <a:lnTo>
                      <a:pt x="126" y="209"/>
                    </a:lnTo>
                    <a:lnTo>
                      <a:pt x="128" y="217"/>
                    </a:lnTo>
                    <a:lnTo>
                      <a:pt x="130" y="221"/>
                    </a:lnTo>
                    <a:lnTo>
                      <a:pt x="125" y="223"/>
                    </a:lnTo>
                    <a:lnTo>
                      <a:pt x="126" y="224"/>
                    </a:lnTo>
                    <a:lnTo>
                      <a:pt x="125" y="228"/>
                    </a:lnTo>
                    <a:lnTo>
                      <a:pt x="126" y="229"/>
                    </a:lnTo>
                    <a:lnTo>
                      <a:pt x="132" y="224"/>
                    </a:lnTo>
                    <a:lnTo>
                      <a:pt x="137" y="226"/>
                    </a:lnTo>
                    <a:lnTo>
                      <a:pt x="137" y="248"/>
                    </a:lnTo>
                    <a:lnTo>
                      <a:pt x="135" y="250"/>
                    </a:lnTo>
                    <a:lnTo>
                      <a:pt x="130" y="248"/>
                    </a:lnTo>
                    <a:lnTo>
                      <a:pt x="128" y="248"/>
                    </a:lnTo>
                    <a:lnTo>
                      <a:pt x="121" y="253"/>
                    </a:lnTo>
                    <a:lnTo>
                      <a:pt x="120" y="260"/>
                    </a:lnTo>
                    <a:lnTo>
                      <a:pt x="115" y="260"/>
                    </a:lnTo>
                    <a:lnTo>
                      <a:pt x="111" y="262"/>
                    </a:lnTo>
                    <a:lnTo>
                      <a:pt x="113" y="269"/>
                    </a:lnTo>
                    <a:lnTo>
                      <a:pt x="108" y="269"/>
                    </a:lnTo>
                    <a:lnTo>
                      <a:pt x="108" y="272"/>
                    </a:lnTo>
                    <a:lnTo>
                      <a:pt x="106" y="276"/>
                    </a:lnTo>
                    <a:lnTo>
                      <a:pt x="60" y="288"/>
                    </a:lnTo>
                    <a:lnTo>
                      <a:pt x="56" y="288"/>
                    </a:lnTo>
                    <a:lnTo>
                      <a:pt x="29" y="293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lIns="44450" tIns="44450" rIns="44450" bIns="4445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53565A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" name="Freeform 18">
                <a:extLst>
                  <a:ext uri="{FF2B5EF4-FFF2-40B4-BE49-F238E27FC236}">
                    <a16:creationId xmlns:a16="http://schemas.microsoft.com/office/drawing/2014/main" id="{BDABBD46-3F8E-461E-9FB5-26389E90C2BE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5184501" y="2963908"/>
                <a:ext cx="829285" cy="542659"/>
              </a:xfrm>
              <a:custGeom>
                <a:avLst/>
                <a:gdLst/>
                <a:ahLst/>
                <a:cxnLst>
                  <a:cxn ang="0">
                    <a:pos x="436" y="308"/>
                  </a:cxn>
                  <a:cxn ang="0">
                    <a:pos x="421" y="318"/>
                  </a:cxn>
                  <a:cxn ang="0">
                    <a:pos x="426" y="333"/>
                  </a:cxn>
                  <a:cxn ang="0">
                    <a:pos x="417" y="335"/>
                  </a:cxn>
                  <a:cxn ang="0">
                    <a:pos x="412" y="332"/>
                  </a:cxn>
                  <a:cxn ang="0">
                    <a:pos x="407" y="326"/>
                  </a:cxn>
                  <a:cxn ang="0">
                    <a:pos x="398" y="316"/>
                  </a:cxn>
                  <a:cxn ang="0">
                    <a:pos x="357" y="315"/>
                  </a:cxn>
                  <a:cxn ang="0">
                    <a:pos x="284" y="320"/>
                  </a:cxn>
                  <a:cxn ang="0">
                    <a:pos x="210" y="323"/>
                  </a:cxn>
                  <a:cxn ang="0">
                    <a:pos x="137" y="323"/>
                  </a:cxn>
                  <a:cxn ang="0">
                    <a:pos x="70" y="320"/>
                  </a:cxn>
                  <a:cxn ang="0">
                    <a:pos x="62" y="294"/>
                  </a:cxn>
                  <a:cxn ang="0">
                    <a:pos x="62" y="279"/>
                  </a:cxn>
                  <a:cxn ang="0">
                    <a:pos x="60" y="260"/>
                  </a:cxn>
                  <a:cxn ang="0">
                    <a:pos x="57" y="256"/>
                  </a:cxn>
                  <a:cxn ang="0">
                    <a:pos x="58" y="248"/>
                  </a:cxn>
                  <a:cxn ang="0">
                    <a:pos x="55" y="229"/>
                  </a:cxn>
                  <a:cxn ang="0">
                    <a:pos x="50" y="224"/>
                  </a:cxn>
                  <a:cxn ang="0">
                    <a:pos x="43" y="221"/>
                  </a:cxn>
                  <a:cxn ang="0">
                    <a:pos x="43" y="207"/>
                  </a:cxn>
                  <a:cxn ang="0">
                    <a:pos x="41" y="200"/>
                  </a:cxn>
                  <a:cxn ang="0">
                    <a:pos x="38" y="181"/>
                  </a:cxn>
                  <a:cxn ang="0">
                    <a:pos x="34" y="171"/>
                  </a:cxn>
                  <a:cxn ang="0">
                    <a:pos x="27" y="157"/>
                  </a:cxn>
                  <a:cxn ang="0">
                    <a:pos x="24" y="142"/>
                  </a:cxn>
                  <a:cxn ang="0">
                    <a:pos x="17" y="133"/>
                  </a:cxn>
                  <a:cxn ang="0">
                    <a:pos x="19" y="120"/>
                  </a:cxn>
                  <a:cxn ang="0">
                    <a:pos x="10" y="108"/>
                  </a:cxn>
                  <a:cxn ang="0">
                    <a:pos x="5" y="97"/>
                  </a:cxn>
                  <a:cxn ang="0">
                    <a:pos x="4" y="84"/>
                  </a:cxn>
                  <a:cxn ang="0">
                    <a:pos x="9" y="74"/>
                  </a:cxn>
                  <a:cxn ang="0">
                    <a:pos x="10" y="62"/>
                  </a:cxn>
                  <a:cxn ang="0">
                    <a:pos x="14" y="53"/>
                  </a:cxn>
                  <a:cxn ang="0">
                    <a:pos x="7" y="38"/>
                  </a:cxn>
                  <a:cxn ang="0">
                    <a:pos x="5" y="31"/>
                  </a:cxn>
                  <a:cxn ang="0">
                    <a:pos x="7" y="19"/>
                  </a:cxn>
                  <a:cxn ang="0">
                    <a:pos x="14" y="9"/>
                  </a:cxn>
                  <a:cxn ang="0">
                    <a:pos x="98" y="9"/>
                  </a:cxn>
                  <a:cxn ang="0">
                    <a:pos x="186" y="7"/>
                  </a:cxn>
                  <a:cxn ang="0">
                    <a:pos x="279" y="5"/>
                  </a:cxn>
                  <a:cxn ang="0">
                    <a:pos x="354" y="2"/>
                  </a:cxn>
                  <a:cxn ang="0">
                    <a:pos x="421" y="3"/>
                  </a:cxn>
                  <a:cxn ang="0">
                    <a:pos x="433" y="19"/>
                  </a:cxn>
                  <a:cxn ang="0">
                    <a:pos x="427" y="45"/>
                  </a:cxn>
                  <a:cxn ang="0">
                    <a:pos x="434" y="67"/>
                  </a:cxn>
                  <a:cxn ang="0">
                    <a:pos x="450" y="86"/>
                  </a:cxn>
                  <a:cxn ang="0">
                    <a:pos x="470" y="97"/>
                  </a:cxn>
                  <a:cxn ang="0">
                    <a:pos x="470" y="106"/>
                  </a:cxn>
                  <a:cxn ang="0">
                    <a:pos x="484" y="116"/>
                  </a:cxn>
                  <a:cxn ang="0">
                    <a:pos x="492" y="132"/>
                  </a:cxn>
                  <a:cxn ang="0">
                    <a:pos x="509" y="144"/>
                  </a:cxn>
                  <a:cxn ang="0">
                    <a:pos x="513" y="152"/>
                  </a:cxn>
                  <a:cxn ang="0">
                    <a:pos x="506" y="180"/>
                  </a:cxn>
                  <a:cxn ang="0">
                    <a:pos x="501" y="200"/>
                  </a:cxn>
                  <a:cxn ang="0">
                    <a:pos x="492" y="209"/>
                  </a:cxn>
                  <a:cxn ang="0">
                    <a:pos x="474" y="217"/>
                  </a:cxn>
                  <a:cxn ang="0">
                    <a:pos x="450" y="221"/>
                  </a:cxn>
                  <a:cxn ang="0">
                    <a:pos x="443" y="239"/>
                  </a:cxn>
                  <a:cxn ang="0">
                    <a:pos x="451" y="251"/>
                  </a:cxn>
                  <a:cxn ang="0">
                    <a:pos x="453" y="275"/>
                  </a:cxn>
                  <a:cxn ang="0">
                    <a:pos x="444" y="301"/>
                  </a:cxn>
                </a:cxnLst>
                <a:rect l="0" t="0" r="r" b="b"/>
                <a:pathLst>
                  <a:path w="515" h="337">
                    <a:moveTo>
                      <a:pt x="444" y="301"/>
                    </a:moveTo>
                    <a:lnTo>
                      <a:pt x="443" y="303"/>
                    </a:lnTo>
                    <a:lnTo>
                      <a:pt x="441" y="306"/>
                    </a:lnTo>
                    <a:lnTo>
                      <a:pt x="436" y="308"/>
                    </a:lnTo>
                    <a:lnTo>
                      <a:pt x="433" y="308"/>
                    </a:lnTo>
                    <a:lnTo>
                      <a:pt x="424" y="313"/>
                    </a:lnTo>
                    <a:lnTo>
                      <a:pt x="421" y="316"/>
                    </a:lnTo>
                    <a:lnTo>
                      <a:pt x="421" y="318"/>
                    </a:lnTo>
                    <a:lnTo>
                      <a:pt x="424" y="320"/>
                    </a:lnTo>
                    <a:lnTo>
                      <a:pt x="424" y="323"/>
                    </a:lnTo>
                    <a:lnTo>
                      <a:pt x="424" y="328"/>
                    </a:lnTo>
                    <a:lnTo>
                      <a:pt x="426" y="333"/>
                    </a:lnTo>
                    <a:lnTo>
                      <a:pt x="424" y="335"/>
                    </a:lnTo>
                    <a:lnTo>
                      <a:pt x="422" y="335"/>
                    </a:lnTo>
                    <a:lnTo>
                      <a:pt x="419" y="337"/>
                    </a:lnTo>
                    <a:lnTo>
                      <a:pt x="417" y="335"/>
                    </a:lnTo>
                    <a:lnTo>
                      <a:pt x="415" y="335"/>
                    </a:lnTo>
                    <a:lnTo>
                      <a:pt x="415" y="333"/>
                    </a:lnTo>
                    <a:lnTo>
                      <a:pt x="412" y="333"/>
                    </a:lnTo>
                    <a:lnTo>
                      <a:pt x="412" y="332"/>
                    </a:lnTo>
                    <a:lnTo>
                      <a:pt x="412" y="330"/>
                    </a:lnTo>
                    <a:lnTo>
                      <a:pt x="412" y="328"/>
                    </a:lnTo>
                    <a:lnTo>
                      <a:pt x="409" y="328"/>
                    </a:lnTo>
                    <a:lnTo>
                      <a:pt x="407" y="326"/>
                    </a:lnTo>
                    <a:lnTo>
                      <a:pt x="405" y="323"/>
                    </a:lnTo>
                    <a:lnTo>
                      <a:pt x="405" y="321"/>
                    </a:lnTo>
                    <a:lnTo>
                      <a:pt x="398" y="320"/>
                    </a:lnTo>
                    <a:lnTo>
                      <a:pt x="398" y="316"/>
                    </a:lnTo>
                    <a:lnTo>
                      <a:pt x="397" y="315"/>
                    </a:lnTo>
                    <a:lnTo>
                      <a:pt x="395" y="313"/>
                    </a:lnTo>
                    <a:lnTo>
                      <a:pt x="378" y="313"/>
                    </a:lnTo>
                    <a:lnTo>
                      <a:pt x="357" y="315"/>
                    </a:lnTo>
                    <a:lnTo>
                      <a:pt x="344" y="316"/>
                    </a:lnTo>
                    <a:lnTo>
                      <a:pt x="321" y="318"/>
                    </a:lnTo>
                    <a:lnTo>
                      <a:pt x="316" y="318"/>
                    </a:lnTo>
                    <a:lnTo>
                      <a:pt x="284" y="320"/>
                    </a:lnTo>
                    <a:lnTo>
                      <a:pt x="263" y="321"/>
                    </a:lnTo>
                    <a:lnTo>
                      <a:pt x="248" y="321"/>
                    </a:lnTo>
                    <a:lnTo>
                      <a:pt x="229" y="321"/>
                    </a:lnTo>
                    <a:lnTo>
                      <a:pt x="210" y="323"/>
                    </a:lnTo>
                    <a:lnTo>
                      <a:pt x="193" y="323"/>
                    </a:lnTo>
                    <a:lnTo>
                      <a:pt x="173" y="323"/>
                    </a:lnTo>
                    <a:lnTo>
                      <a:pt x="161" y="323"/>
                    </a:lnTo>
                    <a:lnTo>
                      <a:pt x="137" y="323"/>
                    </a:lnTo>
                    <a:lnTo>
                      <a:pt x="113" y="323"/>
                    </a:lnTo>
                    <a:lnTo>
                      <a:pt x="99" y="323"/>
                    </a:lnTo>
                    <a:lnTo>
                      <a:pt x="68" y="323"/>
                    </a:lnTo>
                    <a:lnTo>
                      <a:pt x="70" y="320"/>
                    </a:lnTo>
                    <a:lnTo>
                      <a:pt x="68" y="316"/>
                    </a:lnTo>
                    <a:lnTo>
                      <a:pt x="60" y="308"/>
                    </a:lnTo>
                    <a:lnTo>
                      <a:pt x="62" y="301"/>
                    </a:lnTo>
                    <a:lnTo>
                      <a:pt x="62" y="294"/>
                    </a:lnTo>
                    <a:lnTo>
                      <a:pt x="63" y="292"/>
                    </a:lnTo>
                    <a:lnTo>
                      <a:pt x="63" y="289"/>
                    </a:lnTo>
                    <a:lnTo>
                      <a:pt x="63" y="280"/>
                    </a:lnTo>
                    <a:lnTo>
                      <a:pt x="62" y="279"/>
                    </a:lnTo>
                    <a:lnTo>
                      <a:pt x="62" y="275"/>
                    </a:lnTo>
                    <a:lnTo>
                      <a:pt x="60" y="272"/>
                    </a:lnTo>
                    <a:lnTo>
                      <a:pt x="62" y="267"/>
                    </a:lnTo>
                    <a:lnTo>
                      <a:pt x="60" y="260"/>
                    </a:lnTo>
                    <a:lnTo>
                      <a:pt x="62" y="260"/>
                    </a:lnTo>
                    <a:lnTo>
                      <a:pt x="62" y="258"/>
                    </a:lnTo>
                    <a:lnTo>
                      <a:pt x="57" y="258"/>
                    </a:lnTo>
                    <a:lnTo>
                      <a:pt x="57" y="256"/>
                    </a:lnTo>
                    <a:lnTo>
                      <a:pt x="57" y="255"/>
                    </a:lnTo>
                    <a:lnTo>
                      <a:pt x="55" y="246"/>
                    </a:lnTo>
                    <a:lnTo>
                      <a:pt x="57" y="244"/>
                    </a:lnTo>
                    <a:lnTo>
                      <a:pt x="58" y="248"/>
                    </a:lnTo>
                    <a:lnTo>
                      <a:pt x="58" y="246"/>
                    </a:lnTo>
                    <a:lnTo>
                      <a:pt x="55" y="241"/>
                    </a:lnTo>
                    <a:lnTo>
                      <a:pt x="55" y="236"/>
                    </a:lnTo>
                    <a:lnTo>
                      <a:pt x="55" y="229"/>
                    </a:lnTo>
                    <a:lnTo>
                      <a:pt x="53" y="227"/>
                    </a:lnTo>
                    <a:lnTo>
                      <a:pt x="50" y="226"/>
                    </a:lnTo>
                    <a:lnTo>
                      <a:pt x="50" y="226"/>
                    </a:lnTo>
                    <a:lnTo>
                      <a:pt x="50" y="224"/>
                    </a:lnTo>
                    <a:lnTo>
                      <a:pt x="50" y="221"/>
                    </a:lnTo>
                    <a:lnTo>
                      <a:pt x="50" y="221"/>
                    </a:lnTo>
                    <a:lnTo>
                      <a:pt x="46" y="222"/>
                    </a:lnTo>
                    <a:lnTo>
                      <a:pt x="43" y="221"/>
                    </a:lnTo>
                    <a:lnTo>
                      <a:pt x="43" y="217"/>
                    </a:lnTo>
                    <a:lnTo>
                      <a:pt x="43" y="215"/>
                    </a:lnTo>
                    <a:lnTo>
                      <a:pt x="41" y="214"/>
                    </a:lnTo>
                    <a:lnTo>
                      <a:pt x="43" y="207"/>
                    </a:lnTo>
                    <a:lnTo>
                      <a:pt x="41" y="205"/>
                    </a:lnTo>
                    <a:lnTo>
                      <a:pt x="39" y="203"/>
                    </a:lnTo>
                    <a:lnTo>
                      <a:pt x="43" y="202"/>
                    </a:lnTo>
                    <a:lnTo>
                      <a:pt x="41" y="200"/>
                    </a:lnTo>
                    <a:lnTo>
                      <a:pt x="43" y="197"/>
                    </a:lnTo>
                    <a:lnTo>
                      <a:pt x="45" y="193"/>
                    </a:lnTo>
                    <a:lnTo>
                      <a:pt x="39" y="185"/>
                    </a:lnTo>
                    <a:lnTo>
                      <a:pt x="38" y="181"/>
                    </a:lnTo>
                    <a:lnTo>
                      <a:pt x="38" y="178"/>
                    </a:lnTo>
                    <a:lnTo>
                      <a:pt x="38" y="174"/>
                    </a:lnTo>
                    <a:lnTo>
                      <a:pt x="36" y="173"/>
                    </a:lnTo>
                    <a:lnTo>
                      <a:pt x="34" y="171"/>
                    </a:lnTo>
                    <a:lnTo>
                      <a:pt x="31" y="171"/>
                    </a:lnTo>
                    <a:lnTo>
                      <a:pt x="31" y="168"/>
                    </a:lnTo>
                    <a:lnTo>
                      <a:pt x="29" y="166"/>
                    </a:lnTo>
                    <a:lnTo>
                      <a:pt x="27" y="157"/>
                    </a:lnTo>
                    <a:lnTo>
                      <a:pt x="22" y="152"/>
                    </a:lnTo>
                    <a:lnTo>
                      <a:pt x="21" y="147"/>
                    </a:lnTo>
                    <a:lnTo>
                      <a:pt x="24" y="145"/>
                    </a:lnTo>
                    <a:lnTo>
                      <a:pt x="24" y="142"/>
                    </a:lnTo>
                    <a:lnTo>
                      <a:pt x="22" y="140"/>
                    </a:lnTo>
                    <a:lnTo>
                      <a:pt x="21" y="139"/>
                    </a:lnTo>
                    <a:lnTo>
                      <a:pt x="19" y="135"/>
                    </a:lnTo>
                    <a:lnTo>
                      <a:pt x="17" y="133"/>
                    </a:lnTo>
                    <a:lnTo>
                      <a:pt x="17" y="130"/>
                    </a:lnTo>
                    <a:lnTo>
                      <a:pt x="17" y="125"/>
                    </a:lnTo>
                    <a:lnTo>
                      <a:pt x="19" y="123"/>
                    </a:lnTo>
                    <a:lnTo>
                      <a:pt x="19" y="120"/>
                    </a:lnTo>
                    <a:lnTo>
                      <a:pt x="15" y="118"/>
                    </a:lnTo>
                    <a:lnTo>
                      <a:pt x="12" y="115"/>
                    </a:lnTo>
                    <a:lnTo>
                      <a:pt x="12" y="109"/>
                    </a:lnTo>
                    <a:lnTo>
                      <a:pt x="10" y="108"/>
                    </a:lnTo>
                    <a:lnTo>
                      <a:pt x="12" y="108"/>
                    </a:lnTo>
                    <a:lnTo>
                      <a:pt x="10" y="103"/>
                    </a:lnTo>
                    <a:lnTo>
                      <a:pt x="7" y="99"/>
                    </a:lnTo>
                    <a:lnTo>
                      <a:pt x="5" y="97"/>
                    </a:lnTo>
                    <a:lnTo>
                      <a:pt x="0" y="94"/>
                    </a:lnTo>
                    <a:lnTo>
                      <a:pt x="0" y="89"/>
                    </a:lnTo>
                    <a:lnTo>
                      <a:pt x="0" y="87"/>
                    </a:lnTo>
                    <a:lnTo>
                      <a:pt x="4" y="84"/>
                    </a:lnTo>
                    <a:lnTo>
                      <a:pt x="4" y="80"/>
                    </a:lnTo>
                    <a:lnTo>
                      <a:pt x="5" y="80"/>
                    </a:lnTo>
                    <a:lnTo>
                      <a:pt x="7" y="79"/>
                    </a:lnTo>
                    <a:lnTo>
                      <a:pt x="9" y="74"/>
                    </a:lnTo>
                    <a:lnTo>
                      <a:pt x="7" y="72"/>
                    </a:lnTo>
                    <a:lnTo>
                      <a:pt x="10" y="68"/>
                    </a:lnTo>
                    <a:lnTo>
                      <a:pt x="9" y="63"/>
                    </a:lnTo>
                    <a:lnTo>
                      <a:pt x="10" y="62"/>
                    </a:lnTo>
                    <a:lnTo>
                      <a:pt x="9" y="56"/>
                    </a:lnTo>
                    <a:lnTo>
                      <a:pt x="12" y="56"/>
                    </a:lnTo>
                    <a:lnTo>
                      <a:pt x="14" y="55"/>
                    </a:lnTo>
                    <a:lnTo>
                      <a:pt x="14" y="53"/>
                    </a:lnTo>
                    <a:lnTo>
                      <a:pt x="15" y="50"/>
                    </a:lnTo>
                    <a:lnTo>
                      <a:pt x="14" y="39"/>
                    </a:lnTo>
                    <a:lnTo>
                      <a:pt x="12" y="39"/>
                    </a:lnTo>
                    <a:lnTo>
                      <a:pt x="7" y="38"/>
                    </a:lnTo>
                    <a:lnTo>
                      <a:pt x="5" y="36"/>
                    </a:lnTo>
                    <a:lnTo>
                      <a:pt x="7" y="36"/>
                    </a:lnTo>
                    <a:lnTo>
                      <a:pt x="5" y="34"/>
                    </a:lnTo>
                    <a:lnTo>
                      <a:pt x="5" y="31"/>
                    </a:lnTo>
                    <a:lnTo>
                      <a:pt x="9" y="29"/>
                    </a:lnTo>
                    <a:lnTo>
                      <a:pt x="9" y="24"/>
                    </a:lnTo>
                    <a:lnTo>
                      <a:pt x="9" y="21"/>
                    </a:lnTo>
                    <a:lnTo>
                      <a:pt x="7" y="19"/>
                    </a:lnTo>
                    <a:lnTo>
                      <a:pt x="4" y="15"/>
                    </a:lnTo>
                    <a:lnTo>
                      <a:pt x="5" y="10"/>
                    </a:lnTo>
                    <a:lnTo>
                      <a:pt x="4" y="9"/>
                    </a:lnTo>
                    <a:lnTo>
                      <a:pt x="14" y="9"/>
                    </a:lnTo>
                    <a:lnTo>
                      <a:pt x="45" y="9"/>
                    </a:lnTo>
                    <a:lnTo>
                      <a:pt x="60" y="9"/>
                    </a:lnTo>
                    <a:lnTo>
                      <a:pt x="91" y="9"/>
                    </a:lnTo>
                    <a:lnTo>
                      <a:pt x="98" y="9"/>
                    </a:lnTo>
                    <a:lnTo>
                      <a:pt x="133" y="9"/>
                    </a:lnTo>
                    <a:lnTo>
                      <a:pt x="139" y="9"/>
                    </a:lnTo>
                    <a:lnTo>
                      <a:pt x="169" y="9"/>
                    </a:lnTo>
                    <a:lnTo>
                      <a:pt x="186" y="7"/>
                    </a:lnTo>
                    <a:lnTo>
                      <a:pt x="207" y="7"/>
                    </a:lnTo>
                    <a:lnTo>
                      <a:pt x="233" y="7"/>
                    </a:lnTo>
                    <a:lnTo>
                      <a:pt x="245" y="7"/>
                    </a:lnTo>
                    <a:lnTo>
                      <a:pt x="279" y="5"/>
                    </a:lnTo>
                    <a:lnTo>
                      <a:pt x="280" y="5"/>
                    </a:lnTo>
                    <a:lnTo>
                      <a:pt x="316" y="3"/>
                    </a:lnTo>
                    <a:lnTo>
                      <a:pt x="325" y="3"/>
                    </a:lnTo>
                    <a:lnTo>
                      <a:pt x="354" y="2"/>
                    </a:lnTo>
                    <a:lnTo>
                      <a:pt x="381" y="2"/>
                    </a:lnTo>
                    <a:lnTo>
                      <a:pt x="390" y="0"/>
                    </a:lnTo>
                    <a:lnTo>
                      <a:pt x="421" y="0"/>
                    </a:lnTo>
                    <a:lnTo>
                      <a:pt x="421" y="3"/>
                    </a:lnTo>
                    <a:lnTo>
                      <a:pt x="422" y="7"/>
                    </a:lnTo>
                    <a:lnTo>
                      <a:pt x="424" y="14"/>
                    </a:lnTo>
                    <a:lnTo>
                      <a:pt x="426" y="15"/>
                    </a:lnTo>
                    <a:lnTo>
                      <a:pt x="433" y="19"/>
                    </a:lnTo>
                    <a:lnTo>
                      <a:pt x="434" y="22"/>
                    </a:lnTo>
                    <a:lnTo>
                      <a:pt x="434" y="26"/>
                    </a:lnTo>
                    <a:lnTo>
                      <a:pt x="427" y="38"/>
                    </a:lnTo>
                    <a:lnTo>
                      <a:pt x="427" y="45"/>
                    </a:lnTo>
                    <a:lnTo>
                      <a:pt x="427" y="45"/>
                    </a:lnTo>
                    <a:lnTo>
                      <a:pt x="429" y="53"/>
                    </a:lnTo>
                    <a:lnTo>
                      <a:pt x="431" y="62"/>
                    </a:lnTo>
                    <a:lnTo>
                      <a:pt x="434" y="67"/>
                    </a:lnTo>
                    <a:lnTo>
                      <a:pt x="436" y="75"/>
                    </a:lnTo>
                    <a:lnTo>
                      <a:pt x="438" y="80"/>
                    </a:lnTo>
                    <a:lnTo>
                      <a:pt x="443" y="84"/>
                    </a:lnTo>
                    <a:lnTo>
                      <a:pt x="450" y="86"/>
                    </a:lnTo>
                    <a:lnTo>
                      <a:pt x="451" y="87"/>
                    </a:lnTo>
                    <a:lnTo>
                      <a:pt x="463" y="89"/>
                    </a:lnTo>
                    <a:lnTo>
                      <a:pt x="467" y="91"/>
                    </a:lnTo>
                    <a:lnTo>
                      <a:pt x="470" y="97"/>
                    </a:lnTo>
                    <a:lnTo>
                      <a:pt x="472" y="99"/>
                    </a:lnTo>
                    <a:lnTo>
                      <a:pt x="474" y="101"/>
                    </a:lnTo>
                    <a:lnTo>
                      <a:pt x="472" y="104"/>
                    </a:lnTo>
                    <a:lnTo>
                      <a:pt x="470" y="106"/>
                    </a:lnTo>
                    <a:lnTo>
                      <a:pt x="472" y="108"/>
                    </a:lnTo>
                    <a:lnTo>
                      <a:pt x="475" y="109"/>
                    </a:lnTo>
                    <a:lnTo>
                      <a:pt x="479" y="113"/>
                    </a:lnTo>
                    <a:lnTo>
                      <a:pt x="484" y="116"/>
                    </a:lnTo>
                    <a:lnTo>
                      <a:pt x="489" y="118"/>
                    </a:lnTo>
                    <a:lnTo>
                      <a:pt x="489" y="121"/>
                    </a:lnTo>
                    <a:lnTo>
                      <a:pt x="491" y="128"/>
                    </a:lnTo>
                    <a:lnTo>
                      <a:pt x="492" y="132"/>
                    </a:lnTo>
                    <a:lnTo>
                      <a:pt x="496" y="135"/>
                    </a:lnTo>
                    <a:lnTo>
                      <a:pt x="499" y="135"/>
                    </a:lnTo>
                    <a:lnTo>
                      <a:pt x="506" y="139"/>
                    </a:lnTo>
                    <a:lnTo>
                      <a:pt x="509" y="144"/>
                    </a:lnTo>
                    <a:lnTo>
                      <a:pt x="511" y="144"/>
                    </a:lnTo>
                    <a:lnTo>
                      <a:pt x="511" y="145"/>
                    </a:lnTo>
                    <a:lnTo>
                      <a:pt x="511" y="150"/>
                    </a:lnTo>
                    <a:lnTo>
                      <a:pt x="513" y="152"/>
                    </a:lnTo>
                    <a:lnTo>
                      <a:pt x="515" y="157"/>
                    </a:lnTo>
                    <a:lnTo>
                      <a:pt x="515" y="164"/>
                    </a:lnTo>
                    <a:lnTo>
                      <a:pt x="511" y="178"/>
                    </a:lnTo>
                    <a:lnTo>
                      <a:pt x="506" y="180"/>
                    </a:lnTo>
                    <a:lnTo>
                      <a:pt x="503" y="183"/>
                    </a:lnTo>
                    <a:lnTo>
                      <a:pt x="501" y="186"/>
                    </a:lnTo>
                    <a:lnTo>
                      <a:pt x="501" y="195"/>
                    </a:lnTo>
                    <a:lnTo>
                      <a:pt x="501" y="200"/>
                    </a:lnTo>
                    <a:lnTo>
                      <a:pt x="501" y="202"/>
                    </a:lnTo>
                    <a:lnTo>
                      <a:pt x="494" y="203"/>
                    </a:lnTo>
                    <a:lnTo>
                      <a:pt x="494" y="207"/>
                    </a:lnTo>
                    <a:lnTo>
                      <a:pt x="492" y="209"/>
                    </a:lnTo>
                    <a:lnTo>
                      <a:pt x="485" y="209"/>
                    </a:lnTo>
                    <a:lnTo>
                      <a:pt x="480" y="210"/>
                    </a:lnTo>
                    <a:lnTo>
                      <a:pt x="477" y="217"/>
                    </a:lnTo>
                    <a:lnTo>
                      <a:pt x="474" y="217"/>
                    </a:lnTo>
                    <a:lnTo>
                      <a:pt x="467" y="219"/>
                    </a:lnTo>
                    <a:lnTo>
                      <a:pt x="462" y="219"/>
                    </a:lnTo>
                    <a:lnTo>
                      <a:pt x="453" y="222"/>
                    </a:lnTo>
                    <a:lnTo>
                      <a:pt x="450" y="221"/>
                    </a:lnTo>
                    <a:lnTo>
                      <a:pt x="448" y="222"/>
                    </a:lnTo>
                    <a:lnTo>
                      <a:pt x="444" y="224"/>
                    </a:lnTo>
                    <a:lnTo>
                      <a:pt x="444" y="232"/>
                    </a:lnTo>
                    <a:lnTo>
                      <a:pt x="443" y="239"/>
                    </a:lnTo>
                    <a:lnTo>
                      <a:pt x="443" y="243"/>
                    </a:lnTo>
                    <a:lnTo>
                      <a:pt x="446" y="250"/>
                    </a:lnTo>
                    <a:lnTo>
                      <a:pt x="450" y="250"/>
                    </a:lnTo>
                    <a:lnTo>
                      <a:pt x="451" y="251"/>
                    </a:lnTo>
                    <a:lnTo>
                      <a:pt x="455" y="256"/>
                    </a:lnTo>
                    <a:lnTo>
                      <a:pt x="455" y="260"/>
                    </a:lnTo>
                    <a:lnTo>
                      <a:pt x="455" y="274"/>
                    </a:lnTo>
                    <a:lnTo>
                      <a:pt x="453" y="275"/>
                    </a:lnTo>
                    <a:lnTo>
                      <a:pt x="448" y="280"/>
                    </a:lnTo>
                    <a:lnTo>
                      <a:pt x="446" y="285"/>
                    </a:lnTo>
                    <a:lnTo>
                      <a:pt x="446" y="294"/>
                    </a:lnTo>
                    <a:lnTo>
                      <a:pt x="444" y="301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lIns="44450" tIns="44450" rIns="44450" bIns="4445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53565A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" name="Freeform 19">
                <a:extLst>
                  <a:ext uri="{FF2B5EF4-FFF2-40B4-BE49-F238E27FC236}">
                    <a16:creationId xmlns:a16="http://schemas.microsoft.com/office/drawing/2014/main" id="{9F34EB54-1107-403C-B2E2-4ACF6C18234F}"/>
                  </a:ext>
                </a:extLst>
              </p:cNvPr>
              <p:cNvSpPr>
                <a:spLocks noEditPoints="1"/>
              </p:cNvSpPr>
              <p:nvPr/>
            </p:nvSpPr>
            <p:spPr bwMode="gray">
              <a:xfrm>
                <a:off x="8110346" y="2669231"/>
                <a:ext cx="473417" cy="262473"/>
              </a:xfrm>
              <a:custGeom>
                <a:avLst/>
                <a:gdLst/>
                <a:ahLst/>
                <a:cxnLst>
                  <a:cxn ang="0">
                    <a:pos x="172" y="123"/>
                  </a:cxn>
                  <a:cxn ang="0">
                    <a:pos x="171" y="116"/>
                  </a:cxn>
                  <a:cxn ang="0">
                    <a:pos x="171" y="111"/>
                  </a:cxn>
                  <a:cxn ang="0">
                    <a:pos x="164" y="104"/>
                  </a:cxn>
                  <a:cxn ang="0">
                    <a:pos x="155" y="103"/>
                  </a:cxn>
                  <a:cxn ang="0">
                    <a:pos x="131" y="108"/>
                  </a:cxn>
                  <a:cxn ang="0">
                    <a:pos x="106" y="115"/>
                  </a:cxn>
                  <a:cxn ang="0">
                    <a:pos x="72" y="122"/>
                  </a:cxn>
                  <a:cxn ang="0">
                    <a:pos x="70" y="123"/>
                  </a:cxn>
                  <a:cxn ang="0">
                    <a:pos x="58" y="125"/>
                  </a:cxn>
                  <a:cxn ang="0">
                    <a:pos x="53" y="130"/>
                  </a:cxn>
                  <a:cxn ang="0">
                    <a:pos x="37" y="130"/>
                  </a:cxn>
                  <a:cxn ang="0">
                    <a:pos x="2" y="139"/>
                  </a:cxn>
                  <a:cxn ang="0">
                    <a:pos x="0" y="87"/>
                  </a:cxn>
                  <a:cxn ang="0">
                    <a:pos x="19" y="57"/>
                  </a:cxn>
                  <a:cxn ang="0">
                    <a:pos x="63" y="48"/>
                  </a:cxn>
                  <a:cxn ang="0">
                    <a:pos x="102" y="40"/>
                  </a:cxn>
                  <a:cxn ang="0">
                    <a:pos x="152" y="28"/>
                  </a:cxn>
                  <a:cxn ang="0">
                    <a:pos x="154" y="21"/>
                  </a:cxn>
                  <a:cxn ang="0">
                    <a:pos x="157" y="14"/>
                  </a:cxn>
                  <a:cxn ang="0">
                    <a:pos x="166" y="12"/>
                  </a:cxn>
                  <a:cxn ang="0">
                    <a:pos x="174" y="0"/>
                  </a:cxn>
                  <a:cxn ang="0">
                    <a:pos x="181" y="2"/>
                  </a:cxn>
                  <a:cxn ang="0">
                    <a:pos x="195" y="19"/>
                  </a:cxn>
                  <a:cxn ang="0">
                    <a:pos x="205" y="26"/>
                  </a:cxn>
                  <a:cxn ang="0">
                    <a:pos x="190" y="45"/>
                  </a:cxn>
                  <a:cxn ang="0">
                    <a:pos x="183" y="65"/>
                  </a:cxn>
                  <a:cxn ang="0">
                    <a:pos x="195" y="63"/>
                  </a:cxn>
                  <a:cxn ang="0">
                    <a:pos x="203" y="63"/>
                  </a:cxn>
                  <a:cxn ang="0">
                    <a:pos x="224" y="89"/>
                  </a:cxn>
                  <a:cxn ang="0">
                    <a:pos x="234" y="104"/>
                  </a:cxn>
                  <a:cxn ang="0">
                    <a:pos x="256" y="108"/>
                  </a:cxn>
                  <a:cxn ang="0">
                    <a:pos x="263" y="108"/>
                  </a:cxn>
                  <a:cxn ang="0">
                    <a:pos x="273" y="87"/>
                  </a:cxn>
                  <a:cxn ang="0">
                    <a:pos x="248" y="72"/>
                  </a:cxn>
                  <a:cxn ang="0">
                    <a:pos x="265" y="72"/>
                  </a:cxn>
                  <a:cxn ang="0">
                    <a:pos x="284" y="96"/>
                  </a:cxn>
                  <a:cxn ang="0">
                    <a:pos x="251" y="122"/>
                  </a:cxn>
                  <a:cxn ang="0">
                    <a:pos x="234" y="135"/>
                  </a:cxn>
                  <a:cxn ang="0">
                    <a:pos x="231" y="113"/>
                  </a:cxn>
                  <a:cxn ang="0">
                    <a:pos x="212" y="130"/>
                  </a:cxn>
                  <a:cxn ang="0">
                    <a:pos x="198" y="149"/>
                  </a:cxn>
                  <a:cxn ang="0">
                    <a:pos x="186" y="132"/>
                  </a:cxn>
                  <a:cxn ang="0">
                    <a:pos x="179" y="125"/>
                  </a:cxn>
                  <a:cxn ang="0">
                    <a:pos x="239" y="145"/>
                  </a:cxn>
                  <a:cxn ang="0">
                    <a:pos x="244" y="145"/>
                  </a:cxn>
                  <a:cxn ang="0">
                    <a:pos x="248" y="147"/>
                  </a:cxn>
                  <a:cxn ang="0">
                    <a:pos x="232" y="157"/>
                  </a:cxn>
                  <a:cxn ang="0">
                    <a:pos x="224" y="159"/>
                  </a:cxn>
                  <a:cxn ang="0">
                    <a:pos x="231" y="159"/>
                  </a:cxn>
                  <a:cxn ang="0">
                    <a:pos x="234" y="144"/>
                  </a:cxn>
                  <a:cxn ang="0">
                    <a:pos x="239" y="145"/>
                  </a:cxn>
                  <a:cxn ang="0">
                    <a:pos x="289" y="144"/>
                  </a:cxn>
                  <a:cxn ang="0">
                    <a:pos x="284" y="147"/>
                  </a:cxn>
                  <a:cxn ang="0">
                    <a:pos x="284" y="137"/>
                  </a:cxn>
                  <a:cxn ang="0">
                    <a:pos x="294" y="151"/>
                  </a:cxn>
                  <a:cxn ang="0">
                    <a:pos x="275" y="154"/>
                  </a:cxn>
                  <a:cxn ang="0">
                    <a:pos x="284" y="151"/>
                  </a:cxn>
                </a:cxnLst>
                <a:rect l="0" t="0" r="r" b="b"/>
                <a:pathLst>
                  <a:path w="294" h="163">
                    <a:moveTo>
                      <a:pt x="174" y="125"/>
                    </a:moveTo>
                    <a:lnTo>
                      <a:pt x="172" y="123"/>
                    </a:lnTo>
                    <a:lnTo>
                      <a:pt x="172" y="120"/>
                    </a:lnTo>
                    <a:lnTo>
                      <a:pt x="171" y="116"/>
                    </a:lnTo>
                    <a:lnTo>
                      <a:pt x="171" y="115"/>
                    </a:lnTo>
                    <a:lnTo>
                      <a:pt x="171" y="111"/>
                    </a:lnTo>
                    <a:lnTo>
                      <a:pt x="167" y="113"/>
                    </a:lnTo>
                    <a:lnTo>
                      <a:pt x="164" y="104"/>
                    </a:lnTo>
                    <a:lnTo>
                      <a:pt x="164" y="101"/>
                    </a:lnTo>
                    <a:lnTo>
                      <a:pt x="155" y="103"/>
                    </a:lnTo>
                    <a:lnTo>
                      <a:pt x="131" y="110"/>
                    </a:lnTo>
                    <a:lnTo>
                      <a:pt x="131" y="108"/>
                    </a:lnTo>
                    <a:lnTo>
                      <a:pt x="109" y="113"/>
                    </a:lnTo>
                    <a:lnTo>
                      <a:pt x="106" y="115"/>
                    </a:lnTo>
                    <a:lnTo>
                      <a:pt x="77" y="122"/>
                    </a:lnTo>
                    <a:lnTo>
                      <a:pt x="72" y="122"/>
                    </a:lnTo>
                    <a:lnTo>
                      <a:pt x="72" y="123"/>
                    </a:lnTo>
                    <a:lnTo>
                      <a:pt x="70" y="123"/>
                    </a:lnTo>
                    <a:lnTo>
                      <a:pt x="68" y="123"/>
                    </a:lnTo>
                    <a:lnTo>
                      <a:pt x="58" y="125"/>
                    </a:lnTo>
                    <a:lnTo>
                      <a:pt x="58" y="128"/>
                    </a:lnTo>
                    <a:lnTo>
                      <a:pt x="53" y="130"/>
                    </a:lnTo>
                    <a:lnTo>
                      <a:pt x="53" y="127"/>
                    </a:lnTo>
                    <a:lnTo>
                      <a:pt x="37" y="130"/>
                    </a:lnTo>
                    <a:lnTo>
                      <a:pt x="36" y="130"/>
                    </a:lnTo>
                    <a:lnTo>
                      <a:pt x="2" y="139"/>
                    </a:lnTo>
                    <a:lnTo>
                      <a:pt x="0" y="135"/>
                    </a:lnTo>
                    <a:lnTo>
                      <a:pt x="0" y="87"/>
                    </a:lnTo>
                    <a:lnTo>
                      <a:pt x="0" y="60"/>
                    </a:lnTo>
                    <a:lnTo>
                      <a:pt x="19" y="57"/>
                    </a:lnTo>
                    <a:lnTo>
                      <a:pt x="27" y="55"/>
                    </a:lnTo>
                    <a:lnTo>
                      <a:pt x="63" y="48"/>
                    </a:lnTo>
                    <a:lnTo>
                      <a:pt x="75" y="45"/>
                    </a:lnTo>
                    <a:lnTo>
                      <a:pt x="102" y="40"/>
                    </a:lnTo>
                    <a:lnTo>
                      <a:pt x="106" y="40"/>
                    </a:lnTo>
                    <a:lnTo>
                      <a:pt x="152" y="28"/>
                    </a:lnTo>
                    <a:lnTo>
                      <a:pt x="154" y="24"/>
                    </a:lnTo>
                    <a:lnTo>
                      <a:pt x="154" y="21"/>
                    </a:lnTo>
                    <a:lnTo>
                      <a:pt x="159" y="21"/>
                    </a:lnTo>
                    <a:lnTo>
                      <a:pt x="157" y="14"/>
                    </a:lnTo>
                    <a:lnTo>
                      <a:pt x="161" y="12"/>
                    </a:lnTo>
                    <a:lnTo>
                      <a:pt x="166" y="12"/>
                    </a:lnTo>
                    <a:lnTo>
                      <a:pt x="167" y="5"/>
                    </a:lnTo>
                    <a:lnTo>
                      <a:pt x="174" y="0"/>
                    </a:lnTo>
                    <a:lnTo>
                      <a:pt x="176" y="0"/>
                    </a:lnTo>
                    <a:lnTo>
                      <a:pt x="181" y="2"/>
                    </a:lnTo>
                    <a:lnTo>
                      <a:pt x="183" y="0"/>
                    </a:lnTo>
                    <a:lnTo>
                      <a:pt x="195" y="19"/>
                    </a:lnTo>
                    <a:lnTo>
                      <a:pt x="207" y="19"/>
                    </a:lnTo>
                    <a:lnTo>
                      <a:pt x="205" y="26"/>
                    </a:lnTo>
                    <a:lnTo>
                      <a:pt x="191" y="33"/>
                    </a:lnTo>
                    <a:lnTo>
                      <a:pt x="190" y="45"/>
                    </a:lnTo>
                    <a:lnTo>
                      <a:pt x="184" y="48"/>
                    </a:lnTo>
                    <a:lnTo>
                      <a:pt x="183" y="65"/>
                    </a:lnTo>
                    <a:lnTo>
                      <a:pt x="193" y="69"/>
                    </a:lnTo>
                    <a:lnTo>
                      <a:pt x="195" y="63"/>
                    </a:lnTo>
                    <a:lnTo>
                      <a:pt x="200" y="63"/>
                    </a:lnTo>
                    <a:lnTo>
                      <a:pt x="203" y="63"/>
                    </a:lnTo>
                    <a:lnTo>
                      <a:pt x="214" y="72"/>
                    </a:lnTo>
                    <a:lnTo>
                      <a:pt x="224" y="89"/>
                    </a:lnTo>
                    <a:lnTo>
                      <a:pt x="231" y="93"/>
                    </a:lnTo>
                    <a:lnTo>
                      <a:pt x="234" y="104"/>
                    </a:lnTo>
                    <a:lnTo>
                      <a:pt x="244" y="108"/>
                    </a:lnTo>
                    <a:lnTo>
                      <a:pt x="256" y="108"/>
                    </a:lnTo>
                    <a:lnTo>
                      <a:pt x="251" y="110"/>
                    </a:lnTo>
                    <a:lnTo>
                      <a:pt x="263" y="108"/>
                    </a:lnTo>
                    <a:lnTo>
                      <a:pt x="275" y="96"/>
                    </a:lnTo>
                    <a:lnTo>
                      <a:pt x="273" y="87"/>
                    </a:lnTo>
                    <a:lnTo>
                      <a:pt x="261" y="75"/>
                    </a:lnTo>
                    <a:lnTo>
                      <a:pt x="248" y="72"/>
                    </a:lnTo>
                    <a:lnTo>
                      <a:pt x="258" y="69"/>
                    </a:lnTo>
                    <a:lnTo>
                      <a:pt x="265" y="72"/>
                    </a:lnTo>
                    <a:lnTo>
                      <a:pt x="275" y="82"/>
                    </a:lnTo>
                    <a:lnTo>
                      <a:pt x="284" y="96"/>
                    </a:lnTo>
                    <a:lnTo>
                      <a:pt x="284" y="106"/>
                    </a:lnTo>
                    <a:lnTo>
                      <a:pt x="251" y="122"/>
                    </a:lnTo>
                    <a:lnTo>
                      <a:pt x="249" y="127"/>
                    </a:lnTo>
                    <a:lnTo>
                      <a:pt x="234" y="135"/>
                    </a:lnTo>
                    <a:lnTo>
                      <a:pt x="232" y="134"/>
                    </a:lnTo>
                    <a:lnTo>
                      <a:pt x="231" y="113"/>
                    </a:lnTo>
                    <a:lnTo>
                      <a:pt x="215" y="130"/>
                    </a:lnTo>
                    <a:lnTo>
                      <a:pt x="212" y="130"/>
                    </a:lnTo>
                    <a:lnTo>
                      <a:pt x="207" y="144"/>
                    </a:lnTo>
                    <a:lnTo>
                      <a:pt x="198" y="149"/>
                    </a:lnTo>
                    <a:lnTo>
                      <a:pt x="191" y="134"/>
                    </a:lnTo>
                    <a:lnTo>
                      <a:pt x="186" y="132"/>
                    </a:lnTo>
                    <a:lnTo>
                      <a:pt x="184" y="130"/>
                    </a:lnTo>
                    <a:lnTo>
                      <a:pt x="179" y="125"/>
                    </a:lnTo>
                    <a:lnTo>
                      <a:pt x="174" y="125"/>
                    </a:lnTo>
                    <a:close/>
                    <a:moveTo>
                      <a:pt x="239" y="145"/>
                    </a:moveTo>
                    <a:lnTo>
                      <a:pt x="241" y="140"/>
                    </a:lnTo>
                    <a:lnTo>
                      <a:pt x="244" y="145"/>
                    </a:lnTo>
                    <a:lnTo>
                      <a:pt x="243" y="147"/>
                    </a:lnTo>
                    <a:lnTo>
                      <a:pt x="248" y="147"/>
                    </a:lnTo>
                    <a:lnTo>
                      <a:pt x="251" y="152"/>
                    </a:lnTo>
                    <a:lnTo>
                      <a:pt x="232" y="157"/>
                    </a:lnTo>
                    <a:lnTo>
                      <a:pt x="231" y="163"/>
                    </a:lnTo>
                    <a:lnTo>
                      <a:pt x="224" y="159"/>
                    </a:lnTo>
                    <a:lnTo>
                      <a:pt x="229" y="157"/>
                    </a:lnTo>
                    <a:lnTo>
                      <a:pt x="231" y="159"/>
                    </a:lnTo>
                    <a:lnTo>
                      <a:pt x="229" y="154"/>
                    </a:lnTo>
                    <a:lnTo>
                      <a:pt x="234" y="144"/>
                    </a:lnTo>
                    <a:lnTo>
                      <a:pt x="239" y="140"/>
                    </a:lnTo>
                    <a:lnTo>
                      <a:pt x="239" y="145"/>
                    </a:lnTo>
                    <a:close/>
                    <a:moveTo>
                      <a:pt x="287" y="145"/>
                    </a:moveTo>
                    <a:lnTo>
                      <a:pt x="289" y="144"/>
                    </a:lnTo>
                    <a:lnTo>
                      <a:pt x="287" y="142"/>
                    </a:lnTo>
                    <a:lnTo>
                      <a:pt x="284" y="147"/>
                    </a:lnTo>
                    <a:lnTo>
                      <a:pt x="285" y="142"/>
                    </a:lnTo>
                    <a:lnTo>
                      <a:pt x="284" y="137"/>
                    </a:lnTo>
                    <a:lnTo>
                      <a:pt x="292" y="145"/>
                    </a:lnTo>
                    <a:lnTo>
                      <a:pt x="294" y="151"/>
                    </a:lnTo>
                    <a:lnTo>
                      <a:pt x="284" y="154"/>
                    </a:lnTo>
                    <a:lnTo>
                      <a:pt x="275" y="154"/>
                    </a:lnTo>
                    <a:lnTo>
                      <a:pt x="275" y="151"/>
                    </a:lnTo>
                    <a:lnTo>
                      <a:pt x="284" y="151"/>
                    </a:lnTo>
                    <a:lnTo>
                      <a:pt x="287" y="145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lIns="44450" tIns="44450" rIns="44450" bIns="4445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53565A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" name="Freeform 20">
                <a:extLst>
                  <a:ext uri="{FF2B5EF4-FFF2-40B4-BE49-F238E27FC236}">
                    <a16:creationId xmlns:a16="http://schemas.microsoft.com/office/drawing/2014/main" id="{7F6E86EE-4E9A-4475-855F-12193F1D873D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4224784" y="3021878"/>
                <a:ext cx="1130403" cy="563592"/>
              </a:xfrm>
              <a:custGeom>
                <a:avLst/>
                <a:gdLst/>
                <a:ahLst/>
                <a:cxnLst>
                  <a:cxn ang="0">
                    <a:pos x="155" y="289"/>
                  </a:cxn>
                  <a:cxn ang="0">
                    <a:pos x="114" y="224"/>
                  </a:cxn>
                  <a:cxn ang="0">
                    <a:pos x="0" y="215"/>
                  </a:cxn>
                  <a:cxn ang="0">
                    <a:pos x="8" y="108"/>
                  </a:cxn>
                  <a:cxn ang="0">
                    <a:pos x="99" y="7"/>
                  </a:cxn>
                  <a:cxn ang="0">
                    <a:pos x="318" y="20"/>
                  </a:cxn>
                  <a:cxn ang="0">
                    <a:pos x="454" y="31"/>
                  </a:cxn>
                  <a:cxn ang="0">
                    <a:pos x="478" y="43"/>
                  </a:cxn>
                  <a:cxn ang="0">
                    <a:pos x="490" y="50"/>
                  </a:cxn>
                  <a:cxn ang="0">
                    <a:pos x="499" y="41"/>
                  </a:cxn>
                  <a:cxn ang="0">
                    <a:pos x="511" y="41"/>
                  </a:cxn>
                  <a:cxn ang="0">
                    <a:pos x="528" y="41"/>
                  </a:cxn>
                  <a:cxn ang="0">
                    <a:pos x="543" y="41"/>
                  </a:cxn>
                  <a:cxn ang="0">
                    <a:pos x="552" y="46"/>
                  </a:cxn>
                  <a:cxn ang="0">
                    <a:pos x="569" y="53"/>
                  </a:cxn>
                  <a:cxn ang="0">
                    <a:pos x="574" y="55"/>
                  </a:cxn>
                  <a:cxn ang="0">
                    <a:pos x="589" y="61"/>
                  </a:cxn>
                  <a:cxn ang="0">
                    <a:pos x="589" y="68"/>
                  </a:cxn>
                  <a:cxn ang="0">
                    <a:pos x="600" y="79"/>
                  </a:cxn>
                  <a:cxn ang="0">
                    <a:pos x="615" y="84"/>
                  </a:cxn>
                  <a:cxn ang="0">
                    <a:pos x="613" y="97"/>
                  </a:cxn>
                  <a:cxn ang="0">
                    <a:pos x="620" y="106"/>
                  </a:cxn>
                  <a:cxn ang="0">
                    <a:pos x="623" y="121"/>
                  </a:cxn>
                  <a:cxn ang="0">
                    <a:pos x="630" y="135"/>
                  </a:cxn>
                  <a:cxn ang="0">
                    <a:pos x="634" y="145"/>
                  </a:cxn>
                  <a:cxn ang="0">
                    <a:pos x="637" y="164"/>
                  </a:cxn>
                  <a:cxn ang="0">
                    <a:pos x="639" y="171"/>
                  </a:cxn>
                  <a:cxn ang="0">
                    <a:pos x="639" y="185"/>
                  </a:cxn>
                  <a:cxn ang="0">
                    <a:pos x="646" y="188"/>
                  </a:cxn>
                  <a:cxn ang="0">
                    <a:pos x="651" y="193"/>
                  </a:cxn>
                  <a:cxn ang="0">
                    <a:pos x="654" y="212"/>
                  </a:cxn>
                  <a:cxn ang="0">
                    <a:pos x="653" y="220"/>
                  </a:cxn>
                  <a:cxn ang="0">
                    <a:pos x="656" y="224"/>
                  </a:cxn>
                  <a:cxn ang="0">
                    <a:pos x="658" y="243"/>
                  </a:cxn>
                  <a:cxn ang="0">
                    <a:pos x="658" y="258"/>
                  </a:cxn>
                  <a:cxn ang="0">
                    <a:pos x="666" y="284"/>
                  </a:cxn>
                  <a:cxn ang="0">
                    <a:pos x="671" y="294"/>
                  </a:cxn>
                  <a:cxn ang="0">
                    <a:pos x="673" y="292"/>
                  </a:cxn>
                  <a:cxn ang="0">
                    <a:pos x="676" y="311"/>
                  </a:cxn>
                  <a:cxn ang="0">
                    <a:pos x="675" y="316"/>
                  </a:cxn>
                  <a:cxn ang="0">
                    <a:pos x="690" y="326"/>
                  </a:cxn>
                  <a:cxn ang="0">
                    <a:pos x="695" y="340"/>
                  </a:cxn>
                  <a:cxn ang="0">
                    <a:pos x="697" y="347"/>
                  </a:cxn>
                  <a:cxn ang="0">
                    <a:pos x="664" y="350"/>
                  </a:cxn>
                  <a:cxn ang="0">
                    <a:pos x="581" y="350"/>
                  </a:cxn>
                  <a:cxn ang="0">
                    <a:pos x="488" y="349"/>
                  </a:cxn>
                  <a:cxn ang="0">
                    <a:pos x="396" y="347"/>
                  </a:cxn>
                  <a:cxn ang="0">
                    <a:pos x="304" y="343"/>
                  </a:cxn>
                  <a:cxn ang="0">
                    <a:pos x="205" y="338"/>
                  </a:cxn>
                </a:cxnLst>
                <a:rect l="0" t="0" r="r" b="b"/>
                <a:pathLst>
                  <a:path w="702" h="350">
                    <a:moveTo>
                      <a:pt x="205" y="338"/>
                    </a:moveTo>
                    <a:lnTo>
                      <a:pt x="152" y="335"/>
                    </a:lnTo>
                    <a:lnTo>
                      <a:pt x="155" y="297"/>
                    </a:lnTo>
                    <a:lnTo>
                      <a:pt x="155" y="289"/>
                    </a:lnTo>
                    <a:lnTo>
                      <a:pt x="157" y="260"/>
                    </a:lnTo>
                    <a:lnTo>
                      <a:pt x="159" y="255"/>
                    </a:lnTo>
                    <a:lnTo>
                      <a:pt x="160" y="227"/>
                    </a:lnTo>
                    <a:lnTo>
                      <a:pt x="114" y="224"/>
                    </a:lnTo>
                    <a:lnTo>
                      <a:pt x="111" y="224"/>
                    </a:lnTo>
                    <a:lnTo>
                      <a:pt x="53" y="219"/>
                    </a:lnTo>
                    <a:lnTo>
                      <a:pt x="37" y="219"/>
                    </a:lnTo>
                    <a:lnTo>
                      <a:pt x="0" y="215"/>
                    </a:lnTo>
                    <a:lnTo>
                      <a:pt x="3" y="173"/>
                    </a:lnTo>
                    <a:lnTo>
                      <a:pt x="3" y="154"/>
                    </a:lnTo>
                    <a:lnTo>
                      <a:pt x="5" y="140"/>
                    </a:lnTo>
                    <a:lnTo>
                      <a:pt x="8" y="108"/>
                    </a:lnTo>
                    <a:lnTo>
                      <a:pt x="13" y="41"/>
                    </a:lnTo>
                    <a:lnTo>
                      <a:pt x="17" y="0"/>
                    </a:lnTo>
                    <a:lnTo>
                      <a:pt x="59" y="3"/>
                    </a:lnTo>
                    <a:lnTo>
                      <a:pt x="99" y="7"/>
                    </a:lnTo>
                    <a:lnTo>
                      <a:pt x="116" y="9"/>
                    </a:lnTo>
                    <a:lnTo>
                      <a:pt x="171" y="12"/>
                    </a:lnTo>
                    <a:lnTo>
                      <a:pt x="237" y="17"/>
                    </a:lnTo>
                    <a:lnTo>
                      <a:pt x="318" y="20"/>
                    </a:lnTo>
                    <a:lnTo>
                      <a:pt x="370" y="22"/>
                    </a:lnTo>
                    <a:lnTo>
                      <a:pt x="391" y="24"/>
                    </a:lnTo>
                    <a:lnTo>
                      <a:pt x="451" y="26"/>
                    </a:lnTo>
                    <a:lnTo>
                      <a:pt x="454" y="31"/>
                    </a:lnTo>
                    <a:lnTo>
                      <a:pt x="459" y="32"/>
                    </a:lnTo>
                    <a:lnTo>
                      <a:pt x="464" y="38"/>
                    </a:lnTo>
                    <a:lnTo>
                      <a:pt x="476" y="43"/>
                    </a:lnTo>
                    <a:lnTo>
                      <a:pt x="478" y="43"/>
                    </a:lnTo>
                    <a:lnTo>
                      <a:pt x="480" y="44"/>
                    </a:lnTo>
                    <a:lnTo>
                      <a:pt x="480" y="46"/>
                    </a:lnTo>
                    <a:lnTo>
                      <a:pt x="487" y="50"/>
                    </a:lnTo>
                    <a:lnTo>
                      <a:pt x="490" y="50"/>
                    </a:lnTo>
                    <a:lnTo>
                      <a:pt x="492" y="50"/>
                    </a:lnTo>
                    <a:lnTo>
                      <a:pt x="495" y="48"/>
                    </a:lnTo>
                    <a:lnTo>
                      <a:pt x="497" y="43"/>
                    </a:lnTo>
                    <a:lnTo>
                      <a:pt x="499" y="41"/>
                    </a:lnTo>
                    <a:lnTo>
                      <a:pt x="504" y="39"/>
                    </a:lnTo>
                    <a:lnTo>
                      <a:pt x="506" y="41"/>
                    </a:lnTo>
                    <a:lnTo>
                      <a:pt x="507" y="43"/>
                    </a:lnTo>
                    <a:lnTo>
                      <a:pt x="511" y="41"/>
                    </a:lnTo>
                    <a:lnTo>
                      <a:pt x="514" y="43"/>
                    </a:lnTo>
                    <a:lnTo>
                      <a:pt x="517" y="41"/>
                    </a:lnTo>
                    <a:lnTo>
                      <a:pt x="523" y="43"/>
                    </a:lnTo>
                    <a:lnTo>
                      <a:pt x="528" y="41"/>
                    </a:lnTo>
                    <a:lnTo>
                      <a:pt x="529" y="41"/>
                    </a:lnTo>
                    <a:lnTo>
                      <a:pt x="531" y="43"/>
                    </a:lnTo>
                    <a:lnTo>
                      <a:pt x="536" y="39"/>
                    </a:lnTo>
                    <a:lnTo>
                      <a:pt x="543" y="41"/>
                    </a:lnTo>
                    <a:lnTo>
                      <a:pt x="547" y="43"/>
                    </a:lnTo>
                    <a:lnTo>
                      <a:pt x="548" y="43"/>
                    </a:lnTo>
                    <a:lnTo>
                      <a:pt x="550" y="43"/>
                    </a:lnTo>
                    <a:lnTo>
                      <a:pt x="552" y="46"/>
                    </a:lnTo>
                    <a:lnTo>
                      <a:pt x="555" y="48"/>
                    </a:lnTo>
                    <a:lnTo>
                      <a:pt x="557" y="51"/>
                    </a:lnTo>
                    <a:lnTo>
                      <a:pt x="567" y="53"/>
                    </a:lnTo>
                    <a:lnTo>
                      <a:pt x="569" y="53"/>
                    </a:lnTo>
                    <a:lnTo>
                      <a:pt x="570" y="53"/>
                    </a:lnTo>
                    <a:lnTo>
                      <a:pt x="569" y="56"/>
                    </a:lnTo>
                    <a:lnTo>
                      <a:pt x="570" y="56"/>
                    </a:lnTo>
                    <a:lnTo>
                      <a:pt x="574" y="55"/>
                    </a:lnTo>
                    <a:lnTo>
                      <a:pt x="582" y="58"/>
                    </a:lnTo>
                    <a:lnTo>
                      <a:pt x="582" y="61"/>
                    </a:lnTo>
                    <a:lnTo>
                      <a:pt x="582" y="61"/>
                    </a:lnTo>
                    <a:lnTo>
                      <a:pt x="589" y="61"/>
                    </a:lnTo>
                    <a:lnTo>
                      <a:pt x="591" y="63"/>
                    </a:lnTo>
                    <a:lnTo>
                      <a:pt x="591" y="65"/>
                    </a:lnTo>
                    <a:lnTo>
                      <a:pt x="589" y="67"/>
                    </a:lnTo>
                    <a:lnTo>
                      <a:pt x="589" y="68"/>
                    </a:lnTo>
                    <a:lnTo>
                      <a:pt x="596" y="75"/>
                    </a:lnTo>
                    <a:lnTo>
                      <a:pt x="596" y="79"/>
                    </a:lnTo>
                    <a:lnTo>
                      <a:pt x="598" y="80"/>
                    </a:lnTo>
                    <a:lnTo>
                      <a:pt x="600" y="79"/>
                    </a:lnTo>
                    <a:lnTo>
                      <a:pt x="603" y="79"/>
                    </a:lnTo>
                    <a:lnTo>
                      <a:pt x="606" y="82"/>
                    </a:lnTo>
                    <a:lnTo>
                      <a:pt x="611" y="82"/>
                    </a:lnTo>
                    <a:lnTo>
                      <a:pt x="615" y="84"/>
                    </a:lnTo>
                    <a:lnTo>
                      <a:pt x="615" y="87"/>
                    </a:lnTo>
                    <a:lnTo>
                      <a:pt x="613" y="89"/>
                    </a:lnTo>
                    <a:lnTo>
                      <a:pt x="613" y="94"/>
                    </a:lnTo>
                    <a:lnTo>
                      <a:pt x="613" y="97"/>
                    </a:lnTo>
                    <a:lnTo>
                      <a:pt x="615" y="99"/>
                    </a:lnTo>
                    <a:lnTo>
                      <a:pt x="617" y="103"/>
                    </a:lnTo>
                    <a:lnTo>
                      <a:pt x="618" y="104"/>
                    </a:lnTo>
                    <a:lnTo>
                      <a:pt x="620" y="106"/>
                    </a:lnTo>
                    <a:lnTo>
                      <a:pt x="620" y="109"/>
                    </a:lnTo>
                    <a:lnTo>
                      <a:pt x="617" y="111"/>
                    </a:lnTo>
                    <a:lnTo>
                      <a:pt x="618" y="116"/>
                    </a:lnTo>
                    <a:lnTo>
                      <a:pt x="623" y="121"/>
                    </a:lnTo>
                    <a:lnTo>
                      <a:pt x="625" y="130"/>
                    </a:lnTo>
                    <a:lnTo>
                      <a:pt x="627" y="132"/>
                    </a:lnTo>
                    <a:lnTo>
                      <a:pt x="627" y="135"/>
                    </a:lnTo>
                    <a:lnTo>
                      <a:pt x="630" y="135"/>
                    </a:lnTo>
                    <a:lnTo>
                      <a:pt x="632" y="137"/>
                    </a:lnTo>
                    <a:lnTo>
                      <a:pt x="634" y="138"/>
                    </a:lnTo>
                    <a:lnTo>
                      <a:pt x="634" y="142"/>
                    </a:lnTo>
                    <a:lnTo>
                      <a:pt x="634" y="145"/>
                    </a:lnTo>
                    <a:lnTo>
                      <a:pt x="635" y="149"/>
                    </a:lnTo>
                    <a:lnTo>
                      <a:pt x="641" y="157"/>
                    </a:lnTo>
                    <a:lnTo>
                      <a:pt x="639" y="161"/>
                    </a:lnTo>
                    <a:lnTo>
                      <a:pt x="637" y="164"/>
                    </a:lnTo>
                    <a:lnTo>
                      <a:pt x="639" y="166"/>
                    </a:lnTo>
                    <a:lnTo>
                      <a:pt x="635" y="167"/>
                    </a:lnTo>
                    <a:lnTo>
                      <a:pt x="637" y="169"/>
                    </a:lnTo>
                    <a:lnTo>
                      <a:pt x="639" y="171"/>
                    </a:lnTo>
                    <a:lnTo>
                      <a:pt x="637" y="178"/>
                    </a:lnTo>
                    <a:lnTo>
                      <a:pt x="639" y="179"/>
                    </a:lnTo>
                    <a:lnTo>
                      <a:pt x="639" y="181"/>
                    </a:lnTo>
                    <a:lnTo>
                      <a:pt x="639" y="185"/>
                    </a:lnTo>
                    <a:lnTo>
                      <a:pt x="642" y="186"/>
                    </a:lnTo>
                    <a:lnTo>
                      <a:pt x="646" y="185"/>
                    </a:lnTo>
                    <a:lnTo>
                      <a:pt x="646" y="185"/>
                    </a:lnTo>
                    <a:lnTo>
                      <a:pt x="646" y="188"/>
                    </a:lnTo>
                    <a:lnTo>
                      <a:pt x="646" y="190"/>
                    </a:lnTo>
                    <a:lnTo>
                      <a:pt x="646" y="190"/>
                    </a:lnTo>
                    <a:lnTo>
                      <a:pt x="649" y="191"/>
                    </a:lnTo>
                    <a:lnTo>
                      <a:pt x="651" y="193"/>
                    </a:lnTo>
                    <a:lnTo>
                      <a:pt x="651" y="200"/>
                    </a:lnTo>
                    <a:lnTo>
                      <a:pt x="651" y="205"/>
                    </a:lnTo>
                    <a:lnTo>
                      <a:pt x="654" y="210"/>
                    </a:lnTo>
                    <a:lnTo>
                      <a:pt x="654" y="212"/>
                    </a:lnTo>
                    <a:lnTo>
                      <a:pt x="653" y="208"/>
                    </a:lnTo>
                    <a:lnTo>
                      <a:pt x="651" y="210"/>
                    </a:lnTo>
                    <a:lnTo>
                      <a:pt x="653" y="219"/>
                    </a:lnTo>
                    <a:lnTo>
                      <a:pt x="653" y="220"/>
                    </a:lnTo>
                    <a:lnTo>
                      <a:pt x="653" y="222"/>
                    </a:lnTo>
                    <a:lnTo>
                      <a:pt x="658" y="222"/>
                    </a:lnTo>
                    <a:lnTo>
                      <a:pt x="658" y="224"/>
                    </a:lnTo>
                    <a:lnTo>
                      <a:pt x="656" y="224"/>
                    </a:lnTo>
                    <a:lnTo>
                      <a:pt x="658" y="231"/>
                    </a:lnTo>
                    <a:lnTo>
                      <a:pt x="656" y="236"/>
                    </a:lnTo>
                    <a:lnTo>
                      <a:pt x="658" y="239"/>
                    </a:lnTo>
                    <a:lnTo>
                      <a:pt x="658" y="243"/>
                    </a:lnTo>
                    <a:lnTo>
                      <a:pt x="659" y="244"/>
                    </a:lnTo>
                    <a:lnTo>
                      <a:pt x="659" y="253"/>
                    </a:lnTo>
                    <a:lnTo>
                      <a:pt x="659" y="256"/>
                    </a:lnTo>
                    <a:lnTo>
                      <a:pt x="658" y="258"/>
                    </a:lnTo>
                    <a:lnTo>
                      <a:pt x="658" y="265"/>
                    </a:lnTo>
                    <a:lnTo>
                      <a:pt x="656" y="272"/>
                    </a:lnTo>
                    <a:lnTo>
                      <a:pt x="664" y="280"/>
                    </a:lnTo>
                    <a:lnTo>
                      <a:pt x="666" y="284"/>
                    </a:lnTo>
                    <a:lnTo>
                      <a:pt x="664" y="287"/>
                    </a:lnTo>
                    <a:lnTo>
                      <a:pt x="664" y="290"/>
                    </a:lnTo>
                    <a:lnTo>
                      <a:pt x="668" y="292"/>
                    </a:lnTo>
                    <a:lnTo>
                      <a:pt x="671" y="294"/>
                    </a:lnTo>
                    <a:lnTo>
                      <a:pt x="671" y="290"/>
                    </a:lnTo>
                    <a:lnTo>
                      <a:pt x="671" y="289"/>
                    </a:lnTo>
                    <a:lnTo>
                      <a:pt x="673" y="290"/>
                    </a:lnTo>
                    <a:lnTo>
                      <a:pt x="673" y="292"/>
                    </a:lnTo>
                    <a:lnTo>
                      <a:pt x="671" y="296"/>
                    </a:lnTo>
                    <a:lnTo>
                      <a:pt x="671" y="297"/>
                    </a:lnTo>
                    <a:lnTo>
                      <a:pt x="675" y="308"/>
                    </a:lnTo>
                    <a:lnTo>
                      <a:pt x="676" y="311"/>
                    </a:lnTo>
                    <a:lnTo>
                      <a:pt x="676" y="313"/>
                    </a:lnTo>
                    <a:lnTo>
                      <a:pt x="676" y="314"/>
                    </a:lnTo>
                    <a:lnTo>
                      <a:pt x="675" y="316"/>
                    </a:lnTo>
                    <a:lnTo>
                      <a:pt x="675" y="316"/>
                    </a:lnTo>
                    <a:lnTo>
                      <a:pt x="678" y="316"/>
                    </a:lnTo>
                    <a:lnTo>
                      <a:pt x="683" y="321"/>
                    </a:lnTo>
                    <a:lnTo>
                      <a:pt x="688" y="326"/>
                    </a:lnTo>
                    <a:lnTo>
                      <a:pt x="690" y="326"/>
                    </a:lnTo>
                    <a:lnTo>
                      <a:pt x="690" y="331"/>
                    </a:lnTo>
                    <a:lnTo>
                      <a:pt x="694" y="337"/>
                    </a:lnTo>
                    <a:lnTo>
                      <a:pt x="695" y="338"/>
                    </a:lnTo>
                    <a:lnTo>
                      <a:pt x="695" y="340"/>
                    </a:lnTo>
                    <a:lnTo>
                      <a:pt x="695" y="342"/>
                    </a:lnTo>
                    <a:lnTo>
                      <a:pt x="694" y="345"/>
                    </a:lnTo>
                    <a:lnTo>
                      <a:pt x="695" y="345"/>
                    </a:lnTo>
                    <a:lnTo>
                      <a:pt x="697" y="347"/>
                    </a:lnTo>
                    <a:lnTo>
                      <a:pt x="699" y="347"/>
                    </a:lnTo>
                    <a:lnTo>
                      <a:pt x="702" y="350"/>
                    </a:lnTo>
                    <a:lnTo>
                      <a:pt x="700" y="350"/>
                    </a:lnTo>
                    <a:lnTo>
                      <a:pt x="664" y="350"/>
                    </a:lnTo>
                    <a:lnTo>
                      <a:pt x="646" y="350"/>
                    </a:lnTo>
                    <a:lnTo>
                      <a:pt x="627" y="350"/>
                    </a:lnTo>
                    <a:lnTo>
                      <a:pt x="608" y="350"/>
                    </a:lnTo>
                    <a:lnTo>
                      <a:pt x="581" y="350"/>
                    </a:lnTo>
                    <a:lnTo>
                      <a:pt x="572" y="350"/>
                    </a:lnTo>
                    <a:lnTo>
                      <a:pt x="535" y="350"/>
                    </a:lnTo>
                    <a:lnTo>
                      <a:pt x="497" y="349"/>
                    </a:lnTo>
                    <a:lnTo>
                      <a:pt x="488" y="349"/>
                    </a:lnTo>
                    <a:lnTo>
                      <a:pt x="461" y="349"/>
                    </a:lnTo>
                    <a:lnTo>
                      <a:pt x="442" y="349"/>
                    </a:lnTo>
                    <a:lnTo>
                      <a:pt x="423" y="347"/>
                    </a:lnTo>
                    <a:lnTo>
                      <a:pt x="396" y="347"/>
                    </a:lnTo>
                    <a:lnTo>
                      <a:pt x="386" y="345"/>
                    </a:lnTo>
                    <a:lnTo>
                      <a:pt x="350" y="345"/>
                    </a:lnTo>
                    <a:lnTo>
                      <a:pt x="306" y="343"/>
                    </a:lnTo>
                    <a:lnTo>
                      <a:pt x="304" y="343"/>
                    </a:lnTo>
                    <a:lnTo>
                      <a:pt x="259" y="340"/>
                    </a:lnTo>
                    <a:lnTo>
                      <a:pt x="258" y="340"/>
                    </a:lnTo>
                    <a:lnTo>
                      <a:pt x="212" y="338"/>
                    </a:lnTo>
                    <a:lnTo>
                      <a:pt x="205" y="338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lIns="44450" tIns="44450" rIns="44450" bIns="4445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53565A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" name="Freeform 21">
                <a:extLst>
                  <a:ext uri="{FF2B5EF4-FFF2-40B4-BE49-F238E27FC236}">
                    <a16:creationId xmlns:a16="http://schemas.microsoft.com/office/drawing/2014/main" id="{8F751958-C945-4172-87CB-9C5F49F98B2E}"/>
                  </a:ext>
                </a:extLst>
              </p:cNvPr>
              <p:cNvSpPr>
                <a:spLocks noEditPoints="1"/>
              </p:cNvSpPr>
              <p:nvPr/>
            </p:nvSpPr>
            <p:spPr bwMode="gray">
              <a:xfrm>
                <a:off x="7319708" y="2389045"/>
                <a:ext cx="1035399" cy="784198"/>
              </a:xfrm>
              <a:custGeom>
                <a:avLst/>
                <a:gdLst/>
                <a:ahLst/>
                <a:cxnLst>
                  <a:cxn ang="0">
                    <a:pos x="43" y="349"/>
                  </a:cxn>
                  <a:cxn ang="0">
                    <a:pos x="55" y="297"/>
                  </a:cxn>
                  <a:cxn ang="0">
                    <a:pos x="36" y="273"/>
                  </a:cxn>
                  <a:cxn ang="0">
                    <a:pos x="151" y="255"/>
                  </a:cxn>
                  <a:cxn ang="0">
                    <a:pos x="214" y="232"/>
                  </a:cxn>
                  <a:cxn ang="0">
                    <a:pos x="248" y="191"/>
                  </a:cxn>
                  <a:cxn ang="0">
                    <a:pos x="245" y="159"/>
                  </a:cxn>
                  <a:cxn ang="0">
                    <a:pos x="224" y="145"/>
                  </a:cxn>
                  <a:cxn ang="0">
                    <a:pos x="310" y="34"/>
                  </a:cxn>
                  <a:cxn ang="0">
                    <a:pos x="428" y="3"/>
                  </a:cxn>
                  <a:cxn ang="0">
                    <a:pos x="434" y="20"/>
                  </a:cxn>
                  <a:cxn ang="0">
                    <a:pos x="434" y="39"/>
                  </a:cxn>
                  <a:cxn ang="0">
                    <a:pos x="440" y="48"/>
                  </a:cxn>
                  <a:cxn ang="0">
                    <a:pos x="450" y="77"/>
                  </a:cxn>
                  <a:cxn ang="0">
                    <a:pos x="446" y="96"/>
                  </a:cxn>
                  <a:cxn ang="0">
                    <a:pos x="448" y="108"/>
                  </a:cxn>
                  <a:cxn ang="0">
                    <a:pos x="458" y="128"/>
                  </a:cxn>
                  <a:cxn ang="0">
                    <a:pos x="458" y="150"/>
                  </a:cxn>
                  <a:cxn ang="0">
                    <a:pos x="467" y="143"/>
                  </a:cxn>
                  <a:cxn ang="0">
                    <a:pos x="474" y="154"/>
                  </a:cxn>
                  <a:cxn ang="0">
                    <a:pos x="487" y="229"/>
                  </a:cxn>
                  <a:cxn ang="0">
                    <a:pos x="491" y="309"/>
                  </a:cxn>
                  <a:cxn ang="0">
                    <a:pos x="505" y="384"/>
                  </a:cxn>
                  <a:cxn ang="0">
                    <a:pos x="505" y="424"/>
                  </a:cxn>
                  <a:cxn ang="0">
                    <a:pos x="489" y="451"/>
                  </a:cxn>
                  <a:cxn ang="0">
                    <a:pos x="487" y="443"/>
                  </a:cxn>
                  <a:cxn ang="0">
                    <a:pos x="458" y="422"/>
                  </a:cxn>
                  <a:cxn ang="0">
                    <a:pos x="414" y="405"/>
                  </a:cxn>
                  <a:cxn ang="0">
                    <a:pos x="405" y="400"/>
                  </a:cxn>
                  <a:cxn ang="0">
                    <a:pos x="393" y="396"/>
                  </a:cxn>
                  <a:cxn ang="0">
                    <a:pos x="380" y="386"/>
                  </a:cxn>
                  <a:cxn ang="0">
                    <a:pos x="378" y="374"/>
                  </a:cxn>
                  <a:cxn ang="0">
                    <a:pos x="375" y="366"/>
                  </a:cxn>
                  <a:cxn ang="0">
                    <a:pos x="366" y="360"/>
                  </a:cxn>
                  <a:cxn ang="0">
                    <a:pos x="349" y="350"/>
                  </a:cxn>
                  <a:cxn ang="0">
                    <a:pos x="287" y="364"/>
                  </a:cxn>
                  <a:cxn ang="0">
                    <a:pos x="173" y="386"/>
                  </a:cxn>
                  <a:cxn ang="0">
                    <a:pos x="72" y="407"/>
                  </a:cxn>
                  <a:cxn ang="0">
                    <a:pos x="0" y="390"/>
                  </a:cxn>
                  <a:cxn ang="0">
                    <a:pos x="506" y="465"/>
                  </a:cxn>
                  <a:cxn ang="0">
                    <a:pos x="487" y="475"/>
                  </a:cxn>
                  <a:cxn ang="0">
                    <a:pos x="503" y="449"/>
                  </a:cxn>
                  <a:cxn ang="0">
                    <a:pos x="525" y="429"/>
                  </a:cxn>
                  <a:cxn ang="0">
                    <a:pos x="585" y="407"/>
                  </a:cxn>
                  <a:cxn ang="0">
                    <a:pos x="602" y="398"/>
                  </a:cxn>
                  <a:cxn ang="0">
                    <a:pos x="611" y="396"/>
                  </a:cxn>
                  <a:cxn ang="0">
                    <a:pos x="643" y="383"/>
                  </a:cxn>
                  <a:cxn ang="0">
                    <a:pos x="508" y="470"/>
                  </a:cxn>
                  <a:cxn ang="0">
                    <a:pos x="561" y="448"/>
                  </a:cxn>
                  <a:cxn ang="0">
                    <a:pos x="581" y="434"/>
                  </a:cxn>
                  <a:cxn ang="0">
                    <a:pos x="544" y="458"/>
                  </a:cxn>
                  <a:cxn ang="0">
                    <a:pos x="481" y="470"/>
                  </a:cxn>
                  <a:cxn ang="0">
                    <a:pos x="472" y="487"/>
                  </a:cxn>
                </a:cxnLst>
                <a:rect l="0" t="0" r="r" b="b"/>
                <a:pathLst>
                  <a:path w="643" h="487">
                    <a:moveTo>
                      <a:pt x="0" y="390"/>
                    </a:moveTo>
                    <a:lnTo>
                      <a:pt x="23" y="369"/>
                    </a:lnTo>
                    <a:lnTo>
                      <a:pt x="28" y="360"/>
                    </a:lnTo>
                    <a:lnTo>
                      <a:pt x="43" y="349"/>
                    </a:lnTo>
                    <a:lnTo>
                      <a:pt x="48" y="333"/>
                    </a:lnTo>
                    <a:lnTo>
                      <a:pt x="60" y="321"/>
                    </a:lnTo>
                    <a:lnTo>
                      <a:pt x="52" y="302"/>
                    </a:lnTo>
                    <a:lnTo>
                      <a:pt x="55" y="297"/>
                    </a:lnTo>
                    <a:lnTo>
                      <a:pt x="50" y="292"/>
                    </a:lnTo>
                    <a:lnTo>
                      <a:pt x="40" y="292"/>
                    </a:lnTo>
                    <a:lnTo>
                      <a:pt x="40" y="287"/>
                    </a:lnTo>
                    <a:lnTo>
                      <a:pt x="36" y="273"/>
                    </a:lnTo>
                    <a:lnTo>
                      <a:pt x="81" y="255"/>
                    </a:lnTo>
                    <a:lnTo>
                      <a:pt x="117" y="248"/>
                    </a:lnTo>
                    <a:lnTo>
                      <a:pt x="135" y="248"/>
                    </a:lnTo>
                    <a:lnTo>
                      <a:pt x="151" y="255"/>
                    </a:lnTo>
                    <a:lnTo>
                      <a:pt x="164" y="248"/>
                    </a:lnTo>
                    <a:lnTo>
                      <a:pt x="200" y="241"/>
                    </a:lnTo>
                    <a:lnTo>
                      <a:pt x="212" y="231"/>
                    </a:lnTo>
                    <a:lnTo>
                      <a:pt x="214" y="232"/>
                    </a:lnTo>
                    <a:lnTo>
                      <a:pt x="219" y="222"/>
                    </a:lnTo>
                    <a:lnTo>
                      <a:pt x="231" y="210"/>
                    </a:lnTo>
                    <a:lnTo>
                      <a:pt x="246" y="202"/>
                    </a:lnTo>
                    <a:lnTo>
                      <a:pt x="248" y="191"/>
                    </a:lnTo>
                    <a:lnTo>
                      <a:pt x="245" y="188"/>
                    </a:lnTo>
                    <a:lnTo>
                      <a:pt x="240" y="171"/>
                    </a:lnTo>
                    <a:lnTo>
                      <a:pt x="241" y="162"/>
                    </a:lnTo>
                    <a:lnTo>
                      <a:pt x="245" y="159"/>
                    </a:lnTo>
                    <a:lnTo>
                      <a:pt x="243" y="152"/>
                    </a:lnTo>
                    <a:lnTo>
                      <a:pt x="236" y="147"/>
                    </a:lnTo>
                    <a:lnTo>
                      <a:pt x="231" y="150"/>
                    </a:lnTo>
                    <a:lnTo>
                      <a:pt x="224" y="145"/>
                    </a:lnTo>
                    <a:lnTo>
                      <a:pt x="257" y="108"/>
                    </a:lnTo>
                    <a:lnTo>
                      <a:pt x="260" y="92"/>
                    </a:lnTo>
                    <a:lnTo>
                      <a:pt x="286" y="55"/>
                    </a:lnTo>
                    <a:lnTo>
                      <a:pt x="310" y="34"/>
                    </a:lnTo>
                    <a:lnTo>
                      <a:pt x="325" y="26"/>
                    </a:lnTo>
                    <a:lnTo>
                      <a:pt x="378" y="14"/>
                    </a:lnTo>
                    <a:lnTo>
                      <a:pt x="428" y="0"/>
                    </a:lnTo>
                    <a:lnTo>
                      <a:pt x="428" y="3"/>
                    </a:lnTo>
                    <a:lnTo>
                      <a:pt x="429" y="7"/>
                    </a:lnTo>
                    <a:lnTo>
                      <a:pt x="429" y="17"/>
                    </a:lnTo>
                    <a:lnTo>
                      <a:pt x="431" y="20"/>
                    </a:lnTo>
                    <a:lnTo>
                      <a:pt x="434" y="20"/>
                    </a:lnTo>
                    <a:lnTo>
                      <a:pt x="433" y="31"/>
                    </a:lnTo>
                    <a:lnTo>
                      <a:pt x="434" y="34"/>
                    </a:lnTo>
                    <a:lnTo>
                      <a:pt x="434" y="36"/>
                    </a:lnTo>
                    <a:lnTo>
                      <a:pt x="434" y="39"/>
                    </a:lnTo>
                    <a:lnTo>
                      <a:pt x="434" y="41"/>
                    </a:lnTo>
                    <a:lnTo>
                      <a:pt x="436" y="44"/>
                    </a:lnTo>
                    <a:lnTo>
                      <a:pt x="440" y="48"/>
                    </a:lnTo>
                    <a:lnTo>
                      <a:pt x="440" y="48"/>
                    </a:lnTo>
                    <a:lnTo>
                      <a:pt x="446" y="58"/>
                    </a:lnTo>
                    <a:lnTo>
                      <a:pt x="446" y="61"/>
                    </a:lnTo>
                    <a:lnTo>
                      <a:pt x="445" y="67"/>
                    </a:lnTo>
                    <a:lnTo>
                      <a:pt x="450" y="77"/>
                    </a:lnTo>
                    <a:lnTo>
                      <a:pt x="446" y="84"/>
                    </a:lnTo>
                    <a:lnTo>
                      <a:pt x="446" y="87"/>
                    </a:lnTo>
                    <a:lnTo>
                      <a:pt x="445" y="92"/>
                    </a:lnTo>
                    <a:lnTo>
                      <a:pt x="446" y="96"/>
                    </a:lnTo>
                    <a:lnTo>
                      <a:pt x="445" y="101"/>
                    </a:lnTo>
                    <a:lnTo>
                      <a:pt x="445" y="102"/>
                    </a:lnTo>
                    <a:lnTo>
                      <a:pt x="448" y="104"/>
                    </a:lnTo>
                    <a:lnTo>
                      <a:pt x="448" y="108"/>
                    </a:lnTo>
                    <a:lnTo>
                      <a:pt x="452" y="114"/>
                    </a:lnTo>
                    <a:lnTo>
                      <a:pt x="453" y="118"/>
                    </a:lnTo>
                    <a:lnTo>
                      <a:pt x="455" y="126"/>
                    </a:lnTo>
                    <a:lnTo>
                      <a:pt x="458" y="128"/>
                    </a:lnTo>
                    <a:lnTo>
                      <a:pt x="458" y="130"/>
                    </a:lnTo>
                    <a:lnTo>
                      <a:pt x="458" y="135"/>
                    </a:lnTo>
                    <a:lnTo>
                      <a:pt x="457" y="145"/>
                    </a:lnTo>
                    <a:lnTo>
                      <a:pt x="458" y="150"/>
                    </a:lnTo>
                    <a:lnTo>
                      <a:pt x="460" y="150"/>
                    </a:lnTo>
                    <a:lnTo>
                      <a:pt x="462" y="145"/>
                    </a:lnTo>
                    <a:lnTo>
                      <a:pt x="465" y="143"/>
                    </a:lnTo>
                    <a:lnTo>
                      <a:pt x="467" y="143"/>
                    </a:lnTo>
                    <a:lnTo>
                      <a:pt x="469" y="147"/>
                    </a:lnTo>
                    <a:lnTo>
                      <a:pt x="469" y="149"/>
                    </a:lnTo>
                    <a:lnTo>
                      <a:pt x="470" y="149"/>
                    </a:lnTo>
                    <a:lnTo>
                      <a:pt x="474" y="154"/>
                    </a:lnTo>
                    <a:lnTo>
                      <a:pt x="477" y="176"/>
                    </a:lnTo>
                    <a:lnTo>
                      <a:pt x="486" y="215"/>
                    </a:lnTo>
                    <a:lnTo>
                      <a:pt x="487" y="225"/>
                    </a:lnTo>
                    <a:lnTo>
                      <a:pt x="487" y="229"/>
                    </a:lnTo>
                    <a:lnTo>
                      <a:pt x="491" y="234"/>
                    </a:lnTo>
                    <a:lnTo>
                      <a:pt x="491" y="234"/>
                    </a:lnTo>
                    <a:lnTo>
                      <a:pt x="491" y="261"/>
                    </a:lnTo>
                    <a:lnTo>
                      <a:pt x="491" y="309"/>
                    </a:lnTo>
                    <a:lnTo>
                      <a:pt x="493" y="313"/>
                    </a:lnTo>
                    <a:lnTo>
                      <a:pt x="499" y="352"/>
                    </a:lnTo>
                    <a:lnTo>
                      <a:pt x="501" y="367"/>
                    </a:lnTo>
                    <a:lnTo>
                      <a:pt x="505" y="384"/>
                    </a:lnTo>
                    <a:lnTo>
                      <a:pt x="506" y="393"/>
                    </a:lnTo>
                    <a:lnTo>
                      <a:pt x="513" y="400"/>
                    </a:lnTo>
                    <a:lnTo>
                      <a:pt x="498" y="415"/>
                    </a:lnTo>
                    <a:lnTo>
                      <a:pt x="505" y="424"/>
                    </a:lnTo>
                    <a:lnTo>
                      <a:pt x="506" y="425"/>
                    </a:lnTo>
                    <a:lnTo>
                      <a:pt x="498" y="439"/>
                    </a:lnTo>
                    <a:lnTo>
                      <a:pt x="498" y="446"/>
                    </a:lnTo>
                    <a:lnTo>
                      <a:pt x="489" y="451"/>
                    </a:lnTo>
                    <a:lnTo>
                      <a:pt x="486" y="463"/>
                    </a:lnTo>
                    <a:lnTo>
                      <a:pt x="484" y="460"/>
                    </a:lnTo>
                    <a:lnTo>
                      <a:pt x="486" y="453"/>
                    </a:lnTo>
                    <a:lnTo>
                      <a:pt x="487" y="443"/>
                    </a:lnTo>
                    <a:lnTo>
                      <a:pt x="487" y="437"/>
                    </a:lnTo>
                    <a:lnTo>
                      <a:pt x="487" y="434"/>
                    </a:lnTo>
                    <a:lnTo>
                      <a:pt x="486" y="429"/>
                    </a:lnTo>
                    <a:lnTo>
                      <a:pt x="458" y="422"/>
                    </a:lnTo>
                    <a:lnTo>
                      <a:pt x="457" y="422"/>
                    </a:lnTo>
                    <a:lnTo>
                      <a:pt x="445" y="417"/>
                    </a:lnTo>
                    <a:lnTo>
                      <a:pt x="416" y="407"/>
                    </a:lnTo>
                    <a:lnTo>
                      <a:pt x="414" y="405"/>
                    </a:lnTo>
                    <a:lnTo>
                      <a:pt x="411" y="403"/>
                    </a:lnTo>
                    <a:lnTo>
                      <a:pt x="411" y="400"/>
                    </a:lnTo>
                    <a:lnTo>
                      <a:pt x="409" y="400"/>
                    </a:lnTo>
                    <a:lnTo>
                      <a:pt x="405" y="400"/>
                    </a:lnTo>
                    <a:lnTo>
                      <a:pt x="400" y="400"/>
                    </a:lnTo>
                    <a:lnTo>
                      <a:pt x="397" y="402"/>
                    </a:lnTo>
                    <a:lnTo>
                      <a:pt x="397" y="400"/>
                    </a:lnTo>
                    <a:lnTo>
                      <a:pt x="393" y="396"/>
                    </a:lnTo>
                    <a:lnTo>
                      <a:pt x="390" y="398"/>
                    </a:lnTo>
                    <a:lnTo>
                      <a:pt x="387" y="393"/>
                    </a:lnTo>
                    <a:lnTo>
                      <a:pt x="385" y="390"/>
                    </a:lnTo>
                    <a:lnTo>
                      <a:pt x="380" y="386"/>
                    </a:lnTo>
                    <a:lnTo>
                      <a:pt x="380" y="386"/>
                    </a:lnTo>
                    <a:lnTo>
                      <a:pt x="381" y="383"/>
                    </a:lnTo>
                    <a:lnTo>
                      <a:pt x="378" y="376"/>
                    </a:lnTo>
                    <a:lnTo>
                      <a:pt x="378" y="374"/>
                    </a:lnTo>
                    <a:lnTo>
                      <a:pt x="376" y="369"/>
                    </a:lnTo>
                    <a:lnTo>
                      <a:pt x="375" y="369"/>
                    </a:lnTo>
                    <a:lnTo>
                      <a:pt x="373" y="367"/>
                    </a:lnTo>
                    <a:lnTo>
                      <a:pt x="375" y="366"/>
                    </a:lnTo>
                    <a:lnTo>
                      <a:pt x="371" y="364"/>
                    </a:lnTo>
                    <a:lnTo>
                      <a:pt x="370" y="362"/>
                    </a:lnTo>
                    <a:lnTo>
                      <a:pt x="368" y="362"/>
                    </a:lnTo>
                    <a:lnTo>
                      <a:pt x="366" y="360"/>
                    </a:lnTo>
                    <a:lnTo>
                      <a:pt x="359" y="362"/>
                    </a:lnTo>
                    <a:lnTo>
                      <a:pt x="356" y="355"/>
                    </a:lnTo>
                    <a:lnTo>
                      <a:pt x="352" y="354"/>
                    </a:lnTo>
                    <a:lnTo>
                      <a:pt x="349" y="350"/>
                    </a:lnTo>
                    <a:lnTo>
                      <a:pt x="347" y="350"/>
                    </a:lnTo>
                    <a:lnTo>
                      <a:pt x="339" y="352"/>
                    </a:lnTo>
                    <a:lnTo>
                      <a:pt x="291" y="362"/>
                    </a:lnTo>
                    <a:lnTo>
                      <a:pt x="287" y="364"/>
                    </a:lnTo>
                    <a:lnTo>
                      <a:pt x="255" y="371"/>
                    </a:lnTo>
                    <a:lnTo>
                      <a:pt x="226" y="376"/>
                    </a:lnTo>
                    <a:lnTo>
                      <a:pt x="224" y="376"/>
                    </a:lnTo>
                    <a:lnTo>
                      <a:pt x="173" y="386"/>
                    </a:lnTo>
                    <a:lnTo>
                      <a:pt x="163" y="390"/>
                    </a:lnTo>
                    <a:lnTo>
                      <a:pt x="127" y="396"/>
                    </a:lnTo>
                    <a:lnTo>
                      <a:pt x="120" y="396"/>
                    </a:lnTo>
                    <a:lnTo>
                      <a:pt x="72" y="407"/>
                    </a:lnTo>
                    <a:lnTo>
                      <a:pt x="60" y="408"/>
                    </a:lnTo>
                    <a:lnTo>
                      <a:pt x="17" y="415"/>
                    </a:lnTo>
                    <a:lnTo>
                      <a:pt x="5" y="417"/>
                    </a:lnTo>
                    <a:lnTo>
                      <a:pt x="0" y="390"/>
                    </a:lnTo>
                    <a:close/>
                    <a:moveTo>
                      <a:pt x="508" y="470"/>
                    </a:moveTo>
                    <a:lnTo>
                      <a:pt x="494" y="477"/>
                    </a:lnTo>
                    <a:lnTo>
                      <a:pt x="506" y="466"/>
                    </a:lnTo>
                    <a:lnTo>
                      <a:pt x="506" y="465"/>
                    </a:lnTo>
                    <a:lnTo>
                      <a:pt x="499" y="465"/>
                    </a:lnTo>
                    <a:lnTo>
                      <a:pt x="494" y="468"/>
                    </a:lnTo>
                    <a:lnTo>
                      <a:pt x="498" y="472"/>
                    </a:lnTo>
                    <a:lnTo>
                      <a:pt x="487" y="475"/>
                    </a:lnTo>
                    <a:lnTo>
                      <a:pt x="486" y="470"/>
                    </a:lnTo>
                    <a:lnTo>
                      <a:pt x="487" y="458"/>
                    </a:lnTo>
                    <a:lnTo>
                      <a:pt x="491" y="451"/>
                    </a:lnTo>
                    <a:lnTo>
                      <a:pt x="503" y="449"/>
                    </a:lnTo>
                    <a:lnTo>
                      <a:pt x="501" y="443"/>
                    </a:lnTo>
                    <a:lnTo>
                      <a:pt x="511" y="434"/>
                    </a:lnTo>
                    <a:lnTo>
                      <a:pt x="522" y="434"/>
                    </a:lnTo>
                    <a:lnTo>
                      <a:pt x="525" y="429"/>
                    </a:lnTo>
                    <a:lnTo>
                      <a:pt x="542" y="427"/>
                    </a:lnTo>
                    <a:lnTo>
                      <a:pt x="547" y="420"/>
                    </a:lnTo>
                    <a:lnTo>
                      <a:pt x="556" y="417"/>
                    </a:lnTo>
                    <a:lnTo>
                      <a:pt x="585" y="407"/>
                    </a:lnTo>
                    <a:lnTo>
                      <a:pt x="605" y="383"/>
                    </a:lnTo>
                    <a:lnTo>
                      <a:pt x="609" y="383"/>
                    </a:lnTo>
                    <a:lnTo>
                      <a:pt x="604" y="388"/>
                    </a:lnTo>
                    <a:lnTo>
                      <a:pt x="602" y="398"/>
                    </a:lnTo>
                    <a:lnTo>
                      <a:pt x="592" y="407"/>
                    </a:lnTo>
                    <a:lnTo>
                      <a:pt x="590" y="415"/>
                    </a:lnTo>
                    <a:lnTo>
                      <a:pt x="600" y="410"/>
                    </a:lnTo>
                    <a:lnTo>
                      <a:pt x="611" y="396"/>
                    </a:lnTo>
                    <a:lnTo>
                      <a:pt x="617" y="393"/>
                    </a:lnTo>
                    <a:lnTo>
                      <a:pt x="628" y="395"/>
                    </a:lnTo>
                    <a:lnTo>
                      <a:pt x="638" y="383"/>
                    </a:lnTo>
                    <a:lnTo>
                      <a:pt x="643" y="383"/>
                    </a:lnTo>
                    <a:lnTo>
                      <a:pt x="640" y="388"/>
                    </a:lnTo>
                    <a:lnTo>
                      <a:pt x="599" y="422"/>
                    </a:lnTo>
                    <a:lnTo>
                      <a:pt x="532" y="456"/>
                    </a:lnTo>
                    <a:lnTo>
                      <a:pt x="508" y="470"/>
                    </a:lnTo>
                    <a:close/>
                    <a:moveTo>
                      <a:pt x="544" y="458"/>
                    </a:moveTo>
                    <a:lnTo>
                      <a:pt x="544" y="456"/>
                    </a:lnTo>
                    <a:lnTo>
                      <a:pt x="547" y="456"/>
                    </a:lnTo>
                    <a:lnTo>
                      <a:pt x="561" y="448"/>
                    </a:lnTo>
                    <a:lnTo>
                      <a:pt x="573" y="437"/>
                    </a:lnTo>
                    <a:lnTo>
                      <a:pt x="580" y="432"/>
                    </a:lnTo>
                    <a:lnTo>
                      <a:pt x="581" y="432"/>
                    </a:lnTo>
                    <a:lnTo>
                      <a:pt x="581" y="434"/>
                    </a:lnTo>
                    <a:lnTo>
                      <a:pt x="568" y="443"/>
                    </a:lnTo>
                    <a:lnTo>
                      <a:pt x="563" y="448"/>
                    </a:lnTo>
                    <a:lnTo>
                      <a:pt x="547" y="456"/>
                    </a:lnTo>
                    <a:lnTo>
                      <a:pt x="544" y="458"/>
                    </a:lnTo>
                    <a:close/>
                    <a:moveTo>
                      <a:pt x="472" y="487"/>
                    </a:moveTo>
                    <a:lnTo>
                      <a:pt x="470" y="484"/>
                    </a:lnTo>
                    <a:lnTo>
                      <a:pt x="474" y="473"/>
                    </a:lnTo>
                    <a:lnTo>
                      <a:pt x="481" y="470"/>
                    </a:lnTo>
                    <a:lnTo>
                      <a:pt x="484" y="475"/>
                    </a:lnTo>
                    <a:lnTo>
                      <a:pt x="481" y="482"/>
                    </a:lnTo>
                    <a:lnTo>
                      <a:pt x="475" y="487"/>
                    </a:lnTo>
                    <a:lnTo>
                      <a:pt x="472" y="487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lIns="44450" tIns="44450" rIns="44450" bIns="4445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53565A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" name="Freeform 22">
                <a:extLst>
                  <a:ext uri="{FF2B5EF4-FFF2-40B4-BE49-F238E27FC236}">
                    <a16:creationId xmlns:a16="http://schemas.microsoft.com/office/drawing/2014/main" id="{871B3161-D73B-438D-A8D1-695C349D0990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7234363" y="2952637"/>
                <a:ext cx="795469" cy="515284"/>
              </a:xfrm>
              <a:custGeom>
                <a:avLst/>
                <a:gdLst/>
                <a:ahLst/>
                <a:cxnLst>
                  <a:cxn ang="0">
                    <a:pos x="216" y="289"/>
                  </a:cxn>
                  <a:cxn ang="0">
                    <a:pos x="168" y="298"/>
                  </a:cxn>
                  <a:cxn ang="0">
                    <a:pos x="100" y="310"/>
                  </a:cxn>
                  <a:cxn ang="0">
                    <a:pos x="40" y="320"/>
                  </a:cxn>
                  <a:cxn ang="0">
                    <a:pos x="31" y="274"/>
                  </a:cxn>
                  <a:cxn ang="0">
                    <a:pos x="23" y="222"/>
                  </a:cxn>
                  <a:cxn ang="0">
                    <a:pos x="14" y="171"/>
                  </a:cxn>
                  <a:cxn ang="0">
                    <a:pos x="2" y="94"/>
                  </a:cxn>
                  <a:cxn ang="0">
                    <a:pos x="58" y="67"/>
                  </a:cxn>
                  <a:cxn ang="0">
                    <a:pos x="125" y="57"/>
                  </a:cxn>
                  <a:cxn ang="0">
                    <a:pos x="216" y="40"/>
                  </a:cxn>
                  <a:cxn ang="0">
                    <a:pos x="279" y="26"/>
                  </a:cxn>
                  <a:cxn ang="0">
                    <a:pos x="344" y="12"/>
                  </a:cxn>
                  <a:cxn ang="0">
                    <a:pos x="402" y="0"/>
                  </a:cxn>
                  <a:cxn ang="0">
                    <a:pos x="412" y="12"/>
                  </a:cxn>
                  <a:cxn ang="0">
                    <a:pos x="423" y="12"/>
                  </a:cxn>
                  <a:cxn ang="0">
                    <a:pos x="426" y="17"/>
                  </a:cxn>
                  <a:cxn ang="0">
                    <a:pos x="431" y="24"/>
                  </a:cxn>
                  <a:cxn ang="0">
                    <a:pos x="433" y="36"/>
                  </a:cxn>
                  <a:cxn ang="0">
                    <a:pos x="440" y="43"/>
                  </a:cxn>
                  <a:cxn ang="0">
                    <a:pos x="450" y="50"/>
                  </a:cxn>
                  <a:cxn ang="0">
                    <a:pos x="458" y="50"/>
                  </a:cxn>
                  <a:cxn ang="0">
                    <a:pos x="464" y="53"/>
                  </a:cxn>
                  <a:cxn ang="0">
                    <a:pos x="462" y="63"/>
                  </a:cxn>
                  <a:cxn ang="0">
                    <a:pos x="458" y="74"/>
                  </a:cxn>
                  <a:cxn ang="0">
                    <a:pos x="453" y="87"/>
                  </a:cxn>
                  <a:cxn ang="0">
                    <a:pos x="453" y="91"/>
                  </a:cxn>
                  <a:cxn ang="0">
                    <a:pos x="446" y="99"/>
                  </a:cxn>
                  <a:cxn ang="0">
                    <a:pos x="443" y="106"/>
                  </a:cxn>
                  <a:cxn ang="0">
                    <a:pos x="452" y="113"/>
                  </a:cxn>
                  <a:cxn ang="0">
                    <a:pos x="450" y="120"/>
                  </a:cxn>
                  <a:cxn ang="0">
                    <a:pos x="445" y="127"/>
                  </a:cxn>
                  <a:cxn ang="0">
                    <a:pos x="445" y="135"/>
                  </a:cxn>
                  <a:cxn ang="0">
                    <a:pos x="446" y="142"/>
                  </a:cxn>
                  <a:cxn ang="0">
                    <a:pos x="448" y="149"/>
                  </a:cxn>
                  <a:cxn ang="0">
                    <a:pos x="457" y="149"/>
                  </a:cxn>
                  <a:cxn ang="0">
                    <a:pos x="462" y="161"/>
                  </a:cxn>
                  <a:cxn ang="0">
                    <a:pos x="469" y="161"/>
                  </a:cxn>
                  <a:cxn ang="0">
                    <a:pos x="476" y="169"/>
                  </a:cxn>
                  <a:cxn ang="0">
                    <a:pos x="493" y="181"/>
                  </a:cxn>
                  <a:cxn ang="0">
                    <a:pos x="487" y="190"/>
                  </a:cxn>
                  <a:cxn ang="0">
                    <a:pos x="477" y="200"/>
                  </a:cxn>
                  <a:cxn ang="0">
                    <a:pos x="470" y="209"/>
                  </a:cxn>
                  <a:cxn ang="0">
                    <a:pos x="467" y="214"/>
                  </a:cxn>
                  <a:cxn ang="0">
                    <a:pos x="465" y="221"/>
                  </a:cxn>
                  <a:cxn ang="0">
                    <a:pos x="453" y="228"/>
                  </a:cxn>
                  <a:cxn ang="0">
                    <a:pos x="434" y="233"/>
                  </a:cxn>
                  <a:cxn ang="0">
                    <a:pos x="423" y="241"/>
                  </a:cxn>
                  <a:cxn ang="0">
                    <a:pos x="392" y="253"/>
                  </a:cxn>
                  <a:cxn ang="0">
                    <a:pos x="340" y="265"/>
                  </a:cxn>
                  <a:cxn ang="0">
                    <a:pos x="286" y="275"/>
                  </a:cxn>
                </a:cxnLst>
                <a:rect l="0" t="0" r="r" b="b"/>
                <a:pathLst>
                  <a:path w="494" h="320">
                    <a:moveTo>
                      <a:pt x="284" y="275"/>
                    </a:moveTo>
                    <a:lnTo>
                      <a:pt x="235" y="286"/>
                    </a:lnTo>
                    <a:lnTo>
                      <a:pt x="216" y="289"/>
                    </a:lnTo>
                    <a:lnTo>
                      <a:pt x="212" y="289"/>
                    </a:lnTo>
                    <a:lnTo>
                      <a:pt x="176" y="296"/>
                    </a:lnTo>
                    <a:lnTo>
                      <a:pt x="168" y="298"/>
                    </a:lnTo>
                    <a:lnTo>
                      <a:pt x="130" y="304"/>
                    </a:lnTo>
                    <a:lnTo>
                      <a:pt x="123" y="306"/>
                    </a:lnTo>
                    <a:lnTo>
                      <a:pt x="100" y="310"/>
                    </a:lnTo>
                    <a:lnTo>
                      <a:pt x="88" y="313"/>
                    </a:lnTo>
                    <a:lnTo>
                      <a:pt x="47" y="320"/>
                    </a:lnTo>
                    <a:lnTo>
                      <a:pt x="40" y="320"/>
                    </a:lnTo>
                    <a:lnTo>
                      <a:pt x="35" y="296"/>
                    </a:lnTo>
                    <a:lnTo>
                      <a:pt x="33" y="289"/>
                    </a:lnTo>
                    <a:lnTo>
                      <a:pt x="31" y="274"/>
                    </a:lnTo>
                    <a:lnTo>
                      <a:pt x="28" y="248"/>
                    </a:lnTo>
                    <a:lnTo>
                      <a:pt x="26" y="239"/>
                    </a:lnTo>
                    <a:lnTo>
                      <a:pt x="23" y="222"/>
                    </a:lnTo>
                    <a:lnTo>
                      <a:pt x="19" y="200"/>
                    </a:lnTo>
                    <a:lnTo>
                      <a:pt x="19" y="195"/>
                    </a:lnTo>
                    <a:lnTo>
                      <a:pt x="14" y="171"/>
                    </a:lnTo>
                    <a:lnTo>
                      <a:pt x="9" y="132"/>
                    </a:lnTo>
                    <a:lnTo>
                      <a:pt x="7" y="132"/>
                    </a:lnTo>
                    <a:lnTo>
                      <a:pt x="2" y="94"/>
                    </a:lnTo>
                    <a:lnTo>
                      <a:pt x="0" y="79"/>
                    </a:lnTo>
                    <a:lnTo>
                      <a:pt x="53" y="40"/>
                    </a:lnTo>
                    <a:lnTo>
                      <a:pt x="58" y="67"/>
                    </a:lnTo>
                    <a:lnTo>
                      <a:pt x="70" y="65"/>
                    </a:lnTo>
                    <a:lnTo>
                      <a:pt x="113" y="58"/>
                    </a:lnTo>
                    <a:lnTo>
                      <a:pt x="125" y="57"/>
                    </a:lnTo>
                    <a:lnTo>
                      <a:pt x="173" y="46"/>
                    </a:lnTo>
                    <a:lnTo>
                      <a:pt x="180" y="46"/>
                    </a:lnTo>
                    <a:lnTo>
                      <a:pt x="216" y="40"/>
                    </a:lnTo>
                    <a:lnTo>
                      <a:pt x="226" y="36"/>
                    </a:lnTo>
                    <a:lnTo>
                      <a:pt x="277" y="26"/>
                    </a:lnTo>
                    <a:lnTo>
                      <a:pt x="279" y="26"/>
                    </a:lnTo>
                    <a:lnTo>
                      <a:pt x="308" y="21"/>
                    </a:lnTo>
                    <a:lnTo>
                      <a:pt x="340" y="14"/>
                    </a:lnTo>
                    <a:lnTo>
                      <a:pt x="344" y="12"/>
                    </a:lnTo>
                    <a:lnTo>
                      <a:pt x="392" y="2"/>
                    </a:lnTo>
                    <a:lnTo>
                      <a:pt x="400" y="0"/>
                    </a:lnTo>
                    <a:lnTo>
                      <a:pt x="402" y="0"/>
                    </a:lnTo>
                    <a:lnTo>
                      <a:pt x="405" y="4"/>
                    </a:lnTo>
                    <a:lnTo>
                      <a:pt x="409" y="5"/>
                    </a:lnTo>
                    <a:lnTo>
                      <a:pt x="412" y="12"/>
                    </a:lnTo>
                    <a:lnTo>
                      <a:pt x="419" y="10"/>
                    </a:lnTo>
                    <a:lnTo>
                      <a:pt x="421" y="12"/>
                    </a:lnTo>
                    <a:lnTo>
                      <a:pt x="423" y="12"/>
                    </a:lnTo>
                    <a:lnTo>
                      <a:pt x="424" y="14"/>
                    </a:lnTo>
                    <a:lnTo>
                      <a:pt x="428" y="16"/>
                    </a:lnTo>
                    <a:lnTo>
                      <a:pt x="426" y="17"/>
                    </a:lnTo>
                    <a:lnTo>
                      <a:pt x="428" y="19"/>
                    </a:lnTo>
                    <a:lnTo>
                      <a:pt x="429" y="19"/>
                    </a:lnTo>
                    <a:lnTo>
                      <a:pt x="431" y="24"/>
                    </a:lnTo>
                    <a:lnTo>
                      <a:pt x="431" y="26"/>
                    </a:lnTo>
                    <a:lnTo>
                      <a:pt x="434" y="33"/>
                    </a:lnTo>
                    <a:lnTo>
                      <a:pt x="433" y="36"/>
                    </a:lnTo>
                    <a:lnTo>
                      <a:pt x="433" y="36"/>
                    </a:lnTo>
                    <a:lnTo>
                      <a:pt x="438" y="40"/>
                    </a:lnTo>
                    <a:lnTo>
                      <a:pt x="440" y="43"/>
                    </a:lnTo>
                    <a:lnTo>
                      <a:pt x="443" y="48"/>
                    </a:lnTo>
                    <a:lnTo>
                      <a:pt x="446" y="46"/>
                    </a:lnTo>
                    <a:lnTo>
                      <a:pt x="450" y="50"/>
                    </a:lnTo>
                    <a:lnTo>
                      <a:pt x="450" y="52"/>
                    </a:lnTo>
                    <a:lnTo>
                      <a:pt x="453" y="50"/>
                    </a:lnTo>
                    <a:lnTo>
                      <a:pt x="458" y="50"/>
                    </a:lnTo>
                    <a:lnTo>
                      <a:pt x="462" y="50"/>
                    </a:lnTo>
                    <a:lnTo>
                      <a:pt x="464" y="50"/>
                    </a:lnTo>
                    <a:lnTo>
                      <a:pt x="464" y="53"/>
                    </a:lnTo>
                    <a:lnTo>
                      <a:pt x="467" y="55"/>
                    </a:lnTo>
                    <a:lnTo>
                      <a:pt x="469" y="57"/>
                    </a:lnTo>
                    <a:lnTo>
                      <a:pt x="462" y="63"/>
                    </a:lnTo>
                    <a:lnTo>
                      <a:pt x="462" y="65"/>
                    </a:lnTo>
                    <a:lnTo>
                      <a:pt x="460" y="67"/>
                    </a:lnTo>
                    <a:lnTo>
                      <a:pt x="458" y="74"/>
                    </a:lnTo>
                    <a:lnTo>
                      <a:pt x="458" y="75"/>
                    </a:lnTo>
                    <a:lnTo>
                      <a:pt x="457" y="82"/>
                    </a:lnTo>
                    <a:lnTo>
                      <a:pt x="453" y="87"/>
                    </a:lnTo>
                    <a:lnTo>
                      <a:pt x="452" y="89"/>
                    </a:lnTo>
                    <a:lnTo>
                      <a:pt x="452" y="91"/>
                    </a:lnTo>
                    <a:lnTo>
                      <a:pt x="453" y="91"/>
                    </a:lnTo>
                    <a:lnTo>
                      <a:pt x="452" y="93"/>
                    </a:lnTo>
                    <a:lnTo>
                      <a:pt x="450" y="98"/>
                    </a:lnTo>
                    <a:lnTo>
                      <a:pt x="446" y="99"/>
                    </a:lnTo>
                    <a:lnTo>
                      <a:pt x="443" y="101"/>
                    </a:lnTo>
                    <a:lnTo>
                      <a:pt x="443" y="104"/>
                    </a:lnTo>
                    <a:lnTo>
                      <a:pt x="443" y="106"/>
                    </a:lnTo>
                    <a:lnTo>
                      <a:pt x="448" y="111"/>
                    </a:lnTo>
                    <a:lnTo>
                      <a:pt x="450" y="113"/>
                    </a:lnTo>
                    <a:lnTo>
                      <a:pt x="452" y="113"/>
                    </a:lnTo>
                    <a:lnTo>
                      <a:pt x="452" y="115"/>
                    </a:lnTo>
                    <a:lnTo>
                      <a:pt x="448" y="118"/>
                    </a:lnTo>
                    <a:lnTo>
                      <a:pt x="450" y="120"/>
                    </a:lnTo>
                    <a:lnTo>
                      <a:pt x="450" y="123"/>
                    </a:lnTo>
                    <a:lnTo>
                      <a:pt x="448" y="125"/>
                    </a:lnTo>
                    <a:lnTo>
                      <a:pt x="445" y="127"/>
                    </a:lnTo>
                    <a:lnTo>
                      <a:pt x="443" y="130"/>
                    </a:lnTo>
                    <a:lnTo>
                      <a:pt x="445" y="132"/>
                    </a:lnTo>
                    <a:lnTo>
                      <a:pt x="445" y="135"/>
                    </a:lnTo>
                    <a:lnTo>
                      <a:pt x="446" y="137"/>
                    </a:lnTo>
                    <a:lnTo>
                      <a:pt x="445" y="140"/>
                    </a:lnTo>
                    <a:lnTo>
                      <a:pt x="446" y="142"/>
                    </a:lnTo>
                    <a:lnTo>
                      <a:pt x="446" y="144"/>
                    </a:lnTo>
                    <a:lnTo>
                      <a:pt x="448" y="147"/>
                    </a:lnTo>
                    <a:lnTo>
                      <a:pt x="448" y="149"/>
                    </a:lnTo>
                    <a:lnTo>
                      <a:pt x="448" y="149"/>
                    </a:lnTo>
                    <a:lnTo>
                      <a:pt x="453" y="147"/>
                    </a:lnTo>
                    <a:lnTo>
                      <a:pt x="457" y="149"/>
                    </a:lnTo>
                    <a:lnTo>
                      <a:pt x="458" y="151"/>
                    </a:lnTo>
                    <a:lnTo>
                      <a:pt x="460" y="157"/>
                    </a:lnTo>
                    <a:lnTo>
                      <a:pt x="462" y="161"/>
                    </a:lnTo>
                    <a:lnTo>
                      <a:pt x="465" y="163"/>
                    </a:lnTo>
                    <a:lnTo>
                      <a:pt x="467" y="161"/>
                    </a:lnTo>
                    <a:lnTo>
                      <a:pt x="469" y="161"/>
                    </a:lnTo>
                    <a:lnTo>
                      <a:pt x="472" y="168"/>
                    </a:lnTo>
                    <a:lnTo>
                      <a:pt x="474" y="168"/>
                    </a:lnTo>
                    <a:lnTo>
                      <a:pt x="476" y="169"/>
                    </a:lnTo>
                    <a:lnTo>
                      <a:pt x="479" y="171"/>
                    </a:lnTo>
                    <a:lnTo>
                      <a:pt x="482" y="176"/>
                    </a:lnTo>
                    <a:lnTo>
                      <a:pt x="493" y="181"/>
                    </a:lnTo>
                    <a:lnTo>
                      <a:pt x="494" y="185"/>
                    </a:lnTo>
                    <a:lnTo>
                      <a:pt x="494" y="187"/>
                    </a:lnTo>
                    <a:lnTo>
                      <a:pt x="487" y="190"/>
                    </a:lnTo>
                    <a:lnTo>
                      <a:pt x="484" y="195"/>
                    </a:lnTo>
                    <a:lnTo>
                      <a:pt x="479" y="198"/>
                    </a:lnTo>
                    <a:lnTo>
                      <a:pt x="477" y="200"/>
                    </a:lnTo>
                    <a:lnTo>
                      <a:pt x="472" y="205"/>
                    </a:lnTo>
                    <a:lnTo>
                      <a:pt x="472" y="207"/>
                    </a:lnTo>
                    <a:lnTo>
                      <a:pt x="470" y="209"/>
                    </a:lnTo>
                    <a:lnTo>
                      <a:pt x="469" y="209"/>
                    </a:lnTo>
                    <a:lnTo>
                      <a:pt x="467" y="212"/>
                    </a:lnTo>
                    <a:lnTo>
                      <a:pt x="467" y="214"/>
                    </a:lnTo>
                    <a:lnTo>
                      <a:pt x="469" y="217"/>
                    </a:lnTo>
                    <a:lnTo>
                      <a:pt x="469" y="219"/>
                    </a:lnTo>
                    <a:lnTo>
                      <a:pt x="465" y="221"/>
                    </a:lnTo>
                    <a:lnTo>
                      <a:pt x="460" y="224"/>
                    </a:lnTo>
                    <a:lnTo>
                      <a:pt x="460" y="226"/>
                    </a:lnTo>
                    <a:lnTo>
                      <a:pt x="453" y="228"/>
                    </a:lnTo>
                    <a:lnTo>
                      <a:pt x="448" y="233"/>
                    </a:lnTo>
                    <a:lnTo>
                      <a:pt x="443" y="231"/>
                    </a:lnTo>
                    <a:lnTo>
                      <a:pt x="434" y="233"/>
                    </a:lnTo>
                    <a:lnTo>
                      <a:pt x="429" y="233"/>
                    </a:lnTo>
                    <a:lnTo>
                      <a:pt x="426" y="236"/>
                    </a:lnTo>
                    <a:lnTo>
                      <a:pt x="423" y="241"/>
                    </a:lnTo>
                    <a:lnTo>
                      <a:pt x="421" y="248"/>
                    </a:lnTo>
                    <a:lnTo>
                      <a:pt x="419" y="248"/>
                    </a:lnTo>
                    <a:lnTo>
                      <a:pt x="392" y="253"/>
                    </a:lnTo>
                    <a:lnTo>
                      <a:pt x="385" y="255"/>
                    </a:lnTo>
                    <a:lnTo>
                      <a:pt x="358" y="262"/>
                    </a:lnTo>
                    <a:lnTo>
                      <a:pt x="340" y="265"/>
                    </a:lnTo>
                    <a:lnTo>
                      <a:pt x="323" y="269"/>
                    </a:lnTo>
                    <a:lnTo>
                      <a:pt x="305" y="272"/>
                    </a:lnTo>
                    <a:lnTo>
                      <a:pt x="286" y="275"/>
                    </a:lnTo>
                    <a:lnTo>
                      <a:pt x="284" y="275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lIns="44450" tIns="44450" rIns="44450" bIns="4445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53565A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" name="Freeform 23">
                <a:extLst>
                  <a:ext uri="{FF2B5EF4-FFF2-40B4-BE49-F238E27FC236}">
                    <a16:creationId xmlns:a16="http://schemas.microsoft.com/office/drawing/2014/main" id="{9D75EFD1-73C7-460A-BDB7-1F77560F54C1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8113566" y="2843138"/>
                <a:ext cx="233488" cy="230268"/>
              </a:xfrm>
              <a:custGeom>
                <a:avLst/>
                <a:gdLst/>
                <a:ahLst/>
                <a:cxnLst>
                  <a:cxn ang="0">
                    <a:pos x="8" y="85"/>
                  </a:cxn>
                  <a:cxn ang="0">
                    <a:pos x="6" y="70"/>
                  </a:cxn>
                  <a:cxn ang="0">
                    <a:pos x="0" y="31"/>
                  </a:cxn>
                  <a:cxn ang="0">
                    <a:pos x="34" y="22"/>
                  </a:cxn>
                  <a:cxn ang="0">
                    <a:pos x="35" y="22"/>
                  </a:cxn>
                  <a:cxn ang="0">
                    <a:pos x="51" y="19"/>
                  </a:cxn>
                  <a:cxn ang="0">
                    <a:pos x="51" y="22"/>
                  </a:cxn>
                  <a:cxn ang="0">
                    <a:pos x="56" y="20"/>
                  </a:cxn>
                  <a:cxn ang="0">
                    <a:pos x="56" y="17"/>
                  </a:cxn>
                  <a:cxn ang="0">
                    <a:pos x="66" y="15"/>
                  </a:cxn>
                  <a:cxn ang="0">
                    <a:pos x="68" y="15"/>
                  </a:cxn>
                  <a:cxn ang="0">
                    <a:pos x="70" y="15"/>
                  </a:cxn>
                  <a:cxn ang="0">
                    <a:pos x="70" y="14"/>
                  </a:cxn>
                  <a:cxn ang="0">
                    <a:pos x="75" y="14"/>
                  </a:cxn>
                  <a:cxn ang="0">
                    <a:pos x="104" y="7"/>
                  </a:cxn>
                  <a:cxn ang="0">
                    <a:pos x="107" y="5"/>
                  </a:cxn>
                  <a:cxn ang="0">
                    <a:pos x="129" y="0"/>
                  </a:cxn>
                  <a:cxn ang="0">
                    <a:pos x="129" y="2"/>
                  </a:cxn>
                  <a:cxn ang="0">
                    <a:pos x="138" y="31"/>
                  </a:cxn>
                  <a:cxn ang="0">
                    <a:pos x="140" y="39"/>
                  </a:cxn>
                  <a:cxn ang="0">
                    <a:pos x="141" y="44"/>
                  </a:cxn>
                  <a:cxn ang="0">
                    <a:pos x="145" y="63"/>
                  </a:cxn>
                  <a:cxn ang="0">
                    <a:pos x="143" y="65"/>
                  </a:cxn>
                  <a:cxn ang="0">
                    <a:pos x="145" y="72"/>
                  </a:cxn>
                  <a:cxn ang="0">
                    <a:pos x="145" y="73"/>
                  </a:cxn>
                  <a:cxn ang="0">
                    <a:pos x="143" y="75"/>
                  </a:cxn>
                  <a:cxn ang="0">
                    <a:pos x="112" y="87"/>
                  </a:cxn>
                  <a:cxn ang="0">
                    <a:pos x="109" y="87"/>
                  </a:cxn>
                  <a:cxn ang="0">
                    <a:pos x="102" y="80"/>
                  </a:cxn>
                  <a:cxn ang="0">
                    <a:pos x="104" y="89"/>
                  </a:cxn>
                  <a:cxn ang="0">
                    <a:pos x="94" y="94"/>
                  </a:cxn>
                  <a:cxn ang="0">
                    <a:pos x="65" y="101"/>
                  </a:cxn>
                  <a:cxn ang="0">
                    <a:pos x="51" y="116"/>
                  </a:cxn>
                  <a:cxn ang="0">
                    <a:pos x="13" y="143"/>
                  </a:cxn>
                  <a:cxn ang="0">
                    <a:pos x="12" y="142"/>
                  </a:cxn>
                  <a:cxn ang="0">
                    <a:pos x="5" y="133"/>
                  </a:cxn>
                  <a:cxn ang="0">
                    <a:pos x="20" y="118"/>
                  </a:cxn>
                  <a:cxn ang="0">
                    <a:pos x="13" y="111"/>
                  </a:cxn>
                  <a:cxn ang="0">
                    <a:pos x="12" y="102"/>
                  </a:cxn>
                  <a:cxn ang="0">
                    <a:pos x="8" y="85"/>
                  </a:cxn>
                </a:cxnLst>
                <a:rect l="0" t="0" r="r" b="b"/>
                <a:pathLst>
                  <a:path w="145" h="143">
                    <a:moveTo>
                      <a:pt x="8" y="85"/>
                    </a:moveTo>
                    <a:lnTo>
                      <a:pt x="6" y="70"/>
                    </a:lnTo>
                    <a:lnTo>
                      <a:pt x="0" y="31"/>
                    </a:lnTo>
                    <a:lnTo>
                      <a:pt x="34" y="22"/>
                    </a:lnTo>
                    <a:lnTo>
                      <a:pt x="35" y="22"/>
                    </a:lnTo>
                    <a:lnTo>
                      <a:pt x="51" y="19"/>
                    </a:lnTo>
                    <a:lnTo>
                      <a:pt x="51" y="22"/>
                    </a:lnTo>
                    <a:lnTo>
                      <a:pt x="56" y="20"/>
                    </a:lnTo>
                    <a:lnTo>
                      <a:pt x="56" y="17"/>
                    </a:lnTo>
                    <a:lnTo>
                      <a:pt x="66" y="15"/>
                    </a:lnTo>
                    <a:lnTo>
                      <a:pt x="68" y="15"/>
                    </a:lnTo>
                    <a:lnTo>
                      <a:pt x="70" y="15"/>
                    </a:lnTo>
                    <a:lnTo>
                      <a:pt x="70" y="14"/>
                    </a:lnTo>
                    <a:lnTo>
                      <a:pt x="75" y="14"/>
                    </a:lnTo>
                    <a:lnTo>
                      <a:pt x="104" y="7"/>
                    </a:lnTo>
                    <a:lnTo>
                      <a:pt x="107" y="5"/>
                    </a:lnTo>
                    <a:lnTo>
                      <a:pt x="129" y="0"/>
                    </a:lnTo>
                    <a:lnTo>
                      <a:pt x="129" y="2"/>
                    </a:lnTo>
                    <a:lnTo>
                      <a:pt x="138" y="31"/>
                    </a:lnTo>
                    <a:lnTo>
                      <a:pt x="140" y="39"/>
                    </a:lnTo>
                    <a:lnTo>
                      <a:pt x="141" y="44"/>
                    </a:lnTo>
                    <a:lnTo>
                      <a:pt x="145" y="63"/>
                    </a:lnTo>
                    <a:lnTo>
                      <a:pt x="143" y="65"/>
                    </a:lnTo>
                    <a:lnTo>
                      <a:pt x="145" y="72"/>
                    </a:lnTo>
                    <a:lnTo>
                      <a:pt x="145" y="73"/>
                    </a:lnTo>
                    <a:lnTo>
                      <a:pt x="143" y="75"/>
                    </a:lnTo>
                    <a:lnTo>
                      <a:pt x="112" y="87"/>
                    </a:lnTo>
                    <a:lnTo>
                      <a:pt x="109" y="87"/>
                    </a:lnTo>
                    <a:lnTo>
                      <a:pt x="102" y="80"/>
                    </a:lnTo>
                    <a:lnTo>
                      <a:pt x="104" y="89"/>
                    </a:lnTo>
                    <a:lnTo>
                      <a:pt x="94" y="94"/>
                    </a:lnTo>
                    <a:lnTo>
                      <a:pt x="65" y="101"/>
                    </a:lnTo>
                    <a:lnTo>
                      <a:pt x="51" y="116"/>
                    </a:lnTo>
                    <a:lnTo>
                      <a:pt x="13" y="143"/>
                    </a:lnTo>
                    <a:lnTo>
                      <a:pt x="12" y="142"/>
                    </a:lnTo>
                    <a:lnTo>
                      <a:pt x="5" y="133"/>
                    </a:lnTo>
                    <a:lnTo>
                      <a:pt x="20" y="118"/>
                    </a:lnTo>
                    <a:lnTo>
                      <a:pt x="13" y="111"/>
                    </a:lnTo>
                    <a:lnTo>
                      <a:pt x="12" y="102"/>
                    </a:lnTo>
                    <a:lnTo>
                      <a:pt x="8" y="85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lIns="44450" tIns="44450" rIns="44450" bIns="4445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53565A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" name="Freeform 24">
                <a:extLst>
                  <a:ext uri="{FF2B5EF4-FFF2-40B4-BE49-F238E27FC236}">
                    <a16:creationId xmlns:a16="http://schemas.microsoft.com/office/drawing/2014/main" id="{23B4526D-A169-4754-A2A2-822C6AC0A6EF}"/>
                  </a:ext>
                </a:extLst>
              </p:cNvPr>
              <p:cNvSpPr>
                <a:spLocks noEditPoints="1"/>
              </p:cNvSpPr>
              <p:nvPr/>
            </p:nvSpPr>
            <p:spPr bwMode="gray">
              <a:xfrm>
                <a:off x="8321290" y="2831867"/>
                <a:ext cx="107888" cy="132041"/>
              </a:xfrm>
              <a:custGeom>
                <a:avLst/>
                <a:gdLst/>
                <a:ahLst/>
                <a:cxnLst>
                  <a:cxn ang="0">
                    <a:pos x="12" y="51"/>
                  </a:cxn>
                  <a:cxn ang="0">
                    <a:pos x="11" y="46"/>
                  </a:cxn>
                  <a:cxn ang="0">
                    <a:pos x="9" y="38"/>
                  </a:cxn>
                  <a:cxn ang="0">
                    <a:pos x="0" y="9"/>
                  </a:cxn>
                  <a:cxn ang="0">
                    <a:pos x="24" y="2"/>
                  </a:cxn>
                  <a:cxn ang="0">
                    <a:pos x="33" y="0"/>
                  </a:cxn>
                  <a:cxn ang="0">
                    <a:pos x="33" y="3"/>
                  </a:cxn>
                  <a:cxn ang="0">
                    <a:pos x="36" y="12"/>
                  </a:cxn>
                  <a:cxn ang="0">
                    <a:pos x="40" y="10"/>
                  </a:cxn>
                  <a:cxn ang="0">
                    <a:pos x="40" y="14"/>
                  </a:cxn>
                  <a:cxn ang="0">
                    <a:pos x="40" y="15"/>
                  </a:cxn>
                  <a:cxn ang="0">
                    <a:pos x="41" y="19"/>
                  </a:cxn>
                  <a:cxn ang="0">
                    <a:pos x="41" y="22"/>
                  </a:cxn>
                  <a:cxn ang="0">
                    <a:pos x="43" y="24"/>
                  </a:cxn>
                  <a:cxn ang="0">
                    <a:pos x="48" y="24"/>
                  </a:cxn>
                  <a:cxn ang="0">
                    <a:pos x="53" y="29"/>
                  </a:cxn>
                  <a:cxn ang="0">
                    <a:pos x="50" y="33"/>
                  </a:cxn>
                  <a:cxn ang="0">
                    <a:pos x="41" y="27"/>
                  </a:cxn>
                  <a:cxn ang="0">
                    <a:pos x="38" y="26"/>
                  </a:cxn>
                  <a:cxn ang="0">
                    <a:pos x="41" y="31"/>
                  </a:cxn>
                  <a:cxn ang="0">
                    <a:pos x="40" y="38"/>
                  </a:cxn>
                  <a:cxn ang="0">
                    <a:pos x="43" y="55"/>
                  </a:cxn>
                  <a:cxn ang="0">
                    <a:pos x="41" y="67"/>
                  </a:cxn>
                  <a:cxn ang="0">
                    <a:pos x="24" y="79"/>
                  </a:cxn>
                  <a:cxn ang="0">
                    <a:pos x="14" y="82"/>
                  </a:cxn>
                  <a:cxn ang="0">
                    <a:pos x="16" y="80"/>
                  </a:cxn>
                  <a:cxn ang="0">
                    <a:pos x="16" y="79"/>
                  </a:cxn>
                  <a:cxn ang="0">
                    <a:pos x="14" y="72"/>
                  </a:cxn>
                  <a:cxn ang="0">
                    <a:pos x="16" y="70"/>
                  </a:cxn>
                  <a:cxn ang="0">
                    <a:pos x="12" y="51"/>
                  </a:cxn>
                  <a:cxn ang="0">
                    <a:pos x="55" y="31"/>
                  </a:cxn>
                  <a:cxn ang="0">
                    <a:pos x="60" y="33"/>
                  </a:cxn>
                  <a:cxn ang="0">
                    <a:pos x="67" y="48"/>
                  </a:cxn>
                  <a:cxn ang="0">
                    <a:pos x="62" y="53"/>
                  </a:cxn>
                  <a:cxn ang="0">
                    <a:pos x="55" y="31"/>
                  </a:cxn>
                  <a:cxn ang="0">
                    <a:pos x="52" y="38"/>
                  </a:cxn>
                  <a:cxn ang="0">
                    <a:pos x="55" y="36"/>
                  </a:cxn>
                  <a:cxn ang="0">
                    <a:pos x="59" y="53"/>
                  </a:cxn>
                  <a:cxn ang="0">
                    <a:pos x="55" y="53"/>
                  </a:cxn>
                  <a:cxn ang="0">
                    <a:pos x="50" y="58"/>
                  </a:cxn>
                  <a:cxn ang="0">
                    <a:pos x="52" y="38"/>
                  </a:cxn>
                </a:cxnLst>
                <a:rect l="0" t="0" r="r" b="b"/>
                <a:pathLst>
                  <a:path w="67" h="82">
                    <a:moveTo>
                      <a:pt x="12" y="51"/>
                    </a:moveTo>
                    <a:lnTo>
                      <a:pt x="11" y="46"/>
                    </a:lnTo>
                    <a:lnTo>
                      <a:pt x="9" y="38"/>
                    </a:lnTo>
                    <a:lnTo>
                      <a:pt x="0" y="9"/>
                    </a:lnTo>
                    <a:lnTo>
                      <a:pt x="24" y="2"/>
                    </a:lnTo>
                    <a:lnTo>
                      <a:pt x="33" y="0"/>
                    </a:lnTo>
                    <a:lnTo>
                      <a:pt x="33" y="3"/>
                    </a:lnTo>
                    <a:lnTo>
                      <a:pt x="36" y="12"/>
                    </a:lnTo>
                    <a:lnTo>
                      <a:pt x="40" y="10"/>
                    </a:lnTo>
                    <a:lnTo>
                      <a:pt x="40" y="14"/>
                    </a:lnTo>
                    <a:lnTo>
                      <a:pt x="40" y="15"/>
                    </a:lnTo>
                    <a:lnTo>
                      <a:pt x="41" y="19"/>
                    </a:lnTo>
                    <a:lnTo>
                      <a:pt x="41" y="22"/>
                    </a:lnTo>
                    <a:lnTo>
                      <a:pt x="43" y="24"/>
                    </a:lnTo>
                    <a:lnTo>
                      <a:pt x="48" y="24"/>
                    </a:lnTo>
                    <a:lnTo>
                      <a:pt x="53" y="29"/>
                    </a:lnTo>
                    <a:lnTo>
                      <a:pt x="50" y="33"/>
                    </a:lnTo>
                    <a:lnTo>
                      <a:pt x="41" y="27"/>
                    </a:lnTo>
                    <a:lnTo>
                      <a:pt x="38" y="26"/>
                    </a:lnTo>
                    <a:lnTo>
                      <a:pt x="41" y="31"/>
                    </a:lnTo>
                    <a:lnTo>
                      <a:pt x="40" y="38"/>
                    </a:lnTo>
                    <a:lnTo>
                      <a:pt x="43" y="55"/>
                    </a:lnTo>
                    <a:lnTo>
                      <a:pt x="41" y="67"/>
                    </a:lnTo>
                    <a:lnTo>
                      <a:pt x="24" y="79"/>
                    </a:lnTo>
                    <a:lnTo>
                      <a:pt x="14" y="82"/>
                    </a:lnTo>
                    <a:lnTo>
                      <a:pt x="16" y="80"/>
                    </a:lnTo>
                    <a:lnTo>
                      <a:pt x="16" y="79"/>
                    </a:lnTo>
                    <a:lnTo>
                      <a:pt x="14" y="72"/>
                    </a:lnTo>
                    <a:lnTo>
                      <a:pt x="16" y="70"/>
                    </a:lnTo>
                    <a:lnTo>
                      <a:pt x="12" y="51"/>
                    </a:lnTo>
                    <a:close/>
                    <a:moveTo>
                      <a:pt x="55" y="31"/>
                    </a:moveTo>
                    <a:lnTo>
                      <a:pt x="60" y="33"/>
                    </a:lnTo>
                    <a:lnTo>
                      <a:pt x="67" y="48"/>
                    </a:lnTo>
                    <a:lnTo>
                      <a:pt x="62" y="53"/>
                    </a:lnTo>
                    <a:lnTo>
                      <a:pt x="55" y="31"/>
                    </a:lnTo>
                    <a:close/>
                    <a:moveTo>
                      <a:pt x="52" y="38"/>
                    </a:moveTo>
                    <a:lnTo>
                      <a:pt x="55" y="36"/>
                    </a:lnTo>
                    <a:lnTo>
                      <a:pt x="59" y="53"/>
                    </a:lnTo>
                    <a:lnTo>
                      <a:pt x="55" y="53"/>
                    </a:lnTo>
                    <a:lnTo>
                      <a:pt x="50" y="58"/>
                    </a:lnTo>
                    <a:lnTo>
                      <a:pt x="52" y="38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lIns="44450" tIns="44450" rIns="44450" bIns="4445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53565A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" name="Freeform 25">
                <a:extLst>
                  <a:ext uri="{FF2B5EF4-FFF2-40B4-BE49-F238E27FC236}">
                    <a16:creationId xmlns:a16="http://schemas.microsoft.com/office/drawing/2014/main" id="{80497C4F-79E2-4D40-8E9B-A361F01B97C7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7942879" y="3044421"/>
                <a:ext cx="178740" cy="412227"/>
              </a:xfrm>
              <a:custGeom>
                <a:avLst/>
                <a:gdLst/>
                <a:ahLst/>
                <a:cxnLst>
                  <a:cxn ang="0">
                    <a:pos x="5" y="186"/>
                  </a:cxn>
                  <a:cxn ang="0">
                    <a:pos x="5" y="181"/>
                  </a:cxn>
                  <a:cxn ang="0">
                    <a:pos x="8" y="177"/>
                  </a:cxn>
                  <a:cxn ang="0">
                    <a:pos x="13" y="171"/>
                  </a:cxn>
                  <a:cxn ang="0">
                    <a:pos x="20" y="167"/>
                  </a:cxn>
                  <a:cxn ang="0">
                    <a:pos x="29" y="162"/>
                  </a:cxn>
                  <a:cxn ang="0">
                    <a:pos x="27" y="157"/>
                  </a:cxn>
                  <a:cxn ang="0">
                    <a:pos x="29" y="152"/>
                  </a:cxn>
                  <a:cxn ang="0">
                    <a:pos x="32" y="150"/>
                  </a:cxn>
                  <a:cxn ang="0">
                    <a:pos x="37" y="143"/>
                  </a:cxn>
                  <a:cxn ang="0">
                    <a:pos x="44" y="138"/>
                  </a:cxn>
                  <a:cxn ang="0">
                    <a:pos x="54" y="130"/>
                  </a:cxn>
                  <a:cxn ang="0">
                    <a:pos x="53" y="124"/>
                  </a:cxn>
                  <a:cxn ang="0">
                    <a:pos x="39" y="114"/>
                  </a:cxn>
                  <a:cxn ang="0">
                    <a:pos x="34" y="111"/>
                  </a:cxn>
                  <a:cxn ang="0">
                    <a:pos x="29" y="104"/>
                  </a:cxn>
                  <a:cxn ang="0">
                    <a:pos x="25" y="106"/>
                  </a:cxn>
                  <a:cxn ang="0">
                    <a:pos x="20" y="100"/>
                  </a:cxn>
                  <a:cxn ang="0">
                    <a:pos x="17" y="92"/>
                  </a:cxn>
                  <a:cxn ang="0">
                    <a:pos x="8" y="92"/>
                  </a:cxn>
                  <a:cxn ang="0">
                    <a:pos x="8" y="90"/>
                  </a:cxn>
                  <a:cxn ang="0">
                    <a:pos x="6" y="85"/>
                  </a:cxn>
                  <a:cxn ang="0">
                    <a:pos x="6" y="80"/>
                  </a:cxn>
                  <a:cxn ang="0">
                    <a:pos x="5" y="75"/>
                  </a:cxn>
                  <a:cxn ang="0">
                    <a:pos x="5" y="70"/>
                  </a:cxn>
                  <a:cxn ang="0">
                    <a:pos x="10" y="66"/>
                  </a:cxn>
                  <a:cxn ang="0">
                    <a:pos x="8" y="61"/>
                  </a:cxn>
                  <a:cxn ang="0">
                    <a:pos x="12" y="56"/>
                  </a:cxn>
                  <a:cxn ang="0">
                    <a:pos x="8" y="54"/>
                  </a:cxn>
                  <a:cxn ang="0">
                    <a:pos x="3" y="47"/>
                  </a:cxn>
                  <a:cxn ang="0">
                    <a:pos x="6" y="42"/>
                  </a:cxn>
                  <a:cxn ang="0">
                    <a:pos x="12" y="36"/>
                  </a:cxn>
                  <a:cxn ang="0">
                    <a:pos x="12" y="34"/>
                  </a:cxn>
                  <a:cxn ang="0">
                    <a:pos x="13" y="30"/>
                  </a:cxn>
                  <a:cxn ang="0">
                    <a:pos x="18" y="18"/>
                  </a:cxn>
                  <a:cxn ang="0">
                    <a:pos x="20" y="10"/>
                  </a:cxn>
                  <a:cxn ang="0">
                    <a:pos x="22" y="6"/>
                  </a:cxn>
                  <a:cxn ang="0">
                    <a:pos x="58" y="10"/>
                  </a:cxn>
                  <a:cxn ang="0">
                    <a:pos x="71" y="15"/>
                  </a:cxn>
                  <a:cxn ang="0">
                    <a:pos x="100" y="27"/>
                  </a:cxn>
                  <a:cxn ang="0">
                    <a:pos x="100" y="36"/>
                  </a:cxn>
                  <a:cxn ang="0">
                    <a:pos x="97" y="53"/>
                  </a:cxn>
                  <a:cxn ang="0">
                    <a:pos x="90" y="65"/>
                  </a:cxn>
                  <a:cxn ang="0">
                    <a:pos x="88" y="61"/>
                  </a:cxn>
                  <a:cxn ang="0">
                    <a:pos x="82" y="80"/>
                  </a:cxn>
                  <a:cxn ang="0">
                    <a:pos x="87" y="87"/>
                  </a:cxn>
                  <a:cxn ang="0">
                    <a:pos x="109" y="95"/>
                  </a:cxn>
                  <a:cxn ang="0">
                    <a:pos x="106" y="119"/>
                  </a:cxn>
                  <a:cxn ang="0">
                    <a:pos x="111" y="121"/>
                  </a:cxn>
                  <a:cxn ang="0">
                    <a:pos x="106" y="126"/>
                  </a:cxn>
                  <a:cxn ang="0">
                    <a:pos x="106" y="145"/>
                  </a:cxn>
                  <a:cxn ang="0">
                    <a:pos x="106" y="174"/>
                  </a:cxn>
                  <a:cxn ang="0">
                    <a:pos x="102" y="186"/>
                  </a:cxn>
                  <a:cxn ang="0">
                    <a:pos x="97" y="189"/>
                  </a:cxn>
                  <a:cxn ang="0">
                    <a:pos x="95" y="203"/>
                  </a:cxn>
                  <a:cxn ang="0">
                    <a:pos x="83" y="217"/>
                  </a:cxn>
                  <a:cxn ang="0">
                    <a:pos x="75" y="247"/>
                  </a:cxn>
                  <a:cxn ang="0">
                    <a:pos x="71" y="256"/>
                  </a:cxn>
                  <a:cxn ang="0">
                    <a:pos x="66" y="239"/>
                  </a:cxn>
                  <a:cxn ang="0">
                    <a:pos x="54" y="232"/>
                  </a:cxn>
                  <a:cxn ang="0">
                    <a:pos x="18" y="222"/>
                  </a:cxn>
                  <a:cxn ang="0">
                    <a:pos x="5" y="203"/>
                  </a:cxn>
                  <a:cxn ang="0">
                    <a:pos x="5" y="186"/>
                  </a:cxn>
                </a:cxnLst>
                <a:rect l="0" t="0" r="r" b="b"/>
                <a:pathLst>
                  <a:path w="111" h="256">
                    <a:moveTo>
                      <a:pt x="5" y="186"/>
                    </a:moveTo>
                    <a:lnTo>
                      <a:pt x="5" y="186"/>
                    </a:lnTo>
                    <a:lnTo>
                      <a:pt x="5" y="184"/>
                    </a:lnTo>
                    <a:lnTo>
                      <a:pt x="5" y="181"/>
                    </a:lnTo>
                    <a:lnTo>
                      <a:pt x="8" y="179"/>
                    </a:lnTo>
                    <a:lnTo>
                      <a:pt x="8" y="177"/>
                    </a:lnTo>
                    <a:lnTo>
                      <a:pt x="8" y="176"/>
                    </a:lnTo>
                    <a:lnTo>
                      <a:pt x="13" y="171"/>
                    </a:lnTo>
                    <a:lnTo>
                      <a:pt x="20" y="169"/>
                    </a:lnTo>
                    <a:lnTo>
                      <a:pt x="20" y="167"/>
                    </a:lnTo>
                    <a:lnTo>
                      <a:pt x="25" y="164"/>
                    </a:lnTo>
                    <a:lnTo>
                      <a:pt x="29" y="162"/>
                    </a:lnTo>
                    <a:lnTo>
                      <a:pt x="29" y="160"/>
                    </a:lnTo>
                    <a:lnTo>
                      <a:pt x="27" y="157"/>
                    </a:lnTo>
                    <a:lnTo>
                      <a:pt x="27" y="155"/>
                    </a:lnTo>
                    <a:lnTo>
                      <a:pt x="29" y="152"/>
                    </a:lnTo>
                    <a:lnTo>
                      <a:pt x="30" y="152"/>
                    </a:lnTo>
                    <a:lnTo>
                      <a:pt x="32" y="150"/>
                    </a:lnTo>
                    <a:lnTo>
                      <a:pt x="32" y="148"/>
                    </a:lnTo>
                    <a:lnTo>
                      <a:pt x="37" y="143"/>
                    </a:lnTo>
                    <a:lnTo>
                      <a:pt x="39" y="141"/>
                    </a:lnTo>
                    <a:lnTo>
                      <a:pt x="44" y="138"/>
                    </a:lnTo>
                    <a:lnTo>
                      <a:pt x="47" y="133"/>
                    </a:lnTo>
                    <a:lnTo>
                      <a:pt x="54" y="130"/>
                    </a:lnTo>
                    <a:lnTo>
                      <a:pt x="54" y="128"/>
                    </a:lnTo>
                    <a:lnTo>
                      <a:pt x="53" y="124"/>
                    </a:lnTo>
                    <a:lnTo>
                      <a:pt x="42" y="119"/>
                    </a:lnTo>
                    <a:lnTo>
                      <a:pt x="39" y="114"/>
                    </a:lnTo>
                    <a:lnTo>
                      <a:pt x="36" y="112"/>
                    </a:lnTo>
                    <a:lnTo>
                      <a:pt x="34" y="111"/>
                    </a:lnTo>
                    <a:lnTo>
                      <a:pt x="32" y="111"/>
                    </a:lnTo>
                    <a:lnTo>
                      <a:pt x="29" y="104"/>
                    </a:lnTo>
                    <a:lnTo>
                      <a:pt x="27" y="104"/>
                    </a:lnTo>
                    <a:lnTo>
                      <a:pt x="25" y="106"/>
                    </a:lnTo>
                    <a:lnTo>
                      <a:pt x="22" y="104"/>
                    </a:lnTo>
                    <a:lnTo>
                      <a:pt x="20" y="100"/>
                    </a:lnTo>
                    <a:lnTo>
                      <a:pt x="18" y="94"/>
                    </a:lnTo>
                    <a:lnTo>
                      <a:pt x="17" y="92"/>
                    </a:lnTo>
                    <a:lnTo>
                      <a:pt x="13" y="90"/>
                    </a:lnTo>
                    <a:lnTo>
                      <a:pt x="8" y="92"/>
                    </a:lnTo>
                    <a:lnTo>
                      <a:pt x="8" y="92"/>
                    </a:lnTo>
                    <a:lnTo>
                      <a:pt x="8" y="90"/>
                    </a:lnTo>
                    <a:lnTo>
                      <a:pt x="6" y="87"/>
                    </a:lnTo>
                    <a:lnTo>
                      <a:pt x="6" y="85"/>
                    </a:lnTo>
                    <a:lnTo>
                      <a:pt x="5" y="83"/>
                    </a:lnTo>
                    <a:lnTo>
                      <a:pt x="6" y="80"/>
                    </a:lnTo>
                    <a:lnTo>
                      <a:pt x="5" y="78"/>
                    </a:lnTo>
                    <a:lnTo>
                      <a:pt x="5" y="75"/>
                    </a:lnTo>
                    <a:lnTo>
                      <a:pt x="3" y="73"/>
                    </a:lnTo>
                    <a:lnTo>
                      <a:pt x="5" y="70"/>
                    </a:lnTo>
                    <a:lnTo>
                      <a:pt x="8" y="68"/>
                    </a:lnTo>
                    <a:lnTo>
                      <a:pt x="10" y="66"/>
                    </a:lnTo>
                    <a:lnTo>
                      <a:pt x="10" y="63"/>
                    </a:lnTo>
                    <a:lnTo>
                      <a:pt x="8" y="61"/>
                    </a:lnTo>
                    <a:lnTo>
                      <a:pt x="12" y="58"/>
                    </a:lnTo>
                    <a:lnTo>
                      <a:pt x="12" y="56"/>
                    </a:lnTo>
                    <a:lnTo>
                      <a:pt x="10" y="56"/>
                    </a:lnTo>
                    <a:lnTo>
                      <a:pt x="8" y="54"/>
                    </a:lnTo>
                    <a:lnTo>
                      <a:pt x="3" y="49"/>
                    </a:lnTo>
                    <a:lnTo>
                      <a:pt x="3" y="47"/>
                    </a:lnTo>
                    <a:lnTo>
                      <a:pt x="3" y="44"/>
                    </a:lnTo>
                    <a:lnTo>
                      <a:pt x="6" y="42"/>
                    </a:lnTo>
                    <a:lnTo>
                      <a:pt x="10" y="41"/>
                    </a:lnTo>
                    <a:lnTo>
                      <a:pt x="12" y="36"/>
                    </a:lnTo>
                    <a:lnTo>
                      <a:pt x="13" y="34"/>
                    </a:lnTo>
                    <a:lnTo>
                      <a:pt x="12" y="34"/>
                    </a:lnTo>
                    <a:lnTo>
                      <a:pt x="12" y="32"/>
                    </a:lnTo>
                    <a:lnTo>
                      <a:pt x="13" y="30"/>
                    </a:lnTo>
                    <a:lnTo>
                      <a:pt x="17" y="25"/>
                    </a:lnTo>
                    <a:lnTo>
                      <a:pt x="18" y="18"/>
                    </a:lnTo>
                    <a:lnTo>
                      <a:pt x="18" y="17"/>
                    </a:lnTo>
                    <a:lnTo>
                      <a:pt x="20" y="10"/>
                    </a:lnTo>
                    <a:lnTo>
                      <a:pt x="22" y="8"/>
                    </a:lnTo>
                    <a:lnTo>
                      <a:pt x="22" y="6"/>
                    </a:lnTo>
                    <a:lnTo>
                      <a:pt x="29" y="0"/>
                    </a:lnTo>
                    <a:lnTo>
                      <a:pt x="58" y="10"/>
                    </a:lnTo>
                    <a:lnTo>
                      <a:pt x="70" y="15"/>
                    </a:lnTo>
                    <a:lnTo>
                      <a:pt x="71" y="15"/>
                    </a:lnTo>
                    <a:lnTo>
                      <a:pt x="99" y="22"/>
                    </a:lnTo>
                    <a:lnTo>
                      <a:pt x="100" y="27"/>
                    </a:lnTo>
                    <a:lnTo>
                      <a:pt x="100" y="30"/>
                    </a:lnTo>
                    <a:lnTo>
                      <a:pt x="100" y="36"/>
                    </a:lnTo>
                    <a:lnTo>
                      <a:pt x="99" y="46"/>
                    </a:lnTo>
                    <a:lnTo>
                      <a:pt x="97" y="53"/>
                    </a:lnTo>
                    <a:lnTo>
                      <a:pt x="99" y="56"/>
                    </a:lnTo>
                    <a:lnTo>
                      <a:pt x="90" y="65"/>
                    </a:lnTo>
                    <a:lnTo>
                      <a:pt x="90" y="58"/>
                    </a:lnTo>
                    <a:lnTo>
                      <a:pt x="88" y="61"/>
                    </a:lnTo>
                    <a:lnTo>
                      <a:pt x="85" y="71"/>
                    </a:lnTo>
                    <a:lnTo>
                      <a:pt x="82" y="80"/>
                    </a:lnTo>
                    <a:lnTo>
                      <a:pt x="83" y="85"/>
                    </a:lnTo>
                    <a:lnTo>
                      <a:pt x="87" y="87"/>
                    </a:lnTo>
                    <a:lnTo>
                      <a:pt x="95" y="85"/>
                    </a:lnTo>
                    <a:lnTo>
                      <a:pt x="109" y="95"/>
                    </a:lnTo>
                    <a:lnTo>
                      <a:pt x="111" y="119"/>
                    </a:lnTo>
                    <a:lnTo>
                      <a:pt x="106" y="119"/>
                    </a:lnTo>
                    <a:lnTo>
                      <a:pt x="107" y="121"/>
                    </a:lnTo>
                    <a:lnTo>
                      <a:pt x="111" y="121"/>
                    </a:lnTo>
                    <a:lnTo>
                      <a:pt x="111" y="124"/>
                    </a:lnTo>
                    <a:lnTo>
                      <a:pt x="106" y="126"/>
                    </a:lnTo>
                    <a:lnTo>
                      <a:pt x="109" y="126"/>
                    </a:lnTo>
                    <a:lnTo>
                      <a:pt x="106" y="145"/>
                    </a:lnTo>
                    <a:lnTo>
                      <a:pt x="109" y="162"/>
                    </a:lnTo>
                    <a:lnTo>
                      <a:pt x="106" y="174"/>
                    </a:lnTo>
                    <a:lnTo>
                      <a:pt x="100" y="181"/>
                    </a:lnTo>
                    <a:lnTo>
                      <a:pt x="102" y="186"/>
                    </a:lnTo>
                    <a:lnTo>
                      <a:pt x="94" y="186"/>
                    </a:lnTo>
                    <a:lnTo>
                      <a:pt x="97" y="189"/>
                    </a:lnTo>
                    <a:lnTo>
                      <a:pt x="94" y="198"/>
                    </a:lnTo>
                    <a:lnTo>
                      <a:pt x="95" y="203"/>
                    </a:lnTo>
                    <a:lnTo>
                      <a:pt x="82" y="217"/>
                    </a:lnTo>
                    <a:lnTo>
                      <a:pt x="83" y="217"/>
                    </a:lnTo>
                    <a:lnTo>
                      <a:pt x="85" y="220"/>
                    </a:lnTo>
                    <a:lnTo>
                      <a:pt x="75" y="247"/>
                    </a:lnTo>
                    <a:lnTo>
                      <a:pt x="70" y="253"/>
                    </a:lnTo>
                    <a:lnTo>
                      <a:pt x="71" y="256"/>
                    </a:lnTo>
                    <a:lnTo>
                      <a:pt x="63" y="256"/>
                    </a:lnTo>
                    <a:lnTo>
                      <a:pt x="66" y="239"/>
                    </a:lnTo>
                    <a:lnTo>
                      <a:pt x="63" y="234"/>
                    </a:lnTo>
                    <a:lnTo>
                      <a:pt x="54" y="232"/>
                    </a:lnTo>
                    <a:lnTo>
                      <a:pt x="46" y="235"/>
                    </a:lnTo>
                    <a:lnTo>
                      <a:pt x="18" y="222"/>
                    </a:lnTo>
                    <a:lnTo>
                      <a:pt x="5" y="212"/>
                    </a:lnTo>
                    <a:lnTo>
                      <a:pt x="5" y="203"/>
                    </a:lnTo>
                    <a:lnTo>
                      <a:pt x="0" y="198"/>
                    </a:lnTo>
                    <a:lnTo>
                      <a:pt x="5" y="186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lIns="44450" tIns="44450" rIns="44450" bIns="4445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53565A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" name="Freeform 26">
                <a:extLst>
                  <a:ext uri="{FF2B5EF4-FFF2-40B4-BE49-F238E27FC236}">
                    <a16:creationId xmlns:a16="http://schemas.microsoft.com/office/drawing/2014/main" id="{EF60E13E-E4BA-4EFD-90C6-CE9AC18AD303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6332617" y="3195786"/>
                <a:ext cx="426720" cy="731059"/>
              </a:xfrm>
              <a:custGeom>
                <a:avLst/>
                <a:gdLst/>
                <a:ahLst/>
                <a:cxnLst>
                  <a:cxn ang="0">
                    <a:pos x="143" y="401"/>
                  </a:cxn>
                  <a:cxn ang="0">
                    <a:pos x="135" y="405"/>
                  </a:cxn>
                  <a:cxn ang="0">
                    <a:pos x="135" y="411"/>
                  </a:cxn>
                  <a:cxn ang="0">
                    <a:pos x="131" y="425"/>
                  </a:cxn>
                  <a:cxn ang="0">
                    <a:pos x="125" y="435"/>
                  </a:cxn>
                  <a:cxn ang="0">
                    <a:pos x="119" y="429"/>
                  </a:cxn>
                  <a:cxn ang="0">
                    <a:pos x="106" y="422"/>
                  </a:cxn>
                  <a:cxn ang="0">
                    <a:pos x="90" y="430"/>
                  </a:cxn>
                  <a:cxn ang="0">
                    <a:pos x="78" y="442"/>
                  </a:cxn>
                  <a:cxn ang="0">
                    <a:pos x="60" y="432"/>
                  </a:cxn>
                  <a:cxn ang="0">
                    <a:pos x="43" y="439"/>
                  </a:cxn>
                  <a:cxn ang="0">
                    <a:pos x="34" y="439"/>
                  </a:cxn>
                  <a:cxn ang="0">
                    <a:pos x="20" y="441"/>
                  </a:cxn>
                  <a:cxn ang="0">
                    <a:pos x="17" y="447"/>
                  </a:cxn>
                  <a:cxn ang="0">
                    <a:pos x="7" y="451"/>
                  </a:cxn>
                  <a:cxn ang="0">
                    <a:pos x="2" y="446"/>
                  </a:cxn>
                  <a:cxn ang="0">
                    <a:pos x="5" y="439"/>
                  </a:cxn>
                  <a:cxn ang="0">
                    <a:pos x="3" y="435"/>
                  </a:cxn>
                  <a:cxn ang="0">
                    <a:pos x="3" y="425"/>
                  </a:cxn>
                  <a:cxn ang="0">
                    <a:pos x="5" y="420"/>
                  </a:cxn>
                  <a:cxn ang="0">
                    <a:pos x="7" y="408"/>
                  </a:cxn>
                  <a:cxn ang="0">
                    <a:pos x="12" y="400"/>
                  </a:cxn>
                  <a:cxn ang="0">
                    <a:pos x="17" y="398"/>
                  </a:cxn>
                  <a:cxn ang="0">
                    <a:pos x="24" y="379"/>
                  </a:cxn>
                  <a:cxn ang="0">
                    <a:pos x="31" y="372"/>
                  </a:cxn>
                  <a:cxn ang="0">
                    <a:pos x="32" y="360"/>
                  </a:cxn>
                  <a:cxn ang="0">
                    <a:pos x="41" y="343"/>
                  </a:cxn>
                  <a:cxn ang="0">
                    <a:pos x="37" y="329"/>
                  </a:cxn>
                  <a:cxn ang="0">
                    <a:pos x="32" y="319"/>
                  </a:cxn>
                  <a:cxn ang="0">
                    <a:pos x="25" y="307"/>
                  </a:cxn>
                  <a:cxn ang="0">
                    <a:pos x="29" y="299"/>
                  </a:cxn>
                  <a:cxn ang="0">
                    <a:pos x="27" y="288"/>
                  </a:cxn>
                  <a:cxn ang="0">
                    <a:pos x="31" y="254"/>
                  </a:cxn>
                  <a:cxn ang="0">
                    <a:pos x="20" y="131"/>
                  </a:cxn>
                  <a:cxn ang="0">
                    <a:pos x="10" y="27"/>
                  </a:cxn>
                  <a:cxn ang="0">
                    <a:pos x="36" y="34"/>
                  </a:cxn>
                  <a:cxn ang="0">
                    <a:pos x="126" y="10"/>
                  </a:cxn>
                  <a:cxn ang="0">
                    <a:pos x="224" y="0"/>
                  </a:cxn>
                  <a:cxn ang="0">
                    <a:pos x="232" y="51"/>
                  </a:cxn>
                  <a:cxn ang="0">
                    <a:pos x="242" y="126"/>
                  </a:cxn>
                  <a:cxn ang="0">
                    <a:pos x="251" y="217"/>
                  </a:cxn>
                  <a:cxn ang="0">
                    <a:pos x="260" y="285"/>
                  </a:cxn>
                  <a:cxn ang="0">
                    <a:pos x="258" y="295"/>
                  </a:cxn>
                  <a:cxn ang="0">
                    <a:pos x="258" y="307"/>
                  </a:cxn>
                  <a:cxn ang="0">
                    <a:pos x="263" y="317"/>
                  </a:cxn>
                  <a:cxn ang="0">
                    <a:pos x="236" y="331"/>
                  </a:cxn>
                  <a:cxn ang="0">
                    <a:pos x="212" y="331"/>
                  </a:cxn>
                  <a:cxn ang="0">
                    <a:pos x="212" y="353"/>
                  </a:cxn>
                  <a:cxn ang="0">
                    <a:pos x="196" y="379"/>
                  </a:cxn>
                  <a:cxn ang="0">
                    <a:pos x="184" y="388"/>
                  </a:cxn>
                  <a:cxn ang="0">
                    <a:pos x="174" y="415"/>
                  </a:cxn>
                  <a:cxn ang="0">
                    <a:pos x="152" y="411"/>
                  </a:cxn>
                </a:cxnLst>
                <a:rect l="0" t="0" r="r" b="b"/>
                <a:pathLst>
                  <a:path w="265" h="454">
                    <a:moveTo>
                      <a:pt x="143" y="398"/>
                    </a:moveTo>
                    <a:lnTo>
                      <a:pt x="142" y="396"/>
                    </a:lnTo>
                    <a:lnTo>
                      <a:pt x="140" y="396"/>
                    </a:lnTo>
                    <a:lnTo>
                      <a:pt x="140" y="400"/>
                    </a:lnTo>
                    <a:lnTo>
                      <a:pt x="143" y="401"/>
                    </a:lnTo>
                    <a:lnTo>
                      <a:pt x="145" y="401"/>
                    </a:lnTo>
                    <a:lnTo>
                      <a:pt x="143" y="403"/>
                    </a:lnTo>
                    <a:lnTo>
                      <a:pt x="140" y="405"/>
                    </a:lnTo>
                    <a:lnTo>
                      <a:pt x="138" y="406"/>
                    </a:lnTo>
                    <a:lnTo>
                      <a:pt x="135" y="405"/>
                    </a:lnTo>
                    <a:lnTo>
                      <a:pt x="133" y="405"/>
                    </a:lnTo>
                    <a:lnTo>
                      <a:pt x="133" y="406"/>
                    </a:lnTo>
                    <a:lnTo>
                      <a:pt x="137" y="408"/>
                    </a:lnTo>
                    <a:lnTo>
                      <a:pt x="137" y="410"/>
                    </a:lnTo>
                    <a:lnTo>
                      <a:pt x="135" y="411"/>
                    </a:lnTo>
                    <a:lnTo>
                      <a:pt x="131" y="413"/>
                    </a:lnTo>
                    <a:lnTo>
                      <a:pt x="130" y="413"/>
                    </a:lnTo>
                    <a:lnTo>
                      <a:pt x="130" y="417"/>
                    </a:lnTo>
                    <a:lnTo>
                      <a:pt x="130" y="420"/>
                    </a:lnTo>
                    <a:lnTo>
                      <a:pt x="131" y="425"/>
                    </a:lnTo>
                    <a:lnTo>
                      <a:pt x="131" y="427"/>
                    </a:lnTo>
                    <a:lnTo>
                      <a:pt x="130" y="427"/>
                    </a:lnTo>
                    <a:lnTo>
                      <a:pt x="126" y="427"/>
                    </a:lnTo>
                    <a:lnTo>
                      <a:pt x="125" y="429"/>
                    </a:lnTo>
                    <a:lnTo>
                      <a:pt x="125" y="435"/>
                    </a:lnTo>
                    <a:lnTo>
                      <a:pt x="121" y="437"/>
                    </a:lnTo>
                    <a:lnTo>
                      <a:pt x="119" y="437"/>
                    </a:lnTo>
                    <a:lnTo>
                      <a:pt x="119" y="435"/>
                    </a:lnTo>
                    <a:lnTo>
                      <a:pt x="119" y="430"/>
                    </a:lnTo>
                    <a:lnTo>
                      <a:pt x="119" y="429"/>
                    </a:lnTo>
                    <a:lnTo>
                      <a:pt x="118" y="430"/>
                    </a:lnTo>
                    <a:lnTo>
                      <a:pt x="114" y="432"/>
                    </a:lnTo>
                    <a:lnTo>
                      <a:pt x="113" y="432"/>
                    </a:lnTo>
                    <a:lnTo>
                      <a:pt x="107" y="423"/>
                    </a:lnTo>
                    <a:lnTo>
                      <a:pt x="106" y="422"/>
                    </a:lnTo>
                    <a:lnTo>
                      <a:pt x="102" y="423"/>
                    </a:lnTo>
                    <a:lnTo>
                      <a:pt x="99" y="427"/>
                    </a:lnTo>
                    <a:lnTo>
                      <a:pt x="97" y="429"/>
                    </a:lnTo>
                    <a:lnTo>
                      <a:pt x="92" y="430"/>
                    </a:lnTo>
                    <a:lnTo>
                      <a:pt x="90" y="430"/>
                    </a:lnTo>
                    <a:lnTo>
                      <a:pt x="89" y="434"/>
                    </a:lnTo>
                    <a:lnTo>
                      <a:pt x="87" y="444"/>
                    </a:lnTo>
                    <a:lnTo>
                      <a:pt x="84" y="447"/>
                    </a:lnTo>
                    <a:lnTo>
                      <a:pt x="82" y="446"/>
                    </a:lnTo>
                    <a:lnTo>
                      <a:pt x="78" y="442"/>
                    </a:lnTo>
                    <a:lnTo>
                      <a:pt x="77" y="442"/>
                    </a:lnTo>
                    <a:lnTo>
                      <a:pt x="73" y="441"/>
                    </a:lnTo>
                    <a:lnTo>
                      <a:pt x="70" y="439"/>
                    </a:lnTo>
                    <a:lnTo>
                      <a:pt x="66" y="437"/>
                    </a:lnTo>
                    <a:lnTo>
                      <a:pt x="60" y="432"/>
                    </a:lnTo>
                    <a:lnTo>
                      <a:pt x="53" y="434"/>
                    </a:lnTo>
                    <a:lnTo>
                      <a:pt x="49" y="435"/>
                    </a:lnTo>
                    <a:lnTo>
                      <a:pt x="41" y="430"/>
                    </a:lnTo>
                    <a:lnTo>
                      <a:pt x="39" y="435"/>
                    </a:lnTo>
                    <a:lnTo>
                      <a:pt x="43" y="439"/>
                    </a:lnTo>
                    <a:lnTo>
                      <a:pt x="43" y="442"/>
                    </a:lnTo>
                    <a:lnTo>
                      <a:pt x="41" y="444"/>
                    </a:lnTo>
                    <a:lnTo>
                      <a:pt x="37" y="446"/>
                    </a:lnTo>
                    <a:lnTo>
                      <a:pt x="36" y="446"/>
                    </a:lnTo>
                    <a:lnTo>
                      <a:pt x="34" y="439"/>
                    </a:lnTo>
                    <a:lnTo>
                      <a:pt x="32" y="439"/>
                    </a:lnTo>
                    <a:lnTo>
                      <a:pt x="31" y="439"/>
                    </a:lnTo>
                    <a:lnTo>
                      <a:pt x="29" y="439"/>
                    </a:lnTo>
                    <a:lnTo>
                      <a:pt x="24" y="442"/>
                    </a:lnTo>
                    <a:lnTo>
                      <a:pt x="20" y="441"/>
                    </a:lnTo>
                    <a:lnTo>
                      <a:pt x="17" y="437"/>
                    </a:lnTo>
                    <a:lnTo>
                      <a:pt x="15" y="439"/>
                    </a:lnTo>
                    <a:lnTo>
                      <a:pt x="13" y="441"/>
                    </a:lnTo>
                    <a:lnTo>
                      <a:pt x="13" y="444"/>
                    </a:lnTo>
                    <a:lnTo>
                      <a:pt x="17" y="447"/>
                    </a:lnTo>
                    <a:lnTo>
                      <a:pt x="15" y="451"/>
                    </a:lnTo>
                    <a:lnTo>
                      <a:pt x="13" y="451"/>
                    </a:lnTo>
                    <a:lnTo>
                      <a:pt x="12" y="454"/>
                    </a:lnTo>
                    <a:lnTo>
                      <a:pt x="8" y="452"/>
                    </a:lnTo>
                    <a:lnTo>
                      <a:pt x="7" y="451"/>
                    </a:lnTo>
                    <a:lnTo>
                      <a:pt x="2" y="451"/>
                    </a:lnTo>
                    <a:lnTo>
                      <a:pt x="2" y="449"/>
                    </a:lnTo>
                    <a:lnTo>
                      <a:pt x="5" y="449"/>
                    </a:lnTo>
                    <a:lnTo>
                      <a:pt x="5" y="447"/>
                    </a:lnTo>
                    <a:lnTo>
                      <a:pt x="2" y="446"/>
                    </a:lnTo>
                    <a:lnTo>
                      <a:pt x="0" y="442"/>
                    </a:lnTo>
                    <a:lnTo>
                      <a:pt x="0" y="441"/>
                    </a:lnTo>
                    <a:lnTo>
                      <a:pt x="5" y="442"/>
                    </a:lnTo>
                    <a:lnTo>
                      <a:pt x="5" y="441"/>
                    </a:lnTo>
                    <a:lnTo>
                      <a:pt x="5" y="439"/>
                    </a:lnTo>
                    <a:lnTo>
                      <a:pt x="2" y="439"/>
                    </a:lnTo>
                    <a:lnTo>
                      <a:pt x="2" y="437"/>
                    </a:lnTo>
                    <a:lnTo>
                      <a:pt x="2" y="439"/>
                    </a:lnTo>
                    <a:lnTo>
                      <a:pt x="5" y="437"/>
                    </a:lnTo>
                    <a:lnTo>
                      <a:pt x="3" y="435"/>
                    </a:lnTo>
                    <a:lnTo>
                      <a:pt x="5" y="434"/>
                    </a:lnTo>
                    <a:lnTo>
                      <a:pt x="5" y="430"/>
                    </a:lnTo>
                    <a:lnTo>
                      <a:pt x="5" y="427"/>
                    </a:lnTo>
                    <a:lnTo>
                      <a:pt x="3" y="427"/>
                    </a:lnTo>
                    <a:lnTo>
                      <a:pt x="3" y="425"/>
                    </a:lnTo>
                    <a:lnTo>
                      <a:pt x="3" y="425"/>
                    </a:lnTo>
                    <a:lnTo>
                      <a:pt x="8" y="422"/>
                    </a:lnTo>
                    <a:lnTo>
                      <a:pt x="8" y="420"/>
                    </a:lnTo>
                    <a:lnTo>
                      <a:pt x="5" y="420"/>
                    </a:lnTo>
                    <a:lnTo>
                      <a:pt x="5" y="420"/>
                    </a:lnTo>
                    <a:lnTo>
                      <a:pt x="8" y="417"/>
                    </a:lnTo>
                    <a:lnTo>
                      <a:pt x="10" y="415"/>
                    </a:lnTo>
                    <a:lnTo>
                      <a:pt x="12" y="413"/>
                    </a:lnTo>
                    <a:lnTo>
                      <a:pt x="12" y="411"/>
                    </a:lnTo>
                    <a:lnTo>
                      <a:pt x="7" y="408"/>
                    </a:lnTo>
                    <a:lnTo>
                      <a:pt x="7" y="405"/>
                    </a:lnTo>
                    <a:lnTo>
                      <a:pt x="7" y="405"/>
                    </a:lnTo>
                    <a:lnTo>
                      <a:pt x="10" y="396"/>
                    </a:lnTo>
                    <a:lnTo>
                      <a:pt x="12" y="398"/>
                    </a:lnTo>
                    <a:lnTo>
                      <a:pt x="12" y="400"/>
                    </a:lnTo>
                    <a:lnTo>
                      <a:pt x="13" y="398"/>
                    </a:lnTo>
                    <a:lnTo>
                      <a:pt x="13" y="396"/>
                    </a:lnTo>
                    <a:lnTo>
                      <a:pt x="15" y="394"/>
                    </a:lnTo>
                    <a:lnTo>
                      <a:pt x="15" y="398"/>
                    </a:lnTo>
                    <a:lnTo>
                      <a:pt x="17" y="398"/>
                    </a:lnTo>
                    <a:lnTo>
                      <a:pt x="17" y="391"/>
                    </a:lnTo>
                    <a:lnTo>
                      <a:pt x="22" y="388"/>
                    </a:lnTo>
                    <a:lnTo>
                      <a:pt x="24" y="384"/>
                    </a:lnTo>
                    <a:lnTo>
                      <a:pt x="25" y="381"/>
                    </a:lnTo>
                    <a:lnTo>
                      <a:pt x="24" y="379"/>
                    </a:lnTo>
                    <a:lnTo>
                      <a:pt x="24" y="379"/>
                    </a:lnTo>
                    <a:lnTo>
                      <a:pt x="29" y="376"/>
                    </a:lnTo>
                    <a:lnTo>
                      <a:pt x="29" y="374"/>
                    </a:lnTo>
                    <a:lnTo>
                      <a:pt x="31" y="374"/>
                    </a:lnTo>
                    <a:lnTo>
                      <a:pt x="31" y="372"/>
                    </a:lnTo>
                    <a:lnTo>
                      <a:pt x="29" y="369"/>
                    </a:lnTo>
                    <a:lnTo>
                      <a:pt x="31" y="365"/>
                    </a:lnTo>
                    <a:lnTo>
                      <a:pt x="32" y="364"/>
                    </a:lnTo>
                    <a:lnTo>
                      <a:pt x="34" y="364"/>
                    </a:lnTo>
                    <a:lnTo>
                      <a:pt x="32" y="360"/>
                    </a:lnTo>
                    <a:lnTo>
                      <a:pt x="32" y="359"/>
                    </a:lnTo>
                    <a:lnTo>
                      <a:pt x="36" y="355"/>
                    </a:lnTo>
                    <a:lnTo>
                      <a:pt x="39" y="353"/>
                    </a:lnTo>
                    <a:lnTo>
                      <a:pt x="41" y="347"/>
                    </a:lnTo>
                    <a:lnTo>
                      <a:pt x="41" y="343"/>
                    </a:lnTo>
                    <a:lnTo>
                      <a:pt x="39" y="343"/>
                    </a:lnTo>
                    <a:lnTo>
                      <a:pt x="41" y="341"/>
                    </a:lnTo>
                    <a:lnTo>
                      <a:pt x="36" y="335"/>
                    </a:lnTo>
                    <a:lnTo>
                      <a:pt x="36" y="333"/>
                    </a:lnTo>
                    <a:lnTo>
                      <a:pt x="37" y="329"/>
                    </a:lnTo>
                    <a:lnTo>
                      <a:pt x="37" y="326"/>
                    </a:lnTo>
                    <a:lnTo>
                      <a:pt x="37" y="323"/>
                    </a:lnTo>
                    <a:lnTo>
                      <a:pt x="36" y="321"/>
                    </a:lnTo>
                    <a:lnTo>
                      <a:pt x="32" y="321"/>
                    </a:lnTo>
                    <a:lnTo>
                      <a:pt x="32" y="319"/>
                    </a:lnTo>
                    <a:lnTo>
                      <a:pt x="32" y="312"/>
                    </a:lnTo>
                    <a:lnTo>
                      <a:pt x="29" y="311"/>
                    </a:lnTo>
                    <a:lnTo>
                      <a:pt x="27" y="311"/>
                    </a:lnTo>
                    <a:lnTo>
                      <a:pt x="27" y="309"/>
                    </a:lnTo>
                    <a:lnTo>
                      <a:pt x="25" y="307"/>
                    </a:lnTo>
                    <a:lnTo>
                      <a:pt x="25" y="306"/>
                    </a:lnTo>
                    <a:lnTo>
                      <a:pt x="24" y="304"/>
                    </a:lnTo>
                    <a:lnTo>
                      <a:pt x="25" y="302"/>
                    </a:lnTo>
                    <a:lnTo>
                      <a:pt x="29" y="299"/>
                    </a:lnTo>
                    <a:lnTo>
                      <a:pt x="29" y="299"/>
                    </a:lnTo>
                    <a:lnTo>
                      <a:pt x="31" y="297"/>
                    </a:lnTo>
                    <a:lnTo>
                      <a:pt x="31" y="294"/>
                    </a:lnTo>
                    <a:lnTo>
                      <a:pt x="27" y="292"/>
                    </a:lnTo>
                    <a:lnTo>
                      <a:pt x="27" y="290"/>
                    </a:lnTo>
                    <a:lnTo>
                      <a:pt x="27" y="288"/>
                    </a:lnTo>
                    <a:lnTo>
                      <a:pt x="25" y="287"/>
                    </a:lnTo>
                    <a:lnTo>
                      <a:pt x="27" y="283"/>
                    </a:lnTo>
                    <a:lnTo>
                      <a:pt x="32" y="282"/>
                    </a:lnTo>
                    <a:lnTo>
                      <a:pt x="32" y="268"/>
                    </a:lnTo>
                    <a:lnTo>
                      <a:pt x="31" y="254"/>
                    </a:lnTo>
                    <a:lnTo>
                      <a:pt x="27" y="223"/>
                    </a:lnTo>
                    <a:lnTo>
                      <a:pt x="25" y="194"/>
                    </a:lnTo>
                    <a:lnTo>
                      <a:pt x="22" y="160"/>
                    </a:lnTo>
                    <a:lnTo>
                      <a:pt x="22" y="159"/>
                    </a:lnTo>
                    <a:lnTo>
                      <a:pt x="20" y="131"/>
                    </a:lnTo>
                    <a:lnTo>
                      <a:pt x="17" y="102"/>
                    </a:lnTo>
                    <a:lnTo>
                      <a:pt x="15" y="85"/>
                    </a:lnTo>
                    <a:lnTo>
                      <a:pt x="15" y="71"/>
                    </a:lnTo>
                    <a:lnTo>
                      <a:pt x="13" y="54"/>
                    </a:lnTo>
                    <a:lnTo>
                      <a:pt x="10" y="27"/>
                    </a:lnTo>
                    <a:lnTo>
                      <a:pt x="17" y="32"/>
                    </a:lnTo>
                    <a:lnTo>
                      <a:pt x="20" y="30"/>
                    </a:lnTo>
                    <a:lnTo>
                      <a:pt x="19" y="32"/>
                    </a:lnTo>
                    <a:lnTo>
                      <a:pt x="22" y="36"/>
                    </a:lnTo>
                    <a:lnTo>
                      <a:pt x="36" y="34"/>
                    </a:lnTo>
                    <a:lnTo>
                      <a:pt x="58" y="22"/>
                    </a:lnTo>
                    <a:lnTo>
                      <a:pt x="65" y="17"/>
                    </a:lnTo>
                    <a:lnTo>
                      <a:pt x="90" y="13"/>
                    </a:lnTo>
                    <a:lnTo>
                      <a:pt x="113" y="12"/>
                    </a:lnTo>
                    <a:lnTo>
                      <a:pt x="126" y="10"/>
                    </a:lnTo>
                    <a:lnTo>
                      <a:pt x="147" y="8"/>
                    </a:lnTo>
                    <a:lnTo>
                      <a:pt x="159" y="6"/>
                    </a:lnTo>
                    <a:lnTo>
                      <a:pt x="188" y="5"/>
                    </a:lnTo>
                    <a:lnTo>
                      <a:pt x="195" y="3"/>
                    </a:lnTo>
                    <a:lnTo>
                      <a:pt x="224" y="0"/>
                    </a:lnTo>
                    <a:lnTo>
                      <a:pt x="227" y="0"/>
                    </a:lnTo>
                    <a:lnTo>
                      <a:pt x="227" y="6"/>
                    </a:lnTo>
                    <a:lnTo>
                      <a:pt x="231" y="24"/>
                    </a:lnTo>
                    <a:lnTo>
                      <a:pt x="231" y="36"/>
                    </a:lnTo>
                    <a:lnTo>
                      <a:pt x="232" y="51"/>
                    </a:lnTo>
                    <a:lnTo>
                      <a:pt x="234" y="54"/>
                    </a:lnTo>
                    <a:lnTo>
                      <a:pt x="237" y="82"/>
                    </a:lnTo>
                    <a:lnTo>
                      <a:pt x="237" y="88"/>
                    </a:lnTo>
                    <a:lnTo>
                      <a:pt x="241" y="111"/>
                    </a:lnTo>
                    <a:lnTo>
                      <a:pt x="242" y="126"/>
                    </a:lnTo>
                    <a:lnTo>
                      <a:pt x="244" y="150"/>
                    </a:lnTo>
                    <a:lnTo>
                      <a:pt x="244" y="153"/>
                    </a:lnTo>
                    <a:lnTo>
                      <a:pt x="248" y="188"/>
                    </a:lnTo>
                    <a:lnTo>
                      <a:pt x="249" y="198"/>
                    </a:lnTo>
                    <a:lnTo>
                      <a:pt x="251" y="217"/>
                    </a:lnTo>
                    <a:lnTo>
                      <a:pt x="253" y="235"/>
                    </a:lnTo>
                    <a:lnTo>
                      <a:pt x="254" y="241"/>
                    </a:lnTo>
                    <a:lnTo>
                      <a:pt x="256" y="263"/>
                    </a:lnTo>
                    <a:lnTo>
                      <a:pt x="256" y="263"/>
                    </a:lnTo>
                    <a:lnTo>
                      <a:pt x="260" y="285"/>
                    </a:lnTo>
                    <a:lnTo>
                      <a:pt x="258" y="285"/>
                    </a:lnTo>
                    <a:lnTo>
                      <a:pt x="253" y="290"/>
                    </a:lnTo>
                    <a:lnTo>
                      <a:pt x="253" y="292"/>
                    </a:lnTo>
                    <a:lnTo>
                      <a:pt x="254" y="294"/>
                    </a:lnTo>
                    <a:lnTo>
                      <a:pt x="258" y="295"/>
                    </a:lnTo>
                    <a:lnTo>
                      <a:pt x="260" y="299"/>
                    </a:lnTo>
                    <a:lnTo>
                      <a:pt x="258" y="300"/>
                    </a:lnTo>
                    <a:lnTo>
                      <a:pt x="256" y="304"/>
                    </a:lnTo>
                    <a:lnTo>
                      <a:pt x="256" y="306"/>
                    </a:lnTo>
                    <a:lnTo>
                      <a:pt x="258" y="307"/>
                    </a:lnTo>
                    <a:lnTo>
                      <a:pt x="263" y="307"/>
                    </a:lnTo>
                    <a:lnTo>
                      <a:pt x="263" y="309"/>
                    </a:lnTo>
                    <a:lnTo>
                      <a:pt x="265" y="311"/>
                    </a:lnTo>
                    <a:lnTo>
                      <a:pt x="261" y="314"/>
                    </a:lnTo>
                    <a:lnTo>
                      <a:pt x="263" y="317"/>
                    </a:lnTo>
                    <a:lnTo>
                      <a:pt x="249" y="321"/>
                    </a:lnTo>
                    <a:lnTo>
                      <a:pt x="246" y="323"/>
                    </a:lnTo>
                    <a:lnTo>
                      <a:pt x="242" y="326"/>
                    </a:lnTo>
                    <a:lnTo>
                      <a:pt x="239" y="329"/>
                    </a:lnTo>
                    <a:lnTo>
                      <a:pt x="236" y="331"/>
                    </a:lnTo>
                    <a:lnTo>
                      <a:pt x="232" y="333"/>
                    </a:lnTo>
                    <a:lnTo>
                      <a:pt x="225" y="328"/>
                    </a:lnTo>
                    <a:lnTo>
                      <a:pt x="220" y="329"/>
                    </a:lnTo>
                    <a:lnTo>
                      <a:pt x="213" y="329"/>
                    </a:lnTo>
                    <a:lnTo>
                      <a:pt x="212" y="331"/>
                    </a:lnTo>
                    <a:lnTo>
                      <a:pt x="212" y="335"/>
                    </a:lnTo>
                    <a:lnTo>
                      <a:pt x="215" y="347"/>
                    </a:lnTo>
                    <a:lnTo>
                      <a:pt x="215" y="348"/>
                    </a:lnTo>
                    <a:lnTo>
                      <a:pt x="215" y="352"/>
                    </a:lnTo>
                    <a:lnTo>
                      <a:pt x="212" y="353"/>
                    </a:lnTo>
                    <a:lnTo>
                      <a:pt x="210" y="359"/>
                    </a:lnTo>
                    <a:lnTo>
                      <a:pt x="201" y="364"/>
                    </a:lnTo>
                    <a:lnTo>
                      <a:pt x="200" y="370"/>
                    </a:lnTo>
                    <a:lnTo>
                      <a:pt x="200" y="376"/>
                    </a:lnTo>
                    <a:lnTo>
                      <a:pt x="196" y="379"/>
                    </a:lnTo>
                    <a:lnTo>
                      <a:pt x="191" y="382"/>
                    </a:lnTo>
                    <a:lnTo>
                      <a:pt x="188" y="382"/>
                    </a:lnTo>
                    <a:lnTo>
                      <a:pt x="186" y="382"/>
                    </a:lnTo>
                    <a:lnTo>
                      <a:pt x="184" y="382"/>
                    </a:lnTo>
                    <a:lnTo>
                      <a:pt x="184" y="388"/>
                    </a:lnTo>
                    <a:lnTo>
                      <a:pt x="179" y="394"/>
                    </a:lnTo>
                    <a:lnTo>
                      <a:pt x="181" y="406"/>
                    </a:lnTo>
                    <a:lnTo>
                      <a:pt x="179" y="410"/>
                    </a:lnTo>
                    <a:lnTo>
                      <a:pt x="178" y="413"/>
                    </a:lnTo>
                    <a:lnTo>
                      <a:pt x="174" y="415"/>
                    </a:lnTo>
                    <a:lnTo>
                      <a:pt x="171" y="415"/>
                    </a:lnTo>
                    <a:lnTo>
                      <a:pt x="171" y="418"/>
                    </a:lnTo>
                    <a:lnTo>
                      <a:pt x="166" y="415"/>
                    </a:lnTo>
                    <a:lnTo>
                      <a:pt x="159" y="415"/>
                    </a:lnTo>
                    <a:lnTo>
                      <a:pt x="152" y="411"/>
                    </a:lnTo>
                    <a:lnTo>
                      <a:pt x="150" y="410"/>
                    </a:lnTo>
                    <a:lnTo>
                      <a:pt x="148" y="408"/>
                    </a:lnTo>
                    <a:lnTo>
                      <a:pt x="147" y="401"/>
                    </a:lnTo>
                    <a:lnTo>
                      <a:pt x="143" y="398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lIns="44450" tIns="44450" rIns="44450" bIns="4445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53565A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" name="Freeform 27">
                <a:extLst>
                  <a:ext uri="{FF2B5EF4-FFF2-40B4-BE49-F238E27FC236}">
                    <a16:creationId xmlns:a16="http://schemas.microsoft.com/office/drawing/2014/main" id="{22185588-2F5F-4863-845F-281D607218C6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2102460" y="2854410"/>
                <a:ext cx="872762" cy="1344569"/>
              </a:xfrm>
              <a:custGeom>
                <a:avLst/>
                <a:gdLst/>
                <a:ahLst/>
                <a:cxnLst>
                  <a:cxn ang="0">
                    <a:pos x="41" y="376"/>
                  </a:cxn>
                  <a:cxn ang="0">
                    <a:pos x="7" y="323"/>
                  </a:cxn>
                  <a:cxn ang="0">
                    <a:pos x="2" y="306"/>
                  </a:cxn>
                  <a:cxn ang="0">
                    <a:pos x="3" y="297"/>
                  </a:cxn>
                  <a:cxn ang="0">
                    <a:pos x="12" y="266"/>
                  </a:cxn>
                  <a:cxn ang="0">
                    <a:pos x="58" y="85"/>
                  </a:cxn>
                  <a:cxn ang="0">
                    <a:pos x="130" y="13"/>
                  </a:cxn>
                  <a:cxn ang="0">
                    <a:pos x="220" y="34"/>
                  </a:cxn>
                  <a:cxn ang="0">
                    <a:pos x="313" y="56"/>
                  </a:cxn>
                  <a:cxn ang="0">
                    <a:pos x="465" y="89"/>
                  </a:cxn>
                  <a:cxn ang="0">
                    <a:pos x="542" y="104"/>
                  </a:cxn>
                  <a:cxn ang="0">
                    <a:pos x="502" y="304"/>
                  </a:cxn>
                  <a:cxn ang="0">
                    <a:pos x="492" y="364"/>
                  </a:cxn>
                  <a:cxn ang="0">
                    <a:pos x="472" y="466"/>
                  </a:cxn>
                  <a:cxn ang="0">
                    <a:pos x="451" y="571"/>
                  </a:cxn>
                  <a:cxn ang="0">
                    <a:pos x="436" y="651"/>
                  </a:cxn>
                  <a:cxn ang="0">
                    <a:pos x="422" y="719"/>
                  </a:cxn>
                  <a:cxn ang="0">
                    <a:pos x="412" y="733"/>
                  </a:cxn>
                  <a:cxn ang="0">
                    <a:pos x="403" y="735"/>
                  </a:cxn>
                  <a:cxn ang="0">
                    <a:pos x="398" y="726"/>
                  </a:cxn>
                  <a:cxn ang="0">
                    <a:pos x="396" y="719"/>
                  </a:cxn>
                  <a:cxn ang="0">
                    <a:pos x="388" y="719"/>
                  </a:cxn>
                  <a:cxn ang="0">
                    <a:pos x="381" y="716"/>
                  </a:cxn>
                  <a:cxn ang="0">
                    <a:pos x="372" y="714"/>
                  </a:cxn>
                  <a:cxn ang="0">
                    <a:pos x="362" y="719"/>
                  </a:cxn>
                  <a:cxn ang="0">
                    <a:pos x="362" y="724"/>
                  </a:cxn>
                  <a:cxn ang="0">
                    <a:pos x="362" y="738"/>
                  </a:cxn>
                  <a:cxn ang="0">
                    <a:pos x="364" y="743"/>
                  </a:cxn>
                  <a:cxn ang="0">
                    <a:pos x="361" y="753"/>
                  </a:cxn>
                  <a:cxn ang="0">
                    <a:pos x="361" y="762"/>
                  </a:cxn>
                  <a:cxn ang="0">
                    <a:pos x="361" y="767"/>
                  </a:cxn>
                  <a:cxn ang="0">
                    <a:pos x="359" y="774"/>
                  </a:cxn>
                  <a:cxn ang="0">
                    <a:pos x="355" y="781"/>
                  </a:cxn>
                  <a:cxn ang="0">
                    <a:pos x="359" y="798"/>
                  </a:cxn>
                  <a:cxn ang="0">
                    <a:pos x="359" y="813"/>
                  </a:cxn>
                  <a:cxn ang="0">
                    <a:pos x="355" y="822"/>
                  </a:cxn>
                  <a:cxn ang="0">
                    <a:pos x="352" y="822"/>
                  </a:cxn>
                  <a:cxn ang="0">
                    <a:pos x="352" y="829"/>
                  </a:cxn>
                  <a:cxn ang="0">
                    <a:pos x="349" y="835"/>
                  </a:cxn>
                  <a:cxn ang="0">
                    <a:pos x="263" y="707"/>
                  </a:cxn>
                  <a:cxn ang="0">
                    <a:pos x="135" y="518"/>
                  </a:cxn>
                  <a:cxn ang="0">
                    <a:pos x="51" y="391"/>
                  </a:cxn>
                </a:cxnLst>
                <a:rect l="0" t="0" r="r" b="b"/>
                <a:pathLst>
                  <a:path w="542" h="835">
                    <a:moveTo>
                      <a:pt x="51" y="391"/>
                    </a:moveTo>
                    <a:lnTo>
                      <a:pt x="41" y="376"/>
                    </a:lnTo>
                    <a:lnTo>
                      <a:pt x="26" y="353"/>
                    </a:lnTo>
                    <a:lnTo>
                      <a:pt x="7" y="323"/>
                    </a:lnTo>
                    <a:lnTo>
                      <a:pt x="0" y="314"/>
                    </a:lnTo>
                    <a:lnTo>
                      <a:pt x="2" y="306"/>
                    </a:lnTo>
                    <a:lnTo>
                      <a:pt x="3" y="302"/>
                    </a:lnTo>
                    <a:lnTo>
                      <a:pt x="3" y="297"/>
                    </a:lnTo>
                    <a:lnTo>
                      <a:pt x="8" y="280"/>
                    </a:lnTo>
                    <a:lnTo>
                      <a:pt x="12" y="266"/>
                    </a:lnTo>
                    <a:lnTo>
                      <a:pt x="19" y="237"/>
                    </a:lnTo>
                    <a:lnTo>
                      <a:pt x="58" y="85"/>
                    </a:lnTo>
                    <a:lnTo>
                      <a:pt x="80" y="0"/>
                    </a:lnTo>
                    <a:lnTo>
                      <a:pt x="130" y="13"/>
                    </a:lnTo>
                    <a:lnTo>
                      <a:pt x="133" y="13"/>
                    </a:lnTo>
                    <a:lnTo>
                      <a:pt x="220" y="34"/>
                    </a:lnTo>
                    <a:lnTo>
                      <a:pt x="309" y="56"/>
                    </a:lnTo>
                    <a:lnTo>
                      <a:pt x="313" y="56"/>
                    </a:lnTo>
                    <a:lnTo>
                      <a:pt x="393" y="73"/>
                    </a:lnTo>
                    <a:lnTo>
                      <a:pt x="465" y="89"/>
                    </a:lnTo>
                    <a:lnTo>
                      <a:pt x="523" y="101"/>
                    </a:lnTo>
                    <a:lnTo>
                      <a:pt x="542" y="104"/>
                    </a:lnTo>
                    <a:lnTo>
                      <a:pt x="521" y="210"/>
                    </a:lnTo>
                    <a:lnTo>
                      <a:pt x="502" y="304"/>
                    </a:lnTo>
                    <a:lnTo>
                      <a:pt x="499" y="324"/>
                    </a:lnTo>
                    <a:lnTo>
                      <a:pt x="492" y="364"/>
                    </a:lnTo>
                    <a:lnTo>
                      <a:pt x="473" y="454"/>
                    </a:lnTo>
                    <a:lnTo>
                      <a:pt x="472" y="466"/>
                    </a:lnTo>
                    <a:lnTo>
                      <a:pt x="461" y="512"/>
                    </a:lnTo>
                    <a:lnTo>
                      <a:pt x="451" y="571"/>
                    </a:lnTo>
                    <a:lnTo>
                      <a:pt x="439" y="634"/>
                    </a:lnTo>
                    <a:lnTo>
                      <a:pt x="436" y="651"/>
                    </a:lnTo>
                    <a:lnTo>
                      <a:pt x="424" y="716"/>
                    </a:lnTo>
                    <a:lnTo>
                      <a:pt x="422" y="719"/>
                    </a:lnTo>
                    <a:lnTo>
                      <a:pt x="415" y="726"/>
                    </a:lnTo>
                    <a:lnTo>
                      <a:pt x="412" y="733"/>
                    </a:lnTo>
                    <a:lnTo>
                      <a:pt x="405" y="735"/>
                    </a:lnTo>
                    <a:lnTo>
                      <a:pt x="403" y="735"/>
                    </a:lnTo>
                    <a:lnTo>
                      <a:pt x="398" y="728"/>
                    </a:lnTo>
                    <a:lnTo>
                      <a:pt x="398" y="726"/>
                    </a:lnTo>
                    <a:lnTo>
                      <a:pt x="398" y="723"/>
                    </a:lnTo>
                    <a:lnTo>
                      <a:pt x="396" y="719"/>
                    </a:lnTo>
                    <a:lnTo>
                      <a:pt x="393" y="717"/>
                    </a:lnTo>
                    <a:lnTo>
                      <a:pt x="388" y="719"/>
                    </a:lnTo>
                    <a:lnTo>
                      <a:pt x="386" y="719"/>
                    </a:lnTo>
                    <a:lnTo>
                      <a:pt x="381" y="716"/>
                    </a:lnTo>
                    <a:lnTo>
                      <a:pt x="374" y="716"/>
                    </a:lnTo>
                    <a:lnTo>
                      <a:pt x="372" y="714"/>
                    </a:lnTo>
                    <a:lnTo>
                      <a:pt x="364" y="717"/>
                    </a:lnTo>
                    <a:lnTo>
                      <a:pt x="362" y="719"/>
                    </a:lnTo>
                    <a:lnTo>
                      <a:pt x="362" y="723"/>
                    </a:lnTo>
                    <a:lnTo>
                      <a:pt x="362" y="724"/>
                    </a:lnTo>
                    <a:lnTo>
                      <a:pt x="361" y="729"/>
                    </a:lnTo>
                    <a:lnTo>
                      <a:pt x="362" y="738"/>
                    </a:lnTo>
                    <a:lnTo>
                      <a:pt x="364" y="741"/>
                    </a:lnTo>
                    <a:lnTo>
                      <a:pt x="364" y="743"/>
                    </a:lnTo>
                    <a:lnTo>
                      <a:pt x="361" y="745"/>
                    </a:lnTo>
                    <a:lnTo>
                      <a:pt x="361" y="753"/>
                    </a:lnTo>
                    <a:lnTo>
                      <a:pt x="359" y="757"/>
                    </a:lnTo>
                    <a:lnTo>
                      <a:pt x="361" y="762"/>
                    </a:lnTo>
                    <a:lnTo>
                      <a:pt x="359" y="765"/>
                    </a:lnTo>
                    <a:lnTo>
                      <a:pt x="361" y="767"/>
                    </a:lnTo>
                    <a:lnTo>
                      <a:pt x="361" y="770"/>
                    </a:lnTo>
                    <a:lnTo>
                      <a:pt x="359" y="774"/>
                    </a:lnTo>
                    <a:lnTo>
                      <a:pt x="359" y="777"/>
                    </a:lnTo>
                    <a:lnTo>
                      <a:pt x="355" y="781"/>
                    </a:lnTo>
                    <a:lnTo>
                      <a:pt x="357" y="788"/>
                    </a:lnTo>
                    <a:lnTo>
                      <a:pt x="359" y="798"/>
                    </a:lnTo>
                    <a:lnTo>
                      <a:pt x="359" y="805"/>
                    </a:lnTo>
                    <a:lnTo>
                      <a:pt x="359" y="813"/>
                    </a:lnTo>
                    <a:lnTo>
                      <a:pt x="357" y="818"/>
                    </a:lnTo>
                    <a:lnTo>
                      <a:pt x="355" y="822"/>
                    </a:lnTo>
                    <a:lnTo>
                      <a:pt x="355" y="822"/>
                    </a:lnTo>
                    <a:lnTo>
                      <a:pt x="352" y="822"/>
                    </a:lnTo>
                    <a:lnTo>
                      <a:pt x="350" y="823"/>
                    </a:lnTo>
                    <a:lnTo>
                      <a:pt x="352" y="829"/>
                    </a:lnTo>
                    <a:lnTo>
                      <a:pt x="349" y="830"/>
                    </a:lnTo>
                    <a:lnTo>
                      <a:pt x="349" y="835"/>
                    </a:lnTo>
                    <a:lnTo>
                      <a:pt x="280" y="735"/>
                    </a:lnTo>
                    <a:lnTo>
                      <a:pt x="263" y="707"/>
                    </a:lnTo>
                    <a:lnTo>
                      <a:pt x="179" y="582"/>
                    </a:lnTo>
                    <a:lnTo>
                      <a:pt x="135" y="518"/>
                    </a:lnTo>
                    <a:lnTo>
                      <a:pt x="99" y="461"/>
                    </a:lnTo>
                    <a:lnTo>
                      <a:pt x="51" y="391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lIns="44450" tIns="44450" rIns="44450" bIns="4445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53565A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" name="Freeform 28">
                <a:extLst>
                  <a:ext uri="{FF2B5EF4-FFF2-40B4-BE49-F238E27FC236}">
                    <a16:creationId xmlns:a16="http://schemas.microsoft.com/office/drawing/2014/main" id="{C852AB03-598C-4A62-B7AF-A90455533777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2809365" y="3021878"/>
                <a:ext cx="771316" cy="962936"/>
              </a:xfrm>
              <a:custGeom>
                <a:avLst/>
                <a:gdLst/>
                <a:ahLst/>
                <a:cxnLst>
                  <a:cxn ang="0">
                    <a:pos x="22" y="408"/>
                  </a:cxn>
                  <a:cxn ang="0">
                    <a:pos x="33" y="362"/>
                  </a:cxn>
                  <a:cxn ang="0">
                    <a:pos x="34" y="350"/>
                  </a:cxn>
                  <a:cxn ang="0">
                    <a:pos x="53" y="260"/>
                  </a:cxn>
                  <a:cxn ang="0">
                    <a:pos x="60" y="220"/>
                  </a:cxn>
                  <a:cxn ang="0">
                    <a:pos x="63" y="200"/>
                  </a:cxn>
                  <a:cxn ang="0">
                    <a:pos x="82" y="106"/>
                  </a:cxn>
                  <a:cxn ang="0">
                    <a:pos x="103" y="0"/>
                  </a:cxn>
                  <a:cxn ang="0">
                    <a:pos x="185" y="14"/>
                  </a:cxn>
                  <a:cxn ang="0">
                    <a:pos x="250" y="26"/>
                  </a:cxn>
                  <a:cxn ang="0">
                    <a:pos x="253" y="26"/>
                  </a:cxn>
                  <a:cxn ang="0">
                    <a:pos x="301" y="34"/>
                  </a:cxn>
                  <a:cxn ang="0">
                    <a:pos x="337" y="41"/>
                  </a:cxn>
                  <a:cxn ang="0">
                    <a:pos x="328" y="85"/>
                  </a:cxn>
                  <a:cxn ang="0">
                    <a:pos x="323" y="120"/>
                  </a:cxn>
                  <a:cxn ang="0">
                    <a:pos x="320" y="147"/>
                  </a:cxn>
                  <a:cxn ang="0">
                    <a:pos x="397" y="159"/>
                  </a:cxn>
                  <a:cxn ang="0">
                    <a:pos x="402" y="159"/>
                  </a:cxn>
                  <a:cxn ang="0">
                    <a:pos x="479" y="171"/>
                  </a:cxn>
                  <a:cxn ang="0">
                    <a:pos x="474" y="207"/>
                  </a:cxn>
                  <a:cxn ang="0">
                    <a:pos x="467" y="255"/>
                  </a:cxn>
                  <a:cxn ang="0">
                    <a:pos x="458" y="314"/>
                  </a:cxn>
                  <a:cxn ang="0">
                    <a:pos x="456" y="328"/>
                  </a:cxn>
                  <a:cxn ang="0">
                    <a:pos x="453" y="345"/>
                  </a:cxn>
                  <a:cxn ang="0">
                    <a:pos x="441" y="439"/>
                  </a:cxn>
                  <a:cxn ang="0">
                    <a:pos x="438" y="465"/>
                  </a:cxn>
                  <a:cxn ang="0">
                    <a:pos x="436" y="475"/>
                  </a:cxn>
                  <a:cxn ang="0">
                    <a:pos x="433" y="504"/>
                  </a:cxn>
                  <a:cxn ang="0">
                    <a:pos x="429" y="531"/>
                  </a:cxn>
                  <a:cxn ang="0">
                    <a:pos x="419" y="598"/>
                  </a:cxn>
                  <a:cxn ang="0">
                    <a:pos x="339" y="588"/>
                  </a:cxn>
                  <a:cxn ang="0">
                    <a:pos x="301" y="583"/>
                  </a:cxn>
                  <a:cxn ang="0">
                    <a:pos x="299" y="581"/>
                  </a:cxn>
                  <a:cxn ang="0">
                    <a:pos x="277" y="578"/>
                  </a:cxn>
                  <a:cxn ang="0">
                    <a:pos x="226" y="569"/>
                  </a:cxn>
                  <a:cxn ang="0">
                    <a:pos x="151" y="557"/>
                  </a:cxn>
                  <a:cxn ang="0">
                    <a:pos x="125" y="552"/>
                  </a:cxn>
                  <a:cxn ang="0">
                    <a:pos x="96" y="547"/>
                  </a:cxn>
                  <a:cxn ang="0">
                    <a:pos x="0" y="530"/>
                  </a:cxn>
                  <a:cxn ang="0">
                    <a:pos x="12" y="467"/>
                  </a:cxn>
                  <a:cxn ang="0">
                    <a:pos x="22" y="408"/>
                  </a:cxn>
                </a:cxnLst>
                <a:rect l="0" t="0" r="r" b="b"/>
                <a:pathLst>
                  <a:path w="479" h="598">
                    <a:moveTo>
                      <a:pt x="22" y="408"/>
                    </a:moveTo>
                    <a:lnTo>
                      <a:pt x="33" y="362"/>
                    </a:lnTo>
                    <a:lnTo>
                      <a:pt x="34" y="350"/>
                    </a:lnTo>
                    <a:lnTo>
                      <a:pt x="53" y="260"/>
                    </a:lnTo>
                    <a:lnTo>
                      <a:pt x="60" y="220"/>
                    </a:lnTo>
                    <a:lnTo>
                      <a:pt x="63" y="200"/>
                    </a:lnTo>
                    <a:lnTo>
                      <a:pt x="82" y="106"/>
                    </a:lnTo>
                    <a:lnTo>
                      <a:pt x="103" y="0"/>
                    </a:lnTo>
                    <a:lnTo>
                      <a:pt x="185" y="14"/>
                    </a:lnTo>
                    <a:lnTo>
                      <a:pt x="250" y="26"/>
                    </a:lnTo>
                    <a:lnTo>
                      <a:pt x="253" y="26"/>
                    </a:lnTo>
                    <a:lnTo>
                      <a:pt x="301" y="34"/>
                    </a:lnTo>
                    <a:lnTo>
                      <a:pt x="337" y="41"/>
                    </a:lnTo>
                    <a:lnTo>
                      <a:pt x="328" y="85"/>
                    </a:lnTo>
                    <a:lnTo>
                      <a:pt x="323" y="120"/>
                    </a:lnTo>
                    <a:lnTo>
                      <a:pt x="320" y="147"/>
                    </a:lnTo>
                    <a:lnTo>
                      <a:pt x="397" y="159"/>
                    </a:lnTo>
                    <a:lnTo>
                      <a:pt x="402" y="159"/>
                    </a:lnTo>
                    <a:lnTo>
                      <a:pt x="479" y="171"/>
                    </a:lnTo>
                    <a:lnTo>
                      <a:pt x="474" y="207"/>
                    </a:lnTo>
                    <a:lnTo>
                      <a:pt x="467" y="255"/>
                    </a:lnTo>
                    <a:lnTo>
                      <a:pt x="458" y="314"/>
                    </a:lnTo>
                    <a:lnTo>
                      <a:pt x="456" y="328"/>
                    </a:lnTo>
                    <a:lnTo>
                      <a:pt x="453" y="345"/>
                    </a:lnTo>
                    <a:lnTo>
                      <a:pt x="441" y="439"/>
                    </a:lnTo>
                    <a:lnTo>
                      <a:pt x="438" y="465"/>
                    </a:lnTo>
                    <a:lnTo>
                      <a:pt x="436" y="475"/>
                    </a:lnTo>
                    <a:lnTo>
                      <a:pt x="433" y="504"/>
                    </a:lnTo>
                    <a:lnTo>
                      <a:pt x="429" y="531"/>
                    </a:lnTo>
                    <a:lnTo>
                      <a:pt x="419" y="598"/>
                    </a:lnTo>
                    <a:lnTo>
                      <a:pt x="339" y="588"/>
                    </a:lnTo>
                    <a:lnTo>
                      <a:pt x="301" y="583"/>
                    </a:lnTo>
                    <a:lnTo>
                      <a:pt x="299" y="581"/>
                    </a:lnTo>
                    <a:lnTo>
                      <a:pt x="277" y="578"/>
                    </a:lnTo>
                    <a:lnTo>
                      <a:pt x="226" y="569"/>
                    </a:lnTo>
                    <a:lnTo>
                      <a:pt x="151" y="557"/>
                    </a:lnTo>
                    <a:lnTo>
                      <a:pt x="125" y="552"/>
                    </a:lnTo>
                    <a:lnTo>
                      <a:pt x="96" y="547"/>
                    </a:lnTo>
                    <a:lnTo>
                      <a:pt x="0" y="530"/>
                    </a:lnTo>
                    <a:lnTo>
                      <a:pt x="12" y="467"/>
                    </a:lnTo>
                    <a:lnTo>
                      <a:pt x="22" y="408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lIns="44450" tIns="44450" rIns="44450" bIns="4445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53565A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" name="Freeform 29">
                <a:extLst>
                  <a:ext uri="{FF2B5EF4-FFF2-40B4-BE49-F238E27FC236}">
                    <a16:creationId xmlns:a16="http://schemas.microsoft.com/office/drawing/2014/main" id="{892EB353-3386-423C-BAEE-DF55AB572770}"/>
                  </a:ext>
                </a:extLst>
              </p:cNvPr>
              <p:cNvSpPr>
                <a:spLocks noEditPoints="1"/>
              </p:cNvSpPr>
              <p:nvPr/>
            </p:nvSpPr>
            <p:spPr bwMode="gray">
              <a:xfrm>
                <a:off x="1609720" y="2707876"/>
                <a:ext cx="1098198" cy="1879176"/>
              </a:xfrm>
              <a:custGeom>
                <a:avLst/>
                <a:gdLst/>
                <a:ahLst/>
                <a:cxnLst>
                  <a:cxn ang="0">
                    <a:pos x="99" y="453"/>
                  </a:cxn>
                  <a:cxn ang="0">
                    <a:pos x="97" y="448"/>
                  </a:cxn>
                  <a:cxn ang="0">
                    <a:pos x="80" y="444"/>
                  </a:cxn>
                  <a:cxn ang="0">
                    <a:pos x="70" y="472"/>
                  </a:cxn>
                  <a:cxn ang="0">
                    <a:pos x="39" y="444"/>
                  </a:cxn>
                  <a:cxn ang="0">
                    <a:pos x="39" y="395"/>
                  </a:cxn>
                  <a:cxn ang="0">
                    <a:pos x="12" y="284"/>
                  </a:cxn>
                  <a:cxn ang="0">
                    <a:pos x="14" y="198"/>
                  </a:cxn>
                  <a:cxn ang="0">
                    <a:pos x="43" y="91"/>
                  </a:cxn>
                  <a:cxn ang="0">
                    <a:pos x="60" y="16"/>
                  </a:cxn>
                  <a:cxn ang="0">
                    <a:pos x="212" y="43"/>
                  </a:cxn>
                  <a:cxn ang="0">
                    <a:pos x="325" y="328"/>
                  </a:cxn>
                  <a:cxn ang="0">
                    <a:pos x="308" y="397"/>
                  </a:cxn>
                  <a:cxn ang="0">
                    <a:pos x="357" y="482"/>
                  </a:cxn>
                  <a:cxn ang="0">
                    <a:pos x="586" y="826"/>
                  </a:cxn>
                  <a:cxn ang="0">
                    <a:pos x="651" y="940"/>
                  </a:cxn>
                  <a:cxn ang="0">
                    <a:pos x="663" y="961"/>
                  </a:cxn>
                  <a:cxn ang="0">
                    <a:pos x="665" y="986"/>
                  </a:cxn>
                  <a:cxn ang="0">
                    <a:pos x="673" y="996"/>
                  </a:cxn>
                  <a:cxn ang="0">
                    <a:pos x="680" y="1012"/>
                  </a:cxn>
                  <a:cxn ang="0">
                    <a:pos x="653" y="1027"/>
                  </a:cxn>
                  <a:cxn ang="0">
                    <a:pos x="639" y="1049"/>
                  </a:cxn>
                  <a:cxn ang="0">
                    <a:pos x="639" y="1065"/>
                  </a:cxn>
                  <a:cxn ang="0">
                    <a:pos x="632" y="1080"/>
                  </a:cxn>
                  <a:cxn ang="0">
                    <a:pos x="620" y="1094"/>
                  </a:cxn>
                  <a:cxn ang="0">
                    <a:pos x="612" y="1111"/>
                  </a:cxn>
                  <a:cxn ang="0">
                    <a:pos x="610" y="1133"/>
                  </a:cxn>
                  <a:cxn ang="0">
                    <a:pos x="622" y="1137"/>
                  </a:cxn>
                  <a:cxn ang="0">
                    <a:pos x="617" y="1162"/>
                  </a:cxn>
                  <a:cxn ang="0">
                    <a:pos x="614" y="1166"/>
                  </a:cxn>
                  <a:cxn ang="0">
                    <a:pos x="602" y="1164"/>
                  </a:cxn>
                  <a:cxn ang="0">
                    <a:pos x="381" y="1119"/>
                  </a:cxn>
                  <a:cxn ang="0">
                    <a:pos x="376" y="1104"/>
                  </a:cxn>
                  <a:cxn ang="0">
                    <a:pos x="326" y="993"/>
                  </a:cxn>
                  <a:cxn ang="0">
                    <a:pos x="304" y="981"/>
                  </a:cxn>
                  <a:cxn ang="0">
                    <a:pos x="241" y="928"/>
                  </a:cxn>
                  <a:cxn ang="0">
                    <a:pos x="181" y="879"/>
                  </a:cxn>
                  <a:cxn ang="0">
                    <a:pos x="138" y="839"/>
                  </a:cxn>
                  <a:cxn ang="0">
                    <a:pos x="147" y="802"/>
                  </a:cxn>
                  <a:cxn ang="0">
                    <a:pos x="135" y="759"/>
                  </a:cxn>
                  <a:cxn ang="0">
                    <a:pos x="101" y="699"/>
                  </a:cxn>
                  <a:cxn ang="0">
                    <a:pos x="87" y="614"/>
                  </a:cxn>
                  <a:cxn ang="0">
                    <a:pos x="80" y="573"/>
                  </a:cxn>
                  <a:cxn ang="0">
                    <a:pos x="65" y="509"/>
                  </a:cxn>
                  <a:cxn ang="0">
                    <a:pos x="80" y="485"/>
                  </a:cxn>
                  <a:cxn ang="0">
                    <a:pos x="94" y="515"/>
                  </a:cxn>
                  <a:cxn ang="0">
                    <a:pos x="85" y="460"/>
                  </a:cxn>
                  <a:cxn ang="0">
                    <a:pos x="154" y="465"/>
                  </a:cxn>
                  <a:cxn ang="0">
                    <a:pos x="147" y="463"/>
                  </a:cxn>
                  <a:cxn ang="0">
                    <a:pos x="212" y="933"/>
                  </a:cxn>
                  <a:cxn ang="0">
                    <a:pos x="183" y="926"/>
                  </a:cxn>
                  <a:cxn ang="0">
                    <a:pos x="167" y="921"/>
                  </a:cxn>
                  <a:cxn ang="0">
                    <a:pos x="296" y="1024"/>
                  </a:cxn>
                  <a:cxn ang="0">
                    <a:pos x="280" y="1017"/>
                  </a:cxn>
                  <a:cxn ang="0">
                    <a:pos x="265" y="1060"/>
                  </a:cxn>
                </a:cxnLst>
                <a:rect l="0" t="0" r="r" b="b"/>
                <a:pathLst>
                  <a:path w="682" h="1167">
                    <a:moveTo>
                      <a:pt x="149" y="455"/>
                    </a:moveTo>
                    <a:lnTo>
                      <a:pt x="137" y="463"/>
                    </a:lnTo>
                    <a:lnTo>
                      <a:pt x="126" y="460"/>
                    </a:lnTo>
                    <a:lnTo>
                      <a:pt x="121" y="451"/>
                    </a:lnTo>
                    <a:lnTo>
                      <a:pt x="99" y="453"/>
                    </a:lnTo>
                    <a:lnTo>
                      <a:pt x="99" y="443"/>
                    </a:lnTo>
                    <a:lnTo>
                      <a:pt x="97" y="436"/>
                    </a:lnTo>
                    <a:lnTo>
                      <a:pt x="94" y="438"/>
                    </a:lnTo>
                    <a:lnTo>
                      <a:pt x="97" y="443"/>
                    </a:lnTo>
                    <a:lnTo>
                      <a:pt x="97" y="448"/>
                    </a:lnTo>
                    <a:lnTo>
                      <a:pt x="89" y="439"/>
                    </a:lnTo>
                    <a:lnTo>
                      <a:pt x="85" y="443"/>
                    </a:lnTo>
                    <a:lnTo>
                      <a:pt x="80" y="443"/>
                    </a:lnTo>
                    <a:lnTo>
                      <a:pt x="79" y="438"/>
                    </a:lnTo>
                    <a:lnTo>
                      <a:pt x="80" y="444"/>
                    </a:lnTo>
                    <a:lnTo>
                      <a:pt x="77" y="451"/>
                    </a:lnTo>
                    <a:lnTo>
                      <a:pt x="80" y="456"/>
                    </a:lnTo>
                    <a:lnTo>
                      <a:pt x="75" y="462"/>
                    </a:lnTo>
                    <a:lnTo>
                      <a:pt x="75" y="472"/>
                    </a:lnTo>
                    <a:lnTo>
                      <a:pt x="70" y="472"/>
                    </a:lnTo>
                    <a:lnTo>
                      <a:pt x="60" y="460"/>
                    </a:lnTo>
                    <a:lnTo>
                      <a:pt x="58" y="460"/>
                    </a:lnTo>
                    <a:lnTo>
                      <a:pt x="50" y="444"/>
                    </a:lnTo>
                    <a:lnTo>
                      <a:pt x="43" y="441"/>
                    </a:lnTo>
                    <a:lnTo>
                      <a:pt x="39" y="444"/>
                    </a:lnTo>
                    <a:lnTo>
                      <a:pt x="34" y="443"/>
                    </a:lnTo>
                    <a:lnTo>
                      <a:pt x="44" y="427"/>
                    </a:lnTo>
                    <a:lnTo>
                      <a:pt x="44" y="412"/>
                    </a:lnTo>
                    <a:lnTo>
                      <a:pt x="41" y="410"/>
                    </a:lnTo>
                    <a:lnTo>
                      <a:pt x="39" y="395"/>
                    </a:lnTo>
                    <a:lnTo>
                      <a:pt x="29" y="378"/>
                    </a:lnTo>
                    <a:lnTo>
                      <a:pt x="17" y="350"/>
                    </a:lnTo>
                    <a:lnTo>
                      <a:pt x="7" y="328"/>
                    </a:lnTo>
                    <a:lnTo>
                      <a:pt x="14" y="318"/>
                    </a:lnTo>
                    <a:lnTo>
                      <a:pt x="12" y="284"/>
                    </a:lnTo>
                    <a:lnTo>
                      <a:pt x="24" y="263"/>
                    </a:lnTo>
                    <a:lnTo>
                      <a:pt x="26" y="248"/>
                    </a:lnTo>
                    <a:lnTo>
                      <a:pt x="26" y="233"/>
                    </a:lnTo>
                    <a:lnTo>
                      <a:pt x="17" y="210"/>
                    </a:lnTo>
                    <a:lnTo>
                      <a:pt x="14" y="198"/>
                    </a:lnTo>
                    <a:lnTo>
                      <a:pt x="0" y="176"/>
                    </a:lnTo>
                    <a:lnTo>
                      <a:pt x="2" y="169"/>
                    </a:lnTo>
                    <a:lnTo>
                      <a:pt x="2" y="157"/>
                    </a:lnTo>
                    <a:lnTo>
                      <a:pt x="41" y="108"/>
                    </a:lnTo>
                    <a:lnTo>
                      <a:pt x="43" y="91"/>
                    </a:lnTo>
                    <a:lnTo>
                      <a:pt x="55" y="74"/>
                    </a:lnTo>
                    <a:lnTo>
                      <a:pt x="60" y="60"/>
                    </a:lnTo>
                    <a:lnTo>
                      <a:pt x="62" y="29"/>
                    </a:lnTo>
                    <a:lnTo>
                      <a:pt x="55" y="22"/>
                    </a:lnTo>
                    <a:lnTo>
                      <a:pt x="60" y="16"/>
                    </a:lnTo>
                    <a:lnTo>
                      <a:pt x="65" y="0"/>
                    </a:lnTo>
                    <a:lnTo>
                      <a:pt x="94" y="9"/>
                    </a:lnTo>
                    <a:lnTo>
                      <a:pt x="118" y="16"/>
                    </a:lnTo>
                    <a:lnTo>
                      <a:pt x="140" y="22"/>
                    </a:lnTo>
                    <a:lnTo>
                      <a:pt x="212" y="43"/>
                    </a:lnTo>
                    <a:lnTo>
                      <a:pt x="275" y="62"/>
                    </a:lnTo>
                    <a:lnTo>
                      <a:pt x="320" y="74"/>
                    </a:lnTo>
                    <a:lnTo>
                      <a:pt x="386" y="91"/>
                    </a:lnTo>
                    <a:lnTo>
                      <a:pt x="364" y="176"/>
                    </a:lnTo>
                    <a:lnTo>
                      <a:pt x="325" y="328"/>
                    </a:lnTo>
                    <a:lnTo>
                      <a:pt x="318" y="357"/>
                    </a:lnTo>
                    <a:lnTo>
                      <a:pt x="314" y="371"/>
                    </a:lnTo>
                    <a:lnTo>
                      <a:pt x="309" y="388"/>
                    </a:lnTo>
                    <a:lnTo>
                      <a:pt x="309" y="393"/>
                    </a:lnTo>
                    <a:lnTo>
                      <a:pt x="308" y="397"/>
                    </a:lnTo>
                    <a:lnTo>
                      <a:pt x="306" y="405"/>
                    </a:lnTo>
                    <a:lnTo>
                      <a:pt x="313" y="414"/>
                    </a:lnTo>
                    <a:lnTo>
                      <a:pt x="332" y="444"/>
                    </a:lnTo>
                    <a:lnTo>
                      <a:pt x="347" y="467"/>
                    </a:lnTo>
                    <a:lnTo>
                      <a:pt x="357" y="482"/>
                    </a:lnTo>
                    <a:lnTo>
                      <a:pt x="405" y="552"/>
                    </a:lnTo>
                    <a:lnTo>
                      <a:pt x="441" y="609"/>
                    </a:lnTo>
                    <a:lnTo>
                      <a:pt x="485" y="673"/>
                    </a:lnTo>
                    <a:lnTo>
                      <a:pt x="569" y="798"/>
                    </a:lnTo>
                    <a:lnTo>
                      <a:pt x="586" y="826"/>
                    </a:lnTo>
                    <a:lnTo>
                      <a:pt x="655" y="926"/>
                    </a:lnTo>
                    <a:lnTo>
                      <a:pt x="655" y="926"/>
                    </a:lnTo>
                    <a:lnTo>
                      <a:pt x="655" y="933"/>
                    </a:lnTo>
                    <a:lnTo>
                      <a:pt x="653" y="935"/>
                    </a:lnTo>
                    <a:lnTo>
                      <a:pt x="651" y="940"/>
                    </a:lnTo>
                    <a:lnTo>
                      <a:pt x="656" y="945"/>
                    </a:lnTo>
                    <a:lnTo>
                      <a:pt x="656" y="954"/>
                    </a:lnTo>
                    <a:lnTo>
                      <a:pt x="658" y="955"/>
                    </a:lnTo>
                    <a:lnTo>
                      <a:pt x="660" y="955"/>
                    </a:lnTo>
                    <a:lnTo>
                      <a:pt x="663" y="961"/>
                    </a:lnTo>
                    <a:lnTo>
                      <a:pt x="665" y="971"/>
                    </a:lnTo>
                    <a:lnTo>
                      <a:pt x="663" y="973"/>
                    </a:lnTo>
                    <a:lnTo>
                      <a:pt x="665" y="974"/>
                    </a:lnTo>
                    <a:lnTo>
                      <a:pt x="667" y="979"/>
                    </a:lnTo>
                    <a:lnTo>
                      <a:pt x="665" y="986"/>
                    </a:lnTo>
                    <a:lnTo>
                      <a:pt x="665" y="988"/>
                    </a:lnTo>
                    <a:lnTo>
                      <a:pt x="668" y="990"/>
                    </a:lnTo>
                    <a:lnTo>
                      <a:pt x="670" y="991"/>
                    </a:lnTo>
                    <a:lnTo>
                      <a:pt x="672" y="995"/>
                    </a:lnTo>
                    <a:lnTo>
                      <a:pt x="673" y="996"/>
                    </a:lnTo>
                    <a:lnTo>
                      <a:pt x="680" y="1002"/>
                    </a:lnTo>
                    <a:lnTo>
                      <a:pt x="682" y="1005"/>
                    </a:lnTo>
                    <a:lnTo>
                      <a:pt x="682" y="1007"/>
                    </a:lnTo>
                    <a:lnTo>
                      <a:pt x="682" y="1012"/>
                    </a:lnTo>
                    <a:lnTo>
                      <a:pt x="680" y="1012"/>
                    </a:lnTo>
                    <a:lnTo>
                      <a:pt x="672" y="1019"/>
                    </a:lnTo>
                    <a:lnTo>
                      <a:pt x="667" y="1020"/>
                    </a:lnTo>
                    <a:lnTo>
                      <a:pt x="663" y="1022"/>
                    </a:lnTo>
                    <a:lnTo>
                      <a:pt x="655" y="1025"/>
                    </a:lnTo>
                    <a:lnTo>
                      <a:pt x="653" y="1027"/>
                    </a:lnTo>
                    <a:lnTo>
                      <a:pt x="651" y="1032"/>
                    </a:lnTo>
                    <a:lnTo>
                      <a:pt x="643" y="1037"/>
                    </a:lnTo>
                    <a:lnTo>
                      <a:pt x="641" y="1039"/>
                    </a:lnTo>
                    <a:lnTo>
                      <a:pt x="643" y="1043"/>
                    </a:lnTo>
                    <a:lnTo>
                      <a:pt x="639" y="1049"/>
                    </a:lnTo>
                    <a:lnTo>
                      <a:pt x="641" y="1051"/>
                    </a:lnTo>
                    <a:lnTo>
                      <a:pt x="639" y="1053"/>
                    </a:lnTo>
                    <a:lnTo>
                      <a:pt x="639" y="1058"/>
                    </a:lnTo>
                    <a:lnTo>
                      <a:pt x="637" y="1061"/>
                    </a:lnTo>
                    <a:lnTo>
                      <a:pt x="639" y="1065"/>
                    </a:lnTo>
                    <a:lnTo>
                      <a:pt x="634" y="1068"/>
                    </a:lnTo>
                    <a:lnTo>
                      <a:pt x="636" y="1070"/>
                    </a:lnTo>
                    <a:lnTo>
                      <a:pt x="634" y="1073"/>
                    </a:lnTo>
                    <a:lnTo>
                      <a:pt x="632" y="1078"/>
                    </a:lnTo>
                    <a:lnTo>
                      <a:pt x="632" y="1080"/>
                    </a:lnTo>
                    <a:lnTo>
                      <a:pt x="627" y="1085"/>
                    </a:lnTo>
                    <a:lnTo>
                      <a:pt x="626" y="1087"/>
                    </a:lnTo>
                    <a:lnTo>
                      <a:pt x="622" y="1089"/>
                    </a:lnTo>
                    <a:lnTo>
                      <a:pt x="622" y="1092"/>
                    </a:lnTo>
                    <a:lnTo>
                      <a:pt x="620" y="1094"/>
                    </a:lnTo>
                    <a:lnTo>
                      <a:pt x="612" y="1092"/>
                    </a:lnTo>
                    <a:lnTo>
                      <a:pt x="614" y="1099"/>
                    </a:lnTo>
                    <a:lnTo>
                      <a:pt x="610" y="1104"/>
                    </a:lnTo>
                    <a:lnTo>
                      <a:pt x="614" y="1109"/>
                    </a:lnTo>
                    <a:lnTo>
                      <a:pt x="612" y="1111"/>
                    </a:lnTo>
                    <a:lnTo>
                      <a:pt x="612" y="1113"/>
                    </a:lnTo>
                    <a:lnTo>
                      <a:pt x="612" y="1119"/>
                    </a:lnTo>
                    <a:lnTo>
                      <a:pt x="608" y="1123"/>
                    </a:lnTo>
                    <a:lnTo>
                      <a:pt x="607" y="1126"/>
                    </a:lnTo>
                    <a:lnTo>
                      <a:pt x="610" y="1133"/>
                    </a:lnTo>
                    <a:lnTo>
                      <a:pt x="612" y="1133"/>
                    </a:lnTo>
                    <a:lnTo>
                      <a:pt x="612" y="1135"/>
                    </a:lnTo>
                    <a:lnTo>
                      <a:pt x="615" y="1135"/>
                    </a:lnTo>
                    <a:lnTo>
                      <a:pt x="619" y="1135"/>
                    </a:lnTo>
                    <a:lnTo>
                      <a:pt x="622" y="1137"/>
                    </a:lnTo>
                    <a:lnTo>
                      <a:pt x="626" y="1143"/>
                    </a:lnTo>
                    <a:lnTo>
                      <a:pt x="624" y="1147"/>
                    </a:lnTo>
                    <a:lnTo>
                      <a:pt x="624" y="1157"/>
                    </a:lnTo>
                    <a:lnTo>
                      <a:pt x="617" y="1161"/>
                    </a:lnTo>
                    <a:lnTo>
                      <a:pt x="617" y="1162"/>
                    </a:lnTo>
                    <a:lnTo>
                      <a:pt x="617" y="1164"/>
                    </a:lnTo>
                    <a:lnTo>
                      <a:pt x="615" y="1164"/>
                    </a:lnTo>
                    <a:lnTo>
                      <a:pt x="615" y="1164"/>
                    </a:lnTo>
                    <a:lnTo>
                      <a:pt x="614" y="1164"/>
                    </a:lnTo>
                    <a:lnTo>
                      <a:pt x="614" y="1166"/>
                    </a:lnTo>
                    <a:lnTo>
                      <a:pt x="612" y="1166"/>
                    </a:lnTo>
                    <a:lnTo>
                      <a:pt x="612" y="1167"/>
                    </a:lnTo>
                    <a:lnTo>
                      <a:pt x="608" y="1166"/>
                    </a:lnTo>
                    <a:lnTo>
                      <a:pt x="608" y="1167"/>
                    </a:lnTo>
                    <a:lnTo>
                      <a:pt x="602" y="1164"/>
                    </a:lnTo>
                    <a:lnTo>
                      <a:pt x="600" y="1164"/>
                    </a:lnTo>
                    <a:lnTo>
                      <a:pt x="598" y="1166"/>
                    </a:lnTo>
                    <a:lnTo>
                      <a:pt x="473" y="1152"/>
                    </a:lnTo>
                    <a:lnTo>
                      <a:pt x="383" y="1140"/>
                    </a:lnTo>
                    <a:lnTo>
                      <a:pt x="381" y="1119"/>
                    </a:lnTo>
                    <a:lnTo>
                      <a:pt x="385" y="1133"/>
                    </a:lnTo>
                    <a:lnTo>
                      <a:pt x="386" y="1125"/>
                    </a:lnTo>
                    <a:lnTo>
                      <a:pt x="381" y="1118"/>
                    </a:lnTo>
                    <a:lnTo>
                      <a:pt x="376" y="1123"/>
                    </a:lnTo>
                    <a:lnTo>
                      <a:pt x="376" y="1104"/>
                    </a:lnTo>
                    <a:lnTo>
                      <a:pt x="379" y="1101"/>
                    </a:lnTo>
                    <a:lnTo>
                      <a:pt x="379" y="1075"/>
                    </a:lnTo>
                    <a:lnTo>
                      <a:pt x="374" y="1061"/>
                    </a:lnTo>
                    <a:lnTo>
                      <a:pt x="362" y="1041"/>
                    </a:lnTo>
                    <a:lnTo>
                      <a:pt x="326" y="993"/>
                    </a:lnTo>
                    <a:lnTo>
                      <a:pt x="314" y="988"/>
                    </a:lnTo>
                    <a:lnTo>
                      <a:pt x="309" y="995"/>
                    </a:lnTo>
                    <a:lnTo>
                      <a:pt x="301" y="988"/>
                    </a:lnTo>
                    <a:lnTo>
                      <a:pt x="299" y="984"/>
                    </a:lnTo>
                    <a:lnTo>
                      <a:pt x="304" y="981"/>
                    </a:lnTo>
                    <a:lnTo>
                      <a:pt x="304" y="973"/>
                    </a:lnTo>
                    <a:lnTo>
                      <a:pt x="296" y="954"/>
                    </a:lnTo>
                    <a:lnTo>
                      <a:pt x="275" y="950"/>
                    </a:lnTo>
                    <a:lnTo>
                      <a:pt x="263" y="945"/>
                    </a:lnTo>
                    <a:lnTo>
                      <a:pt x="241" y="928"/>
                    </a:lnTo>
                    <a:lnTo>
                      <a:pt x="239" y="918"/>
                    </a:lnTo>
                    <a:lnTo>
                      <a:pt x="224" y="899"/>
                    </a:lnTo>
                    <a:lnTo>
                      <a:pt x="215" y="892"/>
                    </a:lnTo>
                    <a:lnTo>
                      <a:pt x="193" y="887"/>
                    </a:lnTo>
                    <a:lnTo>
                      <a:pt x="181" y="879"/>
                    </a:lnTo>
                    <a:lnTo>
                      <a:pt x="171" y="875"/>
                    </a:lnTo>
                    <a:lnTo>
                      <a:pt x="144" y="870"/>
                    </a:lnTo>
                    <a:lnTo>
                      <a:pt x="142" y="861"/>
                    </a:lnTo>
                    <a:lnTo>
                      <a:pt x="132" y="853"/>
                    </a:lnTo>
                    <a:lnTo>
                      <a:pt x="138" y="839"/>
                    </a:lnTo>
                    <a:lnTo>
                      <a:pt x="137" y="834"/>
                    </a:lnTo>
                    <a:lnTo>
                      <a:pt x="142" y="824"/>
                    </a:lnTo>
                    <a:lnTo>
                      <a:pt x="138" y="817"/>
                    </a:lnTo>
                    <a:lnTo>
                      <a:pt x="142" y="810"/>
                    </a:lnTo>
                    <a:lnTo>
                      <a:pt x="147" y="802"/>
                    </a:lnTo>
                    <a:lnTo>
                      <a:pt x="147" y="793"/>
                    </a:lnTo>
                    <a:lnTo>
                      <a:pt x="130" y="781"/>
                    </a:lnTo>
                    <a:lnTo>
                      <a:pt x="130" y="776"/>
                    </a:lnTo>
                    <a:lnTo>
                      <a:pt x="135" y="766"/>
                    </a:lnTo>
                    <a:lnTo>
                      <a:pt x="135" y="759"/>
                    </a:lnTo>
                    <a:lnTo>
                      <a:pt x="126" y="752"/>
                    </a:lnTo>
                    <a:lnTo>
                      <a:pt x="118" y="732"/>
                    </a:lnTo>
                    <a:lnTo>
                      <a:pt x="109" y="725"/>
                    </a:lnTo>
                    <a:lnTo>
                      <a:pt x="108" y="709"/>
                    </a:lnTo>
                    <a:lnTo>
                      <a:pt x="101" y="699"/>
                    </a:lnTo>
                    <a:lnTo>
                      <a:pt x="89" y="662"/>
                    </a:lnTo>
                    <a:lnTo>
                      <a:pt x="77" y="644"/>
                    </a:lnTo>
                    <a:lnTo>
                      <a:pt x="79" y="614"/>
                    </a:lnTo>
                    <a:lnTo>
                      <a:pt x="84" y="609"/>
                    </a:lnTo>
                    <a:lnTo>
                      <a:pt x="87" y="614"/>
                    </a:lnTo>
                    <a:lnTo>
                      <a:pt x="92" y="610"/>
                    </a:lnTo>
                    <a:lnTo>
                      <a:pt x="101" y="593"/>
                    </a:lnTo>
                    <a:lnTo>
                      <a:pt x="99" y="590"/>
                    </a:lnTo>
                    <a:lnTo>
                      <a:pt x="96" y="576"/>
                    </a:lnTo>
                    <a:lnTo>
                      <a:pt x="80" y="573"/>
                    </a:lnTo>
                    <a:lnTo>
                      <a:pt x="73" y="566"/>
                    </a:lnTo>
                    <a:lnTo>
                      <a:pt x="68" y="552"/>
                    </a:lnTo>
                    <a:lnTo>
                      <a:pt x="60" y="535"/>
                    </a:lnTo>
                    <a:lnTo>
                      <a:pt x="65" y="523"/>
                    </a:lnTo>
                    <a:lnTo>
                      <a:pt x="65" y="509"/>
                    </a:lnTo>
                    <a:lnTo>
                      <a:pt x="62" y="503"/>
                    </a:lnTo>
                    <a:lnTo>
                      <a:pt x="67" y="485"/>
                    </a:lnTo>
                    <a:lnTo>
                      <a:pt x="70" y="477"/>
                    </a:lnTo>
                    <a:lnTo>
                      <a:pt x="79" y="475"/>
                    </a:lnTo>
                    <a:lnTo>
                      <a:pt x="80" y="485"/>
                    </a:lnTo>
                    <a:lnTo>
                      <a:pt x="79" y="487"/>
                    </a:lnTo>
                    <a:lnTo>
                      <a:pt x="75" y="497"/>
                    </a:lnTo>
                    <a:lnTo>
                      <a:pt x="92" y="520"/>
                    </a:lnTo>
                    <a:lnTo>
                      <a:pt x="103" y="521"/>
                    </a:lnTo>
                    <a:lnTo>
                      <a:pt x="94" y="515"/>
                    </a:lnTo>
                    <a:lnTo>
                      <a:pt x="92" y="487"/>
                    </a:lnTo>
                    <a:lnTo>
                      <a:pt x="85" y="480"/>
                    </a:lnTo>
                    <a:lnTo>
                      <a:pt x="89" y="470"/>
                    </a:lnTo>
                    <a:lnTo>
                      <a:pt x="84" y="467"/>
                    </a:lnTo>
                    <a:lnTo>
                      <a:pt x="85" y="460"/>
                    </a:lnTo>
                    <a:lnTo>
                      <a:pt x="92" y="456"/>
                    </a:lnTo>
                    <a:lnTo>
                      <a:pt x="118" y="460"/>
                    </a:lnTo>
                    <a:lnTo>
                      <a:pt x="142" y="470"/>
                    </a:lnTo>
                    <a:lnTo>
                      <a:pt x="147" y="463"/>
                    </a:lnTo>
                    <a:lnTo>
                      <a:pt x="154" y="465"/>
                    </a:lnTo>
                    <a:lnTo>
                      <a:pt x="154" y="468"/>
                    </a:lnTo>
                    <a:lnTo>
                      <a:pt x="156" y="468"/>
                    </a:lnTo>
                    <a:lnTo>
                      <a:pt x="154" y="463"/>
                    </a:lnTo>
                    <a:lnTo>
                      <a:pt x="156" y="462"/>
                    </a:lnTo>
                    <a:lnTo>
                      <a:pt x="147" y="463"/>
                    </a:lnTo>
                    <a:lnTo>
                      <a:pt x="149" y="455"/>
                    </a:lnTo>
                    <a:close/>
                    <a:moveTo>
                      <a:pt x="185" y="921"/>
                    </a:moveTo>
                    <a:lnTo>
                      <a:pt x="200" y="932"/>
                    </a:lnTo>
                    <a:lnTo>
                      <a:pt x="208" y="930"/>
                    </a:lnTo>
                    <a:lnTo>
                      <a:pt x="212" y="933"/>
                    </a:lnTo>
                    <a:lnTo>
                      <a:pt x="210" y="937"/>
                    </a:lnTo>
                    <a:lnTo>
                      <a:pt x="195" y="937"/>
                    </a:lnTo>
                    <a:lnTo>
                      <a:pt x="183" y="933"/>
                    </a:lnTo>
                    <a:lnTo>
                      <a:pt x="179" y="928"/>
                    </a:lnTo>
                    <a:lnTo>
                      <a:pt x="183" y="926"/>
                    </a:lnTo>
                    <a:lnTo>
                      <a:pt x="178" y="923"/>
                    </a:lnTo>
                    <a:lnTo>
                      <a:pt x="185" y="921"/>
                    </a:lnTo>
                    <a:close/>
                    <a:moveTo>
                      <a:pt x="154" y="932"/>
                    </a:moveTo>
                    <a:lnTo>
                      <a:pt x="150" y="920"/>
                    </a:lnTo>
                    <a:lnTo>
                      <a:pt x="167" y="921"/>
                    </a:lnTo>
                    <a:lnTo>
                      <a:pt x="173" y="933"/>
                    </a:lnTo>
                    <a:lnTo>
                      <a:pt x="159" y="935"/>
                    </a:lnTo>
                    <a:lnTo>
                      <a:pt x="154" y="932"/>
                    </a:lnTo>
                    <a:close/>
                    <a:moveTo>
                      <a:pt x="279" y="1012"/>
                    </a:moveTo>
                    <a:lnTo>
                      <a:pt x="296" y="1024"/>
                    </a:lnTo>
                    <a:lnTo>
                      <a:pt x="301" y="1032"/>
                    </a:lnTo>
                    <a:lnTo>
                      <a:pt x="299" y="1036"/>
                    </a:lnTo>
                    <a:lnTo>
                      <a:pt x="285" y="1031"/>
                    </a:lnTo>
                    <a:lnTo>
                      <a:pt x="285" y="1020"/>
                    </a:lnTo>
                    <a:lnTo>
                      <a:pt x="280" y="1017"/>
                    </a:lnTo>
                    <a:lnTo>
                      <a:pt x="279" y="1012"/>
                    </a:lnTo>
                    <a:close/>
                    <a:moveTo>
                      <a:pt x="282" y="1085"/>
                    </a:moveTo>
                    <a:lnTo>
                      <a:pt x="275" y="1085"/>
                    </a:lnTo>
                    <a:lnTo>
                      <a:pt x="270" y="1075"/>
                    </a:lnTo>
                    <a:lnTo>
                      <a:pt x="265" y="1060"/>
                    </a:lnTo>
                    <a:lnTo>
                      <a:pt x="268" y="1058"/>
                    </a:lnTo>
                    <a:lnTo>
                      <a:pt x="270" y="1063"/>
                    </a:lnTo>
                    <a:lnTo>
                      <a:pt x="282" y="1085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lIns="44450" tIns="44450" rIns="44450" bIns="4445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53565A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" name="Freeform 30">
                <a:extLst>
                  <a:ext uri="{FF2B5EF4-FFF2-40B4-BE49-F238E27FC236}">
                    <a16:creationId xmlns:a16="http://schemas.microsoft.com/office/drawing/2014/main" id="{016CDA21-DCCC-441D-B856-0AD3BF6C1FE9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6698147" y="3079846"/>
                <a:ext cx="573253" cy="656987"/>
              </a:xfrm>
              <a:custGeom>
                <a:avLst/>
                <a:gdLst/>
                <a:ahLst/>
                <a:cxnLst>
                  <a:cxn ang="0">
                    <a:pos x="161" y="395"/>
                  </a:cxn>
                  <a:cxn ang="0">
                    <a:pos x="145" y="388"/>
                  </a:cxn>
                  <a:cxn ang="0">
                    <a:pos x="135" y="395"/>
                  </a:cxn>
                  <a:cxn ang="0">
                    <a:pos x="123" y="395"/>
                  </a:cxn>
                  <a:cxn ang="0">
                    <a:pos x="111" y="384"/>
                  </a:cxn>
                  <a:cxn ang="0">
                    <a:pos x="89" y="384"/>
                  </a:cxn>
                  <a:cxn ang="0">
                    <a:pos x="77" y="369"/>
                  </a:cxn>
                  <a:cxn ang="0">
                    <a:pos x="65" y="359"/>
                  </a:cxn>
                  <a:cxn ang="0">
                    <a:pos x="57" y="355"/>
                  </a:cxn>
                  <a:cxn ang="0">
                    <a:pos x="38" y="352"/>
                  </a:cxn>
                  <a:cxn ang="0">
                    <a:pos x="29" y="335"/>
                  </a:cxn>
                  <a:cxn ang="0">
                    <a:pos x="22" y="270"/>
                  </a:cxn>
                  <a:cxn ang="0">
                    <a:pos x="15" y="198"/>
                  </a:cxn>
                  <a:cxn ang="0">
                    <a:pos x="7" y="126"/>
                  </a:cxn>
                  <a:cxn ang="0">
                    <a:pos x="0" y="78"/>
                  </a:cxn>
                  <a:cxn ang="0">
                    <a:pos x="82" y="67"/>
                  </a:cxn>
                  <a:cxn ang="0">
                    <a:pos x="161" y="75"/>
                  </a:cxn>
                  <a:cxn ang="0">
                    <a:pos x="168" y="84"/>
                  </a:cxn>
                  <a:cxn ang="0">
                    <a:pos x="227" y="70"/>
                  </a:cxn>
                  <a:cxn ang="0">
                    <a:pos x="297" y="20"/>
                  </a:cxn>
                  <a:cxn ang="0">
                    <a:pos x="342" y="53"/>
                  </a:cxn>
                  <a:cxn ang="0">
                    <a:pos x="356" y="143"/>
                  </a:cxn>
                  <a:cxn ang="0">
                    <a:pos x="345" y="152"/>
                  </a:cxn>
                  <a:cxn ang="0">
                    <a:pos x="352" y="162"/>
                  </a:cxn>
                  <a:cxn ang="0">
                    <a:pos x="356" y="179"/>
                  </a:cxn>
                  <a:cxn ang="0">
                    <a:pos x="350" y="196"/>
                  </a:cxn>
                  <a:cxn ang="0">
                    <a:pos x="349" y="220"/>
                  </a:cxn>
                  <a:cxn ang="0">
                    <a:pos x="345" y="224"/>
                  </a:cxn>
                  <a:cxn ang="0">
                    <a:pos x="345" y="232"/>
                  </a:cxn>
                  <a:cxn ang="0">
                    <a:pos x="347" y="246"/>
                  </a:cxn>
                  <a:cxn ang="0">
                    <a:pos x="345" y="256"/>
                  </a:cxn>
                  <a:cxn ang="0">
                    <a:pos x="333" y="266"/>
                  </a:cxn>
                  <a:cxn ang="0">
                    <a:pos x="323" y="280"/>
                  </a:cxn>
                  <a:cxn ang="0">
                    <a:pos x="316" y="287"/>
                  </a:cxn>
                  <a:cxn ang="0">
                    <a:pos x="303" y="287"/>
                  </a:cxn>
                  <a:cxn ang="0">
                    <a:pos x="294" y="304"/>
                  </a:cxn>
                  <a:cxn ang="0">
                    <a:pos x="284" y="311"/>
                  </a:cxn>
                  <a:cxn ang="0">
                    <a:pos x="280" y="326"/>
                  </a:cxn>
                  <a:cxn ang="0">
                    <a:pos x="282" y="333"/>
                  </a:cxn>
                  <a:cxn ang="0">
                    <a:pos x="279" y="340"/>
                  </a:cxn>
                  <a:cxn ang="0">
                    <a:pos x="274" y="348"/>
                  </a:cxn>
                  <a:cxn ang="0">
                    <a:pos x="268" y="338"/>
                  </a:cxn>
                  <a:cxn ang="0">
                    <a:pos x="260" y="340"/>
                  </a:cxn>
                  <a:cxn ang="0">
                    <a:pos x="255" y="357"/>
                  </a:cxn>
                  <a:cxn ang="0">
                    <a:pos x="253" y="374"/>
                  </a:cxn>
                  <a:cxn ang="0">
                    <a:pos x="248" y="384"/>
                  </a:cxn>
                  <a:cxn ang="0">
                    <a:pos x="241" y="403"/>
                  </a:cxn>
                  <a:cxn ang="0">
                    <a:pos x="226" y="408"/>
                  </a:cxn>
                  <a:cxn ang="0">
                    <a:pos x="214" y="395"/>
                  </a:cxn>
                  <a:cxn ang="0">
                    <a:pos x="200" y="389"/>
                  </a:cxn>
                  <a:cxn ang="0">
                    <a:pos x="195" y="376"/>
                  </a:cxn>
                  <a:cxn ang="0">
                    <a:pos x="181" y="383"/>
                  </a:cxn>
                  <a:cxn ang="0">
                    <a:pos x="168" y="391"/>
                  </a:cxn>
                </a:cxnLst>
                <a:rect l="0" t="0" r="r" b="b"/>
                <a:pathLst>
                  <a:path w="356" h="408">
                    <a:moveTo>
                      <a:pt x="166" y="395"/>
                    </a:moveTo>
                    <a:lnTo>
                      <a:pt x="164" y="395"/>
                    </a:lnTo>
                    <a:lnTo>
                      <a:pt x="162" y="396"/>
                    </a:lnTo>
                    <a:lnTo>
                      <a:pt x="161" y="395"/>
                    </a:lnTo>
                    <a:lnTo>
                      <a:pt x="161" y="391"/>
                    </a:lnTo>
                    <a:lnTo>
                      <a:pt x="157" y="389"/>
                    </a:lnTo>
                    <a:lnTo>
                      <a:pt x="151" y="389"/>
                    </a:lnTo>
                    <a:lnTo>
                      <a:pt x="145" y="388"/>
                    </a:lnTo>
                    <a:lnTo>
                      <a:pt x="144" y="388"/>
                    </a:lnTo>
                    <a:lnTo>
                      <a:pt x="135" y="389"/>
                    </a:lnTo>
                    <a:lnTo>
                      <a:pt x="135" y="391"/>
                    </a:lnTo>
                    <a:lnTo>
                      <a:pt x="135" y="395"/>
                    </a:lnTo>
                    <a:lnTo>
                      <a:pt x="133" y="396"/>
                    </a:lnTo>
                    <a:lnTo>
                      <a:pt x="132" y="396"/>
                    </a:lnTo>
                    <a:lnTo>
                      <a:pt x="128" y="396"/>
                    </a:lnTo>
                    <a:lnTo>
                      <a:pt x="123" y="395"/>
                    </a:lnTo>
                    <a:lnTo>
                      <a:pt x="121" y="391"/>
                    </a:lnTo>
                    <a:lnTo>
                      <a:pt x="118" y="389"/>
                    </a:lnTo>
                    <a:lnTo>
                      <a:pt x="115" y="386"/>
                    </a:lnTo>
                    <a:lnTo>
                      <a:pt x="111" y="384"/>
                    </a:lnTo>
                    <a:lnTo>
                      <a:pt x="106" y="383"/>
                    </a:lnTo>
                    <a:lnTo>
                      <a:pt x="99" y="386"/>
                    </a:lnTo>
                    <a:lnTo>
                      <a:pt x="96" y="386"/>
                    </a:lnTo>
                    <a:lnTo>
                      <a:pt x="89" y="384"/>
                    </a:lnTo>
                    <a:lnTo>
                      <a:pt x="84" y="383"/>
                    </a:lnTo>
                    <a:lnTo>
                      <a:pt x="82" y="376"/>
                    </a:lnTo>
                    <a:lnTo>
                      <a:pt x="80" y="371"/>
                    </a:lnTo>
                    <a:lnTo>
                      <a:pt x="77" y="369"/>
                    </a:lnTo>
                    <a:lnTo>
                      <a:pt x="74" y="362"/>
                    </a:lnTo>
                    <a:lnTo>
                      <a:pt x="72" y="359"/>
                    </a:lnTo>
                    <a:lnTo>
                      <a:pt x="67" y="360"/>
                    </a:lnTo>
                    <a:lnTo>
                      <a:pt x="65" y="359"/>
                    </a:lnTo>
                    <a:lnTo>
                      <a:pt x="63" y="355"/>
                    </a:lnTo>
                    <a:lnTo>
                      <a:pt x="62" y="352"/>
                    </a:lnTo>
                    <a:lnTo>
                      <a:pt x="58" y="354"/>
                    </a:lnTo>
                    <a:lnTo>
                      <a:pt x="57" y="355"/>
                    </a:lnTo>
                    <a:lnTo>
                      <a:pt x="50" y="359"/>
                    </a:lnTo>
                    <a:lnTo>
                      <a:pt x="48" y="359"/>
                    </a:lnTo>
                    <a:lnTo>
                      <a:pt x="45" y="357"/>
                    </a:lnTo>
                    <a:lnTo>
                      <a:pt x="38" y="352"/>
                    </a:lnTo>
                    <a:lnTo>
                      <a:pt x="34" y="357"/>
                    </a:lnTo>
                    <a:lnTo>
                      <a:pt x="33" y="357"/>
                    </a:lnTo>
                    <a:lnTo>
                      <a:pt x="29" y="335"/>
                    </a:lnTo>
                    <a:lnTo>
                      <a:pt x="29" y="335"/>
                    </a:lnTo>
                    <a:lnTo>
                      <a:pt x="27" y="313"/>
                    </a:lnTo>
                    <a:lnTo>
                      <a:pt x="26" y="307"/>
                    </a:lnTo>
                    <a:lnTo>
                      <a:pt x="24" y="289"/>
                    </a:lnTo>
                    <a:lnTo>
                      <a:pt x="22" y="270"/>
                    </a:lnTo>
                    <a:lnTo>
                      <a:pt x="21" y="260"/>
                    </a:lnTo>
                    <a:lnTo>
                      <a:pt x="17" y="225"/>
                    </a:lnTo>
                    <a:lnTo>
                      <a:pt x="17" y="222"/>
                    </a:lnTo>
                    <a:lnTo>
                      <a:pt x="15" y="198"/>
                    </a:lnTo>
                    <a:lnTo>
                      <a:pt x="14" y="183"/>
                    </a:lnTo>
                    <a:lnTo>
                      <a:pt x="10" y="160"/>
                    </a:lnTo>
                    <a:lnTo>
                      <a:pt x="10" y="154"/>
                    </a:lnTo>
                    <a:lnTo>
                      <a:pt x="7" y="126"/>
                    </a:lnTo>
                    <a:lnTo>
                      <a:pt x="5" y="123"/>
                    </a:lnTo>
                    <a:lnTo>
                      <a:pt x="4" y="108"/>
                    </a:lnTo>
                    <a:lnTo>
                      <a:pt x="4" y="96"/>
                    </a:lnTo>
                    <a:lnTo>
                      <a:pt x="0" y="78"/>
                    </a:lnTo>
                    <a:lnTo>
                      <a:pt x="33" y="73"/>
                    </a:lnTo>
                    <a:lnTo>
                      <a:pt x="34" y="73"/>
                    </a:lnTo>
                    <a:lnTo>
                      <a:pt x="74" y="68"/>
                    </a:lnTo>
                    <a:lnTo>
                      <a:pt x="82" y="67"/>
                    </a:lnTo>
                    <a:lnTo>
                      <a:pt x="104" y="63"/>
                    </a:lnTo>
                    <a:lnTo>
                      <a:pt x="132" y="70"/>
                    </a:lnTo>
                    <a:lnTo>
                      <a:pt x="144" y="77"/>
                    </a:lnTo>
                    <a:lnTo>
                      <a:pt x="161" y="75"/>
                    </a:lnTo>
                    <a:lnTo>
                      <a:pt x="162" y="78"/>
                    </a:lnTo>
                    <a:lnTo>
                      <a:pt x="140" y="87"/>
                    </a:lnTo>
                    <a:lnTo>
                      <a:pt x="154" y="89"/>
                    </a:lnTo>
                    <a:lnTo>
                      <a:pt x="168" y="84"/>
                    </a:lnTo>
                    <a:lnTo>
                      <a:pt x="183" y="89"/>
                    </a:lnTo>
                    <a:lnTo>
                      <a:pt x="198" y="82"/>
                    </a:lnTo>
                    <a:lnTo>
                      <a:pt x="222" y="68"/>
                    </a:lnTo>
                    <a:lnTo>
                      <a:pt x="227" y="70"/>
                    </a:lnTo>
                    <a:lnTo>
                      <a:pt x="245" y="68"/>
                    </a:lnTo>
                    <a:lnTo>
                      <a:pt x="263" y="49"/>
                    </a:lnTo>
                    <a:lnTo>
                      <a:pt x="270" y="39"/>
                    </a:lnTo>
                    <a:lnTo>
                      <a:pt x="297" y="20"/>
                    </a:lnTo>
                    <a:lnTo>
                      <a:pt x="333" y="0"/>
                    </a:lnTo>
                    <a:lnTo>
                      <a:pt x="335" y="15"/>
                    </a:lnTo>
                    <a:lnTo>
                      <a:pt x="340" y="53"/>
                    </a:lnTo>
                    <a:lnTo>
                      <a:pt x="342" y="53"/>
                    </a:lnTo>
                    <a:lnTo>
                      <a:pt x="347" y="92"/>
                    </a:lnTo>
                    <a:lnTo>
                      <a:pt x="352" y="116"/>
                    </a:lnTo>
                    <a:lnTo>
                      <a:pt x="352" y="121"/>
                    </a:lnTo>
                    <a:lnTo>
                      <a:pt x="356" y="143"/>
                    </a:lnTo>
                    <a:lnTo>
                      <a:pt x="352" y="147"/>
                    </a:lnTo>
                    <a:lnTo>
                      <a:pt x="349" y="147"/>
                    </a:lnTo>
                    <a:lnTo>
                      <a:pt x="347" y="149"/>
                    </a:lnTo>
                    <a:lnTo>
                      <a:pt x="345" y="152"/>
                    </a:lnTo>
                    <a:lnTo>
                      <a:pt x="345" y="154"/>
                    </a:lnTo>
                    <a:lnTo>
                      <a:pt x="349" y="155"/>
                    </a:lnTo>
                    <a:lnTo>
                      <a:pt x="350" y="159"/>
                    </a:lnTo>
                    <a:lnTo>
                      <a:pt x="352" y="162"/>
                    </a:lnTo>
                    <a:lnTo>
                      <a:pt x="352" y="171"/>
                    </a:lnTo>
                    <a:lnTo>
                      <a:pt x="352" y="172"/>
                    </a:lnTo>
                    <a:lnTo>
                      <a:pt x="354" y="172"/>
                    </a:lnTo>
                    <a:lnTo>
                      <a:pt x="356" y="179"/>
                    </a:lnTo>
                    <a:lnTo>
                      <a:pt x="356" y="183"/>
                    </a:lnTo>
                    <a:lnTo>
                      <a:pt x="352" y="188"/>
                    </a:lnTo>
                    <a:lnTo>
                      <a:pt x="350" y="193"/>
                    </a:lnTo>
                    <a:lnTo>
                      <a:pt x="350" y="196"/>
                    </a:lnTo>
                    <a:lnTo>
                      <a:pt x="350" y="198"/>
                    </a:lnTo>
                    <a:lnTo>
                      <a:pt x="349" y="210"/>
                    </a:lnTo>
                    <a:lnTo>
                      <a:pt x="350" y="217"/>
                    </a:lnTo>
                    <a:lnTo>
                      <a:pt x="349" y="220"/>
                    </a:lnTo>
                    <a:lnTo>
                      <a:pt x="349" y="224"/>
                    </a:lnTo>
                    <a:lnTo>
                      <a:pt x="349" y="224"/>
                    </a:lnTo>
                    <a:lnTo>
                      <a:pt x="347" y="224"/>
                    </a:lnTo>
                    <a:lnTo>
                      <a:pt x="345" y="224"/>
                    </a:lnTo>
                    <a:lnTo>
                      <a:pt x="345" y="225"/>
                    </a:lnTo>
                    <a:lnTo>
                      <a:pt x="347" y="229"/>
                    </a:lnTo>
                    <a:lnTo>
                      <a:pt x="347" y="231"/>
                    </a:lnTo>
                    <a:lnTo>
                      <a:pt x="345" y="232"/>
                    </a:lnTo>
                    <a:lnTo>
                      <a:pt x="347" y="236"/>
                    </a:lnTo>
                    <a:lnTo>
                      <a:pt x="344" y="243"/>
                    </a:lnTo>
                    <a:lnTo>
                      <a:pt x="345" y="244"/>
                    </a:lnTo>
                    <a:lnTo>
                      <a:pt x="347" y="246"/>
                    </a:lnTo>
                    <a:lnTo>
                      <a:pt x="347" y="248"/>
                    </a:lnTo>
                    <a:lnTo>
                      <a:pt x="345" y="251"/>
                    </a:lnTo>
                    <a:lnTo>
                      <a:pt x="345" y="253"/>
                    </a:lnTo>
                    <a:lnTo>
                      <a:pt x="345" y="256"/>
                    </a:lnTo>
                    <a:lnTo>
                      <a:pt x="342" y="258"/>
                    </a:lnTo>
                    <a:lnTo>
                      <a:pt x="340" y="260"/>
                    </a:lnTo>
                    <a:lnTo>
                      <a:pt x="337" y="263"/>
                    </a:lnTo>
                    <a:lnTo>
                      <a:pt x="333" y="266"/>
                    </a:lnTo>
                    <a:lnTo>
                      <a:pt x="333" y="268"/>
                    </a:lnTo>
                    <a:lnTo>
                      <a:pt x="330" y="273"/>
                    </a:lnTo>
                    <a:lnTo>
                      <a:pt x="328" y="277"/>
                    </a:lnTo>
                    <a:lnTo>
                      <a:pt x="323" y="280"/>
                    </a:lnTo>
                    <a:lnTo>
                      <a:pt x="323" y="284"/>
                    </a:lnTo>
                    <a:lnTo>
                      <a:pt x="320" y="284"/>
                    </a:lnTo>
                    <a:lnTo>
                      <a:pt x="320" y="287"/>
                    </a:lnTo>
                    <a:lnTo>
                      <a:pt x="316" y="287"/>
                    </a:lnTo>
                    <a:lnTo>
                      <a:pt x="313" y="292"/>
                    </a:lnTo>
                    <a:lnTo>
                      <a:pt x="309" y="292"/>
                    </a:lnTo>
                    <a:lnTo>
                      <a:pt x="304" y="287"/>
                    </a:lnTo>
                    <a:lnTo>
                      <a:pt x="303" y="287"/>
                    </a:lnTo>
                    <a:lnTo>
                      <a:pt x="301" y="287"/>
                    </a:lnTo>
                    <a:lnTo>
                      <a:pt x="296" y="294"/>
                    </a:lnTo>
                    <a:lnTo>
                      <a:pt x="294" y="295"/>
                    </a:lnTo>
                    <a:lnTo>
                      <a:pt x="294" y="304"/>
                    </a:lnTo>
                    <a:lnTo>
                      <a:pt x="287" y="304"/>
                    </a:lnTo>
                    <a:lnTo>
                      <a:pt x="286" y="306"/>
                    </a:lnTo>
                    <a:lnTo>
                      <a:pt x="286" y="309"/>
                    </a:lnTo>
                    <a:lnTo>
                      <a:pt x="284" y="311"/>
                    </a:lnTo>
                    <a:lnTo>
                      <a:pt x="280" y="316"/>
                    </a:lnTo>
                    <a:lnTo>
                      <a:pt x="282" y="321"/>
                    </a:lnTo>
                    <a:lnTo>
                      <a:pt x="282" y="325"/>
                    </a:lnTo>
                    <a:lnTo>
                      <a:pt x="280" y="326"/>
                    </a:lnTo>
                    <a:lnTo>
                      <a:pt x="277" y="326"/>
                    </a:lnTo>
                    <a:lnTo>
                      <a:pt x="277" y="328"/>
                    </a:lnTo>
                    <a:lnTo>
                      <a:pt x="279" y="330"/>
                    </a:lnTo>
                    <a:lnTo>
                      <a:pt x="282" y="333"/>
                    </a:lnTo>
                    <a:lnTo>
                      <a:pt x="282" y="338"/>
                    </a:lnTo>
                    <a:lnTo>
                      <a:pt x="284" y="342"/>
                    </a:lnTo>
                    <a:lnTo>
                      <a:pt x="282" y="343"/>
                    </a:lnTo>
                    <a:lnTo>
                      <a:pt x="279" y="340"/>
                    </a:lnTo>
                    <a:lnTo>
                      <a:pt x="279" y="342"/>
                    </a:lnTo>
                    <a:lnTo>
                      <a:pt x="277" y="348"/>
                    </a:lnTo>
                    <a:lnTo>
                      <a:pt x="275" y="350"/>
                    </a:lnTo>
                    <a:lnTo>
                      <a:pt x="274" y="348"/>
                    </a:lnTo>
                    <a:lnTo>
                      <a:pt x="272" y="348"/>
                    </a:lnTo>
                    <a:lnTo>
                      <a:pt x="274" y="343"/>
                    </a:lnTo>
                    <a:lnTo>
                      <a:pt x="270" y="338"/>
                    </a:lnTo>
                    <a:lnTo>
                      <a:pt x="268" y="338"/>
                    </a:lnTo>
                    <a:lnTo>
                      <a:pt x="267" y="338"/>
                    </a:lnTo>
                    <a:lnTo>
                      <a:pt x="263" y="335"/>
                    </a:lnTo>
                    <a:lnTo>
                      <a:pt x="260" y="337"/>
                    </a:lnTo>
                    <a:lnTo>
                      <a:pt x="260" y="340"/>
                    </a:lnTo>
                    <a:lnTo>
                      <a:pt x="258" y="340"/>
                    </a:lnTo>
                    <a:lnTo>
                      <a:pt x="256" y="343"/>
                    </a:lnTo>
                    <a:lnTo>
                      <a:pt x="255" y="350"/>
                    </a:lnTo>
                    <a:lnTo>
                      <a:pt x="255" y="357"/>
                    </a:lnTo>
                    <a:lnTo>
                      <a:pt x="251" y="360"/>
                    </a:lnTo>
                    <a:lnTo>
                      <a:pt x="250" y="364"/>
                    </a:lnTo>
                    <a:lnTo>
                      <a:pt x="253" y="371"/>
                    </a:lnTo>
                    <a:lnTo>
                      <a:pt x="253" y="374"/>
                    </a:lnTo>
                    <a:lnTo>
                      <a:pt x="255" y="379"/>
                    </a:lnTo>
                    <a:lnTo>
                      <a:pt x="255" y="383"/>
                    </a:lnTo>
                    <a:lnTo>
                      <a:pt x="253" y="384"/>
                    </a:lnTo>
                    <a:lnTo>
                      <a:pt x="248" y="384"/>
                    </a:lnTo>
                    <a:lnTo>
                      <a:pt x="246" y="386"/>
                    </a:lnTo>
                    <a:lnTo>
                      <a:pt x="246" y="398"/>
                    </a:lnTo>
                    <a:lnTo>
                      <a:pt x="246" y="401"/>
                    </a:lnTo>
                    <a:lnTo>
                      <a:pt x="241" y="403"/>
                    </a:lnTo>
                    <a:lnTo>
                      <a:pt x="239" y="403"/>
                    </a:lnTo>
                    <a:lnTo>
                      <a:pt x="233" y="407"/>
                    </a:lnTo>
                    <a:lnTo>
                      <a:pt x="229" y="408"/>
                    </a:lnTo>
                    <a:lnTo>
                      <a:pt x="226" y="408"/>
                    </a:lnTo>
                    <a:lnTo>
                      <a:pt x="226" y="407"/>
                    </a:lnTo>
                    <a:lnTo>
                      <a:pt x="222" y="401"/>
                    </a:lnTo>
                    <a:lnTo>
                      <a:pt x="217" y="398"/>
                    </a:lnTo>
                    <a:lnTo>
                      <a:pt x="214" y="395"/>
                    </a:lnTo>
                    <a:lnTo>
                      <a:pt x="210" y="395"/>
                    </a:lnTo>
                    <a:lnTo>
                      <a:pt x="205" y="395"/>
                    </a:lnTo>
                    <a:lnTo>
                      <a:pt x="203" y="393"/>
                    </a:lnTo>
                    <a:lnTo>
                      <a:pt x="200" y="389"/>
                    </a:lnTo>
                    <a:lnTo>
                      <a:pt x="198" y="384"/>
                    </a:lnTo>
                    <a:lnTo>
                      <a:pt x="197" y="381"/>
                    </a:lnTo>
                    <a:lnTo>
                      <a:pt x="197" y="378"/>
                    </a:lnTo>
                    <a:lnTo>
                      <a:pt x="195" y="376"/>
                    </a:lnTo>
                    <a:lnTo>
                      <a:pt x="192" y="376"/>
                    </a:lnTo>
                    <a:lnTo>
                      <a:pt x="188" y="379"/>
                    </a:lnTo>
                    <a:lnTo>
                      <a:pt x="185" y="379"/>
                    </a:lnTo>
                    <a:lnTo>
                      <a:pt x="181" y="383"/>
                    </a:lnTo>
                    <a:lnTo>
                      <a:pt x="178" y="386"/>
                    </a:lnTo>
                    <a:lnTo>
                      <a:pt x="176" y="391"/>
                    </a:lnTo>
                    <a:lnTo>
                      <a:pt x="173" y="393"/>
                    </a:lnTo>
                    <a:lnTo>
                      <a:pt x="168" y="391"/>
                    </a:lnTo>
                    <a:lnTo>
                      <a:pt x="166" y="395"/>
                    </a:lnTo>
                    <a:close/>
                  </a:path>
                </a:pathLst>
              </a:custGeom>
              <a:grpFill/>
              <a:ln w="635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44450" tIns="44450" rIns="44450" bIns="4445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53565A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" name="Freeform 31">
                <a:extLst>
                  <a:ext uri="{FF2B5EF4-FFF2-40B4-BE49-F238E27FC236}">
                    <a16:creationId xmlns:a16="http://schemas.microsoft.com/office/drawing/2014/main" id="{605B2414-0F35-47BC-BB3F-3EDCDF82770E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5852759" y="3110443"/>
                <a:ext cx="545879" cy="964547"/>
              </a:xfrm>
              <a:custGeom>
                <a:avLst/>
                <a:gdLst/>
                <a:ahLst/>
                <a:cxnLst>
                  <a:cxn ang="0">
                    <a:pos x="270" y="552"/>
                  </a:cxn>
                  <a:cxn ang="0">
                    <a:pos x="274" y="586"/>
                  </a:cxn>
                  <a:cxn ang="0">
                    <a:pos x="250" y="581"/>
                  </a:cxn>
                  <a:cxn ang="0">
                    <a:pos x="219" y="586"/>
                  </a:cxn>
                  <a:cxn ang="0">
                    <a:pos x="212" y="599"/>
                  </a:cxn>
                  <a:cxn ang="0">
                    <a:pos x="202" y="593"/>
                  </a:cxn>
                  <a:cxn ang="0">
                    <a:pos x="197" y="589"/>
                  </a:cxn>
                  <a:cxn ang="0">
                    <a:pos x="183" y="570"/>
                  </a:cxn>
                  <a:cxn ang="0">
                    <a:pos x="188" y="552"/>
                  </a:cxn>
                  <a:cxn ang="0">
                    <a:pos x="180" y="526"/>
                  </a:cxn>
                  <a:cxn ang="0">
                    <a:pos x="151" y="505"/>
                  </a:cxn>
                  <a:cxn ang="0">
                    <a:pos x="142" y="499"/>
                  </a:cxn>
                  <a:cxn ang="0">
                    <a:pos x="115" y="483"/>
                  </a:cxn>
                  <a:cxn ang="0">
                    <a:pos x="106" y="456"/>
                  </a:cxn>
                  <a:cxn ang="0">
                    <a:pos x="118" y="425"/>
                  </a:cxn>
                  <a:cxn ang="0">
                    <a:pos x="123" y="406"/>
                  </a:cxn>
                  <a:cxn ang="0">
                    <a:pos x="93" y="394"/>
                  </a:cxn>
                  <a:cxn ang="0">
                    <a:pos x="72" y="384"/>
                  </a:cxn>
                  <a:cxn ang="0">
                    <a:pos x="65" y="360"/>
                  </a:cxn>
                  <a:cxn ang="0">
                    <a:pos x="33" y="333"/>
                  </a:cxn>
                  <a:cxn ang="0">
                    <a:pos x="7" y="300"/>
                  </a:cxn>
                  <a:cxn ang="0">
                    <a:pos x="0" y="280"/>
                  </a:cxn>
                  <a:cxn ang="0">
                    <a:pos x="7" y="244"/>
                  </a:cxn>
                  <a:cxn ang="0">
                    <a:pos x="6" y="227"/>
                  </a:cxn>
                  <a:cxn ang="0">
                    <a:pos x="28" y="212"/>
                  </a:cxn>
                  <a:cxn ang="0">
                    <a:pos x="40" y="183"/>
                  </a:cxn>
                  <a:cxn ang="0">
                    <a:pos x="28" y="152"/>
                  </a:cxn>
                  <a:cxn ang="0">
                    <a:pos x="38" y="131"/>
                  </a:cxn>
                  <a:cxn ang="0">
                    <a:pos x="70" y="118"/>
                  </a:cxn>
                  <a:cxn ang="0">
                    <a:pos x="86" y="104"/>
                  </a:cxn>
                  <a:cxn ang="0">
                    <a:pos x="100" y="66"/>
                  </a:cxn>
                  <a:cxn ang="0">
                    <a:pos x="91" y="48"/>
                  </a:cxn>
                  <a:cxn ang="0">
                    <a:pos x="74" y="27"/>
                  </a:cxn>
                  <a:cxn ang="0">
                    <a:pos x="57" y="13"/>
                  </a:cxn>
                  <a:cxn ang="0">
                    <a:pos x="190" y="6"/>
                  </a:cxn>
                  <a:cxn ang="0">
                    <a:pos x="279" y="18"/>
                  </a:cxn>
                  <a:cxn ang="0">
                    <a:pos x="313" y="124"/>
                  </a:cxn>
                  <a:cxn ang="0">
                    <a:pos x="323" y="247"/>
                  </a:cxn>
                  <a:cxn ang="0">
                    <a:pos x="323" y="340"/>
                  </a:cxn>
                  <a:cxn ang="0">
                    <a:pos x="327" y="352"/>
                  </a:cxn>
                  <a:cxn ang="0">
                    <a:pos x="325" y="362"/>
                  </a:cxn>
                  <a:cxn ang="0">
                    <a:pos x="334" y="374"/>
                  </a:cxn>
                  <a:cxn ang="0">
                    <a:pos x="339" y="394"/>
                  </a:cxn>
                  <a:cxn ang="0">
                    <a:pos x="330" y="412"/>
                  </a:cxn>
                  <a:cxn ang="0">
                    <a:pos x="329" y="425"/>
                  </a:cxn>
                  <a:cxn ang="0">
                    <a:pos x="323" y="434"/>
                  </a:cxn>
                  <a:cxn ang="0">
                    <a:pos x="313" y="447"/>
                  </a:cxn>
                  <a:cxn ang="0">
                    <a:pos x="305" y="458"/>
                  </a:cxn>
                  <a:cxn ang="0">
                    <a:pos x="306" y="470"/>
                  </a:cxn>
                  <a:cxn ang="0">
                    <a:pos x="301" y="478"/>
                  </a:cxn>
                  <a:cxn ang="0">
                    <a:pos x="303" y="490"/>
                  </a:cxn>
                  <a:cxn ang="0">
                    <a:pos x="303" y="495"/>
                  </a:cxn>
                  <a:cxn ang="0">
                    <a:pos x="300" y="502"/>
                  </a:cxn>
                  <a:cxn ang="0">
                    <a:pos x="294" y="524"/>
                  </a:cxn>
                </a:cxnLst>
                <a:rect l="0" t="0" r="r" b="b"/>
                <a:pathLst>
                  <a:path w="339" h="599">
                    <a:moveTo>
                      <a:pt x="303" y="536"/>
                    </a:moveTo>
                    <a:lnTo>
                      <a:pt x="303" y="540"/>
                    </a:lnTo>
                    <a:lnTo>
                      <a:pt x="284" y="545"/>
                    </a:lnTo>
                    <a:lnTo>
                      <a:pt x="281" y="550"/>
                    </a:lnTo>
                    <a:lnTo>
                      <a:pt x="276" y="548"/>
                    </a:lnTo>
                    <a:lnTo>
                      <a:pt x="270" y="552"/>
                    </a:lnTo>
                    <a:lnTo>
                      <a:pt x="269" y="562"/>
                    </a:lnTo>
                    <a:lnTo>
                      <a:pt x="269" y="567"/>
                    </a:lnTo>
                    <a:lnTo>
                      <a:pt x="274" y="572"/>
                    </a:lnTo>
                    <a:lnTo>
                      <a:pt x="277" y="577"/>
                    </a:lnTo>
                    <a:lnTo>
                      <a:pt x="276" y="584"/>
                    </a:lnTo>
                    <a:lnTo>
                      <a:pt x="274" y="586"/>
                    </a:lnTo>
                    <a:lnTo>
                      <a:pt x="272" y="588"/>
                    </a:lnTo>
                    <a:lnTo>
                      <a:pt x="270" y="588"/>
                    </a:lnTo>
                    <a:lnTo>
                      <a:pt x="265" y="588"/>
                    </a:lnTo>
                    <a:lnTo>
                      <a:pt x="262" y="584"/>
                    </a:lnTo>
                    <a:lnTo>
                      <a:pt x="255" y="581"/>
                    </a:lnTo>
                    <a:lnTo>
                      <a:pt x="250" y="581"/>
                    </a:lnTo>
                    <a:lnTo>
                      <a:pt x="250" y="579"/>
                    </a:lnTo>
                    <a:lnTo>
                      <a:pt x="240" y="576"/>
                    </a:lnTo>
                    <a:lnTo>
                      <a:pt x="233" y="574"/>
                    </a:lnTo>
                    <a:lnTo>
                      <a:pt x="228" y="574"/>
                    </a:lnTo>
                    <a:lnTo>
                      <a:pt x="223" y="577"/>
                    </a:lnTo>
                    <a:lnTo>
                      <a:pt x="219" y="586"/>
                    </a:lnTo>
                    <a:lnTo>
                      <a:pt x="216" y="589"/>
                    </a:lnTo>
                    <a:lnTo>
                      <a:pt x="214" y="591"/>
                    </a:lnTo>
                    <a:lnTo>
                      <a:pt x="214" y="596"/>
                    </a:lnTo>
                    <a:lnTo>
                      <a:pt x="217" y="599"/>
                    </a:lnTo>
                    <a:lnTo>
                      <a:pt x="219" y="599"/>
                    </a:lnTo>
                    <a:lnTo>
                      <a:pt x="212" y="599"/>
                    </a:lnTo>
                    <a:lnTo>
                      <a:pt x="211" y="596"/>
                    </a:lnTo>
                    <a:lnTo>
                      <a:pt x="209" y="594"/>
                    </a:lnTo>
                    <a:lnTo>
                      <a:pt x="206" y="589"/>
                    </a:lnTo>
                    <a:lnTo>
                      <a:pt x="204" y="589"/>
                    </a:lnTo>
                    <a:lnTo>
                      <a:pt x="204" y="591"/>
                    </a:lnTo>
                    <a:lnTo>
                      <a:pt x="202" y="593"/>
                    </a:lnTo>
                    <a:lnTo>
                      <a:pt x="207" y="596"/>
                    </a:lnTo>
                    <a:lnTo>
                      <a:pt x="207" y="598"/>
                    </a:lnTo>
                    <a:lnTo>
                      <a:pt x="206" y="599"/>
                    </a:lnTo>
                    <a:lnTo>
                      <a:pt x="204" y="598"/>
                    </a:lnTo>
                    <a:lnTo>
                      <a:pt x="197" y="594"/>
                    </a:lnTo>
                    <a:lnTo>
                      <a:pt x="197" y="589"/>
                    </a:lnTo>
                    <a:lnTo>
                      <a:pt x="192" y="586"/>
                    </a:lnTo>
                    <a:lnTo>
                      <a:pt x="190" y="582"/>
                    </a:lnTo>
                    <a:lnTo>
                      <a:pt x="188" y="576"/>
                    </a:lnTo>
                    <a:lnTo>
                      <a:pt x="188" y="574"/>
                    </a:lnTo>
                    <a:lnTo>
                      <a:pt x="187" y="572"/>
                    </a:lnTo>
                    <a:lnTo>
                      <a:pt x="183" y="570"/>
                    </a:lnTo>
                    <a:lnTo>
                      <a:pt x="183" y="567"/>
                    </a:lnTo>
                    <a:lnTo>
                      <a:pt x="185" y="565"/>
                    </a:lnTo>
                    <a:lnTo>
                      <a:pt x="187" y="564"/>
                    </a:lnTo>
                    <a:lnTo>
                      <a:pt x="190" y="562"/>
                    </a:lnTo>
                    <a:lnTo>
                      <a:pt x="190" y="555"/>
                    </a:lnTo>
                    <a:lnTo>
                      <a:pt x="188" y="552"/>
                    </a:lnTo>
                    <a:lnTo>
                      <a:pt x="183" y="548"/>
                    </a:lnTo>
                    <a:lnTo>
                      <a:pt x="180" y="540"/>
                    </a:lnTo>
                    <a:lnTo>
                      <a:pt x="182" y="535"/>
                    </a:lnTo>
                    <a:lnTo>
                      <a:pt x="180" y="531"/>
                    </a:lnTo>
                    <a:lnTo>
                      <a:pt x="182" y="528"/>
                    </a:lnTo>
                    <a:lnTo>
                      <a:pt x="180" y="526"/>
                    </a:lnTo>
                    <a:lnTo>
                      <a:pt x="175" y="524"/>
                    </a:lnTo>
                    <a:lnTo>
                      <a:pt x="168" y="521"/>
                    </a:lnTo>
                    <a:lnTo>
                      <a:pt x="166" y="517"/>
                    </a:lnTo>
                    <a:lnTo>
                      <a:pt x="164" y="516"/>
                    </a:lnTo>
                    <a:lnTo>
                      <a:pt x="161" y="511"/>
                    </a:lnTo>
                    <a:lnTo>
                      <a:pt x="151" y="505"/>
                    </a:lnTo>
                    <a:lnTo>
                      <a:pt x="151" y="505"/>
                    </a:lnTo>
                    <a:lnTo>
                      <a:pt x="149" y="507"/>
                    </a:lnTo>
                    <a:lnTo>
                      <a:pt x="147" y="509"/>
                    </a:lnTo>
                    <a:lnTo>
                      <a:pt x="144" y="509"/>
                    </a:lnTo>
                    <a:lnTo>
                      <a:pt x="141" y="505"/>
                    </a:lnTo>
                    <a:lnTo>
                      <a:pt x="142" y="499"/>
                    </a:lnTo>
                    <a:lnTo>
                      <a:pt x="137" y="499"/>
                    </a:lnTo>
                    <a:lnTo>
                      <a:pt x="134" y="497"/>
                    </a:lnTo>
                    <a:lnTo>
                      <a:pt x="127" y="494"/>
                    </a:lnTo>
                    <a:lnTo>
                      <a:pt x="127" y="490"/>
                    </a:lnTo>
                    <a:lnTo>
                      <a:pt x="120" y="487"/>
                    </a:lnTo>
                    <a:lnTo>
                      <a:pt x="115" y="483"/>
                    </a:lnTo>
                    <a:lnTo>
                      <a:pt x="113" y="480"/>
                    </a:lnTo>
                    <a:lnTo>
                      <a:pt x="108" y="476"/>
                    </a:lnTo>
                    <a:lnTo>
                      <a:pt x="106" y="471"/>
                    </a:lnTo>
                    <a:lnTo>
                      <a:pt x="105" y="463"/>
                    </a:lnTo>
                    <a:lnTo>
                      <a:pt x="105" y="458"/>
                    </a:lnTo>
                    <a:lnTo>
                      <a:pt x="106" y="456"/>
                    </a:lnTo>
                    <a:lnTo>
                      <a:pt x="110" y="451"/>
                    </a:lnTo>
                    <a:lnTo>
                      <a:pt x="112" y="441"/>
                    </a:lnTo>
                    <a:lnTo>
                      <a:pt x="113" y="439"/>
                    </a:lnTo>
                    <a:lnTo>
                      <a:pt x="113" y="435"/>
                    </a:lnTo>
                    <a:lnTo>
                      <a:pt x="118" y="430"/>
                    </a:lnTo>
                    <a:lnTo>
                      <a:pt x="118" y="425"/>
                    </a:lnTo>
                    <a:lnTo>
                      <a:pt x="117" y="422"/>
                    </a:lnTo>
                    <a:lnTo>
                      <a:pt x="117" y="418"/>
                    </a:lnTo>
                    <a:lnTo>
                      <a:pt x="118" y="413"/>
                    </a:lnTo>
                    <a:lnTo>
                      <a:pt x="122" y="412"/>
                    </a:lnTo>
                    <a:lnTo>
                      <a:pt x="122" y="410"/>
                    </a:lnTo>
                    <a:lnTo>
                      <a:pt x="123" y="406"/>
                    </a:lnTo>
                    <a:lnTo>
                      <a:pt x="122" y="405"/>
                    </a:lnTo>
                    <a:lnTo>
                      <a:pt x="112" y="398"/>
                    </a:lnTo>
                    <a:lnTo>
                      <a:pt x="108" y="398"/>
                    </a:lnTo>
                    <a:lnTo>
                      <a:pt x="105" y="398"/>
                    </a:lnTo>
                    <a:lnTo>
                      <a:pt x="98" y="394"/>
                    </a:lnTo>
                    <a:lnTo>
                      <a:pt x="93" y="394"/>
                    </a:lnTo>
                    <a:lnTo>
                      <a:pt x="88" y="401"/>
                    </a:lnTo>
                    <a:lnTo>
                      <a:pt x="84" y="405"/>
                    </a:lnTo>
                    <a:lnTo>
                      <a:pt x="81" y="403"/>
                    </a:lnTo>
                    <a:lnTo>
                      <a:pt x="76" y="398"/>
                    </a:lnTo>
                    <a:lnTo>
                      <a:pt x="72" y="388"/>
                    </a:lnTo>
                    <a:lnTo>
                      <a:pt x="72" y="384"/>
                    </a:lnTo>
                    <a:lnTo>
                      <a:pt x="74" y="381"/>
                    </a:lnTo>
                    <a:lnTo>
                      <a:pt x="70" y="376"/>
                    </a:lnTo>
                    <a:lnTo>
                      <a:pt x="70" y="370"/>
                    </a:lnTo>
                    <a:lnTo>
                      <a:pt x="69" y="367"/>
                    </a:lnTo>
                    <a:lnTo>
                      <a:pt x="69" y="365"/>
                    </a:lnTo>
                    <a:lnTo>
                      <a:pt x="65" y="360"/>
                    </a:lnTo>
                    <a:lnTo>
                      <a:pt x="59" y="353"/>
                    </a:lnTo>
                    <a:lnTo>
                      <a:pt x="50" y="348"/>
                    </a:lnTo>
                    <a:lnTo>
                      <a:pt x="43" y="345"/>
                    </a:lnTo>
                    <a:lnTo>
                      <a:pt x="40" y="341"/>
                    </a:lnTo>
                    <a:lnTo>
                      <a:pt x="38" y="336"/>
                    </a:lnTo>
                    <a:lnTo>
                      <a:pt x="33" y="333"/>
                    </a:lnTo>
                    <a:lnTo>
                      <a:pt x="28" y="328"/>
                    </a:lnTo>
                    <a:lnTo>
                      <a:pt x="19" y="319"/>
                    </a:lnTo>
                    <a:lnTo>
                      <a:pt x="14" y="316"/>
                    </a:lnTo>
                    <a:lnTo>
                      <a:pt x="14" y="312"/>
                    </a:lnTo>
                    <a:lnTo>
                      <a:pt x="12" y="307"/>
                    </a:lnTo>
                    <a:lnTo>
                      <a:pt x="7" y="300"/>
                    </a:lnTo>
                    <a:lnTo>
                      <a:pt x="7" y="299"/>
                    </a:lnTo>
                    <a:lnTo>
                      <a:pt x="7" y="297"/>
                    </a:lnTo>
                    <a:lnTo>
                      <a:pt x="7" y="295"/>
                    </a:lnTo>
                    <a:lnTo>
                      <a:pt x="7" y="292"/>
                    </a:lnTo>
                    <a:lnTo>
                      <a:pt x="2" y="287"/>
                    </a:lnTo>
                    <a:lnTo>
                      <a:pt x="0" y="280"/>
                    </a:lnTo>
                    <a:lnTo>
                      <a:pt x="0" y="271"/>
                    </a:lnTo>
                    <a:lnTo>
                      <a:pt x="0" y="265"/>
                    </a:lnTo>
                    <a:lnTo>
                      <a:pt x="0" y="259"/>
                    </a:lnTo>
                    <a:lnTo>
                      <a:pt x="2" y="253"/>
                    </a:lnTo>
                    <a:lnTo>
                      <a:pt x="4" y="246"/>
                    </a:lnTo>
                    <a:lnTo>
                      <a:pt x="7" y="244"/>
                    </a:lnTo>
                    <a:lnTo>
                      <a:pt x="9" y="244"/>
                    </a:lnTo>
                    <a:lnTo>
                      <a:pt x="11" y="242"/>
                    </a:lnTo>
                    <a:lnTo>
                      <a:pt x="9" y="237"/>
                    </a:lnTo>
                    <a:lnTo>
                      <a:pt x="9" y="232"/>
                    </a:lnTo>
                    <a:lnTo>
                      <a:pt x="9" y="229"/>
                    </a:lnTo>
                    <a:lnTo>
                      <a:pt x="6" y="227"/>
                    </a:lnTo>
                    <a:lnTo>
                      <a:pt x="6" y="225"/>
                    </a:lnTo>
                    <a:lnTo>
                      <a:pt x="9" y="222"/>
                    </a:lnTo>
                    <a:lnTo>
                      <a:pt x="18" y="217"/>
                    </a:lnTo>
                    <a:lnTo>
                      <a:pt x="21" y="217"/>
                    </a:lnTo>
                    <a:lnTo>
                      <a:pt x="26" y="215"/>
                    </a:lnTo>
                    <a:lnTo>
                      <a:pt x="28" y="212"/>
                    </a:lnTo>
                    <a:lnTo>
                      <a:pt x="29" y="210"/>
                    </a:lnTo>
                    <a:lnTo>
                      <a:pt x="31" y="203"/>
                    </a:lnTo>
                    <a:lnTo>
                      <a:pt x="31" y="194"/>
                    </a:lnTo>
                    <a:lnTo>
                      <a:pt x="33" y="189"/>
                    </a:lnTo>
                    <a:lnTo>
                      <a:pt x="38" y="184"/>
                    </a:lnTo>
                    <a:lnTo>
                      <a:pt x="40" y="183"/>
                    </a:lnTo>
                    <a:lnTo>
                      <a:pt x="40" y="169"/>
                    </a:lnTo>
                    <a:lnTo>
                      <a:pt x="40" y="165"/>
                    </a:lnTo>
                    <a:lnTo>
                      <a:pt x="36" y="160"/>
                    </a:lnTo>
                    <a:lnTo>
                      <a:pt x="35" y="159"/>
                    </a:lnTo>
                    <a:lnTo>
                      <a:pt x="31" y="159"/>
                    </a:lnTo>
                    <a:lnTo>
                      <a:pt x="28" y="152"/>
                    </a:lnTo>
                    <a:lnTo>
                      <a:pt x="28" y="148"/>
                    </a:lnTo>
                    <a:lnTo>
                      <a:pt x="29" y="141"/>
                    </a:lnTo>
                    <a:lnTo>
                      <a:pt x="29" y="133"/>
                    </a:lnTo>
                    <a:lnTo>
                      <a:pt x="33" y="131"/>
                    </a:lnTo>
                    <a:lnTo>
                      <a:pt x="35" y="130"/>
                    </a:lnTo>
                    <a:lnTo>
                      <a:pt x="38" y="131"/>
                    </a:lnTo>
                    <a:lnTo>
                      <a:pt x="47" y="128"/>
                    </a:lnTo>
                    <a:lnTo>
                      <a:pt x="52" y="128"/>
                    </a:lnTo>
                    <a:lnTo>
                      <a:pt x="59" y="126"/>
                    </a:lnTo>
                    <a:lnTo>
                      <a:pt x="62" y="126"/>
                    </a:lnTo>
                    <a:lnTo>
                      <a:pt x="65" y="119"/>
                    </a:lnTo>
                    <a:lnTo>
                      <a:pt x="70" y="118"/>
                    </a:lnTo>
                    <a:lnTo>
                      <a:pt x="77" y="118"/>
                    </a:lnTo>
                    <a:lnTo>
                      <a:pt x="79" y="116"/>
                    </a:lnTo>
                    <a:lnTo>
                      <a:pt x="79" y="112"/>
                    </a:lnTo>
                    <a:lnTo>
                      <a:pt x="86" y="111"/>
                    </a:lnTo>
                    <a:lnTo>
                      <a:pt x="86" y="109"/>
                    </a:lnTo>
                    <a:lnTo>
                      <a:pt x="86" y="104"/>
                    </a:lnTo>
                    <a:lnTo>
                      <a:pt x="86" y="95"/>
                    </a:lnTo>
                    <a:lnTo>
                      <a:pt x="88" y="92"/>
                    </a:lnTo>
                    <a:lnTo>
                      <a:pt x="91" y="89"/>
                    </a:lnTo>
                    <a:lnTo>
                      <a:pt x="96" y="87"/>
                    </a:lnTo>
                    <a:lnTo>
                      <a:pt x="100" y="73"/>
                    </a:lnTo>
                    <a:lnTo>
                      <a:pt x="100" y="66"/>
                    </a:lnTo>
                    <a:lnTo>
                      <a:pt x="98" y="61"/>
                    </a:lnTo>
                    <a:lnTo>
                      <a:pt x="96" y="59"/>
                    </a:lnTo>
                    <a:lnTo>
                      <a:pt x="96" y="54"/>
                    </a:lnTo>
                    <a:lnTo>
                      <a:pt x="96" y="53"/>
                    </a:lnTo>
                    <a:lnTo>
                      <a:pt x="94" y="53"/>
                    </a:lnTo>
                    <a:lnTo>
                      <a:pt x="91" y="48"/>
                    </a:lnTo>
                    <a:lnTo>
                      <a:pt x="84" y="44"/>
                    </a:lnTo>
                    <a:lnTo>
                      <a:pt x="81" y="44"/>
                    </a:lnTo>
                    <a:lnTo>
                      <a:pt x="77" y="41"/>
                    </a:lnTo>
                    <a:lnTo>
                      <a:pt x="76" y="37"/>
                    </a:lnTo>
                    <a:lnTo>
                      <a:pt x="74" y="30"/>
                    </a:lnTo>
                    <a:lnTo>
                      <a:pt x="74" y="27"/>
                    </a:lnTo>
                    <a:lnTo>
                      <a:pt x="69" y="25"/>
                    </a:lnTo>
                    <a:lnTo>
                      <a:pt x="64" y="22"/>
                    </a:lnTo>
                    <a:lnTo>
                      <a:pt x="60" y="18"/>
                    </a:lnTo>
                    <a:lnTo>
                      <a:pt x="57" y="17"/>
                    </a:lnTo>
                    <a:lnTo>
                      <a:pt x="55" y="15"/>
                    </a:lnTo>
                    <a:lnTo>
                      <a:pt x="57" y="13"/>
                    </a:lnTo>
                    <a:lnTo>
                      <a:pt x="74" y="12"/>
                    </a:lnTo>
                    <a:lnTo>
                      <a:pt x="113" y="10"/>
                    </a:lnTo>
                    <a:lnTo>
                      <a:pt x="120" y="10"/>
                    </a:lnTo>
                    <a:lnTo>
                      <a:pt x="154" y="8"/>
                    </a:lnTo>
                    <a:lnTo>
                      <a:pt x="158" y="8"/>
                    </a:lnTo>
                    <a:lnTo>
                      <a:pt x="190" y="6"/>
                    </a:lnTo>
                    <a:lnTo>
                      <a:pt x="204" y="5"/>
                    </a:lnTo>
                    <a:lnTo>
                      <a:pt x="209" y="5"/>
                    </a:lnTo>
                    <a:lnTo>
                      <a:pt x="241" y="1"/>
                    </a:lnTo>
                    <a:lnTo>
                      <a:pt x="248" y="1"/>
                    </a:lnTo>
                    <a:lnTo>
                      <a:pt x="281" y="0"/>
                    </a:lnTo>
                    <a:lnTo>
                      <a:pt x="279" y="18"/>
                    </a:lnTo>
                    <a:lnTo>
                      <a:pt x="286" y="34"/>
                    </a:lnTo>
                    <a:lnTo>
                      <a:pt x="294" y="44"/>
                    </a:lnTo>
                    <a:lnTo>
                      <a:pt x="301" y="66"/>
                    </a:lnTo>
                    <a:lnTo>
                      <a:pt x="308" y="80"/>
                    </a:lnTo>
                    <a:lnTo>
                      <a:pt x="311" y="107"/>
                    </a:lnTo>
                    <a:lnTo>
                      <a:pt x="313" y="124"/>
                    </a:lnTo>
                    <a:lnTo>
                      <a:pt x="313" y="138"/>
                    </a:lnTo>
                    <a:lnTo>
                      <a:pt x="315" y="155"/>
                    </a:lnTo>
                    <a:lnTo>
                      <a:pt x="318" y="184"/>
                    </a:lnTo>
                    <a:lnTo>
                      <a:pt x="320" y="212"/>
                    </a:lnTo>
                    <a:lnTo>
                      <a:pt x="320" y="213"/>
                    </a:lnTo>
                    <a:lnTo>
                      <a:pt x="323" y="247"/>
                    </a:lnTo>
                    <a:lnTo>
                      <a:pt x="325" y="276"/>
                    </a:lnTo>
                    <a:lnTo>
                      <a:pt x="329" y="307"/>
                    </a:lnTo>
                    <a:lnTo>
                      <a:pt x="330" y="321"/>
                    </a:lnTo>
                    <a:lnTo>
                      <a:pt x="330" y="335"/>
                    </a:lnTo>
                    <a:lnTo>
                      <a:pt x="325" y="336"/>
                    </a:lnTo>
                    <a:lnTo>
                      <a:pt x="323" y="340"/>
                    </a:lnTo>
                    <a:lnTo>
                      <a:pt x="325" y="341"/>
                    </a:lnTo>
                    <a:lnTo>
                      <a:pt x="325" y="343"/>
                    </a:lnTo>
                    <a:lnTo>
                      <a:pt x="325" y="345"/>
                    </a:lnTo>
                    <a:lnTo>
                      <a:pt x="329" y="347"/>
                    </a:lnTo>
                    <a:lnTo>
                      <a:pt x="329" y="350"/>
                    </a:lnTo>
                    <a:lnTo>
                      <a:pt x="327" y="352"/>
                    </a:lnTo>
                    <a:lnTo>
                      <a:pt x="327" y="352"/>
                    </a:lnTo>
                    <a:lnTo>
                      <a:pt x="323" y="355"/>
                    </a:lnTo>
                    <a:lnTo>
                      <a:pt x="322" y="357"/>
                    </a:lnTo>
                    <a:lnTo>
                      <a:pt x="323" y="359"/>
                    </a:lnTo>
                    <a:lnTo>
                      <a:pt x="323" y="360"/>
                    </a:lnTo>
                    <a:lnTo>
                      <a:pt x="325" y="362"/>
                    </a:lnTo>
                    <a:lnTo>
                      <a:pt x="325" y="364"/>
                    </a:lnTo>
                    <a:lnTo>
                      <a:pt x="327" y="364"/>
                    </a:lnTo>
                    <a:lnTo>
                      <a:pt x="330" y="365"/>
                    </a:lnTo>
                    <a:lnTo>
                      <a:pt x="330" y="372"/>
                    </a:lnTo>
                    <a:lnTo>
                      <a:pt x="330" y="374"/>
                    </a:lnTo>
                    <a:lnTo>
                      <a:pt x="334" y="374"/>
                    </a:lnTo>
                    <a:lnTo>
                      <a:pt x="335" y="376"/>
                    </a:lnTo>
                    <a:lnTo>
                      <a:pt x="335" y="379"/>
                    </a:lnTo>
                    <a:lnTo>
                      <a:pt x="335" y="382"/>
                    </a:lnTo>
                    <a:lnTo>
                      <a:pt x="334" y="386"/>
                    </a:lnTo>
                    <a:lnTo>
                      <a:pt x="334" y="388"/>
                    </a:lnTo>
                    <a:lnTo>
                      <a:pt x="339" y="394"/>
                    </a:lnTo>
                    <a:lnTo>
                      <a:pt x="337" y="396"/>
                    </a:lnTo>
                    <a:lnTo>
                      <a:pt x="339" y="396"/>
                    </a:lnTo>
                    <a:lnTo>
                      <a:pt x="339" y="400"/>
                    </a:lnTo>
                    <a:lnTo>
                      <a:pt x="337" y="406"/>
                    </a:lnTo>
                    <a:lnTo>
                      <a:pt x="334" y="408"/>
                    </a:lnTo>
                    <a:lnTo>
                      <a:pt x="330" y="412"/>
                    </a:lnTo>
                    <a:lnTo>
                      <a:pt x="330" y="413"/>
                    </a:lnTo>
                    <a:lnTo>
                      <a:pt x="332" y="417"/>
                    </a:lnTo>
                    <a:lnTo>
                      <a:pt x="330" y="417"/>
                    </a:lnTo>
                    <a:lnTo>
                      <a:pt x="329" y="418"/>
                    </a:lnTo>
                    <a:lnTo>
                      <a:pt x="327" y="422"/>
                    </a:lnTo>
                    <a:lnTo>
                      <a:pt x="329" y="425"/>
                    </a:lnTo>
                    <a:lnTo>
                      <a:pt x="329" y="427"/>
                    </a:lnTo>
                    <a:lnTo>
                      <a:pt x="327" y="427"/>
                    </a:lnTo>
                    <a:lnTo>
                      <a:pt x="327" y="429"/>
                    </a:lnTo>
                    <a:lnTo>
                      <a:pt x="322" y="432"/>
                    </a:lnTo>
                    <a:lnTo>
                      <a:pt x="322" y="432"/>
                    </a:lnTo>
                    <a:lnTo>
                      <a:pt x="323" y="434"/>
                    </a:lnTo>
                    <a:lnTo>
                      <a:pt x="322" y="437"/>
                    </a:lnTo>
                    <a:lnTo>
                      <a:pt x="320" y="441"/>
                    </a:lnTo>
                    <a:lnTo>
                      <a:pt x="315" y="444"/>
                    </a:lnTo>
                    <a:lnTo>
                      <a:pt x="315" y="451"/>
                    </a:lnTo>
                    <a:lnTo>
                      <a:pt x="313" y="451"/>
                    </a:lnTo>
                    <a:lnTo>
                      <a:pt x="313" y="447"/>
                    </a:lnTo>
                    <a:lnTo>
                      <a:pt x="311" y="449"/>
                    </a:lnTo>
                    <a:lnTo>
                      <a:pt x="311" y="451"/>
                    </a:lnTo>
                    <a:lnTo>
                      <a:pt x="310" y="453"/>
                    </a:lnTo>
                    <a:lnTo>
                      <a:pt x="310" y="451"/>
                    </a:lnTo>
                    <a:lnTo>
                      <a:pt x="308" y="449"/>
                    </a:lnTo>
                    <a:lnTo>
                      <a:pt x="305" y="458"/>
                    </a:lnTo>
                    <a:lnTo>
                      <a:pt x="305" y="458"/>
                    </a:lnTo>
                    <a:lnTo>
                      <a:pt x="305" y="461"/>
                    </a:lnTo>
                    <a:lnTo>
                      <a:pt x="310" y="464"/>
                    </a:lnTo>
                    <a:lnTo>
                      <a:pt x="310" y="466"/>
                    </a:lnTo>
                    <a:lnTo>
                      <a:pt x="308" y="468"/>
                    </a:lnTo>
                    <a:lnTo>
                      <a:pt x="306" y="470"/>
                    </a:lnTo>
                    <a:lnTo>
                      <a:pt x="303" y="473"/>
                    </a:lnTo>
                    <a:lnTo>
                      <a:pt x="303" y="473"/>
                    </a:lnTo>
                    <a:lnTo>
                      <a:pt x="306" y="473"/>
                    </a:lnTo>
                    <a:lnTo>
                      <a:pt x="306" y="475"/>
                    </a:lnTo>
                    <a:lnTo>
                      <a:pt x="301" y="478"/>
                    </a:lnTo>
                    <a:lnTo>
                      <a:pt x="301" y="478"/>
                    </a:lnTo>
                    <a:lnTo>
                      <a:pt x="301" y="480"/>
                    </a:lnTo>
                    <a:lnTo>
                      <a:pt x="303" y="480"/>
                    </a:lnTo>
                    <a:lnTo>
                      <a:pt x="303" y="483"/>
                    </a:lnTo>
                    <a:lnTo>
                      <a:pt x="303" y="487"/>
                    </a:lnTo>
                    <a:lnTo>
                      <a:pt x="301" y="488"/>
                    </a:lnTo>
                    <a:lnTo>
                      <a:pt x="303" y="490"/>
                    </a:lnTo>
                    <a:lnTo>
                      <a:pt x="300" y="492"/>
                    </a:lnTo>
                    <a:lnTo>
                      <a:pt x="300" y="490"/>
                    </a:lnTo>
                    <a:lnTo>
                      <a:pt x="300" y="492"/>
                    </a:lnTo>
                    <a:lnTo>
                      <a:pt x="303" y="492"/>
                    </a:lnTo>
                    <a:lnTo>
                      <a:pt x="303" y="494"/>
                    </a:lnTo>
                    <a:lnTo>
                      <a:pt x="303" y="495"/>
                    </a:lnTo>
                    <a:lnTo>
                      <a:pt x="298" y="494"/>
                    </a:lnTo>
                    <a:lnTo>
                      <a:pt x="298" y="495"/>
                    </a:lnTo>
                    <a:lnTo>
                      <a:pt x="300" y="499"/>
                    </a:lnTo>
                    <a:lnTo>
                      <a:pt x="303" y="500"/>
                    </a:lnTo>
                    <a:lnTo>
                      <a:pt x="303" y="502"/>
                    </a:lnTo>
                    <a:lnTo>
                      <a:pt x="300" y="502"/>
                    </a:lnTo>
                    <a:lnTo>
                      <a:pt x="300" y="504"/>
                    </a:lnTo>
                    <a:lnTo>
                      <a:pt x="305" y="504"/>
                    </a:lnTo>
                    <a:lnTo>
                      <a:pt x="301" y="512"/>
                    </a:lnTo>
                    <a:lnTo>
                      <a:pt x="296" y="516"/>
                    </a:lnTo>
                    <a:lnTo>
                      <a:pt x="294" y="521"/>
                    </a:lnTo>
                    <a:lnTo>
                      <a:pt x="294" y="524"/>
                    </a:lnTo>
                    <a:lnTo>
                      <a:pt x="298" y="529"/>
                    </a:lnTo>
                    <a:lnTo>
                      <a:pt x="303" y="536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lIns="44450" tIns="44450" rIns="44450" bIns="4445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53565A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" name="Freeform 32">
                <a:extLst>
                  <a:ext uri="{FF2B5EF4-FFF2-40B4-BE49-F238E27FC236}">
                    <a16:creationId xmlns:a16="http://schemas.microsoft.com/office/drawing/2014/main" id="{C1872F8B-355B-4221-84C4-A099CB3DCECD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7765749" y="3508177"/>
                <a:ext cx="27375" cy="37037"/>
              </a:xfrm>
              <a:custGeom>
                <a:avLst/>
                <a:gdLst/>
                <a:ahLst/>
                <a:cxnLst>
                  <a:cxn ang="0">
                    <a:pos x="9" y="4"/>
                  </a:cxn>
                  <a:cxn ang="0">
                    <a:pos x="17" y="11"/>
                  </a:cxn>
                  <a:cxn ang="0">
                    <a:pos x="9" y="23"/>
                  </a:cxn>
                  <a:cxn ang="0">
                    <a:pos x="9" y="19"/>
                  </a:cxn>
                  <a:cxn ang="0">
                    <a:pos x="9" y="19"/>
                  </a:cxn>
                  <a:cxn ang="0">
                    <a:pos x="9" y="18"/>
                  </a:cxn>
                  <a:cxn ang="0">
                    <a:pos x="9" y="14"/>
                  </a:cxn>
                  <a:cxn ang="0">
                    <a:pos x="5" y="12"/>
                  </a:cxn>
                  <a:cxn ang="0">
                    <a:pos x="4" y="11"/>
                  </a:cxn>
                  <a:cxn ang="0">
                    <a:pos x="0" y="9"/>
                  </a:cxn>
                  <a:cxn ang="0">
                    <a:pos x="5" y="0"/>
                  </a:cxn>
                  <a:cxn ang="0">
                    <a:pos x="9" y="4"/>
                  </a:cxn>
                </a:cxnLst>
                <a:rect l="0" t="0" r="r" b="b"/>
                <a:pathLst>
                  <a:path w="17" h="23">
                    <a:moveTo>
                      <a:pt x="9" y="4"/>
                    </a:moveTo>
                    <a:lnTo>
                      <a:pt x="17" y="11"/>
                    </a:lnTo>
                    <a:lnTo>
                      <a:pt x="9" y="23"/>
                    </a:lnTo>
                    <a:lnTo>
                      <a:pt x="9" y="19"/>
                    </a:lnTo>
                    <a:lnTo>
                      <a:pt x="9" y="19"/>
                    </a:lnTo>
                    <a:lnTo>
                      <a:pt x="9" y="18"/>
                    </a:lnTo>
                    <a:lnTo>
                      <a:pt x="9" y="14"/>
                    </a:lnTo>
                    <a:lnTo>
                      <a:pt x="5" y="12"/>
                    </a:lnTo>
                    <a:lnTo>
                      <a:pt x="4" y="11"/>
                    </a:lnTo>
                    <a:lnTo>
                      <a:pt x="0" y="9"/>
                    </a:lnTo>
                    <a:lnTo>
                      <a:pt x="5" y="0"/>
                    </a:lnTo>
                    <a:lnTo>
                      <a:pt x="9" y="4"/>
                    </a:lnTo>
                    <a:close/>
                  </a:path>
                </a:pathLst>
              </a:custGeom>
              <a:grpFill/>
              <a:ln w="6350">
                <a:solidFill>
                  <a:srgbClr val="669933"/>
                </a:solidFill>
                <a:round/>
                <a:headEnd/>
                <a:tailEnd/>
              </a:ln>
            </p:spPr>
            <p:txBody>
              <a:bodyPr vert="horz" wrap="square" lIns="44450" tIns="44450" rIns="44450" bIns="4445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53565A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3" name="Freeform 33">
                <a:extLst>
                  <a:ext uri="{FF2B5EF4-FFF2-40B4-BE49-F238E27FC236}">
                    <a16:creationId xmlns:a16="http://schemas.microsoft.com/office/drawing/2014/main" id="{027F2780-74B8-46DE-99D7-A66AE38A1842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7909064" y="3324607"/>
                <a:ext cx="146534" cy="239929"/>
              </a:xfrm>
              <a:custGeom>
                <a:avLst/>
                <a:gdLst/>
                <a:ahLst/>
                <a:cxnLst>
                  <a:cxn ang="0">
                    <a:pos x="34" y="138"/>
                  </a:cxn>
                  <a:cxn ang="0">
                    <a:pos x="33" y="128"/>
                  </a:cxn>
                  <a:cxn ang="0">
                    <a:pos x="26" y="109"/>
                  </a:cxn>
                  <a:cxn ang="0">
                    <a:pos x="17" y="77"/>
                  </a:cxn>
                  <a:cxn ang="0">
                    <a:pos x="14" y="67"/>
                  </a:cxn>
                  <a:cxn ang="0">
                    <a:pos x="12" y="61"/>
                  </a:cxn>
                  <a:cxn ang="0">
                    <a:pos x="10" y="53"/>
                  </a:cxn>
                  <a:cxn ang="0">
                    <a:pos x="0" y="17"/>
                  </a:cxn>
                  <a:cxn ang="0">
                    <a:pos x="2" y="17"/>
                  </a:cxn>
                  <a:cxn ang="0">
                    <a:pos x="4" y="10"/>
                  </a:cxn>
                  <a:cxn ang="0">
                    <a:pos x="7" y="5"/>
                  </a:cxn>
                  <a:cxn ang="0">
                    <a:pos x="10" y="2"/>
                  </a:cxn>
                  <a:cxn ang="0">
                    <a:pos x="15" y="2"/>
                  </a:cxn>
                  <a:cxn ang="0">
                    <a:pos x="24" y="0"/>
                  </a:cxn>
                  <a:cxn ang="0">
                    <a:pos x="29" y="2"/>
                  </a:cxn>
                  <a:cxn ang="0">
                    <a:pos x="29" y="3"/>
                  </a:cxn>
                  <a:cxn ang="0">
                    <a:pos x="29" y="5"/>
                  </a:cxn>
                  <a:cxn ang="0">
                    <a:pos x="26" y="7"/>
                  </a:cxn>
                  <a:cxn ang="0">
                    <a:pos x="26" y="10"/>
                  </a:cxn>
                  <a:cxn ang="0">
                    <a:pos x="26" y="12"/>
                  </a:cxn>
                  <a:cxn ang="0">
                    <a:pos x="26" y="12"/>
                  </a:cxn>
                  <a:cxn ang="0">
                    <a:pos x="17" y="26"/>
                  </a:cxn>
                  <a:cxn ang="0">
                    <a:pos x="22" y="29"/>
                  </a:cxn>
                  <a:cxn ang="0">
                    <a:pos x="22" y="41"/>
                  </a:cxn>
                  <a:cxn ang="0">
                    <a:pos x="31" y="50"/>
                  </a:cxn>
                  <a:cxn ang="0">
                    <a:pos x="43" y="60"/>
                  </a:cxn>
                  <a:cxn ang="0">
                    <a:pos x="48" y="79"/>
                  </a:cxn>
                  <a:cxn ang="0">
                    <a:pos x="55" y="84"/>
                  </a:cxn>
                  <a:cxn ang="0">
                    <a:pos x="58" y="91"/>
                  </a:cxn>
                  <a:cxn ang="0">
                    <a:pos x="70" y="102"/>
                  </a:cxn>
                  <a:cxn ang="0">
                    <a:pos x="79" y="102"/>
                  </a:cxn>
                  <a:cxn ang="0">
                    <a:pos x="91" y="138"/>
                  </a:cxn>
                  <a:cxn ang="0">
                    <a:pos x="89" y="138"/>
                  </a:cxn>
                  <a:cxn ang="0">
                    <a:pos x="87" y="138"/>
                  </a:cxn>
                  <a:cxn ang="0">
                    <a:pos x="65" y="143"/>
                  </a:cxn>
                  <a:cxn ang="0">
                    <a:pos x="38" y="149"/>
                  </a:cxn>
                  <a:cxn ang="0">
                    <a:pos x="34" y="138"/>
                  </a:cxn>
                </a:cxnLst>
                <a:rect l="0" t="0" r="r" b="b"/>
                <a:pathLst>
                  <a:path w="91" h="149">
                    <a:moveTo>
                      <a:pt x="34" y="138"/>
                    </a:moveTo>
                    <a:lnTo>
                      <a:pt x="33" y="128"/>
                    </a:lnTo>
                    <a:lnTo>
                      <a:pt x="26" y="109"/>
                    </a:lnTo>
                    <a:lnTo>
                      <a:pt x="17" y="77"/>
                    </a:lnTo>
                    <a:lnTo>
                      <a:pt x="14" y="67"/>
                    </a:lnTo>
                    <a:lnTo>
                      <a:pt x="12" y="61"/>
                    </a:lnTo>
                    <a:lnTo>
                      <a:pt x="10" y="53"/>
                    </a:lnTo>
                    <a:lnTo>
                      <a:pt x="0" y="17"/>
                    </a:lnTo>
                    <a:lnTo>
                      <a:pt x="2" y="17"/>
                    </a:lnTo>
                    <a:lnTo>
                      <a:pt x="4" y="10"/>
                    </a:lnTo>
                    <a:lnTo>
                      <a:pt x="7" y="5"/>
                    </a:lnTo>
                    <a:lnTo>
                      <a:pt x="10" y="2"/>
                    </a:lnTo>
                    <a:lnTo>
                      <a:pt x="15" y="2"/>
                    </a:lnTo>
                    <a:lnTo>
                      <a:pt x="24" y="0"/>
                    </a:lnTo>
                    <a:lnTo>
                      <a:pt x="29" y="2"/>
                    </a:lnTo>
                    <a:lnTo>
                      <a:pt x="29" y="3"/>
                    </a:lnTo>
                    <a:lnTo>
                      <a:pt x="29" y="5"/>
                    </a:lnTo>
                    <a:lnTo>
                      <a:pt x="26" y="7"/>
                    </a:lnTo>
                    <a:lnTo>
                      <a:pt x="26" y="10"/>
                    </a:lnTo>
                    <a:lnTo>
                      <a:pt x="26" y="12"/>
                    </a:lnTo>
                    <a:lnTo>
                      <a:pt x="26" y="12"/>
                    </a:lnTo>
                    <a:lnTo>
                      <a:pt x="17" y="26"/>
                    </a:lnTo>
                    <a:lnTo>
                      <a:pt x="22" y="29"/>
                    </a:lnTo>
                    <a:lnTo>
                      <a:pt x="22" y="41"/>
                    </a:lnTo>
                    <a:lnTo>
                      <a:pt x="31" y="50"/>
                    </a:lnTo>
                    <a:lnTo>
                      <a:pt x="43" y="60"/>
                    </a:lnTo>
                    <a:lnTo>
                      <a:pt x="48" y="79"/>
                    </a:lnTo>
                    <a:lnTo>
                      <a:pt x="55" y="84"/>
                    </a:lnTo>
                    <a:lnTo>
                      <a:pt x="58" y="91"/>
                    </a:lnTo>
                    <a:lnTo>
                      <a:pt x="70" y="102"/>
                    </a:lnTo>
                    <a:lnTo>
                      <a:pt x="79" y="102"/>
                    </a:lnTo>
                    <a:lnTo>
                      <a:pt x="91" y="138"/>
                    </a:lnTo>
                    <a:lnTo>
                      <a:pt x="89" y="138"/>
                    </a:lnTo>
                    <a:lnTo>
                      <a:pt x="87" y="138"/>
                    </a:lnTo>
                    <a:lnTo>
                      <a:pt x="65" y="143"/>
                    </a:lnTo>
                    <a:lnTo>
                      <a:pt x="38" y="149"/>
                    </a:lnTo>
                    <a:lnTo>
                      <a:pt x="34" y="138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lIns="44450" tIns="44450" rIns="44450" bIns="4445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53565A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4" name="Freeform 34">
                <a:extLst>
                  <a:ext uri="{FF2B5EF4-FFF2-40B4-BE49-F238E27FC236}">
                    <a16:creationId xmlns:a16="http://schemas.microsoft.com/office/drawing/2014/main" id="{CB61C02B-89D5-4A65-BE11-95384658E325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7058845" y="3310114"/>
                <a:ext cx="613510" cy="613510"/>
              </a:xfrm>
              <a:custGeom>
                <a:avLst/>
                <a:gdLst/>
                <a:ahLst/>
                <a:cxnLst>
                  <a:cxn ang="0">
                    <a:pos x="239" y="212"/>
                  </a:cxn>
                  <a:cxn ang="0">
                    <a:pos x="232" y="238"/>
                  </a:cxn>
                  <a:cxn ang="0">
                    <a:pos x="224" y="260"/>
                  </a:cxn>
                  <a:cxn ang="0">
                    <a:pos x="214" y="288"/>
                  </a:cxn>
                  <a:cxn ang="0">
                    <a:pos x="205" y="308"/>
                  </a:cxn>
                  <a:cxn ang="0">
                    <a:pos x="209" y="322"/>
                  </a:cxn>
                  <a:cxn ang="0">
                    <a:pos x="202" y="335"/>
                  </a:cxn>
                  <a:cxn ang="0">
                    <a:pos x="186" y="339"/>
                  </a:cxn>
                  <a:cxn ang="0">
                    <a:pos x="169" y="351"/>
                  </a:cxn>
                  <a:cxn ang="0">
                    <a:pos x="156" y="363"/>
                  </a:cxn>
                  <a:cxn ang="0">
                    <a:pos x="125" y="368"/>
                  </a:cxn>
                  <a:cxn ang="0">
                    <a:pos x="106" y="380"/>
                  </a:cxn>
                  <a:cxn ang="0">
                    <a:pos x="80" y="375"/>
                  </a:cxn>
                  <a:cxn ang="0">
                    <a:pos x="67" y="356"/>
                  </a:cxn>
                  <a:cxn ang="0">
                    <a:pos x="58" y="352"/>
                  </a:cxn>
                  <a:cxn ang="0">
                    <a:pos x="46" y="342"/>
                  </a:cxn>
                  <a:cxn ang="0">
                    <a:pos x="26" y="327"/>
                  </a:cxn>
                  <a:cxn ang="0">
                    <a:pos x="12" y="306"/>
                  </a:cxn>
                  <a:cxn ang="0">
                    <a:pos x="3" y="282"/>
                  </a:cxn>
                  <a:cxn ang="0">
                    <a:pos x="5" y="265"/>
                  </a:cxn>
                  <a:cxn ang="0">
                    <a:pos x="24" y="241"/>
                  </a:cxn>
                  <a:cxn ang="0">
                    <a:pos x="27" y="217"/>
                  </a:cxn>
                  <a:cxn ang="0">
                    <a:pos x="39" y="192"/>
                  </a:cxn>
                  <a:cxn ang="0">
                    <a:pos x="51" y="207"/>
                  </a:cxn>
                  <a:cxn ang="0">
                    <a:pos x="58" y="190"/>
                  </a:cxn>
                  <a:cxn ang="0">
                    <a:pos x="56" y="173"/>
                  </a:cxn>
                  <a:cxn ang="0">
                    <a:pos x="72" y="151"/>
                  </a:cxn>
                  <a:cxn ang="0">
                    <a:pos x="96" y="144"/>
                  </a:cxn>
                  <a:cxn ang="0">
                    <a:pos x="109" y="123"/>
                  </a:cxn>
                  <a:cxn ang="0">
                    <a:pos x="123" y="105"/>
                  </a:cxn>
                  <a:cxn ang="0">
                    <a:pos x="123" y="86"/>
                  </a:cxn>
                  <a:cxn ang="0">
                    <a:pos x="126" y="74"/>
                  </a:cxn>
                  <a:cxn ang="0">
                    <a:pos x="132" y="36"/>
                  </a:cxn>
                  <a:cxn ang="0">
                    <a:pos x="121" y="11"/>
                  </a:cxn>
                  <a:cxn ang="0">
                    <a:pos x="137" y="26"/>
                  </a:cxn>
                  <a:cxn ang="0">
                    <a:pos x="209" y="88"/>
                  </a:cxn>
                  <a:cxn ang="0">
                    <a:pos x="255" y="127"/>
                  </a:cxn>
                  <a:cxn ang="0">
                    <a:pos x="268" y="106"/>
                  </a:cxn>
                  <a:cxn ang="0">
                    <a:pos x="285" y="96"/>
                  </a:cxn>
                  <a:cxn ang="0">
                    <a:pos x="292" y="84"/>
                  </a:cxn>
                  <a:cxn ang="0">
                    <a:pos x="297" y="91"/>
                  </a:cxn>
                  <a:cxn ang="0">
                    <a:pos x="316" y="91"/>
                  </a:cxn>
                  <a:cxn ang="0">
                    <a:pos x="320" y="79"/>
                  </a:cxn>
                  <a:cxn ang="0">
                    <a:pos x="335" y="72"/>
                  </a:cxn>
                  <a:cxn ang="0">
                    <a:pos x="357" y="74"/>
                  </a:cxn>
                  <a:cxn ang="0">
                    <a:pos x="362" y="72"/>
                  </a:cxn>
                  <a:cxn ang="0">
                    <a:pos x="366" y="79"/>
                  </a:cxn>
                  <a:cxn ang="0">
                    <a:pos x="371" y="84"/>
                  </a:cxn>
                  <a:cxn ang="0">
                    <a:pos x="373" y="89"/>
                  </a:cxn>
                  <a:cxn ang="0">
                    <a:pos x="379" y="100"/>
                  </a:cxn>
                  <a:cxn ang="0">
                    <a:pos x="359" y="111"/>
                  </a:cxn>
                  <a:cxn ang="0">
                    <a:pos x="332" y="108"/>
                  </a:cxn>
                  <a:cxn ang="0">
                    <a:pos x="328" y="134"/>
                  </a:cxn>
                  <a:cxn ang="0">
                    <a:pos x="318" y="151"/>
                  </a:cxn>
                  <a:cxn ang="0">
                    <a:pos x="308" y="159"/>
                  </a:cxn>
                  <a:cxn ang="0">
                    <a:pos x="285" y="180"/>
                  </a:cxn>
                </a:cxnLst>
                <a:rect l="0" t="0" r="r" b="b"/>
                <a:pathLst>
                  <a:path w="381" h="381">
                    <a:moveTo>
                      <a:pt x="275" y="212"/>
                    </a:moveTo>
                    <a:lnTo>
                      <a:pt x="273" y="217"/>
                    </a:lnTo>
                    <a:lnTo>
                      <a:pt x="270" y="221"/>
                    </a:lnTo>
                    <a:lnTo>
                      <a:pt x="255" y="217"/>
                    </a:lnTo>
                    <a:lnTo>
                      <a:pt x="250" y="209"/>
                    </a:lnTo>
                    <a:lnTo>
                      <a:pt x="239" y="207"/>
                    </a:lnTo>
                    <a:lnTo>
                      <a:pt x="239" y="212"/>
                    </a:lnTo>
                    <a:lnTo>
                      <a:pt x="239" y="214"/>
                    </a:lnTo>
                    <a:lnTo>
                      <a:pt x="238" y="217"/>
                    </a:lnTo>
                    <a:lnTo>
                      <a:pt x="239" y="224"/>
                    </a:lnTo>
                    <a:lnTo>
                      <a:pt x="238" y="229"/>
                    </a:lnTo>
                    <a:lnTo>
                      <a:pt x="238" y="233"/>
                    </a:lnTo>
                    <a:lnTo>
                      <a:pt x="234" y="235"/>
                    </a:lnTo>
                    <a:lnTo>
                      <a:pt x="232" y="238"/>
                    </a:lnTo>
                    <a:lnTo>
                      <a:pt x="232" y="240"/>
                    </a:lnTo>
                    <a:lnTo>
                      <a:pt x="234" y="241"/>
                    </a:lnTo>
                    <a:lnTo>
                      <a:pt x="234" y="243"/>
                    </a:lnTo>
                    <a:lnTo>
                      <a:pt x="231" y="246"/>
                    </a:lnTo>
                    <a:lnTo>
                      <a:pt x="226" y="255"/>
                    </a:lnTo>
                    <a:lnTo>
                      <a:pt x="226" y="257"/>
                    </a:lnTo>
                    <a:lnTo>
                      <a:pt x="224" y="260"/>
                    </a:lnTo>
                    <a:lnTo>
                      <a:pt x="226" y="262"/>
                    </a:lnTo>
                    <a:lnTo>
                      <a:pt x="224" y="267"/>
                    </a:lnTo>
                    <a:lnTo>
                      <a:pt x="224" y="270"/>
                    </a:lnTo>
                    <a:lnTo>
                      <a:pt x="222" y="276"/>
                    </a:lnTo>
                    <a:lnTo>
                      <a:pt x="217" y="281"/>
                    </a:lnTo>
                    <a:lnTo>
                      <a:pt x="214" y="286"/>
                    </a:lnTo>
                    <a:lnTo>
                      <a:pt x="214" y="288"/>
                    </a:lnTo>
                    <a:lnTo>
                      <a:pt x="210" y="289"/>
                    </a:lnTo>
                    <a:lnTo>
                      <a:pt x="210" y="293"/>
                    </a:lnTo>
                    <a:lnTo>
                      <a:pt x="210" y="294"/>
                    </a:lnTo>
                    <a:lnTo>
                      <a:pt x="207" y="299"/>
                    </a:lnTo>
                    <a:lnTo>
                      <a:pt x="207" y="301"/>
                    </a:lnTo>
                    <a:lnTo>
                      <a:pt x="205" y="305"/>
                    </a:lnTo>
                    <a:lnTo>
                      <a:pt x="205" y="308"/>
                    </a:lnTo>
                    <a:lnTo>
                      <a:pt x="202" y="313"/>
                    </a:lnTo>
                    <a:lnTo>
                      <a:pt x="203" y="313"/>
                    </a:lnTo>
                    <a:lnTo>
                      <a:pt x="202" y="317"/>
                    </a:lnTo>
                    <a:lnTo>
                      <a:pt x="203" y="317"/>
                    </a:lnTo>
                    <a:lnTo>
                      <a:pt x="207" y="317"/>
                    </a:lnTo>
                    <a:lnTo>
                      <a:pt x="210" y="318"/>
                    </a:lnTo>
                    <a:lnTo>
                      <a:pt x="209" y="322"/>
                    </a:lnTo>
                    <a:lnTo>
                      <a:pt x="203" y="325"/>
                    </a:lnTo>
                    <a:lnTo>
                      <a:pt x="203" y="329"/>
                    </a:lnTo>
                    <a:lnTo>
                      <a:pt x="205" y="329"/>
                    </a:lnTo>
                    <a:lnTo>
                      <a:pt x="207" y="329"/>
                    </a:lnTo>
                    <a:lnTo>
                      <a:pt x="207" y="330"/>
                    </a:lnTo>
                    <a:lnTo>
                      <a:pt x="202" y="334"/>
                    </a:lnTo>
                    <a:lnTo>
                      <a:pt x="202" y="335"/>
                    </a:lnTo>
                    <a:lnTo>
                      <a:pt x="198" y="337"/>
                    </a:lnTo>
                    <a:lnTo>
                      <a:pt x="197" y="340"/>
                    </a:lnTo>
                    <a:lnTo>
                      <a:pt x="193" y="342"/>
                    </a:lnTo>
                    <a:lnTo>
                      <a:pt x="191" y="342"/>
                    </a:lnTo>
                    <a:lnTo>
                      <a:pt x="191" y="339"/>
                    </a:lnTo>
                    <a:lnTo>
                      <a:pt x="188" y="337"/>
                    </a:lnTo>
                    <a:lnTo>
                      <a:pt x="186" y="339"/>
                    </a:lnTo>
                    <a:lnTo>
                      <a:pt x="181" y="342"/>
                    </a:lnTo>
                    <a:lnTo>
                      <a:pt x="174" y="349"/>
                    </a:lnTo>
                    <a:lnTo>
                      <a:pt x="171" y="349"/>
                    </a:lnTo>
                    <a:lnTo>
                      <a:pt x="171" y="351"/>
                    </a:lnTo>
                    <a:lnTo>
                      <a:pt x="171" y="351"/>
                    </a:lnTo>
                    <a:lnTo>
                      <a:pt x="169" y="352"/>
                    </a:lnTo>
                    <a:lnTo>
                      <a:pt x="169" y="351"/>
                    </a:lnTo>
                    <a:lnTo>
                      <a:pt x="166" y="351"/>
                    </a:lnTo>
                    <a:lnTo>
                      <a:pt x="166" y="349"/>
                    </a:lnTo>
                    <a:lnTo>
                      <a:pt x="161" y="347"/>
                    </a:lnTo>
                    <a:lnTo>
                      <a:pt x="159" y="352"/>
                    </a:lnTo>
                    <a:lnTo>
                      <a:pt x="162" y="356"/>
                    </a:lnTo>
                    <a:lnTo>
                      <a:pt x="162" y="358"/>
                    </a:lnTo>
                    <a:lnTo>
                      <a:pt x="156" y="363"/>
                    </a:lnTo>
                    <a:lnTo>
                      <a:pt x="154" y="363"/>
                    </a:lnTo>
                    <a:lnTo>
                      <a:pt x="152" y="363"/>
                    </a:lnTo>
                    <a:lnTo>
                      <a:pt x="152" y="363"/>
                    </a:lnTo>
                    <a:lnTo>
                      <a:pt x="149" y="364"/>
                    </a:lnTo>
                    <a:lnTo>
                      <a:pt x="138" y="368"/>
                    </a:lnTo>
                    <a:lnTo>
                      <a:pt x="133" y="373"/>
                    </a:lnTo>
                    <a:lnTo>
                      <a:pt x="125" y="368"/>
                    </a:lnTo>
                    <a:lnTo>
                      <a:pt x="120" y="364"/>
                    </a:lnTo>
                    <a:lnTo>
                      <a:pt x="118" y="368"/>
                    </a:lnTo>
                    <a:lnTo>
                      <a:pt x="118" y="370"/>
                    </a:lnTo>
                    <a:lnTo>
                      <a:pt x="111" y="375"/>
                    </a:lnTo>
                    <a:lnTo>
                      <a:pt x="109" y="375"/>
                    </a:lnTo>
                    <a:lnTo>
                      <a:pt x="109" y="376"/>
                    </a:lnTo>
                    <a:lnTo>
                      <a:pt x="106" y="380"/>
                    </a:lnTo>
                    <a:lnTo>
                      <a:pt x="96" y="381"/>
                    </a:lnTo>
                    <a:lnTo>
                      <a:pt x="92" y="380"/>
                    </a:lnTo>
                    <a:lnTo>
                      <a:pt x="89" y="378"/>
                    </a:lnTo>
                    <a:lnTo>
                      <a:pt x="89" y="376"/>
                    </a:lnTo>
                    <a:lnTo>
                      <a:pt x="84" y="375"/>
                    </a:lnTo>
                    <a:lnTo>
                      <a:pt x="82" y="376"/>
                    </a:lnTo>
                    <a:lnTo>
                      <a:pt x="80" y="375"/>
                    </a:lnTo>
                    <a:lnTo>
                      <a:pt x="79" y="373"/>
                    </a:lnTo>
                    <a:lnTo>
                      <a:pt x="79" y="371"/>
                    </a:lnTo>
                    <a:lnTo>
                      <a:pt x="75" y="370"/>
                    </a:lnTo>
                    <a:lnTo>
                      <a:pt x="72" y="368"/>
                    </a:lnTo>
                    <a:lnTo>
                      <a:pt x="72" y="363"/>
                    </a:lnTo>
                    <a:lnTo>
                      <a:pt x="65" y="358"/>
                    </a:lnTo>
                    <a:lnTo>
                      <a:pt x="67" y="356"/>
                    </a:lnTo>
                    <a:lnTo>
                      <a:pt x="68" y="354"/>
                    </a:lnTo>
                    <a:lnTo>
                      <a:pt x="68" y="352"/>
                    </a:lnTo>
                    <a:lnTo>
                      <a:pt x="67" y="351"/>
                    </a:lnTo>
                    <a:lnTo>
                      <a:pt x="65" y="349"/>
                    </a:lnTo>
                    <a:lnTo>
                      <a:pt x="62" y="352"/>
                    </a:lnTo>
                    <a:lnTo>
                      <a:pt x="58" y="349"/>
                    </a:lnTo>
                    <a:lnTo>
                      <a:pt x="58" y="352"/>
                    </a:lnTo>
                    <a:lnTo>
                      <a:pt x="56" y="351"/>
                    </a:lnTo>
                    <a:lnTo>
                      <a:pt x="51" y="351"/>
                    </a:lnTo>
                    <a:lnTo>
                      <a:pt x="51" y="349"/>
                    </a:lnTo>
                    <a:lnTo>
                      <a:pt x="51" y="349"/>
                    </a:lnTo>
                    <a:lnTo>
                      <a:pt x="51" y="347"/>
                    </a:lnTo>
                    <a:lnTo>
                      <a:pt x="50" y="347"/>
                    </a:lnTo>
                    <a:lnTo>
                      <a:pt x="46" y="342"/>
                    </a:lnTo>
                    <a:lnTo>
                      <a:pt x="44" y="344"/>
                    </a:lnTo>
                    <a:lnTo>
                      <a:pt x="41" y="340"/>
                    </a:lnTo>
                    <a:lnTo>
                      <a:pt x="36" y="340"/>
                    </a:lnTo>
                    <a:lnTo>
                      <a:pt x="32" y="332"/>
                    </a:lnTo>
                    <a:lnTo>
                      <a:pt x="32" y="330"/>
                    </a:lnTo>
                    <a:lnTo>
                      <a:pt x="31" y="329"/>
                    </a:lnTo>
                    <a:lnTo>
                      <a:pt x="26" y="327"/>
                    </a:lnTo>
                    <a:lnTo>
                      <a:pt x="22" y="320"/>
                    </a:lnTo>
                    <a:lnTo>
                      <a:pt x="21" y="318"/>
                    </a:lnTo>
                    <a:lnTo>
                      <a:pt x="15" y="315"/>
                    </a:lnTo>
                    <a:lnTo>
                      <a:pt x="15" y="313"/>
                    </a:lnTo>
                    <a:lnTo>
                      <a:pt x="17" y="311"/>
                    </a:lnTo>
                    <a:lnTo>
                      <a:pt x="17" y="310"/>
                    </a:lnTo>
                    <a:lnTo>
                      <a:pt x="12" y="306"/>
                    </a:lnTo>
                    <a:lnTo>
                      <a:pt x="5" y="296"/>
                    </a:lnTo>
                    <a:lnTo>
                      <a:pt x="0" y="293"/>
                    </a:lnTo>
                    <a:lnTo>
                      <a:pt x="0" y="291"/>
                    </a:lnTo>
                    <a:lnTo>
                      <a:pt x="2" y="289"/>
                    </a:lnTo>
                    <a:lnTo>
                      <a:pt x="2" y="288"/>
                    </a:lnTo>
                    <a:lnTo>
                      <a:pt x="2" y="282"/>
                    </a:lnTo>
                    <a:lnTo>
                      <a:pt x="3" y="282"/>
                    </a:lnTo>
                    <a:lnTo>
                      <a:pt x="3" y="281"/>
                    </a:lnTo>
                    <a:lnTo>
                      <a:pt x="3" y="277"/>
                    </a:lnTo>
                    <a:lnTo>
                      <a:pt x="3" y="276"/>
                    </a:lnTo>
                    <a:lnTo>
                      <a:pt x="0" y="269"/>
                    </a:lnTo>
                    <a:lnTo>
                      <a:pt x="2" y="264"/>
                    </a:lnTo>
                    <a:lnTo>
                      <a:pt x="2" y="265"/>
                    </a:lnTo>
                    <a:lnTo>
                      <a:pt x="5" y="265"/>
                    </a:lnTo>
                    <a:lnTo>
                      <a:pt x="9" y="264"/>
                    </a:lnTo>
                    <a:lnTo>
                      <a:pt x="15" y="260"/>
                    </a:lnTo>
                    <a:lnTo>
                      <a:pt x="17" y="260"/>
                    </a:lnTo>
                    <a:lnTo>
                      <a:pt x="22" y="258"/>
                    </a:lnTo>
                    <a:lnTo>
                      <a:pt x="22" y="255"/>
                    </a:lnTo>
                    <a:lnTo>
                      <a:pt x="22" y="243"/>
                    </a:lnTo>
                    <a:lnTo>
                      <a:pt x="24" y="241"/>
                    </a:lnTo>
                    <a:lnTo>
                      <a:pt x="29" y="241"/>
                    </a:lnTo>
                    <a:lnTo>
                      <a:pt x="31" y="240"/>
                    </a:lnTo>
                    <a:lnTo>
                      <a:pt x="31" y="236"/>
                    </a:lnTo>
                    <a:lnTo>
                      <a:pt x="29" y="231"/>
                    </a:lnTo>
                    <a:lnTo>
                      <a:pt x="29" y="228"/>
                    </a:lnTo>
                    <a:lnTo>
                      <a:pt x="26" y="221"/>
                    </a:lnTo>
                    <a:lnTo>
                      <a:pt x="27" y="217"/>
                    </a:lnTo>
                    <a:lnTo>
                      <a:pt x="31" y="214"/>
                    </a:lnTo>
                    <a:lnTo>
                      <a:pt x="31" y="207"/>
                    </a:lnTo>
                    <a:lnTo>
                      <a:pt x="32" y="200"/>
                    </a:lnTo>
                    <a:lnTo>
                      <a:pt x="34" y="197"/>
                    </a:lnTo>
                    <a:lnTo>
                      <a:pt x="36" y="197"/>
                    </a:lnTo>
                    <a:lnTo>
                      <a:pt x="36" y="194"/>
                    </a:lnTo>
                    <a:lnTo>
                      <a:pt x="39" y="192"/>
                    </a:lnTo>
                    <a:lnTo>
                      <a:pt x="43" y="195"/>
                    </a:lnTo>
                    <a:lnTo>
                      <a:pt x="44" y="195"/>
                    </a:lnTo>
                    <a:lnTo>
                      <a:pt x="46" y="195"/>
                    </a:lnTo>
                    <a:lnTo>
                      <a:pt x="50" y="200"/>
                    </a:lnTo>
                    <a:lnTo>
                      <a:pt x="48" y="205"/>
                    </a:lnTo>
                    <a:lnTo>
                      <a:pt x="50" y="205"/>
                    </a:lnTo>
                    <a:lnTo>
                      <a:pt x="51" y="207"/>
                    </a:lnTo>
                    <a:lnTo>
                      <a:pt x="53" y="205"/>
                    </a:lnTo>
                    <a:lnTo>
                      <a:pt x="55" y="199"/>
                    </a:lnTo>
                    <a:lnTo>
                      <a:pt x="55" y="197"/>
                    </a:lnTo>
                    <a:lnTo>
                      <a:pt x="58" y="200"/>
                    </a:lnTo>
                    <a:lnTo>
                      <a:pt x="60" y="199"/>
                    </a:lnTo>
                    <a:lnTo>
                      <a:pt x="58" y="195"/>
                    </a:lnTo>
                    <a:lnTo>
                      <a:pt x="58" y="190"/>
                    </a:lnTo>
                    <a:lnTo>
                      <a:pt x="55" y="187"/>
                    </a:lnTo>
                    <a:lnTo>
                      <a:pt x="53" y="185"/>
                    </a:lnTo>
                    <a:lnTo>
                      <a:pt x="53" y="183"/>
                    </a:lnTo>
                    <a:lnTo>
                      <a:pt x="56" y="183"/>
                    </a:lnTo>
                    <a:lnTo>
                      <a:pt x="58" y="182"/>
                    </a:lnTo>
                    <a:lnTo>
                      <a:pt x="58" y="178"/>
                    </a:lnTo>
                    <a:lnTo>
                      <a:pt x="56" y="173"/>
                    </a:lnTo>
                    <a:lnTo>
                      <a:pt x="60" y="168"/>
                    </a:lnTo>
                    <a:lnTo>
                      <a:pt x="62" y="166"/>
                    </a:lnTo>
                    <a:lnTo>
                      <a:pt x="62" y="163"/>
                    </a:lnTo>
                    <a:lnTo>
                      <a:pt x="63" y="161"/>
                    </a:lnTo>
                    <a:lnTo>
                      <a:pt x="70" y="161"/>
                    </a:lnTo>
                    <a:lnTo>
                      <a:pt x="70" y="152"/>
                    </a:lnTo>
                    <a:lnTo>
                      <a:pt x="72" y="151"/>
                    </a:lnTo>
                    <a:lnTo>
                      <a:pt x="77" y="144"/>
                    </a:lnTo>
                    <a:lnTo>
                      <a:pt x="79" y="144"/>
                    </a:lnTo>
                    <a:lnTo>
                      <a:pt x="80" y="144"/>
                    </a:lnTo>
                    <a:lnTo>
                      <a:pt x="85" y="149"/>
                    </a:lnTo>
                    <a:lnTo>
                      <a:pt x="89" y="149"/>
                    </a:lnTo>
                    <a:lnTo>
                      <a:pt x="92" y="144"/>
                    </a:lnTo>
                    <a:lnTo>
                      <a:pt x="96" y="144"/>
                    </a:lnTo>
                    <a:lnTo>
                      <a:pt x="96" y="141"/>
                    </a:lnTo>
                    <a:lnTo>
                      <a:pt x="99" y="141"/>
                    </a:lnTo>
                    <a:lnTo>
                      <a:pt x="99" y="137"/>
                    </a:lnTo>
                    <a:lnTo>
                      <a:pt x="104" y="134"/>
                    </a:lnTo>
                    <a:lnTo>
                      <a:pt x="106" y="130"/>
                    </a:lnTo>
                    <a:lnTo>
                      <a:pt x="109" y="125"/>
                    </a:lnTo>
                    <a:lnTo>
                      <a:pt x="109" y="123"/>
                    </a:lnTo>
                    <a:lnTo>
                      <a:pt x="113" y="120"/>
                    </a:lnTo>
                    <a:lnTo>
                      <a:pt x="116" y="117"/>
                    </a:lnTo>
                    <a:lnTo>
                      <a:pt x="118" y="115"/>
                    </a:lnTo>
                    <a:lnTo>
                      <a:pt x="121" y="113"/>
                    </a:lnTo>
                    <a:lnTo>
                      <a:pt x="121" y="110"/>
                    </a:lnTo>
                    <a:lnTo>
                      <a:pt x="121" y="108"/>
                    </a:lnTo>
                    <a:lnTo>
                      <a:pt x="123" y="105"/>
                    </a:lnTo>
                    <a:lnTo>
                      <a:pt x="123" y="103"/>
                    </a:lnTo>
                    <a:lnTo>
                      <a:pt x="121" y="101"/>
                    </a:lnTo>
                    <a:lnTo>
                      <a:pt x="120" y="100"/>
                    </a:lnTo>
                    <a:lnTo>
                      <a:pt x="123" y="93"/>
                    </a:lnTo>
                    <a:lnTo>
                      <a:pt x="121" y="89"/>
                    </a:lnTo>
                    <a:lnTo>
                      <a:pt x="123" y="88"/>
                    </a:lnTo>
                    <a:lnTo>
                      <a:pt x="123" y="86"/>
                    </a:lnTo>
                    <a:lnTo>
                      <a:pt x="121" y="82"/>
                    </a:lnTo>
                    <a:lnTo>
                      <a:pt x="121" y="81"/>
                    </a:lnTo>
                    <a:lnTo>
                      <a:pt x="123" y="81"/>
                    </a:lnTo>
                    <a:lnTo>
                      <a:pt x="125" y="81"/>
                    </a:lnTo>
                    <a:lnTo>
                      <a:pt x="125" y="81"/>
                    </a:lnTo>
                    <a:lnTo>
                      <a:pt x="125" y="77"/>
                    </a:lnTo>
                    <a:lnTo>
                      <a:pt x="126" y="74"/>
                    </a:lnTo>
                    <a:lnTo>
                      <a:pt x="125" y="67"/>
                    </a:lnTo>
                    <a:lnTo>
                      <a:pt x="126" y="55"/>
                    </a:lnTo>
                    <a:lnTo>
                      <a:pt x="126" y="53"/>
                    </a:lnTo>
                    <a:lnTo>
                      <a:pt x="126" y="50"/>
                    </a:lnTo>
                    <a:lnTo>
                      <a:pt x="128" y="45"/>
                    </a:lnTo>
                    <a:lnTo>
                      <a:pt x="132" y="40"/>
                    </a:lnTo>
                    <a:lnTo>
                      <a:pt x="132" y="36"/>
                    </a:lnTo>
                    <a:lnTo>
                      <a:pt x="130" y="29"/>
                    </a:lnTo>
                    <a:lnTo>
                      <a:pt x="128" y="29"/>
                    </a:lnTo>
                    <a:lnTo>
                      <a:pt x="128" y="28"/>
                    </a:lnTo>
                    <a:lnTo>
                      <a:pt x="128" y="19"/>
                    </a:lnTo>
                    <a:lnTo>
                      <a:pt x="126" y="16"/>
                    </a:lnTo>
                    <a:lnTo>
                      <a:pt x="125" y="12"/>
                    </a:lnTo>
                    <a:lnTo>
                      <a:pt x="121" y="11"/>
                    </a:lnTo>
                    <a:lnTo>
                      <a:pt x="121" y="9"/>
                    </a:lnTo>
                    <a:lnTo>
                      <a:pt x="123" y="6"/>
                    </a:lnTo>
                    <a:lnTo>
                      <a:pt x="125" y="4"/>
                    </a:lnTo>
                    <a:lnTo>
                      <a:pt x="128" y="4"/>
                    </a:lnTo>
                    <a:lnTo>
                      <a:pt x="132" y="0"/>
                    </a:lnTo>
                    <a:lnTo>
                      <a:pt x="135" y="17"/>
                    </a:lnTo>
                    <a:lnTo>
                      <a:pt x="137" y="26"/>
                    </a:lnTo>
                    <a:lnTo>
                      <a:pt x="140" y="52"/>
                    </a:lnTo>
                    <a:lnTo>
                      <a:pt x="142" y="67"/>
                    </a:lnTo>
                    <a:lnTo>
                      <a:pt x="144" y="74"/>
                    </a:lnTo>
                    <a:lnTo>
                      <a:pt x="149" y="98"/>
                    </a:lnTo>
                    <a:lnTo>
                      <a:pt x="156" y="98"/>
                    </a:lnTo>
                    <a:lnTo>
                      <a:pt x="197" y="91"/>
                    </a:lnTo>
                    <a:lnTo>
                      <a:pt x="209" y="88"/>
                    </a:lnTo>
                    <a:lnTo>
                      <a:pt x="232" y="84"/>
                    </a:lnTo>
                    <a:lnTo>
                      <a:pt x="241" y="141"/>
                    </a:lnTo>
                    <a:lnTo>
                      <a:pt x="243" y="137"/>
                    </a:lnTo>
                    <a:lnTo>
                      <a:pt x="244" y="137"/>
                    </a:lnTo>
                    <a:lnTo>
                      <a:pt x="248" y="130"/>
                    </a:lnTo>
                    <a:lnTo>
                      <a:pt x="251" y="129"/>
                    </a:lnTo>
                    <a:lnTo>
                      <a:pt x="255" y="127"/>
                    </a:lnTo>
                    <a:lnTo>
                      <a:pt x="256" y="123"/>
                    </a:lnTo>
                    <a:lnTo>
                      <a:pt x="256" y="120"/>
                    </a:lnTo>
                    <a:lnTo>
                      <a:pt x="265" y="115"/>
                    </a:lnTo>
                    <a:lnTo>
                      <a:pt x="265" y="111"/>
                    </a:lnTo>
                    <a:lnTo>
                      <a:pt x="267" y="111"/>
                    </a:lnTo>
                    <a:lnTo>
                      <a:pt x="268" y="108"/>
                    </a:lnTo>
                    <a:lnTo>
                      <a:pt x="268" y="106"/>
                    </a:lnTo>
                    <a:lnTo>
                      <a:pt x="267" y="105"/>
                    </a:lnTo>
                    <a:lnTo>
                      <a:pt x="270" y="105"/>
                    </a:lnTo>
                    <a:lnTo>
                      <a:pt x="270" y="103"/>
                    </a:lnTo>
                    <a:lnTo>
                      <a:pt x="272" y="103"/>
                    </a:lnTo>
                    <a:lnTo>
                      <a:pt x="279" y="106"/>
                    </a:lnTo>
                    <a:lnTo>
                      <a:pt x="280" y="105"/>
                    </a:lnTo>
                    <a:lnTo>
                      <a:pt x="285" y="96"/>
                    </a:lnTo>
                    <a:lnTo>
                      <a:pt x="287" y="91"/>
                    </a:lnTo>
                    <a:lnTo>
                      <a:pt x="289" y="91"/>
                    </a:lnTo>
                    <a:lnTo>
                      <a:pt x="287" y="89"/>
                    </a:lnTo>
                    <a:lnTo>
                      <a:pt x="289" y="86"/>
                    </a:lnTo>
                    <a:lnTo>
                      <a:pt x="289" y="84"/>
                    </a:lnTo>
                    <a:lnTo>
                      <a:pt x="291" y="82"/>
                    </a:lnTo>
                    <a:lnTo>
                      <a:pt x="292" y="84"/>
                    </a:lnTo>
                    <a:lnTo>
                      <a:pt x="294" y="84"/>
                    </a:lnTo>
                    <a:lnTo>
                      <a:pt x="294" y="84"/>
                    </a:lnTo>
                    <a:lnTo>
                      <a:pt x="294" y="86"/>
                    </a:lnTo>
                    <a:lnTo>
                      <a:pt x="292" y="86"/>
                    </a:lnTo>
                    <a:lnTo>
                      <a:pt x="292" y="89"/>
                    </a:lnTo>
                    <a:lnTo>
                      <a:pt x="296" y="89"/>
                    </a:lnTo>
                    <a:lnTo>
                      <a:pt x="297" y="91"/>
                    </a:lnTo>
                    <a:lnTo>
                      <a:pt x="301" y="93"/>
                    </a:lnTo>
                    <a:lnTo>
                      <a:pt x="303" y="91"/>
                    </a:lnTo>
                    <a:lnTo>
                      <a:pt x="304" y="93"/>
                    </a:lnTo>
                    <a:lnTo>
                      <a:pt x="306" y="91"/>
                    </a:lnTo>
                    <a:lnTo>
                      <a:pt x="309" y="93"/>
                    </a:lnTo>
                    <a:lnTo>
                      <a:pt x="314" y="91"/>
                    </a:lnTo>
                    <a:lnTo>
                      <a:pt x="316" y="91"/>
                    </a:lnTo>
                    <a:lnTo>
                      <a:pt x="318" y="89"/>
                    </a:lnTo>
                    <a:lnTo>
                      <a:pt x="320" y="88"/>
                    </a:lnTo>
                    <a:lnTo>
                      <a:pt x="321" y="88"/>
                    </a:lnTo>
                    <a:lnTo>
                      <a:pt x="318" y="84"/>
                    </a:lnTo>
                    <a:lnTo>
                      <a:pt x="318" y="82"/>
                    </a:lnTo>
                    <a:lnTo>
                      <a:pt x="321" y="82"/>
                    </a:lnTo>
                    <a:lnTo>
                      <a:pt x="320" y="79"/>
                    </a:lnTo>
                    <a:lnTo>
                      <a:pt x="323" y="79"/>
                    </a:lnTo>
                    <a:lnTo>
                      <a:pt x="323" y="77"/>
                    </a:lnTo>
                    <a:lnTo>
                      <a:pt x="325" y="77"/>
                    </a:lnTo>
                    <a:lnTo>
                      <a:pt x="325" y="76"/>
                    </a:lnTo>
                    <a:lnTo>
                      <a:pt x="332" y="77"/>
                    </a:lnTo>
                    <a:lnTo>
                      <a:pt x="332" y="74"/>
                    </a:lnTo>
                    <a:lnTo>
                      <a:pt x="335" y="72"/>
                    </a:lnTo>
                    <a:lnTo>
                      <a:pt x="335" y="70"/>
                    </a:lnTo>
                    <a:lnTo>
                      <a:pt x="337" y="70"/>
                    </a:lnTo>
                    <a:lnTo>
                      <a:pt x="337" y="67"/>
                    </a:lnTo>
                    <a:lnTo>
                      <a:pt x="345" y="69"/>
                    </a:lnTo>
                    <a:lnTo>
                      <a:pt x="352" y="74"/>
                    </a:lnTo>
                    <a:lnTo>
                      <a:pt x="354" y="76"/>
                    </a:lnTo>
                    <a:lnTo>
                      <a:pt x="357" y="74"/>
                    </a:lnTo>
                    <a:lnTo>
                      <a:pt x="359" y="76"/>
                    </a:lnTo>
                    <a:lnTo>
                      <a:pt x="359" y="76"/>
                    </a:lnTo>
                    <a:lnTo>
                      <a:pt x="357" y="72"/>
                    </a:lnTo>
                    <a:lnTo>
                      <a:pt x="359" y="72"/>
                    </a:lnTo>
                    <a:lnTo>
                      <a:pt x="362" y="74"/>
                    </a:lnTo>
                    <a:lnTo>
                      <a:pt x="362" y="74"/>
                    </a:lnTo>
                    <a:lnTo>
                      <a:pt x="362" y="72"/>
                    </a:lnTo>
                    <a:lnTo>
                      <a:pt x="366" y="72"/>
                    </a:lnTo>
                    <a:lnTo>
                      <a:pt x="366" y="72"/>
                    </a:lnTo>
                    <a:lnTo>
                      <a:pt x="367" y="76"/>
                    </a:lnTo>
                    <a:lnTo>
                      <a:pt x="366" y="77"/>
                    </a:lnTo>
                    <a:lnTo>
                      <a:pt x="364" y="77"/>
                    </a:lnTo>
                    <a:lnTo>
                      <a:pt x="364" y="77"/>
                    </a:lnTo>
                    <a:lnTo>
                      <a:pt x="366" y="79"/>
                    </a:lnTo>
                    <a:lnTo>
                      <a:pt x="367" y="82"/>
                    </a:lnTo>
                    <a:lnTo>
                      <a:pt x="367" y="81"/>
                    </a:lnTo>
                    <a:lnTo>
                      <a:pt x="369" y="81"/>
                    </a:lnTo>
                    <a:lnTo>
                      <a:pt x="369" y="81"/>
                    </a:lnTo>
                    <a:lnTo>
                      <a:pt x="369" y="82"/>
                    </a:lnTo>
                    <a:lnTo>
                      <a:pt x="367" y="82"/>
                    </a:lnTo>
                    <a:lnTo>
                      <a:pt x="371" y="84"/>
                    </a:lnTo>
                    <a:lnTo>
                      <a:pt x="374" y="82"/>
                    </a:lnTo>
                    <a:lnTo>
                      <a:pt x="373" y="84"/>
                    </a:lnTo>
                    <a:lnTo>
                      <a:pt x="374" y="86"/>
                    </a:lnTo>
                    <a:lnTo>
                      <a:pt x="373" y="86"/>
                    </a:lnTo>
                    <a:lnTo>
                      <a:pt x="374" y="88"/>
                    </a:lnTo>
                    <a:lnTo>
                      <a:pt x="373" y="89"/>
                    </a:lnTo>
                    <a:lnTo>
                      <a:pt x="373" y="89"/>
                    </a:lnTo>
                    <a:lnTo>
                      <a:pt x="378" y="89"/>
                    </a:lnTo>
                    <a:lnTo>
                      <a:pt x="379" y="93"/>
                    </a:lnTo>
                    <a:lnTo>
                      <a:pt x="379" y="93"/>
                    </a:lnTo>
                    <a:lnTo>
                      <a:pt x="378" y="94"/>
                    </a:lnTo>
                    <a:lnTo>
                      <a:pt x="379" y="96"/>
                    </a:lnTo>
                    <a:lnTo>
                      <a:pt x="379" y="100"/>
                    </a:lnTo>
                    <a:lnTo>
                      <a:pt x="379" y="100"/>
                    </a:lnTo>
                    <a:lnTo>
                      <a:pt x="381" y="101"/>
                    </a:lnTo>
                    <a:lnTo>
                      <a:pt x="379" y="105"/>
                    </a:lnTo>
                    <a:lnTo>
                      <a:pt x="379" y="110"/>
                    </a:lnTo>
                    <a:lnTo>
                      <a:pt x="378" y="115"/>
                    </a:lnTo>
                    <a:lnTo>
                      <a:pt x="378" y="122"/>
                    </a:lnTo>
                    <a:lnTo>
                      <a:pt x="378" y="122"/>
                    </a:lnTo>
                    <a:lnTo>
                      <a:pt x="359" y="111"/>
                    </a:lnTo>
                    <a:lnTo>
                      <a:pt x="340" y="101"/>
                    </a:lnTo>
                    <a:lnTo>
                      <a:pt x="335" y="98"/>
                    </a:lnTo>
                    <a:lnTo>
                      <a:pt x="328" y="96"/>
                    </a:lnTo>
                    <a:lnTo>
                      <a:pt x="330" y="103"/>
                    </a:lnTo>
                    <a:lnTo>
                      <a:pt x="330" y="106"/>
                    </a:lnTo>
                    <a:lnTo>
                      <a:pt x="332" y="106"/>
                    </a:lnTo>
                    <a:lnTo>
                      <a:pt x="332" y="108"/>
                    </a:lnTo>
                    <a:lnTo>
                      <a:pt x="328" y="118"/>
                    </a:lnTo>
                    <a:lnTo>
                      <a:pt x="328" y="118"/>
                    </a:lnTo>
                    <a:lnTo>
                      <a:pt x="328" y="123"/>
                    </a:lnTo>
                    <a:lnTo>
                      <a:pt x="328" y="123"/>
                    </a:lnTo>
                    <a:lnTo>
                      <a:pt x="330" y="127"/>
                    </a:lnTo>
                    <a:lnTo>
                      <a:pt x="328" y="130"/>
                    </a:lnTo>
                    <a:lnTo>
                      <a:pt x="328" y="134"/>
                    </a:lnTo>
                    <a:lnTo>
                      <a:pt x="325" y="134"/>
                    </a:lnTo>
                    <a:lnTo>
                      <a:pt x="323" y="137"/>
                    </a:lnTo>
                    <a:lnTo>
                      <a:pt x="321" y="141"/>
                    </a:lnTo>
                    <a:lnTo>
                      <a:pt x="320" y="144"/>
                    </a:lnTo>
                    <a:lnTo>
                      <a:pt x="321" y="144"/>
                    </a:lnTo>
                    <a:lnTo>
                      <a:pt x="321" y="146"/>
                    </a:lnTo>
                    <a:lnTo>
                      <a:pt x="318" y="151"/>
                    </a:lnTo>
                    <a:lnTo>
                      <a:pt x="314" y="151"/>
                    </a:lnTo>
                    <a:lnTo>
                      <a:pt x="314" y="154"/>
                    </a:lnTo>
                    <a:lnTo>
                      <a:pt x="313" y="158"/>
                    </a:lnTo>
                    <a:lnTo>
                      <a:pt x="309" y="159"/>
                    </a:lnTo>
                    <a:lnTo>
                      <a:pt x="309" y="158"/>
                    </a:lnTo>
                    <a:lnTo>
                      <a:pt x="308" y="158"/>
                    </a:lnTo>
                    <a:lnTo>
                      <a:pt x="308" y="159"/>
                    </a:lnTo>
                    <a:lnTo>
                      <a:pt x="304" y="163"/>
                    </a:lnTo>
                    <a:lnTo>
                      <a:pt x="303" y="170"/>
                    </a:lnTo>
                    <a:lnTo>
                      <a:pt x="301" y="176"/>
                    </a:lnTo>
                    <a:lnTo>
                      <a:pt x="289" y="170"/>
                    </a:lnTo>
                    <a:lnTo>
                      <a:pt x="285" y="176"/>
                    </a:lnTo>
                    <a:lnTo>
                      <a:pt x="284" y="176"/>
                    </a:lnTo>
                    <a:lnTo>
                      <a:pt x="285" y="180"/>
                    </a:lnTo>
                    <a:lnTo>
                      <a:pt x="284" y="187"/>
                    </a:lnTo>
                    <a:lnTo>
                      <a:pt x="284" y="192"/>
                    </a:lnTo>
                    <a:lnTo>
                      <a:pt x="282" y="192"/>
                    </a:lnTo>
                    <a:lnTo>
                      <a:pt x="280" y="192"/>
                    </a:lnTo>
                    <a:lnTo>
                      <a:pt x="275" y="212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lIns="44450" tIns="44450" rIns="44450" bIns="4445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53565A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5" name="Freeform 35">
                <a:extLst>
                  <a:ext uri="{FF2B5EF4-FFF2-40B4-BE49-F238E27FC236}">
                    <a16:creationId xmlns:a16="http://schemas.microsoft.com/office/drawing/2014/main" id="{589BA694-677D-4F11-B2D4-B5AD0AF157BE}"/>
                  </a:ext>
                </a:extLst>
              </p:cNvPr>
              <p:cNvSpPr>
                <a:spLocks noEditPoints="1"/>
              </p:cNvSpPr>
              <p:nvPr/>
            </p:nvSpPr>
            <p:spPr bwMode="gray">
              <a:xfrm>
                <a:off x="7432426" y="3351982"/>
                <a:ext cx="623172" cy="299509"/>
              </a:xfrm>
              <a:custGeom>
                <a:avLst/>
                <a:gdLst/>
                <a:ahLst/>
                <a:cxnLst>
                  <a:cxn ang="0">
                    <a:pos x="383" y="121"/>
                  </a:cxn>
                  <a:cxn ang="0">
                    <a:pos x="370" y="173"/>
                  </a:cxn>
                  <a:cxn ang="0">
                    <a:pos x="323" y="166"/>
                  </a:cxn>
                  <a:cxn ang="0">
                    <a:pos x="322" y="145"/>
                  </a:cxn>
                  <a:cxn ang="0">
                    <a:pos x="308" y="159"/>
                  </a:cxn>
                  <a:cxn ang="0">
                    <a:pos x="303" y="126"/>
                  </a:cxn>
                  <a:cxn ang="0">
                    <a:pos x="289" y="113"/>
                  </a:cxn>
                  <a:cxn ang="0">
                    <a:pos x="277" y="103"/>
                  </a:cxn>
                  <a:cxn ang="0">
                    <a:pos x="291" y="92"/>
                  </a:cxn>
                  <a:cxn ang="0">
                    <a:pos x="276" y="74"/>
                  </a:cxn>
                  <a:cxn ang="0">
                    <a:pos x="300" y="38"/>
                  </a:cxn>
                  <a:cxn ang="0">
                    <a:pos x="277" y="24"/>
                  </a:cxn>
                  <a:cxn ang="0">
                    <a:pos x="248" y="63"/>
                  </a:cxn>
                  <a:cxn ang="0">
                    <a:pos x="245" y="74"/>
                  </a:cxn>
                  <a:cxn ang="0">
                    <a:pos x="260" y="120"/>
                  </a:cxn>
                  <a:cxn ang="0">
                    <a:pos x="272" y="159"/>
                  </a:cxn>
                  <a:cxn ang="0">
                    <a:pos x="267" y="173"/>
                  </a:cxn>
                  <a:cxn ang="0">
                    <a:pos x="228" y="157"/>
                  </a:cxn>
                  <a:cxn ang="0">
                    <a:pos x="212" y="133"/>
                  </a:cxn>
                  <a:cxn ang="0">
                    <a:pos x="216" y="120"/>
                  </a:cxn>
                  <a:cxn ang="0">
                    <a:pos x="204" y="103"/>
                  </a:cxn>
                  <a:cxn ang="0">
                    <a:pos x="178" y="97"/>
                  </a:cxn>
                  <a:cxn ang="0">
                    <a:pos x="173" y="85"/>
                  </a:cxn>
                  <a:cxn ang="0">
                    <a:pos x="163" y="74"/>
                  </a:cxn>
                  <a:cxn ang="0">
                    <a:pos x="147" y="74"/>
                  </a:cxn>
                  <a:cxn ang="0">
                    <a:pos x="146" y="63"/>
                  </a:cxn>
                  <a:cxn ang="0">
                    <a:pos x="142" y="60"/>
                  </a:cxn>
                  <a:cxn ang="0">
                    <a:pos x="137" y="56"/>
                  </a:cxn>
                  <a:cxn ang="0">
                    <a:pos x="134" y="53"/>
                  </a:cxn>
                  <a:cxn ang="0">
                    <a:pos x="134" y="46"/>
                  </a:cxn>
                  <a:cxn ang="0">
                    <a:pos x="127" y="46"/>
                  </a:cxn>
                  <a:cxn ang="0">
                    <a:pos x="122" y="50"/>
                  </a:cxn>
                  <a:cxn ang="0">
                    <a:pos x="103" y="44"/>
                  </a:cxn>
                  <a:cxn ang="0">
                    <a:pos x="93" y="51"/>
                  </a:cxn>
                  <a:cxn ang="0">
                    <a:pos x="86" y="56"/>
                  </a:cxn>
                  <a:cxn ang="0">
                    <a:pos x="84" y="65"/>
                  </a:cxn>
                  <a:cxn ang="0">
                    <a:pos x="71" y="65"/>
                  </a:cxn>
                  <a:cxn ang="0">
                    <a:pos x="60" y="60"/>
                  </a:cxn>
                  <a:cxn ang="0">
                    <a:pos x="59" y="56"/>
                  </a:cxn>
                  <a:cxn ang="0">
                    <a:pos x="55" y="65"/>
                  </a:cxn>
                  <a:cxn ang="0">
                    <a:pos x="38" y="77"/>
                  </a:cxn>
                  <a:cxn ang="0">
                    <a:pos x="35" y="85"/>
                  </a:cxn>
                  <a:cxn ang="0">
                    <a:pos x="23" y="101"/>
                  </a:cxn>
                  <a:cxn ang="0">
                    <a:pos x="9" y="115"/>
                  </a:cxn>
                  <a:cxn ang="0">
                    <a:pos x="89" y="41"/>
                  </a:cxn>
                  <a:cxn ang="0">
                    <a:pos x="182" y="24"/>
                  </a:cxn>
                  <a:cxn ang="0">
                    <a:pos x="269" y="5"/>
                  </a:cxn>
                  <a:cxn ang="0">
                    <a:pos x="313" y="60"/>
                  </a:cxn>
                  <a:cxn ang="0">
                    <a:pos x="270" y="91"/>
                  </a:cxn>
                  <a:cxn ang="0">
                    <a:pos x="269" y="103"/>
                  </a:cxn>
                  <a:cxn ang="0">
                    <a:pos x="276" y="91"/>
                  </a:cxn>
                  <a:cxn ang="0">
                    <a:pos x="385" y="121"/>
                  </a:cxn>
                  <a:cxn ang="0">
                    <a:pos x="385" y="135"/>
                  </a:cxn>
                </a:cxnLst>
                <a:rect l="0" t="0" r="r" b="b"/>
                <a:pathLst>
                  <a:path w="387" h="186">
                    <a:moveTo>
                      <a:pt x="329" y="111"/>
                    </a:moveTo>
                    <a:lnTo>
                      <a:pt x="330" y="121"/>
                    </a:lnTo>
                    <a:lnTo>
                      <a:pt x="334" y="132"/>
                    </a:lnTo>
                    <a:lnTo>
                      <a:pt x="361" y="126"/>
                    </a:lnTo>
                    <a:lnTo>
                      <a:pt x="383" y="121"/>
                    </a:lnTo>
                    <a:lnTo>
                      <a:pt x="380" y="132"/>
                    </a:lnTo>
                    <a:lnTo>
                      <a:pt x="382" y="142"/>
                    </a:lnTo>
                    <a:lnTo>
                      <a:pt x="375" y="150"/>
                    </a:lnTo>
                    <a:lnTo>
                      <a:pt x="368" y="168"/>
                    </a:lnTo>
                    <a:lnTo>
                      <a:pt x="370" y="173"/>
                    </a:lnTo>
                    <a:lnTo>
                      <a:pt x="349" y="179"/>
                    </a:lnTo>
                    <a:lnTo>
                      <a:pt x="349" y="183"/>
                    </a:lnTo>
                    <a:lnTo>
                      <a:pt x="330" y="185"/>
                    </a:lnTo>
                    <a:lnTo>
                      <a:pt x="335" y="171"/>
                    </a:lnTo>
                    <a:lnTo>
                      <a:pt x="323" y="166"/>
                    </a:lnTo>
                    <a:lnTo>
                      <a:pt x="327" y="159"/>
                    </a:lnTo>
                    <a:lnTo>
                      <a:pt x="325" y="157"/>
                    </a:lnTo>
                    <a:lnTo>
                      <a:pt x="330" y="154"/>
                    </a:lnTo>
                    <a:lnTo>
                      <a:pt x="322" y="156"/>
                    </a:lnTo>
                    <a:lnTo>
                      <a:pt x="322" y="145"/>
                    </a:lnTo>
                    <a:lnTo>
                      <a:pt x="320" y="144"/>
                    </a:lnTo>
                    <a:lnTo>
                      <a:pt x="317" y="156"/>
                    </a:lnTo>
                    <a:lnTo>
                      <a:pt x="313" y="156"/>
                    </a:lnTo>
                    <a:lnTo>
                      <a:pt x="310" y="152"/>
                    </a:lnTo>
                    <a:lnTo>
                      <a:pt x="308" y="159"/>
                    </a:lnTo>
                    <a:lnTo>
                      <a:pt x="286" y="145"/>
                    </a:lnTo>
                    <a:lnTo>
                      <a:pt x="284" y="140"/>
                    </a:lnTo>
                    <a:lnTo>
                      <a:pt x="291" y="132"/>
                    </a:lnTo>
                    <a:lnTo>
                      <a:pt x="286" y="126"/>
                    </a:lnTo>
                    <a:lnTo>
                      <a:pt x="303" y="126"/>
                    </a:lnTo>
                    <a:lnTo>
                      <a:pt x="303" y="120"/>
                    </a:lnTo>
                    <a:lnTo>
                      <a:pt x="301" y="123"/>
                    </a:lnTo>
                    <a:lnTo>
                      <a:pt x="300" y="123"/>
                    </a:lnTo>
                    <a:lnTo>
                      <a:pt x="293" y="113"/>
                    </a:lnTo>
                    <a:lnTo>
                      <a:pt x="289" y="113"/>
                    </a:lnTo>
                    <a:lnTo>
                      <a:pt x="284" y="109"/>
                    </a:lnTo>
                    <a:lnTo>
                      <a:pt x="281" y="109"/>
                    </a:lnTo>
                    <a:lnTo>
                      <a:pt x="276" y="120"/>
                    </a:lnTo>
                    <a:lnTo>
                      <a:pt x="274" y="118"/>
                    </a:lnTo>
                    <a:lnTo>
                      <a:pt x="277" y="103"/>
                    </a:lnTo>
                    <a:lnTo>
                      <a:pt x="286" y="108"/>
                    </a:lnTo>
                    <a:lnTo>
                      <a:pt x="288" y="104"/>
                    </a:lnTo>
                    <a:lnTo>
                      <a:pt x="289" y="94"/>
                    </a:lnTo>
                    <a:lnTo>
                      <a:pt x="293" y="92"/>
                    </a:lnTo>
                    <a:lnTo>
                      <a:pt x="291" y="92"/>
                    </a:lnTo>
                    <a:lnTo>
                      <a:pt x="289" y="87"/>
                    </a:lnTo>
                    <a:lnTo>
                      <a:pt x="289" y="91"/>
                    </a:lnTo>
                    <a:lnTo>
                      <a:pt x="281" y="85"/>
                    </a:lnTo>
                    <a:lnTo>
                      <a:pt x="284" y="70"/>
                    </a:lnTo>
                    <a:lnTo>
                      <a:pt x="276" y="74"/>
                    </a:lnTo>
                    <a:lnTo>
                      <a:pt x="274" y="70"/>
                    </a:lnTo>
                    <a:lnTo>
                      <a:pt x="274" y="62"/>
                    </a:lnTo>
                    <a:lnTo>
                      <a:pt x="281" y="48"/>
                    </a:lnTo>
                    <a:lnTo>
                      <a:pt x="286" y="43"/>
                    </a:lnTo>
                    <a:lnTo>
                      <a:pt x="300" y="38"/>
                    </a:lnTo>
                    <a:lnTo>
                      <a:pt x="289" y="38"/>
                    </a:lnTo>
                    <a:lnTo>
                      <a:pt x="289" y="29"/>
                    </a:lnTo>
                    <a:lnTo>
                      <a:pt x="286" y="24"/>
                    </a:lnTo>
                    <a:lnTo>
                      <a:pt x="281" y="21"/>
                    </a:lnTo>
                    <a:lnTo>
                      <a:pt x="277" y="24"/>
                    </a:lnTo>
                    <a:lnTo>
                      <a:pt x="276" y="39"/>
                    </a:lnTo>
                    <a:lnTo>
                      <a:pt x="270" y="44"/>
                    </a:lnTo>
                    <a:lnTo>
                      <a:pt x="259" y="44"/>
                    </a:lnTo>
                    <a:lnTo>
                      <a:pt x="259" y="62"/>
                    </a:lnTo>
                    <a:lnTo>
                      <a:pt x="248" y="63"/>
                    </a:lnTo>
                    <a:lnTo>
                      <a:pt x="241" y="63"/>
                    </a:lnTo>
                    <a:lnTo>
                      <a:pt x="245" y="65"/>
                    </a:lnTo>
                    <a:lnTo>
                      <a:pt x="245" y="68"/>
                    </a:lnTo>
                    <a:lnTo>
                      <a:pt x="243" y="72"/>
                    </a:lnTo>
                    <a:lnTo>
                      <a:pt x="245" y="74"/>
                    </a:lnTo>
                    <a:lnTo>
                      <a:pt x="247" y="68"/>
                    </a:lnTo>
                    <a:lnTo>
                      <a:pt x="260" y="75"/>
                    </a:lnTo>
                    <a:lnTo>
                      <a:pt x="260" y="97"/>
                    </a:lnTo>
                    <a:lnTo>
                      <a:pt x="257" y="115"/>
                    </a:lnTo>
                    <a:lnTo>
                      <a:pt x="260" y="120"/>
                    </a:lnTo>
                    <a:lnTo>
                      <a:pt x="265" y="138"/>
                    </a:lnTo>
                    <a:lnTo>
                      <a:pt x="279" y="150"/>
                    </a:lnTo>
                    <a:lnTo>
                      <a:pt x="277" y="156"/>
                    </a:lnTo>
                    <a:lnTo>
                      <a:pt x="277" y="159"/>
                    </a:lnTo>
                    <a:lnTo>
                      <a:pt x="272" y="159"/>
                    </a:lnTo>
                    <a:lnTo>
                      <a:pt x="267" y="150"/>
                    </a:lnTo>
                    <a:lnTo>
                      <a:pt x="257" y="149"/>
                    </a:lnTo>
                    <a:lnTo>
                      <a:pt x="286" y="169"/>
                    </a:lnTo>
                    <a:lnTo>
                      <a:pt x="291" y="186"/>
                    </a:lnTo>
                    <a:lnTo>
                      <a:pt x="267" y="173"/>
                    </a:lnTo>
                    <a:lnTo>
                      <a:pt x="252" y="174"/>
                    </a:lnTo>
                    <a:lnTo>
                      <a:pt x="240" y="159"/>
                    </a:lnTo>
                    <a:lnTo>
                      <a:pt x="238" y="169"/>
                    </a:lnTo>
                    <a:lnTo>
                      <a:pt x="231" y="168"/>
                    </a:lnTo>
                    <a:lnTo>
                      <a:pt x="228" y="157"/>
                    </a:lnTo>
                    <a:lnTo>
                      <a:pt x="211" y="164"/>
                    </a:lnTo>
                    <a:lnTo>
                      <a:pt x="207" y="162"/>
                    </a:lnTo>
                    <a:lnTo>
                      <a:pt x="204" y="156"/>
                    </a:lnTo>
                    <a:lnTo>
                      <a:pt x="212" y="137"/>
                    </a:lnTo>
                    <a:lnTo>
                      <a:pt x="212" y="133"/>
                    </a:lnTo>
                    <a:lnTo>
                      <a:pt x="214" y="130"/>
                    </a:lnTo>
                    <a:lnTo>
                      <a:pt x="214" y="128"/>
                    </a:lnTo>
                    <a:lnTo>
                      <a:pt x="217" y="128"/>
                    </a:lnTo>
                    <a:lnTo>
                      <a:pt x="217" y="126"/>
                    </a:lnTo>
                    <a:lnTo>
                      <a:pt x="216" y="120"/>
                    </a:lnTo>
                    <a:lnTo>
                      <a:pt x="224" y="108"/>
                    </a:lnTo>
                    <a:lnTo>
                      <a:pt x="216" y="101"/>
                    </a:lnTo>
                    <a:lnTo>
                      <a:pt x="212" y="97"/>
                    </a:lnTo>
                    <a:lnTo>
                      <a:pt x="207" y="106"/>
                    </a:lnTo>
                    <a:lnTo>
                      <a:pt x="204" y="103"/>
                    </a:lnTo>
                    <a:lnTo>
                      <a:pt x="197" y="103"/>
                    </a:lnTo>
                    <a:lnTo>
                      <a:pt x="194" y="97"/>
                    </a:lnTo>
                    <a:lnTo>
                      <a:pt x="188" y="96"/>
                    </a:lnTo>
                    <a:lnTo>
                      <a:pt x="185" y="96"/>
                    </a:lnTo>
                    <a:lnTo>
                      <a:pt x="178" y="97"/>
                    </a:lnTo>
                    <a:lnTo>
                      <a:pt x="176" y="96"/>
                    </a:lnTo>
                    <a:lnTo>
                      <a:pt x="175" y="94"/>
                    </a:lnTo>
                    <a:lnTo>
                      <a:pt x="171" y="92"/>
                    </a:lnTo>
                    <a:lnTo>
                      <a:pt x="170" y="89"/>
                    </a:lnTo>
                    <a:lnTo>
                      <a:pt x="173" y="85"/>
                    </a:lnTo>
                    <a:lnTo>
                      <a:pt x="173" y="80"/>
                    </a:lnTo>
                    <a:lnTo>
                      <a:pt x="173" y="80"/>
                    </a:lnTo>
                    <a:lnTo>
                      <a:pt x="170" y="79"/>
                    </a:lnTo>
                    <a:lnTo>
                      <a:pt x="166" y="77"/>
                    </a:lnTo>
                    <a:lnTo>
                      <a:pt x="163" y="74"/>
                    </a:lnTo>
                    <a:lnTo>
                      <a:pt x="159" y="75"/>
                    </a:lnTo>
                    <a:lnTo>
                      <a:pt x="154" y="74"/>
                    </a:lnTo>
                    <a:lnTo>
                      <a:pt x="149" y="75"/>
                    </a:lnTo>
                    <a:lnTo>
                      <a:pt x="147" y="74"/>
                    </a:lnTo>
                    <a:lnTo>
                      <a:pt x="147" y="74"/>
                    </a:lnTo>
                    <a:lnTo>
                      <a:pt x="147" y="70"/>
                    </a:lnTo>
                    <a:lnTo>
                      <a:pt x="146" y="68"/>
                    </a:lnTo>
                    <a:lnTo>
                      <a:pt x="147" y="67"/>
                    </a:lnTo>
                    <a:lnTo>
                      <a:pt x="147" y="67"/>
                    </a:lnTo>
                    <a:lnTo>
                      <a:pt x="146" y="63"/>
                    </a:lnTo>
                    <a:lnTo>
                      <a:pt x="141" y="63"/>
                    </a:lnTo>
                    <a:lnTo>
                      <a:pt x="141" y="63"/>
                    </a:lnTo>
                    <a:lnTo>
                      <a:pt x="142" y="62"/>
                    </a:lnTo>
                    <a:lnTo>
                      <a:pt x="141" y="60"/>
                    </a:lnTo>
                    <a:lnTo>
                      <a:pt x="142" y="60"/>
                    </a:lnTo>
                    <a:lnTo>
                      <a:pt x="141" y="58"/>
                    </a:lnTo>
                    <a:lnTo>
                      <a:pt x="142" y="56"/>
                    </a:lnTo>
                    <a:lnTo>
                      <a:pt x="139" y="58"/>
                    </a:lnTo>
                    <a:lnTo>
                      <a:pt x="135" y="56"/>
                    </a:lnTo>
                    <a:lnTo>
                      <a:pt x="137" y="56"/>
                    </a:lnTo>
                    <a:lnTo>
                      <a:pt x="137" y="55"/>
                    </a:lnTo>
                    <a:lnTo>
                      <a:pt x="137" y="55"/>
                    </a:lnTo>
                    <a:lnTo>
                      <a:pt x="135" y="55"/>
                    </a:lnTo>
                    <a:lnTo>
                      <a:pt x="135" y="56"/>
                    </a:lnTo>
                    <a:lnTo>
                      <a:pt x="134" y="53"/>
                    </a:lnTo>
                    <a:lnTo>
                      <a:pt x="132" y="51"/>
                    </a:lnTo>
                    <a:lnTo>
                      <a:pt x="132" y="51"/>
                    </a:lnTo>
                    <a:lnTo>
                      <a:pt x="134" y="51"/>
                    </a:lnTo>
                    <a:lnTo>
                      <a:pt x="135" y="50"/>
                    </a:lnTo>
                    <a:lnTo>
                      <a:pt x="134" y="46"/>
                    </a:lnTo>
                    <a:lnTo>
                      <a:pt x="134" y="46"/>
                    </a:lnTo>
                    <a:lnTo>
                      <a:pt x="130" y="46"/>
                    </a:lnTo>
                    <a:lnTo>
                      <a:pt x="130" y="48"/>
                    </a:lnTo>
                    <a:lnTo>
                      <a:pt x="130" y="48"/>
                    </a:lnTo>
                    <a:lnTo>
                      <a:pt x="127" y="46"/>
                    </a:lnTo>
                    <a:lnTo>
                      <a:pt x="125" y="46"/>
                    </a:lnTo>
                    <a:lnTo>
                      <a:pt x="127" y="50"/>
                    </a:lnTo>
                    <a:lnTo>
                      <a:pt x="127" y="50"/>
                    </a:lnTo>
                    <a:lnTo>
                      <a:pt x="125" y="48"/>
                    </a:lnTo>
                    <a:lnTo>
                      <a:pt x="122" y="50"/>
                    </a:lnTo>
                    <a:lnTo>
                      <a:pt x="120" y="48"/>
                    </a:lnTo>
                    <a:lnTo>
                      <a:pt x="113" y="43"/>
                    </a:lnTo>
                    <a:lnTo>
                      <a:pt x="105" y="41"/>
                    </a:lnTo>
                    <a:lnTo>
                      <a:pt x="105" y="44"/>
                    </a:lnTo>
                    <a:lnTo>
                      <a:pt x="103" y="44"/>
                    </a:lnTo>
                    <a:lnTo>
                      <a:pt x="103" y="46"/>
                    </a:lnTo>
                    <a:lnTo>
                      <a:pt x="100" y="48"/>
                    </a:lnTo>
                    <a:lnTo>
                      <a:pt x="100" y="51"/>
                    </a:lnTo>
                    <a:lnTo>
                      <a:pt x="93" y="50"/>
                    </a:lnTo>
                    <a:lnTo>
                      <a:pt x="93" y="51"/>
                    </a:lnTo>
                    <a:lnTo>
                      <a:pt x="91" y="51"/>
                    </a:lnTo>
                    <a:lnTo>
                      <a:pt x="91" y="53"/>
                    </a:lnTo>
                    <a:lnTo>
                      <a:pt x="88" y="53"/>
                    </a:lnTo>
                    <a:lnTo>
                      <a:pt x="89" y="56"/>
                    </a:lnTo>
                    <a:lnTo>
                      <a:pt x="86" y="56"/>
                    </a:lnTo>
                    <a:lnTo>
                      <a:pt x="86" y="58"/>
                    </a:lnTo>
                    <a:lnTo>
                      <a:pt x="89" y="62"/>
                    </a:lnTo>
                    <a:lnTo>
                      <a:pt x="88" y="62"/>
                    </a:lnTo>
                    <a:lnTo>
                      <a:pt x="86" y="63"/>
                    </a:lnTo>
                    <a:lnTo>
                      <a:pt x="84" y="65"/>
                    </a:lnTo>
                    <a:lnTo>
                      <a:pt x="82" y="65"/>
                    </a:lnTo>
                    <a:lnTo>
                      <a:pt x="77" y="67"/>
                    </a:lnTo>
                    <a:lnTo>
                      <a:pt x="74" y="65"/>
                    </a:lnTo>
                    <a:lnTo>
                      <a:pt x="72" y="67"/>
                    </a:lnTo>
                    <a:lnTo>
                      <a:pt x="71" y="65"/>
                    </a:lnTo>
                    <a:lnTo>
                      <a:pt x="69" y="67"/>
                    </a:lnTo>
                    <a:lnTo>
                      <a:pt x="65" y="65"/>
                    </a:lnTo>
                    <a:lnTo>
                      <a:pt x="64" y="63"/>
                    </a:lnTo>
                    <a:lnTo>
                      <a:pt x="60" y="63"/>
                    </a:lnTo>
                    <a:lnTo>
                      <a:pt x="60" y="60"/>
                    </a:lnTo>
                    <a:lnTo>
                      <a:pt x="62" y="60"/>
                    </a:lnTo>
                    <a:lnTo>
                      <a:pt x="62" y="58"/>
                    </a:lnTo>
                    <a:lnTo>
                      <a:pt x="62" y="58"/>
                    </a:lnTo>
                    <a:lnTo>
                      <a:pt x="60" y="58"/>
                    </a:lnTo>
                    <a:lnTo>
                      <a:pt x="59" y="56"/>
                    </a:lnTo>
                    <a:lnTo>
                      <a:pt x="57" y="58"/>
                    </a:lnTo>
                    <a:lnTo>
                      <a:pt x="57" y="60"/>
                    </a:lnTo>
                    <a:lnTo>
                      <a:pt x="55" y="63"/>
                    </a:lnTo>
                    <a:lnTo>
                      <a:pt x="57" y="65"/>
                    </a:lnTo>
                    <a:lnTo>
                      <a:pt x="55" y="65"/>
                    </a:lnTo>
                    <a:lnTo>
                      <a:pt x="53" y="70"/>
                    </a:lnTo>
                    <a:lnTo>
                      <a:pt x="48" y="79"/>
                    </a:lnTo>
                    <a:lnTo>
                      <a:pt x="47" y="80"/>
                    </a:lnTo>
                    <a:lnTo>
                      <a:pt x="40" y="77"/>
                    </a:lnTo>
                    <a:lnTo>
                      <a:pt x="38" y="77"/>
                    </a:lnTo>
                    <a:lnTo>
                      <a:pt x="38" y="79"/>
                    </a:lnTo>
                    <a:lnTo>
                      <a:pt x="35" y="79"/>
                    </a:lnTo>
                    <a:lnTo>
                      <a:pt x="36" y="80"/>
                    </a:lnTo>
                    <a:lnTo>
                      <a:pt x="36" y="82"/>
                    </a:lnTo>
                    <a:lnTo>
                      <a:pt x="35" y="85"/>
                    </a:lnTo>
                    <a:lnTo>
                      <a:pt x="33" y="85"/>
                    </a:lnTo>
                    <a:lnTo>
                      <a:pt x="33" y="89"/>
                    </a:lnTo>
                    <a:lnTo>
                      <a:pt x="24" y="94"/>
                    </a:lnTo>
                    <a:lnTo>
                      <a:pt x="24" y="97"/>
                    </a:lnTo>
                    <a:lnTo>
                      <a:pt x="23" y="101"/>
                    </a:lnTo>
                    <a:lnTo>
                      <a:pt x="19" y="103"/>
                    </a:lnTo>
                    <a:lnTo>
                      <a:pt x="16" y="104"/>
                    </a:lnTo>
                    <a:lnTo>
                      <a:pt x="12" y="111"/>
                    </a:lnTo>
                    <a:lnTo>
                      <a:pt x="11" y="111"/>
                    </a:lnTo>
                    <a:lnTo>
                      <a:pt x="9" y="115"/>
                    </a:lnTo>
                    <a:lnTo>
                      <a:pt x="0" y="58"/>
                    </a:lnTo>
                    <a:lnTo>
                      <a:pt x="7" y="56"/>
                    </a:lnTo>
                    <a:lnTo>
                      <a:pt x="45" y="50"/>
                    </a:lnTo>
                    <a:lnTo>
                      <a:pt x="53" y="48"/>
                    </a:lnTo>
                    <a:lnTo>
                      <a:pt x="89" y="41"/>
                    </a:lnTo>
                    <a:lnTo>
                      <a:pt x="93" y="41"/>
                    </a:lnTo>
                    <a:lnTo>
                      <a:pt x="112" y="38"/>
                    </a:lnTo>
                    <a:lnTo>
                      <a:pt x="161" y="27"/>
                    </a:lnTo>
                    <a:lnTo>
                      <a:pt x="163" y="27"/>
                    </a:lnTo>
                    <a:lnTo>
                      <a:pt x="182" y="24"/>
                    </a:lnTo>
                    <a:lnTo>
                      <a:pt x="200" y="21"/>
                    </a:lnTo>
                    <a:lnTo>
                      <a:pt x="217" y="17"/>
                    </a:lnTo>
                    <a:lnTo>
                      <a:pt x="235" y="14"/>
                    </a:lnTo>
                    <a:lnTo>
                      <a:pt x="262" y="7"/>
                    </a:lnTo>
                    <a:lnTo>
                      <a:pt x="269" y="5"/>
                    </a:lnTo>
                    <a:lnTo>
                      <a:pt x="296" y="0"/>
                    </a:lnTo>
                    <a:lnTo>
                      <a:pt x="306" y="36"/>
                    </a:lnTo>
                    <a:lnTo>
                      <a:pt x="308" y="44"/>
                    </a:lnTo>
                    <a:lnTo>
                      <a:pt x="310" y="50"/>
                    </a:lnTo>
                    <a:lnTo>
                      <a:pt x="313" y="60"/>
                    </a:lnTo>
                    <a:lnTo>
                      <a:pt x="322" y="92"/>
                    </a:lnTo>
                    <a:lnTo>
                      <a:pt x="329" y="111"/>
                    </a:lnTo>
                    <a:close/>
                    <a:moveTo>
                      <a:pt x="274" y="94"/>
                    </a:moveTo>
                    <a:lnTo>
                      <a:pt x="274" y="89"/>
                    </a:lnTo>
                    <a:lnTo>
                      <a:pt x="270" y="91"/>
                    </a:lnTo>
                    <a:lnTo>
                      <a:pt x="272" y="91"/>
                    </a:lnTo>
                    <a:lnTo>
                      <a:pt x="272" y="94"/>
                    </a:lnTo>
                    <a:lnTo>
                      <a:pt x="270" y="94"/>
                    </a:lnTo>
                    <a:lnTo>
                      <a:pt x="272" y="99"/>
                    </a:lnTo>
                    <a:lnTo>
                      <a:pt x="269" y="103"/>
                    </a:lnTo>
                    <a:lnTo>
                      <a:pt x="269" y="91"/>
                    </a:lnTo>
                    <a:lnTo>
                      <a:pt x="270" y="80"/>
                    </a:lnTo>
                    <a:lnTo>
                      <a:pt x="277" y="87"/>
                    </a:lnTo>
                    <a:lnTo>
                      <a:pt x="277" y="92"/>
                    </a:lnTo>
                    <a:lnTo>
                      <a:pt x="276" y="91"/>
                    </a:lnTo>
                    <a:lnTo>
                      <a:pt x="274" y="94"/>
                    </a:lnTo>
                    <a:close/>
                    <a:moveTo>
                      <a:pt x="385" y="121"/>
                    </a:moveTo>
                    <a:lnTo>
                      <a:pt x="387" y="121"/>
                    </a:lnTo>
                    <a:lnTo>
                      <a:pt x="387" y="135"/>
                    </a:lnTo>
                    <a:lnTo>
                      <a:pt x="385" y="121"/>
                    </a:lnTo>
                    <a:close/>
                    <a:moveTo>
                      <a:pt x="378" y="169"/>
                    </a:moveTo>
                    <a:lnTo>
                      <a:pt x="380" y="168"/>
                    </a:lnTo>
                    <a:lnTo>
                      <a:pt x="382" y="161"/>
                    </a:lnTo>
                    <a:lnTo>
                      <a:pt x="383" y="149"/>
                    </a:lnTo>
                    <a:lnTo>
                      <a:pt x="385" y="135"/>
                    </a:lnTo>
                    <a:lnTo>
                      <a:pt x="383" y="157"/>
                    </a:lnTo>
                    <a:lnTo>
                      <a:pt x="380" y="169"/>
                    </a:lnTo>
                    <a:lnTo>
                      <a:pt x="378" y="169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lIns="44450" tIns="44450" rIns="44450" bIns="4445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53565A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6" name="Freeform 36">
                <a:extLst>
                  <a:ext uri="{FF2B5EF4-FFF2-40B4-BE49-F238E27FC236}">
                    <a16:creationId xmlns:a16="http://schemas.microsoft.com/office/drawing/2014/main" id="{EE998DFE-469F-4FE2-AAC1-1EF5EC898040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3484064" y="3297232"/>
                <a:ext cx="998362" cy="787418"/>
              </a:xfrm>
              <a:custGeom>
                <a:avLst/>
                <a:gdLst/>
                <a:ahLst/>
                <a:cxnLst>
                  <a:cxn ang="0">
                    <a:pos x="596" y="419"/>
                  </a:cxn>
                  <a:cxn ang="0">
                    <a:pos x="595" y="446"/>
                  </a:cxn>
                  <a:cxn ang="0">
                    <a:pos x="593" y="489"/>
                  </a:cxn>
                  <a:cxn ang="0">
                    <a:pos x="511" y="482"/>
                  </a:cxn>
                  <a:cxn ang="0">
                    <a:pos x="504" y="482"/>
                  </a:cxn>
                  <a:cxn ang="0">
                    <a:pos x="427" y="475"/>
                  </a:cxn>
                  <a:cxn ang="0">
                    <a:pos x="330" y="466"/>
                  </a:cxn>
                  <a:cxn ang="0">
                    <a:pos x="325" y="466"/>
                  </a:cxn>
                  <a:cxn ang="0">
                    <a:pos x="282" y="461"/>
                  </a:cxn>
                  <a:cxn ang="0">
                    <a:pos x="258" y="460"/>
                  </a:cxn>
                  <a:cxn ang="0">
                    <a:pos x="217" y="456"/>
                  </a:cxn>
                  <a:cxn ang="0">
                    <a:pos x="184" y="453"/>
                  </a:cxn>
                  <a:cxn ang="0">
                    <a:pos x="183" y="451"/>
                  </a:cxn>
                  <a:cxn ang="0">
                    <a:pos x="138" y="446"/>
                  </a:cxn>
                  <a:cxn ang="0">
                    <a:pos x="133" y="444"/>
                  </a:cxn>
                  <a:cxn ang="0">
                    <a:pos x="56" y="436"/>
                  </a:cxn>
                  <a:cxn ang="0">
                    <a:pos x="0" y="427"/>
                  </a:cxn>
                  <a:cxn ang="0">
                    <a:pos x="10" y="360"/>
                  </a:cxn>
                  <a:cxn ang="0">
                    <a:pos x="14" y="333"/>
                  </a:cxn>
                  <a:cxn ang="0">
                    <a:pos x="17" y="304"/>
                  </a:cxn>
                  <a:cxn ang="0">
                    <a:pos x="19" y="294"/>
                  </a:cxn>
                  <a:cxn ang="0">
                    <a:pos x="22" y="268"/>
                  </a:cxn>
                  <a:cxn ang="0">
                    <a:pos x="34" y="174"/>
                  </a:cxn>
                  <a:cxn ang="0">
                    <a:pos x="37" y="157"/>
                  </a:cxn>
                  <a:cxn ang="0">
                    <a:pos x="39" y="143"/>
                  </a:cxn>
                  <a:cxn ang="0">
                    <a:pos x="48" y="84"/>
                  </a:cxn>
                  <a:cxn ang="0">
                    <a:pos x="55" y="36"/>
                  </a:cxn>
                  <a:cxn ang="0">
                    <a:pos x="60" y="0"/>
                  </a:cxn>
                  <a:cxn ang="0">
                    <a:pos x="150" y="10"/>
                  </a:cxn>
                  <a:cxn ang="0">
                    <a:pos x="198" y="17"/>
                  </a:cxn>
                  <a:cxn ang="0">
                    <a:pos x="234" y="22"/>
                  </a:cxn>
                  <a:cxn ang="0">
                    <a:pos x="277" y="25"/>
                  </a:cxn>
                  <a:cxn ang="0">
                    <a:pos x="287" y="27"/>
                  </a:cxn>
                  <a:cxn ang="0">
                    <a:pos x="360" y="36"/>
                  </a:cxn>
                  <a:cxn ang="0">
                    <a:pos x="388" y="37"/>
                  </a:cxn>
                  <a:cxn ang="0">
                    <a:pos x="460" y="44"/>
                  </a:cxn>
                  <a:cxn ang="0">
                    <a:pos x="497" y="48"/>
                  </a:cxn>
                  <a:cxn ang="0">
                    <a:pos x="513" y="48"/>
                  </a:cxn>
                  <a:cxn ang="0">
                    <a:pos x="571" y="53"/>
                  </a:cxn>
                  <a:cxn ang="0">
                    <a:pos x="574" y="53"/>
                  </a:cxn>
                  <a:cxn ang="0">
                    <a:pos x="620" y="56"/>
                  </a:cxn>
                  <a:cxn ang="0">
                    <a:pos x="619" y="84"/>
                  </a:cxn>
                  <a:cxn ang="0">
                    <a:pos x="617" y="89"/>
                  </a:cxn>
                  <a:cxn ang="0">
                    <a:pos x="615" y="118"/>
                  </a:cxn>
                  <a:cxn ang="0">
                    <a:pos x="615" y="126"/>
                  </a:cxn>
                  <a:cxn ang="0">
                    <a:pos x="612" y="164"/>
                  </a:cxn>
                  <a:cxn ang="0">
                    <a:pos x="610" y="210"/>
                  </a:cxn>
                  <a:cxn ang="0">
                    <a:pos x="610" y="210"/>
                  </a:cxn>
                  <a:cxn ang="0">
                    <a:pos x="607" y="258"/>
                  </a:cxn>
                  <a:cxn ang="0">
                    <a:pos x="607" y="268"/>
                  </a:cxn>
                  <a:cxn ang="0">
                    <a:pos x="603" y="304"/>
                  </a:cxn>
                  <a:cxn ang="0">
                    <a:pos x="603" y="313"/>
                  </a:cxn>
                  <a:cxn ang="0">
                    <a:pos x="601" y="350"/>
                  </a:cxn>
                  <a:cxn ang="0">
                    <a:pos x="601" y="352"/>
                  </a:cxn>
                  <a:cxn ang="0">
                    <a:pos x="598" y="408"/>
                  </a:cxn>
                  <a:cxn ang="0">
                    <a:pos x="596" y="419"/>
                  </a:cxn>
                </a:cxnLst>
                <a:rect l="0" t="0" r="r" b="b"/>
                <a:pathLst>
                  <a:path w="620" h="489">
                    <a:moveTo>
                      <a:pt x="596" y="419"/>
                    </a:moveTo>
                    <a:lnTo>
                      <a:pt x="595" y="446"/>
                    </a:lnTo>
                    <a:lnTo>
                      <a:pt x="593" y="489"/>
                    </a:lnTo>
                    <a:lnTo>
                      <a:pt x="511" y="482"/>
                    </a:lnTo>
                    <a:lnTo>
                      <a:pt x="504" y="482"/>
                    </a:lnTo>
                    <a:lnTo>
                      <a:pt x="427" y="475"/>
                    </a:lnTo>
                    <a:lnTo>
                      <a:pt x="330" y="466"/>
                    </a:lnTo>
                    <a:lnTo>
                      <a:pt x="325" y="466"/>
                    </a:lnTo>
                    <a:lnTo>
                      <a:pt x="282" y="461"/>
                    </a:lnTo>
                    <a:lnTo>
                      <a:pt x="258" y="460"/>
                    </a:lnTo>
                    <a:lnTo>
                      <a:pt x="217" y="456"/>
                    </a:lnTo>
                    <a:lnTo>
                      <a:pt x="184" y="453"/>
                    </a:lnTo>
                    <a:lnTo>
                      <a:pt x="183" y="451"/>
                    </a:lnTo>
                    <a:lnTo>
                      <a:pt x="138" y="446"/>
                    </a:lnTo>
                    <a:lnTo>
                      <a:pt x="133" y="444"/>
                    </a:lnTo>
                    <a:lnTo>
                      <a:pt x="56" y="436"/>
                    </a:lnTo>
                    <a:lnTo>
                      <a:pt x="0" y="427"/>
                    </a:lnTo>
                    <a:lnTo>
                      <a:pt x="10" y="360"/>
                    </a:lnTo>
                    <a:lnTo>
                      <a:pt x="14" y="333"/>
                    </a:lnTo>
                    <a:lnTo>
                      <a:pt x="17" y="304"/>
                    </a:lnTo>
                    <a:lnTo>
                      <a:pt x="19" y="294"/>
                    </a:lnTo>
                    <a:lnTo>
                      <a:pt x="22" y="268"/>
                    </a:lnTo>
                    <a:lnTo>
                      <a:pt x="34" y="174"/>
                    </a:lnTo>
                    <a:lnTo>
                      <a:pt x="37" y="157"/>
                    </a:lnTo>
                    <a:lnTo>
                      <a:pt x="39" y="143"/>
                    </a:lnTo>
                    <a:lnTo>
                      <a:pt x="48" y="84"/>
                    </a:lnTo>
                    <a:lnTo>
                      <a:pt x="55" y="36"/>
                    </a:lnTo>
                    <a:lnTo>
                      <a:pt x="60" y="0"/>
                    </a:lnTo>
                    <a:lnTo>
                      <a:pt x="150" y="10"/>
                    </a:lnTo>
                    <a:lnTo>
                      <a:pt x="198" y="17"/>
                    </a:lnTo>
                    <a:lnTo>
                      <a:pt x="234" y="22"/>
                    </a:lnTo>
                    <a:lnTo>
                      <a:pt x="277" y="25"/>
                    </a:lnTo>
                    <a:lnTo>
                      <a:pt x="287" y="27"/>
                    </a:lnTo>
                    <a:lnTo>
                      <a:pt x="360" y="36"/>
                    </a:lnTo>
                    <a:lnTo>
                      <a:pt x="388" y="37"/>
                    </a:lnTo>
                    <a:lnTo>
                      <a:pt x="460" y="44"/>
                    </a:lnTo>
                    <a:lnTo>
                      <a:pt x="497" y="48"/>
                    </a:lnTo>
                    <a:lnTo>
                      <a:pt x="513" y="48"/>
                    </a:lnTo>
                    <a:lnTo>
                      <a:pt x="571" y="53"/>
                    </a:lnTo>
                    <a:lnTo>
                      <a:pt x="574" y="53"/>
                    </a:lnTo>
                    <a:lnTo>
                      <a:pt x="620" y="56"/>
                    </a:lnTo>
                    <a:lnTo>
                      <a:pt x="619" y="84"/>
                    </a:lnTo>
                    <a:lnTo>
                      <a:pt x="617" y="89"/>
                    </a:lnTo>
                    <a:lnTo>
                      <a:pt x="615" y="118"/>
                    </a:lnTo>
                    <a:lnTo>
                      <a:pt x="615" y="126"/>
                    </a:lnTo>
                    <a:lnTo>
                      <a:pt x="612" y="164"/>
                    </a:lnTo>
                    <a:lnTo>
                      <a:pt x="610" y="210"/>
                    </a:lnTo>
                    <a:lnTo>
                      <a:pt x="610" y="210"/>
                    </a:lnTo>
                    <a:lnTo>
                      <a:pt x="607" y="258"/>
                    </a:lnTo>
                    <a:lnTo>
                      <a:pt x="607" y="268"/>
                    </a:lnTo>
                    <a:lnTo>
                      <a:pt x="603" y="304"/>
                    </a:lnTo>
                    <a:lnTo>
                      <a:pt x="603" y="313"/>
                    </a:lnTo>
                    <a:lnTo>
                      <a:pt x="601" y="350"/>
                    </a:lnTo>
                    <a:lnTo>
                      <a:pt x="601" y="352"/>
                    </a:lnTo>
                    <a:lnTo>
                      <a:pt x="598" y="408"/>
                    </a:lnTo>
                    <a:lnTo>
                      <a:pt x="596" y="419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lIns="44450" tIns="44450" rIns="44450" bIns="4445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53565A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7" name="Freeform 37">
                <a:extLst>
                  <a:ext uri="{FF2B5EF4-FFF2-40B4-BE49-F238E27FC236}">
                    <a16:creationId xmlns:a16="http://schemas.microsoft.com/office/drawing/2014/main" id="{0549D163-F796-419E-9520-7535EB547934}"/>
                  </a:ext>
                </a:extLst>
              </p:cNvPr>
              <p:cNvSpPr>
                <a:spLocks noEditPoints="1"/>
              </p:cNvSpPr>
              <p:nvPr/>
            </p:nvSpPr>
            <p:spPr bwMode="gray">
              <a:xfrm>
                <a:off x="6150658" y="3646659"/>
                <a:ext cx="1016075" cy="516894"/>
              </a:xfrm>
              <a:custGeom>
                <a:avLst/>
                <a:gdLst/>
                <a:ahLst/>
                <a:cxnLst>
                  <a:cxn ang="0">
                    <a:pos x="162" y="294"/>
                  </a:cxn>
                  <a:cxn ang="0">
                    <a:pos x="130" y="307"/>
                  </a:cxn>
                  <a:cxn ang="0">
                    <a:pos x="63" y="318"/>
                  </a:cxn>
                  <a:cxn ang="0">
                    <a:pos x="19" y="307"/>
                  </a:cxn>
                  <a:cxn ang="0">
                    <a:pos x="32" y="302"/>
                  </a:cxn>
                  <a:cxn ang="0">
                    <a:pos x="36" y="290"/>
                  </a:cxn>
                  <a:cxn ang="0">
                    <a:pos x="36" y="270"/>
                  </a:cxn>
                  <a:cxn ang="0">
                    <a:pos x="31" y="256"/>
                  </a:cxn>
                  <a:cxn ang="0">
                    <a:pos x="65" y="246"/>
                  </a:cxn>
                  <a:cxn ang="0">
                    <a:pos x="87" y="255"/>
                  </a:cxn>
                  <a:cxn ang="0">
                    <a:pos x="84" y="229"/>
                  </a:cxn>
                  <a:cxn ang="0">
                    <a:pos x="118" y="203"/>
                  </a:cxn>
                  <a:cxn ang="0">
                    <a:pos x="120" y="171"/>
                  </a:cxn>
                  <a:cxn ang="0">
                    <a:pos x="126" y="164"/>
                  </a:cxn>
                  <a:cxn ang="0">
                    <a:pos x="142" y="159"/>
                  </a:cxn>
                  <a:cxn ang="0">
                    <a:pos x="154" y="164"/>
                  </a:cxn>
                  <a:cxn ang="0">
                    <a:pos x="166" y="154"/>
                  </a:cxn>
                  <a:cxn ang="0">
                    <a:pos x="191" y="162"/>
                  </a:cxn>
                  <a:cxn ang="0">
                    <a:pos x="205" y="150"/>
                  </a:cxn>
                  <a:cxn ang="0">
                    <a:pos x="226" y="152"/>
                  </a:cxn>
                  <a:cxn ang="0">
                    <a:pos x="232" y="157"/>
                  </a:cxn>
                  <a:cxn ang="0">
                    <a:pos x="244" y="147"/>
                  </a:cxn>
                  <a:cxn ang="0">
                    <a:pos x="248" y="131"/>
                  </a:cxn>
                  <a:cxn ang="0">
                    <a:pos x="251" y="126"/>
                  </a:cxn>
                  <a:cxn ang="0">
                    <a:pos x="253" y="116"/>
                  </a:cxn>
                  <a:cxn ang="0">
                    <a:pos x="265" y="131"/>
                  </a:cxn>
                  <a:cxn ang="0">
                    <a:pos x="291" y="133"/>
                  </a:cxn>
                  <a:cxn ang="0">
                    <a:pos x="299" y="102"/>
                  </a:cxn>
                  <a:cxn ang="0">
                    <a:pos x="314" y="84"/>
                  </a:cxn>
                  <a:cxn ang="0">
                    <a:pos x="325" y="55"/>
                  </a:cxn>
                  <a:cxn ang="0">
                    <a:pos x="349" y="51"/>
                  </a:cxn>
                  <a:cxn ang="0">
                    <a:pos x="374" y="34"/>
                  </a:cxn>
                  <a:cxn ang="0">
                    <a:pos x="369" y="24"/>
                  </a:cxn>
                  <a:cxn ang="0">
                    <a:pos x="366" y="10"/>
                  </a:cxn>
                  <a:cxn ang="0">
                    <a:pos x="388" y="7"/>
                  </a:cxn>
                  <a:cxn ang="0">
                    <a:pos x="405" y="7"/>
                  </a:cxn>
                  <a:cxn ang="0">
                    <a:pos x="422" y="24"/>
                  </a:cxn>
                  <a:cxn ang="0">
                    <a:pos x="451" y="32"/>
                  </a:cxn>
                  <a:cxn ang="0">
                    <a:pos x="472" y="44"/>
                  </a:cxn>
                  <a:cxn ang="0">
                    <a:pos x="485" y="36"/>
                  </a:cxn>
                  <a:cxn ang="0">
                    <a:pos x="504" y="43"/>
                  </a:cxn>
                  <a:cxn ang="0">
                    <a:pos x="521" y="31"/>
                  </a:cxn>
                  <a:cxn ang="0">
                    <a:pos x="537" y="29"/>
                  </a:cxn>
                  <a:cxn ang="0">
                    <a:pos x="554" y="43"/>
                  </a:cxn>
                  <a:cxn ang="0">
                    <a:pos x="567" y="68"/>
                  </a:cxn>
                  <a:cxn ang="0">
                    <a:pos x="564" y="82"/>
                  </a:cxn>
                  <a:cxn ang="0">
                    <a:pos x="579" y="104"/>
                  </a:cxn>
                  <a:cxn ang="0">
                    <a:pos x="596" y="121"/>
                  </a:cxn>
                  <a:cxn ang="0">
                    <a:pos x="614" y="138"/>
                  </a:cxn>
                  <a:cxn ang="0">
                    <a:pos x="622" y="143"/>
                  </a:cxn>
                  <a:cxn ang="0">
                    <a:pos x="602" y="176"/>
                  </a:cxn>
                  <a:cxn ang="0">
                    <a:pos x="574" y="200"/>
                  </a:cxn>
                  <a:cxn ang="0">
                    <a:pos x="564" y="220"/>
                  </a:cxn>
                  <a:cxn ang="0">
                    <a:pos x="543" y="241"/>
                  </a:cxn>
                  <a:cxn ang="0">
                    <a:pos x="511" y="253"/>
                  </a:cxn>
                  <a:cxn ang="0">
                    <a:pos x="451" y="268"/>
                  </a:cxn>
                  <a:cxn ang="0">
                    <a:pos x="362" y="275"/>
                  </a:cxn>
                  <a:cxn ang="0">
                    <a:pos x="260" y="284"/>
                  </a:cxn>
                  <a:cxn ang="0">
                    <a:pos x="5" y="314"/>
                  </a:cxn>
                </a:cxnLst>
                <a:rect l="0" t="0" r="r" b="b"/>
                <a:pathLst>
                  <a:path w="631" h="321">
                    <a:moveTo>
                      <a:pt x="260" y="284"/>
                    </a:moveTo>
                    <a:lnTo>
                      <a:pt x="238" y="285"/>
                    </a:lnTo>
                    <a:lnTo>
                      <a:pt x="212" y="289"/>
                    </a:lnTo>
                    <a:lnTo>
                      <a:pt x="209" y="289"/>
                    </a:lnTo>
                    <a:lnTo>
                      <a:pt x="188" y="290"/>
                    </a:lnTo>
                    <a:lnTo>
                      <a:pt x="162" y="294"/>
                    </a:lnTo>
                    <a:lnTo>
                      <a:pt x="159" y="294"/>
                    </a:lnTo>
                    <a:lnTo>
                      <a:pt x="145" y="296"/>
                    </a:lnTo>
                    <a:lnTo>
                      <a:pt x="144" y="292"/>
                    </a:lnTo>
                    <a:lnTo>
                      <a:pt x="126" y="292"/>
                    </a:lnTo>
                    <a:lnTo>
                      <a:pt x="130" y="302"/>
                    </a:lnTo>
                    <a:lnTo>
                      <a:pt x="130" y="307"/>
                    </a:lnTo>
                    <a:lnTo>
                      <a:pt x="130" y="313"/>
                    </a:lnTo>
                    <a:lnTo>
                      <a:pt x="91" y="316"/>
                    </a:lnTo>
                    <a:lnTo>
                      <a:pt x="91" y="316"/>
                    </a:lnTo>
                    <a:lnTo>
                      <a:pt x="65" y="318"/>
                    </a:lnTo>
                    <a:lnTo>
                      <a:pt x="63" y="318"/>
                    </a:lnTo>
                    <a:lnTo>
                      <a:pt x="63" y="318"/>
                    </a:lnTo>
                    <a:lnTo>
                      <a:pt x="19" y="319"/>
                    </a:lnTo>
                    <a:lnTo>
                      <a:pt x="14" y="321"/>
                    </a:lnTo>
                    <a:lnTo>
                      <a:pt x="12" y="319"/>
                    </a:lnTo>
                    <a:lnTo>
                      <a:pt x="15" y="307"/>
                    </a:lnTo>
                    <a:lnTo>
                      <a:pt x="17" y="307"/>
                    </a:lnTo>
                    <a:lnTo>
                      <a:pt x="19" y="307"/>
                    </a:lnTo>
                    <a:lnTo>
                      <a:pt x="21" y="307"/>
                    </a:lnTo>
                    <a:lnTo>
                      <a:pt x="24" y="313"/>
                    </a:lnTo>
                    <a:lnTo>
                      <a:pt x="27" y="313"/>
                    </a:lnTo>
                    <a:lnTo>
                      <a:pt x="29" y="311"/>
                    </a:lnTo>
                    <a:lnTo>
                      <a:pt x="31" y="306"/>
                    </a:lnTo>
                    <a:lnTo>
                      <a:pt x="32" y="302"/>
                    </a:lnTo>
                    <a:lnTo>
                      <a:pt x="32" y="301"/>
                    </a:lnTo>
                    <a:lnTo>
                      <a:pt x="29" y="297"/>
                    </a:lnTo>
                    <a:lnTo>
                      <a:pt x="29" y="296"/>
                    </a:lnTo>
                    <a:lnTo>
                      <a:pt x="31" y="292"/>
                    </a:lnTo>
                    <a:lnTo>
                      <a:pt x="34" y="292"/>
                    </a:lnTo>
                    <a:lnTo>
                      <a:pt x="36" y="290"/>
                    </a:lnTo>
                    <a:lnTo>
                      <a:pt x="36" y="287"/>
                    </a:lnTo>
                    <a:lnTo>
                      <a:pt x="32" y="287"/>
                    </a:lnTo>
                    <a:lnTo>
                      <a:pt x="31" y="284"/>
                    </a:lnTo>
                    <a:lnTo>
                      <a:pt x="31" y="282"/>
                    </a:lnTo>
                    <a:lnTo>
                      <a:pt x="34" y="280"/>
                    </a:lnTo>
                    <a:lnTo>
                      <a:pt x="36" y="270"/>
                    </a:lnTo>
                    <a:lnTo>
                      <a:pt x="36" y="268"/>
                    </a:lnTo>
                    <a:lnTo>
                      <a:pt x="34" y="266"/>
                    </a:lnTo>
                    <a:lnTo>
                      <a:pt x="32" y="266"/>
                    </a:lnTo>
                    <a:lnTo>
                      <a:pt x="29" y="263"/>
                    </a:lnTo>
                    <a:lnTo>
                      <a:pt x="29" y="258"/>
                    </a:lnTo>
                    <a:lnTo>
                      <a:pt x="31" y="256"/>
                    </a:lnTo>
                    <a:lnTo>
                      <a:pt x="34" y="253"/>
                    </a:lnTo>
                    <a:lnTo>
                      <a:pt x="38" y="244"/>
                    </a:lnTo>
                    <a:lnTo>
                      <a:pt x="43" y="241"/>
                    </a:lnTo>
                    <a:lnTo>
                      <a:pt x="48" y="241"/>
                    </a:lnTo>
                    <a:lnTo>
                      <a:pt x="55" y="243"/>
                    </a:lnTo>
                    <a:lnTo>
                      <a:pt x="65" y="246"/>
                    </a:lnTo>
                    <a:lnTo>
                      <a:pt x="65" y="248"/>
                    </a:lnTo>
                    <a:lnTo>
                      <a:pt x="70" y="248"/>
                    </a:lnTo>
                    <a:lnTo>
                      <a:pt x="77" y="251"/>
                    </a:lnTo>
                    <a:lnTo>
                      <a:pt x="80" y="255"/>
                    </a:lnTo>
                    <a:lnTo>
                      <a:pt x="85" y="255"/>
                    </a:lnTo>
                    <a:lnTo>
                      <a:pt x="87" y="255"/>
                    </a:lnTo>
                    <a:lnTo>
                      <a:pt x="89" y="253"/>
                    </a:lnTo>
                    <a:lnTo>
                      <a:pt x="91" y="251"/>
                    </a:lnTo>
                    <a:lnTo>
                      <a:pt x="92" y="244"/>
                    </a:lnTo>
                    <a:lnTo>
                      <a:pt x="89" y="239"/>
                    </a:lnTo>
                    <a:lnTo>
                      <a:pt x="84" y="234"/>
                    </a:lnTo>
                    <a:lnTo>
                      <a:pt x="84" y="229"/>
                    </a:lnTo>
                    <a:lnTo>
                      <a:pt x="85" y="219"/>
                    </a:lnTo>
                    <a:lnTo>
                      <a:pt x="91" y="215"/>
                    </a:lnTo>
                    <a:lnTo>
                      <a:pt x="96" y="217"/>
                    </a:lnTo>
                    <a:lnTo>
                      <a:pt x="99" y="212"/>
                    </a:lnTo>
                    <a:lnTo>
                      <a:pt x="118" y="207"/>
                    </a:lnTo>
                    <a:lnTo>
                      <a:pt x="118" y="203"/>
                    </a:lnTo>
                    <a:lnTo>
                      <a:pt x="113" y="196"/>
                    </a:lnTo>
                    <a:lnTo>
                      <a:pt x="109" y="191"/>
                    </a:lnTo>
                    <a:lnTo>
                      <a:pt x="109" y="188"/>
                    </a:lnTo>
                    <a:lnTo>
                      <a:pt x="111" y="183"/>
                    </a:lnTo>
                    <a:lnTo>
                      <a:pt x="116" y="179"/>
                    </a:lnTo>
                    <a:lnTo>
                      <a:pt x="120" y="171"/>
                    </a:lnTo>
                    <a:lnTo>
                      <a:pt x="121" y="172"/>
                    </a:lnTo>
                    <a:lnTo>
                      <a:pt x="125" y="174"/>
                    </a:lnTo>
                    <a:lnTo>
                      <a:pt x="126" y="171"/>
                    </a:lnTo>
                    <a:lnTo>
                      <a:pt x="128" y="171"/>
                    </a:lnTo>
                    <a:lnTo>
                      <a:pt x="130" y="167"/>
                    </a:lnTo>
                    <a:lnTo>
                      <a:pt x="126" y="164"/>
                    </a:lnTo>
                    <a:lnTo>
                      <a:pt x="126" y="161"/>
                    </a:lnTo>
                    <a:lnTo>
                      <a:pt x="128" y="159"/>
                    </a:lnTo>
                    <a:lnTo>
                      <a:pt x="130" y="157"/>
                    </a:lnTo>
                    <a:lnTo>
                      <a:pt x="133" y="161"/>
                    </a:lnTo>
                    <a:lnTo>
                      <a:pt x="137" y="162"/>
                    </a:lnTo>
                    <a:lnTo>
                      <a:pt x="142" y="159"/>
                    </a:lnTo>
                    <a:lnTo>
                      <a:pt x="144" y="159"/>
                    </a:lnTo>
                    <a:lnTo>
                      <a:pt x="145" y="159"/>
                    </a:lnTo>
                    <a:lnTo>
                      <a:pt x="147" y="159"/>
                    </a:lnTo>
                    <a:lnTo>
                      <a:pt x="149" y="166"/>
                    </a:lnTo>
                    <a:lnTo>
                      <a:pt x="150" y="166"/>
                    </a:lnTo>
                    <a:lnTo>
                      <a:pt x="154" y="164"/>
                    </a:lnTo>
                    <a:lnTo>
                      <a:pt x="156" y="162"/>
                    </a:lnTo>
                    <a:lnTo>
                      <a:pt x="156" y="159"/>
                    </a:lnTo>
                    <a:lnTo>
                      <a:pt x="152" y="155"/>
                    </a:lnTo>
                    <a:lnTo>
                      <a:pt x="154" y="150"/>
                    </a:lnTo>
                    <a:lnTo>
                      <a:pt x="162" y="155"/>
                    </a:lnTo>
                    <a:lnTo>
                      <a:pt x="166" y="154"/>
                    </a:lnTo>
                    <a:lnTo>
                      <a:pt x="173" y="152"/>
                    </a:lnTo>
                    <a:lnTo>
                      <a:pt x="179" y="157"/>
                    </a:lnTo>
                    <a:lnTo>
                      <a:pt x="183" y="159"/>
                    </a:lnTo>
                    <a:lnTo>
                      <a:pt x="186" y="161"/>
                    </a:lnTo>
                    <a:lnTo>
                      <a:pt x="190" y="162"/>
                    </a:lnTo>
                    <a:lnTo>
                      <a:pt x="191" y="162"/>
                    </a:lnTo>
                    <a:lnTo>
                      <a:pt x="195" y="166"/>
                    </a:lnTo>
                    <a:lnTo>
                      <a:pt x="197" y="167"/>
                    </a:lnTo>
                    <a:lnTo>
                      <a:pt x="200" y="164"/>
                    </a:lnTo>
                    <a:lnTo>
                      <a:pt x="202" y="154"/>
                    </a:lnTo>
                    <a:lnTo>
                      <a:pt x="203" y="150"/>
                    </a:lnTo>
                    <a:lnTo>
                      <a:pt x="205" y="150"/>
                    </a:lnTo>
                    <a:lnTo>
                      <a:pt x="210" y="149"/>
                    </a:lnTo>
                    <a:lnTo>
                      <a:pt x="212" y="147"/>
                    </a:lnTo>
                    <a:lnTo>
                      <a:pt x="215" y="143"/>
                    </a:lnTo>
                    <a:lnTo>
                      <a:pt x="219" y="142"/>
                    </a:lnTo>
                    <a:lnTo>
                      <a:pt x="220" y="143"/>
                    </a:lnTo>
                    <a:lnTo>
                      <a:pt x="226" y="152"/>
                    </a:lnTo>
                    <a:lnTo>
                      <a:pt x="227" y="152"/>
                    </a:lnTo>
                    <a:lnTo>
                      <a:pt x="231" y="150"/>
                    </a:lnTo>
                    <a:lnTo>
                      <a:pt x="232" y="149"/>
                    </a:lnTo>
                    <a:lnTo>
                      <a:pt x="232" y="150"/>
                    </a:lnTo>
                    <a:lnTo>
                      <a:pt x="232" y="155"/>
                    </a:lnTo>
                    <a:lnTo>
                      <a:pt x="232" y="157"/>
                    </a:lnTo>
                    <a:lnTo>
                      <a:pt x="234" y="157"/>
                    </a:lnTo>
                    <a:lnTo>
                      <a:pt x="238" y="155"/>
                    </a:lnTo>
                    <a:lnTo>
                      <a:pt x="238" y="149"/>
                    </a:lnTo>
                    <a:lnTo>
                      <a:pt x="239" y="147"/>
                    </a:lnTo>
                    <a:lnTo>
                      <a:pt x="243" y="147"/>
                    </a:lnTo>
                    <a:lnTo>
                      <a:pt x="244" y="147"/>
                    </a:lnTo>
                    <a:lnTo>
                      <a:pt x="244" y="145"/>
                    </a:lnTo>
                    <a:lnTo>
                      <a:pt x="243" y="140"/>
                    </a:lnTo>
                    <a:lnTo>
                      <a:pt x="243" y="137"/>
                    </a:lnTo>
                    <a:lnTo>
                      <a:pt x="243" y="133"/>
                    </a:lnTo>
                    <a:lnTo>
                      <a:pt x="244" y="133"/>
                    </a:lnTo>
                    <a:lnTo>
                      <a:pt x="248" y="131"/>
                    </a:lnTo>
                    <a:lnTo>
                      <a:pt x="250" y="130"/>
                    </a:lnTo>
                    <a:lnTo>
                      <a:pt x="250" y="128"/>
                    </a:lnTo>
                    <a:lnTo>
                      <a:pt x="246" y="126"/>
                    </a:lnTo>
                    <a:lnTo>
                      <a:pt x="246" y="125"/>
                    </a:lnTo>
                    <a:lnTo>
                      <a:pt x="248" y="125"/>
                    </a:lnTo>
                    <a:lnTo>
                      <a:pt x="251" y="126"/>
                    </a:lnTo>
                    <a:lnTo>
                      <a:pt x="253" y="125"/>
                    </a:lnTo>
                    <a:lnTo>
                      <a:pt x="256" y="123"/>
                    </a:lnTo>
                    <a:lnTo>
                      <a:pt x="258" y="121"/>
                    </a:lnTo>
                    <a:lnTo>
                      <a:pt x="256" y="121"/>
                    </a:lnTo>
                    <a:lnTo>
                      <a:pt x="253" y="120"/>
                    </a:lnTo>
                    <a:lnTo>
                      <a:pt x="253" y="116"/>
                    </a:lnTo>
                    <a:lnTo>
                      <a:pt x="255" y="116"/>
                    </a:lnTo>
                    <a:lnTo>
                      <a:pt x="256" y="118"/>
                    </a:lnTo>
                    <a:lnTo>
                      <a:pt x="260" y="121"/>
                    </a:lnTo>
                    <a:lnTo>
                      <a:pt x="261" y="128"/>
                    </a:lnTo>
                    <a:lnTo>
                      <a:pt x="263" y="130"/>
                    </a:lnTo>
                    <a:lnTo>
                      <a:pt x="265" y="131"/>
                    </a:lnTo>
                    <a:lnTo>
                      <a:pt x="272" y="135"/>
                    </a:lnTo>
                    <a:lnTo>
                      <a:pt x="279" y="135"/>
                    </a:lnTo>
                    <a:lnTo>
                      <a:pt x="284" y="138"/>
                    </a:lnTo>
                    <a:lnTo>
                      <a:pt x="284" y="135"/>
                    </a:lnTo>
                    <a:lnTo>
                      <a:pt x="287" y="135"/>
                    </a:lnTo>
                    <a:lnTo>
                      <a:pt x="291" y="133"/>
                    </a:lnTo>
                    <a:lnTo>
                      <a:pt x="292" y="130"/>
                    </a:lnTo>
                    <a:lnTo>
                      <a:pt x="294" y="126"/>
                    </a:lnTo>
                    <a:lnTo>
                      <a:pt x="292" y="114"/>
                    </a:lnTo>
                    <a:lnTo>
                      <a:pt x="297" y="108"/>
                    </a:lnTo>
                    <a:lnTo>
                      <a:pt x="297" y="102"/>
                    </a:lnTo>
                    <a:lnTo>
                      <a:pt x="299" y="102"/>
                    </a:lnTo>
                    <a:lnTo>
                      <a:pt x="301" y="102"/>
                    </a:lnTo>
                    <a:lnTo>
                      <a:pt x="304" y="102"/>
                    </a:lnTo>
                    <a:lnTo>
                      <a:pt x="309" y="99"/>
                    </a:lnTo>
                    <a:lnTo>
                      <a:pt x="313" y="96"/>
                    </a:lnTo>
                    <a:lnTo>
                      <a:pt x="313" y="90"/>
                    </a:lnTo>
                    <a:lnTo>
                      <a:pt x="314" y="84"/>
                    </a:lnTo>
                    <a:lnTo>
                      <a:pt x="323" y="79"/>
                    </a:lnTo>
                    <a:lnTo>
                      <a:pt x="325" y="73"/>
                    </a:lnTo>
                    <a:lnTo>
                      <a:pt x="328" y="72"/>
                    </a:lnTo>
                    <a:lnTo>
                      <a:pt x="328" y="68"/>
                    </a:lnTo>
                    <a:lnTo>
                      <a:pt x="328" y="67"/>
                    </a:lnTo>
                    <a:lnTo>
                      <a:pt x="325" y="55"/>
                    </a:lnTo>
                    <a:lnTo>
                      <a:pt x="325" y="51"/>
                    </a:lnTo>
                    <a:lnTo>
                      <a:pt x="326" y="49"/>
                    </a:lnTo>
                    <a:lnTo>
                      <a:pt x="333" y="49"/>
                    </a:lnTo>
                    <a:lnTo>
                      <a:pt x="338" y="48"/>
                    </a:lnTo>
                    <a:lnTo>
                      <a:pt x="345" y="53"/>
                    </a:lnTo>
                    <a:lnTo>
                      <a:pt x="349" y="51"/>
                    </a:lnTo>
                    <a:lnTo>
                      <a:pt x="352" y="49"/>
                    </a:lnTo>
                    <a:lnTo>
                      <a:pt x="355" y="46"/>
                    </a:lnTo>
                    <a:lnTo>
                      <a:pt x="359" y="43"/>
                    </a:lnTo>
                    <a:lnTo>
                      <a:pt x="362" y="41"/>
                    </a:lnTo>
                    <a:lnTo>
                      <a:pt x="376" y="37"/>
                    </a:lnTo>
                    <a:lnTo>
                      <a:pt x="374" y="34"/>
                    </a:lnTo>
                    <a:lnTo>
                      <a:pt x="378" y="31"/>
                    </a:lnTo>
                    <a:lnTo>
                      <a:pt x="376" y="29"/>
                    </a:lnTo>
                    <a:lnTo>
                      <a:pt x="376" y="27"/>
                    </a:lnTo>
                    <a:lnTo>
                      <a:pt x="371" y="27"/>
                    </a:lnTo>
                    <a:lnTo>
                      <a:pt x="369" y="26"/>
                    </a:lnTo>
                    <a:lnTo>
                      <a:pt x="369" y="24"/>
                    </a:lnTo>
                    <a:lnTo>
                      <a:pt x="371" y="20"/>
                    </a:lnTo>
                    <a:lnTo>
                      <a:pt x="373" y="19"/>
                    </a:lnTo>
                    <a:lnTo>
                      <a:pt x="371" y="15"/>
                    </a:lnTo>
                    <a:lnTo>
                      <a:pt x="367" y="14"/>
                    </a:lnTo>
                    <a:lnTo>
                      <a:pt x="366" y="12"/>
                    </a:lnTo>
                    <a:lnTo>
                      <a:pt x="366" y="10"/>
                    </a:lnTo>
                    <a:lnTo>
                      <a:pt x="371" y="5"/>
                    </a:lnTo>
                    <a:lnTo>
                      <a:pt x="373" y="5"/>
                    </a:lnTo>
                    <a:lnTo>
                      <a:pt x="374" y="5"/>
                    </a:lnTo>
                    <a:lnTo>
                      <a:pt x="378" y="0"/>
                    </a:lnTo>
                    <a:lnTo>
                      <a:pt x="385" y="5"/>
                    </a:lnTo>
                    <a:lnTo>
                      <a:pt x="388" y="7"/>
                    </a:lnTo>
                    <a:lnTo>
                      <a:pt x="390" y="7"/>
                    </a:lnTo>
                    <a:lnTo>
                      <a:pt x="397" y="3"/>
                    </a:lnTo>
                    <a:lnTo>
                      <a:pt x="398" y="2"/>
                    </a:lnTo>
                    <a:lnTo>
                      <a:pt x="402" y="0"/>
                    </a:lnTo>
                    <a:lnTo>
                      <a:pt x="403" y="3"/>
                    </a:lnTo>
                    <a:lnTo>
                      <a:pt x="405" y="7"/>
                    </a:lnTo>
                    <a:lnTo>
                      <a:pt x="407" y="8"/>
                    </a:lnTo>
                    <a:lnTo>
                      <a:pt x="412" y="7"/>
                    </a:lnTo>
                    <a:lnTo>
                      <a:pt x="414" y="10"/>
                    </a:lnTo>
                    <a:lnTo>
                      <a:pt x="417" y="17"/>
                    </a:lnTo>
                    <a:lnTo>
                      <a:pt x="420" y="19"/>
                    </a:lnTo>
                    <a:lnTo>
                      <a:pt x="422" y="24"/>
                    </a:lnTo>
                    <a:lnTo>
                      <a:pt x="424" y="31"/>
                    </a:lnTo>
                    <a:lnTo>
                      <a:pt x="429" y="32"/>
                    </a:lnTo>
                    <a:lnTo>
                      <a:pt x="436" y="34"/>
                    </a:lnTo>
                    <a:lnTo>
                      <a:pt x="439" y="34"/>
                    </a:lnTo>
                    <a:lnTo>
                      <a:pt x="446" y="31"/>
                    </a:lnTo>
                    <a:lnTo>
                      <a:pt x="451" y="32"/>
                    </a:lnTo>
                    <a:lnTo>
                      <a:pt x="455" y="34"/>
                    </a:lnTo>
                    <a:lnTo>
                      <a:pt x="458" y="37"/>
                    </a:lnTo>
                    <a:lnTo>
                      <a:pt x="461" y="39"/>
                    </a:lnTo>
                    <a:lnTo>
                      <a:pt x="463" y="43"/>
                    </a:lnTo>
                    <a:lnTo>
                      <a:pt x="468" y="44"/>
                    </a:lnTo>
                    <a:lnTo>
                      <a:pt x="472" y="44"/>
                    </a:lnTo>
                    <a:lnTo>
                      <a:pt x="473" y="44"/>
                    </a:lnTo>
                    <a:lnTo>
                      <a:pt x="475" y="43"/>
                    </a:lnTo>
                    <a:lnTo>
                      <a:pt x="475" y="39"/>
                    </a:lnTo>
                    <a:lnTo>
                      <a:pt x="475" y="37"/>
                    </a:lnTo>
                    <a:lnTo>
                      <a:pt x="484" y="36"/>
                    </a:lnTo>
                    <a:lnTo>
                      <a:pt x="485" y="36"/>
                    </a:lnTo>
                    <a:lnTo>
                      <a:pt x="491" y="37"/>
                    </a:lnTo>
                    <a:lnTo>
                      <a:pt x="497" y="37"/>
                    </a:lnTo>
                    <a:lnTo>
                      <a:pt x="501" y="39"/>
                    </a:lnTo>
                    <a:lnTo>
                      <a:pt x="501" y="43"/>
                    </a:lnTo>
                    <a:lnTo>
                      <a:pt x="502" y="44"/>
                    </a:lnTo>
                    <a:lnTo>
                      <a:pt x="504" y="43"/>
                    </a:lnTo>
                    <a:lnTo>
                      <a:pt x="506" y="43"/>
                    </a:lnTo>
                    <a:lnTo>
                      <a:pt x="508" y="39"/>
                    </a:lnTo>
                    <a:lnTo>
                      <a:pt x="513" y="41"/>
                    </a:lnTo>
                    <a:lnTo>
                      <a:pt x="516" y="39"/>
                    </a:lnTo>
                    <a:lnTo>
                      <a:pt x="518" y="34"/>
                    </a:lnTo>
                    <a:lnTo>
                      <a:pt x="521" y="31"/>
                    </a:lnTo>
                    <a:lnTo>
                      <a:pt x="525" y="27"/>
                    </a:lnTo>
                    <a:lnTo>
                      <a:pt x="528" y="27"/>
                    </a:lnTo>
                    <a:lnTo>
                      <a:pt x="532" y="24"/>
                    </a:lnTo>
                    <a:lnTo>
                      <a:pt x="535" y="24"/>
                    </a:lnTo>
                    <a:lnTo>
                      <a:pt x="537" y="26"/>
                    </a:lnTo>
                    <a:lnTo>
                      <a:pt x="537" y="29"/>
                    </a:lnTo>
                    <a:lnTo>
                      <a:pt x="538" y="32"/>
                    </a:lnTo>
                    <a:lnTo>
                      <a:pt x="540" y="37"/>
                    </a:lnTo>
                    <a:lnTo>
                      <a:pt x="543" y="41"/>
                    </a:lnTo>
                    <a:lnTo>
                      <a:pt x="545" y="43"/>
                    </a:lnTo>
                    <a:lnTo>
                      <a:pt x="550" y="43"/>
                    </a:lnTo>
                    <a:lnTo>
                      <a:pt x="554" y="43"/>
                    </a:lnTo>
                    <a:lnTo>
                      <a:pt x="557" y="46"/>
                    </a:lnTo>
                    <a:lnTo>
                      <a:pt x="562" y="49"/>
                    </a:lnTo>
                    <a:lnTo>
                      <a:pt x="566" y="55"/>
                    </a:lnTo>
                    <a:lnTo>
                      <a:pt x="564" y="60"/>
                    </a:lnTo>
                    <a:lnTo>
                      <a:pt x="567" y="67"/>
                    </a:lnTo>
                    <a:lnTo>
                      <a:pt x="567" y="68"/>
                    </a:lnTo>
                    <a:lnTo>
                      <a:pt x="567" y="72"/>
                    </a:lnTo>
                    <a:lnTo>
                      <a:pt x="567" y="73"/>
                    </a:lnTo>
                    <a:lnTo>
                      <a:pt x="566" y="73"/>
                    </a:lnTo>
                    <a:lnTo>
                      <a:pt x="566" y="79"/>
                    </a:lnTo>
                    <a:lnTo>
                      <a:pt x="566" y="80"/>
                    </a:lnTo>
                    <a:lnTo>
                      <a:pt x="564" y="82"/>
                    </a:lnTo>
                    <a:lnTo>
                      <a:pt x="564" y="84"/>
                    </a:lnTo>
                    <a:lnTo>
                      <a:pt x="569" y="87"/>
                    </a:lnTo>
                    <a:lnTo>
                      <a:pt x="576" y="97"/>
                    </a:lnTo>
                    <a:lnTo>
                      <a:pt x="581" y="101"/>
                    </a:lnTo>
                    <a:lnTo>
                      <a:pt x="581" y="102"/>
                    </a:lnTo>
                    <a:lnTo>
                      <a:pt x="579" y="104"/>
                    </a:lnTo>
                    <a:lnTo>
                      <a:pt x="579" y="106"/>
                    </a:lnTo>
                    <a:lnTo>
                      <a:pt x="585" y="109"/>
                    </a:lnTo>
                    <a:lnTo>
                      <a:pt x="586" y="111"/>
                    </a:lnTo>
                    <a:lnTo>
                      <a:pt x="590" y="118"/>
                    </a:lnTo>
                    <a:lnTo>
                      <a:pt x="595" y="120"/>
                    </a:lnTo>
                    <a:lnTo>
                      <a:pt x="596" y="121"/>
                    </a:lnTo>
                    <a:lnTo>
                      <a:pt x="596" y="123"/>
                    </a:lnTo>
                    <a:lnTo>
                      <a:pt x="600" y="131"/>
                    </a:lnTo>
                    <a:lnTo>
                      <a:pt x="605" y="131"/>
                    </a:lnTo>
                    <a:lnTo>
                      <a:pt x="608" y="135"/>
                    </a:lnTo>
                    <a:lnTo>
                      <a:pt x="610" y="133"/>
                    </a:lnTo>
                    <a:lnTo>
                      <a:pt x="614" y="138"/>
                    </a:lnTo>
                    <a:lnTo>
                      <a:pt x="615" y="138"/>
                    </a:lnTo>
                    <a:lnTo>
                      <a:pt x="615" y="140"/>
                    </a:lnTo>
                    <a:lnTo>
                      <a:pt x="615" y="140"/>
                    </a:lnTo>
                    <a:lnTo>
                      <a:pt x="615" y="142"/>
                    </a:lnTo>
                    <a:lnTo>
                      <a:pt x="620" y="142"/>
                    </a:lnTo>
                    <a:lnTo>
                      <a:pt x="622" y="143"/>
                    </a:lnTo>
                    <a:lnTo>
                      <a:pt x="622" y="140"/>
                    </a:lnTo>
                    <a:lnTo>
                      <a:pt x="626" y="143"/>
                    </a:lnTo>
                    <a:lnTo>
                      <a:pt x="629" y="140"/>
                    </a:lnTo>
                    <a:lnTo>
                      <a:pt x="631" y="142"/>
                    </a:lnTo>
                    <a:lnTo>
                      <a:pt x="607" y="171"/>
                    </a:lnTo>
                    <a:lnTo>
                      <a:pt x="602" y="176"/>
                    </a:lnTo>
                    <a:lnTo>
                      <a:pt x="598" y="178"/>
                    </a:lnTo>
                    <a:lnTo>
                      <a:pt x="586" y="184"/>
                    </a:lnTo>
                    <a:lnTo>
                      <a:pt x="585" y="184"/>
                    </a:lnTo>
                    <a:lnTo>
                      <a:pt x="574" y="196"/>
                    </a:lnTo>
                    <a:lnTo>
                      <a:pt x="574" y="198"/>
                    </a:lnTo>
                    <a:lnTo>
                      <a:pt x="574" y="200"/>
                    </a:lnTo>
                    <a:lnTo>
                      <a:pt x="574" y="200"/>
                    </a:lnTo>
                    <a:lnTo>
                      <a:pt x="574" y="205"/>
                    </a:lnTo>
                    <a:lnTo>
                      <a:pt x="567" y="208"/>
                    </a:lnTo>
                    <a:lnTo>
                      <a:pt x="564" y="212"/>
                    </a:lnTo>
                    <a:lnTo>
                      <a:pt x="564" y="217"/>
                    </a:lnTo>
                    <a:lnTo>
                      <a:pt x="564" y="220"/>
                    </a:lnTo>
                    <a:lnTo>
                      <a:pt x="557" y="225"/>
                    </a:lnTo>
                    <a:lnTo>
                      <a:pt x="550" y="227"/>
                    </a:lnTo>
                    <a:lnTo>
                      <a:pt x="549" y="227"/>
                    </a:lnTo>
                    <a:lnTo>
                      <a:pt x="543" y="236"/>
                    </a:lnTo>
                    <a:lnTo>
                      <a:pt x="545" y="239"/>
                    </a:lnTo>
                    <a:lnTo>
                      <a:pt x="543" y="241"/>
                    </a:lnTo>
                    <a:lnTo>
                      <a:pt x="538" y="243"/>
                    </a:lnTo>
                    <a:lnTo>
                      <a:pt x="528" y="246"/>
                    </a:lnTo>
                    <a:lnTo>
                      <a:pt x="523" y="249"/>
                    </a:lnTo>
                    <a:lnTo>
                      <a:pt x="523" y="251"/>
                    </a:lnTo>
                    <a:lnTo>
                      <a:pt x="518" y="253"/>
                    </a:lnTo>
                    <a:lnTo>
                      <a:pt x="511" y="253"/>
                    </a:lnTo>
                    <a:lnTo>
                      <a:pt x="502" y="260"/>
                    </a:lnTo>
                    <a:lnTo>
                      <a:pt x="501" y="261"/>
                    </a:lnTo>
                    <a:lnTo>
                      <a:pt x="499" y="263"/>
                    </a:lnTo>
                    <a:lnTo>
                      <a:pt x="479" y="265"/>
                    </a:lnTo>
                    <a:lnTo>
                      <a:pt x="472" y="266"/>
                    </a:lnTo>
                    <a:lnTo>
                      <a:pt x="451" y="268"/>
                    </a:lnTo>
                    <a:lnTo>
                      <a:pt x="451" y="268"/>
                    </a:lnTo>
                    <a:lnTo>
                      <a:pt x="407" y="273"/>
                    </a:lnTo>
                    <a:lnTo>
                      <a:pt x="405" y="273"/>
                    </a:lnTo>
                    <a:lnTo>
                      <a:pt x="388" y="273"/>
                    </a:lnTo>
                    <a:lnTo>
                      <a:pt x="364" y="275"/>
                    </a:lnTo>
                    <a:lnTo>
                      <a:pt x="362" y="275"/>
                    </a:lnTo>
                    <a:lnTo>
                      <a:pt x="350" y="278"/>
                    </a:lnTo>
                    <a:lnTo>
                      <a:pt x="321" y="280"/>
                    </a:lnTo>
                    <a:lnTo>
                      <a:pt x="304" y="282"/>
                    </a:lnTo>
                    <a:lnTo>
                      <a:pt x="285" y="282"/>
                    </a:lnTo>
                    <a:lnTo>
                      <a:pt x="267" y="284"/>
                    </a:lnTo>
                    <a:lnTo>
                      <a:pt x="260" y="284"/>
                    </a:lnTo>
                    <a:close/>
                    <a:moveTo>
                      <a:pt x="3" y="321"/>
                    </a:moveTo>
                    <a:lnTo>
                      <a:pt x="0" y="319"/>
                    </a:lnTo>
                    <a:lnTo>
                      <a:pt x="0" y="318"/>
                    </a:lnTo>
                    <a:lnTo>
                      <a:pt x="0" y="316"/>
                    </a:lnTo>
                    <a:lnTo>
                      <a:pt x="3" y="314"/>
                    </a:lnTo>
                    <a:lnTo>
                      <a:pt x="5" y="314"/>
                    </a:lnTo>
                    <a:lnTo>
                      <a:pt x="7" y="316"/>
                    </a:lnTo>
                    <a:lnTo>
                      <a:pt x="9" y="318"/>
                    </a:lnTo>
                    <a:lnTo>
                      <a:pt x="7" y="321"/>
                    </a:lnTo>
                    <a:lnTo>
                      <a:pt x="9" y="321"/>
                    </a:lnTo>
                    <a:lnTo>
                      <a:pt x="3" y="321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lIns="44450" tIns="44450" rIns="44450" bIns="4445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53565A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8" name="Freeform 38">
                <a:extLst>
                  <a:ext uri="{FF2B5EF4-FFF2-40B4-BE49-F238E27FC236}">
                    <a16:creationId xmlns:a16="http://schemas.microsoft.com/office/drawing/2014/main" id="{F879F6B6-AB04-41B6-8D9A-12077CE9912C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4438950" y="3561316"/>
                <a:ext cx="1016075" cy="547489"/>
              </a:xfrm>
              <a:custGeom>
                <a:avLst/>
                <a:gdLst/>
                <a:ahLst/>
                <a:cxnLst>
                  <a:cxn ang="0">
                    <a:pos x="564" y="340"/>
                  </a:cxn>
                  <a:cxn ang="0">
                    <a:pos x="531" y="340"/>
                  </a:cxn>
                  <a:cxn ang="0">
                    <a:pos x="513" y="340"/>
                  </a:cxn>
                  <a:cxn ang="0">
                    <a:pos x="449" y="340"/>
                  </a:cxn>
                  <a:cxn ang="0">
                    <a:pos x="388" y="338"/>
                  </a:cxn>
                  <a:cxn ang="0">
                    <a:pos x="333" y="338"/>
                  </a:cxn>
                  <a:cxn ang="0">
                    <a:pos x="297" y="337"/>
                  </a:cxn>
                  <a:cxn ang="0">
                    <a:pos x="220" y="335"/>
                  </a:cxn>
                  <a:cxn ang="0">
                    <a:pos x="173" y="333"/>
                  </a:cxn>
                  <a:cxn ang="0">
                    <a:pos x="120" y="330"/>
                  </a:cxn>
                  <a:cxn ang="0">
                    <a:pos x="82" y="328"/>
                  </a:cxn>
                  <a:cxn ang="0">
                    <a:pos x="2" y="325"/>
                  </a:cxn>
                  <a:cxn ang="0">
                    <a:pos x="2" y="282"/>
                  </a:cxn>
                  <a:cxn ang="0">
                    <a:pos x="5" y="244"/>
                  </a:cxn>
                  <a:cxn ang="0">
                    <a:pos x="8" y="186"/>
                  </a:cxn>
                  <a:cxn ang="0">
                    <a:pos x="10" y="140"/>
                  </a:cxn>
                  <a:cxn ang="0">
                    <a:pos x="14" y="94"/>
                  </a:cxn>
                  <a:cxn ang="0">
                    <a:pos x="17" y="46"/>
                  </a:cxn>
                  <a:cxn ang="0">
                    <a:pos x="72" y="3"/>
                  </a:cxn>
                  <a:cxn ang="0">
                    <a:pos x="125" y="5"/>
                  </a:cxn>
                  <a:cxn ang="0">
                    <a:pos x="171" y="8"/>
                  </a:cxn>
                  <a:cxn ang="0">
                    <a:pos x="217" y="10"/>
                  </a:cxn>
                  <a:cxn ang="0">
                    <a:pos x="263" y="12"/>
                  </a:cxn>
                  <a:cxn ang="0">
                    <a:pos x="309" y="14"/>
                  </a:cxn>
                  <a:cxn ang="0">
                    <a:pos x="355" y="14"/>
                  </a:cxn>
                  <a:cxn ang="0">
                    <a:pos x="402" y="15"/>
                  </a:cxn>
                  <a:cxn ang="0">
                    <a:pos x="448" y="15"/>
                  </a:cxn>
                  <a:cxn ang="0">
                    <a:pos x="494" y="15"/>
                  </a:cxn>
                  <a:cxn ang="0">
                    <a:pos x="531" y="15"/>
                  </a:cxn>
                  <a:cxn ang="0">
                    <a:pos x="569" y="15"/>
                  </a:cxn>
                  <a:cxn ang="0">
                    <a:pos x="578" y="22"/>
                  </a:cxn>
                  <a:cxn ang="0">
                    <a:pos x="583" y="26"/>
                  </a:cxn>
                  <a:cxn ang="0">
                    <a:pos x="590" y="29"/>
                  </a:cxn>
                  <a:cxn ang="0">
                    <a:pos x="593" y="26"/>
                  </a:cxn>
                  <a:cxn ang="0">
                    <a:pos x="600" y="26"/>
                  </a:cxn>
                  <a:cxn ang="0">
                    <a:pos x="602" y="32"/>
                  </a:cxn>
                  <a:cxn ang="0">
                    <a:pos x="603" y="34"/>
                  </a:cxn>
                  <a:cxn ang="0">
                    <a:pos x="600" y="38"/>
                  </a:cxn>
                  <a:cxn ang="0">
                    <a:pos x="602" y="41"/>
                  </a:cxn>
                  <a:cxn ang="0">
                    <a:pos x="605" y="41"/>
                  </a:cxn>
                  <a:cxn ang="0">
                    <a:pos x="603" y="44"/>
                  </a:cxn>
                  <a:cxn ang="0">
                    <a:pos x="598" y="43"/>
                  </a:cxn>
                  <a:cxn ang="0">
                    <a:pos x="596" y="49"/>
                  </a:cxn>
                  <a:cxn ang="0">
                    <a:pos x="590" y="55"/>
                  </a:cxn>
                  <a:cxn ang="0">
                    <a:pos x="586" y="63"/>
                  </a:cxn>
                  <a:cxn ang="0">
                    <a:pos x="591" y="70"/>
                  </a:cxn>
                  <a:cxn ang="0">
                    <a:pos x="596" y="75"/>
                  </a:cxn>
                  <a:cxn ang="0">
                    <a:pos x="602" y="82"/>
                  </a:cxn>
                  <a:cxn ang="0">
                    <a:pos x="603" y="85"/>
                  </a:cxn>
                  <a:cxn ang="0">
                    <a:pos x="605" y="92"/>
                  </a:cxn>
                  <a:cxn ang="0">
                    <a:pos x="610" y="101"/>
                  </a:cxn>
                  <a:cxn ang="0">
                    <a:pos x="617" y="104"/>
                  </a:cxn>
                  <a:cxn ang="0">
                    <a:pos x="625" y="106"/>
                  </a:cxn>
                  <a:cxn ang="0">
                    <a:pos x="629" y="108"/>
                  </a:cxn>
                  <a:cxn ang="0">
                    <a:pos x="627" y="118"/>
                  </a:cxn>
                  <a:cxn ang="0">
                    <a:pos x="629" y="150"/>
                  </a:cxn>
                  <a:cxn ang="0">
                    <a:pos x="629" y="188"/>
                  </a:cxn>
                  <a:cxn ang="0">
                    <a:pos x="629" y="227"/>
                  </a:cxn>
                  <a:cxn ang="0">
                    <a:pos x="629" y="268"/>
                  </a:cxn>
                  <a:cxn ang="0">
                    <a:pos x="631" y="302"/>
                  </a:cxn>
                  <a:cxn ang="0">
                    <a:pos x="631" y="338"/>
                  </a:cxn>
                  <a:cxn ang="0">
                    <a:pos x="591" y="338"/>
                  </a:cxn>
                </a:cxnLst>
                <a:rect l="0" t="0" r="r" b="b"/>
                <a:pathLst>
                  <a:path w="631" h="340">
                    <a:moveTo>
                      <a:pt x="591" y="338"/>
                    </a:moveTo>
                    <a:lnTo>
                      <a:pt x="564" y="340"/>
                    </a:lnTo>
                    <a:lnTo>
                      <a:pt x="554" y="340"/>
                    </a:lnTo>
                    <a:lnTo>
                      <a:pt x="531" y="340"/>
                    </a:lnTo>
                    <a:lnTo>
                      <a:pt x="516" y="340"/>
                    </a:lnTo>
                    <a:lnTo>
                      <a:pt x="513" y="340"/>
                    </a:lnTo>
                    <a:lnTo>
                      <a:pt x="468" y="340"/>
                    </a:lnTo>
                    <a:lnTo>
                      <a:pt x="449" y="340"/>
                    </a:lnTo>
                    <a:lnTo>
                      <a:pt x="417" y="338"/>
                    </a:lnTo>
                    <a:lnTo>
                      <a:pt x="388" y="338"/>
                    </a:lnTo>
                    <a:lnTo>
                      <a:pt x="359" y="338"/>
                    </a:lnTo>
                    <a:lnTo>
                      <a:pt x="333" y="338"/>
                    </a:lnTo>
                    <a:lnTo>
                      <a:pt x="313" y="337"/>
                    </a:lnTo>
                    <a:lnTo>
                      <a:pt x="297" y="337"/>
                    </a:lnTo>
                    <a:lnTo>
                      <a:pt x="258" y="335"/>
                    </a:lnTo>
                    <a:lnTo>
                      <a:pt x="220" y="335"/>
                    </a:lnTo>
                    <a:lnTo>
                      <a:pt x="212" y="335"/>
                    </a:lnTo>
                    <a:lnTo>
                      <a:pt x="173" y="333"/>
                    </a:lnTo>
                    <a:lnTo>
                      <a:pt x="166" y="331"/>
                    </a:lnTo>
                    <a:lnTo>
                      <a:pt x="120" y="330"/>
                    </a:lnTo>
                    <a:lnTo>
                      <a:pt x="92" y="328"/>
                    </a:lnTo>
                    <a:lnTo>
                      <a:pt x="82" y="328"/>
                    </a:lnTo>
                    <a:lnTo>
                      <a:pt x="41" y="326"/>
                    </a:lnTo>
                    <a:lnTo>
                      <a:pt x="2" y="325"/>
                    </a:lnTo>
                    <a:lnTo>
                      <a:pt x="0" y="325"/>
                    </a:lnTo>
                    <a:lnTo>
                      <a:pt x="2" y="282"/>
                    </a:lnTo>
                    <a:lnTo>
                      <a:pt x="3" y="255"/>
                    </a:lnTo>
                    <a:lnTo>
                      <a:pt x="5" y="244"/>
                    </a:lnTo>
                    <a:lnTo>
                      <a:pt x="8" y="188"/>
                    </a:lnTo>
                    <a:lnTo>
                      <a:pt x="8" y="186"/>
                    </a:lnTo>
                    <a:lnTo>
                      <a:pt x="10" y="149"/>
                    </a:lnTo>
                    <a:lnTo>
                      <a:pt x="10" y="140"/>
                    </a:lnTo>
                    <a:lnTo>
                      <a:pt x="14" y="104"/>
                    </a:lnTo>
                    <a:lnTo>
                      <a:pt x="14" y="94"/>
                    </a:lnTo>
                    <a:lnTo>
                      <a:pt x="17" y="46"/>
                    </a:lnTo>
                    <a:lnTo>
                      <a:pt x="17" y="46"/>
                    </a:lnTo>
                    <a:lnTo>
                      <a:pt x="19" y="0"/>
                    </a:lnTo>
                    <a:lnTo>
                      <a:pt x="72" y="3"/>
                    </a:lnTo>
                    <a:lnTo>
                      <a:pt x="79" y="3"/>
                    </a:lnTo>
                    <a:lnTo>
                      <a:pt x="125" y="5"/>
                    </a:lnTo>
                    <a:lnTo>
                      <a:pt x="126" y="5"/>
                    </a:lnTo>
                    <a:lnTo>
                      <a:pt x="171" y="8"/>
                    </a:lnTo>
                    <a:lnTo>
                      <a:pt x="173" y="8"/>
                    </a:lnTo>
                    <a:lnTo>
                      <a:pt x="217" y="10"/>
                    </a:lnTo>
                    <a:lnTo>
                      <a:pt x="253" y="10"/>
                    </a:lnTo>
                    <a:lnTo>
                      <a:pt x="263" y="12"/>
                    </a:lnTo>
                    <a:lnTo>
                      <a:pt x="290" y="12"/>
                    </a:lnTo>
                    <a:lnTo>
                      <a:pt x="309" y="14"/>
                    </a:lnTo>
                    <a:lnTo>
                      <a:pt x="328" y="14"/>
                    </a:lnTo>
                    <a:lnTo>
                      <a:pt x="355" y="14"/>
                    </a:lnTo>
                    <a:lnTo>
                      <a:pt x="364" y="14"/>
                    </a:lnTo>
                    <a:lnTo>
                      <a:pt x="402" y="15"/>
                    </a:lnTo>
                    <a:lnTo>
                      <a:pt x="439" y="15"/>
                    </a:lnTo>
                    <a:lnTo>
                      <a:pt x="448" y="15"/>
                    </a:lnTo>
                    <a:lnTo>
                      <a:pt x="475" y="15"/>
                    </a:lnTo>
                    <a:lnTo>
                      <a:pt x="494" y="15"/>
                    </a:lnTo>
                    <a:lnTo>
                      <a:pt x="513" y="15"/>
                    </a:lnTo>
                    <a:lnTo>
                      <a:pt x="531" y="15"/>
                    </a:lnTo>
                    <a:lnTo>
                      <a:pt x="567" y="15"/>
                    </a:lnTo>
                    <a:lnTo>
                      <a:pt x="569" y="15"/>
                    </a:lnTo>
                    <a:lnTo>
                      <a:pt x="574" y="22"/>
                    </a:lnTo>
                    <a:lnTo>
                      <a:pt x="578" y="22"/>
                    </a:lnTo>
                    <a:lnTo>
                      <a:pt x="579" y="26"/>
                    </a:lnTo>
                    <a:lnTo>
                      <a:pt x="583" y="26"/>
                    </a:lnTo>
                    <a:lnTo>
                      <a:pt x="586" y="29"/>
                    </a:lnTo>
                    <a:lnTo>
                      <a:pt x="590" y="29"/>
                    </a:lnTo>
                    <a:lnTo>
                      <a:pt x="591" y="27"/>
                    </a:lnTo>
                    <a:lnTo>
                      <a:pt x="593" y="26"/>
                    </a:lnTo>
                    <a:lnTo>
                      <a:pt x="598" y="26"/>
                    </a:lnTo>
                    <a:lnTo>
                      <a:pt x="600" y="26"/>
                    </a:lnTo>
                    <a:lnTo>
                      <a:pt x="600" y="31"/>
                    </a:lnTo>
                    <a:lnTo>
                      <a:pt x="602" y="32"/>
                    </a:lnTo>
                    <a:lnTo>
                      <a:pt x="603" y="34"/>
                    </a:lnTo>
                    <a:lnTo>
                      <a:pt x="603" y="34"/>
                    </a:lnTo>
                    <a:lnTo>
                      <a:pt x="603" y="38"/>
                    </a:lnTo>
                    <a:lnTo>
                      <a:pt x="600" y="38"/>
                    </a:lnTo>
                    <a:lnTo>
                      <a:pt x="600" y="39"/>
                    </a:lnTo>
                    <a:lnTo>
                      <a:pt x="602" y="41"/>
                    </a:lnTo>
                    <a:lnTo>
                      <a:pt x="605" y="41"/>
                    </a:lnTo>
                    <a:lnTo>
                      <a:pt x="605" y="41"/>
                    </a:lnTo>
                    <a:lnTo>
                      <a:pt x="605" y="43"/>
                    </a:lnTo>
                    <a:lnTo>
                      <a:pt x="603" y="44"/>
                    </a:lnTo>
                    <a:lnTo>
                      <a:pt x="600" y="44"/>
                    </a:lnTo>
                    <a:lnTo>
                      <a:pt x="598" y="43"/>
                    </a:lnTo>
                    <a:lnTo>
                      <a:pt x="598" y="44"/>
                    </a:lnTo>
                    <a:lnTo>
                      <a:pt x="596" y="49"/>
                    </a:lnTo>
                    <a:lnTo>
                      <a:pt x="593" y="51"/>
                    </a:lnTo>
                    <a:lnTo>
                      <a:pt x="590" y="55"/>
                    </a:lnTo>
                    <a:lnTo>
                      <a:pt x="591" y="60"/>
                    </a:lnTo>
                    <a:lnTo>
                      <a:pt x="586" y="63"/>
                    </a:lnTo>
                    <a:lnTo>
                      <a:pt x="586" y="65"/>
                    </a:lnTo>
                    <a:lnTo>
                      <a:pt x="591" y="70"/>
                    </a:lnTo>
                    <a:lnTo>
                      <a:pt x="591" y="73"/>
                    </a:lnTo>
                    <a:lnTo>
                      <a:pt x="596" y="75"/>
                    </a:lnTo>
                    <a:lnTo>
                      <a:pt x="598" y="79"/>
                    </a:lnTo>
                    <a:lnTo>
                      <a:pt x="602" y="82"/>
                    </a:lnTo>
                    <a:lnTo>
                      <a:pt x="603" y="82"/>
                    </a:lnTo>
                    <a:lnTo>
                      <a:pt x="603" y="85"/>
                    </a:lnTo>
                    <a:lnTo>
                      <a:pt x="603" y="89"/>
                    </a:lnTo>
                    <a:lnTo>
                      <a:pt x="605" y="92"/>
                    </a:lnTo>
                    <a:lnTo>
                      <a:pt x="608" y="94"/>
                    </a:lnTo>
                    <a:lnTo>
                      <a:pt x="610" y="101"/>
                    </a:lnTo>
                    <a:lnTo>
                      <a:pt x="614" y="101"/>
                    </a:lnTo>
                    <a:lnTo>
                      <a:pt x="617" y="104"/>
                    </a:lnTo>
                    <a:lnTo>
                      <a:pt x="622" y="104"/>
                    </a:lnTo>
                    <a:lnTo>
                      <a:pt x="625" y="106"/>
                    </a:lnTo>
                    <a:lnTo>
                      <a:pt x="627" y="106"/>
                    </a:lnTo>
                    <a:lnTo>
                      <a:pt x="629" y="108"/>
                    </a:lnTo>
                    <a:lnTo>
                      <a:pt x="627" y="111"/>
                    </a:lnTo>
                    <a:lnTo>
                      <a:pt x="627" y="118"/>
                    </a:lnTo>
                    <a:lnTo>
                      <a:pt x="627" y="140"/>
                    </a:lnTo>
                    <a:lnTo>
                      <a:pt x="629" y="150"/>
                    </a:lnTo>
                    <a:lnTo>
                      <a:pt x="627" y="179"/>
                    </a:lnTo>
                    <a:lnTo>
                      <a:pt x="629" y="188"/>
                    </a:lnTo>
                    <a:lnTo>
                      <a:pt x="629" y="224"/>
                    </a:lnTo>
                    <a:lnTo>
                      <a:pt x="629" y="227"/>
                    </a:lnTo>
                    <a:lnTo>
                      <a:pt x="629" y="265"/>
                    </a:lnTo>
                    <a:lnTo>
                      <a:pt x="629" y="268"/>
                    </a:lnTo>
                    <a:lnTo>
                      <a:pt x="631" y="299"/>
                    </a:lnTo>
                    <a:lnTo>
                      <a:pt x="631" y="302"/>
                    </a:lnTo>
                    <a:lnTo>
                      <a:pt x="631" y="331"/>
                    </a:lnTo>
                    <a:lnTo>
                      <a:pt x="631" y="338"/>
                    </a:lnTo>
                    <a:lnTo>
                      <a:pt x="595" y="338"/>
                    </a:lnTo>
                    <a:lnTo>
                      <a:pt x="591" y="338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lIns="44450" tIns="44450" rIns="44450" bIns="4445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53565A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9" name="Freeform 39">
                <a:extLst>
                  <a:ext uri="{FF2B5EF4-FFF2-40B4-BE49-F238E27FC236}">
                    <a16:creationId xmlns:a16="http://schemas.microsoft.com/office/drawing/2014/main" id="{1AB637DD-E6CD-4AEB-B6B4-6A2640A18FC6}"/>
                  </a:ext>
                </a:extLst>
              </p:cNvPr>
              <p:cNvSpPr>
                <a:spLocks noEditPoints="1"/>
              </p:cNvSpPr>
              <p:nvPr/>
            </p:nvSpPr>
            <p:spPr bwMode="gray">
              <a:xfrm>
                <a:off x="6957398" y="3464700"/>
                <a:ext cx="1086928" cy="602238"/>
              </a:xfrm>
              <a:custGeom>
                <a:avLst/>
                <a:gdLst/>
                <a:ahLst/>
                <a:cxnLst>
                  <a:cxn ang="0">
                    <a:pos x="273" y="338"/>
                  </a:cxn>
                  <a:cxn ang="0">
                    <a:pos x="155" y="352"/>
                  </a:cxn>
                  <a:cxn ang="0">
                    <a:pos x="70" y="366"/>
                  </a:cxn>
                  <a:cxn ang="0">
                    <a:pos x="1" y="373"/>
                  </a:cxn>
                  <a:cxn ang="0">
                    <a:pos x="42" y="354"/>
                  </a:cxn>
                  <a:cxn ang="0">
                    <a:pos x="63" y="330"/>
                  </a:cxn>
                  <a:cxn ang="0">
                    <a:pos x="73" y="309"/>
                  </a:cxn>
                  <a:cxn ang="0">
                    <a:pos x="131" y="256"/>
                  </a:cxn>
                  <a:cxn ang="0">
                    <a:pos x="142" y="275"/>
                  </a:cxn>
                  <a:cxn ang="0">
                    <a:pos x="155" y="284"/>
                  </a:cxn>
                  <a:cxn ang="0">
                    <a:pos x="181" y="272"/>
                  </a:cxn>
                  <a:cxn ang="0">
                    <a:pos x="215" y="267"/>
                  </a:cxn>
                  <a:cxn ang="0">
                    <a:pos x="229" y="253"/>
                  </a:cxn>
                  <a:cxn ang="0">
                    <a:pos x="237" y="253"/>
                  </a:cxn>
                  <a:cxn ang="0">
                    <a:pos x="260" y="244"/>
                  </a:cxn>
                  <a:cxn ang="0">
                    <a:pos x="266" y="233"/>
                  </a:cxn>
                  <a:cxn ang="0">
                    <a:pos x="266" y="217"/>
                  </a:cxn>
                  <a:cxn ang="0">
                    <a:pos x="273" y="197"/>
                  </a:cxn>
                  <a:cxn ang="0">
                    <a:pos x="287" y="171"/>
                  </a:cxn>
                  <a:cxn ang="0">
                    <a:pos x="297" y="145"/>
                  </a:cxn>
                  <a:cxn ang="0">
                    <a:pos x="301" y="121"/>
                  </a:cxn>
                  <a:cxn ang="0">
                    <a:pos x="336" y="121"/>
                  </a:cxn>
                  <a:cxn ang="0">
                    <a:pos x="347" y="80"/>
                  </a:cxn>
                  <a:cxn ang="0">
                    <a:pos x="371" y="62"/>
                  </a:cxn>
                  <a:cxn ang="0">
                    <a:pos x="384" y="50"/>
                  </a:cxn>
                  <a:cxn ang="0">
                    <a:pos x="391" y="34"/>
                  </a:cxn>
                  <a:cxn ang="0">
                    <a:pos x="395" y="10"/>
                  </a:cxn>
                  <a:cxn ang="0">
                    <a:pos x="441" y="26"/>
                  </a:cxn>
                  <a:cxn ang="0">
                    <a:pos x="454" y="5"/>
                  </a:cxn>
                  <a:cxn ang="0">
                    <a:pos x="465" y="19"/>
                  </a:cxn>
                  <a:cxn ang="0">
                    <a:pos x="489" y="27"/>
                  </a:cxn>
                  <a:cxn ang="0">
                    <a:pos x="511" y="45"/>
                  </a:cxn>
                  <a:cxn ang="0">
                    <a:pos x="509" y="60"/>
                  </a:cxn>
                  <a:cxn ang="0">
                    <a:pos x="495" y="92"/>
                  </a:cxn>
                  <a:cxn ang="0">
                    <a:pos x="562" y="113"/>
                  </a:cxn>
                  <a:cxn ang="0">
                    <a:pos x="596" y="135"/>
                  </a:cxn>
                  <a:cxn ang="0">
                    <a:pos x="571" y="150"/>
                  </a:cxn>
                  <a:cxn ang="0">
                    <a:pos x="598" y="169"/>
                  </a:cxn>
                  <a:cxn ang="0">
                    <a:pos x="605" y="192"/>
                  </a:cxn>
                  <a:cxn ang="0">
                    <a:pos x="598" y="197"/>
                  </a:cxn>
                  <a:cxn ang="0">
                    <a:pos x="600" y="212"/>
                  </a:cxn>
                  <a:cxn ang="0">
                    <a:pos x="612" y="224"/>
                  </a:cxn>
                  <a:cxn ang="0">
                    <a:pos x="581" y="219"/>
                  </a:cxn>
                  <a:cxn ang="0">
                    <a:pos x="557" y="202"/>
                  </a:cxn>
                  <a:cxn ang="0">
                    <a:pos x="577" y="217"/>
                  </a:cxn>
                  <a:cxn ang="0">
                    <a:pos x="598" y="238"/>
                  </a:cxn>
                  <a:cxn ang="0">
                    <a:pos x="612" y="243"/>
                  </a:cxn>
                  <a:cxn ang="0">
                    <a:pos x="622" y="233"/>
                  </a:cxn>
                  <a:cxn ang="0">
                    <a:pos x="648" y="250"/>
                  </a:cxn>
                  <a:cxn ang="0">
                    <a:pos x="605" y="277"/>
                  </a:cxn>
                  <a:cxn ang="0">
                    <a:pos x="487" y="301"/>
                  </a:cxn>
                  <a:cxn ang="0">
                    <a:pos x="673" y="99"/>
                  </a:cxn>
                  <a:cxn ang="0">
                    <a:pos x="670" y="113"/>
                  </a:cxn>
                  <a:cxn ang="0">
                    <a:pos x="637" y="142"/>
                  </a:cxn>
                  <a:cxn ang="0">
                    <a:pos x="644" y="109"/>
                  </a:cxn>
                  <a:cxn ang="0">
                    <a:pos x="646" y="162"/>
                  </a:cxn>
                  <a:cxn ang="0">
                    <a:pos x="639" y="205"/>
                  </a:cxn>
                  <a:cxn ang="0">
                    <a:pos x="636" y="161"/>
                  </a:cxn>
                </a:cxnLst>
                <a:rect l="0" t="0" r="r" b="b"/>
                <a:pathLst>
                  <a:path w="675" h="374">
                    <a:moveTo>
                      <a:pt x="383" y="321"/>
                    </a:moveTo>
                    <a:lnTo>
                      <a:pt x="377" y="321"/>
                    </a:lnTo>
                    <a:lnTo>
                      <a:pt x="352" y="327"/>
                    </a:lnTo>
                    <a:lnTo>
                      <a:pt x="335" y="330"/>
                    </a:lnTo>
                    <a:lnTo>
                      <a:pt x="309" y="333"/>
                    </a:lnTo>
                    <a:lnTo>
                      <a:pt x="307" y="333"/>
                    </a:lnTo>
                    <a:lnTo>
                      <a:pt x="273" y="338"/>
                    </a:lnTo>
                    <a:lnTo>
                      <a:pt x="260" y="340"/>
                    </a:lnTo>
                    <a:lnTo>
                      <a:pt x="239" y="344"/>
                    </a:lnTo>
                    <a:lnTo>
                      <a:pt x="234" y="344"/>
                    </a:lnTo>
                    <a:lnTo>
                      <a:pt x="196" y="349"/>
                    </a:lnTo>
                    <a:lnTo>
                      <a:pt x="169" y="352"/>
                    </a:lnTo>
                    <a:lnTo>
                      <a:pt x="171" y="349"/>
                    </a:lnTo>
                    <a:lnTo>
                      <a:pt x="155" y="352"/>
                    </a:lnTo>
                    <a:lnTo>
                      <a:pt x="148" y="352"/>
                    </a:lnTo>
                    <a:lnTo>
                      <a:pt x="147" y="354"/>
                    </a:lnTo>
                    <a:lnTo>
                      <a:pt x="128" y="357"/>
                    </a:lnTo>
                    <a:lnTo>
                      <a:pt x="123" y="357"/>
                    </a:lnTo>
                    <a:lnTo>
                      <a:pt x="116" y="359"/>
                    </a:lnTo>
                    <a:lnTo>
                      <a:pt x="90" y="362"/>
                    </a:lnTo>
                    <a:lnTo>
                      <a:pt x="70" y="366"/>
                    </a:lnTo>
                    <a:lnTo>
                      <a:pt x="58" y="368"/>
                    </a:lnTo>
                    <a:lnTo>
                      <a:pt x="39" y="371"/>
                    </a:lnTo>
                    <a:lnTo>
                      <a:pt x="36" y="371"/>
                    </a:lnTo>
                    <a:lnTo>
                      <a:pt x="34" y="369"/>
                    </a:lnTo>
                    <a:lnTo>
                      <a:pt x="17" y="373"/>
                    </a:lnTo>
                    <a:lnTo>
                      <a:pt x="0" y="374"/>
                    </a:lnTo>
                    <a:lnTo>
                      <a:pt x="1" y="373"/>
                    </a:lnTo>
                    <a:lnTo>
                      <a:pt x="10" y="366"/>
                    </a:lnTo>
                    <a:lnTo>
                      <a:pt x="17" y="366"/>
                    </a:lnTo>
                    <a:lnTo>
                      <a:pt x="22" y="364"/>
                    </a:lnTo>
                    <a:lnTo>
                      <a:pt x="22" y="362"/>
                    </a:lnTo>
                    <a:lnTo>
                      <a:pt x="27" y="359"/>
                    </a:lnTo>
                    <a:lnTo>
                      <a:pt x="37" y="356"/>
                    </a:lnTo>
                    <a:lnTo>
                      <a:pt x="42" y="354"/>
                    </a:lnTo>
                    <a:lnTo>
                      <a:pt x="44" y="352"/>
                    </a:lnTo>
                    <a:lnTo>
                      <a:pt x="42" y="349"/>
                    </a:lnTo>
                    <a:lnTo>
                      <a:pt x="48" y="340"/>
                    </a:lnTo>
                    <a:lnTo>
                      <a:pt x="49" y="340"/>
                    </a:lnTo>
                    <a:lnTo>
                      <a:pt x="56" y="338"/>
                    </a:lnTo>
                    <a:lnTo>
                      <a:pt x="63" y="333"/>
                    </a:lnTo>
                    <a:lnTo>
                      <a:pt x="63" y="330"/>
                    </a:lnTo>
                    <a:lnTo>
                      <a:pt x="63" y="325"/>
                    </a:lnTo>
                    <a:lnTo>
                      <a:pt x="66" y="321"/>
                    </a:lnTo>
                    <a:lnTo>
                      <a:pt x="73" y="318"/>
                    </a:lnTo>
                    <a:lnTo>
                      <a:pt x="73" y="313"/>
                    </a:lnTo>
                    <a:lnTo>
                      <a:pt x="73" y="313"/>
                    </a:lnTo>
                    <a:lnTo>
                      <a:pt x="73" y="311"/>
                    </a:lnTo>
                    <a:lnTo>
                      <a:pt x="73" y="309"/>
                    </a:lnTo>
                    <a:lnTo>
                      <a:pt x="84" y="297"/>
                    </a:lnTo>
                    <a:lnTo>
                      <a:pt x="85" y="297"/>
                    </a:lnTo>
                    <a:lnTo>
                      <a:pt x="97" y="291"/>
                    </a:lnTo>
                    <a:lnTo>
                      <a:pt x="101" y="289"/>
                    </a:lnTo>
                    <a:lnTo>
                      <a:pt x="106" y="284"/>
                    </a:lnTo>
                    <a:lnTo>
                      <a:pt x="130" y="255"/>
                    </a:lnTo>
                    <a:lnTo>
                      <a:pt x="131" y="256"/>
                    </a:lnTo>
                    <a:lnTo>
                      <a:pt x="131" y="258"/>
                    </a:lnTo>
                    <a:lnTo>
                      <a:pt x="130" y="260"/>
                    </a:lnTo>
                    <a:lnTo>
                      <a:pt x="128" y="262"/>
                    </a:lnTo>
                    <a:lnTo>
                      <a:pt x="135" y="267"/>
                    </a:lnTo>
                    <a:lnTo>
                      <a:pt x="135" y="272"/>
                    </a:lnTo>
                    <a:lnTo>
                      <a:pt x="138" y="274"/>
                    </a:lnTo>
                    <a:lnTo>
                      <a:pt x="142" y="275"/>
                    </a:lnTo>
                    <a:lnTo>
                      <a:pt x="142" y="277"/>
                    </a:lnTo>
                    <a:lnTo>
                      <a:pt x="143" y="279"/>
                    </a:lnTo>
                    <a:lnTo>
                      <a:pt x="145" y="280"/>
                    </a:lnTo>
                    <a:lnTo>
                      <a:pt x="147" y="279"/>
                    </a:lnTo>
                    <a:lnTo>
                      <a:pt x="152" y="280"/>
                    </a:lnTo>
                    <a:lnTo>
                      <a:pt x="152" y="282"/>
                    </a:lnTo>
                    <a:lnTo>
                      <a:pt x="155" y="284"/>
                    </a:lnTo>
                    <a:lnTo>
                      <a:pt x="159" y="285"/>
                    </a:lnTo>
                    <a:lnTo>
                      <a:pt x="169" y="284"/>
                    </a:lnTo>
                    <a:lnTo>
                      <a:pt x="172" y="280"/>
                    </a:lnTo>
                    <a:lnTo>
                      <a:pt x="172" y="279"/>
                    </a:lnTo>
                    <a:lnTo>
                      <a:pt x="174" y="279"/>
                    </a:lnTo>
                    <a:lnTo>
                      <a:pt x="181" y="274"/>
                    </a:lnTo>
                    <a:lnTo>
                      <a:pt x="181" y="272"/>
                    </a:lnTo>
                    <a:lnTo>
                      <a:pt x="183" y="268"/>
                    </a:lnTo>
                    <a:lnTo>
                      <a:pt x="188" y="272"/>
                    </a:lnTo>
                    <a:lnTo>
                      <a:pt x="196" y="277"/>
                    </a:lnTo>
                    <a:lnTo>
                      <a:pt x="201" y="272"/>
                    </a:lnTo>
                    <a:lnTo>
                      <a:pt x="212" y="268"/>
                    </a:lnTo>
                    <a:lnTo>
                      <a:pt x="215" y="267"/>
                    </a:lnTo>
                    <a:lnTo>
                      <a:pt x="215" y="267"/>
                    </a:lnTo>
                    <a:lnTo>
                      <a:pt x="217" y="267"/>
                    </a:lnTo>
                    <a:lnTo>
                      <a:pt x="219" y="267"/>
                    </a:lnTo>
                    <a:lnTo>
                      <a:pt x="225" y="262"/>
                    </a:lnTo>
                    <a:lnTo>
                      <a:pt x="225" y="260"/>
                    </a:lnTo>
                    <a:lnTo>
                      <a:pt x="222" y="256"/>
                    </a:lnTo>
                    <a:lnTo>
                      <a:pt x="224" y="251"/>
                    </a:lnTo>
                    <a:lnTo>
                      <a:pt x="229" y="253"/>
                    </a:lnTo>
                    <a:lnTo>
                      <a:pt x="229" y="255"/>
                    </a:lnTo>
                    <a:lnTo>
                      <a:pt x="232" y="255"/>
                    </a:lnTo>
                    <a:lnTo>
                      <a:pt x="232" y="256"/>
                    </a:lnTo>
                    <a:lnTo>
                      <a:pt x="234" y="255"/>
                    </a:lnTo>
                    <a:lnTo>
                      <a:pt x="234" y="255"/>
                    </a:lnTo>
                    <a:lnTo>
                      <a:pt x="234" y="253"/>
                    </a:lnTo>
                    <a:lnTo>
                      <a:pt x="237" y="253"/>
                    </a:lnTo>
                    <a:lnTo>
                      <a:pt x="244" y="246"/>
                    </a:lnTo>
                    <a:lnTo>
                      <a:pt x="249" y="243"/>
                    </a:lnTo>
                    <a:lnTo>
                      <a:pt x="251" y="241"/>
                    </a:lnTo>
                    <a:lnTo>
                      <a:pt x="254" y="243"/>
                    </a:lnTo>
                    <a:lnTo>
                      <a:pt x="254" y="246"/>
                    </a:lnTo>
                    <a:lnTo>
                      <a:pt x="256" y="246"/>
                    </a:lnTo>
                    <a:lnTo>
                      <a:pt x="260" y="244"/>
                    </a:lnTo>
                    <a:lnTo>
                      <a:pt x="261" y="241"/>
                    </a:lnTo>
                    <a:lnTo>
                      <a:pt x="265" y="239"/>
                    </a:lnTo>
                    <a:lnTo>
                      <a:pt x="265" y="238"/>
                    </a:lnTo>
                    <a:lnTo>
                      <a:pt x="270" y="234"/>
                    </a:lnTo>
                    <a:lnTo>
                      <a:pt x="270" y="233"/>
                    </a:lnTo>
                    <a:lnTo>
                      <a:pt x="268" y="233"/>
                    </a:lnTo>
                    <a:lnTo>
                      <a:pt x="266" y="233"/>
                    </a:lnTo>
                    <a:lnTo>
                      <a:pt x="266" y="229"/>
                    </a:lnTo>
                    <a:lnTo>
                      <a:pt x="272" y="226"/>
                    </a:lnTo>
                    <a:lnTo>
                      <a:pt x="273" y="222"/>
                    </a:lnTo>
                    <a:lnTo>
                      <a:pt x="270" y="221"/>
                    </a:lnTo>
                    <a:lnTo>
                      <a:pt x="266" y="221"/>
                    </a:lnTo>
                    <a:lnTo>
                      <a:pt x="265" y="221"/>
                    </a:lnTo>
                    <a:lnTo>
                      <a:pt x="266" y="217"/>
                    </a:lnTo>
                    <a:lnTo>
                      <a:pt x="265" y="217"/>
                    </a:lnTo>
                    <a:lnTo>
                      <a:pt x="268" y="212"/>
                    </a:lnTo>
                    <a:lnTo>
                      <a:pt x="268" y="209"/>
                    </a:lnTo>
                    <a:lnTo>
                      <a:pt x="270" y="205"/>
                    </a:lnTo>
                    <a:lnTo>
                      <a:pt x="270" y="203"/>
                    </a:lnTo>
                    <a:lnTo>
                      <a:pt x="273" y="198"/>
                    </a:lnTo>
                    <a:lnTo>
                      <a:pt x="273" y="197"/>
                    </a:lnTo>
                    <a:lnTo>
                      <a:pt x="273" y="193"/>
                    </a:lnTo>
                    <a:lnTo>
                      <a:pt x="277" y="192"/>
                    </a:lnTo>
                    <a:lnTo>
                      <a:pt x="277" y="190"/>
                    </a:lnTo>
                    <a:lnTo>
                      <a:pt x="280" y="185"/>
                    </a:lnTo>
                    <a:lnTo>
                      <a:pt x="285" y="180"/>
                    </a:lnTo>
                    <a:lnTo>
                      <a:pt x="287" y="174"/>
                    </a:lnTo>
                    <a:lnTo>
                      <a:pt x="287" y="171"/>
                    </a:lnTo>
                    <a:lnTo>
                      <a:pt x="289" y="166"/>
                    </a:lnTo>
                    <a:lnTo>
                      <a:pt x="287" y="164"/>
                    </a:lnTo>
                    <a:lnTo>
                      <a:pt x="289" y="161"/>
                    </a:lnTo>
                    <a:lnTo>
                      <a:pt x="289" y="159"/>
                    </a:lnTo>
                    <a:lnTo>
                      <a:pt x="294" y="150"/>
                    </a:lnTo>
                    <a:lnTo>
                      <a:pt x="297" y="147"/>
                    </a:lnTo>
                    <a:lnTo>
                      <a:pt x="297" y="145"/>
                    </a:lnTo>
                    <a:lnTo>
                      <a:pt x="295" y="144"/>
                    </a:lnTo>
                    <a:lnTo>
                      <a:pt x="295" y="142"/>
                    </a:lnTo>
                    <a:lnTo>
                      <a:pt x="297" y="139"/>
                    </a:lnTo>
                    <a:lnTo>
                      <a:pt x="301" y="137"/>
                    </a:lnTo>
                    <a:lnTo>
                      <a:pt x="301" y="133"/>
                    </a:lnTo>
                    <a:lnTo>
                      <a:pt x="302" y="128"/>
                    </a:lnTo>
                    <a:lnTo>
                      <a:pt x="301" y="121"/>
                    </a:lnTo>
                    <a:lnTo>
                      <a:pt x="302" y="118"/>
                    </a:lnTo>
                    <a:lnTo>
                      <a:pt x="302" y="116"/>
                    </a:lnTo>
                    <a:lnTo>
                      <a:pt x="302" y="111"/>
                    </a:lnTo>
                    <a:lnTo>
                      <a:pt x="313" y="113"/>
                    </a:lnTo>
                    <a:lnTo>
                      <a:pt x="318" y="121"/>
                    </a:lnTo>
                    <a:lnTo>
                      <a:pt x="333" y="125"/>
                    </a:lnTo>
                    <a:lnTo>
                      <a:pt x="336" y="121"/>
                    </a:lnTo>
                    <a:lnTo>
                      <a:pt x="338" y="116"/>
                    </a:lnTo>
                    <a:lnTo>
                      <a:pt x="343" y="96"/>
                    </a:lnTo>
                    <a:lnTo>
                      <a:pt x="345" y="96"/>
                    </a:lnTo>
                    <a:lnTo>
                      <a:pt x="347" y="96"/>
                    </a:lnTo>
                    <a:lnTo>
                      <a:pt x="347" y="91"/>
                    </a:lnTo>
                    <a:lnTo>
                      <a:pt x="348" y="84"/>
                    </a:lnTo>
                    <a:lnTo>
                      <a:pt x="347" y="80"/>
                    </a:lnTo>
                    <a:lnTo>
                      <a:pt x="348" y="80"/>
                    </a:lnTo>
                    <a:lnTo>
                      <a:pt x="352" y="74"/>
                    </a:lnTo>
                    <a:lnTo>
                      <a:pt x="364" y="80"/>
                    </a:lnTo>
                    <a:lnTo>
                      <a:pt x="366" y="74"/>
                    </a:lnTo>
                    <a:lnTo>
                      <a:pt x="367" y="67"/>
                    </a:lnTo>
                    <a:lnTo>
                      <a:pt x="371" y="63"/>
                    </a:lnTo>
                    <a:lnTo>
                      <a:pt x="371" y="62"/>
                    </a:lnTo>
                    <a:lnTo>
                      <a:pt x="372" y="62"/>
                    </a:lnTo>
                    <a:lnTo>
                      <a:pt x="372" y="63"/>
                    </a:lnTo>
                    <a:lnTo>
                      <a:pt x="376" y="62"/>
                    </a:lnTo>
                    <a:lnTo>
                      <a:pt x="377" y="58"/>
                    </a:lnTo>
                    <a:lnTo>
                      <a:pt x="377" y="55"/>
                    </a:lnTo>
                    <a:lnTo>
                      <a:pt x="381" y="55"/>
                    </a:lnTo>
                    <a:lnTo>
                      <a:pt x="384" y="50"/>
                    </a:lnTo>
                    <a:lnTo>
                      <a:pt x="384" y="48"/>
                    </a:lnTo>
                    <a:lnTo>
                      <a:pt x="383" y="48"/>
                    </a:lnTo>
                    <a:lnTo>
                      <a:pt x="384" y="45"/>
                    </a:lnTo>
                    <a:lnTo>
                      <a:pt x="386" y="41"/>
                    </a:lnTo>
                    <a:lnTo>
                      <a:pt x="388" y="38"/>
                    </a:lnTo>
                    <a:lnTo>
                      <a:pt x="391" y="38"/>
                    </a:lnTo>
                    <a:lnTo>
                      <a:pt x="391" y="34"/>
                    </a:lnTo>
                    <a:lnTo>
                      <a:pt x="393" y="31"/>
                    </a:lnTo>
                    <a:lnTo>
                      <a:pt x="391" y="27"/>
                    </a:lnTo>
                    <a:lnTo>
                      <a:pt x="391" y="27"/>
                    </a:lnTo>
                    <a:lnTo>
                      <a:pt x="391" y="22"/>
                    </a:lnTo>
                    <a:lnTo>
                      <a:pt x="391" y="22"/>
                    </a:lnTo>
                    <a:lnTo>
                      <a:pt x="395" y="12"/>
                    </a:lnTo>
                    <a:lnTo>
                      <a:pt x="395" y="10"/>
                    </a:lnTo>
                    <a:lnTo>
                      <a:pt x="393" y="10"/>
                    </a:lnTo>
                    <a:lnTo>
                      <a:pt x="393" y="7"/>
                    </a:lnTo>
                    <a:lnTo>
                      <a:pt x="391" y="0"/>
                    </a:lnTo>
                    <a:lnTo>
                      <a:pt x="398" y="2"/>
                    </a:lnTo>
                    <a:lnTo>
                      <a:pt x="403" y="5"/>
                    </a:lnTo>
                    <a:lnTo>
                      <a:pt x="422" y="15"/>
                    </a:lnTo>
                    <a:lnTo>
                      <a:pt x="441" y="26"/>
                    </a:lnTo>
                    <a:lnTo>
                      <a:pt x="441" y="26"/>
                    </a:lnTo>
                    <a:lnTo>
                      <a:pt x="441" y="19"/>
                    </a:lnTo>
                    <a:lnTo>
                      <a:pt x="442" y="14"/>
                    </a:lnTo>
                    <a:lnTo>
                      <a:pt x="442" y="9"/>
                    </a:lnTo>
                    <a:lnTo>
                      <a:pt x="444" y="5"/>
                    </a:lnTo>
                    <a:lnTo>
                      <a:pt x="449" y="4"/>
                    </a:lnTo>
                    <a:lnTo>
                      <a:pt x="454" y="5"/>
                    </a:lnTo>
                    <a:lnTo>
                      <a:pt x="458" y="4"/>
                    </a:lnTo>
                    <a:lnTo>
                      <a:pt x="461" y="7"/>
                    </a:lnTo>
                    <a:lnTo>
                      <a:pt x="465" y="9"/>
                    </a:lnTo>
                    <a:lnTo>
                      <a:pt x="468" y="10"/>
                    </a:lnTo>
                    <a:lnTo>
                      <a:pt x="468" y="10"/>
                    </a:lnTo>
                    <a:lnTo>
                      <a:pt x="468" y="15"/>
                    </a:lnTo>
                    <a:lnTo>
                      <a:pt x="465" y="19"/>
                    </a:lnTo>
                    <a:lnTo>
                      <a:pt x="466" y="22"/>
                    </a:lnTo>
                    <a:lnTo>
                      <a:pt x="470" y="24"/>
                    </a:lnTo>
                    <a:lnTo>
                      <a:pt x="471" y="26"/>
                    </a:lnTo>
                    <a:lnTo>
                      <a:pt x="473" y="27"/>
                    </a:lnTo>
                    <a:lnTo>
                      <a:pt x="480" y="26"/>
                    </a:lnTo>
                    <a:lnTo>
                      <a:pt x="483" y="26"/>
                    </a:lnTo>
                    <a:lnTo>
                      <a:pt x="489" y="27"/>
                    </a:lnTo>
                    <a:lnTo>
                      <a:pt x="492" y="33"/>
                    </a:lnTo>
                    <a:lnTo>
                      <a:pt x="499" y="33"/>
                    </a:lnTo>
                    <a:lnTo>
                      <a:pt x="502" y="36"/>
                    </a:lnTo>
                    <a:lnTo>
                      <a:pt x="506" y="38"/>
                    </a:lnTo>
                    <a:lnTo>
                      <a:pt x="507" y="39"/>
                    </a:lnTo>
                    <a:lnTo>
                      <a:pt x="511" y="41"/>
                    </a:lnTo>
                    <a:lnTo>
                      <a:pt x="511" y="45"/>
                    </a:lnTo>
                    <a:lnTo>
                      <a:pt x="511" y="46"/>
                    </a:lnTo>
                    <a:lnTo>
                      <a:pt x="511" y="46"/>
                    </a:lnTo>
                    <a:lnTo>
                      <a:pt x="511" y="50"/>
                    </a:lnTo>
                    <a:lnTo>
                      <a:pt x="512" y="56"/>
                    </a:lnTo>
                    <a:lnTo>
                      <a:pt x="512" y="58"/>
                    </a:lnTo>
                    <a:lnTo>
                      <a:pt x="509" y="58"/>
                    </a:lnTo>
                    <a:lnTo>
                      <a:pt x="509" y="60"/>
                    </a:lnTo>
                    <a:lnTo>
                      <a:pt x="507" y="63"/>
                    </a:lnTo>
                    <a:lnTo>
                      <a:pt x="507" y="67"/>
                    </a:lnTo>
                    <a:lnTo>
                      <a:pt x="502" y="70"/>
                    </a:lnTo>
                    <a:lnTo>
                      <a:pt x="502" y="65"/>
                    </a:lnTo>
                    <a:lnTo>
                      <a:pt x="499" y="67"/>
                    </a:lnTo>
                    <a:lnTo>
                      <a:pt x="497" y="84"/>
                    </a:lnTo>
                    <a:lnTo>
                      <a:pt x="495" y="92"/>
                    </a:lnTo>
                    <a:lnTo>
                      <a:pt x="501" y="99"/>
                    </a:lnTo>
                    <a:lnTo>
                      <a:pt x="499" y="101"/>
                    </a:lnTo>
                    <a:lnTo>
                      <a:pt x="506" y="101"/>
                    </a:lnTo>
                    <a:lnTo>
                      <a:pt x="519" y="94"/>
                    </a:lnTo>
                    <a:lnTo>
                      <a:pt x="526" y="103"/>
                    </a:lnTo>
                    <a:lnTo>
                      <a:pt x="533" y="109"/>
                    </a:lnTo>
                    <a:lnTo>
                      <a:pt x="562" y="113"/>
                    </a:lnTo>
                    <a:lnTo>
                      <a:pt x="567" y="118"/>
                    </a:lnTo>
                    <a:lnTo>
                      <a:pt x="567" y="123"/>
                    </a:lnTo>
                    <a:lnTo>
                      <a:pt x="567" y="125"/>
                    </a:lnTo>
                    <a:lnTo>
                      <a:pt x="571" y="123"/>
                    </a:lnTo>
                    <a:lnTo>
                      <a:pt x="584" y="127"/>
                    </a:lnTo>
                    <a:lnTo>
                      <a:pt x="595" y="132"/>
                    </a:lnTo>
                    <a:lnTo>
                      <a:pt x="596" y="135"/>
                    </a:lnTo>
                    <a:lnTo>
                      <a:pt x="591" y="142"/>
                    </a:lnTo>
                    <a:lnTo>
                      <a:pt x="595" y="150"/>
                    </a:lnTo>
                    <a:lnTo>
                      <a:pt x="591" y="154"/>
                    </a:lnTo>
                    <a:lnTo>
                      <a:pt x="595" y="156"/>
                    </a:lnTo>
                    <a:lnTo>
                      <a:pt x="595" y="161"/>
                    </a:lnTo>
                    <a:lnTo>
                      <a:pt x="579" y="161"/>
                    </a:lnTo>
                    <a:lnTo>
                      <a:pt x="571" y="150"/>
                    </a:lnTo>
                    <a:lnTo>
                      <a:pt x="567" y="149"/>
                    </a:lnTo>
                    <a:lnTo>
                      <a:pt x="552" y="137"/>
                    </a:lnTo>
                    <a:lnTo>
                      <a:pt x="548" y="139"/>
                    </a:lnTo>
                    <a:lnTo>
                      <a:pt x="559" y="149"/>
                    </a:lnTo>
                    <a:lnTo>
                      <a:pt x="564" y="150"/>
                    </a:lnTo>
                    <a:lnTo>
                      <a:pt x="576" y="162"/>
                    </a:lnTo>
                    <a:lnTo>
                      <a:pt x="598" y="169"/>
                    </a:lnTo>
                    <a:lnTo>
                      <a:pt x="596" y="171"/>
                    </a:lnTo>
                    <a:lnTo>
                      <a:pt x="583" y="171"/>
                    </a:lnTo>
                    <a:lnTo>
                      <a:pt x="589" y="174"/>
                    </a:lnTo>
                    <a:lnTo>
                      <a:pt x="596" y="173"/>
                    </a:lnTo>
                    <a:lnTo>
                      <a:pt x="606" y="185"/>
                    </a:lnTo>
                    <a:lnTo>
                      <a:pt x="606" y="192"/>
                    </a:lnTo>
                    <a:lnTo>
                      <a:pt x="605" y="192"/>
                    </a:lnTo>
                    <a:lnTo>
                      <a:pt x="600" y="186"/>
                    </a:lnTo>
                    <a:lnTo>
                      <a:pt x="589" y="181"/>
                    </a:lnTo>
                    <a:lnTo>
                      <a:pt x="589" y="185"/>
                    </a:lnTo>
                    <a:lnTo>
                      <a:pt x="593" y="185"/>
                    </a:lnTo>
                    <a:lnTo>
                      <a:pt x="595" y="188"/>
                    </a:lnTo>
                    <a:lnTo>
                      <a:pt x="591" y="190"/>
                    </a:lnTo>
                    <a:lnTo>
                      <a:pt x="598" y="197"/>
                    </a:lnTo>
                    <a:lnTo>
                      <a:pt x="593" y="202"/>
                    </a:lnTo>
                    <a:lnTo>
                      <a:pt x="574" y="190"/>
                    </a:lnTo>
                    <a:lnTo>
                      <a:pt x="569" y="190"/>
                    </a:lnTo>
                    <a:lnTo>
                      <a:pt x="572" y="193"/>
                    </a:lnTo>
                    <a:lnTo>
                      <a:pt x="581" y="200"/>
                    </a:lnTo>
                    <a:lnTo>
                      <a:pt x="596" y="207"/>
                    </a:lnTo>
                    <a:lnTo>
                      <a:pt x="600" y="212"/>
                    </a:lnTo>
                    <a:lnTo>
                      <a:pt x="600" y="210"/>
                    </a:lnTo>
                    <a:lnTo>
                      <a:pt x="603" y="212"/>
                    </a:lnTo>
                    <a:lnTo>
                      <a:pt x="605" y="209"/>
                    </a:lnTo>
                    <a:lnTo>
                      <a:pt x="610" y="214"/>
                    </a:lnTo>
                    <a:lnTo>
                      <a:pt x="601" y="217"/>
                    </a:lnTo>
                    <a:lnTo>
                      <a:pt x="612" y="219"/>
                    </a:lnTo>
                    <a:lnTo>
                      <a:pt x="612" y="224"/>
                    </a:lnTo>
                    <a:lnTo>
                      <a:pt x="605" y="229"/>
                    </a:lnTo>
                    <a:lnTo>
                      <a:pt x="601" y="233"/>
                    </a:lnTo>
                    <a:lnTo>
                      <a:pt x="591" y="224"/>
                    </a:lnTo>
                    <a:lnTo>
                      <a:pt x="591" y="221"/>
                    </a:lnTo>
                    <a:lnTo>
                      <a:pt x="588" y="219"/>
                    </a:lnTo>
                    <a:lnTo>
                      <a:pt x="588" y="222"/>
                    </a:lnTo>
                    <a:lnTo>
                      <a:pt x="581" y="219"/>
                    </a:lnTo>
                    <a:lnTo>
                      <a:pt x="583" y="214"/>
                    </a:lnTo>
                    <a:lnTo>
                      <a:pt x="577" y="209"/>
                    </a:lnTo>
                    <a:lnTo>
                      <a:pt x="574" y="209"/>
                    </a:lnTo>
                    <a:lnTo>
                      <a:pt x="571" y="214"/>
                    </a:lnTo>
                    <a:lnTo>
                      <a:pt x="565" y="210"/>
                    </a:lnTo>
                    <a:lnTo>
                      <a:pt x="560" y="210"/>
                    </a:lnTo>
                    <a:lnTo>
                      <a:pt x="557" y="202"/>
                    </a:lnTo>
                    <a:lnTo>
                      <a:pt x="559" y="209"/>
                    </a:lnTo>
                    <a:lnTo>
                      <a:pt x="554" y="212"/>
                    </a:lnTo>
                    <a:lnTo>
                      <a:pt x="557" y="215"/>
                    </a:lnTo>
                    <a:lnTo>
                      <a:pt x="565" y="214"/>
                    </a:lnTo>
                    <a:lnTo>
                      <a:pt x="572" y="219"/>
                    </a:lnTo>
                    <a:lnTo>
                      <a:pt x="576" y="212"/>
                    </a:lnTo>
                    <a:lnTo>
                      <a:pt x="577" y="217"/>
                    </a:lnTo>
                    <a:lnTo>
                      <a:pt x="579" y="227"/>
                    </a:lnTo>
                    <a:lnTo>
                      <a:pt x="588" y="229"/>
                    </a:lnTo>
                    <a:lnTo>
                      <a:pt x="586" y="233"/>
                    </a:lnTo>
                    <a:lnTo>
                      <a:pt x="589" y="231"/>
                    </a:lnTo>
                    <a:lnTo>
                      <a:pt x="596" y="234"/>
                    </a:lnTo>
                    <a:lnTo>
                      <a:pt x="596" y="239"/>
                    </a:lnTo>
                    <a:lnTo>
                      <a:pt x="598" y="238"/>
                    </a:lnTo>
                    <a:lnTo>
                      <a:pt x="598" y="241"/>
                    </a:lnTo>
                    <a:lnTo>
                      <a:pt x="593" y="248"/>
                    </a:lnTo>
                    <a:lnTo>
                      <a:pt x="595" y="253"/>
                    </a:lnTo>
                    <a:lnTo>
                      <a:pt x="598" y="244"/>
                    </a:lnTo>
                    <a:lnTo>
                      <a:pt x="605" y="239"/>
                    </a:lnTo>
                    <a:lnTo>
                      <a:pt x="610" y="236"/>
                    </a:lnTo>
                    <a:lnTo>
                      <a:pt x="612" y="243"/>
                    </a:lnTo>
                    <a:lnTo>
                      <a:pt x="608" y="246"/>
                    </a:lnTo>
                    <a:lnTo>
                      <a:pt x="606" y="246"/>
                    </a:lnTo>
                    <a:lnTo>
                      <a:pt x="613" y="243"/>
                    </a:lnTo>
                    <a:lnTo>
                      <a:pt x="617" y="244"/>
                    </a:lnTo>
                    <a:lnTo>
                      <a:pt x="612" y="233"/>
                    </a:lnTo>
                    <a:lnTo>
                      <a:pt x="613" y="231"/>
                    </a:lnTo>
                    <a:lnTo>
                      <a:pt x="622" y="233"/>
                    </a:lnTo>
                    <a:lnTo>
                      <a:pt x="624" y="234"/>
                    </a:lnTo>
                    <a:lnTo>
                      <a:pt x="629" y="231"/>
                    </a:lnTo>
                    <a:lnTo>
                      <a:pt x="639" y="229"/>
                    </a:lnTo>
                    <a:lnTo>
                      <a:pt x="656" y="267"/>
                    </a:lnTo>
                    <a:lnTo>
                      <a:pt x="654" y="267"/>
                    </a:lnTo>
                    <a:lnTo>
                      <a:pt x="654" y="262"/>
                    </a:lnTo>
                    <a:lnTo>
                      <a:pt x="648" y="250"/>
                    </a:lnTo>
                    <a:lnTo>
                      <a:pt x="648" y="268"/>
                    </a:lnTo>
                    <a:lnTo>
                      <a:pt x="644" y="268"/>
                    </a:lnTo>
                    <a:lnTo>
                      <a:pt x="641" y="265"/>
                    </a:lnTo>
                    <a:lnTo>
                      <a:pt x="642" y="268"/>
                    </a:lnTo>
                    <a:lnTo>
                      <a:pt x="636" y="270"/>
                    </a:lnTo>
                    <a:lnTo>
                      <a:pt x="618" y="274"/>
                    </a:lnTo>
                    <a:lnTo>
                      <a:pt x="605" y="277"/>
                    </a:lnTo>
                    <a:lnTo>
                      <a:pt x="600" y="279"/>
                    </a:lnTo>
                    <a:lnTo>
                      <a:pt x="569" y="284"/>
                    </a:lnTo>
                    <a:lnTo>
                      <a:pt x="569" y="284"/>
                    </a:lnTo>
                    <a:lnTo>
                      <a:pt x="548" y="289"/>
                    </a:lnTo>
                    <a:lnTo>
                      <a:pt x="536" y="291"/>
                    </a:lnTo>
                    <a:lnTo>
                      <a:pt x="499" y="299"/>
                    </a:lnTo>
                    <a:lnTo>
                      <a:pt x="487" y="301"/>
                    </a:lnTo>
                    <a:lnTo>
                      <a:pt x="475" y="303"/>
                    </a:lnTo>
                    <a:lnTo>
                      <a:pt x="453" y="308"/>
                    </a:lnTo>
                    <a:lnTo>
                      <a:pt x="441" y="311"/>
                    </a:lnTo>
                    <a:lnTo>
                      <a:pt x="417" y="315"/>
                    </a:lnTo>
                    <a:lnTo>
                      <a:pt x="412" y="316"/>
                    </a:lnTo>
                    <a:lnTo>
                      <a:pt x="383" y="321"/>
                    </a:lnTo>
                    <a:close/>
                    <a:moveTo>
                      <a:pt x="673" y="99"/>
                    </a:moveTo>
                    <a:lnTo>
                      <a:pt x="675" y="99"/>
                    </a:lnTo>
                    <a:lnTo>
                      <a:pt x="673" y="108"/>
                    </a:lnTo>
                    <a:lnTo>
                      <a:pt x="671" y="116"/>
                    </a:lnTo>
                    <a:lnTo>
                      <a:pt x="668" y="118"/>
                    </a:lnTo>
                    <a:lnTo>
                      <a:pt x="670" y="115"/>
                    </a:lnTo>
                    <a:lnTo>
                      <a:pt x="668" y="115"/>
                    </a:lnTo>
                    <a:lnTo>
                      <a:pt x="670" y="113"/>
                    </a:lnTo>
                    <a:lnTo>
                      <a:pt x="673" y="99"/>
                    </a:lnTo>
                    <a:close/>
                    <a:moveTo>
                      <a:pt x="636" y="161"/>
                    </a:moveTo>
                    <a:lnTo>
                      <a:pt x="629" y="161"/>
                    </a:lnTo>
                    <a:lnTo>
                      <a:pt x="629" y="157"/>
                    </a:lnTo>
                    <a:lnTo>
                      <a:pt x="632" y="157"/>
                    </a:lnTo>
                    <a:lnTo>
                      <a:pt x="630" y="157"/>
                    </a:lnTo>
                    <a:lnTo>
                      <a:pt x="637" y="142"/>
                    </a:lnTo>
                    <a:lnTo>
                      <a:pt x="637" y="133"/>
                    </a:lnTo>
                    <a:lnTo>
                      <a:pt x="642" y="128"/>
                    </a:lnTo>
                    <a:lnTo>
                      <a:pt x="642" y="125"/>
                    </a:lnTo>
                    <a:lnTo>
                      <a:pt x="637" y="118"/>
                    </a:lnTo>
                    <a:lnTo>
                      <a:pt x="644" y="116"/>
                    </a:lnTo>
                    <a:lnTo>
                      <a:pt x="644" y="113"/>
                    </a:lnTo>
                    <a:lnTo>
                      <a:pt x="644" y="109"/>
                    </a:lnTo>
                    <a:lnTo>
                      <a:pt x="665" y="103"/>
                    </a:lnTo>
                    <a:lnTo>
                      <a:pt x="653" y="140"/>
                    </a:lnTo>
                    <a:lnTo>
                      <a:pt x="654" y="142"/>
                    </a:lnTo>
                    <a:lnTo>
                      <a:pt x="648" y="154"/>
                    </a:lnTo>
                    <a:lnTo>
                      <a:pt x="653" y="156"/>
                    </a:lnTo>
                    <a:lnTo>
                      <a:pt x="646" y="157"/>
                    </a:lnTo>
                    <a:lnTo>
                      <a:pt x="646" y="162"/>
                    </a:lnTo>
                    <a:lnTo>
                      <a:pt x="649" y="164"/>
                    </a:lnTo>
                    <a:lnTo>
                      <a:pt x="641" y="168"/>
                    </a:lnTo>
                    <a:lnTo>
                      <a:pt x="642" y="173"/>
                    </a:lnTo>
                    <a:lnTo>
                      <a:pt x="644" y="174"/>
                    </a:lnTo>
                    <a:lnTo>
                      <a:pt x="641" y="174"/>
                    </a:lnTo>
                    <a:lnTo>
                      <a:pt x="637" y="181"/>
                    </a:lnTo>
                    <a:lnTo>
                      <a:pt x="639" y="205"/>
                    </a:lnTo>
                    <a:lnTo>
                      <a:pt x="636" y="207"/>
                    </a:lnTo>
                    <a:lnTo>
                      <a:pt x="629" y="188"/>
                    </a:lnTo>
                    <a:lnTo>
                      <a:pt x="630" y="169"/>
                    </a:lnTo>
                    <a:lnTo>
                      <a:pt x="629" y="169"/>
                    </a:lnTo>
                    <a:lnTo>
                      <a:pt x="629" y="166"/>
                    </a:lnTo>
                    <a:lnTo>
                      <a:pt x="630" y="161"/>
                    </a:lnTo>
                    <a:lnTo>
                      <a:pt x="636" y="161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lIns="44450" tIns="44450" rIns="44450" bIns="4445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53565A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0" name="Freeform 40">
                <a:extLst>
                  <a:ext uri="{FF2B5EF4-FFF2-40B4-BE49-F238E27FC236}">
                    <a16:creationId xmlns:a16="http://schemas.microsoft.com/office/drawing/2014/main" id="{DC5AB5EE-7B73-4D8D-B7AA-444E566290A3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5293999" y="3467921"/>
                <a:ext cx="914628" cy="792249"/>
              </a:xfrm>
              <a:custGeom>
                <a:avLst/>
                <a:gdLst/>
                <a:ahLst/>
                <a:cxnLst>
                  <a:cxn ang="0">
                    <a:pos x="568" y="398"/>
                  </a:cxn>
                  <a:cxn ang="0">
                    <a:pos x="564" y="412"/>
                  </a:cxn>
                  <a:cxn ang="0">
                    <a:pos x="553" y="418"/>
                  </a:cxn>
                  <a:cxn ang="0">
                    <a:pos x="542" y="437"/>
                  </a:cxn>
                  <a:cxn ang="0">
                    <a:pos x="539" y="427"/>
                  </a:cxn>
                  <a:cxn ang="0">
                    <a:pos x="535" y="432"/>
                  </a:cxn>
                  <a:cxn ang="0">
                    <a:pos x="530" y="449"/>
                  </a:cxn>
                  <a:cxn ang="0">
                    <a:pos x="530" y="461"/>
                  </a:cxn>
                  <a:cxn ang="0">
                    <a:pos x="532" y="470"/>
                  </a:cxn>
                  <a:cxn ang="0">
                    <a:pos x="501" y="489"/>
                  </a:cxn>
                  <a:cxn ang="0">
                    <a:pos x="477" y="475"/>
                  </a:cxn>
                  <a:cxn ang="0">
                    <a:pos x="491" y="460"/>
                  </a:cxn>
                  <a:cxn ang="0">
                    <a:pos x="486" y="446"/>
                  </a:cxn>
                  <a:cxn ang="0">
                    <a:pos x="445" y="439"/>
                  </a:cxn>
                  <a:cxn ang="0">
                    <a:pos x="313" y="446"/>
                  </a:cxn>
                  <a:cxn ang="0">
                    <a:pos x="211" y="449"/>
                  </a:cxn>
                  <a:cxn ang="0">
                    <a:pos x="100" y="422"/>
                  </a:cxn>
                  <a:cxn ang="0">
                    <a:pos x="98" y="323"/>
                  </a:cxn>
                  <a:cxn ang="0">
                    <a:pos x="96" y="198"/>
                  </a:cxn>
                  <a:cxn ang="0">
                    <a:pos x="91" y="162"/>
                  </a:cxn>
                  <a:cxn ang="0">
                    <a:pos x="72" y="147"/>
                  </a:cxn>
                  <a:cxn ang="0">
                    <a:pos x="60" y="131"/>
                  </a:cxn>
                  <a:cxn ang="0">
                    <a:pos x="62" y="109"/>
                  </a:cxn>
                  <a:cxn ang="0">
                    <a:pos x="74" y="101"/>
                  </a:cxn>
                  <a:cxn ang="0">
                    <a:pos x="72" y="96"/>
                  </a:cxn>
                  <a:cxn ang="0">
                    <a:pos x="67" y="84"/>
                  </a:cxn>
                  <a:cxn ang="0">
                    <a:pos x="48" y="84"/>
                  </a:cxn>
                  <a:cxn ang="0">
                    <a:pos x="31" y="68"/>
                  </a:cxn>
                  <a:cxn ang="0">
                    <a:pos x="26" y="54"/>
                  </a:cxn>
                  <a:cxn ang="0">
                    <a:pos x="11" y="39"/>
                  </a:cxn>
                  <a:cxn ang="0">
                    <a:pos x="7" y="19"/>
                  </a:cxn>
                  <a:cxn ang="0">
                    <a:pos x="4" y="15"/>
                  </a:cxn>
                  <a:cxn ang="0">
                    <a:pos x="93" y="10"/>
                  </a:cxn>
                  <a:cxn ang="0">
                    <a:pos x="195" y="8"/>
                  </a:cxn>
                  <a:cxn ang="0">
                    <a:pos x="310" y="0"/>
                  </a:cxn>
                  <a:cxn ang="0">
                    <a:pos x="337" y="10"/>
                  </a:cxn>
                  <a:cxn ang="0">
                    <a:pos x="344" y="20"/>
                  </a:cxn>
                  <a:cxn ang="0">
                    <a:pos x="347" y="37"/>
                  </a:cxn>
                  <a:cxn ang="0">
                    <a:pos x="354" y="73"/>
                  </a:cxn>
                  <a:cxn ang="0">
                    <a:pos x="361" y="94"/>
                  </a:cxn>
                  <a:cxn ang="0">
                    <a:pos x="390" y="123"/>
                  </a:cxn>
                  <a:cxn ang="0">
                    <a:pos x="417" y="148"/>
                  </a:cxn>
                  <a:cxn ang="0">
                    <a:pos x="428" y="181"/>
                  </a:cxn>
                  <a:cxn ang="0">
                    <a:pos x="455" y="176"/>
                  </a:cxn>
                  <a:cxn ang="0">
                    <a:pos x="465" y="191"/>
                  </a:cxn>
                  <a:cxn ang="0">
                    <a:pos x="460" y="217"/>
                  </a:cxn>
                  <a:cxn ang="0">
                    <a:pos x="453" y="249"/>
                  </a:cxn>
                  <a:cxn ang="0">
                    <a:pos x="474" y="272"/>
                  </a:cxn>
                  <a:cxn ang="0">
                    <a:pos x="494" y="287"/>
                  </a:cxn>
                  <a:cxn ang="0">
                    <a:pos x="513" y="295"/>
                  </a:cxn>
                  <a:cxn ang="0">
                    <a:pos x="529" y="313"/>
                  </a:cxn>
                  <a:cxn ang="0">
                    <a:pos x="534" y="342"/>
                  </a:cxn>
                  <a:cxn ang="0">
                    <a:pos x="535" y="354"/>
                  </a:cxn>
                  <a:cxn ang="0">
                    <a:pos x="553" y="377"/>
                  </a:cxn>
                  <a:cxn ang="0">
                    <a:pos x="553" y="367"/>
                  </a:cxn>
                  <a:cxn ang="0">
                    <a:pos x="568" y="381"/>
                  </a:cxn>
                </a:cxnLst>
                <a:rect l="0" t="0" r="r" b="b"/>
                <a:pathLst>
                  <a:path w="568" h="492">
                    <a:moveTo>
                      <a:pt x="568" y="381"/>
                    </a:moveTo>
                    <a:lnTo>
                      <a:pt x="566" y="391"/>
                    </a:lnTo>
                    <a:lnTo>
                      <a:pt x="563" y="393"/>
                    </a:lnTo>
                    <a:lnTo>
                      <a:pt x="563" y="395"/>
                    </a:lnTo>
                    <a:lnTo>
                      <a:pt x="564" y="398"/>
                    </a:lnTo>
                    <a:lnTo>
                      <a:pt x="568" y="398"/>
                    </a:lnTo>
                    <a:lnTo>
                      <a:pt x="568" y="401"/>
                    </a:lnTo>
                    <a:lnTo>
                      <a:pt x="566" y="403"/>
                    </a:lnTo>
                    <a:lnTo>
                      <a:pt x="563" y="403"/>
                    </a:lnTo>
                    <a:lnTo>
                      <a:pt x="561" y="407"/>
                    </a:lnTo>
                    <a:lnTo>
                      <a:pt x="561" y="408"/>
                    </a:lnTo>
                    <a:lnTo>
                      <a:pt x="564" y="412"/>
                    </a:lnTo>
                    <a:lnTo>
                      <a:pt x="564" y="413"/>
                    </a:lnTo>
                    <a:lnTo>
                      <a:pt x="563" y="417"/>
                    </a:lnTo>
                    <a:lnTo>
                      <a:pt x="561" y="422"/>
                    </a:lnTo>
                    <a:lnTo>
                      <a:pt x="559" y="424"/>
                    </a:lnTo>
                    <a:lnTo>
                      <a:pt x="556" y="424"/>
                    </a:lnTo>
                    <a:lnTo>
                      <a:pt x="553" y="418"/>
                    </a:lnTo>
                    <a:lnTo>
                      <a:pt x="551" y="418"/>
                    </a:lnTo>
                    <a:lnTo>
                      <a:pt x="549" y="418"/>
                    </a:lnTo>
                    <a:lnTo>
                      <a:pt x="547" y="418"/>
                    </a:lnTo>
                    <a:lnTo>
                      <a:pt x="544" y="430"/>
                    </a:lnTo>
                    <a:lnTo>
                      <a:pt x="546" y="432"/>
                    </a:lnTo>
                    <a:lnTo>
                      <a:pt x="542" y="437"/>
                    </a:lnTo>
                    <a:lnTo>
                      <a:pt x="541" y="437"/>
                    </a:lnTo>
                    <a:lnTo>
                      <a:pt x="539" y="436"/>
                    </a:lnTo>
                    <a:lnTo>
                      <a:pt x="541" y="432"/>
                    </a:lnTo>
                    <a:lnTo>
                      <a:pt x="539" y="432"/>
                    </a:lnTo>
                    <a:lnTo>
                      <a:pt x="541" y="429"/>
                    </a:lnTo>
                    <a:lnTo>
                      <a:pt x="539" y="427"/>
                    </a:lnTo>
                    <a:lnTo>
                      <a:pt x="537" y="425"/>
                    </a:lnTo>
                    <a:lnTo>
                      <a:pt x="535" y="425"/>
                    </a:lnTo>
                    <a:lnTo>
                      <a:pt x="532" y="427"/>
                    </a:lnTo>
                    <a:lnTo>
                      <a:pt x="532" y="429"/>
                    </a:lnTo>
                    <a:lnTo>
                      <a:pt x="532" y="430"/>
                    </a:lnTo>
                    <a:lnTo>
                      <a:pt x="535" y="432"/>
                    </a:lnTo>
                    <a:lnTo>
                      <a:pt x="537" y="436"/>
                    </a:lnTo>
                    <a:lnTo>
                      <a:pt x="534" y="439"/>
                    </a:lnTo>
                    <a:lnTo>
                      <a:pt x="537" y="442"/>
                    </a:lnTo>
                    <a:lnTo>
                      <a:pt x="537" y="448"/>
                    </a:lnTo>
                    <a:lnTo>
                      <a:pt x="535" y="449"/>
                    </a:lnTo>
                    <a:lnTo>
                      <a:pt x="530" y="449"/>
                    </a:lnTo>
                    <a:lnTo>
                      <a:pt x="529" y="451"/>
                    </a:lnTo>
                    <a:lnTo>
                      <a:pt x="530" y="454"/>
                    </a:lnTo>
                    <a:lnTo>
                      <a:pt x="535" y="456"/>
                    </a:lnTo>
                    <a:lnTo>
                      <a:pt x="537" y="458"/>
                    </a:lnTo>
                    <a:lnTo>
                      <a:pt x="535" y="460"/>
                    </a:lnTo>
                    <a:lnTo>
                      <a:pt x="530" y="461"/>
                    </a:lnTo>
                    <a:lnTo>
                      <a:pt x="525" y="460"/>
                    </a:lnTo>
                    <a:lnTo>
                      <a:pt x="523" y="460"/>
                    </a:lnTo>
                    <a:lnTo>
                      <a:pt x="523" y="461"/>
                    </a:lnTo>
                    <a:lnTo>
                      <a:pt x="525" y="463"/>
                    </a:lnTo>
                    <a:lnTo>
                      <a:pt x="530" y="468"/>
                    </a:lnTo>
                    <a:lnTo>
                      <a:pt x="532" y="470"/>
                    </a:lnTo>
                    <a:lnTo>
                      <a:pt x="532" y="473"/>
                    </a:lnTo>
                    <a:lnTo>
                      <a:pt x="527" y="477"/>
                    </a:lnTo>
                    <a:lnTo>
                      <a:pt x="525" y="478"/>
                    </a:lnTo>
                    <a:lnTo>
                      <a:pt x="525" y="485"/>
                    </a:lnTo>
                    <a:lnTo>
                      <a:pt x="522" y="487"/>
                    </a:lnTo>
                    <a:lnTo>
                      <a:pt x="501" y="489"/>
                    </a:lnTo>
                    <a:lnTo>
                      <a:pt x="474" y="492"/>
                    </a:lnTo>
                    <a:lnTo>
                      <a:pt x="465" y="492"/>
                    </a:lnTo>
                    <a:lnTo>
                      <a:pt x="470" y="482"/>
                    </a:lnTo>
                    <a:lnTo>
                      <a:pt x="474" y="478"/>
                    </a:lnTo>
                    <a:lnTo>
                      <a:pt x="476" y="478"/>
                    </a:lnTo>
                    <a:lnTo>
                      <a:pt x="477" y="475"/>
                    </a:lnTo>
                    <a:lnTo>
                      <a:pt x="477" y="473"/>
                    </a:lnTo>
                    <a:lnTo>
                      <a:pt x="479" y="471"/>
                    </a:lnTo>
                    <a:lnTo>
                      <a:pt x="482" y="468"/>
                    </a:lnTo>
                    <a:lnTo>
                      <a:pt x="486" y="466"/>
                    </a:lnTo>
                    <a:lnTo>
                      <a:pt x="488" y="461"/>
                    </a:lnTo>
                    <a:lnTo>
                      <a:pt x="491" y="460"/>
                    </a:lnTo>
                    <a:lnTo>
                      <a:pt x="493" y="458"/>
                    </a:lnTo>
                    <a:lnTo>
                      <a:pt x="491" y="454"/>
                    </a:lnTo>
                    <a:lnTo>
                      <a:pt x="491" y="451"/>
                    </a:lnTo>
                    <a:lnTo>
                      <a:pt x="491" y="448"/>
                    </a:lnTo>
                    <a:lnTo>
                      <a:pt x="489" y="448"/>
                    </a:lnTo>
                    <a:lnTo>
                      <a:pt x="486" y="446"/>
                    </a:lnTo>
                    <a:lnTo>
                      <a:pt x="484" y="444"/>
                    </a:lnTo>
                    <a:lnTo>
                      <a:pt x="486" y="441"/>
                    </a:lnTo>
                    <a:lnTo>
                      <a:pt x="484" y="441"/>
                    </a:lnTo>
                    <a:lnTo>
                      <a:pt x="482" y="437"/>
                    </a:lnTo>
                    <a:lnTo>
                      <a:pt x="476" y="437"/>
                    </a:lnTo>
                    <a:lnTo>
                      <a:pt x="445" y="439"/>
                    </a:lnTo>
                    <a:lnTo>
                      <a:pt x="426" y="441"/>
                    </a:lnTo>
                    <a:lnTo>
                      <a:pt x="399" y="442"/>
                    </a:lnTo>
                    <a:lnTo>
                      <a:pt x="375" y="442"/>
                    </a:lnTo>
                    <a:lnTo>
                      <a:pt x="371" y="442"/>
                    </a:lnTo>
                    <a:lnTo>
                      <a:pt x="351" y="444"/>
                    </a:lnTo>
                    <a:lnTo>
                      <a:pt x="313" y="446"/>
                    </a:lnTo>
                    <a:lnTo>
                      <a:pt x="312" y="446"/>
                    </a:lnTo>
                    <a:lnTo>
                      <a:pt x="279" y="448"/>
                    </a:lnTo>
                    <a:lnTo>
                      <a:pt x="257" y="448"/>
                    </a:lnTo>
                    <a:lnTo>
                      <a:pt x="252" y="448"/>
                    </a:lnTo>
                    <a:lnTo>
                      <a:pt x="212" y="449"/>
                    </a:lnTo>
                    <a:lnTo>
                      <a:pt x="211" y="449"/>
                    </a:lnTo>
                    <a:lnTo>
                      <a:pt x="187" y="449"/>
                    </a:lnTo>
                    <a:lnTo>
                      <a:pt x="165" y="451"/>
                    </a:lnTo>
                    <a:lnTo>
                      <a:pt x="146" y="451"/>
                    </a:lnTo>
                    <a:lnTo>
                      <a:pt x="100" y="451"/>
                    </a:lnTo>
                    <a:lnTo>
                      <a:pt x="100" y="432"/>
                    </a:lnTo>
                    <a:lnTo>
                      <a:pt x="100" y="422"/>
                    </a:lnTo>
                    <a:lnTo>
                      <a:pt x="100" y="396"/>
                    </a:lnTo>
                    <a:lnTo>
                      <a:pt x="100" y="389"/>
                    </a:lnTo>
                    <a:lnTo>
                      <a:pt x="100" y="360"/>
                    </a:lnTo>
                    <a:lnTo>
                      <a:pt x="100" y="357"/>
                    </a:lnTo>
                    <a:lnTo>
                      <a:pt x="98" y="326"/>
                    </a:lnTo>
                    <a:lnTo>
                      <a:pt x="98" y="323"/>
                    </a:lnTo>
                    <a:lnTo>
                      <a:pt x="98" y="285"/>
                    </a:lnTo>
                    <a:lnTo>
                      <a:pt x="98" y="282"/>
                    </a:lnTo>
                    <a:lnTo>
                      <a:pt x="98" y="246"/>
                    </a:lnTo>
                    <a:lnTo>
                      <a:pt x="96" y="237"/>
                    </a:lnTo>
                    <a:lnTo>
                      <a:pt x="98" y="208"/>
                    </a:lnTo>
                    <a:lnTo>
                      <a:pt x="96" y="198"/>
                    </a:lnTo>
                    <a:lnTo>
                      <a:pt x="96" y="176"/>
                    </a:lnTo>
                    <a:lnTo>
                      <a:pt x="96" y="169"/>
                    </a:lnTo>
                    <a:lnTo>
                      <a:pt x="98" y="166"/>
                    </a:lnTo>
                    <a:lnTo>
                      <a:pt x="96" y="164"/>
                    </a:lnTo>
                    <a:lnTo>
                      <a:pt x="94" y="164"/>
                    </a:lnTo>
                    <a:lnTo>
                      <a:pt x="91" y="162"/>
                    </a:lnTo>
                    <a:lnTo>
                      <a:pt x="86" y="162"/>
                    </a:lnTo>
                    <a:lnTo>
                      <a:pt x="83" y="159"/>
                    </a:lnTo>
                    <a:lnTo>
                      <a:pt x="79" y="159"/>
                    </a:lnTo>
                    <a:lnTo>
                      <a:pt x="77" y="152"/>
                    </a:lnTo>
                    <a:lnTo>
                      <a:pt x="74" y="150"/>
                    </a:lnTo>
                    <a:lnTo>
                      <a:pt x="72" y="147"/>
                    </a:lnTo>
                    <a:lnTo>
                      <a:pt x="72" y="143"/>
                    </a:lnTo>
                    <a:lnTo>
                      <a:pt x="72" y="140"/>
                    </a:lnTo>
                    <a:lnTo>
                      <a:pt x="71" y="140"/>
                    </a:lnTo>
                    <a:lnTo>
                      <a:pt x="67" y="137"/>
                    </a:lnTo>
                    <a:lnTo>
                      <a:pt x="65" y="133"/>
                    </a:lnTo>
                    <a:lnTo>
                      <a:pt x="60" y="131"/>
                    </a:lnTo>
                    <a:lnTo>
                      <a:pt x="60" y="128"/>
                    </a:lnTo>
                    <a:lnTo>
                      <a:pt x="55" y="123"/>
                    </a:lnTo>
                    <a:lnTo>
                      <a:pt x="55" y="121"/>
                    </a:lnTo>
                    <a:lnTo>
                      <a:pt x="60" y="118"/>
                    </a:lnTo>
                    <a:lnTo>
                      <a:pt x="59" y="113"/>
                    </a:lnTo>
                    <a:lnTo>
                      <a:pt x="62" y="109"/>
                    </a:lnTo>
                    <a:lnTo>
                      <a:pt x="65" y="107"/>
                    </a:lnTo>
                    <a:lnTo>
                      <a:pt x="67" y="102"/>
                    </a:lnTo>
                    <a:lnTo>
                      <a:pt x="67" y="101"/>
                    </a:lnTo>
                    <a:lnTo>
                      <a:pt x="69" y="102"/>
                    </a:lnTo>
                    <a:lnTo>
                      <a:pt x="72" y="102"/>
                    </a:lnTo>
                    <a:lnTo>
                      <a:pt x="74" y="101"/>
                    </a:lnTo>
                    <a:lnTo>
                      <a:pt x="74" y="99"/>
                    </a:lnTo>
                    <a:lnTo>
                      <a:pt x="74" y="99"/>
                    </a:lnTo>
                    <a:lnTo>
                      <a:pt x="71" y="99"/>
                    </a:lnTo>
                    <a:lnTo>
                      <a:pt x="69" y="97"/>
                    </a:lnTo>
                    <a:lnTo>
                      <a:pt x="69" y="96"/>
                    </a:lnTo>
                    <a:lnTo>
                      <a:pt x="72" y="96"/>
                    </a:lnTo>
                    <a:lnTo>
                      <a:pt x="72" y="92"/>
                    </a:lnTo>
                    <a:lnTo>
                      <a:pt x="72" y="92"/>
                    </a:lnTo>
                    <a:lnTo>
                      <a:pt x="71" y="90"/>
                    </a:lnTo>
                    <a:lnTo>
                      <a:pt x="69" y="89"/>
                    </a:lnTo>
                    <a:lnTo>
                      <a:pt x="69" y="84"/>
                    </a:lnTo>
                    <a:lnTo>
                      <a:pt x="67" y="84"/>
                    </a:lnTo>
                    <a:lnTo>
                      <a:pt x="62" y="84"/>
                    </a:lnTo>
                    <a:lnTo>
                      <a:pt x="60" y="85"/>
                    </a:lnTo>
                    <a:lnTo>
                      <a:pt x="59" y="87"/>
                    </a:lnTo>
                    <a:lnTo>
                      <a:pt x="55" y="87"/>
                    </a:lnTo>
                    <a:lnTo>
                      <a:pt x="52" y="84"/>
                    </a:lnTo>
                    <a:lnTo>
                      <a:pt x="48" y="84"/>
                    </a:lnTo>
                    <a:lnTo>
                      <a:pt x="47" y="80"/>
                    </a:lnTo>
                    <a:lnTo>
                      <a:pt x="43" y="80"/>
                    </a:lnTo>
                    <a:lnTo>
                      <a:pt x="38" y="73"/>
                    </a:lnTo>
                    <a:lnTo>
                      <a:pt x="35" y="70"/>
                    </a:lnTo>
                    <a:lnTo>
                      <a:pt x="33" y="70"/>
                    </a:lnTo>
                    <a:lnTo>
                      <a:pt x="31" y="68"/>
                    </a:lnTo>
                    <a:lnTo>
                      <a:pt x="30" y="68"/>
                    </a:lnTo>
                    <a:lnTo>
                      <a:pt x="31" y="65"/>
                    </a:lnTo>
                    <a:lnTo>
                      <a:pt x="31" y="63"/>
                    </a:lnTo>
                    <a:lnTo>
                      <a:pt x="31" y="61"/>
                    </a:lnTo>
                    <a:lnTo>
                      <a:pt x="30" y="60"/>
                    </a:lnTo>
                    <a:lnTo>
                      <a:pt x="26" y="54"/>
                    </a:lnTo>
                    <a:lnTo>
                      <a:pt x="26" y="49"/>
                    </a:lnTo>
                    <a:lnTo>
                      <a:pt x="24" y="49"/>
                    </a:lnTo>
                    <a:lnTo>
                      <a:pt x="19" y="44"/>
                    </a:lnTo>
                    <a:lnTo>
                      <a:pt x="14" y="39"/>
                    </a:lnTo>
                    <a:lnTo>
                      <a:pt x="11" y="39"/>
                    </a:lnTo>
                    <a:lnTo>
                      <a:pt x="11" y="39"/>
                    </a:lnTo>
                    <a:lnTo>
                      <a:pt x="12" y="37"/>
                    </a:lnTo>
                    <a:lnTo>
                      <a:pt x="12" y="36"/>
                    </a:lnTo>
                    <a:lnTo>
                      <a:pt x="12" y="34"/>
                    </a:lnTo>
                    <a:lnTo>
                      <a:pt x="11" y="31"/>
                    </a:lnTo>
                    <a:lnTo>
                      <a:pt x="7" y="20"/>
                    </a:lnTo>
                    <a:lnTo>
                      <a:pt x="7" y="19"/>
                    </a:lnTo>
                    <a:lnTo>
                      <a:pt x="9" y="15"/>
                    </a:lnTo>
                    <a:lnTo>
                      <a:pt x="9" y="13"/>
                    </a:lnTo>
                    <a:lnTo>
                      <a:pt x="7" y="12"/>
                    </a:lnTo>
                    <a:lnTo>
                      <a:pt x="7" y="13"/>
                    </a:lnTo>
                    <a:lnTo>
                      <a:pt x="7" y="17"/>
                    </a:lnTo>
                    <a:lnTo>
                      <a:pt x="4" y="15"/>
                    </a:lnTo>
                    <a:lnTo>
                      <a:pt x="0" y="13"/>
                    </a:lnTo>
                    <a:lnTo>
                      <a:pt x="0" y="10"/>
                    </a:lnTo>
                    <a:lnTo>
                      <a:pt x="31" y="10"/>
                    </a:lnTo>
                    <a:lnTo>
                      <a:pt x="45" y="10"/>
                    </a:lnTo>
                    <a:lnTo>
                      <a:pt x="69" y="10"/>
                    </a:lnTo>
                    <a:lnTo>
                      <a:pt x="93" y="10"/>
                    </a:lnTo>
                    <a:lnTo>
                      <a:pt x="105" y="10"/>
                    </a:lnTo>
                    <a:lnTo>
                      <a:pt x="125" y="10"/>
                    </a:lnTo>
                    <a:lnTo>
                      <a:pt x="142" y="10"/>
                    </a:lnTo>
                    <a:lnTo>
                      <a:pt x="161" y="8"/>
                    </a:lnTo>
                    <a:lnTo>
                      <a:pt x="180" y="8"/>
                    </a:lnTo>
                    <a:lnTo>
                      <a:pt x="195" y="8"/>
                    </a:lnTo>
                    <a:lnTo>
                      <a:pt x="216" y="7"/>
                    </a:lnTo>
                    <a:lnTo>
                      <a:pt x="248" y="5"/>
                    </a:lnTo>
                    <a:lnTo>
                      <a:pt x="253" y="5"/>
                    </a:lnTo>
                    <a:lnTo>
                      <a:pt x="276" y="3"/>
                    </a:lnTo>
                    <a:lnTo>
                      <a:pt x="289" y="2"/>
                    </a:lnTo>
                    <a:lnTo>
                      <a:pt x="310" y="0"/>
                    </a:lnTo>
                    <a:lnTo>
                      <a:pt x="327" y="0"/>
                    </a:lnTo>
                    <a:lnTo>
                      <a:pt x="329" y="2"/>
                    </a:lnTo>
                    <a:lnTo>
                      <a:pt x="330" y="3"/>
                    </a:lnTo>
                    <a:lnTo>
                      <a:pt x="330" y="7"/>
                    </a:lnTo>
                    <a:lnTo>
                      <a:pt x="337" y="8"/>
                    </a:lnTo>
                    <a:lnTo>
                      <a:pt x="337" y="10"/>
                    </a:lnTo>
                    <a:lnTo>
                      <a:pt x="339" y="13"/>
                    </a:lnTo>
                    <a:lnTo>
                      <a:pt x="341" y="15"/>
                    </a:lnTo>
                    <a:lnTo>
                      <a:pt x="344" y="15"/>
                    </a:lnTo>
                    <a:lnTo>
                      <a:pt x="344" y="17"/>
                    </a:lnTo>
                    <a:lnTo>
                      <a:pt x="344" y="19"/>
                    </a:lnTo>
                    <a:lnTo>
                      <a:pt x="344" y="20"/>
                    </a:lnTo>
                    <a:lnTo>
                      <a:pt x="347" y="20"/>
                    </a:lnTo>
                    <a:lnTo>
                      <a:pt x="347" y="22"/>
                    </a:lnTo>
                    <a:lnTo>
                      <a:pt x="349" y="22"/>
                    </a:lnTo>
                    <a:lnTo>
                      <a:pt x="351" y="24"/>
                    </a:lnTo>
                    <a:lnTo>
                      <a:pt x="349" y="31"/>
                    </a:lnTo>
                    <a:lnTo>
                      <a:pt x="347" y="37"/>
                    </a:lnTo>
                    <a:lnTo>
                      <a:pt x="347" y="43"/>
                    </a:lnTo>
                    <a:lnTo>
                      <a:pt x="347" y="49"/>
                    </a:lnTo>
                    <a:lnTo>
                      <a:pt x="347" y="58"/>
                    </a:lnTo>
                    <a:lnTo>
                      <a:pt x="349" y="65"/>
                    </a:lnTo>
                    <a:lnTo>
                      <a:pt x="354" y="70"/>
                    </a:lnTo>
                    <a:lnTo>
                      <a:pt x="354" y="73"/>
                    </a:lnTo>
                    <a:lnTo>
                      <a:pt x="354" y="75"/>
                    </a:lnTo>
                    <a:lnTo>
                      <a:pt x="354" y="77"/>
                    </a:lnTo>
                    <a:lnTo>
                      <a:pt x="354" y="78"/>
                    </a:lnTo>
                    <a:lnTo>
                      <a:pt x="359" y="85"/>
                    </a:lnTo>
                    <a:lnTo>
                      <a:pt x="361" y="90"/>
                    </a:lnTo>
                    <a:lnTo>
                      <a:pt x="361" y="94"/>
                    </a:lnTo>
                    <a:lnTo>
                      <a:pt x="366" y="97"/>
                    </a:lnTo>
                    <a:lnTo>
                      <a:pt x="375" y="106"/>
                    </a:lnTo>
                    <a:lnTo>
                      <a:pt x="380" y="111"/>
                    </a:lnTo>
                    <a:lnTo>
                      <a:pt x="385" y="114"/>
                    </a:lnTo>
                    <a:lnTo>
                      <a:pt x="387" y="119"/>
                    </a:lnTo>
                    <a:lnTo>
                      <a:pt x="390" y="123"/>
                    </a:lnTo>
                    <a:lnTo>
                      <a:pt x="397" y="126"/>
                    </a:lnTo>
                    <a:lnTo>
                      <a:pt x="406" y="131"/>
                    </a:lnTo>
                    <a:lnTo>
                      <a:pt x="412" y="138"/>
                    </a:lnTo>
                    <a:lnTo>
                      <a:pt x="416" y="143"/>
                    </a:lnTo>
                    <a:lnTo>
                      <a:pt x="416" y="145"/>
                    </a:lnTo>
                    <a:lnTo>
                      <a:pt x="417" y="148"/>
                    </a:lnTo>
                    <a:lnTo>
                      <a:pt x="417" y="154"/>
                    </a:lnTo>
                    <a:lnTo>
                      <a:pt x="421" y="159"/>
                    </a:lnTo>
                    <a:lnTo>
                      <a:pt x="419" y="162"/>
                    </a:lnTo>
                    <a:lnTo>
                      <a:pt x="419" y="166"/>
                    </a:lnTo>
                    <a:lnTo>
                      <a:pt x="423" y="176"/>
                    </a:lnTo>
                    <a:lnTo>
                      <a:pt x="428" y="181"/>
                    </a:lnTo>
                    <a:lnTo>
                      <a:pt x="431" y="183"/>
                    </a:lnTo>
                    <a:lnTo>
                      <a:pt x="435" y="179"/>
                    </a:lnTo>
                    <a:lnTo>
                      <a:pt x="440" y="172"/>
                    </a:lnTo>
                    <a:lnTo>
                      <a:pt x="445" y="172"/>
                    </a:lnTo>
                    <a:lnTo>
                      <a:pt x="452" y="176"/>
                    </a:lnTo>
                    <a:lnTo>
                      <a:pt x="455" y="176"/>
                    </a:lnTo>
                    <a:lnTo>
                      <a:pt x="459" y="176"/>
                    </a:lnTo>
                    <a:lnTo>
                      <a:pt x="469" y="183"/>
                    </a:lnTo>
                    <a:lnTo>
                      <a:pt x="470" y="184"/>
                    </a:lnTo>
                    <a:lnTo>
                      <a:pt x="469" y="188"/>
                    </a:lnTo>
                    <a:lnTo>
                      <a:pt x="469" y="190"/>
                    </a:lnTo>
                    <a:lnTo>
                      <a:pt x="465" y="191"/>
                    </a:lnTo>
                    <a:lnTo>
                      <a:pt x="464" y="196"/>
                    </a:lnTo>
                    <a:lnTo>
                      <a:pt x="464" y="200"/>
                    </a:lnTo>
                    <a:lnTo>
                      <a:pt x="465" y="203"/>
                    </a:lnTo>
                    <a:lnTo>
                      <a:pt x="465" y="208"/>
                    </a:lnTo>
                    <a:lnTo>
                      <a:pt x="460" y="213"/>
                    </a:lnTo>
                    <a:lnTo>
                      <a:pt x="460" y="217"/>
                    </a:lnTo>
                    <a:lnTo>
                      <a:pt x="459" y="219"/>
                    </a:lnTo>
                    <a:lnTo>
                      <a:pt x="457" y="229"/>
                    </a:lnTo>
                    <a:lnTo>
                      <a:pt x="453" y="234"/>
                    </a:lnTo>
                    <a:lnTo>
                      <a:pt x="452" y="236"/>
                    </a:lnTo>
                    <a:lnTo>
                      <a:pt x="452" y="241"/>
                    </a:lnTo>
                    <a:lnTo>
                      <a:pt x="453" y="249"/>
                    </a:lnTo>
                    <a:lnTo>
                      <a:pt x="455" y="254"/>
                    </a:lnTo>
                    <a:lnTo>
                      <a:pt x="460" y="258"/>
                    </a:lnTo>
                    <a:lnTo>
                      <a:pt x="462" y="261"/>
                    </a:lnTo>
                    <a:lnTo>
                      <a:pt x="467" y="265"/>
                    </a:lnTo>
                    <a:lnTo>
                      <a:pt x="474" y="268"/>
                    </a:lnTo>
                    <a:lnTo>
                      <a:pt x="474" y="272"/>
                    </a:lnTo>
                    <a:lnTo>
                      <a:pt x="481" y="275"/>
                    </a:lnTo>
                    <a:lnTo>
                      <a:pt x="484" y="277"/>
                    </a:lnTo>
                    <a:lnTo>
                      <a:pt x="489" y="277"/>
                    </a:lnTo>
                    <a:lnTo>
                      <a:pt x="488" y="283"/>
                    </a:lnTo>
                    <a:lnTo>
                      <a:pt x="491" y="287"/>
                    </a:lnTo>
                    <a:lnTo>
                      <a:pt x="494" y="287"/>
                    </a:lnTo>
                    <a:lnTo>
                      <a:pt x="496" y="285"/>
                    </a:lnTo>
                    <a:lnTo>
                      <a:pt x="498" y="283"/>
                    </a:lnTo>
                    <a:lnTo>
                      <a:pt x="498" y="283"/>
                    </a:lnTo>
                    <a:lnTo>
                      <a:pt x="508" y="289"/>
                    </a:lnTo>
                    <a:lnTo>
                      <a:pt x="511" y="294"/>
                    </a:lnTo>
                    <a:lnTo>
                      <a:pt x="513" y="295"/>
                    </a:lnTo>
                    <a:lnTo>
                      <a:pt x="515" y="299"/>
                    </a:lnTo>
                    <a:lnTo>
                      <a:pt x="522" y="302"/>
                    </a:lnTo>
                    <a:lnTo>
                      <a:pt x="527" y="304"/>
                    </a:lnTo>
                    <a:lnTo>
                      <a:pt x="529" y="306"/>
                    </a:lnTo>
                    <a:lnTo>
                      <a:pt x="527" y="309"/>
                    </a:lnTo>
                    <a:lnTo>
                      <a:pt x="529" y="313"/>
                    </a:lnTo>
                    <a:lnTo>
                      <a:pt x="527" y="318"/>
                    </a:lnTo>
                    <a:lnTo>
                      <a:pt x="530" y="326"/>
                    </a:lnTo>
                    <a:lnTo>
                      <a:pt x="535" y="330"/>
                    </a:lnTo>
                    <a:lnTo>
                      <a:pt x="537" y="333"/>
                    </a:lnTo>
                    <a:lnTo>
                      <a:pt x="537" y="340"/>
                    </a:lnTo>
                    <a:lnTo>
                      <a:pt x="534" y="342"/>
                    </a:lnTo>
                    <a:lnTo>
                      <a:pt x="532" y="343"/>
                    </a:lnTo>
                    <a:lnTo>
                      <a:pt x="530" y="345"/>
                    </a:lnTo>
                    <a:lnTo>
                      <a:pt x="530" y="348"/>
                    </a:lnTo>
                    <a:lnTo>
                      <a:pt x="534" y="350"/>
                    </a:lnTo>
                    <a:lnTo>
                      <a:pt x="535" y="352"/>
                    </a:lnTo>
                    <a:lnTo>
                      <a:pt x="535" y="354"/>
                    </a:lnTo>
                    <a:lnTo>
                      <a:pt x="537" y="360"/>
                    </a:lnTo>
                    <a:lnTo>
                      <a:pt x="539" y="364"/>
                    </a:lnTo>
                    <a:lnTo>
                      <a:pt x="544" y="367"/>
                    </a:lnTo>
                    <a:lnTo>
                      <a:pt x="544" y="372"/>
                    </a:lnTo>
                    <a:lnTo>
                      <a:pt x="551" y="376"/>
                    </a:lnTo>
                    <a:lnTo>
                      <a:pt x="553" y="377"/>
                    </a:lnTo>
                    <a:lnTo>
                      <a:pt x="554" y="376"/>
                    </a:lnTo>
                    <a:lnTo>
                      <a:pt x="554" y="374"/>
                    </a:lnTo>
                    <a:lnTo>
                      <a:pt x="549" y="371"/>
                    </a:lnTo>
                    <a:lnTo>
                      <a:pt x="551" y="369"/>
                    </a:lnTo>
                    <a:lnTo>
                      <a:pt x="551" y="367"/>
                    </a:lnTo>
                    <a:lnTo>
                      <a:pt x="553" y="367"/>
                    </a:lnTo>
                    <a:lnTo>
                      <a:pt x="556" y="372"/>
                    </a:lnTo>
                    <a:lnTo>
                      <a:pt x="558" y="374"/>
                    </a:lnTo>
                    <a:lnTo>
                      <a:pt x="559" y="377"/>
                    </a:lnTo>
                    <a:lnTo>
                      <a:pt x="566" y="377"/>
                    </a:lnTo>
                    <a:lnTo>
                      <a:pt x="568" y="379"/>
                    </a:lnTo>
                    <a:lnTo>
                      <a:pt x="568" y="381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lIns="44450" tIns="44450" rIns="44450" bIns="4445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53565A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" name="Freeform 41">
                <a:extLst>
                  <a:ext uri="{FF2B5EF4-FFF2-40B4-BE49-F238E27FC236}">
                    <a16:creationId xmlns:a16="http://schemas.microsoft.com/office/drawing/2014/main" id="{C10D8964-6F70-489F-A099-663227E5F44E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2550113" y="3875316"/>
                <a:ext cx="933952" cy="1080486"/>
              </a:xfrm>
              <a:custGeom>
                <a:avLst/>
                <a:gdLst/>
                <a:ahLst/>
                <a:cxnLst>
                  <a:cxn ang="0">
                    <a:pos x="31" y="410"/>
                  </a:cxn>
                  <a:cxn ang="0">
                    <a:pos x="26" y="408"/>
                  </a:cxn>
                  <a:cxn ang="0">
                    <a:pos x="28" y="394"/>
                  </a:cxn>
                  <a:cxn ang="0">
                    <a:pos x="30" y="384"/>
                  </a:cxn>
                  <a:cxn ang="0">
                    <a:pos x="28" y="367"/>
                  </a:cxn>
                  <a:cxn ang="0">
                    <a:pos x="38" y="364"/>
                  </a:cxn>
                  <a:cxn ang="0">
                    <a:pos x="48" y="355"/>
                  </a:cxn>
                  <a:cxn ang="0">
                    <a:pos x="52" y="345"/>
                  </a:cxn>
                  <a:cxn ang="0">
                    <a:pos x="53" y="336"/>
                  </a:cxn>
                  <a:cxn ang="0">
                    <a:pos x="57" y="326"/>
                  </a:cxn>
                  <a:cxn ang="0">
                    <a:pos x="57" y="314"/>
                  </a:cxn>
                  <a:cxn ang="0">
                    <a:pos x="69" y="302"/>
                  </a:cxn>
                  <a:cxn ang="0">
                    <a:pos x="83" y="295"/>
                  </a:cxn>
                  <a:cxn ang="0">
                    <a:pos x="98" y="287"/>
                  </a:cxn>
                  <a:cxn ang="0">
                    <a:pos x="96" y="277"/>
                  </a:cxn>
                  <a:cxn ang="0">
                    <a:pos x="86" y="266"/>
                  </a:cxn>
                  <a:cxn ang="0">
                    <a:pos x="81" y="261"/>
                  </a:cxn>
                  <a:cxn ang="0">
                    <a:pos x="79" y="248"/>
                  </a:cxn>
                  <a:cxn ang="0">
                    <a:pos x="76" y="230"/>
                  </a:cxn>
                  <a:cxn ang="0">
                    <a:pos x="72" y="220"/>
                  </a:cxn>
                  <a:cxn ang="0">
                    <a:pos x="71" y="208"/>
                  </a:cxn>
                  <a:cxn ang="0">
                    <a:pos x="71" y="196"/>
                  </a:cxn>
                  <a:cxn ang="0">
                    <a:pos x="74" y="188"/>
                  </a:cxn>
                  <a:cxn ang="0">
                    <a:pos x="79" y="184"/>
                  </a:cxn>
                  <a:cxn ang="0">
                    <a:pos x="81" y="164"/>
                  </a:cxn>
                  <a:cxn ang="0">
                    <a:pos x="81" y="143"/>
                  </a:cxn>
                  <a:cxn ang="0">
                    <a:pos x="83" y="133"/>
                  </a:cxn>
                  <a:cxn ang="0">
                    <a:pos x="81" y="123"/>
                  </a:cxn>
                  <a:cxn ang="0">
                    <a:pos x="86" y="109"/>
                  </a:cxn>
                  <a:cxn ang="0">
                    <a:pos x="83" y="95"/>
                  </a:cxn>
                  <a:cxn ang="0">
                    <a:pos x="84" y="85"/>
                  </a:cxn>
                  <a:cxn ang="0">
                    <a:pos x="96" y="82"/>
                  </a:cxn>
                  <a:cxn ang="0">
                    <a:pos x="110" y="85"/>
                  </a:cxn>
                  <a:cxn ang="0">
                    <a:pos x="120" y="89"/>
                  </a:cxn>
                  <a:cxn ang="0">
                    <a:pos x="125" y="101"/>
                  </a:cxn>
                  <a:cxn ang="0">
                    <a:pos x="137" y="92"/>
                  </a:cxn>
                  <a:cxn ang="0">
                    <a:pos x="158" y="17"/>
                  </a:cxn>
                  <a:cxn ang="0">
                    <a:pos x="286" y="22"/>
                  </a:cxn>
                  <a:cxn ang="0">
                    <a:pos x="438" y="48"/>
                  </a:cxn>
                  <a:cxn ang="0">
                    <a:pos x="500" y="58"/>
                  </a:cxn>
                  <a:cxn ang="0">
                    <a:pos x="551" y="287"/>
                  </a:cxn>
                  <a:cxn ang="0">
                    <a:pos x="523" y="473"/>
                  </a:cxn>
                  <a:cxn ang="0">
                    <a:pos x="498" y="671"/>
                  </a:cxn>
                  <a:cxn ang="0">
                    <a:pos x="288" y="632"/>
                  </a:cxn>
                  <a:cxn ang="0">
                    <a:pos x="4" y="451"/>
                  </a:cxn>
                  <a:cxn ang="0">
                    <a:pos x="18" y="439"/>
                  </a:cxn>
                  <a:cxn ang="0">
                    <a:pos x="28" y="442"/>
                  </a:cxn>
                  <a:cxn ang="0">
                    <a:pos x="30" y="439"/>
                  </a:cxn>
                  <a:cxn ang="0">
                    <a:pos x="33" y="439"/>
                  </a:cxn>
                  <a:cxn ang="0">
                    <a:pos x="40" y="432"/>
                  </a:cxn>
                  <a:cxn ang="0">
                    <a:pos x="38" y="412"/>
                  </a:cxn>
                </a:cxnLst>
                <a:rect l="0" t="0" r="r" b="b"/>
                <a:pathLst>
                  <a:path w="580" h="671">
                    <a:moveTo>
                      <a:pt x="38" y="412"/>
                    </a:moveTo>
                    <a:lnTo>
                      <a:pt x="35" y="410"/>
                    </a:lnTo>
                    <a:lnTo>
                      <a:pt x="31" y="410"/>
                    </a:lnTo>
                    <a:lnTo>
                      <a:pt x="28" y="410"/>
                    </a:lnTo>
                    <a:lnTo>
                      <a:pt x="28" y="408"/>
                    </a:lnTo>
                    <a:lnTo>
                      <a:pt x="26" y="408"/>
                    </a:lnTo>
                    <a:lnTo>
                      <a:pt x="23" y="401"/>
                    </a:lnTo>
                    <a:lnTo>
                      <a:pt x="24" y="398"/>
                    </a:lnTo>
                    <a:lnTo>
                      <a:pt x="28" y="394"/>
                    </a:lnTo>
                    <a:lnTo>
                      <a:pt x="28" y="388"/>
                    </a:lnTo>
                    <a:lnTo>
                      <a:pt x="28" y="386"/>
                    </a:lnTo>
                    <a:lnTo>
                      <a:pt x="30" y="384"/>
                    </a:lnTo>
                    <a:lnTo>
                      <a:pt x="26" y="379"/>
                    </a:lnTo>
                    <a:lnTo>
                      <a:pt x="30" y="374"/>
                    </a:lnTo>
                    <a:lnTo>
                      <a:pt x="28" y="367"/>
                    </a:lnTo>
                    <a:lnTo>
                      <a:pt x="36" y="369"/>
                    </a:lnTo>
                    <a:lnTo>
                      <a:pt x="38" y="367"/>
                    </a:lnTo>
                    <a:lnTo>
                      <a:pt x="38" y="364"/>
                    </a:lnTo>
                    <a:lnTo>
                      <a:pt x="42" y="362"/>
                    </a:lnTo>
                    <a:lnTo>
                      <a:pt x="43" y="360"/>
                    </a:lnTo>
                    <a:lnTo>
                      <a:pt x="48" y="355"/>
                    </a:lnTo>
                    <a:lnTo>
                      <a:pt x="48" y="353"/>
                    </a:lnTo>
                    <a:lnTo>
                      <a:pt x="50" y="348"/>
                    </a:lnTo>
                    <a:lnTo>
                      <a:pt x="52" y="345"/>
                    </a:lnTo>
                    <a:lnTo>
                      <a:pt x="50" y="343"/>
                    </a:lnTo>
                    <a:lnTo>
                      <a:pt x="55" y="340"/>
                    </a:lnTo>
                    <a:lnTo>
                      <a:pt x="53" y="336"/>
                    </a:lnTo>
                    <a:lnTo>
                      <a:pt x="55" y="333"/>
                    </a:lnTo>
                    <a:lnTo>
                      <a:pt x="55" y="328"/>
                    </a:lnTo>
                    <a:lnTo>
                      <a:pt x="57" y="326"/>
                    </a:lnTo>
                    <a:lnTo>
                      <a:pt x="55" y="324"/>
                    </a:lnTo>
                    <a:lnTo>
                      <a:pt x="59" y="318"/>
                    </a:lnTo>
                    <a:lnTo>
                      <a:pt x="57" y="314"/>
                    </a:lnTo>
                    <a:lnTo>
                      <a:pt x="59" y="312"/>
                    </a:lnTo>
                    <a:lnTo>
                      <a:pt x="67" y="307"/>
                    </a:lnTo>
                    <a:lnTo>
                      <a:pt x="69" y="302"/>
                    </a:lnTo>
                    <a:lnTo>
                      <a:pt x="71" y="300"/>
                    </a:lnTo>
                    <a:lnTo>
                      <a:pt x="79" y="297"/>
                    </a:lnTo>
                    <a:lnTo>
                      <a:pt x="83" y="295"/>
                    </a:lnTo>
                    <a:lnTo>
                      <a:pt x="88" y="294"/>
                    </a:lnTo>
                    <a:lnTo>
                      <a:pt x="96" y="287"/>
                    </a:lnTo>
                    <a:lnTo>
                      <a:pt x="98" y="287"/>
                    </a:lnTo>
                    <a:lnTo>
                      <a:pt x="98" y="282"/>
                    </a:lnTo>
                    <a:lnTo>
                      <a:pt x="98" y="280"/>
                    </a:lnTo>
                    <a:lnTo>
                      <a:pt x="96" y="277"/>
                    </a:lnTo>
                    <a:lnTo>
                      <a:pt x="89" y="271"/>
                    </a:lnTo>
                    <a:lnTo>
                      <a:pt x="88" y="270"/>
                    </a:lnTo>
                    <a:lnTo>
                      <a:pt x="86" y="266"/>
                    </a:lnTo>
                    <a:lnTo>
                      <a:pt x="84" y="265"/>
                    </a:lnTo>
                    <a:lnTo>
                      <a:pt x="81" y="263"/>
                    </a:lnTo>
                    <a:lnTo>
                      <a:pt x="81" y="261"/>
                    </a:lnTo>
                    <a:lnTo>
                      <a:pt x="83" y="254"/>
                    </a:lnTo>
                    <a:lnTo>
                      <a:pt x="81" y="249"/>
                    </a:lnTo>
                    <a:lnTo>
                      <a:pt x="79" y="248"/>
                    </a:lnTo>
                    <a:lnTo>
                      <a:pt x="81" y="246"/>
                    </a:lnTo>
                    <a:lnTo>
                      <a:pt x="79" y="236"/>
                    </a:lnTo>
                    <a:lnTo>
                      <a:pt x="76" y="230"/>
                    </a:lnTo>
                    <a:lnTo>
                      <a:pt x="74" y="230"/>
                    </a:lnTo>
                    <a:lnTo>
                      <a:pt x="72" y="229"/>
                    </a:lnTo>
                    <a:lnTo>
                      <a:pt x="72" y="220"/>
                    </a:lnTo>
                    <a:lnTo>
                      <a:pt x="67" y="215"/>
                    </a:lnTo>
                    <a:lnTo>
                      <a:pt x="69" y="210"/>
                    </a:lnTo>
                    <a:lnTo>
                      <a:pt x="71" y="208"/>
                    </a:lnTo>
                    <a:lnTo>
                      <a:pt x="71" y="201"/>
                    </a:lnTo>
                    <a:lnTo>
                      <a:pt x="71" y="201"/>
                    </a:lnTo>
                    <a:lnTo>
                      <a:pt x="71" y="196"/>
                    </a:lnTo>
                    <a:lnTo>
                      <a:pt x="74" y="195"/>
                    </a:lnTo>
                    <a:lnTo>
                      <a:pt x="72" y="189"/>
                    </a:lnTo>
                    <a:lnTo>
                      <a:pt x="74" y="188"/>
                    </a:lnTo>
                    <a:lnTo>
                      <a:pt x="77" y="188"/>
                    </a:lnTo>
                    <a:lnTo>
                      <a:pt x="77" y="188"/>
                    </a:lnTo>
                    <a:lnTo>
                      <a:pt x="79" y="184"/>
                    </a:lnTo>
                    <a:lnTo>
                      <a:pt x="81" y="179"/>
                    </a:lnTo>
                    <a:lnTo>
                      <a:pt x="81" y="171"/>
                    </a:lnTo>
                    <a:lnTo>
                      <a:pt x="81" y="164"/>
                    </a:lnTo>
                    <a:lnTo>
                      <a:pt x="79" y="154"/>
                    </a:lnTo>
                    <a:lnTo>
                      <a:pt x="77" y="147"/>
                    </a:lnTo>
                    <a:lnTo>
                      <a:pt x="81" y="143"/>
                    </a:lnTo>
                    <a:lnTo>
                      <a:pt x="81" y="140"/>
                    </a:lnTo>
                    <a:lnTo>
                      <a:pt x="83" y="136"/>
                    </a:lnTo>
                    <a:lnTo>
                      <a:pt x="83" y="133"/>
                    </a:lnTo>
                    <a:lnTo>
                      <a:pt x="81" y="131"/>
                    </a:lnTo>
                    <a:lnTo>
                      <a:pt x="83" y="128"/>
                    </a:lnTo>
                    <a:lnTo>
                      <a:pt x="81" y="123"/>
                    </a:lnTo>
                    <a:lnTo>
                      <a:pt x="83" y="119"/>
                    </a:lnTo>
                    <a:lnTo>
                      <a:pt x="83" y="111"/>
                    </a:lnTo>
                    <a:lnTo>
                      <a:pt x="86" y="109"/>
                    </a:lnTo>
                    <a:lnTo>
                      <a:pt x="86" y="107"/>
                    </a:lnTo>
                    <a:lnTo>
                      <a:pt x="84" y="104"/>
                    </a:lnTo>
                    <a:lnTo>
                      <a:pt x="83" y="95"/>
                    </a:lnTo>
                    <a:lnTo>
                      <a:pt x="84" y="90"/>
                    </a:lnTo>
                    <a:lnTo>
                      <a:pt x="84" y="89"/>
                    </a:lnTo>
                    <a:lnTo>
                      <a:pt x="84" y="85"/>
                    </a:lnTo>
                    <a:lnTo>
                      <a:pt x="86" y="83"/>
                    </a:lnTo>
                    <a:lnTo>
                      <a:pt x="94" y="80"/>
                    </a:lnTo>
                    <a:lnTo>
                      <a:pt x="96" y="82"/>
                    </a:lnTo>
                    <a:lnTo>
                      <a:pt x="103" y="82"/>
                    </a:lnTo>
                    <a:lnTo>
                      <a:pt x="108" y="85"/>
                    </a:lnTo>
                    <a:lnTo>
                      <a:pt x="110" y="85"/>
                    </a:lnTo>
                    <a:lnTo>
                      <a:pt x="115" y="83"/>
                    </a:lnTo>
                    <a:lnTo>
                      <a:pt x="118" y="85"/>
                    </a:lnTo>
                    <a:lnTo>
                      <a:pt x="120" y="89"/>
                    </a:lnTo>
                    <a:lnTo>
                      <a:pt x="120" y="92"/>
                    </a:lnTo>
                    <a:lnTo>
                      <a:pt x="120" y="94"/>
                    </a:lnTo>
                    <a:lnTo>
                      <a:pt x="125" y="101"/>
                    </a:lnTo>
                    <a:lnTo>
                      <a:pt x="127" y="101"/>
                    </a:lnTo>
                    <a:lnTo>
                      <a:pt x="134" y="99"/>
                    </a:lnTo>
                    <a:lnTo>
                      <a:pt x="137" y="92"/>
                    </a:lnTo>
                    <a:lnTo>
                      <a:pt x="144" y="85"/>
                    </a:lnTo>
                    <a:lnTo>
                      <a:pt x="146" y="82"/>
                    </a:lnTo>
                    <a:lnTo>
                      <a:pt x="158" y="17"/>
                    </a:lnTo>
                    <a:lnTo>
                      <a:pt x="161" y="0"/>
                    </a:lnTo>
                    <a:lnTo>
                      <a:pt x="257" y="17"/>
                    </a:lnTo>
                    <a:lnTo>
                      <a:pt x="286" y="22"/>
                    </a:lnTo>
                    <a:lnTo>
                      <a:pt x="312" y="27"/>
                    </a:lnTo>
                    <a:lnTo>
                      <a:pt x="387" y="39"/>
                    </a:lnTo>
                    <a:lnTo>
                      <a:pt x="438" y="48"/>
                    </a:lnTo>
                    <a:lnTo>
                      <a:pt x="460" y="51"/>
                    </a:lnTo>
                    <a:lnTo>
                      <a:pt x="462" y="53"/>
                    </a:lnTo>
                    <a:lnTo>
                      <a:pt x="500" y="58"/>
                    </a:lnTo>
                    <a:lnTo>
                      <a:pt x="580" y="68"/>
                    </a:lnTo>
                    <a:lnTo>
                      <a:pt x="566" y="176"/>
                    </a:lnTo>
                    <a:lnTo>
                      <a:pt x="551" y="287"/>
                    </a:lnTo>
                    <a:lnTo>
                      <a:pt x="544" y="326"/>
                    </a:lnTo>
                    <a:lnTo>
                      <a:pt x="532" y="412"/>
                    </a:lnTo>
                    <a:lnTo>
                      <a:pt x="523" y="473"/>
                    </a:lnTo>
                    <a:lnTo>
                      <a:pt x="518" y="519"/>
                    </a:lnTo>
                    <a:lnTo>
                      <a:pt x="513" y="555"/>
                    </a:lnTo>
                    <a:lnTo>
                      <a:pt x="498" y="671"/>
                    </a:lnTo>
                    <a:lnTo>
                      <a:pt x="370" y="654"/>
                    </a:lnTo>
                    <a:lnTo>
                      <a:pt x="313" y="646"/>
                    </a:lnTo>
                    <a:lnTo>
                      <a:pt x="288" y="632"/>
                    </a:lnTo>
                    <a:lnTo>
                      <a:pt x="124" y="536"/>
                    </a:lnTo>
                    <a:lnTo>
                      <a:pt x="0" y="463"/>
                    </a:lnTo>
                    <a:lnTo>
                      <a:pt x="4" y="451"/>
                    </a:lnTo>
                    <a:lnTo>
                      <a:pt x="14" y="441"/>
                    </a:lnTo>
                    <a:lnTo>
                      <a:pt x="16" y="439"/>
                    </a:lnTo>
                    <a:lnTo>
                      <a:pt x="18" y="439"/>
                    </a:lnTo>
                    <a:lnTo>
                      <a:pt x="24" y="442"/>
                    </a:lnTo>
                    <a:lnTo>
                      <a:pt x="24" y="441"/>
                    </a:lnTo>
                    <a:lnTo>
                      <a:pt x="28" y="442"/>
                    </a:lnTo>
                    <a:lnTo>
                      <a:pt x="28" y="441"/>
                    </a:lnTo>
                    <a:lnTo>
                      <a:pt x="30" y="441"/>
                    </a:lnTo>
                    <a:lnTo>
                      <a:pt x="30" y="439"/>
                    </a:lnTo>
                    <a:lnTo>
                      <a:pt x="31" y="439"/>
                    </a:lnTo>
                    <a:lnTo>
                      <a:pt x="31" y="439"/>
                    </a:lnTo>
                    <a:lnTo>
                      <a:pt x="33" y="439"/>
                    </a:lnTo>
                    <a:lnTo>
                      <a:pt x="33" y="437"/>
                    </a:lnTo>
                    <a:lnTo>
                      <a:pt x="33" y="436"/>
                    </a:lnTo>
                    <a:lnTo>
                      <a:pt x="40" y="432"/>
                    </a:lnTo>
                    <a:lnTo>
                      <a:pt x="40" y="422"/>
                    </a:lnTo>
                    <a:lnTo>
                      <a:pt x="42" y="418"/>
                    </a:lnTo>
                    <a:lnTo>
                      <a:pt x="38" y="412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lIns="44450" tIns="44450" rIns="44450" bIns="4445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53565A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2" name="Freeform 42">
                <a:extLst>
                  <a:ext uri="{FF2B5EF4-FFF2-40B4-BE49-F238E27FC236}">
                    <a16:creationId xmlns:a16="http://schemas.microsoft.com/office/drawing/2014/main" id="{EF5CEB4C-3381-42D9-A5CD-2B052A431D08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4300467" y="4073379"/>
                <a:ext cx="1183543" cy="618340"/>
              </a:xfrm>
              <a:custGeom>
                <a:avLst/>
                <a:gdLst/>
                <a:ahLst/>
                <a:cxnLst>
                  <a:cxn ang="0">
                    <a:pos x="734" y="350"/>
                  </a:cxn>
                  <a:cxn ang="0">
                    <a:pos x="730" y="383"/>
                  </a:cxn>
                  <a:cxn ang="0">
                    <a:pos x="729" y="381"/>
                  </a:cxn>
                  <a:cxn ang="0">
                    <a:pos x="727" y="379"/>
                  </a:cxn>
                  <a:cxn ang="0">
                    <a:pos x="720" y="379"/>
                  </a:cxn>
                  <a:cxn ang="0">
                    <a:pos x="718" y="377"/>
                  </a:cxn>
                  <a:cxn ang="0">
                    <a:pos x="710" y="374"/>
                  </a:cxn>
                  <a:cxn ang="0">
                    <a:pos x="708" y="371"/>
                  </a:cxn>
                  <a:cxn ang="0">
                    <a:pos x="698" y="369"/>
                  </a:cxn>
                  <a:cxn ang="0">
                    <a:pos x="693" y="362"/>
                  </a:cxn>
                  <a:cxn ang="0">
                    <a:pos x="684" y="359"/>
                  </a:cxn>
                  <a:cxn ang="0">
                    <a:pos x="679" y="355"/>
                  </a:cxn>
                  <a:cxn ang="0">
                    <a:pos x="676" y="352"/>
                  </a:cxn>
                  <a:cxn ang="0">
                    <a:pos x="664" y="355"/>
                  </a:cxn>
                  <a:cxn ang="0">
                    <a:pos x="658" y="359"/>
                  </a:cxn>
                  <a:cxn ang="0">
                    <a:pos x="640" y="357"/>
                  </a:cxn>
                  <a:cxn ang="0">
                    <a:pos x="638" y="352"/>
                  </a:cxn>
                  <a:cxn ang="0">
                    <a:pos x="626" y="357"/>
                  </a:cxn>
                  <a:cxn ang="0">
                    <a:pos x="617" y="360"/>
                  </a:cxn>
                  <a:cxn ang="0">
                    <a:pos x="602" y="360"/>
                  </a:cxn>
                  <a:cxn ang="0">
                    <a:pos x="597" y="362"/>
                  </a:cxn>
                  <a:cxn ang="0">
                    <a:pos x="585" y="362"/>
                  </a:cxn>
                  <a:cxn ang="0">
                    <a:pos x="587" y="364"/>
                  </a:cxn>
                  <a:cxn ang="0">
                    <a:pos x="575" y="369"/>
                  </a:cxn>
                  <a:cxn ang="0">
                    <a:pos x="566" y="372"/>
                  </a:cxn>
                  <a:cxn ang="0">
                    <a:pos x="549" y="364"/>
                  </a:cxn>
                  <a:cxn ang="0">
                    <a:pos x="539" y="355"/>
                  </a:cxn>
                  <a:cxn ang="0">
                    <a:pos x="527" y="359"/>
                  </a:cxn>
                  <a:cxn ang="0">
                    <a:pos x="520" y="350"/>
                  </a:cxn>
                  <a:cxn ang="0">
                    <a:pos x="511" y="359"/>
                  </a:cxn>
                  <a:cxn ang="0">
                    <a:pos x="503" y="362"/>
                  </a:cxn>
                  <a:cxn ang="0">
                    <a:pos x="500" y="374"/>
                  </a:cxn>
                  <a:cxn ang="0">
                    <a:pos x="496" y="360"/>
                  </a:cxn>
                  <a:cxn ang="0">
                    <a:pos x="488" y="359"/>
                  </a:cxn>
                  <a:cxn ang="0">
                    <a:pos x="481" y="359"/>
                  </a:cxn>
                  <a:cxn ang="0">
                    <a:pos x="469" y="355"/>
                  </a:cxn>
                  <a:cxn ang="0">
                    <a:pos x="459" y="354"/>
                  </a:cxn>
                  <a:cxn ang="0">
                    <a:pos x="443" y="352"/>
                  </a:cxn>
                  <a:cxn ang="0">
                    <a:pos x="426" y="355"/>
                  </a:cxn>
                  <a:cxn ang="0">
                    <a:pos x="426" y="348"/>
                  </a:cxn>
                  <a:cxn ang="0">
                    <a:pos x="414" y="343"/>
                  </a:cxn>
                  <a:cxn ang="0">
                    <a:pos x="407" y="331"/>
                  </a:cxn>
                  <a:cxn ang="0">
                    <a:pos x="388" y="333"/>
                  </a:cxn>
                  <a:cxn ang="0">
                    <a:pos x="373" y="331"/>
                  </a:cxn>
                  <a:cxn ang="0">
                    <a:pos x="363" y="326"/>
                  </a:cxn>
                  <a:cxn ang="0">
                    <a:pos x="339" y="319"/>
                  </a:cxn>
                  <a:cxn ang="0">
                    <a:pos x="318" y="318"/>
                  </a:cxn>
                  <a:cxn ang="0">
                    <a:pos x="313" y="301"/>
                  </a:cxn>
                  <a:cxn ang="0">
                    <a:pos x="300" y="297"/>
                  </a:cxn>
                  <a:cxn ang="0">
                    <a:pos x="286" y="295"/>
                  </a:cxn>
                  <a:cxn ang="0">
                    <a:pos x="267" y="290"/>
                  </a:cxn>
                  <a:cxn ang="0">
                    <a:pos x="253" y="275"/>
                  </a:cxn>
                  <a:cxn ang="0">
                    <a:pos x="252" y="210"/>
                  </a:cxn>
                  <a:cxn ang="0">
                    <a:pos x="257" y="70"/>
                  </a:cxn>
                  <a:cxn ang="0">
                    <a:pos x="118" y="61"/>
                  </a:cxn>
                  <a:cxn ang="0">
                    <a:pos x="86" y="7"/>
                  </a:cxn>
                  <a:cxn ang="0">
                    <a:pos x="206" y="12"/>
                  </a:cxn>
                  <a:cxn ang="0">
                    <a:pos x="344" y="17"/>
                  </a:cxn>
                  <a:cxn ang="0">
                    <a:pos x="474" y="20"/>
                  </a:cxn>
                  <a:cxn ang="0">
                    <a:pos x="602" y="22"/>
                  </a:cxn>
                  <a:cxn ang="0">
                    <a:pos x="681" y="20"/>
                  </a:cxn>
                  <a:cxn ang="0">
                    <a:pos x="718" y="77"/>
                  </a:cxn>
                  <a:cxn ang="0">
                    <a:pos x="735" y="193"/>
                  </a:cxn>
                </a:cxnLst>
                <a:rect l="0" t="0" r="r" b="b"/>
                <a:pathLst>
                  <a:path w="735" h="384">
                    <a:moveTo>
                      <a:pt x="735" y="244"/>
                    </a:moveTo>
                    <a:lnTo>
                      <a:pt x="735" y="265"/>
                    </a:lnTo>
                    <a:lnTo>
                      <a:pt x="735" y="289"/>
                    </a:lnTo>
                    <a:lnTo>
                      <a:pt x="735" y="323"/>
                    </a:lnTo>
                    <a:lnTo>
                      <a:pt x="734" y="350"/>
                    </a:lnTo>
                    <a:lnTo>
                      <a:pt x="734" y="384"/>
                    </a:lnTo>
                    <a:lnTo>
                      <a:pt x="732" y="384"/>
                    </a:lnTo>
                    <a:lnTo>
                      <a:pt x="732" y="384"/>
                    </a:lnTo>
                    <a:lnTo>
                      <a:pt x="730" y="384"/>
                    </a:lnTo>
                    <a:lnTo>
                      <a:pt x="730" y="383"/>
                    </a:lnTo>
                    <a:lnTo>
                      <a:pt x="727" y="384"/>
                    </a:lnTo>
                    <a:lnTo>
                      <a:pt x="727" y="384"/>
                    </a:lnTo>
                    <a:lnTo>
                      <a:pt x="727" y="383"/>
                    </a:lnTo>
                    <a:lnTo>
                      <a:pt x="729" y="383"/>
                    </a:lnTo>
                    <a:lnTo>
                      <a:pt x="729" y="381"/>
                    </a:lnTo>
                    <a:lnTo>
                      <a:pt x="725" y="383"/>
                    </a:lnTo>
                    <a:lnTo>
                      <a:pt x="723" y="381"/>
                    </a:lnTo>
                    <a:lnTo>
                      <a:pt x="725" y="381"/>
                    </a:lnTo>
                    <a:lnTo>
                      <a:pt x="727" y="381"/>
                    </a:lnTo>
                    <a:lnTo>
                      <a:pt x="727" y="379"/>
                    </a:lnTo>
                    <a:lnTo>
                      <a:pt x="725" y="379"/>
                    </a:lnTo>
                    <a:lnTo>
                      <a:pt x="725" y="379"/>
                    </a:lnTo>
                    <a:lnTo>
                      <a:pt x="723" y="381"/>
                    </a:lnTo>
                    <a:lnTo>
                      <a:pt x="720" y="379"/>
                    </a:lnTo>
                    <a:lnTo>
                      <a:pt x="720" y="379"/>
                    </a:lnTo>
                    <a:lnTo>
                      <a:pt x="718" y="381"/>
                    </a:lnTo>
                    <a:lnTo>
                      <a:pt x="717" y="381"/>
                    </a:lnTo>
                    <a:lnTo>
                      <a:pt x="717" y="379"/>
                    </a:lnTo>
                    <a:lnTo>
                      <a:pt x="720" y="379"/>
                    </a:lnTo>
                    <a:lnTo>
                      <a:pt x="718" y="377"/>
                    </a:lnTo>
                    <a:lnTo>
                      <a:pt x="717" y="377"/>
                    </a:lnTo>
                    <a:lnTo>
                      <a:pt x="715" y="377"/>
                    </a:lnTo>
                    <a:lnTo>
                      <a:pt x="710" y="377"/>
                    </a:lnTo>
                    <a:lnTo>
                      <a:pt x="710" y="376"/>
                    </a:lnTo>
                    <a:lnTo>
                      <a:pt x="710" y="374"/>
                    </a:lnTo>
                    <a:lnTo>
                      <a:pt x="708" y="376"/>
                    </a:lnTo>
                    <a:lnTo>
                      <a:pt x="710" y="372"/>
                    </a:lnTo>
                    <a:lnTo>
                      <a:pt x="706" y="374"/>
                    </a:lnTo>
                    <a:lnTo>
                      <a:pt x="706" y="372"/>
                    </a:lnTo>
                    <a:lnTo>
                      <a:pt x="708" y="371"/>
                    </a:lnTo>
                    <a:lnTo>
                      <a:pt x="706" y="371"/>
                    </a:lnTo>
                    <a:lnTo>
                      <a:pt x="705" y="372"/>
                    </a:lnTo>
                    <a:lnTo>
                      <a:pt x="703" y="372"/>
                    </a:lnTo>
                    <a:lnTo>
                      <a:pt x="700" y="372"/>
                    </a:lnTo>
                    <a:lnTo>
                      <a:pt x="698" y="369"/>
                    </a:lnTo>
                    <a:lnTo>
                      <a:pt x="694" y="367"/>
                    </a:lnTo>
                    <a:lnTo>
                      <a:pt x="696" y="365"/>
                    </a:lnTo>
                    <a:lnTo>
                      <a:pt x="694" y="364"/>
                    </a:lnTo>
                    <a:lnTo>
                      <a:pt x="693" y="364"/>
                    </a:lnTo>
                    <a:lnTo>
                      <a:pt x="693" y="362"/>
                    </a:lnTo>
                    <a:lnTo>
                      <a:pt x="691" y="360"/>
                    </a:lnTo>
                    <a:lnTo>
                      <a:pt x="691" y="359"/>
                    </a:lnTo>
                    <a:lnTo>
                      <a:pt x="689" y="360"/>
                    </a:lnTo>
                    <a:lnTo>
                      <a:pt x="686" y="359"/>
                    </a:lnTo>
                    <a:lnTo>
                      <a:pt x="684" y="359"/>
                    </a:lnTo>
                    <a:lnTo>
                      <a:pt x="684" y="357"/>
                    </a:lnTo>
                    <a:lnTo>
                      <a:pt x="682" y="355"/>
                    </a:lnTo>
                    <a:lnTo>
                      <a:pt x="682" y="354"/>
                    </a:lnTo>
                    <a:lnTo>
                      <a:pt x="681" y="357"/>
                    </a:lnTo>
                    <a:lnTo>
                      <a:pt x="679" y="355"/>
                    </a:lnTo>
                    <a:lnTo>
                      <a:pt x="681" y="354"/>
                    </a:lnTo>
                    <a:lnTo>
                      <a:pt x="679" y="354"/>
                    </a:lnTo>
                    <a:lnTo>
                      <a:pt x="677" y="354"/>
                    </a:lnTo>
                    <a:lnTo>
                      <a:pt x="676" y="354"/>
                    </a:lnTo>
                    <a:lnTo>
                      <a:pt x="676" y="352"/>
                    </a:lnTo>
                    <a:lnTo>
                      <a:pt x="674" y="350"/>
                    </a:lnTo>
                    <a:lnTo>
                      <a:pt x="667" y="348"/>
                    </a:lnTo>
                    <a:lnTo>
                      <a:pt x="665" y="352"/>
                    </a:lnTo>
                    <a:lnTo>
                      <a:pt x="665" y="355"/>
                    </a:lnTo>
                    <a:lnTo>
                      <a:pt x="664" y="355"/>
                    </a:lnTo>
                    <a:lnTo>
                      <a:pt x="664" y="354"/>
                    </a:lnTo>
                    <a:lnTo>
                      <a:pt x="662" y="357"/>
                    </a:lnTo>
                    <a:lnTo>
                      <a:pt x="660" y="357"/>
                    </a:lnTo>
                    <a:lnTo>
                      <a:pt x="658" y="355"/>
                    </a:lnTo>
                    <a:lnTo>
                      <a:pt x="658" y="359"/>
                    </a:lnTo>
                    <a:lnTo>
                      <a:pt x="648" y="360"/>
                    </a:lnTo>
                    <a:lnTo>
                      <a:pt x="647" y="357"/>
                    </a:lnTo>
                    <a:lnTo>
                      <a:pt x="643" y="359"/>
                    </a:lnTo>
                    <a:lnTo>
                      <a:pt x="641" y="357"/>
                    </a:lnTo>
                    <a:lnTo>
                      <a:pt x="640" y="357"/>
                    </a:lnTo>
                    <a:lnTo>
                      <a:pt x="640" y="357"/>
                    </a:lnTo>
                    <a:lnTo>
                      <a:pt x="641" y="357"/>
                    </a:lnTo>
                    <a:lnTo>
                      <a:pt x="641" y="355"/>
                    </a:lnTo>
                    <a:lnTo>
                      <a:pt x="640" y="355"/>
                    </a:lnTo>
                    <a:lnTo>
                      <a:pt x="638" y="352"/>
                    </a:lnTo>
                    <a:lnTo>
                      <a:pt x="635" y="352"/>
                    </a:lnTo>
                    <a:lnTo>
                      <a:pt x="633" y="352"/>
                    </a:lnTo>
                    <a:lnTo>
                      <a:pt x="633" y="354"/>
                    </a:lnTo>
                    <a:lnTo>
                      <a:pt x="631" y="354"/>
                    </a:lnTo>
                    <a:lnTo>
                      <a:pt x="626" y="357"/>
                    </a:lnTo>
                    <a:lnTo>
                      <a:pt x="621" y="355"/>
                    </a:lnTo>
                    <a:lnTo>
                      <a:pt x="621" y="357"/>
                    </a:lnTo>
                    <a:lnTo>
                      <a:pt x="619" y="359"/>
                    </a:lnTo>
                    <a:lnTo>
                      <a:pt x="619" y="360"/>
                    </a:lnTo>
                    <a:lnTo>
                      <a:pt x="617" y="360"/>
                    </a:lnTo>
                    <a:lnTo>
                      <a:pt x="614" y="362"/>
                    </a:lnTo>
                    <a:lnTo>
                      <a:pt x="612" y="362"/>
                    </a:lnTo>
                    <a:lnTo>
                      <a:pt x="606" y="357"/>
                    </a:lnTo>
                    <a:lnTo>
                      <a:pt x="604" y="357"/>
                    </a:lnTo>
                    <a:lnTo>
                      <a:pt x="602" y="360"/>
                    </a:lnTo>
                    <a:lnTo>
                      <a:pt x="600" y="360"/>
                    </a:lnTo>
                    <a:lnTo>
                      <a:pt x="599" y="359"/>
                    </a:lnTo>
                    <a:lnTo>
                      <a:pt x="599" y="359"/>
                    </a:lnTo>
                    <a:lnTo>
                      <a:pt x="599" y="360"/>
                    </a:lnTo>
                    <a:lnTo>
                      <a:pt x="597" y="362"/>
                    </a:lnTo>
                    <a:lnTo>
                      <a:pt x="597" y="360"/>
                    </a:lnTo>
                    <a:lnTo>
                      <a:pt x="595" y="362"/>
                    </a:lnTo>
                    <a:lnTo>
                      <a:pt x="590" y="362"/>
                    </a:lnTo>
                    <a:lnTo>
                      <a:pt x="588" y="364"/>
                    </a:lnTo>
                    <a:lnTo>
                      <a:pt x="585" y="362"/>
                    </a:lnTo>
                    <a:lnTo>
                      <a:pt x="583" y="364"/>
                    </a:lnTo>
                    <a:lnTo>
                      <a:pt x="583" y="365"/>
                    </a:lnTo>
                    <a:lnTo>
                      <a:pt x="583" y="365"/>
                    </a:lnTo>
                    <a:lnTo>
                      <a:pt x="585" y="364"/>
                    </a:lnTo>
                    <a:lnTo>
                      <a:pt x="587" y="364"/>
                    </a:lnTo>
                    <a:lnTo>
                      <a:pt x="585" y="367"/>
                    </a:lnTo>
                    <a:lnTo>
                      <a:pt x="583" y="371"/>
                    </a:lnTo>
                    <a:lnTo>
                      <a:pt x="582" y="371"/>
                    </a:lnTo>
                    <a:lnTo>
                      <a:pt x="580" y="371"/>
                    </a:lnTo>
                    <a:lnTo>
                      <a:pt x="575" y="369"/>
                    </a:lnTo>
                    <a:lnTo>
                      <a:pt x="573" y="371"/>
                    </a:lnTo>
                    <a:lnTo>
                      <a:pt x="573" y="376"/>
                    </a:lnTo>
                    <a:lnTo>
                      <a:pt x="571" y="377"/>
                    </a:lnTo>
                    <a:lnTo>
                      <a:pt x="568" y="377"/>
                    </a:lnTo>
                    <a:lnTo>
                      <a:pt x="566" y="372"/>
                    </a:lnTo>
                    <a:lnTo>
                      <a:pt x="561" y="367"/>
                    </a:lnTo>
                    <a:lnTo>
                      <a:pt x="556" y="369"/>
                    </a:lnTo>
                    <a:lnTo>
                      <a:pt x="554" y="367"/>
                    </a:lnTo>
                    <a:lnTo>
                      <a:pt x="554" y="365"/>
                    </a:lnTo>
                    <a:lnTo>
                      <a:pt x="549" y="364"/>
                    </a:lnTo>
                    <a:lnTo>
                      <a:pt x="546" y="362"/>
                    </a:lnTo>
                    <a:lnTo>
                      <a:pt x="544" y="360"/>
                    </a:lnTo>
                    <a:lnTo>
                      <a:pt x="547" y="357"/>
                    </a:lnTo>
                    <a:lnTo>
                      <a:pt x="541" y="354"/>
                    </a:lnTo>
                    <a:lnTo>
                      <a:pt x="539" y="355"/>
                    </a:lnTo>
                    <a:lnTo>
                      <a:pt x="537" y="362"/>
                    </a:lnTo>
                    <a:lnTo>
                      <a:pt x="535" y="362"/>
                    </a:lnTo>
                    <a:lnTo>
                      <a:pt x="532" y="364"/>
                    </a:lnTo>
                    <a:lnTo>
                      <a:pt x="529" y="359"/>
                    </a:lnTo>
                    <a:lnTo>
                      <a:pt x="527" y="359"/>
                    </a:lnTo>
                    <a:lnTo>
                      <a:pt x="523" y="360"/>
                    </a:lnTo>
                    <a:lnTo>
                      <a:pt x="523" y="360"/>
                    </a:lnTo>
                    <a:lnTo>
                      <a:pt x="522" y="357"/>
                    </a:lnTo>
                    <a:lnTo>
                      <a:pt x="520" y="354"/>
                    </a:lnTo>
                    <a:lnTo>
                      <a:pt x="520" y="350"/>
                    </a:lnTo>
                    <a:lnTo>
                      <a:pt x="517" y="348"/>
                    </a:lnTo>
                    <a:lnTo>
                      <a:pt x="517" y="350"/>
                    </a:lnTo>
                    <a:lnTo>
                      <a:pt x="513" y="352"/>
                    </a:lnTo>
                    <a:lnTo>
                      <a:pt x="511" y="350"/>
                    </a:lnTo>
                    <a:lnTo>
                      <a:pt x="511" y="359"/>
                    </a:lnTo>
                    <a:lnTo>
                      <a:pt x="510" y="360"/>
                    </a:lnTo>
                    <a:lnTo>
                      <a:pt x="508" y="362"/>
                    </a:lnTo>
                    <a:lnTo>
                      <a:pt x="505" y="360"/>
                    </a:lnTo>
                    <a:lnTo>
                      <a:pt x="503" y="360"/>
                    </a:lnTo>
                    <a:lnTo>
                      <a:pt x="503" y="362"/>
                    </a:lnTo>
                    <a:lnTo>
                      <a:pt x="506" y="364"/>
                    </a:lnTo>
                    <a:lnTo>
                      <a:pt x="503" y="365"/>
                    </a:lnTo>
                    <a:lnTo>
                      <a:pt x="503" y="372"/>
                    </a:lnTo>
                    <a:lnTo>
                      <a:pt x="503" y="374"/>
                    </a:lnTo>
                    <a:lnTo>
                      <a:pt x="500" y="374"/>
                    </a:lnTo>
                    <a:lnTo>
                      <a:pt x="496" y="374"/>
                    </a:lnTo>
                    <a:lnTo>
                      <a:pt x="493" y="371"/>
                    </a:lnTo>
                    <a:lnTo>
                      <a:pt x="491" y="364"/>
                    </a:lnTo>
                    <a:lnTo>
                      <a:pt x="493" y="362"/>
                    </a:lnTo>
                    <a:lnTo>
                      <a:pt x="496" y="360"/>
                    </a:lnTo>
                    <a:lnTo>
                      <a:pt x="496" y="359"/>
                    </a:lnTo>
                    <a:lnTo>
                      <a:pt x="494" y="355"/>
                    </a:lnTo>
                    <a:lnTo>
                      <a:pt x="491" y="355"/>
                    </a:lnTo>
                    <a:lnTo>
                      <a:pt x="489" y="355"/>
                    </a:lnTo>
                    <a:lnTo>
                      <a:pt x="488" y="359"/>
                    </a:lnTo>
                    <a:lnTo>
                      <a:pt x="488" y="360"/>
                    </a:lnTo>
                    <a:lnTo>
                      <a:pt x="486" y="359"/>
                    </a:lnTo>
                    <a:lnTo>
                      <a:pt x="482" y="355"/>
                    </a:lnTo>
                    <a:lnTo>
                      <a:pt x="482" y="359"/>
                    </a:lnTo>
                    <a:lnTo>
                      <a:pt x="481" y="359"/>
                    </a:lnTo>
                    <a:lnTo>
                      <a:pt x="477" y="362"/>
                    </a:lnTo>
                    <a:lnTo>
                      <a:pt x="474" y="364"/>
                    </a:lnTo>
                    <a:lnTo>
                      <a:pt x="470" y="362"/>
                    </a:lnTo>
                    <a:lnTo>
                      <a:pt x="470" y="355"/>
                    </a:lnTo>
                    <a:lnTo>
                      <a:pt x="469" y="355"/>
                    </a:lnTo>
                    <a:lnTo>
                      <a:pt x="469" y="354"/>
                    </a:lnTo>
                    <a:lnTo>
                      <a:pt x="465" y="354"/>
                    </a:lnTo>
                    <a:lnTo>
                      <a:pt x="462" y="355"/>
                    </a:lnTo>
                    <a:lnTo>
                      <a:pt x="460" y="355"/>
                    </a:lnTo>
                    <a:lnTo>
                      <a:pt x="459" y="354"/>
                    </a:lnTo>
                    <a:lnTo>
                      <a:pt x="457" y="347"/>
                    </a:lnTo>
                    <a:lnTo>
                      <a:pt x="452" y="345"/>
                    </a:lnTo>
                    <a:lnTo>
                      <a:pt x="448" y="347"/>
                    </a:lnTo>
                    <a:lnTo>
                      <a:pt x="447" y="350"/>
                    </a:lnTo>
                    <a:lnTo>
                      <a:pt x="443" y="352"/>
                    </a:lnTo>
                    <a:lnTo>
                      <a:pt x="440" y="355"/>
                    </a:lnTo>
                    <a:lnTo>
                      <a:pt x="435" y="359"/>
                    </a:lnTo>
                    <a:lnTo>
                      <a:pt x="433" y="359"/>
                    </a:lnTo>
                    <a:lnTo>
                      <a:pt x="429" y="357"/>
                    </a:lnTo>
                    <a:lnTo>
                      <a:pt x="426" y="355"/>
                    </a:lnTo>
                    <a:lnTo>
                      <a:pt x="424" y="354"/>
                    </a:lnTo>
                    <a:lnTo>
                      <a:pt x="424" y="354"/>
                    </a:lnTo>
                    <a:lnTo>
                      <a:pt x="426" y="350"/>
                    </a:lnTo>
                    <a:lnTo>
                      <a:pt x="426" y="348"/>
                    </a:lnTo>
                    <a:lnTo>
                      <a:pt x="426" y="348"/>
                    </a:lnTo>
                    <a:lnTo>
                      <a:pt x="426" y="347"/>
                    </a:lnTo>
                    <a:lnTo>
                      <a:pt x="424" y="343"/>
                    </a:lnTo>
                    <a:lnTo>
                      <a:pt x="419" y="345"/>
                    </a:lnTo>
                    <a:lnTo>
                      <a:pt x="417" y="345"/>
                    </a:lnTo>
                    <a:lnTo>
                      <a:pt x="414" y="343"/>
                    </a:lnTo>
                    <a:lnTo>
                      <a:pt x="412" y="336"/>
                    </a:lnTo>
                    <a:lnTo>
                      <a:pt x="414" y="328"/>
                    </a:lnTo>
                    <a:lnTo>
                      <a:pt x="412" y="328"/>
                    </a:lnTo>
                    <a:lnTo>
                      <a:pt x="411" y="328"/>
                    </a:lnTo>
                    <a:lnTo>
                      <a:pt x="407" y="331"/>
                    </a:lnTo>
                    <a:lnTo>
                      <a:pt x="399" y="330"/>
                    </a:lnTo>
                    <a:lnTo>
                      <a:pt x="394" y="328"/>
                    </a:lnTo>
                    <a:lnTo>
                      <a:pt x="392" y="328"/>
                    </a:lnTo>
                    <a:lnTo>
                      <a:pt x="388" y="330"/>
                    </a:lnTo>
                    <a:lnTo>
                      <a:pt x="388" y="333"/>
                    </a:lnTo>
                    <a:lnTo>
                      <a:pt x="387" y="333"/>
                    </a:lnTo>
                    <a:lnTo>
                      <a:pt x="385" y="335"/>
                    </a:lnTo>
                    <a:lnTo>
                      <a:pt x="383" y="336"/>
                    </a:lnTo>
                    <a:lnTo>
                      <a:pt x="378" y="335"/>
                    </a:lnTo>
                    <a:lnTo>
                      <a:pt x="373" y="331"/>
                    </a:lnTo>
                    <a:lnTo>
                      <a:pt x="371" y="326"/>
                    </a:lnTo>
                    <a:lnTo>
                      <a:pt x="370" y="326"/>
                    </a:lnTo>
                    <a:lnTo>
                      <a:pt x="368" y="324"/>
                    </a:lnTo>
                    <a:lnTo>
                      <a:pt x="365" y="326"/>
                    </a:lnTo>
                    <a:lnTo>
                      <a:pt x="363" y="326"/>
                    </a:lnTo>
                    <a:lnTo>
                      <a:pt x="359" y="328"/>
                    </a:lnTo>
                    <a:lnTo>
                      <a:pt x="354" y="328"/>
                    </a:lnTo>
                    <a:lnTo>
                      <a:pt x="351" y="326"/>
                    </a:lnTo>
                    <a:lnTo>
                      <a:pt x="344" y="324"/>
                    </a:lnTo>
                    <a:lnTo>
                      <a:pt x="339" y="319"/>
                    </a:lnTo>
                    <a:lnTo>
                      <a:pt x="335" y="318"/>
                    </a:lnTo>
                    <a:lnTo>
                      <a:pt x="332" y="319"/>
                    </a:lnTo>
                    <a:lnTo>
                      <a:pt x="327" y="318"/>
                    </a:lnTo>
                    <a:lnTo>
                      <a:pt x="323" y="319"/>
                    </a:lnTo>
                    <a:lnTo>
                      <a:pt x="318" y="318"/>
                    </a:lnTo>
                    <a:lnTo>
                      <a:pt x="318" y="316"/>
                    </a:lnTo>
                    <a:lnTo>
                      <a:pt x="317" y="313"/>
                    </a:lnTo>
                    <a:lnTo>
                      <a:pt x="317" y="307"/>
                    </a:lnTo>
                    <a:lnTo>
                      <a:pt x="317" y="304"/>
                    </a:lnTo>
                    <a:lnTo>
                      <a:pt x="313" y="301"/>
                    </a:lnTo>
                    <a:lnTo>
                      <a:pt x="312" y="297"/>
                    </a:lnTo>
                    <a:lnTo>
                      <a:pt x="306" y="295"/>
                    </a:lnTo>
                    <a:lnTo>
                      <a:pt x="303" y="292"/>
                    </a:lnTo>
                    <a:lnTo>
                      <a:pt x="301" y="294"/>
                    </a:lnTo>
                    <a:lnTo>
                      <a:pt x="300" y="297"/>
                    </a:lnTo>
                    <a:lnTo>
                      <a:pt x="300" y="301"/>
                    </a:lnTo>
                    <a:lnTo>
                      <a:pt x="296" y="301"/>
                    </a:lnTo>
                    <a:lnTo>
                      <a:pt x="293" y="299"/>
                    </a:lnTo>
                    <a:lnTo>
                      <a:pt x="291" y="295"/>
                    </a:lnTo>
                    <a:lnTo>
                      <a:pt x="286" y="295"/>
                    </a:lnTo>
                    <a:lnTo>
                      <a:pt x="284" y="295"/>
                    </a:lnTo>
                    <a:lnTo>
                      <a:pt x="284" y="297"/>
                    </a:lnTo>
                    <a:lnTo>
                      <a:pt x="282" y="299"/>
                    </a:lnTo>
                    <a:lnTo>
                      <a:pt x="274" y="299"/>
                    </a:lnTo>
                    <a:lnTo>
                      <a:pt x="267" y="290"/>
                    </a:lnTo>
                    <a:lnTo>
                      <a:pt x="262" y="285"/>
                    </a:lnTo>
                    <a:lnTo>
                      <a:pt x="260" y="282"/>
                    </a:lnTo>
                    <a:lnTo>
                      <a:pt x="259" y="278"/>
                    </a:lnTo>
                    <a:lnTo>
                      <a:pt x="253" y="275"/>
                    </a:lnTo>
                    <a:lnTo>
                      <a:pt x="253" y="275"/>
                    </a:lnTo>
                    <a:lnTo>
                      <a:pt x="250" y="277"/>
                    </a:lnTo>
                    <a:lnTo>
                      <a:pt x="248" y="277"/>
                    </a:lnTo>
                    <a:lnTo>
                      <a:pt x="248" y="258"/>
                    </a:lnTo>
                    <a:lnTo>
                      <a:pt x="250" y="227"/>
                    </a:lnTo>
                    <a:lnTo>
                      <a:pt x="252" y="210"/>
                    </a:lnTo>
                    <a:lnTo>
                      <a:pt x="252" y="184"/>
                    </a:lnTo>
                    <a:lnTo>
                      <a:pt x="253" y="164"/>
                    </a:lnTo>
                    <a:lnTo>
                      <a:pt x="253" y="135"/>
                    </a:lnTo>
                    <a:lnTo>
                      <a:pt x="255" y="116"/>
                    </a:lnTo>
                    <a:lnTo>
                      <a:pt x="257" y="70"/>
                    </a:lnTo>
                    <a:lnTo>
                      <a:pt x="257" y="68"/>
                    </a:lnTo>
                    <a:lnTo>
                      <a:pt x="209" y="68"/>
                    </a:lnTo>
                    <a:lnTo>
                      <a:pt x="175" y="65"/>
                    </a:lnTo>
                    <a:lnTo>
                      <a:pt x="163" y="65"/>
                    </a:lnTo>
                    <a:lnTo>
                      <a:pt x="118" y="61"/>
                    </a:lnTo>
                    <a:lnTo>
                      <a:pt x="83" y="60"/>
                    </a:lnTo>
                    <a:lnTo>
                      <a:pt x="72" y="60"/>
                    </a:lnTo>
                    <a:lnTo>
                      <a:pt x="0" y="54"/>
                    </a:lnTo>
                    <a:lnTo>
                      <a:pt x="4" y="0"/>
                    </a:lnTo>
                    <a:lnTo>
                      <a:pt x="86" y="7"/>
                    </a:lnTo>
                    <a:lnTo>
                      <a:pt x="88" y="7"/>
                    </a:lnTo>
                    <a:lnTo>
                      <a:pt x="127" y="8"/>
                    </a:lnTo>
                    <a:lnTo>
                      <a:pt x="168" y="10"/>
                    </a:lnTo>
                    <a:lnTo>
                      <a:pt x="178" y="10"/>
                    </a:lnTo>
                    <a:lnTo>
                      <a:pt x="206" y="12"/>
                    </a:lnTo>
                    <a:lnTo>
                      <a:pt x="252" y="13"/>
                    </a:lnTo>
                    <a:lnTo>
                      <a:pt x="259" y="15"/>
                    </a:lnTo>
                    <a:lnTo>
                      <a:pt x="298" y="17"/>
                    </a:lnTo>
                    <a:lnTo>
                      <a:pt x="306" y="17"/>
                    </a:lnTo>
                    <a:lnTo>
                      <a:pt x="344" y="17"/>
                    </a:lnTo>
                    <a:lnTo>
                      <a:pt x="383" y="19"/>
                    </a:lnTo>
                    <a:lnTo>
                      <a:pt x="399" y="19"/>
                    </a:lnTo>
                    <a:lnTo>
                      <a:pt x="419" y="20"/>
                    </a:lnTo>
                    <a:lnTo>
                      <a:pt x="445" y="20"/>
                    </a:lnTo>
                    <a:lnTo>
                      <a:pt x="474" y="20"/>
                    </a:lnTo>
                    <a:lnTo>
                      <a:pt x="503" y="20"/>
                    </a:lnTo>
                    <a:lnTo>
                      <a:pt x="535" y="22"/>
                    </a:lnTo>
                    <a:lnTo>
                      <a:pt x="554" y="22"/>
                    </a:lnTo>
                    <a:lnTo>
                      <a:pt x="599" y="22"/>
                    </a:lnTo>
                    <a:lnTo>
                      <a:pt x="602" y="22"/>
                    </a:lnTo>
                    <a:lnTo>
                      <a:pt x="617" y="22"/>
                    </a:lnTo>
                    <a:lnTo>
                      <a:pt x="640" y="22"/>
                    </a:lnTo>
                    <a:lnTo>
                      <a:pt x="650" y="22"/>
                    </a:lnTo>
                    <a:lnTo>
                      <a:pt x="677" y="20"/>
                    </a:lnTo>
                    <a:lnTo>
                      <a:pt x="681" y="20"/>
                    </a:lnTo>
                    <a:lnTo>
                      <a:pt x="717" y="20"/>
                    </a:lnTo>
                    <a:lnTo>
                      <a:pt x="717" y="46"/>
                    </a:lnTo>
                    <a:lnTo>
                      <a:pt x="717" y="56"/>
                    </a:lnTo>
                    <a:lnTo>
                      <a:pt x="717" y="75"/>
                    </a:lnTo>
                    <a:lnTo>
                      <a:pt x="718" y="77"/>
                    </a:lnTo>
                    <a:lnTo>
                      <a:pt x="723" y="111"/>
                    </a:lnTo>
                    <a:lnTo>
                      <a:pt x="723" y="118"/>
                    </a:lnTo>
                    <a:lnTo>
                      <a:pt x="730" y="154"/>
                    </a:lnTo>
                    <a:lnTo>
                      <a:pt x="732" y="167"/>
                    </a:lnTo>
                    <a:lnTo>
                      <a:pt x="735" y="193"/>
                    </a:lnTo>
                    <a:lnTo>
                      <a:pt x="735" y="244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lIns="44450" tIns="44450" rIns="44450" bIns="4445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53565A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3" name="Freeform 43">
                <a:extLst>
                  <a:ext uri="{FF2B5EF4-FFF2-40B4-BE49-F238E27FC236}">
                    <a16:creationId xmlns:a16="http://schemas.microsoft.com/office/drawing/2014/main" id="{A6CB4A0A-3D81-4B0F-9042-72E09AB20F3C}"/>
                  </a:ext>
                </a:extLst>
              </p:cNvPr>
              <p:cNvSpPr>
                <a:spLocks noEditPoints="1"/>
              </p:cNvSpPr>
              <p:nvPr/>
            </p:nvSpPr>
            <p:spPr bwMode="gray">
              <a:xfrm>
                <a:off x="6902649" y="3894639"/>
                <a:ext cx="1210917" cy="528166"/>
              </a:xfrm>
              <a:custGeom>
                <a:avLst/>
                <a:gdLst/>
                <a:ahLst/>
                <a:cxnLst>
                  <a:cxn ang="0">
                    <a:pos x="5" y="256"/>
                  </a:cxn>
                  <a:cxn ang="0">
                    <a:pos x="20" y="247"/>
                  </a:cxn>
                  <a:cxn ang="0">
                    <a:pos x="30" y="227"/>
                  </a:cxn>
                  <a:cxn ang="0">
                    <a:pos x="58" y="218"/>
                  </a:cxn>
                  <a:cxn ang="0">
                    <a:pos x="78" y="205"/>
                  </a:cxn>
                  <a:cxn ang="0">
                    <a:pos x="90" y="191"/>
                  </a:cxn>
                  <a:cxn ang="0">
                    <a:pos x="109" y="176"/>
                  </a:cxn>
                  <a:cxn ang="0">
                    <a:pos x="119" y="165"/>
                  </a:cxn>
                  <a:cxn ang="0">
                    <a:pos x="133" y="155"/>
                  </a:cxn>
                  <a:cxn ang="0">
                    <a:pos x="141" y="160"/>
                  </a:cxn>
                  <a:cxn ang="0">
                    <a:pos x="160" y="142"/>
                  </a:cxn>
                  <a:cxn ang="0">
                    <a:pos x="181" y="138"/>
                  </a:cxn>
                  <a:cxn ang="0">
                    <a:pos x="205" y="112"/>
                  </a:cxn>
                  <a:cxn ang="0">
                    <a:pos x="203" y="85"/>
                  </a:cxn>
                  <a:cxn ang="0">
                    <a:pos x="307" y="71"/>
                  </a:cxn>
                  <a:cxn ang="0">
                    <a:pos x="411" y="54"/>
                  </a:cxn>
                  <a:cxn ang="0">
                    <a:pos x="487" y="41"/>
                  </a:cxn>
                  <a:cxn ang="0">
                    <a:pos x="582" y="22"/>
                  </a:cxn>
                  <a:cxn ang="0">
                    <a:pos x="652" y="7"/>
                  </a:cxn>
                  <a:cxn ang="0">
                    <a:pos x="685" y="13"/>
                  </a:cxn>
                  <a:cxn ang="0">
                    <a:pos x="692" y="22"/>
                  </a:cxn>
                  <a:cxn ang="0">
                    <a:pos x="690" y="32"/>
                  </a:cxn>
                  <a:cxn ang="0">
                    <a:pos x="671" y="30"/>
                  </a:cxn>
                  <a:cxn ang="0">
                    <a:pos x="663" y="42"/>
                  </a:cxn>
                  <a:cxn ang="0">
                    <a:pos x="642" y="70"/>
                  </a:cxn>
                  <a:cxn ang="0">
                    <a:pos x="629" y="41"/>
                  </a:cxn>
                  <a:cxn ang="0">
                    <a:pos x="625" y="48"/>
                  </a:cxn>
                  <a:cxn ang="0">
                    <a:pos x="659" y="70"/>
                  </a:cxn>
                  <a:cxn ang="0">
                    <a:pos x="692" y="87"/>
                  </a:cxn>
                  <a:cxn ang="0">
                    <a:pos x="697" y="71"/>
                  </a:cxn>
                  <a:cxn ang="0">
                    <a:pos x="711" y="97"/>
                  </a:cxn>
                  <a:cxn ang="0">
                    <a:pos x="666" y="121"/>
                  </a:cxn>
                  <a:cxn ang="0">
                    <a:pos x="652" y="130"/>
                  </a:cxn>
                  <a:cxn ang="0">
                    <a:pos x="658" y="148"/>
                  </a:cxn>
                  <a:cxn ang="0">
                    <a:pos x="661" y="162"/>
                  </a:cxn>
                  <a:cxn ang="0">
                    <a:pos x="634" y="174"/>
                  </a:cxn>
                  <a:cxn ang="0">
                    <a:pos x="639" y="188"/>
                  </a:cxn>
                  <a:cxn ang="0">
                    <a:pos x="680" y="179"/>
                  </a:cxn>
                  <a:cxn ang="0">
                    <a:pos x="668" y="206"/>
                  </a:cxn>
                  <a:cxn ang="0">
                    <a:pos x="596" y="249"/>
                  </a:cxn>
                  <a:cxn ang="0">
                    <a:pos x="572" y="283"/>
                  </a:cxn>
                  <a:cxn ang="0">
                    <a:pos x="564" y="316"/>
                  </a:cxn>
                  <a:cxn ang="0">
                    <a:pos x="427" y="261"/>
                  </a:cxn>
                  <a:cxn ang="0">
                    <a:pos x="328" y="259"/>
                  </a:cxn>
                  <a:cxn ang="0">
                    <a:pos x="292" y="234"/>
                  </a:cxn>
                  <a:cxn ang="0">
                    <a:pos x="280" y="230"/>
                  </a:cxn>
                  <a:cxn ang="0">
                    <a:pos x="200" y="239"/>
                  </a:cxn>
                  <a:cxn ang="0">
                    <a:pos x="167" y="244"/>
                  </a:cxn>
                  <a:cxn ang="0">
                    <a:pos x="153" y="249"/>
                  </a:cxn>
                  <a:cxn ang="0">
                    <a:pos x="138" y="258"/>
                  </a:cxn>
                  <a:cxn ang="0">
                    <a:pos x="70" y="278"/>
                  </a:cxn>
                  <a:cxn ang="0">
                    <a:pos x="682" y="1"/>
                  </a:cxn>
                  <a:cxn ang="0">
                    <a:pos x="678" y="1"/>
                  </a:cxn>
                  <a:cxn ang="0">
                    <a:pos x="717" y="49"/>
                  </a:cxn>
                  <a:cxn ang="0">
                    <a:pos x="738" y="75"/>
                  </a:cxn>
                  <a:cxn ang="0">
                    <a:pos x="750" y="126"/>
                  </a:cxn>
                  <a:cxn ang="0">
                    <a:pos x="724" y="145"/>
                  </a:cxn>
                  <a:cxn ang="0">
                    <a:pos x="712" y="159"/>
                  </a:cxn>
                  <a:cxn ang="0">
                    <a:pos x="683" y="198"/>
                  </a:cxn>
                </a:cxnLst>
                <a:rect l="0" t="0" r="r" b="b"/>
                <a:pathLst>
                  <a:path w="752" h="328">
                    <a:moveTo>
                      <a:pt x="29" y="283"/>
                    </a:moveTo>
                    <a:lnTo>
                      <a:pt x="17" y="285"/>
                    </a:lnTo>
                    <a:lnTo>
                      <a:pt x="0" y="287"/>
                    </a:lnTo>
                    <a:lnTo>
                      <a:pt x="0" y="263"/>
                    </a:lnTo>
                    <a:lnTo>
                      <a:pt x="5" y="256"/>
                    </a:lnTo>
                    <a:lnTo>
                      <a:pt x="8" y="258"/>
                    </a:lnTo>
                    <a:lnTo>
                      <a:pt x="15" y="258"/>
                    </a:lnTo>
                    <a:lnTo>
                      <a:pt x="20" y="254"/>
                    </a:lnTo>
                    <a:lnTo>
                      <a:pt x="20" y="251"/>
                    </a:lnTo>
                    <a:lnTo>
                      <a:pt x="20" y="247"/>
                    </a:lnTo>
                    <a:lnTo>
                      <a:pt x="22" y="242"/>
                    </a:lnTo>
                    <a:lnTo>
                      <a:pt x="20" y="239"/>
                    </a:lnTo>
                    <a:lnTo>
                      <a:pt x="25" y="234"/>
                    </a:lnTo>
                    <a:lnTo>
                      <a:pt x="29" y="230"/>
                    </a:lnTo>
                    <a:lnTo>
                      <a:pt x="30" y="227"/>
                    </a:lnTo>
                    <a:lnTo>
                      <a:pt x="35" y="225"/>
                    </a:lnTo>
                    <a:lnTo>
                      <a:pt x="39" y="220"/>
                    </a:lnTo>
                    <a:lnTo>
                      <a:pt x="47" y="218"/>
                    </a:lnTo>
                    <a:lnTo>
                      <a:pt x="53" y="217"/>
                    </a:lnTo>
                    <a:lnTo>
                      <a:pt x="58" y="218"/>
                    </a:lnTo>
                    <a:lnTo>
                      <a:pt x="63" y="217"/>
                    </a:lnTo>
                    <a:lnTo>
                      <a:pt x="66" y="212"/>
                    </a:lnTo>
                    <a:lnTo>
                      <a:pt x="71" y="208"/>
                    </a:lnTo>
                    <a:lnTo>
                      <a:pt x="75" y="205"/>
                    </a:lnTo>
                    <a:lnTo>
                      <a:pt x="78" y="205"/>
                    </a:lnTo>
                    <a:lnTo>
                      <a:pt x="82" y="200"/>
                    </a:lnTo>
                    <a:lnTo>
                      <a:pt x="82" y="200"/>
                    </a:lnTo>
                    <a:lnTo>
                      <a:pt x="83" y="196"/>
                    </a:lnTo>
                    <a:lnTo>
                      <a:pt x="87" y="195"/>
                    </a:lnTo>
                    <a:lnTo>
                      <a:pt x="90" y="191"/>
                    </a:lnTo>
                    <a:lnTo>
                      <a:pt x="92" y="191"/>
                    </a:lnTo>
                    <a:lnTo>
                      <a:pt x="97" y="188"/>
                    </a:lnTo>
                    <a:lnTo>
                      <a:pt x="104" y="188"/>
                    </a:lnTo>
                    <a:lnTo>
                      <a:pt x="106" y="186"/>
                    </a:lnTo>
                    <a:lnTo>
                      <a:pt x="109" y="176"/>
                    </a:lnTo>
                    <a:lnTo>
                      <a:pt x="107" y="171"/>
                    </a:lnTo>
                    <a:lnTo>
                      <a:pt x="109" y="169"/>
                    </a:lnTo>
                    <a:lnTo>
                      <a:pt x="112" y="167"/>
                    </a:lnTo>
                    <a:lnTo>
                      <a:pt x="118" y="171"/>
                    </a:lnTo>
                    <a:lnTo>
                      <a:pt x="119" y="165"/>
                    </a:lnTo>
                    <a:lnTo>
                      <a:pt x="119" y="162"/>
                    </a:lnTo>
                    <a:lnTo>
                      <a:pt x="119" y="162"/>
                    </a:lnTo>
                    <a:lnTo>
                      <a:pt x="129" y="153"/>
                    </a:lnTo>
                    <a:lnTo>
                      <a:pt x="129" y="153"/>
                    </a:lnTo>
                    <a:lnTo>
                      <a:pt x="133" y="155"/>
                    </a:lnTo>
                    <a:lnTo>
                      <a:pt x="133" y="157"/>
                    </a:lnTo>
                    <a:lnTo>
                      <a:pt x="133" y="159"/>
                    </a:lnTo>
                    <a:lnTo>
                      <a:pt x="135" y="164"/>
                    </a:lnTo>
                    <a:lnTo>
                      <a:pt x="138" y="164"/>
                    </a:lnTo>
                    <a:lnTo>
                      <a:pt x="141" y="160"/>
                    </a:lnTo>
                    <a:lnTo>
                      <a:pt x="145" y="159"/>
                    </a:lnTo>
                    <a:lnTo>
                      <a:pt x="148" y="148"/>
                    </a:lnTo>
                    <a:lnTo>
                      <a:pt x="152" y="147"/>
                    </a:lnTo>
                    <a:lnTo>
                      <a:pt x="157" y="143"/>
                    </a:lnTo>
                    <a:lnTo>
                      <a:pt x="160" y="142"/>
                    </a:lnTo>
                    <a:lnTo>
                      <a:pt x="165" y="138"/>
                    </a:lnTo>
                    <a:lnTo>
                      <a:pt x="169" y="138"/>
                    </a:lnTo>
                    <a:lnTo>
                      <a:pt x="172" y="143"/>
                    </a:lnTo>
                    <a:lnTo>
                      <a:pt x="176" y="142"/>
                    </a:lnTo>
                    <a:lnTo>
                      <a:pt x="181" y="138"/>
                    </a:lnTo>
                    <a:lnTo>
                      <a:pt x="186" y="123"/>
                    </a:lnTo>
                    <a:lnTo>
                      <a:pt x="188" y="119"/>
                    </a:lnTo>
                    <a:lnTo>
                      <a:pt x="194" y="114"/>
                    </a:lnTo>
                    <a:lnTo>
                      <a:pt x="203" y="112"/>
                    </a:lnTo>
                    <a:lnTo>
                      <a:pt x="205" y="112"/>
                    </a:lnTo>
                    <a:lnTo>
                      <a:pt x="201" y="109"/>
                    </a:lnTo>
                    <a:lnTo>
                      <a:pt x="200" y="107"/>
                    </a:lnTo>
                    <a:lnTo>
                      <a:pt x="203" y="97"/>
                    </a:lnTo>
                    <a:lnTo>
                      <a:pt x="201" y="92"/>
                    </a:lnTo>
                    <a:lnTo>
                      <a:pt x="203" y="85"/>
                    </a:lnTo>
                    <a:lnTo>
                      <a:pt x="230" y="82"/>
                    </a:lnTo>
                    <a:lnTo>
                      <a:pt x="268" y="77"/>
                    </a:lnTo>
                    <a:lnTo>
                      <a:pt x="273" y="77"/>
                    </a:lnTo>
                    <a:lnTo>
                      <a:pt x="294" y="73"/>
                    </a:lnTo>
                    <a:lnTo>
                      <a:pt x="307" y="71"/>
                    </a:lnTo>
                    <a:lnTo>
                      <a:pt x="341" y="66"/>
                    </a:lnTo>
                    <a:lnTo>
                      <a:pt x="343" y="66"/>
                    </a:lnTo>
                    <a:lnTo>
                      <a:pt x="369" y="63"/>
                    </a:lnTo>
                    <a:lnTo>
                      <a:pt x="386" y="60"/>
                    </a:lnTo>
                    <a:lnTo>
                      <a:pt x="411" y="54"/>
                    </a:lnTo>
                    <a:lnTo>
                      <a:pt x="417" y="54"/>
                    </a:lnTo>
                    <a:lnTo>
                      <a:pt x="446" y="49"/>
                    </a:lnTo>
                    <a:lnTo>
                      <a:pt x="451" y="48"/>
                    </a:lnTo>
                    <a:lnTo>
                      <a:pt x="475" y="44"/>
                    </a:lnTo>
                    <a:lnTo>
                      <a:pt x="487" y="41"/>
                    </a:lnTo>
                    <a:lnTo>
                      <a:pt x="509" y="36"/>
                    </a:lnTo>
                    <a:lnTo>
                      <a:pt x="521" y="34"/>
                    </a:lnTo>
                    <a:lnTo>
                      <a:pt x="533" y="32"/>
                    </a:lnTo>
                    <a:lnTo>
                      <a:pt x="570" y="24"/>
                    </a:lnTo>
                    <a:lnTo>
                      <a:pt x="582" y="22"/>
                    </a:lnTo>
                    <a:lnTo>
                      <a:pt x="603" y="17"/>
                    </a:lnTo>
                    <a:lnTo>
                      <a:pt x="603" y="17"/>
                    </a:lnTo>
                    <a:lnTo>
                      <a:pt x="634" y="12"/>
                    </a:lnTo>
                    <a:lnTo>
                      <a:pt x="639" y="10"/>
                    </a:lnTo>
                    <a:lnTo>
                      <a:pt x="652" y="7"/>
                    </a:lnTo>
                    <a:lnTo>
                      <a:pt x="670" y="3"/>
                    </a:lnTo>
                    <a:lnTo>
                      <a:pt x="676" y="1"/>
                    </a:lnTo>
                    <a:lnTo>
                      <a:pt x="678" y="7"/>
                    </a:lnTo>
                    <a:lnTo>
                      <a:pt x="675" y="8"/>
                    </a:lnTo>
                    <a:lnTo>
                      <a:pt x="685" y="13"/>
                    </a:lnTo>
                    <a:lnTo>
                      <a:pt x="687" y="15"/>
                    </a:lnTo>
                    <a:lnTo>
                      <a:pt x="683" y="15"/>
                    </a:lnTo>
                    <a:lnTo>
                      <a:pt x="688" y="20"/>
                    </a:lnTo>
                    <a:lnTo>
                      <a:pt x="690" y="13"/>
                    </a:lnTo>
                    <a:lnTo>
                      <a:pt x="692" y="22"/>
                    </a:lnTo>
                    <a:lnTo>
                      <a:pt x="707" y="44"/>
                    </a:lnTo>
                    <a:lnTo>
                      <a:pt x="709" y="49"/>
                    </a:lnTo>
                    <a:lnTo>
                      <a:pt x="704" y="46"/>
                    </a:lnTo>
                    <a:lnTo>
                      <a:pt x="695" y="32"/>
                    </a:lnTo>
                    <a:lnTo>
                      <a:pt x="690" y="32"/>
                    </a:lnTo>
                    <a:lnTo>
                      <a:pt x="692" y="27"/>
                    </a:lnTo>
                    <a:lnTo>
                      <a:pt x="685" y="27"/>
                    </a:lnTo>
                    <a:lnTo>
                      <a:pt x="692" y="39"/>
                    </a:lnTo>
                    <a:lnTo>
                      <a:pt x="690" y="42"/>
                    </a:lnTo>
                    <a:lnTo>
                      <a:pt x="671" y="30"/>
                    </a:lnTo>
                    <a:lnTo>
                      <a:pt x="668" y="32"/>
                    </a:lnTo>
                    <a:lnTo>
                      <a:pt x="680" y="44"/>
                    </a:lnTo>
                    <a:lnTo>
                      <a:pt x="678" y="48"/>
                    </a:lnTo>
                    <a:lnTo>
                      <a:pt x="670" y="48"/>
                    </a:lnTo>
                    <a:lnTo>
                      <a:pt x="663" y="42"/>
                    </a:lnTo>
                    <a:lnTo>
                      <a:pt x="668" y="53"/>
                    </a:lnTo>
                    <a:lnTo>
                      <a:pt x="651" y="60"/>
                    </a:lnTo>
                    <a:lnTo>
                      <a:pt x="656" y="61"/>
                    </a:lnTo>
                    <a:lnTo>
                      <a:pt x="649" y="68"/>
                    </a:lnTo>
                    <a:lnTo>
                      <a:pt x="642" y="70"/>
                    </a:lnTo>
                    <a:lnTo>
                      <a:pt x="637" y="65"/>
                    </a:lnTo>
                    <a:lnTo>
                      <a:pt x="639" y="66"/>
                    </a:lnTo>
                    <a:lnTo>
                      <a:pt x="634" y="66"/>
                    </a:lnTo>
                    <a:lnTo>
                      <a:pt x="629" y="56"/>
                    </a:lnTo>
                    <a:lnTo>
                      <a:pt x="629" y="41"/>
                    </a:lnTo>
                    <a:lnTo>
                      <a:pt x="620" y="36"/>
                    </a:lnTo>
                    <a:lnTo>
                      <a:pt x="606" y="34"/>
                    </a:lnTo>
                    <a:lnTo>
                      <a:pt x="623" y="39"/>
                    </a:lnTo>
                    <a:lnTo>
                      <a:pt x="627" y="44"/>
                    </a:lnTo>
                    <a:lnTo>
                      <a:pt x="625" y="48"/>
                    </a:lnTo>
                    <a:lnTo>
                      <a:pt x="625" y="58"/>
                    </a:lnTo>
                    <a:lnTo>
                      <a:pt x="635" y="73"/>
                    </a:lnTo>
                    <a:lnTo>
                      <a:pt x="632" y="80"/>
                    </a:lnTo>
                    <a:lnTo>
                      <a:pt x="635" y="78"/>
                    </a:lnTo>
                    <a:lnTo>
                      <a:pt x="659" y="70"/>
                    </a:lnTo>
                    <a:lnTo>
                      <a:pt x="663" y="73"/>
                    </a:lnTo>
                    <a:lnTo>
                      <a:pt x="676" y="66"/>
                    </a:lnTo>
                    <a:lnTo>
                      <a:pt x="687" y="65"/>
                    </a:lnTo>
                    <a:lnTo>
                      <a:pt x="693" y="68"/>
                    </a:lnTo>
                    <a:lnTo>
                      <a:pt x="692" y="87"/>
                    </a:lnTo>
                    <a:lnTo>
                      <a:pt x="697" y="94"/>
                    </a:lnTo>
                    <a:lnTo>
                      <a:pt x="687" y="95"/>
                    </a:lnTo>
                    <a:lnTo>
                      <a:pt x="692" y="97"/>
                    </a:lnTo>
                    <a:lnTo>
                      <a:pt x="699" y="95"/>
                    </a:lnTo>
                    <a:lnTo>
                      <a:pt x="697" y="71"/>
                    </a:lnTo>
                    <a:lnTo>
                      <a:pt x="711" y="65"/>
                    </a:lnTo>
                    <a:lnTo>
                      <a:pt x="717" y="70"/>
                    </a:lnTo>
                    <a:lnTo>
                      <a:pt x="724" y="90"/>
                    </a:lnTo>
                    <a:lnTo>
                      <a:pt x="721" y="101"/>
                    </a:lnTo>
                    <a:lnTo>
                      <a:pt x="711" y="97"/>
                    </a:lnTo>
                    <a:lnTo>
                      <a:pt x="702" y="123"/>
                    </a:lnTo>
                    <a:lnTo>
                      <a:pt x="692" y="133"/>
                    </a:lnTo>
                    <a:lnTo>
                      <a:pt x="664" y="130"/>
                    </a:lnTo>
                    <a:lnTo>
                      <a:pt x="661" y="128"/>
                    </a:lnTo>
                    <a:lnTo>
                      <a:pt x="666" y="121"/>
                    </a:lnTo>
                    <a:lnTo>
                      <a:pt x="666" y="116"/>
                    </a:lnTo>
                    <a:lnTo>
                      <a:pt x="659" y="114"/>
                    </a:lnTo>
                    <a:lnTo>
                      <a:pt x="661" y="118"/>
                    </a:lnTo>
                    <a:lnTo>
                      <a:pt x="649" y="121"/>
                    </a:lnTo>
                    <a:lnTo>
                      <a:pt x="652" y="130"/>
                    </a:lnTo>
                    <a:lnTo>
                      <a:pt x="646" y="135"/>
                    </a:lnTo>
                    <a:lnTo>
                      <a:pt x="610" y="126"/>
                    </a:lnTo>
                    <a:lnTo>
                      <a:pt x="622" y="136"/>
                    </a:lnTo>
                    <a:lnTo>
                      <a:pt x="649" y="142"/>
                    </a:lnTo>
                    <a:lnTo>
                      <a:pt x="658" y="148"/>
                    </a:lnTo>
                    <a:lnTo>
                      <a:pt x="658" y="143"/>
                    </a:lnTo>
                    <a:lnTo>
                      <a:pt x="663" y="143"/>
                    </a:lnTo>
                    <a:lnTo>
                      <a:pt x="666" y="148"/>
                    </a:lnTo>
                    <a:lnTo>
                      <a:pt x="658" y="159"/>
                    </a:lnTo>
                    <a:lnTo>
                      <a:pt x="661" y="162"/>
                    </a:lnTo>
                    <a:lnTo>
                      <a:pt x="661" y="171"/>
                    </a:lnTo>
                    <a:lnTo>
                      <a:pt x="658" y="176"/>
                    </a:lnTo>
                    <a:lnTo>
                      <a:pt x="644" y="183"/>
                    </a:lnTo>
                    <a:lnTo>
                      <a:pt x="635" y="179"/>
                    </a:lnTo>
                    <a:lnTo>
                      <a:pt x="634" y="174"/>
                    </a:lnTo>
                    <a:lnTo>
                      <a:pt x="623" y="174"/>
                    </a:lnTo>
                    <a:lnTo>
                      <a:pt x="620" y="176"/>
                    </a:lnTo>
                    <a:lnTo>
                      <a:pt x="620" y="177"/>
                    </a:lnTo>
                    <a:lnTo>
                      <a:pt x="629" y="177"/>
                    </a:lnTo>
                    <a:lnTo>
                      <a:pt x="639" y="188"/>
                    </a:lnTo>
                    <a:lnTo>
                      <a:pt x="663" y="188"/>
                    </a:lnTo>
                    <a:lnTo>
                      <a:pt x="659" y="181"/>
                    </a:lnTo>
                    <a:lnTo>
                      <a:pt x="671" y="177"/>
                    </a:lnTo>
                    <a:lnTo>
                      <a:pt x="678" y="172"/>
                    </a:lnTo>
                    <a:lnTo>
                      <a:pt x="680" y="179"/>
                    </a:lnTo>
                    <a:lnTo>
                      <a:pt x="687" y="177"/>
                    </a:lnTo>
                    <a:lnTo>
                      <a:pt x="688" y="174"/>
                    </a:lnTo>
                    <a:lnTo>
                      <a:pt x="690" y="176"/>
                    </a:lnTo>
                    <a:lnTo>
                      <a:pt x="680" y="196"/>
                    </a:lnTo>
                    <a:lnTo>
                      <a:pt x="668" y="206"/>
                    </a:lnTo>
                    <a:lnTo>
                      <a:pt x="632" y="215"/>
                    </a:lnTo>
                    <a:lnTo>
                      <a:pt x="622" y="210"/>
                    </a:lnTo>
                    <a:lnTo>
                      <a:pt x="625" y="218"/>
                    </a:lnTo>
                    <a:lnTo>
                      <a:pt x="623" y="222"/>
                    </a:lnTo>
                    <a:lnTo>
                      <a:pt x="596" y="249"/>
                    </a:lnTo>
                    <a:lnTo>
                      <a:pt x="593" y="254"/>
                    </a:lnTo>
                    <a:lnTo>
                      <a:pt x="589" y="253"/>
                    </a:lnTo>
                    <a:lnTo>
                      <a:pt x="591" y="256"/>
                    </a:lnTo>
                    <a:lnTo>
                      <a:pt x="581" y="270"/>
                    </a:lnTo>
                    <a:lnTo>
                      <a:pt x="572" y="283"/>
                    </a:lnTo>
                    <a:lnTo>
                      <a:pt x="572" y="297"/>
                    </a:lnTo>
                    <a:lnTo>
                      <a:pt x="570" y="299"/>
                    </a:lnTo>
                    <a:lnTo>
                      <a:pt x="565" y="285"/>
                    </a:lnTo>
                    <a:lnTo>
                      <a:pt x="569" y="306"/>
                    </a:lnTo>
                    <a:lnTo>
                      <a:pt x="564" y="316"/>
                    </a:lnTo>
                    <a:lnTo>
                      <a:pt x="517" y="328"/>
                    </a:lnTo>
                    <a:lnTo>
                      <a:pt x="509" y="323"/>
                    </a:lnTo>
                    <a:lnTo>
                      <a:pt x="466" y="290"/>
                    </a:lnTo>
                    <a:lnTo>
                      <a:pt x="427" y="263"/>
                    </a:lnTo>
                    <a:lnTo>
                      <a:pt x="427" y="261"/>
                    </a:lnTo>
                    <a:lnTo>
                      <a:pt x="405" y="247"/>
                    </a:lnTo>
                    <a:lnTo>
                      <a:pt x="403" y="247"/>
                    </a:lnTo>
                    <a:lnTo>
                      <a:pt x="382" y="251"/>
                    </a:lnTo>
                    <a:lnTo>
                      <a:pt x="348" y="256"/>
                    </a:lnTo>
                    <a:lnTo>
                      <a:pt x="328" y="259"/>
                    </a:lnTo>
                    <a:lnTo>
                      <a:pt x="307" y="263"/>
                    </a:lnTo>
                    <a:lnTo>
                      <a:pt x="306" y="249"/>
                    </a:lnTo>
                    <a:lnTo>
                      <a:pt x="300" y="242"/>
                    </a:lnTo>
                    <a:lnTo>
                      <a:pt x="295" y="237"/>
                    </a:lnTo>
                    <a:lnTo>
                      <a:pt x="292" y="234"/>
                    </a:lnTo>
                    <a:lnTo>
                      <a:pt x="283" y="242"/>
                    </a:lnTo>
                    <a:lnTo>
                      <a:pt x="280" y="239"/>
                    </a:lnTo>
                    <a:lnTo>
                      <a:pt x="283" y="234"/>
                    </a:lnTo>
                    <a:lnTo>
                      <a:pt x="280" y="232"/>
                    </a:lnTo>
                    <a:lnTo>
                      <a:pt x="280" y="230"/>
                    </a:lnTo>
                    <a:lnTo>
                      <a:pt x="256" y="232"/>
                    </a:lnTo>
                    <a:lnTo>
                      <a:pt x="253" y="232"/>
                    </a:lnTo>
                    <a:lnTo>
                      <a:pt x="218" y="236"/>
                    </a:lnTo>
                    <a:lnTo>
                      <a:pt x="208" y="237"/>
                    </a:lnTo>
                    <a:lnTo>
                      <a:pt x="200" y="239"/>
                    </a:lnTo>
                    <a:lnTo>
                      <a:pt x="179" y="241"/>
                    </a:lnTo>
                    <a:lnTo>
                      <a:pt x="174" y="241"/>
                    </a:lnTo>
                    <a:lnTo>
                      <a:pt x="170" y="242"/>
                    </a:lnTo>
                    <a:lnTo>
                      <a:pt x="167" y="242"/>
                    </a:lnTo>
                    <a:lnTo>
                      <a:pt x="167" y="244"/>
                    </a:lnTo>
                    <a:lnTo>
                      <a:pt x="165" y="244"/>
                    </a:lnTo>
                    <a:lnTo>
                      <a:pt x="164" y="241"/>
                    </a:lnTo>
                    <a:lnTo>
                      <a:pt x="160" y="246"/>
                    </a:lnTo>
                    <a:lnTo>
                      <a:pt x="157" y="246"/>
                    </a:lnTo>
                    <a:lnTo>
                      <a:pt x="153" y="249"/>
                    </a:lnTo>
                    <a:lnTo>
                      <a:pt x="148" y="249"/>
                    </a:lnTo>
                    <a:lnTo>
                      <a:pt x="141" y="254"/>
                    </a:lnTo>
                    <a:lnTo>
                      <a:pt x="140" y="254"/>
                    </a:lnTo>
                    <a:lnTo>
                      <a:pt x="140" y="256"/>
                    </a:lnTo>
                    <a:lnTo>
                      <a:pt x="138" y="258"/>
                    </a:lnTo>
                    <a:lnTo>
                      <a:pt x="133" y="259"/>
                    </a:lnTo>
                    <a:lnTo>
                      <a:pt x="123" y="263"/>
                    </a:lnTo>
                    <a:lnTo>
                      <a:pt x="112" y="268"/>
                    </a:lnTo>
                    <a:lnTo>
                      <a:pt x="106" y="271"/>
                    </a:lnTo>
                    <a:lnTo>
                      <a:pt x="70" y="278"/>
                    </a:lnTo>
                    <a:lnTo>
                      <a:pt x="66" y="278"/>
                    </a:lnTo>
                    <a:lnTo>
                      <a:pt x="34" y="283"/>
                    </a:lnTo>
                    <a:lnTo>
                      <a:pt x="29" y="283"/>
                    </a:lnTo>
                    <a:close/>
                    <a:moveTo>
                      <a:pt x="678" y="1"/>
                    </a:moveTo>
                    <a:lnTo>
                      <a:pt x="682" y="1"/>
                    </a:lnTo>
                    <a:lnTo>
                      <a:pt x="688" y="1"/>
                    </a:lnTo>
                    <a:lnTo>
                      <a:pt x="688" y="8"/>
                    </a:lnTo>
                    <a:lnTo>
                      <a:pt x="685" y="8"/>
                    </a:lnTo>
                    <a:lnTo>
                      <a:pt x="683" y="5"/>
                    </a:lnTo>
                    <a:lnTo>
                      <a:pt x="678" y="1"/>
                    </a:lnTo>
                    <a:close/>
                    <a:moveTo>
                      <a:pt x="688" y="0"/>
                    </a:moveTo>
                    <a:lnTo>
                      <a:pt x="690" y="0"/>
                    </a:lnTo>
                    <a:lnTo>
                      <a:pt x="707" y="32"/>
                    </a:lnTo>
                    <a:lnTo>
                      <a:pt x="736" y="73"/>
                    </a:lnTo>
                    <a:lnTo>
                      <a:pt x="717" y="49"/>
                    </a:lnTo>
                    <a:lnTo>
                      <a:pt x="714" y="49"/>
                    </a:lnTo>
                    <a:lnTo>
                      <a:pt x="705" y="32"/>
                    </a:lnTo>
                    <a:lnTo>
                      <a:pt x="688" y="0"/>
                    </a:lnTo>
                    <a:close/>
                    <a:moveTo>
                      <a:pt x="743" y="85"/>
                    </a:moveTo>
                    <a:lnTo>
                      <a:pt x="738" y="75"/>
                    </a:lnTo>
                    <a:lnTo>
                      <a:pt x="748" y="90"/>
                    </a:lnTo>
                    <a:lnTo>
                      <a:pt x="752" y="133"/>
                    </a:lnTo>
                    <a:lnTo>
                      <a:pt x="733" y="142"/>
                    </a:lnTo>
                    <a:lnTo>
                      <a:pt x="736" y="135"/>
                    </a:lnTo>
                    <a:lnTo>
                      <a:pt x="750" y="126"/>
                    </a:lnTo>
                    <a:lnTo>
                      <a:pt x="748" y="95"/>
                    </a:lnTo>
                    <a:lnTo>
                      <a:pt x="743" y="85"/>
                    </a:lnTo>
                    <a:close/>
                    <a:moveTo>
                      <a:pt x="712" y="159"/>
                    </a:moveTo>
                    <a:lnTo>
                      <a:pt x="716" y="153"/>
                    </a:lnTo>
                    <a:lnTo>
                      <a:pt x="724" y="145"/>
                    </a:lnTo>
                    <a:lnTo>
                      <a:pt x="731" y="142"/>
                    </a:lnTo>
                    <a:lnTo>
                      <a:pt x="728" y="145"/>
                    </a:lnTo>
                    <a:lnTo>
                      <a:pt x="721" y="150"/>
                    </a:lnTo>
                    <a:lnTo>
                      <a:pt x="714" y="159"/>
                    </a:lnTo>
                    <a:lnTo>
                      <a:pt x="712" y="159"/>
                    </a:lnTo>
                    <a:close/>
                    <a:moveTo>
                      <a:pt x="678" y="218"/>
                    </a:moveTo>
                    <a:lnTo>
                      <a:pt x="676" y="217"/>
                    </a:lnTo>
                    <a:lnTo>
                      <a:pt x="678" y="215"/>
                    </a:lnTo>
                    <a:lnTo>
                      <a:pt x="682" y="206"/>
                    </a:lnTo>
                    <a:lnTo>
                      <a:pt x="683" y="198"/>
                    </a:lnTo>
                    <a:lnTo>
                      <a:pt x="688" y="191"/>
                    </a:lnTo>
                    <a:lnTo>
                      <a:pt x="693" y="184"/>
                    </a:lnTo>
                    <a:lnTo>
                      <a:pt x="682" y="206"/>
                    </a:lnTo>
                    <a:lnTo>
                      <a:pt x="678" y="218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lIns="44450" tIns="44450" rIns="44450" bIns="4445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53565A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4" name="Freeform 44">
                <a:extLst>
                  <a:ext uri="{FF2B5EF4-FFF2-40B4-BE49-F238E27FC236}">
                    <a16:creationId xmlns:a16="http://schemas.microsoft.com/office/drawing/2014/main" id="{3936C3D0-EB5E-4256-9AEA-72AED8669A8F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6065313" y="4026680"/>
                <a:ext cx="1167440" cy="404176"/>
              </a:xfrm>
              <a:custGeom>
                <a:avLst/>
                <a:gdLst/>
                <a:ahLst/>
                <a:cxnLst>
                  <a:cxn ang="0">
                    <a:pos x="540" y="165"/>
                  </a:cxn>
                  <a:cxn ang="0">
                    <a:pos x="528" y="176"/>
                  </a:cxn>
                  <a:cxn ang="0">
                    <a:pos x="494" y="208"/>
                  </a:cxn>
                  <a:cxn ang="0">
                    <a:pos x="463" y="212"/>
                  </a:cxn>
                  <a:cxn ang="0">
                    <a:pos x="408" y="218"/>
                  </a:cxn>
                  <a:cxn ang="0">
                    <a:pos x="306" y="227"/>
                  </a:cxn>
                  <a:cxn ang="0">
                    <a:pos x="234" y="232"/>
                  </a:cxn>
                  <a:cxn ang="0">
                    <a:pos x="169" y="239"/>
                  </a:cxn>
                  <a:cxn ang="0">
                    <a:pos x="113" y="244"/>
                  </a:cxn>
                  <a:cxn ang="0">
                    <a:pos x="51" y="248"/>
                  </a:cxn>
                  <a:cxn ang="0">
                    <a:pos x="10" y="242"/>
                  </a:cxn>
                  <a:cxn ang="0">
                    <a:pos x="19" y="237"/>
                  </a:cxn>
                  <a:cxn ang="0">
                    <a:pos x="19" y="227"/>
                  </a:cxn>
                  <a:cxn ang="0">
                    <a:pos x="10" y="220"/>
                  </a:cxn>
                  <a:cxn ang="0">
                    <a:pos x="15" y="212"/>
                  </a:cxn>
                  <a:cxn ang="0">
                    <a:pos x="14" y="205"/>
                  </a:cxn>
                  <a:cxn ang="0">
                    <a:pos x="9" y="205"/>
                  </a:cxn>
                  <a:cxn ang="0">
                    <a:pos x="17" y="200"/>
                  </a:cxn>
                  <a:cxn ang="0">
                    <a:pos x="24" y="201"/>
                  </a:cxn>
                  <a:cxn ang="0">
                    <a:pos x="24" y="189"/>
                  </a:cxn>
                  <a:cxn ang="0">
                    <a:pos x="29" y="191"/>
                  </a:cxn>
                  <a:cxn ang="0">
                    <a:pos x="34" y="181"/>
                  </a:cxn>
                  <a:cxn ang="0">
                    <a:pos x="31" y="179"/>
                  </a:cxn>
                  <a:cxn ang="0">
                    <a:pos x="29" y="169"/>
                  </a:cxn>
                  <a:cxn ang="0">
                    <a:pos x="39" y="162"/>
                  </a:cxn>
                  <a:cxn ang="0">
                    <a:pos x="46" y="157"/>
                  </a:cxn>
                  <a:cxn ang="0">
                    <a:pos x="43" y="150"/>
                  </a:cxn>
                  <a:cxn ang="0">
                    <a:pos x="51" y="150"/>
                  </a:cxn>
                  <a:cxn ang="0">
                    <a:pos x="46" y="138"/>
                  </a:cxn>
                  <a:cxn ang="0">
                    <a:pos x="53" y="123"/>
                  </a:cxn>
                  <a:cxn ang="0">
                    <a:pos x="44" y="113"/>
                  </a:cxn>
                  <a:cxn ang="0">
                    <a:pos x="58" y="111"/>
                  </a:cxn>
                  <a:cxn ang="0">
                    <a:pos x="51" y="102"/>
                  </a:cxn>
                  <a:cxn ang="0">
                    <a:pos x="55" y="92"/>
                  </a:cxn>
                  <a:cxn ang="0">
                    <a:pos x="60" y="89"/>
                  </a:cxn>
                  <a:cxn ang="0">
                    <a:pos x="72" y="83"/>
                  </a:cxn>
                  <a:cxn ang="0">
                    <a:pos x="144" y="80"/>
                  </a:cxn>
                  <a:cxn ang="0">
                    <a:pos x="183" y="66"/>
                  </a:cxn>
                  <a:cxn ang="0">
                    <a:pos x="212" y="58"/>
                  </a:cxn>
                  <a:cxn ang="0">
                    <a:pos x="265" y="53"/>
                  </a:cxn>
                  <a:cxn ang="0">
                    <a:pos x="338" y="46"/>
                  </a:cxn>
                  <a:cxn ang="0">
                    <a:pos x="415" y="39"/>
                  </a:cxn>
                  <a:cxn ang="0">
                    <a:pos x="460" y="37"/>
                  </a:cxn>
                  <a:cxn ang="0">
                    <a:pos x="532" y="29"/>
                  </a:cxn>
                  <a:cxn ang="0">
                    <a:pos x="588" y="20"/>
                  </a:cxn>
                  <a:cxn ang="0">
                    <a:pos x="624" y="17"/>
                  </a:cxn>
                  <a:cxn ang="0">
                    <a:pos x="682" y="8"/>
                  </a:cxn>
                  <a:cxn ang="0">
                    <a:pos x="725" y="0"/>
                  </a:cxn>
                  <a:cxn ang="0">
                    <a:pos x="720" y="25"/>
                  </a:cxn>
                  <a:cxn ang="0">
                    <a:pos x="714" y="32"/>
                  </a:cxn>
                  <a:cxn ang="0">
                    <a:pos x="696" y="60"/>
                  </a:cxn>
                  <a:cxn ang="0">
                    <a:pos x="680" y="60"/>
                  </a:cxn>
                  <a:cxn ang="0">
                    <a:pos x="665" y="77"/>
                  </a:cxn>
                  <a:cxn ang="0">
                    <a:pos x="653" y="77"/>
                  </a:cxn>
                  <a:cxn ang="0">
                    <a:pos x="649" y="71"/>
                  </a:cxn>
                  <a:cxn ang="0">
                    <a:pos x="638" y="89"/>
                  </a:cxn>
                  <a:cxn ang="0">
                    <a:pos x="629" y="94"/>
                  </a:cxn>
                  <a:cxn ang="0">
                    <a:pos x="612" y="109"/>
                  </a:cxn>
                  <a:cxn ang="0">
                    <a:pos x="602" y="118"/>
                  </a:cxn>
                  <a:cxn ang="0">
                    <a:pos x="591" y="126"/>
                  </a:cxn>
                  <a:cxn ang="0">
                    <a:pos x="573" y="135"/>
                  </a:cxn>
                  <a:cxn ang="0">
                    <a:pos x="550" y="145"/>
                  </a:cxn>
                </a:cxnLst>
                <a:rect l="0" t="0" r="r" b="b"/>
                <a:pathLst>
                  <a:path w="725" h="251">
                    <a:moveTo>
                      <a:pt x="545" y="152"/>
                    </a:moveTo>
                    <a:lnTo>
                      <a:pt x="540" y="157"/>
                    </a:lnTo>
                    <a:lnTo>
                      <a:pt x="542" y="160"/>
                    </a:lnTo>
                    <a:lnTo>
                      <a:pt x="540" y="165"/>
                    </a:lnTo>
                    <a:lnTo>
                      <a:pt x="540" y="169"/>
                    </a:lnTo>
                    <a:lnTo>
                      <a:pt x="540" y="172"/>
                    </a:lnTo>
                    <a:lnTo>
                      <a:pt x="535" y="176"/>
                    </a:lnTo>
                    <a:lnTo>
                      <a:pt x="528" y="176"/>
                    </a:lnTo>
                    <a:lnTo>
                      <a:pt x="525" y="174"/>
                    </a:lnTo>
                    <a:lnTo>
                      <a:pt x="520" y="181"/>
                    </a:lnTo>
                    <a:lnTo>
                      <a:pt x="520" y="205"/>
                    </a:lnTo>
                    <a:lnTo>
                      <a:pt x="494" y="208"/>
                    </a:lnTo>
                    <a:lnTo>
                      <a:pt x="480" y="210"/>
                    </a:lnTo>
                    <a:lnTo>
                      <a:pt x="479" y="210"/>
                    </a:lnTo>
                    <a:lnTo>
                      <a:pt x="463" y="212"/>
                    </a:lnTo>
                    <a:lnTo>
                      <a:pt x="463" y="212"/>
                    </a:lnTo>
                    <a:lnTo>
                      <a:pt x="438" y="215"/>
                    </a:lnTo>
                    <a:lnTo>
                      <a:pt x="429" y="215"/>
                    </a:lnTo>
                    <a:lnTo>
                      <a:pt x="420" y="217"/>
                    </a:lnTo>
                    <a:lnTo>
                      <a:pt x="408" y="218"/>
                    </a:lnTo>
                    <a:lnTo>
                      <a:pt x="386" y="220"/>
                    </a:lnTo>
                    <a:lnTo>
                      <a:pt x="347" y="224"/>
                    </a:lnTo>
                    <a:lnTo>
                      <a:pt x="347" y="224"/>
                    </a:lnTo>
                    <a:lnTo>
                      <a:pt x="306" y="227"/>
                    </a:lnTo>
                    <a:lnTo>
                      <a:pt x="303" y="229"/>
                    </a:lnTo>
                    <a:lnTo>
                      <a:pt x="268" y="230"/>
                    </a:lnTo>
                    <a:lnTo>
                      <a:pt x="268" y="230"/>
                    </a:lnTo>
                    <a:lnTo>
                      <a:pt x="234" y="232"/>
                    </a:lnTo>
                    <a:lnTo>
                      <a:pt x="202" y="236"/>
                    </a:lnTo>
                    <a:lnTo>
                      <a:pt x="183" y="237"/>
                    </a:lnTo>
                    <a:lnTo>
                      <a:pt x="183" y="237"/>
                    </a:lnTo>
                    <a:lnTo>
                      <a:pt x="169" y="239"/>
                    </a:lnTo>
                    <a:lnTo>
                      <a:pt x="168" y="239"/>
                    </a:lnTo>
                    <a:lnTo>
                      <a:pt x="132" y="242"/>
                    </a:lnTo>
                    <a:lnTo>
                      <a:pt x="130" y="242"/>
                    </a:lnTo>
                    <a:lnTo>
                      <a:pt x="113" y="244"/>
                    </a:lnTo>
                    <a:lnTo>
                      <a:pt x="96" y="246"/>
                    </a:lnTo>
                    <a:lnTo>
                      <a:pt x="84" y="246"/>
                    </a:lnTo>
                    <a:lnTo>
                      <a:pt x="56" y="248"/>
                    </a:lnTo>
                    <a:lnTo>
                      <a:pt x="51" y="248"/>
                    </a:lnTo>
                    <a:lnTo>
                      <a:pt x="0" y="251"/>
                    </a:lnTo>
                    <a:lnTo>
                      <a:pt x="0" y="246"/>
                    </a:lnTo>
                    <a:lnTo>
                      <a:pt x="9" y="246"/>
                    </a:lnTo>
                    <a:lnTo>
                      <a:pt x="10" y="242"/>
                    </a:lnTo>
                    <a:lnTo>
                      <a:pt x="10" y="239"/>
                    </a:lnTo>
                    <a:lnTo>
                      <a:pt x="10" y="237"/>
                    </a:lnTo>
                    <a:lnTo>
                      <a:pt x="12" y="236"/>
                    </a:lnTo>
                    <a:lnTo>
                      <a:pt x="19" y="237"/>
                    </a:lnTo>
                    <a:lnTo>
                      <a:pt x="19" y="234"/>
                    </a:lnTo>
                    <a:lnTo>
                      <a:pt x="19" y="232"/>
                    </a:lnTo>
                    <a:lnTo>
                      <a:pt x="19" y="230"/>
                    </a:lnTo>
                    <a:lnTo>
                      <a:pt x="19" y="227"/>
                    </a:lnTo>
                    <a:lnTo>
                      <a:pt x="17" y="224"/>
                    </a:lnTo>
                    <a:lnTo>
                      <a:pt x="15" y="222"/>
                    </a:lnTo>
                    <a:lnTo>
                      <a:pt x="12" y="222"/>
                    </a:lnTo>
                    <a:lnTo>
                      <a:pt x="10" y="220"/>
                    </a:lnTo>
                    <a:lnTo>
                      <a:pt x="10" y="218"/>
                    </a:lnTo>
                    <a:lnTo>
                      <a:pt x="15" y="217"/>
                    </a:lnTo>
                    <a:lnTo>
                      <a:pt x="15" y="213"/>
                    </a:lnTo>
                    <a:lnTo>
                      <a:pt x="15" y="212"/>
                    </a:lnTo>
                    <a:lnTo>
                      <a:pt x="15" y="210"/>
                    </a:lnTo>
                    <a:lnTo>
                      <a:pt x="17" y="206"/>
                    </a:lnTo>
                    <a:lnTo>
                      <a:pt x="15" y="205"/>
                    </a:lnTo>
                    <a:lnTo>
                      <a:pt x="14" y="205"/>
                    </a:lnTo>
                    <a:lnTo>
                      <a:pt x="12" y="206"/>
                    </a:lnTo>
                    <a:lnTo>
                      <a:pt x="12" y="210"/>
                    </a:lnTo>
                    <a:lnTo>
                      <a:pt x="9" y="210"/>
                    </a:lnTo>
                    <a:lnTo>
                      <a:pt x="9" y="205"/>
                    </a:lnTo>
                    <a:lnTo>
                      <a:pt x="12" y="203"/>
                    </a:lnTo>
                    <a:lnTo>
                      <a:pt x="14" y="200"/>
                    </a:lnTo>
                    <a:lnTo>
                      <a:pt x="15" y="200"/>
                    </a:lnTo>
                    <a:lnTo>
                      <a:pt x="17" y="200"/>
                    </a:lnTo>
                    <a:lnTo>
                      <a:pt x="17" y="205"/>
                    </a:lnTo>
                    <a:lnTo>
                      <a:pt x="19" y="206"/>
                    </a:lnTo>
                    <a:lnTo>
                      <a:pt x="19" y="205"/>
                    </a:lnTo>
                    <a:lnTo>
                      <a:pt x="24" y="201"/>
                    </a:lnTo>
                    <a:lnTo>
                      <a:pt x="19" y="195"/>
                    </a:lnTo>
                    <a:lnTo>
                      <a:pt x="19" y="191"/>
                    </a:lnTo>
                    <a:lnTo>
                      <a:pt x="19" y="191"/>
                    </a:lnTo>
                    <a:lnTo>
                      <a:pt x="24" y="189"/>
                    </a:lnTo>
                    <a:lnTo>
                      <a:pt x="26" y="193"/>
                    </a:lnTo>
                    <a:lnTo>
                      <a:pt x="27" y="193"/>
                    </a:lnTo>
                    <a:lnTo>
                      <a:pt x="29" y="193"/>
                    </a:lnTo>
                    <a:lnTo>
                      <a:pt x="29" y="191"/>
                    </a:lnTo>
                    <a:lnTo>
                      <a:pt x="26" y="188"/>
                    </a:lnTo>
                    <a:lnTo>
                      <a:pt x="26" y="184"/>
                    </a:lnTo>
                    <a:lnTo>
                      <a:pt x="32" y="181"/>
                    </a:lnTo>
                    <a:lnTo>
                      <a:pt x="34" y="181"/>
                    </a:lnTo>
                    <a:lnTo>
                      <a:pt x="34" y="179"/>
                    </a:lnTo>
                    <a:lnTo>
                      <a:pt x="34" y="177"/>
                    </a:lnTo>
                    <a:lnTo>
                      <a:pt x="32" y="177"/>
                    </a:lnTo>
                    <a:lnTo>
                      <a:pt x="31" y="179"/>
                    </a:lnTo>
                    <a:lnTo>
                      <a:pt x="27" y="177"/>
                    </a:lnTo>
                    <a:lnTo>
                      <a:pt x="26" y="172"/>
                    </a:lnTo>
                    <a:lnTo>
                      <a:pt x="26" y="171"/>
                    </a:lnTo>
                    <a:lnTo>
                      <a:pt x="29" y="169"/>
                    </a:lnTo>
                    <a:lnTo>
                      <a:pt x="32" y="169"/>
                    </a:lnTo>
                    <a:lnTo>
                      <a:pt x="36" y="167"/>
                    </a:lnTo>
                    <a:lnTo>
                      <a:pt x="38" y="165"/>
                    </a:lnTo>
                    <a:lnTo>
                      <a:pt x="39" y="162"/>
                    </a:lnTo>
                    <a:lnTo>
                      <a:pt x="41" y="160"/>
                    </a:lnTo>
                    <a:lnTo>
                      <a:pt x="43" y="162"/>
                    </a:lnTo>
                    <a:lnTo>
                      <a:pt x="46" y="159"/>
                    </a:lnTo>
                    <a:lnTo>
                      <a:pt x="46" y="157"/>
                    </a:lnTo>
                    <a:lnTo>
                      <a:pt x="41" y="155"/>
                    </a:lnTo>
                    <a:lnTo>
                      <a:pt x="41" y="154"/>
                    </a:lnTo>
                    <a:lnTo>
                      <a:pt x="41" y="152"/>
                    </a:lnTo>
                    <a:lnTo>
                      <a:pt x="43" y="150"/>
                    </a:lnTo>
                    <a:lnTo>
                      <a:pt x="44" y="150"/>
                    </a:lnTo>
                    <a:lnTo>
                      <a:pt x="50" y="152"/>
                    </a:lnTo>
                    <a:lnTo>
                      <a:pt x="50" y="152"/>
                    </a:lnTo>
                    <a:lnTo>
                      <a:pt x="51" y="150"/>
                    </a:lnTo>
                    <a:lnTo>
                      <a:pt x="50" y="147"/>
                    </a:lnTo>
                    <a:lnTo>
                      <a:pt x="44" y="145"/>
                    </a:lnTo>
                    <a:lnTo>
                      <a:pt x="43" y="140"/>
                    </a:lnTo>
                    <a:lnTo>
                      <a:pt x="46" y="138"/>
                    </a:lnTo>
                    <a:lnTo>
                      <a:pt x="46" y="131"/>
                    </a:lnTo>
                    <a:lnTo>
                      <a:pt x="48" y="130"/>
                    </a:lnTo>
                    <a:lnTo>
                      <a:pt x="53" y="126"/>
                    </a:lnTo>
                    <a:lnTo>
                      <a:pt x="53" y="123"/>
                    </a:lnTo>
                    <a:lnTo>
                      <a:pt x="51" y="121"/>
                    </a:lnTo>
                    <a:lnTo>
                      <a:pt x="46" y="116"/>
                    </a:lnTo>
                    <a:lnTo>
                      <a:pt x="44" y="114"/>
                    </a:lnTo>
                    <a:lnTo>
                      <a:pt x="44" y="113"/>
                    </a:lnTo>
                    <a:lnTo>
                      <a:pt x="46" y="113"/>
                    </a:lnTo>
                    <a:lnTo>
                      <a:pt x="51" y="114"/>
                    </a:lnTo>
                    <a:lnTo>
                      <a:pt x="56" y="113"/>
                    </a:lnTo>
                    <a:lnTo>
                      <a:pt x="58" y="111"/>
                    </a:lnTo>
                    <a:lnTo>
                      <a:pt x="56" y="109"/>
                    </a:lnTo>
                    <a:lnTo>
                      <a:pt x="51" y="107"/>
                    </a:lnTo>
                    <a:lnTo>
                      <a:pt x="50" y="104"/>
                    </a:lnTo>
                    <a:lnTo>
                      <a:pt x="51" y="102"/>
                    </a:lnTo>
                    <a:lnTo>
                      <a:pt x="56" y="102"/>
                    </a:lnTo>
                    <a:lnTo>
                      <a:pt x="58" y="101"/>
                    </a:lnTo>
                    <a:lnTo>
                      <a:pt x="58" y="95"/>
                    </a:lnTo>
                    <a:lnTo>
                      <a:pt x="55" y="92"/>
                    </a:lnTo>
                    <a:lnTo>
                      <a:pt x="58" y="89"/>
                    </a:lnTo>
                    <a:lnTo>
                      <a:pt x="56" y="85"/>
                    </a:lnTo>
                    <a:lnTo>
                      <a:pt x="62" y="85"/>
                    </a:lnTo>
                    <a:lnTo>
                      <a:pt x="60" y="89"/>
                    </a:lnTo>
                    <a:lnTo>
                      <a:pt x="62" y="90"/>
                    </a:lnTo>
                    <a:lnTo>
                      <a:pt x="63" y="90"/>
                    </a:lnTo>
                    <a:lnTo>
                      <a:pt x="67" y="85"/>
                    </a:lnTo>
                    <a:lnTo>
                      <a:pt x="72" y="83"/>
                    </a:lnTo>
                    <a:lnTo>
                      <a:pt x="116" y="82"/>
                    </a:lnTo>
                    <a:lnTo>
                      <a:pt x="116" y="82"/>
                    </a:lnTo>
                    <a:lnTo>
                      <a:pt x="118" y="82"/>
                    </a:lnTo>
                    <a:lnTo>
                      <a:pt x="144" y="80"/>
                    </a:lnTo>
                    <a:lnTo>
                      <a:pt x="144" y="80"/>
                    </a:lnTo>
                    <a:lnTo>
                      <a:pt x="183" y="77"/>
                    </a:lnTo>
                    <a:lnTo>
                      <a:pt x="183" y="71"/>
                    </a:lnTo>
                    <a:lnTo>
                      <a:pt x="183" y="66"/>
                    </a:lnTo>
                    <a:lnTo>
                      <a:pt x="179" y="56"/>
                    </a:lnTo>
                    <a:lnTo>
                      <a:pt x="197" y="56"/>
                    </a:lnTo>
                    <a:lnTo>
                      <a:pt x="198" y="60"/>
                    </a:lnTo>
                    <a:lnTo>
                      <a:pt x="212" y="58"/>
                    </a:lnTo>
                    <a:lnTo>
                      <a:pt x="215" y="58"/>
                    </a:lnTo>
                    <a:lnTo>
                      <a:pt x="241" y="54"/>
                    </a:lnTo>
                    <a:lnTo>
                      <a:pt x="262" y="53"/>
                    </a:lnTo>
                    <a:lnTo>
                      <a:pt x="265" y="53"/>
                    </a:lnTo>
                    <a:lnTo>
                      <a:pt x="291" y="49"/>
                    </a:lnTo>
                    <a:lnTo>
                      <a:pt x="313" y="48"/>
                    </a:lnTo>
                    <a:lnTo>
                      <a:pt x="320" y="48"/>
                    </a:lnTo>
                    <a:lnTo>
                      <a:pt x="338" y="46"/>
                    </a:lnTo>
                    <a:lnTo>
                      <a:pt x="357" y="46"/>
                    </a:lnTo>
                    <a:lnTo>
                      <a:pt x="374" y="44"/>
                    </a:lnTo>
                    <a:lnTo>
                      <a:pt x="403" y="42"/>
                    </a:lnTo>
                    <a:lnTo>
                      <a:pt x="415" y="39"/>
                    </a:lnTo>
                    <a:lnTo>
                      <a:pt x="417" y="39"/>
                    </a:lnTo>
                    <a:lnTo>
                      <a:pt x="441" y="37"/>
                    </a:lnTo>
                    <a:lnTo>
                      <a:pt x="458" y="37"/>
                    </a:lnTo>
                    <a:lnTo>
                      <a:pt x="460" y="37"/>
                    </a:lnTo>
                    <a:lnTo>
                      <a:pt x="504" y="32"/>
                    </a:lnTo>
                    <a:lnTo>
                      <a:pt x="504" y="32"/>
                    </a:lnTo>
                    <a:lnTo>
                      <a:pt x="525" y="30"/>
                    </a:lnTo>
                    <a:lnTo>
                      <a:pt x="532" y="29"/>
                    </a:lnTo>
                    <a:lnTo>
                      <a:pt x="552" y="27"/>
                    </a:lnTo>
                    <a:lnTo>
                      <a:pt x="554" y="25"/>
                    </a:lnTo>
                    <a:lnTo>
                      <a:pt x="571" y="24"/>
                    </a:lnTo>
                    <a:lnTo>
                      <a:pt x="588" y="20"/>
                    </a:lnTo>
                    <a:lnTo>
                      <a:pt x="590" y="22"/>
                    </a:lnTo>
                    <a:lnTo>
                      <a:pt x="593" y="22"/>
                    </a:lnTo>
                    <a:lnTo>
                      <a:pt x="612" y="19"/>
                    </a:lnTo>
                    <a:lnTo>
                      <a:pt x="624" y="17"/>
                    </a:lnTo>
                    <a:lnTo>
                      <a:pt x="644" y="13"/>
                    </a:lnTo>
                    <a:lnTo>
                      <a:pt x="670" y="10"/>
                    </a:lnTo>
                    <a:lnTo>
                      <a:pt x="677" y="8"/>
                    </a:lnTo>
                    <a:lnTo>
                      <a:pt x="682" y="8"/>
                    </a:lnTo>
                    <a:lnTo>
                      <a:pt x="701" y="5"/>
                    </a:lnTo>
                    <a:lnTo>
                      <a:pt x="702" y="3"/>
                    </a:lnTo>
                    <a:lnTo>
                      <a:pt x="709" y="3"/>
                    </a:lnTo>
                    <a:lnTo>
                      <a:pt x="725" y="0"/>
                    </a:lnTo>
                    <a:lnTo>
                      <a:pt x="723" y="3"/>
                    </a:lnTo>
                    <a:lnTo>
                      <a:pt x="721" y="10"/>
                    </a:lnTo>
                    <a:lnTo>
                      <a:pt x="723" y="15"/>
                    </a:lnTo>
                    <a:lnTo>
                      <a:pt x="720" y="25"/>
                    </a:lnTo>
                    <a:lnTo>
                      <a:pt x="721" y="27"/>
                    </a:lnTo>
                    <a:lnTo>
                      <a:pt x="725" y="30"/>
                    </a:lnTo>
                    <a:lnTo>
                      <a:pt x="723" y="30"/>
                    </a:lnTo>
                    <a:lnTo>
                      <a:pt x="714" y="32"/>
                    </a:lnTo>
                    <a:lnTo>
                      <a:pt x="708" y="37"/>
                    </a:lnTo>
                    <a:lnTo>
                      <a:pt x="706" y="41"/>
                    </a:lnTo>
                    <a:lnTo>
                      <a:pt x="701" y="56"/>
                    </a:lnTo>
                    <a:lnTo>
                      <a:pt x="696" y="60"/>
                    </a:lnTo>
                    <a:lnTo>
                      <a:pt x="692" y="61"/>
                    </a:lnTo>
                    <a:lnTo>
                      <a:pt x="689" y="56"/>
                    </a:lnTo>
                    <a:lnTo>
                      <a:pt x="685" y="56"/>
                    </a:lnTo>
                    <a:lnTo>
                      <a:pt x="680" y="60"/>
                    </a:lnTo>
                    <a:lnTo>
                      <a:pt x="677" y="61"/>
                    </a:lnTo>
                    <a:lnTo>
                      <a:pt x="672" y="65"/>
                    </a:lnTo>
                    <a:lnTo>
                      <a:pt x="668" y="66"/>
                    </a:lnTo>
                    <a:lnTo>
                      <a:pt x="665" y="77"/>
                    </a:lnTo>
                    <a:lnTo>
                      <a:pt x="661" y="78"/>
                    </a:lnTo>
                    <a:lnTo>
                      <a:pt x="658" y="82"/>
                    </a:lnTo>
                    <a:lnTo>
                      <a:pt x="655" y="82"/>
                    </a:lnTo>
                    <a:lnTo>
                      <a:pt x="653" y="77"/>
                    </a:lnTo>
                    <a:lnTo>
                      <a:pt x="653" y="75"/>
                    </a:lnTo>
                    <a:lnTo>
                      <a:pt x="653" y="73"/>
                    </a:lnTo>
                    <a:lnTo>
                      <a:pt x="649" y="71"/>
                    </a:lnTo>
                    <a:lnTo>
                      <a:pt x="649" y="71"/>
                    </a:lnTo>
                    <a:lnTo>
                      <a:pt x="639" y="80"/>
                    </a:lnTo>
                    <a:lnTo>
                      <a:pt x="639" y="80"/>
                    </a:lnTo>
                    <a:lnTo>
                      <a:pt x="639" y="83"/>
                    </a:lnTo>
                    <a:lnTo>
                      <a:pt x="638" y="89"/>
                    </a:lnTo>
                    <a:lnTo>
                      <a:pt x="632" y="85"/>
                    </a:lnTo>
                    <a:lnTo>
                      <a:pt x="629" y="87"/>
                    </a:lnTo>
                    <a:lnTo>
                      <a:pt x="627" y="89"/>
                    </a:lnTo>
                    <a:lnTo>
                      <a:pt x="629" y="94"/>
                    </a:lnTo>
                    <a:lnTo>
                      <a:pt x="626" y="104"/>
                    </a:lnTo>
                    <a:lnTo>
                      <a:pt x="624" y="106"/>
                    </a:lnTo>
                    <a:lnTo>
                      <a:pt x="617" y="106"/>
                    </a:lnTo>
                    <a:lnTo>
                      <a:pt x="612" y="109"/>
                    </a:lnTo>
                    <a:lnTo>
                      <a:pt x="610" y="109"/>
                    </a:lnTo>
                    <a:lnTo>
                      <a:pt x="607" y="113"/>
                    </a:lnTo>
                    <a:lnTo>
                      <a:pt x="603" y="114"/>
                    </a:lnTo>
                    <a:lnTo>
                      <a:pt x="602" y="118"/>
                    </a:lnTo>
                    <a:lnTo>
                      <a:pt x="602" y="118"/>
                    </a:lnTo>
                    <a:lnTo>
                      <a:pt x="598" y="123"/>
                    </a:lnTo>
                    <a:lnTo>
                      <a:pt x="595" y="123"/>
                    </a:lnTo>
                    <a:lnTo>
                      <a:pt x="591" y="126"/>
                    </a:lnTo>
                    <a:lnTo>
                      <a:pt x="586" y="130"/>
                    </a:lnTo>
                    <a:lnTo>
                      <a:pt x="583" y="135"/>
                    </a:lnTo>
                    <a:lnTo>
                      <a:pt x="578" y="136"/>
                    </a:lnTo>
                    <a:lnTo>
                      <a:pt x="573" y="135"/>
                    </a:lnTo>
                    <a:lnTo>
                      <a:pt x="567" y="136"/>
                    </a:lnTo>
                    <a:lnTo>
                      <a:pt x="559" y="138"/>
                    </a:lnTo>
                    <a:lnTo>
                      <a:pt x="555" y="143"/>
                    </a:lnTo>
                    <a:lnTo>
                      <a:pt x="550" y="145"/>
                    </a:lnTo>
                    <a:lnTo>
                      <a:pt x="549" y="148"/>
                    </a:lnTo>
                    <a:lnTo>
                      <a:pt x="545" y="152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lIns="44450" tIns="44450" rIns="44450" bIns="4445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53565A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5" name="Freeform 45">
                <a:extLst>
                  <a:ext uri="{FF2B5EF4-FFF2-40B4-BE49-F238E27FC236}">
                    <a16:creationId xmlns:a16="http://schemas.microsoft.com/office/drawing/2014/main" id="{0F4DD6A9-E630-4D69-B09F-A84F268339F6}"/>
                  </a:ext>
                </a:extLst>
              </p:cNvPr>
              <p:cNvSpPr>
                <a:spLocks noEditPoints="1"/>
              </p:cNvSpPr>
              <p:nvPr/>
            </p:nvSpPr>
            <p:spPr bwMode="gray">
              <a:xfrm>
                <a:off x="3712721" y="4160333"/>
                <a:ext cx="1921042" cy="1872735"/>
              </a:xfrm>
              <a:custGeom>
                <a:avLst/>
                <a:gdLst/>
                <a:ahLst/>
                <a:cxnLst>
                  <a:cxn ang="0">
                    <a:pos x="58" y="458"/>
                  </a:cxn>
                  <a:cxn ang="0">
                    <a:pos x="342" y="288"/>
                  </a:cxn>
                  <a:cxn ang="0">
                    <a:pos x="528" y="11"/>
                  </a:cxn>
                  <a:cxn ang="0">
                    <a:pos x="615" y="223"/>
                  </a:cxn>
                  <a:cxn ang="0">
                    <a:pos x="661" y="247"/>
                  </a:cxn>
                  <a:cxn ang="0">
                    <a:pos x="688" y="265"/>
                  </a:cxn>
                  <a:cxn ang="0">
                    <a:pos x="736" y="272"/>
                  </a:cxn>
                  <a:cxn ang="0">
                    <a:pos x="777" y="274"/>
                  </a:cxn>
                  <a:cxn ang="0">
                    <a:pos x="798" y="305"/>
                  </a:cxn>
                  <a:cxn ang="0">
                    <a:pos x="834" y="301"/>
                  </a:cxn>
                  <a:cxn ang="0">
                    <a:pos x="859" y="301"/>
                  </a:cxn>
                  <a:cxn ang="0">
                    <a:pos x="868" y="306"/>
                  </a:cxn>
                  <a:cxn ang="0">
                    <a:pos x="892" y="305"/>
                  </a:cxn>
                  <a:cxn ang="0">
                    <a:pos x="921" y="315"/>
                  </a:cxn>
                  <a:cxn ang="0">
                    <a:pos x="950" y="310"/>
                  </a:cxn>
                  <a:cxn ang="0">
                    <a:pos x="969" y="303"/>
                  </a:cxn>
                  <a:cxn ang="0">
                    <a:pos x="1000" y="298"/>
                  </a:cxn>
                  <a:cxn ang="0">
                    <a:pos x="1027" y="303"/>
                  </a:cxn>
                  <a:cxn ang="0">
                    <a:pos x="1046" y="303"/>
                  </a:cxn>
                  <a:cxn ang="0">
                    <a:pos x="1059" y="313"/>
                  </a:cxn>
                  <a:cxn ang="0">
                    <a:pos x="1075" y="323"/>
                  </a:cxn>
                  <a:cxn ang="0">
                    <a:pos x="1090" y="327"/>
                  </a:cxn>
                  <a:cxn ang="0">
                    <a:pos x="1102" y="334"/>
                  </a:cxn>
                  <a:cxn ang="0">
                    <a:pos x="1117" y="337"/>
                  </a:cxn>
                  <a:cxn ang="0">
                    <a:pos x="1140" y="395"/>
                  </a:cxn>
                  <a:cxn ang="0">
                    <a:pos x="1155" y="518"/>
                  </a:cxn>
                  <a:cxn ang="0">
                    <a:pos x="1164" y="542"/>
                  </a:cxn>
                  <a:cxn ang="0">
                    <a:pos x="1174" y="563"/>
                  </a:cxn>
                  <a:cxn ang="0">
                    <a:pos x="1184" y="587"/>
                  </a:cxn>
                  <a:cxn ang="0">
                    <a:pos x="1188" y="599"/>
                  </a:cxn>
                  <a:cxn ang="0">
                    <a:pos x="1189" y="616"/>
                  </a:cxn>
                  <a:cxn ang="0">
                    <a:pos x="1186" y="633"/>
                  </a:cxn>
                  <a:cxn ang="0">
                    <a:pos x="1172" y="660"/>
                  </a:cxn>
                  <a:cxn ang="0">
                    <a:pos x="1174" y="686"/>
                  </a:cxn>
                  <a:cxn ang="0">
                    <a:pos x="1164" y="722"/>
                  </a:cxn>
                  <a:cxn ang="0">
                    <a:pos x="1104" y="768"/>
                  </a:cxn>
                  <a:cxn ang="0">
                    <a:pos x="1056" y="768"/>
                  </a:cxn>
                  <a:cxn ang="0">
                    <a:pos x="1042" y="805"/>
                  </a:cxn>
                  <a:cxn ang="0">
                    <a:pos x="965" y="865"/>
                  </a:cxn>
                  <a:cxn ang="0">
                    <a:pos x="924" y="858"/>
                  </a:cxn>
                  <a:cxn ang="0">
                    <a:pos x="911" y="860"/>
                  </a:cxn>
                  <a:cxn ang="0">
                    <a:pos x="926" y="887"/>
                  </a:cxn>
                  <a:cxn ang="0">
                    <a:pos x="888" y="904"/>
                  </a:cxn>
                  <a:cxn ang="0">
                    <a:pos x="854" y="922"/>
                  </a:cxn>
                  <a:cxn ang="0">
                    <a:pos x="834" y="951"/>
                  </a:cxn>
                  <a:cxn ang="0">
                    <a:pos x="830" y="973"/>
                  </a:cxn>
                  <a:cxn ang="0">
                    <a:pos x="815" y="1016"/>
                  </a:cxn>
                  <a:cxn ang="0">
                    <a:pos x="842" y="1139"/>
                  </a:cxn>
                  <a:cxn ang="0">
                    <a:pos x="782" y="1139"/>
                  </a:cxn>
                  <a:cxn ang="0">
                    <a:pos x="711" y="1116"/>
                  </a:cxn>
                  <a:cxn ang="0">
                    <a:pos x="634" y="1014"/>
                  </a:cxn>
                  <a:cxn ang="0">
                    <a:pos x="564" y="899"/>
                  </a:cxn>
                  <a:cxn ang="0">
                    <a:pos x="514" y="790"/>
                  </a:cxn>
                  <a:cxn ang="0">
                    <a:pos x="448" y="727"/>
                  </a:cxn>
                  <a:cxn ang="0">
                    <a:pos x="354" y="727"/>
                  </a:cxn>
                  <a:cxn ang="0">
                    <a:pos x="275" y="795"/>
                  </a:cxn>
                  <a:cxn ang="0">
                    <a:pos x="169" y="720"/>
                  </a:cxn>
                  <a:cxn ang="0">
                    <a:pos x="118" y="593"/>
                  </a:cxn>
                  <a:cxn ang="0">
                    <a:pos x="1047" y="817"/>
                  </a:cxn>
                  <a:cxn ang="0">
                    <a:pos x="883" y="928"/>
                  </a:cxn>
                  <a:cxn ang="0">
                    <a:pos x="853" y="964"/>
                  </a:cxn>
                  <a:cxn ang="0">
                    <a:pos x="830" y="1029"/>
                  </a:cxn>
                  <a:cxn ang="0">
                    <a:pos x="837" y="1082"/>
                  </a:cxn>
                </a:cxnLst>
                <a:rect l="0" t="0" r="r" b="b"/>
                <a:pathLst>
                  <a:path w="1193" h="1163">
                    <a:moveTo>
                      <a:pt x="53" y="523"/>
                    </a:moveTo>
                    <a:lnTo>
                      <a:pt x="34" y="513"/>
                    </a:lnTo>
                    <a:lnTo>
                      <a:pt x="20" y="484"/>
                    </a:lnTo>
                    <a:lnTo>
                      <a:pt x="8" y="476"/>
                    </a:lnTo>
                    <a:lnTo>
                      <a:pt x="1" y="472"/>
                    </a:lnTo>
                    <a:lnTo>
                      <a:pt x="1" y="469"/>
                    </a:lnTo>
                    <a:lnTo>
                      <a:pt x="0" y="464"/>
                    </a:lnTo>
                    <a:lnTo>
                      <a:pt x="1" y="462"/>
                    </a:lnTo>
                    <a:lnTo>
                      <a:pt x="1" y="455"/>
                    </a:lnTo>
                    <a:lnTo>
                      <a:pt x="0" y="455"/>
                    </a:lnTo>
                    <a:lnTo>
                      <a:pt x="3" y="453"/>
                    </a:lnTo>
                    <a:lnTo>
                      <a:pt x="25" y="455"/>
                    </a:lnTo>
                    <a:lnTo>
                      <a:pt x="58" y="458"/>
                    </a:lnTo>
                    <a:lnTo>
                      <a:pt x="155" y="469"/>
                    </a:lnTo>
                    <a:lnTo>
                      <a:pt x="162" y="469"/>
                    </a:lnTo>
                    <a:lnTo>
                      <a:pt x="237" y="476"/>
                    </a:lnTo>
                    <a:lnTo>
                      <a:pt x="241" y="476"/>
                    </a:lnTo>
                    <a:lnTo>
                      <a:pt x="265" y="477"/>
                    </a:lnTo>
                    <a:lnTo>
                      <a:pt x="301" y="481"/>
                    </a:lnTo>
                    <a:lnTo>
                      <a:pt x="324" y="482"/>
                    </a:lnTo>
                    <a:lnTo>
                      <a:pt x="326" y="474"/>
                    </a:lnTo>
                    <a:lnTo>
                      <a:pt x="328" y="428"/>
                    </a:lnTo>
                    <a:lnTo>
                      <a:pt x="333" y="380"/>
                    </a:lnTo>
                    <a:lnTo>
                      <a:pt x="336" y="335"/>
                    </a:lnTo>
                    <a:lnTo>
                      <a:pt x="338" y="315"/>
                    </a:lnTo>
                    <a:lnTo>
                      <a:pt x="342" y="288"/>
                    </a:lnTo>
                    <a:lnTo>
                      <a:pt x="345" y="235"/>
                    </a:lnTo>
                    <a:lnTo>
                      <a:pt x="350" y="188"/>
                    </a:lnTo>
                    <a:lnTo>
                      <a:pt x="352" y="165"/>
                    </a:lnTo>
                    <a:lnTo>
                      <a:pt x="352" y="142"/>
                    </a:lnTo>
                    <a:lnTo>
                      <a:pt x="357" y="94"/>
                    </a:lnTo>
                    <a:lnTo>
                      <a:pt x="357" y="81"/>
                    </a:lnTo>
                    <a:lnTo>
                      <a:pt x="360" y="47"/>
                    </a:lnTo>
                    <a:lnTo>
                      <a:pt x="364" y="0"/>
                    </a:lnTo>
                    <a:lnTo>
                      <a:pt x="365" y="0"/>
                    </a:lnTo>
                    <a:lnTo>
                      <a:pt x="437" y="6"/>
                    </a:lnTo>
                    <a:lnTo>
                      <a:pt x="448" y="6"/>
                    </a:lnTo>
                    <a:lnTo>
                      <a:pt x="483" y="7"/>
                    </a:lnTo>
                    <a:lnTo>
                      <a:pt x="528" y="11"/>
                    </a:lnTo>
                    <a:lnTo>
                      <a:pt x="540" y="11"/>
                    </a:lnTo>
                    <a:lnTo>
                      <a:pt x="574" y="14"/>
                    </a:lnTo>
                    <a:lnTo>
                      <a:pt x="622" y="14"/>
                    </a:lnTo>
                    <a:lnTo>
                      <a:pt x="622" y="16"/>
                    </a:lnTo>
                    <a:lnTo>
                      <a:pt x="620" y="62"/>
                    </a:lnTo>
                    <a:lnTo>
                      <a:pt x="618" y="81"/>
                    </a:lnTo>
                    <a:lnTo>
                      <a:pt x="618" y="110"/>
                    </a:lnTo>
                    <a:lnTo>
                      <a:pt x="617" y="130"/>
                    </a:lnTo>
                    <a:lnTo>
                      <a:pt x="617" y="156"/>
                    </a:lnTo>
                    <a:lnTo>
                      <a:pt x="615" y="173"/>
                    </a:lnTo>
                    <a:lnTo>
                      <a:pt x="613" y="204"/>
                    </a:lnTo>
                    <a:lnTo>
                      <a:pt x="613" y="223"/>
                    </a:lnTo>
                    <a:lnTo>
                      <a:pt x="615" y="223"/>
                    </a:lnTo>
                    <a:lnTo>
                      <a:pt x="618" y="221"/>
                    </a:lnTo>
                    <a:lnTo>
                      <a:pt x="624" y="224"/>
                    </a:lnTo>
                    <a:lnTo>
                      <a:pt x="625" y="228"/>
                    </a:lnTo>
                    <a:lnTo>
                      <a:pt x="627" y="231"/>
                    </a:lnTo>
                    <a:lnTo>
                      <a:pt x="632" y="236"/>
                    </a:lnTo>
                    <a:lnTo>
                      <a:pt x="639" y="245"/>
                    </a:lnTo>
                    <a:lnTo>
                      <a:pt x="647" y="245"/>
                    </a:lnTo>
                    <a:lnTo>
                      <a:pt x="649" y="243"/>
                    </a:lnTo>
                    <a:lnTo>
                      <a:pt x="649" y="241"/>
                    </a:lnTo>
                    <a:lnTo>
                      <a:pt x="651" y="241"/>
                    </a:lnTo>
                    <a:lnTo>
                      <a:pt x="656" y="241"/>
                    </a:lnTo>
                    <a:lnTo>
                      <a:pt x="658" y="245"/>
                    </a:lnTo>
                    <a:lnTo>
                      <a:pt x="661" y="247"/>
                    </a:lnTo>
                    <a:lnTo>
                      <a:pt x="665" y="247"/>
                    </a:lnTo>
                    <a:lnTo>
                      <a:pt x="665" y="243"/>
                    </a:lnTo>
                    <a:lnTo>
                      <a:pt x="666" y="240"/>
                    </a:lnTo>
                    <a:lnTo>
                      <a:pt x="668" y="238"/>
                    </a:lnTo>
                    <a:lnTo>
                      <a:pt x="671" y="241"/>
                    </a:lnTo>
                    <a:lnTo>
                      <a:pt x="677" y="243"/>
                    </a:lnTo>
                    <a:lnTo>
                      <a:pt x="678" y="247"/>
                    </a:lnTo>
                    <a:lnTo>
                      <a:pt x="682" y="250"/>
                    </a:lnTo>
                    <a:lnTo>
                      <a:pt x="682" y="253"/>
                    </a:lnTo>
                    <a:lnTo>
                      <a:pt x="682" y="259"/>
                    </a:lnTo>
                    <a:lnTo>
                      <a:pt x="683" y="262"/>
                    </a:lnTo>
                    <a:lnTo>
                      <a:pt x="683" y="264"/>
                    </a:lnTo>
                    <a:lnTo>
                      <a:pt x="688" y="265"/>
                    </a:lnTo>
                    <a:lnTo>
                      <a:pt x="692" y="264"/>
                    </a:lnTo>
                    <a:lnTo>
                      <a:pt x="697" y="265"/>
                    </a:lnTo>
                    <a:lnTo>
                      <a:pt x="700" y="264"/>
                    </a:lnTo>
                    <a:lnTo>
                      <a:pt x="704" y="265"/>
                    </a:lnTo>
                    <a:lnTo>
                      <a:pt x="709" y="270"/>
                    </a:lnTo>
                    <a:lnTo>
                      <a:pt x="716" y="272"/>
                    </a:lnTo>
                    <a:lnTo>
                      <a:pt x="719" y="274"/>
                    </a:lnTo>
                    <a:lnTo>
                      <a:pt x="724" y="274"/>
                    </a:lnTo>
                    <a:lnTo>
                      <a:pt x="728" y="272"/>
                    </a:lnTo>
                    <a:lnTo>
                      <a:pt x="730" y="272"/>
                    </a:lnTo>
                    <a:lnTo>
                      <a:pt x="733" y="270"/>
                    </a:lnTo>
                    <a:lnTo>
                      <a:pt x="735" y="272"/>
                    </a:lnTo>
                    <a:lnTo>
                      <a:pt x="736" y="272"/>
                    </a:lnTo>
                    <a:lnTo>
                      <a:pt x="738" y="277"/>
                    </a:lnTo>
                    <a:lnTo>
                      <a:pt x="743" y="281"/>
                    </a:lnTo>
                    <a:lnTo>
                      <a:pt x="748" y="282"/>
                    </a:lnTo>
                    <a:lnTo>
                      <a:pt x="750" y="281"/>
                    </a:lnTo>
                    <a:lnTo>
                      <a:pt x="752" y="279"/>
                    </a:lnTo>
                    <a:lnTo>
                      <a:pt x="753" y="279"/>
                    </a:lnTo>
                    <a:lnTo>
                      <a:pt x="753" y="276"/>
                    </a:lnTo>
                    <a:lnTo>
                      <a:pt x="757" y="274"/>
                    </a:lnTo>
                    <a:lnTo>
                      <a:pt x="759" y="274"/>
                    </a:lnTo>
                    <a:lnTo>
                      <a:pt x="764" y="276"/>
                    </a:lnTo>
                    <a:lnTo>
                      <a:pt x="772" y="277"/>
                    </a:lnTo>
                    <a:lnTo>
                      <a:pt x="776" y="274"/>
                    </a:lnTo>
                    <a:lnTo>
                      <a:pt x="777" y="274"/>
                    </a:lnTo>
                    <a:lnTo>
                      <a:pt x="779" y="274"/>
                    </a:lnTo>
                    <a:lnTo>
                      <a:pt x="777" y="282"/>
                    </a:lnTo>
                    <a:lnTo>
                      <a:pt x="779" y="289"/>
                    </a:lnTo>
                    <a:lnTo>
                      <a:pt x="782" y="291"/>
                    </a:lnTo>
                    <a:lnTo>
                      <a:pt x="784" y="291"/>
                    </a:lnTo>
                    <a:lnTo>
                      <a:pt x="789" y="289"/>
                    </a:lnTo>
                    <a:lnTo>
                      <a:pt x="791" y="293"/>
                    </a:lnTo>
                    <a:lnTo>
                      <a:pt x="791" y="294"/>
                    </a:lnTo>
                    <a:lnTo>
                      <a:pt x="791" y="296"/>
                    </a:lnTo>
                    <a:lnTo>
                      <a:pt x="789" y="300"/>
                    </a:lnTo>
                    <a:lnTo>
                      <a:pt x="791" y="301"/>
                    </a:lnTo>
                    <a:lnTo>
                      <a:pt x="794" y="303"/>
                    </a:lnTo>
                    <a:lnTo>
                      <a:pt x="798" y="305"/>
                    </a:lnTo>
                    <a:lnTo>
                      <a:pt x="800" y="305"/>
                    </a:lnTo>
                    <a:lnTo>
                      <a:pt x="805" y="301"/>
                    </a:lnTo>
                    <a:lnTo>
                      <a:pt x="808" y="298"/>
                    </a:lnTo>
                    <a:lnTo>
                      <a:pt x="812" y="296"/>
                    </a:lnTo>
                    <a:lnTo>
                      <a:pt x="813" y="293"/>
                    </a:lnTo>
                    <a:lnTo>
                      <a:pt x="817" y="291"/>
                    </a:lnTo>
                    <a:lnTo>
                      <a:pt x="822" y="293"/>
                    </a:lnTo>
                    <a:lnTo>
                      <a:pt x="824" y="300"/>
                    </a:lnTo>
                    <a:lnTo>
                      <a:pt x="825" y="301"/>
                    </a:lnTo>
                    <a:lnTo>
                      <a:pt x="827" y="301"/>
                    </a:lnTo>
                    <a:lnTo>
                      <a:pt x="830" y="300"/>
                    </a:lnTo>
                    <a:lnTo>
                      <a:pt x="834" y="300"/>
                    </a:lnTo>
                    <a:lnTo>
                      <a:pt x="834" y="301"/>
                    </a:lnTo>
                    <a:lnTo>
                      <a:pt x="835" y="301"/>
                    </a:lnTo>
                    <a:lnTo>
                      <a:pt x="835" y="308"/>
                    </a:lnTo>
                    <a:lnTo>
                      <a:pt x="839" y="310"/>
                    </a:lnTo>
                    <a:lnTo>
                      <a:pt x="842" y="308"/>
                    </a:lnTo>
                    <a:lnTo>
                      <a:pt x="846" y="305"/>
                    </a:lnTo>
                    <a:lnTo>
                      <a:pt x="847" y="305"/>
                    </a:lnTo>
                    <a:lnTo>
                      <a:pt x="847" y="301"/>
                    </a:lnTo>
                    <a:lnTo>
                      <a:pt x="851" y="305"/>
                    </a:lnTo>
                    <a:lnTo>
                      <a:pt x="853" y="306"/>
                    </a:lnTo>
                    <a:lnTo>
                      <a:pt x="853" y="305"/>
                    </a:lnTo>
                    <a:lnTo>
                      <a:pt x="854" y="301"/>
                    </a:lnTo>
                    <a:lnTo>
                      <a:pt x="856" y="301"/>
                    </a:lnTo>
                    <a:lnTo>
                      <a:pt x="859" y="301"/>
                    </a:lnTo>
                    <a:lnTo>
                      <a:pt x="861" y="305"/>
                    </a:lnTo>
                    <a:lnTo>
                      <a:pt x="861" y="306"/>
                    </a:lnTo>
                    <a:lnTo>
                      <a:pt x="858" y="308"/>
                    </a:lnTo>
                    <a:lnTo>
                      <a:pt x="856" y="310"/>
                    </a:lnTo>
                    <a:lnTo>
                      <a:pt x="858" y="317"/>
                    </a:lnTo>
                    <a:lnTo>
                      <a:pt x="861" y="320"/>
                    </a:lnTo>
                    <a:lnTo>
                      <a:pt x="865" y="320"/>
                    </a:lnTo>
                    <a:lnTo>
                      <a:pt x="868" y="320"/>
                    </a:lnTo>
                    <a:lnTo>
                      <a:pt x="868" y="318"/>
                    </a:lnTo>
                    <a:lnTo>
                      <a:pt x="868" y="311"/>
                    </a:lnTo>
                    <a:lnTo>
                      <a:pt x="871" y="310"/>
                    </a:lnTo>
                    <a:lnTo>
                      <a:pt x="868" y="308"/>
                    </a:lnTo>
                    <a:lnTo>
                      <a:pt x="868" y="306"/>
                    </a:lnTo>
                    <a:lnTo>
                      <a:pt x="870" y="306"/>
                    </a:lnTo>
                    <a:lnTo>
                      <a:pt x="873" y="308"/>
                    </a:lnTo>
                    <a:lnTo>
                      <a:pt x="875" y="306"/>
                    </a:lnTo>
                    <a:lnTo>
                      <a:pt x="876" y="305"/>
                    </a:lnTo>
                    <a:lnTo>
                      <a:pt x="876" y="296"/>
                    </a:lnTo>
                    <a:lnTo>
                      <a:pt x="878" y="298"/>
                    </a:lnTo>
                    <a:lnTo>
                      <a:pt x="882" y="296"/>
                    </a:lnTo>
                    <a:lnTo>
                      <a:pt x="882" y="294"/>
                    </a:lnTo>
                    <a:lnTo>
                      <a:pt x="885" y="296"/>
                    </a:lnTo>
                    <a:lnTo>
                      <a:pt x="885" y="300"/>
                    </a:lnTo>
                    <a:lnTo>
                      <a:pt x="887" y="303"/>
                    </a:lnTo>
                    <a:lnTo>
                      <a:pt x="888" y="306"/>
                    </a:lnTo>
                    <a:lnTo>
                      <a:pt x="892" y="305"/>
                    </a:lnTo>
                    <a:lnTo>
                      <a:pt x="894" y="305"/>
                    </a:lnTo>
                    <a:lnTo>
                      <a:pt x="897" y="310"/>
                    </a:lnTo>
                    <a:lnTo>
                      <a:pt x="900" y="308"/>
                    </a:lnTo>
                    <a:lnTo>
                      <a:pt x="902" y="308"/>
                    </a:lnTo>
                    <a:lnTo>
                      <a:pt x="904" y="301"/>
                    </a:lnTo>
                    <a:lnTo>
                      <a:pt x="906" y="300"/>
                    </a:lnTo>
                    <a:lnTo>
                      <a:pt x="912" y="303"/>
                    </a:lnTo>
                    <a:lnTo>
                      <a:pt x="909" y="306"/>
                    </a:lnTo>
                    <a:lnTo>
                      <a:pt x="911" y="308"/>
                    </a:lnTo>
                    <a:lnTo>
                      <a:pt x="914" y="310"/>
                    </a:lnTo>
                    <a:lnTo>
                      <a:pt x="919" y="311"/>
                    </a:lnTo>
                    <a:lnTo>
                      <a:pt x="919" y="313"/>
                    </a:lnTo>
                    <a:lnTo>
                      <a:pt x="921" y="315"/>
                    </a:lnTo>
                    <a:lnTo>
                      <a:pt x="926" y="313"/>
                    </a:lnTo>
                    <a:lnTo>
                      <a:pt x="931" y="318"/>
                    </a:lnTo>
                    <a:lnTo>
                      <a:pt x="933" y="323"/>
                    </a:lnTo>
                    <a:lnTo>
                      <a:pt x="936" y="323"/>
                    </a:lnTo>
                    <a:lnTo>
                      <a:pt x="938" y="322"/>
                    </a:lnTo>
                    <a:lnTo>
                      <a:pt x="938" y="317"/>
                    </a:lnTo>
                    <a:lnTo>
                      <a:pt x="940" y="315"/>
                    </a:lnTo>
                    <a:lnTo>
                      <a:pt x="945" y="317"/>
                    </a:lnTo>
                    <a:lnTo>
                      <a:pt x="947" y="317"/>
                    </a:lnTo>
                    <a:lnTo>
                      <a:pt x="948" y="317"/>
                    </a:lnTo>
                    <a:lnTo>
                      <a:pt x="950" y="313"/>
                    </a:lnTo>
                    <a:lnTo>
                      <a:pt x="952" y="310"/>
                    </a:lnTo>
                    <a:lnTo>
                      <a:pt x="950" y="310"/>
                    </a:lnTo>
                    <a:lnTo>
                      <a:pt x="948" y="311"/>
                    </a:lnTo>
                    <a:lnTo>
                      <a:pt x="948" y="310"/>
                    </a:lnTo>
                    <a:lnTo>
                      <a:pt x="950" y="308"/>
                    </a:lnTo>
                    <a:lnTo>
                      <a:pt x="953" y="310"/>
                    </a:lnTo>
                    <a:lnTo>
                      <a:pt x="955" y="308"/>
                    </a:lnTo>
                    <a:lnTo>
                      <a:pt x="960" y="308"/>
                    </a:lnTo>
                    <a:lnTo>
                      <a:pt x="962" y="306"/>
                    </a:lnTo>
                    <a:lnTo>
                      <a:pt x="962" y="308"/>
                    </a:lnTo>
                    <a:lnTo>
                      <a:pt x="964" y="306"/>
                    </a:lnTo>
                    <a:lnTo>
                      <a:pt x="964" y="305"/>
                    </a:lnTo>
                    <a:lnTo>
                      <a:pt x="965" y="306"/>
                    </a:lnTo>
                    <a:lnTo>
                      <a:pt x="967" y="306"/>
                    </a:lnTo>
                    <a:lnTo>
                      <a:pt x="969" y="303"/>
                    </a:lnTo>
                    <a:lnTo>
                      <a:pt x="971" y="303"/>
                    </a:lnTo>
                    <a:lnTo>
                      <a:pt x="977" y="308"/>
                    </a:lnTo>
                    <a:lnTo>
                      <a:pt x="979" y="308"/>
                    </a:lnTo>
                    <a:lnTo>
                      <a:pt x="982" y="306"/>
                    </a:lnTo>
                    <a:lnTo>
                      <a:pt x="984" y="306"/>
                    </a:lnTo>
                    <a:lnTo>
                      <a:pt x="984" y="305"/>
                    </a:lnTo>
                    <a:lnTo>
                      <a:pt x="986" y="303"/>
                    </a:lnTo>
                    <a:lnTo>
                      <a:pt x="986" y="301"/>
                    </a:lnTo>
                    <a:lnTo>
                      <a:pt x="991" y="303"/>
                    </a:lnTo>
                    <a:lnTo>
                      <a:pt x="996" y="300"/>
                    </a:lnTo>
                    <a:lnTo>
                      <a:pt x="998" y="300"/>
                    </a:lnTo>
                    <a:lnTo>
                      <a:pt x="998" y="298"/>
                    </a:lnTo>
                    <a:lnTo>
                      <a:pt x="1000" y="298"/>
                    </a:lnTo>
                    <a:lnTo>
                      <a:pt x="1003" y="298"/>
                    </a:lnTo>
                    <a:lnTo>
                      <a:pt x="1005" y="301"/>
                    </a:lnTo>
                    <a:lnTo>
                      <a:pt x="1006" y="301"/>
                    </a:lnTo>
                    <a:lnTo>
                      <a:pt x="1006" y="303"/>
                    </a:lnTo>
                    <a:lnTo>
                      <a:pt x="1005" y="303"/>
                    </a:lnTo>
                    <a:lnTo>
                      <a:pt x="1006" y="303"/>
                    </a:lnTo>
                    <a:lnTo>
                      <a:pt x="1008" y="305"/>
                    </a:lnTo>
                    <a:lnTo>
                      <a:pt x="1012" y="303"/>
                    </a:lnTo>
                    <a:lnTo>
                      <a:pt x="1013" y="306"/>
                    </a:lnTo>
                    <a:lnTo>
                      <a:pt x="1023" y="305"/>
                    </a:lnTo>
                    <a:lnTo>
                      <a:pt x="1023" y="301"/>
                    </a:lnTo>
                    <a:lnTo>
                      <a:pt x="1025" y="303"/>
                    </a:lnTo>
                    <a:lnTo>
                      <a:pt x="1027" y="303"/>
                    </a:lnTo>
                    <a:lnTo>
                      <a:pt x="1029" y="300"/>
                    </a:lnTo>
                    <a:lnTo>
                      <a:pt x="1029" y="301"/>
                    </a:lnTo>
                    <a:lnTo>
                      <a:pt x="1030" y="301"/>
                    </a:lnTo>
                    <a:lnTo>
                      <a:pt x="1030" y="298"/>
                    </a:lnTo>
                    <a:lnTo>
                      <a:pt x="1032" y="294"/>
                    </a:lnTo>
                    <a:lnTo>
                      <a:pt x="1039" y="296"/>
                    </a:lnTo>
                    <a:lnTo>
                      <a:pt x="1041" y="298"/>
                    </a:lnTo>
                    <a:lnTo>
                      <a:pt x="1041" y="300"/>
                    </a:lnTo>
                    <a:lnTo>
                      <a:pt x="1042" y="300"/>
                    </a:lnTo>
                    <a:lnTo>
                      <a:pt x="1044" y="300"/>
                    </a:lnTo>
                    <a:lnTo>
                      <a:pt x="1046" y="300"/>
                    </a:lnTo>
                    <a:lnTo>
                      <a:pt x="1044" y="301"/>
                    </a:lnTo>
                    <a:lnTo>
                      <a:pt x="1046" y="303"/>
                    </a:lnTo>
                    <a:lnTo>
                      <a:pt x="1047" y="300"/>
                    </a:lnTo>
                    <a:lnTo>
                      <a:pt x="1047" y="301"/>
                    </a:lnTo>
                    <a:lnTo>
                      <a:pt x="1049" y="303"/>
                    </a:lnTo>
                    <a:lnTo>
                      <a:pt x="1049" y="305"/>
                    </a:lnTo>
                    <a:lnTo>
                      <a:pt x="1051" y="305"/>
                    </a:lnTo>
                    <a:lnTo>
                      <a:pt x="1054" y="306"/>
                    </a:lnTo>
                    <a:lnTo>
                      <a:pt x="1056" y="305"/>
                    </a:lnTo>
                    <a:lnTo>
                      <a:pt x="1056" y="306"/>
                    </a:lnTo>
                    <a:lnTo>
                      <a:pt x="1058" y="308"/>
                    </a:lnTo>
                    <a:lnTo>
                      <a:pt x="1058" y="310"/>
                    </a:lnTo>
                    <a:lnTo>
                      <a:pt x="1059" y="310"/>
                    </a:lnTo>
                    <a:lnTo>
                      <a:pt x="1061" y="311"/>
                    </a:lnTo>
                    <a:lnTo>
                      <a:pt x="1059" y="313"/>
                    </a:lnTo>
                    <a:lnTo>
                      <a:pt x="1063" y="315"/>
                    </a:lnTo>
                    <a:lnTo>
                      <a:pt x="1065" y="318"/>
                    </a:lnTo>
                    <a:lnTo>
                      <a:pt x="1068" y="318"/>
                    </a:lnTo>
                    <a:lnTo>
                      <a:pt x="1070" y="318"/>
                    </a:lnTo>
                    <a:lnTo>
                      <a:pt x="1071" y="317"/>
                    </a:lnTo>
                    <a:lnTo>
                      <a:pt x="1073" y="317"/>
                    </a:lnTo>
                    <a:lnTo>
                      <a:pt x="1071" y="318"/>
                    </a:lnTo>
                    <a:lnTo>
                      <a:pt x="1071" y="320"/>
                    </a:lnTo>
                    <a:lnTo>
                      <a:pt x="1075" y="318"/>
                    </a:lnTo>
                    <a:lnTo>
                      <a:pt x="1073" y="322"/>
                    </a:lnTo>
                    <a:lnTo>
                      <a:pt x="1075" y="320"/>
                    </a:lnTo>
                    <a:lnTo>
                      <a:pt x="1075" y="322"/>
                    </a:lnTo>
                    <a:lnTo>
                      <a:pt x="1075" y="323"/>
                    </a:lnTo>
                    <a:lnTo>
                      <a:pt x="1080" y="323"/>
                    </a:lnTo>
                    <a:lnTo>
                      <a:pt x="1082" y="323"/>
                    </a:lnTo>
                    <a:lnTo>
                      <a:pt x="1083" y="323"/>
                    </a:lnTo>
                    <a:lnTo>
                      <a:pt x="1085" y="325"/>
                    </a:lnTo>
                    <a:lnTo>
                      <a:pt x="1082" y="325"/>
                    </a:lnTo>
                    <a:lnTo>
                      <a:pt x="1082" y="327"/>
                    </a:lnTo>
                    <a:lnTo>
                      <a:pt x="1083" y="327"/>
                    </a:lnTo>
                    <a:lnTo>
                      <a:pt x="1085" y="325"/>
                    </a:lnTo>
                    <a:lnTo>
                      <a:pt x="1088" y="327"/>
                    </a:lnTo>
                    <a:lnTo>
                      <a:pt x="1090" y="325"/>
                    </a:lnTo>
                    <a:lnTo>
                      <a:pt x="1092" y="325"/>
                    </a:lnTo>
                    <a:lnTo>
                      <a:pt x="1092" y="327"/>
                    </a:lnTo>
                    <a:lnTo>
                      <a:pt x="1090" y="327"/>
                    </a:lnTo>
                    <a:lnTo>
                      <a:pt x="1088" y="327"/>
                    </a:lnTo>
                    <a:lnTo>
                      <a:pt x="1090" y="329"/>
                    </a:lnTo>
                    <a:lnTo>
                      <a:pt x="1094" y="327"/>
                    </a:lnTo>
                    <a:lnTo>
                      <a:pt x="1094" y="329"/>
                    </a:lnTo>
                    <a:lnTo>
                      <a:pt x="1092" y="329"/>
                    </a:lnTo>
                    <a:lnTo>
                      <a:pt x="1092" y="330"/>
                    </a:lnTo>
                    <a:lnTo>
                      <a:pt x="1095" y="329"/>
                    </a:lnTo>
                    <a:lnTo>
                      <a:pt x="1095" y="330"/>
                    </a:lnTo>
                    <a:lnTo>
                      <a:pt x="1097" y="330"/>
                    </a:lnTo>
                    <a:lnTo>
                      <a:pt x="1099" y="330"/>
                    </a:lnTo>
                    <a:lnTo>
                      <a:pt x="1102" y="329"/>
                    </a:lnTo>
                    <a:lnTo>
                      <a:pt x="1102" y="332"/>
                    </a:lnTo>
                    <a:lnTo>
                      <a:pt x="1102" y="334"/>
                    </a:lnTo>
                    <a:lnTo>
                      <a:pt x="1104" y="334"/>
                    </a:lnTo>
                    <a:lnTo>
                      <a:pt x="1106" y="335"/>
                    </a:lnTo>
                    <a:lnTo>
                      <a:pt x="1107" y="335"/>
                    </a:lnTo>
                    <a:lnTo>
                      <a:pt x="1107" y="334"/>
                    </a:lnTo>
                    <a:lnTo>
                      <a:pt x="1109" y="334"/>
                    </a:lnTo>
                    <a:lnTo>
                      <a:pt x="1109" y="335"/>
                    </a:lnTo>
                    <a:lnTo>
                      <a:pt x="1107" y="337"/>
                    </a:lnTo>
                    <a:lnTo>
                      <a:pt x="1109" y="339"/>
                    </a:lnTo>
                    <a:lnTo>
                      <a:pt x="1112" y="335"/>
                    </a:lnTo>
                    <a:lnTo>
                      <a:pt x="1114" y="337"/>
                    </a:lnTo>
                    <a:lnTo>
                      <a:pt x="1116" y="335"/>
                    </a:lnTo>
                    <a:lnTo>
                      <a:pt x="1117" y="334"/>
                    </a:lnTo>
                    <a:lnTo>
                      <a:pt x="1117" y="337"/>
                    </a:lnTo>
                    <a:lnTo>
                      <a:pt x="1121" y="334"/>
                    </a:lnTo>
                    <a:lnTo>
                      <a:pt x="1123" y="334"/>
                    </a:lnTo>
                    <a:lnTo>
                      <a:pt x="1121" y="337"/>
                    </a:lnTo>
                    <a:lnTo>
                      <a:pt x="1123" y="337"/>
                    </a:lnTo>
                    <a:lnTo>
                      <a:pt x="1123" y="334"/>
                    </a:lnTo>
                    <a:lnTo>
                      <a:pt x="1128" y="334"/>
                    </a:lnTo>
                    <a:lnTo>
                      <a:pt x="1128" y="335"/>
                    </a:lnTo>
                    <a:lnTo>
                      <a:pt x="1133" y="335"/>
                    </a:lnTo>
                    <a:lnTo>
                      <a:pt x="1135" y="334"/>
                    </a:lnTo>
                    <a:lnTo>
                      <a:pt x="1136" y="335"/>
                    </a:lnTo>
                    <a:lnTo>
                      <a:pt x="1138" y="337"/>
                    </a:lnTo>
                    <a:lnTo>
                      <a:pt x="1140" y="368"/>
                    </a:lnTo>
                    <a:lnTo>
                      <a:pt x="1140" y="395"/>
                    </a:lnTo>
                    <a:lnTo>
                      <a:pt x="1140" y="409"/>
                    </a:lnTo>
                    <a:lnTo>
                      <a:pt x="1140" y="429"/>
                    </a:lnTo>
                    <a:lnTo>
                      <a:pt x="1141" y="462"/>
                    </a:lnTo>
                    <a:lnTo>
                      <a:pt x="1141" y="482"/>
                    </a:lnTo>
                    <a:lnTo>
                      <a:pt x="1141" y="505"/>
                    </a:lnTo>
                    <a:lnTo>
                      <a:pt x="1145" y="506"/>
                    </a:lnTo>
                    <a:lnTo>
                      <a:pt x="1148" y="510"/>
                    </a:lnTo>
                    <a:lnTo>
                      <a:pt x="1148" y="513"/>
                    </a:lnTo>
                    <a:lnTo>
                      <a:pt x="1152" y="515"/>
                    </a:lnTo>
                    <a:lnTo>
                      <a:pt x="1153" y="515"/>
                    </a:lnTo>
                    <a:lnTo>
                      <a:pt x="1152" y="517"/>
                    </a:lnTo>
                    <a:lnTo>
                      <a:pt x="1155" y="515"/>
                    </a:lnTo>
                    <a:lnTo>
                      <a:pt x="1155" y="518"/>
                    </a:lnTo>
                    <a:lnTo>
                      <a:pt x="1157" y="518"/>
                    </a:lnTo>
                    <a:lnTo>
                      <a:pt x="1157" y="520"/>
                    </a:lnTo>
                    <a:lnTo>
                      <a:pt x="1159" y="523"/>
                    </a:lnTo>
                    <a:lnTo>
                      <a:pt x="1160" y="525"/>
                    </a:lnTo>
                    <a:lnTo>
                      <a:pt x="1162" y="529"/>
                    </a:lnTo>
                    <a:lnTo>
                      <a:pt x="1162" y="530"/>
                    </a:lnTo>
                    <a:lnTo>
                      <a:pt x="1164" y="534"/>
                    </a:lnTo>
                    <a:lnTo>
                      <a:pt x="1162" y="535"/>
                    </a:lnTo>
                    <a:lnTo>
                      <a:pt x="1164" y="535"/>
                    </a:lnTo>
                    <a:lnTo>
                      <a:pt x="1165" y="535"/>
                    </a:lnTo>
                    <a:lnTo>
                      <a:pt x="1164" y="539"/>
                    </a:lnTo>
                    <a:lnTo>
                      <a:pt x="1164" y="540"/>
                    </a:lnTo>
                    <a:lnTo>
                      <a:pt x="1164" y="542"/>
                    </a:lnTo>
                    <a:lnTo>
                      <a:pt x="1162" y="546"/>
                    </a:lnTo>
                    <a:lnTo>
                      <a:pt x="1162" y="547"/>
                    </a:lnTo>
                    <a:lnTo>
                      <a:pt x="1164" y="549"/>
                    </a:lnTo>
                    <a:lnTo>
                      <a:pt x="1164" y="551"/>
                    </a:lnTo>
                    <a:lnTo>
                      <a:pt x="1167" y="554"/>
                    </a:lnTo>
                    <a:lnTo>
                      <a:pt x="1169" y="554"/>
                    </a:lnTo>
                    <a:lnTo>
                      <a:pt x="1170" y="556"/>
                    </a:lnTo>
                    <a:lnTo>
                      <a:pt x="1174" y="556"/>
                    </a:lnTo>
                    <a:lnTo>
                      <a:pt x="1172" y="558"/>
                    </a:lnTo>
                    <a:lnTo>
                      <a:pt x="1169" y="559"/>
                    </a:lnTo>
                    <a:lnTo>
                      <a:pt x="1172" y="563"/>
                    </a:lnTo>
                    <a:lnTo>
                      <a:pt x="1174" y="561"/>
                    </a:lnTo>
                    <a:lnTo>
                      <a:pt x="1174" y="563"/>
                    </a:lnTo>
                    <a:lnTo>
                      <a:pt x="1176" y="564"/>
                    </a:lnTo>
                    <a:lnTo>
                      <a:pt x="1174" y="566"/>
                    </a:lnTo>
                    <a:lnTo>
                      <a:pt x="1176" y="568"/>
                    </a:lnTo>
                    <a:lnTo>
                      <a:pt x="1177" y="568"/>
                    </a:lnTo>
                    <a:lnTo>
                      <a:pt x="1177" y="571"/>
                    </a:lnTo>
                    <a:lnTo>
                      <a:pt x="1181" y="571"/>
                    </a:lnTo>
                    <a:lnTo>
                      <a:pt x="1176" y="576"/>
                    </a:lnTo>
                    <a:lnTo>
                      <a:pt x="1176" y="578"/>
                    </a:lnTo>
                    <a:lnTo>
                      <a:pt x="1179" y="580"/>
                    </a:lnTo>
                    <a:lnTo>
                      <a:pt x="1181" y="581"/>
                    </a:lnTo>
                    <a:lnTo>
                      <a:pt x="1182" y="581"/>
                    </a:lnTo>
                    <a:lnTo>
                      <a:pt x="1182" y="585"/>
                    </a:lnTo>
                    <a:lnTo>
                      <a:pt x="1184" y="587"/>
                    </a:lnTo>
                    <a:lnTo>
                      <a:pt x="1184" y="590"/>
                    </a:lnTo>
                    <a:lnTo>
                      <a:pt x="1184" y="592"/>
                    </a:lnTo>
                    <a:lnTo>
                      <a:pt x="1186" y="592"/>
                    </a:lnTo>
                    <a:lnTo>
                      <a:pt x="1188" y="590"/>
                    </a:lnTo>
                    <a:lnTo>
                      <a:pt x="1191" y="590"/>
                    </a:lnTo>
                    <a:lnTo>
                      <a:pt x="1191" y="592"/>
                    </a:lnTo>
                    <a:lnTo>
                      <a:pt x="1189" y="592"/>
                    </a:lnTo>
                    <a:lnTo>
                      <a:pt x="1191" y="593"/>
                    </a:lnTo>
                    <a:lnTo>
                      <a:pt x="1189" y="593"/>
                    </a:lnTo>
                    <a:lnTo>
                      <a:pt x="1189" y="597"/>
                    </a:lnTo>
                    <a:lnTo>
                      <a:pt x="1191" y="597"/>
                    </a:lnTo>
                    <a:lnTo>
                      <a:pt x="1189" y="599"/>
                    </a:lnTo>
                    <a:lnTo>
                      <a:pt x="1188" y="599"/>
                    </a:lnTo>
                    <a:lnTo>
                      <a:pt x="1188" y="600"/>
                    </a:lnTo>
                    <a:lnTo>
                      <a:pt x="1189" y="600"/>
                    </a:lnTo>
                    <a:lnTo>
                      <a:pt x="1189" y="602"/>
                    </a:lnTo>
                    <a:lnTo>
                      <a:pt x="1191" y="602"/>
                    </a:lnTo>
                    <a:lnTo>
                      <a:pt x="1191" y="605"/>
                    </a:lnTo>
                    <a:lnTo>
                      <a:pt x="1193" y="607"/>
                    </a:lnTo>
                    <a:lnTo>
                      <a:pt x="1189" y="609"/>
                    </a:lnTo>
                    <a:lnTo>
                      <a:pt x="1188" y="609"/>
                    </a:lnTo>
                    <a:lnTo>
                      <a:pt x="1188" y="611"/>
                    </a:lnTo>
                    <a:lnTo>
                      <a:pt x="1188" y="612"/>
                    </a:lnTo>
                    <a:lnTo>
                      <a:pt x="1188" y="614"/>
                    </a:lnTo>
                    <a:lnTo>
                      <a:pt x="1189" y="614"/>
                    </a:lnTo>
                    <a:lnTo>
                      <a:pt x="1189" y="616"/>
                    </a:lnTo>
                    <a:lnTo>
                      <a:pt x="1191" y="616"/>
                    </a:lnTo>
                    <a:lnTo>
                      <a:pt x="1191" y="617"/>
                    </a:lnTo>
                    <a:lnTo>
                      <a:pt x="1191" y="619"/>
                    </a:lnTo>
                    <a:lnTo>
                      <a:pt x="1189" y="619"/>
                    </a:lnTo>
                    <a:lnTo>
                      <a:pt x="1189" y="621"/>
                    </a:lnTo>
                    <a:lnTo>
                      <a:pt x="1188" y="621"/>
                    </a:lnTo>
                    <a:lnTo>
                      <a:pt x="1188" y="623"/>
                    </a:lnTo>
                    <a:lnTo>
                      <a:pt x="1188" y="624"/>
                    </a:lnTo>
                    <a:lnTo>
                      <a:pt x="1189" y="626"/>
                    </a:lnTo>
                    <a:lnTo>
                      <a:pt x="1188" y="628"/>
                    </a:lnTo>
                    <a:lnTo>
                      <a:pt x="1189" y="628"/>
                    </a:lnTo>
                    <a:lnTo>
                      <a:pt x="1189" y="629"/>
                    </a:lnTo>
                    <a:lnTo>
                      <a:pt x="1186" y="633"/>
                    </a:lnTo>
                    <a:lnTo>
                      <a:pt x="1186" y="634"/>
                    </a:lnTo>
                    <a:lnTo>
                      <a:pt x="1182" y="638"/>
                    </a:lnTo>
                    <a:lnTo>
                      <a:pt x="1184" y="640"/>
                    </a:lnTo>
                    <a:lnTo>
                      <a:pt x="1184" y="641"/>
                    </a:lnTo>
                    <a:lnTo>
                      <a:pt x="1184" y="645"/>
                    </a:lnTo>
                    <a:lnTo>
                      <a:pt x="1179" y="646"/>
                    </a:lnTo>
                    <a:lnTo>
                      <a:pt x="1177" y="650"/>
                    </a:lnTo>
                    <a:lnTo>
                      <a:pt x="1177" y="652"/>
                    </a:lnTo>
                    <a:lnTo>
                      <a:pt x="1179" y="655"/>
                    </a:lnTo>
                    <a:lnTo>
                      <a:pt x="1177" y="653"/>
                    </a:lnTo>
                    <a:lnTo>
                      <a:pt x="1174" y="655"/>
                    </a:lnTo>
                    <a:lnTo>
                      <a:pt x="1174" y="657"/>
                    </a:lnTo>
                    <a:lnTo>
                      <a:pt x="1172" y="660"/>
                    </a:lnTo>
                    <a:lnTo>
                      <a:pt x="1176" y="662"/>
                    </a:lnTo>
                    <a:lnTo>
                      <a:pt x="1176" y="664"/>
                    </a:lnTo>
                    <a:lnTo>
                      <a:pt x="1176" y="665"/>
                    </a:lnTo>
                    <a:lnTo>
                      <a:pt x="1177" y="669"/>
                    </a:lnTo>
                    <a:lnTo>
                      <a:pt x="1176" y="669"/>
                    </a:lnTo>
                    <a:lnTo>
                      <a:pt x="1177" y="670"/>
                    </a:lnTo>
                    <a:lnTo>
                      <a:pt x="1174" y="672"/>
                    </a:lnTo>
                    <a:lnTo>
                      <a:pt x="1172" y="674"/>
                    </a:lnTo>
                    <a:lnTo>
                      <a:pt x="1172" y="677"/>
                    </a:lnTo>
                    <a:lnTo>
                      <a:pt x="1172" y="679"/>
                    </a:lnTo>
                    <a:lnTo>
                      <a:pt x="1170" y="681"/>
                    </a:lnTo>
                    <a:lnTo>
                      <a:pt x="1170" y="682"/>
                    </a:lnTo>
                    <a:lnTo>
                      <a:pt x="1174" y="686"/>
                    </a:lnTo>
                    <a:lnTo>
                      <a:pt x="1177" y="686"/>
                    </a:lnTo>
                    <a:lnTo>
                      <a:pt x="1176" y="693"/>
                    </a:lnTo>
                    <a:lnTo>
                      <a:pt x="1176" y="694"/>
                    </a:lnTo>
                    <a:lnTo>
                      <a:pt x="1177" y="699"/>
                    </a:lnTo>
                    <a:lnTo>
                      <a:pt x="1177" y="703"/>
                    </a:lnTo>
                    <a:lnTo>
                      <a:pt x="1179" y="703"/>
                    </a:lnTo>
                    <a:lnTo>
                      <a:pt x="1177" y="703"/>
                    </a:lnTo>
                    <a:lnTo>
                      <a:pt x="1177" y="706"/>
                    </a:lnTo>
                    <a:lnTo>
                      <a:pt x="1176" y="708"/>
                    </a:lnTo>
                    <a:lnTo>
                      <a:pt x="1176" y="711"/>
                    </a:lnTo>
                    <a:lnTo>
                      <a:pt x="1172" y="718"/>
                    </a:lnTo>
                    <a:lnTo>
                      <a:pt x="1164" y="720"/>
                    </a:lnTo>
                    <a:lnTo>
                      <a:pt x="1164" y="722"/>
                    </a:lnTo>
                    <a:lnTo>
                      <a:pt x="1155" y="739"/>
                    </a:lnTo>
                    <a:lnTo>
                      <a:pt x="1165" y="754"/>
                    </a:lnTo>
                    <a:lnTo>
                      <a:pt x="1145" y="754"/>
                    </a:lnTo>
                    <a:lnTo>
                      <a:pt x="1117" y="766"/>
                    </a:lnTo>
                    <a:lnTo>
                      <a:pt x="1116" y="768"/>
                    </a:lnTo>
                    <a:lnTo>
                      <a:pt x="1087" y="780"/>
                    </a:lnTo>
                    <a:lnTo>
                      <a:pt x="1080" y="788"/>
                    </a:lnTo>
                    <a:lnTo>
                      <a:pt x="1078" y="787"/>
                    </a:lnTo>
                    <a:lnTo>
                      <a:pt x="1087" y="776"/>
                    </a:lnTo>
                    <a:lnTo>
                      <a:pt x="1097" y="769"/>
                    </a:lnTo>
                    <a:lnTo>
                      <a:pt x="1104" y="771"/>
                    </a:lnTo>
                    <a:lnTo>
                      <a:pt x="1107" y="768"/>
                    </a:lnTo>
                    <a:lnTo>
                      <a:pt x="1104" y="768"/>
                    </a:lnTo>
                    <a:lnTo>
                      <a:pt x="1100" y="768"/>
                    </a:lnTo>
                    <a:lnTo>
                      <a:pt x="1099" y="764"/>
                    </a:lnTo>
                    <a:lnTo>
                      <a:pt x="1076" y="769"/>
                    </a:lnTo>
                    <a:lnTo>
                      <a:pt x="1085" y="756"/>
                    </a:lnTo>
                    <a:lnTo>
                      <a:pt x="1085" y="746"/>
                    </a:lnTo>
                    <a:lnTo>
                      <a:pt x="1082" y="742"/>
                    </a:lnTo>
                    <a:lnTo>
                      <a:pt x="1073" y="746"/>
                    </a:lnTo>
                    <a:lnTo>
                      <a:pt x="1068" y="756"/>
                    </a:lnTo>
                    <a:lnTo>
                      <a:pt x="1063" y="754"/>
                    </a:lnTo>
                    <a:lnTo>
                      <a:pt x="1049" y="742"/>
                    </a:lnTo>
                    <a:lnTo>
                      <a:pt x="1053" y="751"/>
                    </a:lnTo>
                    <a:lnTo>
                      <a:pt x="1058" y="754"/>
                    </a:lnTo>
                    <a:lnTo>
                      <a:pt x="1056" y="768"/>
                    </a:lnTo>
                    <a:lnTo>
                      <a:pt x="1066" y="773"/>
                    </a:lnTo>
                    <a:lnTo>
                      <a:pt x="1059" y="778"/>
                    </a:lnTo>
                    <a:lnTo>
                      <a:pt x="1063" y="778"/>
                    </a:lnTo>
                    <a:lnTo>
                      <a:pt x="1061" y="781"/>
                    </a:lnTo>
                    <a:lnTo>
                      <a:pt x="1066" y="781"/>
                    </a:lnTo>
                    <a:lnTo>
                      <a:pt x="1065" y="780"/>
                    </a:lnTo>
                    <a:lnTo>
                      <a:pt x="1068" y="785"/>
                    </a:lnTo>
                    <a:lnTo>
                      <a:pt x="1075" y="787"/>
                    </a:lnTo>
                    <a:lnTo>
                      <a:pt x="1068" y="785"/>
                    </a:lnTo>
                    <a:lnTo>
                      <a:pt x="1068" y="793"/>
                    </a:lnTo>
                    <a:lnTo>
                      <a:pt x="1063" y="792"/>
                    </a:lnTo>
                    <a:lnTo>
                      <a:pt x="1051" y="807"/>
                    </a:lnTo>
                    <a:lnTo>
                      <a:pt x="1042" y="805"/>
                    </a:lnTo>
                    <a:lnTo>
                      <a:pt x="1042" y="816"/>
                    </a:lnTo>
                    <a:lnTo>
                      <a:pt x="1039" y="816"/>
                    </a:lnTo>
                    <a:lnTo>
                      <a:pt x="1034" y="829"/>
                    </a:lnTo>
                    <a:lnTo>
                      <a:pt x="1008" y="848"/>
                    </a:lnTo>
                    <a:lnTo>
                      <a:pt x="994" y="857"/>
                    </a:lnTo>
                    <a:lnTo>
                      <a:pt x="994" y="853"/>
                    </a:lnTo>
                    <a:lnTo>
                      <a:pt x="984" y="855"/>
                    </a:lnTo>
                    <a:lnTo>
                      <a:pt x="971" y="860"/>
                    </a:lnTo>
                    <a:lnTo>
                      <a:pt x="969" y="869"/>
                    </a:lnTo>
                    <a:lnTo>
                      <a:pt x="993" y="858"/>
                    </a:lnTo>
                    <a:lnTo>
                      <a:pt x="945" y="882"/>
                    </a:lnTo>
                    <a:lnTo>
                      <a:pt x="965" y="870"/>
                    </a:lnTo>
                    <a:lnTo>
                      <a:pt x="965" y="865"/>
                    </a:lnTo>
                    <a:lnTo>
                      <a:pt x="941" y="874"/>
                    </a:lnTo>
                    <a:lnTo>
                      <a:pt x="941" y="870"/>
                    </a:lnTo>
                    <a:lnTo>
                      <a:pt x="948" y="869"/>
                    </a:lnTo>
                    <a:lnTo>
                      <a:pt x="941" y="867"/>
                    </a:lnTo>
                    <a:lnTo>
                      <a:pt x="950" y="853"/>
                    </a:lnTo>
                    <a:lnTo>
                      <a:pt x="943" y="862"/>
                    </a:lnTo>
                    <a:lnTo>
                      <a:pt x="936" y="863"/>
                    </a:lnTo>
                    <a:lnTo>
                      <a:pt x="938" y="858"/>
                    </a:lnTo>
                    <a:lnTo>
                      <a:pt x="933" y="867"/>
                    </a:lnTo>
                    <a:lnTo>
                      <a:pt x="929" y="869"/>
                    </a:lnTo>
                    <a:lnTo>
                      <a:pt x="926" y="863"/>
                    </a:lnTo>
                    <a:lnTo>
                      <a:pt x="926" y="857"/>
                    </a:lnTo>
                    <a:lnTo>
                      <a:pt x="924" y="858"/>
                    </a:lnTo>
                    <a:lnTo>
                      <a:pt x="921" y="853"/>
                    </a:lnTo>
                    <a:lnTo>
                      <a:pt x="923" y="860"/>
                    </a:lnTo>
                    <a:lnTo>
                      <a:pt x="926" y="858"/>
                    </a:lnTo>
                    <a:lnTo>
                      <a:pt x="924" y="867"/>
                    </a:lnTo>
                    <a:lnTo>
                      <a:pt x="928" y="869"/>
                    </a:lnTo>
                    <a:lnTo>
                      <a:pt x="918" y="875"/>
                    </a:lnTo>
                    <a:lnTo>
                      <a:pt x="923" y="870"/>
                    </a:lnTo>
                    <a:lnTo>
                      <a:pt x="921" y="863"/>
                    </a:lnTo>
                    <a:lnTo>
                      <a:pt x="918" y="870"/>
                    </a:lnTo>
                    <a:lnTo>
                      <a:pt x="916" y="869"/>
                    </a:lnTo>
                    <a:lnTo>
                      <a:pt x="916" y="865"/>
                    </a:lnTo>
                    <a:lnTo>
                      <a:pt x="911" y="867"/>
                    </a:lnTo>
                    <a:lnTo>
                      <a:pt x="911" y="860"/>
                    </a:lnTo>
                    <a:lnTo>
                      <a:pt x="911" y="848"/>
                    </a:lnTo>
                    <a:lnTo>
                      <a:pt x="909" y="860"/>
                    </a:lnTo>
                    <a:lnTo>
                      <a:pt x="907" y="858"/>
                    </a:lnTo>
                    <a:lnTo>
                      <a:pt x="902" y="858"/>
                    </a:lnTo>
                    <a:lnTo>
                      <a:pt x="902" y="862"/>
                    </a:lnTo>
                    <a:lnTo>
                      <a:pt x="907" y="867"/>
                    </a:lnTo>
                    <a:lnTo>
                      <a:pt x="906" y="874"/>
                    </a:lnTo>
                    <a:lnTo>
                      <a:pt x="911" y="874"/>
                    </a:lnTo>
                    <a:lnTo>
                      <a:pt x="918" y="881"/>
                    </a:lnTo>
                    <a:lnTo>
                      <a:pt x="911" y="884"/>
                    </a:lnTo>
                    <a:lnTo>
                      <a:pt x="914" y="886"/>
                    </a:lnTo>
                    <a:lnTo>
                      <a:pt x="919" y="881"/>
                    </a:lnTo>
                    <a:lnTo>
                      <a:pt x="926" y="887"/>
                    </a:lnTo>
                    <a:lnTo>
                      <a:pt x="900" y="901"/>
                    </a:lnTo>
                    <a:lnTo>
                      <a:pt x="897" y="898"/>
                    </a:lnTo>
                    <a:lnTo>
                      <a:pt x="897" y="893"/>
                    </a:lnTo>
                    <a:lnTo>
                      <a:pt x="894" y="891"/>
                    </a:lnTo>
                    <a:lnTo>
                      <a:pt x="890" y="882"/>
                    </a:lnTo>
                    <a:lnTo>
                      <a:pt x="885" y="886"/>
                    </a:lnTo>
                    <a:lnTo>
                      <a:pt x="888" y="886"/>
                    </a:lnTo>
                    <a:lnTo>
                      <a:pt x="892" y="891"/>
                    </a:lnTo>
                    <a:lnTo>
                      <a:pt x="890" y="893"/>
                    </a:lnTo>
                    <a:lnTo>
                      <a:pt x="883" y="891"/>
                    </a:lnTo>
                    <a:lnTo>
                      <a:pt x="888" y="896"/>
                    </a:lnTo>
                    <a:lnTo>
                      <a:pt x="888" y="901"/>
                    </a:lnTo>
                    <a:lnTo>
                      <a:pt x="888" y="904"/>
                    </a:lnTo>
                    <a:lnTo>
                      <a:pt x="890" y="910"/>
                    </a:lnTo>
                    <a:lnTo>
                      <a:pt x="887" y="911"/>
                    </a:lnTo>
                    <a:lnTo>
                      <a:pt x="873" y="922"/>
                    </a:lnTo>
                    <a:lnTo>
                      <a:pt x="876" y="906"/>
                    </a:lnTo>
                    <a:lnTo>
                      <a:pt x="871" y="911"/>
                    </a:lnTo>
                    <a:lnTo>
                      <a:pt x="875" y="915"/>
                    </a:lnTo>
                    <a:lnTo>
                      <a:pt x="871" y="922"/>
                    </a:lnTo>
                    <a:lnTo>
                      <a:pt x="866" y="920"/>
                    </a:lnTo>
                    <a:lnTo>
                      <a:pt x="866" y="913"/>
                    </a:lnTo>
                    <a:lnTo>
                      <a:pt x="856" y="920"/>
                    </a:lnTo>
                    <a:lnTo>
                      <a:pt x="856" y="916"/>
                    </a:lnTo>
                    <a:lnTo>
                      <a:pt x="853" y="916"/>
                    </a:lnTo>
                    <a:lnTo>
                      <a:pt x="854" y="922"/>
                    </a:lnTo>
                    <a:lnTo>
                      <a:pt x="844" y="927"/>
                    </a:lnTo>
                    <a:lnTo>
                      <a:pt x="846" y="928"/>
                    </a:lnTo>
                    <a:lnTo>
                      <a:pt x="842" y="930"/>
                    </a:lnTo>
                    <a:lnTo>
                      <a:pt x="846" y="928"/>
                    </a:lnTo>
                    <a:lnTo>
                      <a:pt x="858" y="928"/>
                    </a:lnTo>
                    <a:lnTo>
                      <a:pt x="866" y="922"/>
                    </a:lnTo>
                    <a:lnTo>
                      <a:pt x="866" y="932"/>
                    </a:lnTo>
                    <a:lnTo>
                      <a:pt x="858" y="942"/>
                    </a:lnTo>
                    <a:lnTo>
                      <a:pt x="849" y="954"/>
                    </a:lnTo>
                    <a:lnTo>
                      <a:pt x="846" y="952"/>
                    </a:lnTo>
                    <a:lnTo>
                      <a:pt x="847" y="952"/>
                    </a:lnTo>
                    <a:lnTo>
                      <a:pt x="842" y="947"/>
                    </a:lnTo>
                    <a:lnTo>
                      <a:pt x="834" y="951"/>
                    </a:lnTo>
                    <a:lnTo>
                      <a:pt x="835" y="947"/>
                    </a:lnTo>
                    <a:lnTo>
                      <a:pt x="824" y="949"/>
                    </a:lnTo>
                    <a:lnTo>
                      <a:pt x="822" y="947"/>
                    </a:lnTo>
                    <a:lnTo>
                      <a:pt x="818" y="947"/>
                    </a:lnTo>
                    <a:lnTo>
                      <a:pt x="820" y="951"/>
                    </a:lnTo>
                    <a:lnTo>
                      <a:pt x="824" y="952"/>
                    </a:lnTo>
                    <a:lnTo>
                      <a:pt x="832" y="951"/>
                    </a:lnTo>
                    <a:lnTo>
                      <a:pt x="830" y="957"/>
                    </a:lnTo>
                    <a:lnTo>
                      <a:pt x="837" y="964"/>
                    </a:lnTo>
                    <a:lnTo>
                      <a:pt x="835" y="964"/>
                    </a:lnTo>
                    <a:lnTo>
                      <a:pt x="837" y="966"/>
                    </a:lnTo>
                    <a:lnTo>
                      <a:pt x="834" y="971"/>
                    </a:lnTo>
                    <a:lnTo>
                      <a:pt x="830" y="973"/>
                    </a:lnTo>
                    <a:lnTo>
                      <a:pt x="835" y="973"/>
                    </a:lnTo>
                    <a:lnTo>
                      <a:pt x="839" y="964"/>
                    </a:lnTo>
                    <a:lnTo>
                      <a:pt x="844" y="966"/>
                    </a:lnTo>
                    <a:lnTo>
                      <a:pt x="837" y="980"/>
                    </a:lnTo>
                    <a:lnTo>
                      <a:pt x="829" y="1005"/>
                    </a:lnTo>
                    <a:lnTo>
                      <a:pt x="820" y="1005"/>
                    </a:lnTo>
                    <a:lnTo>
                      <a:pt x="820" y="993"/>
                    </a:lnTo>
                    <a:lnTo>
                      <a:pt x="817" y="1004"/>
                    </a:lnTo>
                    <a:lnTo>
                      <a:pt x="810" y="1007"/>
                    </a:lnTo>
                    <a:lnTo>
                      <a:pt x="796" y="995"/>
                    </a:lnTo>
                    <a:lnTo>
                      <a:pt x="803" y="1009"/>
                    </a:lnTo>
                    <a:lnTo>
                      <a:pt x="793" y="1009"/>
                    </a:lnTo>
                    <a:lnTo>
                      <a:pt x="815" y="1016"/>
                    </a:lnTo>
                    <a:lnTo>
                      <a:pt x="827" y="1012"/>
                    </a:lnTo>
                    <a:lnTo>
                      <a:pt x="818" y="1031"/>
                    </a:lnTo>
                    <a:lnTo>
                      <a:pt x="822" y="1039"/>
                    </a:lnTo>
                    <a:lnTo>
                      <a:pt x="813" y="1041"/>
                    </a:lnTo>
                    <a:lnTo>
                      <a:pt x="813" y="1055"/>
                    </a:lnTo>
                    <a:lnTo>
                      <a:pt x="820" y="1062"/>
                    </a:lnTo>
                    <a:lnTo>
                      <a:pt x="824" y="1082"/>
                    </a:lnTo>
                    <a:lnTo>
                      <a:pt x="825" y="1091"/>
                    </a:lnTo>
                    <a:lnTo>
                      <a:pt x="822" y="1094"/>
                    </a:lnTo>
                    <a:lnTo>
                      <a:pt x="825" y="1104"/>
                    </a:lnTo>
                    <a:lnTo>
                      <a:pt x="830" y="1108"/>
                    </a:lnTo>
                    <a:lnTo>
                      <a:pt x="832" y="1127"/>
                    </a:lnTo>
                    <a:lnTo>
                      <a:pt x="842" y="1139"/>
                    </a:lnTo>
                    <a:lnTo>
                      <a:pt x="839" y="1145"/>
                    </a:lnTo>
                    <a:lnTo>
                      <a:pt x="846" y="1145"/>
                    </a:lnTo>
                    <a:lnTo>
                      <a:pt x="849" y="1151"/>
                    </a:lnTo>
                    <a:lnTo>
                      <a:pt x="837" y="1149"/>
                    </a:lnTo>
                    <a:lnTo>
                      <a:pt x="837" y="1152"/>
                    </a:lnTo>
                    <a:lnTo>
                      <a:pt x="829" y="1154"/>
                    </a:lnTo>
                    <a:lnTo>
                      <a:pt x="829" y="1163"/>
                    </a:lnTo>
                    <a:lnTo>
                      <a:pt x="824" y="1163"/>
                    </a:lnTo>
                    <a:lnTo>
                      <a:pt x="808" y="1152"/>
                    </a:lnTo>
                    <a:lnTo>
                      <a:pt x="810" y="1151"/>
                    </a:lnTo>
                    <a:lnTo>
                      <a:pt x="806" y="1149"/>
                    </a:lnTo>
                    <a:lnTo>
                      <a:pt x="803" y="1142"/>
                    </a:lnTo>
                    <a:lnTo>
                      <a:pt x="782" y="1139"/>
                    </a:lnTo>
                    <a:lnTo>
                      <a:pt x="765" y="1139"/>
                    </a:lnTo>
                    <a:lnTo>
                      <a:pt x="762" y="1140"/>
                    </a:lnTo>
                    <a:lnTo>
                      <a:pt x="760" y="1137"/>
                    </a:lnTo>
                    <a:lnTo>
                      <a:pt x="750" y="1139"/>
                    </a:lnTo>
                    <a:lnTo>
                      <a:pt x="741" y="1133"/>
                    </a:lnTo>
                    <a:lnTo>
                      <a:pt x="743" y="1132"/>
                    </a:lnTo>
                    <a:lnTo>
                      <a:pt x="741" y="1130"/>
                    </a:lnTo>
                    <a:lnTo>
                      <a:pt x="738" y="1132"/>
                    </a:lnTo>
                    <a:lnTo>
                      <a:pt x="736" y="1127"/>
                    </a:lnTo>
                    <a:lnTo>
                      <a:pt x="731" y="1127"/>
                    </a:lnTo>
                    <a:lnTo>
                      <a:pt x="726" y="1120"/>
                    </a:lnTo>
                    <a:lnTo>
                      <a:pt x="723" y="1122"/>
                    </a:lnTo>
                    <a:lnTo>
                      <a:pt x="711" y="1116"/>
                    </a:lnTo>
                    <a:lnTo>
                      <a:pt x="704" y="1118"/>
                    </a:lnTo>
                    <a:lnTo>
                      <a:pt x="690" y="1103"/>
                    </a:lnTo>
                    <a:lnTo>
                      <a:pt x="682" y="1104"/>
                    </a:lnTo>
                    <a:lnTo>
                      <a:pt x="678" y="1101"/>
                    </a:lnTo>
                    <a:lnTo>
                      <a:pt x="663" y="1098"/>
                    </a:lnTo>
                    <a:lnTo>
                      <a:pt x="663" y="1091"/>
                    </a:lnTo>
                    <a:lnTo>
                      <a:pt x="658" y="1084"/>
                    </a:lnTo>
                    <a:lnTo>
                      <a:pt x="658" y="1080"/>
                    </a:lnTo>
                    <a:lnTo>
                      <a:pt x="647" y="1050"/>
                    </a:lnTo>
                    <a:lnTo>
                      <a:pt x="637" y="1041"/>
                    </a:lnTo>
                    <a:lnTo>
                      <a:pt x="637" y="1036"/>
                    </a:lnTo>
                    <a:lnTo>
                      <a:pt x="632" y="1031"/>
                    </a:lnTo>
                    <a:lnTo>
                      <a:pt x="634" y="1014"/>
                    </a:lnTo>
                    <a:lnTo>
                      <a:pt x="632" y="1005"/>
                    </a:lnTo>
                    <a:lnTo>
                      <a:pt x="624" y="1000"/>
                    </a:lnTo>
                    <a:lnTo>
                      <a:pt x="630" y="983"/>
                    </a:lnTo>
                    <a:lnTo>
                      <a:pt x="627" y="981"/>
                    </a:lnTo>
                    <a:lnTo>
                      <a:pt x="625" y="969"/>
                    </a:lnTo>
                    <a:lnTo>
                      <a:pt x="608" y="963"/>
                    </a:lnTo>
                    <a:lnTo>
                      <a:pt x="600" y="951"/>
                    </a:lnTo>
                    <a:lnTo>
                      <a:pt x="594" y="949"/>
                    </a:lnTo>
                    <a:lnTo>
                      <a:pt x="589" y="928"/>
                    </a:lnTo>
                    <a:lnTo>
                      <a:pt x="584" y="927"/>
                    </a:lnTo>
                    <a:lnTo>
                      <a:pt x="574" y="910"/>
                    </a:lnTo>
                    <a:lnTo>
                      <a:pt x="564" y="904"/>
                    </a:lnTo>
                    <a:lnTo>
                      <a:pt x="564" y="899"/>
                    </a:lnTo>
                    <a:lnTo>
                      <a:pt x="557" y="896"/>
                    </a:lnTo>
                    <a:lnTo>
                      <a:pt x="557" y="891"/>
                    </a:lnTo>
                    <a:lnTo>
                      <a:pt x="552" y="882"/>
                    </a:lnTo>
                    <a:lnTo>
                      <a:pt x="550" y="874"/>
                    </a:lnTo>
                    <a:lnTo>
                      <a:pt x="553" y="872"/>
                    </a:lnTo>
                    <a:lnTo>
                      <a:pt x="547" y="867"/>
                    </a:lnTo>
                    <a:lnTo>
                      <a:pt x="548" y="862"/>
                    </a:lnTo>
                    <a:lnTo>
                      <a:pt x="540" y="853"/>
                    </a:lnTo>
                    <a:lnTo>
                      <a:pt x="531" y="829"/>
                    </a:lnTo>
                    <a:lnTo>
                      <a:pt x="526" y="826"/>
                    </a:lnTo>
                    <a:lnTo>
                      <a:pt x="526" y="809"/>
                    </a:lnTo>
                    <a:lnTo>
                      <a:pt x="516" y="799"/>
                    </a:lnTo>
                    <a:lnTo>
                      <a:pt x="514" y="790"/>
                    </a:lnTo>
                    <a:lnTo>
                      <a:pt x="495" y="775"/>
                    </a:lnTo>
                    <a:lnTo>
                      <a:pt x="490" y="764"/>
                    </a:lnTo>
                    <a:lnTo>
                      <a:pt x="473" y="758"/>
                    </a:lnTo>
                    <a:lnTo>
                      <a:pt x="473" y="747"/>
                    </a:lnTo>
                    <a:lnTo>
                      <a:pt x="468" y="752"/>
                    </a:lnTo>
                    <a:lnTo>
                      <a:pt x="470" y="744"/>
                    </a:lnTo>
                    <a:lnTo>
                      <a:pt x="463" y="744"/>
                    </a:lnTo>
                    <a:lnTo>
                      <a:pt x="459" y="734"/>
                    </a:lnTo>
                    <a:lnTo>
                      <a:pt x="461" y="732"/>
                    </a:lnTo>
                    <a:lnTo>
                      <a:pt x="456" y="732"/>
                    </a:lnTo>
                    <a:lnTo>
                      <a:pt x="454" y="728"/>
                    </a:lnTo>
                    <a:lnTo>
                      <a:pt x="448" y="732"/>
                    </a:lnTo>
                    <a:lnTo>
                      <a:pt x="448" y="727"/>
                    </a:lnTo>
                    <a:lnTo>
                      <a:pt x="444" y="730"/>
                    </a:lnTo>
                    <a:lnTo>
                      <a:pt x="439" y="732"/>
                    </a:lnTo>
                    <a:lnTo>
                      <a:pt x="427" y="727"/>
                    </a:lnTo>
                    <a:lnTo>
                      <a:pt x="424" y="728"/>
                    </a:lnTo>
                    <a:lnTo>
                      <a:pt x="422" y="723"/>
                    </a:lnTo>
                    <a:lnTo>
                      <a:pt x="412" y="727"/>
                    </a:lnTo>
                    <a:lnTo>
                      <a:pt x="408" y="723"/>
                    </a:lnTo>
                    <a:lnTo>
                      <a:pt x="400" y="725"/>
                    </a:lnTo>
                    <a:lnTo>
                      <a:pt x="376" y="715"/>
                    </a:lnTo>
                    <a:lnTo>
                      <a:pt x="371" y="718"/>
                    </a:lnTo>
                    <a:lnTo>
                      <a:pt x="369" y="725"/>
                    </a:lnTo>
                    <a:lnTo>
                      <a:pt x="359" y="723"/>
                    </a:lnTo>
                    <a:lnTo>
                      <a:pt x="354" y="727"/>
                    </a:lnTo>
                    <a:lnTo>
                      <a:pt x="352" y="723"/>
                    </a:lnTo>
                    <a:lnTo>
                      <a:pt x="345" y="728"/>
                    </a:lnTo>
                    <a:lnTo>
                      <a:pt x="342" y="727"/>
                    </a:lnTo>
                    <a:lnTo>
                      <a:pt x="328" y="749"/>
                    </a:lnTo>
                    <a:lnTo>
                      <a:pt x="326" y="761"/>
                    </a:lnTo>
                    <a:lnTo>
                      <a:pt x="319" y="766"/>
                    </a:lnTo>
                    <a:lnTo>
                      <a:pt x="316" y="775"/>
                    </a:lnTo>
                    <a:lnTo>
                      <a:pt x="321" y="780"/>
                    </a:lnTo>
                    <a:lnTo>
                      <a:pt x="309" y="783"/>
                    </a:lnTo>
                    <a:lnTo>
                      <a:pt x="292" y="805"/>
                    </a:lnTo>
                    <a:lnTo>
                      <a:pt x="282" y="800"/>
                    </a:lnTo>
                    <a:lnTo>
                      <a:pt x="280" y="804"/>
                    </a:lnTo>
                    <a:lnTo>
                      <a:pt x="275" y="795"/>
                    </a:lnTo>
                    <a:lnTo>
                      <a:pt x="271" y="797"/>
                    </a:lnTo>
                    <a:lnTo>
                      <a:pt x="263" y="792"/>
                    </a:lnTo>
                    <a:lnTo>
                      <a:pt x="258" y="785"/>
                    </a:lnTo>
                    <a:lnTo>
                      <a:pt x="241" y="778"/>
                    </a:lnTo>
                    <a:lnTo>
                      <a:pt x="239" y="773"/>
                    </a:lnTo>
                    <a:lnTo>
                      <a:pt x="234" y="773"/>
                    </a:lnTo>
                    <a:lnTo>
                      <a:pt x="237" y="768"/>
                    </a:lnTo>
                    <a:lnTo>
                      <a:pt x="234" y="769"/>
                    </a:lnTo>
                    <a:lnTo>
                      <a:pt x="212" y="761"/>
                    </a:lnTo>
                    <a:lnTo>
                      <a:pt x="200" y="752"/>
                    </a:lnTo>
                    <a:lnTo>
                      <a:pt x="198" y="742"/>
                    </a:lnTo>
                    <a:lnTo>
                      <a:pt x="183" y="734"/>
                    </a:lnTo>
                    <a:lnTo>
                      <a:pt x="169" y="720"/>
                    </a:lnTo>
                    <a:lnTo>
                      <a:pt x="166" y="705"/>
                    </a:lnTo>
                    <a:lnTo>
                      <a:pt x="159" y="694"/>
                    </a:lnTo>
                    <a:lnTo>
                      <a:pt x="157" y="677"/>
                    </a:lnTo>
                    <a:lnTo>
                      <a:pt x="160" y="669"/>
                    </a:lnTo>
                    <a:lnTo>
                      <a:pt x="159" y="658"/>
                    </a:lnTo>
                    <a:lnTo>
                      <a:pt x="150" y="645"/>
                    </a:lnTo>
                    <a:lnTo>
                      <a:pt x="150" y="643"/>
                    </a:lnTo>
                    <a:lnTo>
                      <a:pt x="147" y="641"/>
                    </a:lnTo>
                    <a:lnTo>
                      <a:pt x="145" y="621"/>
                    </a:lnTo>
                    <a:lnTo>
                      <a:pt x="136" y="612"/>
                    </a:lnTo>
                    <a:lnTo>
                      <a:pt x="136" y="609"/>
                    </a:lnTo>
                    <a:lnTo>
                      <a:pt x="130" y="607"/>
                    </a:lnTo>
                    <a:lnTo>
                      <a:pt x="118" y="593"/>
                    </a:lnTo>
                    <a:lnTo>
                      <a:pt x="113" y="593"/>
                    </a:lnTo>
                    <a:lnTo>
                      <a:pt x="111" y="590"/>
                    </a:lnTo>
                    <a:lnTo>
                      <a:pt x="107" y="592"/>
                    </a:lnTo>
                    <a:lnTo>
                      <a:pt x="102" y="587"/>
                    </a:lnTo>
                    <a:lnTo>
                      <a:pt x="101" y="581"/>
                    </a:lnTo>
                    <a:lnTo>
                      <a:pt x="89" y="570"/>
                    </a:lnTo>
                    <a:lnTo>
                      <a:pt x="85" y="559"/>
                    </a:lnTo>
                    <a:lnTo>
                      <a:pt x="70" y="549"/>
                    </a:lnTo>
                    <a:lnTo>
                      <a:pt x="53" y="523"/>
                    </a:lnTo>
                    <a:close/>
                    <a:moveTo>
                      <a:pt x="1066" y="800"/>
                    </a:moveTo>
                    <a:lnTo>
                      <a:pt x="1080" y="790"/>
                    </a:lnTo>
                    <a:lnTo>
                      <a:pt x="1082" y="793"/>
                    </a:lnTo>
                    <a:lnTo>
                      <a:pt x="1047" y="817"/>
                    </a:lnTo>
                    <a:lnTo>
                      <a:pt x="1066" y="800"/>
                    </a:lnTo>
                    <a:close/>
                    <a:moveTo>
                      <a:pt x="926" y="898"/>
                    </a:moveTo>
                    <a:lnTo>
                      <a:pt x="885" y="927"/>
                    </a:lnTo>
                    <a:lnTo>
                      <a:pt x="887" y="916"/>
                    </a:lnTo>
                    <a:lnTo>
                      <a:pt x="894" y="915"/>
                    </a:lnTo>
                    <a:lnTo>
                      <a:pt x="914" y="901"/>
                    </a:lnTo>
                    <a:lnTo>
                      <a:pt x="919" y="899"/>
                    </a:lnTo>
                    <a:lnTo>
                      <a:pt x="924" y="893"/>
                    </a:lnTo>
                    <a:lnTo>
                      <a:pt x="926" y="898"/>
                    </a:lnTo>
                    <a:close/>
                    <a:moveTo>
                      <a:pt x="875" y="928"/>
                    </a:moveTo>
                    <a:lnTo>
                      <a:pt x="882" y="920"/>
                    </a:lnTo>
                    <a:lnTo>
                      <a:pt x="885" y="923"/>
                    </a:lnTo>
                    <a:lnTo>
                      <a:pt x="883" y="928"/>
                    </a:lnTo>
                    <a:lnTo>
                      <a:pt x="865" y="951"/>
                    </a:lnTo>
                    <a:lnTo>
                      <a:pt x="866" y="942"/>
                    </a:lnTo>
                    <a:lnTo>
                      <a:pt x="873" y="935"/>
                    </a:lnTo>
                    <a:lnTo>
                      <a:pt x="871" y="934"/>
                    </a:lnTo>
                    <a:lnTo>
                      <a:pt x="875" y="928"/>
                    </a:lnTo>
                    <a:close/>
                    <a:moveTo>
                      <a:pt x="834" y="1009"/>
                    </a:moveTo>
                    <a:lnTo>
                      <a:pt x="832" y="1017"/>
                    </a:lnTo>
                    <a:lnTo>
                      <a:pt x="832" y="1009"/>
                    </a:lnTo>
                    <a:lnTo>
                      <a:pt x="835" y="993"/>
                    </a:lnTo>
                    <a:lnTo>
                      <a:pt x="844" y="978"/>
                    </a:lnTo>
                    <a:lnTo>
                      <a:pt x="844" y="971"/>
                    </a:lnTo>
                    <a:lnTo>
                      <a:pt x="849" y="975"/>
                    </a:lnTo>
                    <a:lnTo>
                      <a:pt x="853" y="964"/>
                    </a:lnTo>
                    <a:lnTo>
                      <a:pt x="861" y="954"/>
                    </a:lnTo>
                    <a:lnTo>
                      <a:pt x="858" y="952"/>
                    </a:lnTo>
                    <a:lnTo>
                      <a:pt x="863" y="952"/>
                    </a:lnTo>
                    <a:lnTo>
                      <a:pt x="847" y="980"/>
                    </a:lnTo>
                    <a:lnTo>
                      <a:pt x="834" y="1009"/>
                    </a:lnTo>
                    <a:close/>
                    <a:moveTo>
                      <a:pt x="837" y="1082"/>
                    </a:moveTo>
                    <a:lnTo>
                      <a:pt x="832" y="1070"/>
                    </a:lnTo>
                    <a:lnTo>
                      <a:pt x="830" y="1058"/>
                    </a:lnTo>
                    <a:lnTo>
                      <a:pt x="829" y="1048"/>
                    </a:lnTo>
                    <a:lnTo>
                      <a:pt x="829" y="1028"/>
                    </a:lnTo>
                    <a:lnTo>
                      <a:pt x="830" y="1019"/>
                    </a:lnTo>
                    <a:lnTo>
                      <a:pt x="832" y="1017"/>
                    </a:lnTo>
                    <a:lnTo>
                      <a:pt x="830" y="1029"/>
                    </a:lnTo>
                    <a:lnTo>
                      <a:pt x="830" y="1045"/>
                    </a:lnTo>
                    <a:lnTo>
                      <a:pt x="832" y="1060"/>
                    </a:lnTo>
                    <a:lnTo>
                      <a:pt x="839" y="1082"/>
                    </a:lnTo>
                    <a:lnTo>
                      <a:pt x="844" y="1101"/>
                    </a:lnTo>
                    <a:lnTo>
                      <a:pt x="847" y="1118"/>
                    </a:lnTo>
                    <a:lnTo>
                      <a:pt x="849" y="1137"/>
                    </a:lnTo>
                    <a:lnTo>
                      <a:pt x="849" y="1139"/>
                    </a:lnTo>
                    <a:lnTo>
                      <a:pt x="846" y="1120"/>
                    </a:lnTo>
                    <a:lnTo>
                      <a:pt x="846" y="1110"/>
                    </a:lnTo>
                    <a:lnTo>
                      <a:pt x="842" y="1101"/>
                    </a:lnTo>
                    <a:lnTo>
                      <a:pt x="841" y="1096"/>
                    </a:lnTo>
                    <a:lnTo>
                      <a:pt x="841" y="1089"/>
                    </a:lnTo>
                    <a:lnTo>
                      <a:pt x="837" y="1082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lIns="44450" tIns="44450" rIns="44450" bIns="4445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53565A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" name="Freeform 46">
                <a:extLst>
                  <a:ext uri="{FF2B5EF4-FFF2-40B4-BE49-F238E27FC236}">
                    <a16:creationId xmlns:a16="http://schemas.microsoft.com/office/drawing/2014/main" id="{5543257E-344D-4E0D-A9CA-60A449BDF1DA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3352023" y="3984814"/>
                <a:ext cx="954885" cy="988701"/>
              </a:xfrm>
              <a:custGeom>
                <a:avLst/>
                <a:gdLst/>
                <a:ahLst/>
                <a:cxnLst>
                  <a:cxn ang="0">
                    <a:pos x="15" y="487"/>
                  </a:cxn>
                  <a:cxn ang="0">
                    <a:pos x="20" y="451"/>
                  </a:cxn>
                  <a:cxn ang="0">
                    <a:pos x="25" y="405"/>
                  </a:cxn>
                  <a:cxn ang="0">
                    <a:pos x="34" y="344"/>
                  </a:cxn>
                  <a:cxn ang="0">
                    <a:pos x="46" y="258"/>
                  </a:cxn>
                  <a:cxn ang="0">
                    <a:pos x="53" y="219"/>
                  </a:cxn>
                  <a:cxn ang="0">
                    <a:pos x="68" y="108"/>
                  </a:cxn>
                  <a:cxn ang="0">
                    <a:pos x="82" y="0"/>
                  </a:cxn>
                  <a:cxn ang="0">
                    <a:pos x="138" y="9"/>
                  </a:cxn>
                  <a:cxn ang="0">
                    <a:pos x="215" y="17"/>
                  </a:cxn>
                  <a:cxn ang="0">
                    <a:pos x="220" y="19"/>
                  </a:cxn>
                  <a:cxn ang="0">
                    <a:pos x="265" y="24"/>
                  </a:cxn>
                  <a:cxn ang="0">
                    <a:pos x="266" y="26"/>
                  </a:cxn>
                  <a:cxn ang="0">
                    <a:pos x="299" y="29"/>
                  </a:cxn>
                  <a:cxn ang="0">
                    <a:pos x="340" y="33"/>
                  </a:cxn>
                  <a:cxn ang="0">
                    <a:pos x="364" y="34"/>
                  </a:cxn>
                  <a:cxn ang="0">
                    <a:pos x="407" y="39"/>
                  </a:cxn>
                  <a:cxn ang="0">
                    <a:pos x="412" y="39"/>
                  </a:cxn>
                  <a:cxn ang="0">
                    <a:pos x="509" y="48"/>
                  </a:cxn>
                  <a:cxn ang="0">
                    <a:pos x="586" y="55"/>
                  </a:cxn>
                  <a:cxn ang="0">
                    <a:pos x="593" y="55"/>
                  </a:cxn>
                  <a:cxn ang="0">
                    <a:pos x="589" y="109"/>
                  </a:cxn>
                  <a:cxn ang="0">
                    <a:pos x="588" y="109"/>
                  </a:cxn>
                  <a:cxn ang="0">
                    <a:pos x="584" y="156"/>
                  </a:cxn>
                  <a:cxn ang="0">
                    <a:pos x="581" y="190"/>
                  </a:cxn>
                  <a:cxn ang="0">
                    <a:pos x="581" y="203"/>
                  </a:cxn>
                  <a:cxn ang="0">
                    <a:pos x="576" y="251"/>
                  </a:cxn>
                  <a:cxn ang="0">
                    <a:pos x="576" y="274"/>
                  </a:cxn>
                  <a:cxn ang="0">
                    <a:pos x="574" y="297"/>
                  </a:cxn>
                  <a:cxn ang="0">
                    <a:pos x="569" y="344"/>
                  </a:cxn>
                  <a:cxn ang="0">
                    <a:pos x="566" y="397"/>
                  </a:cxn>
                  <a:cxn ang="0">
                    <a:pos x="562" y="424"/>
                  </a:cxn>
                  <a:cxn ang="0">
                    <a:pos x="560" y="444"/>
                  </a:cxn>
                  <a:cxn ang="0">
                    <a:pos x="557" y="489"/>
                  </a:cxn>
                  <a:cxn ang="0">
                    <a:pos x="552" y="537"/>
                  </a:cxn>
                  <a:cxn ang="0">
                    <a:pos x="550" y="583"/>
                  </a:cxn>
                  <a:cxn ang="0">
                    <a:pos x="548" y="591"/>
                  </a:cxn>
                  <a:cxn ang="0">
                    <a:pos x="525" y="590"/>
                  </a:cxn>
                  <a:cxn ang="0">
                    <a:pos x="489" y="586"/>
                  </a:cxn>
                  <a:cxn ang="0">
                    <a:pos x="465" y="585"/>
                  </a:cxn>
                  <a:cxn ang="0">
                    <a:pos x="461" y="585"/>
                  </a:cxn>
                  <a:cxn ang="0">
                    <a:pos x="386" y="578"/>
                  </a:cxn>
                  <a:cxn ang="0">
                    <a:pos x="379" y="578"/>
                  </a:cxn>
                  <a:cxn ang="0">
                    <a:pos x="282" y="567"/>
                  </a:cxn>
                  <a:cxn ang="0">
                    <a:pos x="249" y="564"/>
                  </a:cxn>
                  <a:cxn ang="0">
                    <a:pos x="227" y="562"/>
                  </a:cxn>
                  <a:cxn ang="0">
                    <a:pos x="224" y="564"/>
                  </a:cxn>
                  <a:cxn ang="0">
                    <a:pos x="225" y="564"/>
                  </a:cxn>
                  <a:cxn ang="0">
                    <a:pos x="225" y="571"/>
                  </a:cxn>
                  <a:cxn ang="0">
                    <a:pos x="224" y="573"/>
                  </a:cxn>
                  <a:cxn ang="0">
                    <a:pos x="225" y="578"/>
                  </a:cxn>
                  <a:cxn ang="0">
                    <a:pos x="225" y="581"/>
                  </a:cxn>
                  <a:cxn ang="0">
                    <a:pos x="232" y="585"/>
                  </a:cxn>
                  <a:cxn ang="0">
                    <a:pos x="164" y="578"/>
                  </a:cxn>
                  <a:cxn ang="0">
                    <a:pos x="82" y="567"/>
                  </a:cxn>
                  <a:cxn ang="0">
                    <a:pos x="75" y="614"/>
                  </a:cxn>
                  <a:cxn ang="0">
                    <a:pos x="0" y="603"/>
                  </a:cxn>
                  <a:cxn ang="0">
                    <a:pos x="15" y="487"/>
                  </a:cxn>
                </a:cxnLst>
                <a:rect l="0" t="0" r="r" b="b"/>
                <a:pathLst>
                  <a:path w="593" h="614">
                    <a:moveTo>
                      <a:pt x="15" y="487"/>
                    </a:moveTo>
                    <a:lnTo>
                      <a:pt x="20" y="451"/>
                    </a:lnTo>
                    <a:lnTo>
                      <a:pt x="25" y="405"/>
                    </a:lnTo>
                    <a:lnTo>
                      <a:pt x="34" y="344"/>
                    </a:lnTo>
                    <a:lnTo>
                      <a:pt x="46" y="258"/>
                    </a:lnTo>
                    <a:lnTo>
                      <a:pt x="53" y="219"/>
                    </a:lnTo>
                    <a:lnTo>
                      <a:pt x="68" y="108"/>
                    </a:lnTo>
                    <a:lnTo>
                      <a:pt x="82" y="0"/>
                    </a:lnTo>
                    <a:lnTo>
                      <a:pt x="138" y="9"/>
                    </a:lnTo>
                    <a:lnTo>
                      <a:pt x="215" y="17"/>
                    </a:lnTo>
                    <a:lnTo>
                      <a:pt x="220" y="19"/>
                    </a:lnTo>
                    <a:lnTo>
                      <a:pt x="265" y="24"/>
                    </a:lnTo>
                    <a:lnTo>
                      <a:pt x="266" y="26"/>
                    </a:lnTo>
                    <a:lnTo>
                      <a:pt x="299" y="29"/>
                    </a:lnTo>
                    <a:lnTo>
                      <a:pt x="340" y="33"/>
                    </a:lnTo>
                    <a:lnTo>
                      <a:pt x="364" y="34"/>
                    </a:lnTo>
                    <a:lnTo>
                      <a:pt x="407" y="39"/>
                    </a:lnTo>
                    <a:lnTo>
                      <a:pt x="412" y="39"/>
                    </a:lnTo>
                    <a:lnTo>
                      <a:pt x="509" y="48"/>
                    </a:lnTo>
                    <a:lnTo>
                      <a:pt x="586" y="55"/>
                    </a:lnTo>
                    <a:lnTo>
                      <a:pt x="593" y="55"/>
                    </a:lnTo>
                    <a:lnTo>
                      <a:pt x="589" y="109"/>
                    </a:lnTo>
                    <a:lnTo>
                      <a:pt x="588" y="109"/>
                    </a:lnTo>
                    <a:lnTo>
                      <a:pt x="584" y="156"/>
                    </a:lnTo>
                    <a:lnTo>
                      <a:pt x="581" y="190"/>
                    </a:lnTo>
                    <a:lnTo>
                      <a:pt x="581" y="203"/>
                    </a:lnTo>
                    <a:lnTo>
                      <a:pt x="576" y="251"/>
                    </a:lnTo>
                    <a:lnTo>
                      <a:pt x="576" y="274"/>
                    </a:lnTo>
                    <a:lnTo>
                      <a:pt x="574" y="297"/>
                    </a:lnTo>
                    <a:lnTo>
                      <a:pt x="569" y="344"/>
                    </a:lnTo>
                    <a:lnTo>
                      <a:pt x="566" y="397"/>
                    </a:lnTo>
                    <a:lnTo>
                      <a:pt x="562" y="424"/>
                    </a:lnTo>
                    <a:lnTo>
                      <a:pt x="560" y="444"/>
                    </a:lnTo>
                    <a:lnTo>
                      <a:pt x="557" y="489"/>
                    </a:lnTo>
                    <a:lnTo>
                      <a:pt x="552" y="537"/>
                    </a:lnTo>
                    <a:lnTo>
                      <a:pt x="550" y="583"/>
                    </a:lnTo>
                    <a:lnTo>
                      <a:pt x="548" y="591"/>
                    </a:lnTo>
                    <a:lnTo>
                      <a:pt x="525" y="590"/>
                    </a:lnTo>
                    <a:lnTo>
                      <a:pt x="489" y="586"/>
                    </a:lnTo>
                    <a:lnTo>
                      <a:pt x="465" y="585"/>
                    </a:lnTo>
                    <a:lnTo>
                      <a:pt x="461" y="585"/>
                    </a:lnTo>
                    <a:lnTo>
                      <a:pt x="386" y="578"/>
                    </a:lnTo>
                    <a:lnTo>
                      <a:pt x="379" y="578"/>
                    </a:lnTo>
                    <a:lnTo>
                      <a:pt x="282" y="567"/>
                    </a:lnTo>
                    <a:lnTo>
                      <a:pt x="249" y="564"/>
                    </a:lnTo>
                    <a:lnTo>
                      <a:pt x="227" y="562"/>
                    </a:lnTo>
                    <a:lnTo>
                      <a:pt x="224" y="564"/>
                    </a:lnTo>
                    <a:lnTo>
                      <a:pt x="225" y="564"/>
                    </a:lnTo>
                    <a:lnTo>
                      <a:pt x="225" y="571"/>
                    </a:lnTo>
                    <a:lnTo>
                      <a:pt x="224" y="573"/>
                    </a:lnTo>
                    <a:lnTo>
                      <a:pt x="225" y="578"/>
                    </a:lnTo>
                    <a:lnTo>
                      <a:pt x="225" y="581"/>
                    </a:lnTo>
                    <a:lnTo>
                      <a:pt x="232" y="585"/>
                    </a:lnTo>
                    <a:lnTo>
                      <a:pt x="164" y="578"/>
                    </a:lnTo>
                    <a:lnTo>
                      <a:pt x="82" y="567"/>
                    </a:lnTo>
                    <a:lnTo>
                      <a:pt x="75" y="614"/>
                    </a:lnTo>
                    <a:lnTo>
                      <a:pt x="0" y="603"/>
                    </a:lnTo>
                    <a:lnTo>
                      <a:pt x="15" y="487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lIns="44450" tIns="44450" rIns="44450" bIns="4445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53565A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7" name="Freeform 47">
                <a:extLst>
                  <a:ext uri="{FF2B5EF4-FFF2-40B4-BE49-F238E27FC236}">
                    <a16:creationId xmlns:a16="http://schemas.microsoft.com/office/drawing/2014/main" id="{B2A1D047-5011-44BD-8CDA-61A10E0AD5F7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6359992" y="4377718"/>
                <a:ext cx="528166" cy="853439"/>
              </a:xfrm>
              <a:custGeom>
                <a:avLst/>
                <a:gdLst/>
                <a:ahLst/>
                <a:cxnLst>
                  <a:cxn ang="0">
                    <a:pos x="304" y="330"/>
                  </a:cxn>
                  <a:cxn ang="0">
                    <a:pos x="308" y="344"/>
                  </a:cxn>
                  <a:cxn ang="0">
                    <a:pos x="314" y="354"/>
                  </a:cxn>
                  <a:cxn ang="0">
                    <a:pos x="316" y="370"/>
                  </a:cxn>
                  <a:cxn ang="0">
                    <a:pos x="316" y="385"/>
                  </a:cxn>
                  <a:cxn ang="0">
                    <a:pos x="316" y="397"/>
                  </a:cxn>
                  <a:cxn ang="0">
                    <a:pos x="319" y="404"/>
                  </a:cxn>
                  <a:cxn ang="0">
                    <a:pos x="328" y="421"/>
                  </a:cxn>
                  <a:cxn ang="0">
                    <a:pos x="234" y="431"/>
                  </a:cxn>
                  <a:cxn ang="0">
                    <a:pos x="173" y="438"/>
                  </a:cxn>
                  <a:cxn ang="0">
                    <a:pos x="90" y="445"/>
                  </a:cxn>
                  <a:cxn ang="0">
                    <a:pos x="90" y="460"/>
                  </a:cxn>
                  <a:cxn ang="0">
                    <a:pos x="106" y="476"/>
                  </a:cxn>
                  <a:cxn ang="0">
                    <a:pos x="113" y="484"/>
                  </a:cxn>
                  <a:cxn ang="0">
                    <a:pos x="111" y="498"/>
                  </a:cxn>
                  <a:cxn ang="0">
                    <a:pos x="97" y="517"/>
                  </a:cxn>
                  <a:cxn ang="0">
                    <a:pos x="60" y="530"/>
                  </a:cxn>
                  <a:cxn ang="0">
                    <a:pos x="68" y="508"/>
                  </a:cxn>
                  <a:cxn ang="0">
                    <a:pos x="48" y="520"/>
                  </a:cxn>
                  <a:cxn ang="0">
                    <a:pos x="17" y="479"/>
                  </a:cxn>
                  <a:cxn ang="0">
                    <a:pos x="8" y="405"/>
                  </a:cxn>
                  <a:cxn ang="0">
                    <a:pos x="3" y="320"/>
                  </a:cxn>
                  <a:cxn ang="0">
                    <a:pos x="5" y="245"/>
                  </a:cxn>
                  <a:cxn ang="0">
                    <a:pos x="7" y="178"/>
                  </a:cxn>
                  <a:cxn ang="0">
                    <a:pos x="8" y="118"/>
                  </a:cxn>
                  <a:cxn ang="0">
                    <a:pos x="8" y="65"/>
                  </a:cxn>
                  <a:cxn ang="0">
                    <a:pos x="5" y="28"/>
                  </a:cxn>
                  <a:cxn ang="0">
                    <a:pos x="19" y="18"/>
                  </a:cxn>
                  <a:cxn ang="0">
                    <a:pos x="85" y="12"/>
                  </a:cxn>
                  <a:cxn ang="0">
                    <a:pos x="164" y="6"/>
                  </a:cxn>
                  <a:cxn ang="0">
                    <a:pos x="225" y="0"/>
                  </a:cxn>
                  <a:cxn ang="0">
                    <a:pos x="237" y="43"/>
                  </a:cxn>
                  <a:cxn ang="0">
                    <a:pos x="253" y="94"/>
                  </a:cxn>
                  <a:cxn ang="0">
                    <a:pos x="265" y="141"/>
                  </a:cxn>
                  <a:cxn ang="0">
                    <a:pos x="280" y="195"/>
                  </a:cxn>
                  <a:cxn ang="0">
                    <a:pos x="290" y="229"/>
                  </a:cxn>
                  <a:cxn ang="0">
                    <a:pos x="296" y="236"/>
                  </a:cxn>
                  <a:cxn ang="0">
                    <a:pos x="299" y="243"/>
                  </a:cxn>
                  <a:cxn ang="0">
                    <a:pos x="301" y="250"/>
                  </a:cxn>
                  <a:cxn ang="0">
                    <a:pos x="311" y="265"/>
                  </a:cxn>
                  <a:cxn ang="0">
                    <a:pos x="311" y="272"/>
                  </a:cxn>
                  <a:cxn ang="0">
                    <a:pos x="311" y="279"/>
                  </a:cxn>
                  <a:cxn ang="0">
                    <a:pos x="321" y="284"/>
                  </a:cxn>
                  <a:cxn ang="0">
                    <a:pos x="319" y="289"/>
                  </a:cxn>
                  <a:cxn ang="0">
                    <a:pos x="316" y="293"/>
                  </a:cxn>
                  <a:cxn ang="0">
                    <a:pos x="309" y="301"/>
                  </a:cxn>
                  <a:cxn ang="0">
                    <a:pos x="309" y="310"/>
                  </a:cxn>
                </a:cxnLst>
                <a:rect l="0" t="0" r="r" b="b"/>
                <a:pathLst>
                  <a:path w="328" h="530">
                    <a:moveTo>
                      <a:pt x="309" y="317"/>
                    </a:moveTo>
                    <a:lnTo>
                      <a:pt x="306" y="325"/>
                    </a:lnTo>
                    <a:lnTo>
                      <a:pt x="304" y="330"/>
                    </a:lnTo>
                    <a:lnTo>
                      <a:pt x="306" y="339"/>
                    </a:lnTo>
                    <a:lnTo>
                      <a:pt x="306" y="339"/>
                    </a:lnTo>
                    <a:lnTo>
                      <a:pt x="308" y="344"/>
                    </a:lnTo>
                    <a:lnTo>
                      <a:pt x="308" y="346"/>
                    </a:lnTo>
                    <a:lnTo>
                      <a:pt x="309" y="349"/>
                    </a:lnTo>
                    <a:lnTo>
                      <a:pt x="314" y="354"/>
                    </a:lnTo>
                    <a:lnTo>
                      <a:pt x="316" y="361"/>
                    </a:lnTo>
                    <a:lnTo>
                      <a:pt x="318" y="366"/>
                    </a:lnTo>
                    <a:lnTo>
                      <a:pt x="316" y="370"/>
                    </a:lnTo>
                    <a:lnTo>
                      <a:pt x="316" y="375"/>
                    </a:lnTo>
                    <a:lnTo>
                      <a:pt x="314" y="382"/>
                    </a:lnTo>
                    <a:lnTo>
                      <a:pt x="316" y="385"/>
                    </a:lnTo>
                    <a:lnTo>
                      <a:pt x="316" y="388"/>
                    </a:lnTo>
                    <a:lnTo>
                      <a:pt x="314" y="392"/>
                    </a:lnTo>
                    <a:lnTo>
                      <a:pt x="316" y="397"/>
                    </a:lnTo>
                    <a:lnTo>
                      <a:pt x="316" y="400"/>
                    </a:lnTo>
                    <a:lnTo>
                      <a:pt x="316" y="404"/>
                    </a:lnTo>
                    <a:lnTo>
                      <a:pt x="319" y="404"/>
                    </a:lnTo>
                    <a:lnTo>
                      <a:pt x="323" y="407"/>
                    </a:lnTo>
                    <a:lnTo>
                      <a:pt x="325" y="412"/>
                    </a:lnTo>
                    <a:lnTo>
                      <a:pt x="328" y="421"/>
                    </a:lnTo>
                    <a:lnTo>
                      <a:pt x="284" y="426"/>
                    </a:lnTo>
                    <a:lnTo>
                      <a:pt x="284" y="426"/>
                    </a:lnTo>
                    <a:lnTo>
                      <a:pt x="234" y="431"/>
                    </a:lnTo>
                    <a:lnTo>
                      <a:pt x="220" y="433"/>
                    </a:lnTo>
                    <a:lnTo>
                      <a:pt x="202" y="435"/>
                    </a:lnTo>
                    <a:lnTo>
                      <a:pt x="173" y="438"/>
                    </a:lnTo>
                    <a:lnTo>
                      <a:pt x="166" y="438"/>
                    </a:lnTo>
                    <a:lnTo>
                      <a:pt x="130" y="441"/>
                    </a:lnTo>
                    <a:lnTo>
                      <a:pt x="90" y="445"/>
                    </a:lnTo>
                    <a:lnTo>
                      <a:pt x="92" y="450"/>
                    </a:lnTo>
                    <a:lnTo>
                      <a:pt x="89" y="458"/>
                    </a:lnTo>
                    <a:lnTo>
                      <a:pt x="90" y="460"/>
                    </a:lnTo>
                    <a:lnTo>
                      <a:pt x="97" y="467"/>
                    </a:lnTo>
                    <a:lnTo>
                      <a:pt x="99" y="470"/>
                    </a:lnTo>
                    <a:lnTo>
                      <a:pt x="106" y="476"/>
                    </a:lnTo>
                    <a:lnTo>
                      <a:pt x="109" y="476"/>
                    </a:lnTo>
                    <a:lnTo>
                      <a:pt x="111" y="479"/>
                    </a:lnTo>
                    <a:lnTo>
                      <a:pt x="113" y="484"/>
                    </a:lnTo>
                    <a:lnTo>
                      <a:pt x="111" y="491"/>
                    </a:lnTo>
                    <a:lnTo>
                      <a:pt x="109" y="493"/>
                    </a:lnTo>
                    <a:lnTo>
                      <a:pt x="111" y="498"/>
                    </a:lnTo>
                    <a:lnTo>
                      <a:pt x="113" y="503"/>
                    </a:lnTo>
                    <a:lnTo>
                      <a:pt x="109" y="511"/>
                    </a:lnTo>
                    <a:lnTo>
                      <a:pt x="97" y="517"/>
                    </a:lnTo>
                    <a:lnTo>
                      <a:pt x="97" y="522"/>
                    </a:lnTo>
                    <a:lnTo>
                      <a:pt x="79" y="529"/>
                    </a:lnTo>
                    <a:lnTo>
                      <a:pt x="60" y="530"/>
                    </a:lnTo>
                    <a:lnTo>
                      <a:pt x="80" y="523"/>
                    </a:lnTo>
                    <a:lnTo>
                      <a:pt x="82" y="520"/>
                    </a:lnTo>
                    <a:lnTo>
                      <a:pt x="68" y="508"/>
                    </a:lnTo>
                    <a:lnTo>
                      <a:pt x="65" y="488"/>
                    </a:lnTo>
                    <a:lnTo>
                      <a:pt x="55" y="476"/>
                    </a:lnTo>
                    <a:lnTo>
                      <a:pt x="48" y="520"/>
                    </a:lnTo>
                    <a:lnTo>
                      <a:pt x="29" y="513"/>
                    </a:lnTo>
                    <a:lnTo>
                      <a:pt x="22" y="515"/>
                    </a:lnTo>
                    <a:lnTo>
                      <a:pt x="17" y="479"/>
                    </a:lnTo>
                    <a:lnTo>
                      <a:pt x="14" y="452"/>
                    </a:lnTo>
                    <a:lnTo>
                      <a:pt x="12" y="438"/>
                    </a:lnTo>
                    <a:lnTo>
                      <a:pt x="8" y="405"/>
                    </a:lnTo>
                    <a:lnTo>
                      <a:pt x="5" y="376"/>
                    </a:lnTo>
                    <a:lnTo>
                      <a:pt x="3" y="356"/>
                    </a:lnTo>
                    <a:lnTo>
                      <a:pt x="3" y="320"/>
                    </a:lnTo>
                    <a:lnTo>
                      <a:pt x="3" y="311"/>
                    </a:lnTo>
                    <a:lnTo>
                      <a:pt x="3" y="282"/>
                    </a:lnTo>
                    <a:lnTo>
                      <a:pt x="5" y="245"/>
                    </a:lnTo>
                    <a:lnTo>
                      <a:pt x="5" y="238"/>
                    </a:lnTo>
                    <a:lnTo>
                      <a:pt x="5" y="206"/>
                    </a:lnTo>
                    <a:lnTo>
                      <a:pt x="7" y="178"/>
                    </a:lnTo>
                    <a:lnTo>
                      <a:pt x="7" y="156"/>
                    </a:lnTo>
                    <a:lnTo>
                      <a:pt x="8" y="122"/>
                    </a:lnTo>
                    <a:lnTo>
                      <a:pt x="8" y="118"/>
                    </a:lnTo>
                    <a:lnTo>
                      <a:pt x="8" y="93"/>
                    </a:lnTo>
                    <a:lnTo>
                      <a:pt x="8" y="77"/>
                    </a:lnTo>
                    <a:lnTo>
                      <a:pt x="8" y="65"/>
                    </a:lnTo>
                    <a:lnTo>
                      <a:pt x="10" y="31"/>
                    </a:lnTo>
                    <a:lnTo>
                      <a:pt x="8" y="31"/>
                    </a:lnTo>
                    <a:lnTo>
                      <a:pt x="5" y="28"/>
                    </a:lnTo>
                    <a:lnTo>
                      <a:pt x="0" y="19"/>
                    </a:lnTo>
                    <a:lnTo>
                      <a:pt x="0" y="19"/>
                    </a:lnTo>
                    <a:lnTo>
                      <a:pt x="19" y="18"/>
                    </a:lnTo>
                    <a:lnTo>
                      <a:pt x="51" y="14"/>
                    </a:lnTo>
                    <a:lnTo>
                      <a:pt x="85" y="12"/>
                    </a:lnTo>
                    <a:lnTo>
                      <a:pt x="85" y="12"/>
                    </a:lnTo>
                    <a:lnTo>
                      <a:pt x="120" y="11"/>
                    </a:lnTo>
                    <a:lnTo>
                      <a:pt x="123" y="9"/>
                    </a:lnTo>
                    <a:lnTo>
                      <a:pt x="164" y="6"/>
                    </a:lnTo>
                    <a:lnTo>
                      <a:pt x="164" y="6"/>
                    </a:lnTo>
                    <a:lnTo>
                      <a:pt x="203" y="2"/>
                    </a:lnTo>
                    <a:lnTo>
                      <a:pt x="225" y="0"/>
                    </a:lnTo>
                    <a:lnTo>
                      <a:pt x="229" y="14"/>
                    </a:lnTo>
                    <a:lnTo>
                      <a:pt x="236" y="38"/>
                    </a:lnTo>
                    <a:lnTo>
                      <a:pt x="237" y="43"/>
                    </a:lnTo>
                    <a:lnTo>
                      <a:pt x="239" y="48"/>
                    </a:lnTo>
                    <a:lnTo>
                      <a:pt x="246" y="74"/>
                    </a:lnTo>
                    <a:lnTo>
                      <a:pt x="253" y="94"/>
                    </a:lnTo>
                    <a:lnTo>
                      <a:pt x="256" y="108"/>
                    </a:lnTo>
                    <a:lnTo>
                      <a:pt x="258" y="113"/>
                    </a:lnTo>
                    <a:lnTo>
                      <a:pt x="265" y="141"/>
                    </a:lnTo>
                    <a:lnTo>
                      <a:pt x="270" y="158"/>
                    </a:lnTo>
                    <a:lnTo>
                      <a:pt x="272" y="165"/>
                    </a:lnTo>
                    <a:lnTo>
                      <a:pt x="280" y="195"/>
                    </a:lnTo>
                    <a:lnTo>
                      <a:pt x="280" y="197"/>
                    </a:lnTo>
                    <a:lnTo>
                      <a:pt x="289" y="223"/>
                    </a:lnTo>
                    <a:lnTo>
                      <a:pt x="290" y="229"/>
                    </a:lnTo>
                    <a:lnTo>
                      <a:pt x="294" y="233"/>
                    </a:lnTo>
                    <a:lnTo>
                      <a:pt x="294" y="235"/>
                    </a:lnTo>
                    <a:lnTo>
                      <a:pt x="296" y="236"/>
                    </a:lnTo>
                    <a:lnTo>
                      <a:pt x="296" y="236"/>
                    </a:lnTo>
                    <a:lnTo>
                      <a:pt x="297" y="241"/>
                    </a:lnTo>
                    <a:lnTo>
                      <a:pt x="299" y="243"/>
                    </a:lnTo>
                    <a:lnTo>
                      <a:pt x="297" y="247"/>
                    </a:lnTo>
                    <a:lnTo>
                      <a:pt x="299" y="248"/>
                    </a:lnTo>
                    <a:lnTo>
                      <a:pt x="301" y="250"/>
                    </a:lnTo>
                    <a:lnTo>
                      <a:pt x="302" y="252"/>
                    </a:lnTo>
                    <a:lnTo>
                      <a:pt x="309" y="259"/>
                    </a:lnTo>
                    <a:lnTo>
                      <a:pt x="311" y="265"/>
                    </a:lnTo>
                    <a:lnTo>
                      <a:pt x="313" y="267"/>
                    </a:lnTo>
                    <a:lnTo>
                      <a:pt x="313" y="270"/>
                    </a:lnTo>
                    <a:lnTo>
                      <a:pt x="311" y="272"/>
                    </a:lnTo>
                    <a:lnTo>
                      <a:pt x="313" y="274"/>
                    </a:lnTo>
                    <a:lnTo>
                      <a:pt x="311" y="277"/>
                    </a:lnTo>
                    <a:lnTo>
                      <a:pt x="311" y="279"/>
                    </a:lnTo>
                    <a:lnTo>
                      <a:pt x="318" y="282"/>
                    </a:lnTo>
                    <a:lnTo>
                      <a:pt x="321" y="284"/>
                    </a:lnTo>
                    <a:lnTo>
                      <a:pt x="321" y="284"/>
                    </a:lnTo>
                    <a:lnTo>
                      <a:pt x="321" y="286"/>
                    </a:lnTo>
                    <a:lnTo>
                      <a:pt x="319" y="286"/>
                    </a:lnTo>
                    <a:lnTo>
                      <a:pt x="319" y="289"/>
                    </a:lnTo>
                    <a:lnTo>
                      <a:pt x="319" y="289"/>
                    </a:lnTo>
                    <a:lnTo>
                      <a:pt x="314" y="291"/>
                    </a:lnTo>
                    <a:lnTo>
                      <a:pt x="316" y="293"/>
                    </a:lnTo>
                    <a:lnTo>
                      <a:pt x="313" y="294"/>
                    </a:lnTo>
                    <a:lnTo>
                      <a:pt x="311" y="296"/>
                    </a:lnTo>
                    <a:lnTo>
                      <a:pt x="309" y="301"/>
                    </a:lnTo>
                    <a:lnTo>
                      <a:pt x="309" y="305"/>
                    </a:lnTo>
                    <a:lnTo>
                      <a:pt x="309" y="306"/>
                    </a:lnTo>
                    <a:lnTo>
                      <a:pt x="309" y="310"/>
                    </a:lnTo>
                    <a:lnTo>
                      <a:pt x="309" y="313"/>
                    </a:lnTo>
                    <a:lnTo>
                      <a:pt x="309" y="317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lIns="44450" tIns="44450" rIns="44450" bIns="4445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53565A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8" name="Freeform 48">
                <a:extLst>
                  <a:ext uri="{FF2B5EF4-FFF2-40B4-BE49-F238E27FC236}">
                    <a16:creationId xmlns:a16="http://schemas.microsoft.com/office/drawing/2014/main" id="{EF37F67F-F17D-4D4F-87A6-DE0FD96860E9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5905898" y="4408313"/>
                <a:ext cx="489519" cy="848609"/>
              </a:xfrm>
              <a:custGeom>
                <a:avLst/>
                <a:gdLst/>
                <a:ahLst/>
                <a:cxnLst>
                  <a:cxn ang="0">
                    <a:pos x="299" y="504"/>
                  </a:cxn>
                  <a:cxn ang="0">
                    <a:pos x="224" y="504"/>
                  </a:cxn>
                  <a:cxn ang="0">
                    <a:pos x="193" y="521"/>
                  </a:cxn>
                  <a:cxn ang="0">
                    <a:pos x="191" y="510"/>
                  </a:cxn>
                  <a:cxn ang="0">
                    <a:pos x="184" y="498"/>
                  </a:cxn>
                  <a:cxn ang="0">
                    <a:pos x="174" y="489"/>
                  </a:cxn>
                  <a:cxn ang="0">
                    <a:pos x="169" y="475"/>
                  </a:cxn>
                  <a:cxn ang="0">
                    <a:pos x="171" y="469"/>
                  </a:cxn>
                  <a:cxn ang="0">
                    <a:pos x="174" y="457"/>
                  </a:cxn>
                  <a:cxn ang="0">
                    <a:pos x="176" y="445"/>
                  </a:cxn>
                  <a:cxn ang="0">
                    <a:pos x="121" y="443"/>
                  </a:cxn>
                  <a:cxn ang="0">
                    <a:pos x="3" y="450"/>
                  </a:cxn>
                  <a:cxn ang="0">
                    <a:pos x="2" y="424"/>
                  </a:cxn>
                  <a:cxn ang="0">
                    <a:pos x="8" y="412"/>
                  </a:cxn>
                  <a:cxn ang="0">
                    <a:pos x="10" y="407"/>
                  </a:cxn>
                  <a:cxn ang="0">
                    <a:pos x="12" y="393"/>
                  </a:cxn>
                  <a:cxn ang="0">
                    <a:pos x="10" y="383"/>
                  </a:cxn>
                  <a:cxn ang="0">
                    <a:pos x="24" y="369"/>
                  </a:cxn>
                  <a:cxn ang="0">
                    <a:pos x="24" y="366"/>
                  </a:cxn>
                  <a:cxn ang="0">
                    <a:pos x="34" y="359"/>
                  </a:cxn>
                  <a:cxn ang="0">
                    <a:pos x="48" y="337"/>
                  </a:cxn>
                  <a:cxn ang="0">
                    <a:pos x="48" y="330"/>
                  </a:cxn>
                  <a:cxn ang="0">
                    <a:pos x="49" y="327"/>
                  </a:cxn>
                  <a:cxn ang="0">
                    <a:pos x="44" y="318"/>
                  </a:cxn>
                  <a:cxn ang="0">
                    <a:pos x="55" y="308"/>
                  </a:cxn>
                  <a:cxn ang="0">
                    <a:pos x="55" y="303"/>
                  </a:cxn>
                  <a:cxn ang="0">
                    <a:pos x="48" y="292"/>
                  </a:cxn>
                  <a:cxn ang="0">
                    <a:pos x="53" y="286"/>
                  </a:cxn>
                  <a:cxn ang="0">
                    <a:pos x="51" y="272"/>
                  </a:cxn>
                  <a:cxn ang="0">
                    <a:pos x="46" y="263"/>
                  </a:cxn>
                  <a:cxn ang="0">
                    <a:pos x="41" y="234"/>
                  </a:cxn>
                  <a:cxn ang="0">
                    <a:pos x="31" y="241"/>
                  </a:cxn>
                  <a:cxn ang="0">
                    <a:pos x="36" y="224"/>
                  </a:cxn>
                  <a:cxn ang="0">
                    <a:pos x="39" y="209"/>
                  </a:cxn>
                  <a:cxn ang="0">
                    <a:pos x="36" y="198"/>
                  </a:cxn>
                  <a:cxn ang="0">
                    <a:pos x="39" y="183"/>
                  </a:cxn>
                  <a:cxn ang="0">
                    <a:pos x="36" y="185"/>
                  </a:cxn>
                  <a:cxn ang="0">
                    <a:pos x="26" y="187"/>
                  </a:cxn>
                  <a:cxn ang="0">
                    <a:pos x="26" y="175"/>
                  </a:cxn>
                  <a:cxn ang="0">
                    <a:pos x="27" y="159"/>
                  </a:cxn>
                  <a:cxn ang="0">
                    <a:pos x="41" y="156"/>
                  </a:cxn>
                  <a:cxn ang="0">
                    <a:pos x="39" y="149"/>
                  </a:cxn>
                  <a:cxn ang="0">
                    <a:pos x="39" y="142"/>
                  </a:cxn>
                  <a:cxn ang="0">
                    <a:pos x="43" y="127"/>
                  </a:cxn>
                  <a:cxn ang="0">
                    <a:pos x="48" y="122"/>
                  </a:cxn>
                  <a:cxn ang="0">
                    <a:pos x="56" y="110"/>
                  </a:cxn>
                  <a:cxn ang="0">
                    <a:pos x="55" y="101"/>
                  </a:cxn>
                  <a:cxn ang="0">
                    <a:pos x="63" y="86"/>
                  </a:cxn>
                  <a:cxn ang="0">
                    <a:pos x="72" y="84"/>
                  </a:cxn>
                  <a:cxn ang="0">
                    <a:pos x="82" y="65"/>
                  </a:cxn>
                  <a:cxn ang="0">
                    <a:pos x="80" y="53"/>
                  </a:cxn>
                  <a:cxn ang="0">
                    <a:pos x="79" y="38"/>
                  </a:cxn>
                  <a:cxn ang="0">
                    <a:pos x="85" y="45"/>
                  </a:cxn>
                  <a:cxn ang="0">
                    <a:pos x="87" y="28"/>
                  </a:cxn>
                  <a:cxn ang="0">
                    <a:pos x="101" y="31"/>
                  </a:cxn>
                  <a:cxn ang="0">
                    <a:pos x="99" y="17"/>
                  </a:cxn>
                  <a:cxn ang="0">
                    <a:pos x="229" y="5"/>
                  </a:cxn>
                  <a:cxn ang="0">
                    <a:pos x="292" y="12"/>
                  </a:cxn>
                  <a:cxn ang="0">
                    <a:pos x="289" y="159"/>
                  </a:cxn>
                  <a:cxn ang="0">
                    <a:pos x="285" y="337"/>
                  </a:cxn>
                </a:cxnLst>
                <a:rect l="0" t="0" r="r" b="b"/>
                <a:pathLst>
                  <a:path w="304" h="527">
                    <a:moveTo>
                      <a:pt x="290" y="386"/>
                    </a:moveTo>
                    <a:lnTo>
                      <a:pt x="294" y="419"/>
                    </a:lnTo>
                    <a:lnTo>
                      <a:pt x="296" y="433"/>
                    </a:lnTo>
                    <a:lnTo>
                      <a:pt x="299" y="460"/>
                    </a:lnTo>
                    <a:lnTo>
                      <a:pt x="304" y="496"/>
                    </a:lnTo>
                    <a:lnTo>
                      <a:pt x="304" y="501"/>
                    </a:lnTo>
                    <a:lnTo>
                      <a:pt x="299" y="504"/>
                    </a:lnTo>
                    <a:lnTo>
                      <a:pt x="287" y="499"/>
                    </a:lnTo>
                    <a:lnTo>
                      <a:pt x="278" y="504"/>
                    </a:lnTo>
                    <a:lnTo>
                      <a:pt x="260" y="496"/>
                    </a:lnTo>
                    <a:lnTo>
                      <a:pt x="255" y="498"/>
                    </a:lnTo>
                    <a:lnTo>
                      <a:pt x="260" y="499"/>
                    </a:lnTo>
                    <a:lnTo>
                      <a:pt x="224" y="511"/>
                    </a:lnTo>
                    <a:lnTo>
                      <a:pt x="224" y="504"/>
                    </a:lnTo>
                    <a:lnTo>
                      <a:pt x="219" y="504"/>
                    </a:lnTo>
                    <a:lnTo>
                      <a:pt x="215" y="506"/>
                    </a:lnTo>
                    <a:lnTo>
                      <a:pt x="220" y="511"/>
                    </a:lnTo>
                    <a:lnTo>
                      <a:pt x="212" y="518"/>
                    </a:lnTo>
                    <a:lnTo>
                      <a:pt x="210" y="525"/>
                    </a:lnTo>
                    <a:lnTo>
                      <a:pt x="196" y="527"/>
                    </a:lnTo>
                    <a:lnTo>
                      <a:pt x="193" y="521"/>
                    </a:lnTo>
                    <a:lnTo>
                      <a:pt x="193" y="520"/>
                    </a:lnTo>
                    <a:lnTo>
                      <a:pt x="193" y="520"/>
                    </a:lnTo>
                    <a:lnTo>
                      <a:pt x="191" y="516"/>
                    </a:lnTo>
                    <a:lnTo>
                      <a:pt x="191" y="515"/>
                    </a:lnTo>
                    <a:lnTo>
                      <a:pt x="191" y="513"/>
                    </a:lnTo>
                    <a:lnTo>
                      <a:pt x="193" y="513"/>
                    </a:lnTo>
                    <a:lnTo>
                      <a:pt x="191" y="510"/>
                    </a:lnTo>
                    <a:lnTo>
                      <a:pt x="191" y="510"/>
                    </a:lnTo>
                    <a:lnTo>
                      <a:pt x="190" y="510"/>
                    </a:lnTo>
                    <a:lnTo>
                      <a:pt x="188" y="506"/>
                    </a:lnTo>
                    <a:lnTo>
                      <a:pt x="186" y="504"/>
                    </a:lnTo>
                    <a:lnTo>
                      <a:pt x="186" y="499"/>
                    </a:lnTo>
                    <a:lnTo>
                      <a:pt x="184" y="498"/>
                    </a:lnTo>
                    <a:lnTo>
                      <a:pt x="184" y="498"/>
                    </a:lnTo>
                    <a:lnTo>
                      <a:pt x="184" y="496"/>
                    </a:lnTo>
                    <a:lnTo>
                      <a:pt x="183" y="496"/>
                    </a:lnTo>
                    <a:lnTo>
                      <a:pt x="181" y="494"/>
                    </a:lnTo>
                    <a:lnTo>
                      <a:pt x="181" y="494"/>
                    </a:lnTo>
                    <a:lnTo>
                      <a:pt x="178" y="492"/>
                    </a:lnTo>
                    <a:lnTo>
                      <a:pt x="176" y="489"/>
                    </a:lnTo>
                    <a:lnTo>
                      <a:pt x="174" y="489"/>
                    </a:lnTo>
                    <a:lnTo>
                      <a:pt x="171" y="482"/>
                    </a:lnTo>
                    <a:lnTo>
                      <a:pt x="173" y="479"/>
                    </a:lnTo>
                    <a:lnTo>
                      <a:pt x="171" y="479"/>
                    </a:lnTo>
                    <a:lnTo>
                      <a:pt x="171" y="477"/>
                    </a:lnTo>
                    <a:lnTo>
                      <a:pt x="169" y="477"/>
                    </a:lnTo>
                    <a:lnTo>
                      <a:pt x="169" y="475"/>
                    </a:lnTo>
                    <a:lnTo>
                      <a:pt x="169" y="475"/>
                    </a:lnTo>
                    <a:lnTo>
                      <a:pt x="169" y="474"/>
                    </a:lnTo>
                    <a:lnTo>
                      <a:pt x="171" y="474"/>
                    </a:lnTo>
                    <a:lnTo>
                      <a:pt x="169" y="472"/>
                    </a:lnTo>
                    <a:lnTo>
                      <a:pt x="169" y="470"/>
                    </a:lnTo>
                    <a:lnTo>
                      <a:pt x="171" y="470"/>
                    </a:lnTo>
                    <a:lnTo>
                      <a:pt x="171" y="469"/>
                    </a:lnTo>
                    <a:lnTo>
                      <a:pt x="171" y="469"/>
                    </a:lnTo>
                    <a:lnTo>
                      <a:pt x="169" y="463"/>
                    </a:lnTo>
                    <a:lnTo>
                      <a:pt x="171" y="462"/>
                    </a:lnTo>
                    <a:lnTo>
                      <a:pt x="173" y="462"/>
                    </a:lnTo>
                    <a:lnTo>
                      <a:pt x="173" y="460"/>
                    </a:lnTo>
                    <a:lnTo>
                      <a:pt x="174" y="460"/>
                    </a:lnTo>
                    <a:lnTo>
                      <a:pt x="173" y="457"/>
                    </a:lnTo>
                    <a:lnTo>
                      <a:pt x="174" y="457"/>
                    </a:lnTo>
                    <a:lnTo>
                      <a:pt x="174" y="451"/>
                    </a:lnTo>
                    <a:lnTo>
                      <a:pt x="176" y="451"/>
                    </a:lnTo>
                    <a:lnTo>
                      <a:pt x="176" y="450"/>
                    </a:lnTo>
                    <a:lnTo>
                      <a:pt x="176" y="450"/>
                    </a:lnTo>
                    <a:lnTo>
                      <a:pt x="176" y="448"/>
                    </a:lnTo>
                    <a:lnTo>
                      <a:pt x="176" y="446"/>
                    </a:lnTo>
                    <a:lnTo>
                      <a:pt x="176" y="445"/>
                    </a:lnTo>
                    <a:lnTo>
                      <a:pt x="178" y="443"/>
                    </a:lnTo>
                    <a:lnTo>
                      <a:pt x="178" y="443"/>
                    </a:lnTo>
                    <a:lnTo>
                      <a:pt x="178" y="441"/>
                    </a:lnTo>
                    <a:lnTo>
                      <a:pt x="178" y="439"/>
                    </a:lnTo>
                    <a:lnTo>
                      <a:pt x="167" y="441"/>
                    </a:lnTo>
                    <a:lnTo>
                      <a:pt x="128" y="443"/>
                    </a:lnTo>
                    <a:lnTo>
                      <a:pt x="121" y="443"/>
                    </a:lnTo>
                    <a:lnTo>
                      <a:pt x="102" y="445"/>
                    </a:lnTo>
                    <a:lnTo>
                      <a:pt x="101" y="445"/>
                    </a:lnTo>
                    <a:lnTo>
                      <a:pt x="77" y="446"/>
                    </a:lnTo>
                    <a:lnTo>
                      <a:pt x="56" y="448"/>
                    </a:lnTo>
                    <a:lnTo>
                      <a:pt x="44" y="448"/>
                    </a:lnTo>
                    <a:lnTo>
                      <a:pt x="3" y="450"/>
                    </a:lnTo>
                    <a:lnTo>
                      <a:pt x="3" y="450"/>
                    </a:lnTo>
                    <a:lnTo>
                      <a:pt x="8" y="446"/>
                    </a:lnTo>
                    <a:lnTo>
                      <a:pt x="10" y="445"/>
                    </a:lnTo>
                    <a:lnTo>
                      <a:pt x="8" y="441"/>
                    </a:lnTo>
                    <a:lnTo>
                      <a:pt x="3" y="436"/>
                    </a:lnTo>
                    <a:lnTo>
                      <a:pt x="5" y="431"/>
                    </a:lnTo>
                    <a:lnTo>
                      <a:pt x="5" y="427"/>
                    </a:lnTo>
                    <a:lnTo>
                      <a:pt x="2" y="424"/>
                    </a:lnTo>
                    <a:lnTo>
                      <a:pt x="0" y="421"/>
                    </a:lnTo>
                    <a:lnTo>
                      <a:pt x="2" y="421"/>
                    </a:lnTo>
                    <a:lnTo>
                      <a:pt x="8" y="421"/>
                    </a:lnTo>
                    <a:lnTo>
                      <a:pt x="12" y="419"/>
                    </a:lnTo>
                    <a:lnTo>
                      <a:pt x="14" y="417"/>
                    </a:lnTo>
                    <a:lnTo>
                      <a:pt x="14" y="416"/>
                    </a:lnTo>
                    <a:lnTo>
                      <a:pt x="8" y="412"/>
                    </a:lnTo>
                    <a:lnTo>
                      <a:pt x="8" y="410"/>
                    </a:lnTo>
                    <a:lnTo>
                      <a:pt x="10" y="409"/>
                    </a:lnTo>
                    <a:lnTo>
                      <a:pt x="7" y="409"/>
                    </a:lnTo>
                    <a:lnTo>
                      <a:pt x="7" y="405"/>
                    </a:lnTo>
                    <a:lnTo>
                      <a:pt x="8" y="404"/>
                    </a:lnTo>
                    <a:lnTo>
                      <a:pt x="10" y="404"/>
                    </a:lnTo>
                    <a:lnTo>
                      <a:pt x="10" y="407"/>
                    </a:lnTo>
                    <a:lnTo>
                      <a:pt x="10" y="409"/>
                    </a:lnTo>
                    <a:lnTo>
                      <a:pt x="14" y="410"/>
                    </a:lnTo>
                    <a:lnTo>
                      <a:pt x="15" y="409"/>
                    </a:lnTo>
                    <a:lnTo>
                      <a:pt x="15" y="407"/>
                    </a:lnTo>
                    <a:lnTo>
                      <a:pt x="15" y="405"/>
                    </a:lnTo>
                    <a:lnTo>
                      <a:pt x="12" y="402"/>
                    </a:lnTo>
                    <a:lnTo>
                      <a:pt x="12" y="393"/>
                    </a:lnTo>
                    <a:lnTo>
                      <a:pt x="12" y="393"/>
                    </a:lnTo>
                    <a:lnTo>
                      <a:pt x="15" y="392"/>
                    </a:lnTo>
                    <a:lnTo>
                      <a:pt x="19" y="390"/>
                    </a:lnTo>
                    <a:lnTo>
                      <a:pt x="20" y="386"/>
                    </a:lnTo>
                    <a:lnTo>
                      <a:pt x="19" y="385"/>
                    </a:lnTo>
                    <a:lnTo>
                      <a:pt x="12" y="385"/>
                    </a:lnTo>
                    <a:lnTo>
                      <a:pt x="10" y="383"/>
                    </a:lnTo>
                    <a:lnTo>
                      <a:pt x="10" y="381"/>
                    </a:lnTo>
                    <a:lnTo>
                      <a:pt x="12" y="380"/>
                    </a:lnTo>
                    <a:lnTo>
                      <a:pt x="15" y="383"/>
                    </a:lnTo>
                    <a:lnTo>
                      <a:pt x="20" y="383"/>
                    </a:lnTo>
                    <a:lnTo>
                      <a:pt x="22" y="380"/>
                    </a:lnTo>
                    <a:lnTo>
                      <a:pt x="22" y="373"/>
                    </a:lnTo>
                    <a:lnTo>
                      <a:pt x="24" y="369"/>
                    </a:lnTo>
                    <a:lnTo>
                      <a:pt x="22" y="369"/>
                    </a:lnTo>
                    <a:lnTo>
                      <a:pt x="26" y="368"/>
                    </a:lnTo>
                    <a:lnTo>
                      <a:pt x="31" y="369"/>
                    </a:lnTo>
                    <a:lnTo>
                      <a:pt x="32" y="368"/>
                    </a:lnTo>
                    <a:lnTo>
                      <a:pt x="32" y="366"/>
                    </a:lnTo>
                    <a:lnTo>
                      <a:pt x="26" y="368"/>
                    </a:lnTo>
                    <a:lnTo>
                      <a:pt x="24" y="366"/>
                    </a:lnTo>
                    <a:lnTo>
                      <a:pt x="26" y="364"/>
                    </a:lnTo>
                    <a:lnTo>
                      <a:pt x="26" y="359"/>
                    </a:lnTo>
                    <a:lnTo>
                      <a:pt x="29" y="356"/>
                    </a:lnTo>
                    <a:lnTo>
                      <a:pt x="29" y="357"/>
                    </a:lnTo>
                    <a:lnTo>
                      <a:pt x="31" y="361"/>
                    </a:lnTo>
                    <a:lnTo>
                      <a:pt x="34" y="361"/>
                    </a:lnTo>
                    <a:lnTo>
                      <a:pt x="34" y="359"/>
                    </a:lnTo>
                    <a:lnTo>
                      <a:pt x="32" y="356"/>
                    </a:lnTo>
                    <a:lnTo>
                      <a:pt x="34" y="354"/>
                    </a:lnTo>
                    <a:lnTo>
                      <a:pt x="37" y="351"/>
                    </a:lnTo>
                    <a:lnTo>
                      <a:pt x="41" y="342"/>
                    </a:lnTo>
                    <a:lnTo>
                      <a:pt x="46" y="342"/>
                    </a:lnTo>
                    <a:lnTo>
                      <a:pt x="48" y="339"/>
                    </a:lnTo>
                    <a:lnTo>
                      <a:pt x="48" y="337"/>
                    </a:lnTo>
                    <a:lnTo>
                      <a:pt x="48" y="337"/>
                    </a:lnTo>
                    <a:lnTo>
                      <a:pt x="43" y="333"/>
                    </a:lnTo>
                    <a:lnTo>
                      <a:pt x="41" y="332"/>
                    </a:lnTo>
                    <a:lnTo>
                      <a:pt x="43" y="332"/>
                    </a:lnTo>
                    <a:lnTo>
                      <a:pt x="46" y="335"/>
                    </a:lnTo>
                    <a:lnTo>
                      <a:pt x="49" y="335"/>
                    </a:lnTo>
                    <a:lnTo>
                      <a:pt x="48" y="330"/>
                    </a:lnTo>
                    <a:lnTo>
                      <a:pt x="51" y="328"/>
                    </a:lnTo>
                    <a:lnTo>
                      <a:pt x="53" y="327"/>
                    </a:lnTo>
                    <a:lnTo>
                      <a:pt x="55" y="322"/>
                    </a:lnTo>
                    <a:lnTo>
                      <a:pt x="51" y="322"/>
                    </a:lnTo>
                    <a:lnTo>
                      <a:pt x="49" y="322"/>
                    </a:lnTo>
                    <a:lnTo>
                      <a:pt x="49" y="323"/>
                    </a:lnTo>
                    <a:lnTo>
                      <a:pt x="49" y="327"/>
                    </a:lnTo>
                    <a:lnTo>
                      <a:pt x="46" y="325"/>
                    </a:lnTo>
                    <a:lnTo>
                      <a:pt x="44" y="327"/>
                    </a:lnTo>
                    <a:lnTo>
                      <a:pt x="41" y="325"/>
                    </a:lnTo>
                    <a:lnTo>
                      <a:pt x="39" y="323"/>
                    </a:lnTo>
                    <a:lnTo>
                      <a:pt x="39" y="320"/>
                    </a:lnTo>
                    <a:lnTo>
                      <a:pt x="43" y="316"/>
                    </a:lnTo>
                    <a:lnTo>
                      <a:pt x="44" y="318"/>
                    </a:lnTo>
                    <a:lnTo>
                      <a:pt x="46" y="316"/>
                    </a:lnTo>
                    <a:lnTo>
                      <a:pt x="48" y="316"/>
                    </a:lnTo>
                    <a:lnTo>
                      <a:pt x="49" y="315"/>
                    </a:lnTo>
                    <a:lnTo>
                      <a:pt x="56" y="316"/>
                    </a:lnTo>
                    <a:lnTo>
                      <a:pt x="56" y="311"/>
                    </a:lnTo>
                    <a:lnTo>
                      <a:pt x="55" y="310"/>
                    </a:lnTo>
                    <a:lnTo>
                      <a:pt x="55" y="308"/>
                    </a:lnTo>
                    <a:lnTo>
                      <a:pt x="56" y="308"/>
                    </a:lnTo>
                    <a:lnTo>
                      <a:pt x="60" y="308"/>
                    </a:lnTo>
                    <a:lnTo>
                      <a:pt x="61" y="308"/>
                    </a:lnTo>
                    <a:lnTo>
                      <a:pt x="65" y="299"/>
                    </a:lnTo>
                    <a:lnTo>
                      <a:pt x="63" y="299"/>
                    </a:lnTo>
                    <a:lnTo>
                      <a:pt x="61" y="303"/>
                    </a:lnTo>
                    <a:lnTo>
                      <a:pt x="55" y="303"/>
                    </a:lnTo>
                    <a:lnTo>
                      <a:pt x="53" y="301"/>
                    </a:lnTo>
                    <a:lnTo>
                      <a:pt x="51" y="298"/>
                    </a:lnTo>
                    <a:lnTo>
                      <a:pt x="55" y="296"/>
                    </a:lnTo>
                    <a:lnTo>
                      <a:pt x="56" y="292"/>
                    </a:lnTo>
                    <a:lnTo>
                      <a:pt x="53" y="292"/>
                    </a:lnTo>
                    <a:lnTo>
                      <a:pt x="49" y="292"/>
                    </a:lnTo>
                    <a:lnTo>
                      <a:pt x="48" y="292"/>
                    </a:lnTo>
                    <a:lnTo>
                      <a:pt x="41" y="287"/>
                    </a:lnTo>
                    <a:lnTo>
                      <a:pt x="41" y="284"/>
                    </a:lnTo>
                    <a:lnTo>
                      <a:pt x="44" y="282"/>
                    </a:lnTo>
                    <a:lnTo>
                      <a:pt x="49" y="287"/>
                    </a:lnTo>
                    <a:lnTo>
                      <a:pt x="51" y="287"/>
                    </a:lnTo>
                    <a:lnTo>
                      <a:pt x="53" y="287"/>
                    </a:lnTo>
                    <a:lnTo>
                      <a:pt x="53" y="286"/>
                    </a:lnTo>
                    <a:lnTo>
                      <a:pt x="46" y="282"/>
                    </a:lnTo>
                    <a:lnTo>
                      <a:pt x="46" y="281"/>
                    </a:lnTo>
                    <a:lnTo>
                      <a:pt x="46" y="279"/>
                    </a:lnTo>
                    <a:lnTo>
                      <a:pt x="49" y="279"/>
                    </a:lnTo>
                    <a:lnTo>
                      <a:pt x="51" y="274"/>
                    </a:lnTo>
                    <a:lnTo>
                      <a:pt x="51" y="274"/>
                    </a:lnTo>
                    <a:lnTo>
                      <a:pt x="51" y="272"/>
                    </a:lnTo>
                    <a:lnTo>
                      <a:pt x="49" y="272"/>
                    </a:lnTo>
                    <a:lnTo>
                      <a:pt x="48" y="275"/>
                    </a:lnTo>
                    <a:lnTo>
                      <a:pt x="46" y="275"/>
                    </a:lnTo>
                    <a:lnTo>
                      <a:pt x="41" y="277"/>
                    </a:lnTo>
                    <a:lnTo>
                      <a:pt x="37" y="272"/>
                    </a:lnTo>
                    <a:lnTo>
                      <a:pt x="39" y="270"/>
                    </a:lnTo>
                    <a:lnTo>
                      <a:pt x="46" y="263"/>
                    </a:lnTo>
                    <a:lnTo>
                      <a:pt x="43" y="260"/>
                    </a:lnTo>
                    <a:lnTo>
                      <a:pt x="39" y="260"/>
                    </a:lnTo>
                    <a:lnTo>
                      <a:pt x="37" y="260"/>
                    </a:lnTo>
                    <a:lnTo>
                      <a:pt x="37" y="251"/>
                    </a:lnTo>
                    <a:lnTo>
                      <a:pt x="43" y="246"/>
                    </a:lnTo>
                    <a:lnTo>
                      <a:pt x="43" y="238"/>
                    </a:lnTo>
                    <a:lnTo>
                      <a:pt x="41" y="234"/>
                    </a:lnTo>
                    <a:lnTo>
                      <a:pt x="39" y="234"/>
                    </a:lnTo>
                    <a:lnTo>
                      <a:pt x="37" y="236"/>
                    </a:lnTo>
                    <a:lnTo>
                      <a:pt x="37" y="241"/>
                    </a:lnTo>
                    <a:lnTo>
                      <a:pt x="37" y="243"/>
                    </a:lnTo>
                    <a:lnTo>
                      <a:pt x="34" y="245"/>
                    </a:lnTo>
                    <a:lnTo>
                      <a:pt x="32" y="243"/>
                    </a:lnTo>
                    <a:lnTo>
                      <a:pt x="31" y="241"/>
                    </a:lnTo>
                    <a:lnTo>
                      <a:pt x="36" y="234"/>
                    </a:lnTo>
                    <a:lnTo>
                      <a:pt x="34" y="233"/>
                    </a:lnTo>
                    <a:lnTo>
                      <a:pt x="36" y="231"/>
                    </a:lnTo>
                    <a:lnTo>
                      <a:pt x="36" y="229"/>
                    </a:lnTo>
                    <a:lnTo>
                      <a:pt x="37" y="229"/>
                    </a:lnTo>
                    <a:lnTo>
                      <a:pt x="39" y="226"/>
                    </a:lnTo>
                    <a:lnTo>
                      <a:pt x="36" y="224"/>
                    </a:lnTo>
                    <a:lnTo>
                      <a:pt x="32" y="222"/>
                    </a:lnTo>
                    <a:lnTo>
                      <a:pt x="31" y="219"/>
                    </a:lnTo>
                    <a:lnTo>
                      <a:pt x="32" y="217"/>
                    </a:lnTo>
                    <a:lnTo>
                      <a:pt x="37" y="219"/>
                    </a:lnTo>
                    <a:lnTo>
                      <a:pt x="39" y="217"/>
                    </a:lnTo>
                    <a:lnTo>
                      <a:pt x="41" y="216"/>
                    </a:lnTo>
                    <a:lnTo>
                      <a:pt x="39" y="209"/>
                    </a:lnTo>
                    <a:lnTo>
                      <a:pt x="43" y="207"/>
                    </a:lnTo>
                    <a:lnTo>
                      <a:pt x="44" y="204"/>
                    </a:lnTo>
                    <a:lnTo>
                      <a:pt x="43" y="202"/>
                    </a:lnTo>
                    <a:lnTo>
                      <a:pt x="41" y="202"/>
                    </a:lnTo>
                    <a:lnTo>
                      <a:pt x="39" y="207"/>
                    </a:lnTo>
                    <a:lnTo>
                      <a:pt x="37" y="205"/>
                    </a:lnTo>
                    <a:lnTo>
                      <a:pt x="36" y="198"/>
                    </a:lnTo>
                    <a:lnTo>
                      <a:pt x="36" y="195"/>
                    </a:lnTo>
                    <a:lnTo>
                      <a:pt x="37" y="192"/>
                    </a:lnTo>
                    <a:lnTo>
                      <a:pt x="41" y="190"/>
                    </a:lnTo>
                    <a:lnTo>
                      <a:pt x="41" y="187"/>
                    </a:lnTo>
                    <a:lnTo>
                      <a:pt x="41" y="183"/>
                    </a:lnTo>
                    <a:lnTo>
                      <a:pt x="41" y="183"/>
                    </a:lnTo>
                    <a:lnTo>
                      <a:pt x="39" y="183"/>
                    </a:lnTo>
                    <a:lnTo>
                      <a:pt x="37" y="188"/>
                    </a:lnTo>
                    <a:lnTo>
                      <a:pt x="36" y="192"/>
                    </a:lnTo>
                    <a:lnTo>
                      <a:pt x="31" y="192"/>
                    </a:lnTo>
                    <a:lnTo>
                      <a:pt x="29" y="190"/>
                    </a:lnTo>
                    <a:lnTo>
                      <a:pt x="29" y="188"/>
                    </a:lnTo>
                    <a:lnTo>
                      <a:pt x="36" y="187"/>
                    </a:lnTo>
                    <a:lnTo>
                      <a:pt x="36" y="185"/>
                    </a:lnTo>
                    <a:lnTo>
                      <a:pt x="36" y="183"/>
                    </a:lnTo>
                    <a:lnTo>
                      <a:pt x="36" y="181"/>
                    </a:lnTo>
                    <a:lnTo>
                      <a:pt x="32" y="180"/>
                    </a:lnTo>
                    <a:lnTo>
                      <a:pt x="31" y="180"/>
                    </a:lnTo>
                    <a:lnTo>
                      <a:pt x="32" y="183"/>
                    </a:lnTo>
                    <a:lnTo>
                      <a:pt x="31" y="187"/>
                    </a:lnTo>
                    <a:lnTo>
                      <a:pt x="26" y="187"/>
                    </a:lnTo>
                    <a:lnTo>
                      <a:pt x="27" y="185"/>
                    </a:lnTo>
                    <a:lnTo>
                      <a:pt x="29" y="183"/>
                    </a:lnTo>
                    <a:lnTo>
                      <a:pt x="31" y="180"/>
                    </a:lnTo>
                    <a:lnTo>
                      <a:pt x="31" y="178"/>
                    </a:lnTo>
                    <a:lnTo>
                      <a:pt x="29" y="176"/>
                    </a:lnTo>
                    <a:lnTo>
                      <a:pt x="27" y="176"/>
                    </a:lnTo>
                    <a:lnTo>
                      <a:pt x="26" y="175"/>
                    </a:lnTo>
                    <a:lnTo>
                      <a:pt x="26" y="171"/>
                    </a:lnTo>
                    <a:lnTo>
                      <a:pt x="29" y="173"/>
                    </a:lnTo>
                    <a:lnTo>
                      <a:pt x="31" y="171"/>
                    </a:lnTo>
                    <a:lnTo>
                      <a:pt x="32" y="168"/>
                    </a:lnTo>
                    <a:lnTo>
                      <a:pt x="32" y="166"/>
                    </a:lnTo>
                    <a:lnTo>
                      <a:pt x="27" y="163"/>
                    </a:lnTo>
                    <a:lnTo>
                      <a:pt x="27" y="159"/>
                    </a:lnTo>
                    <a:lnTo>
                      <a:pt x="27" y="157"/>
                    </a:lnTo>
                    <a:lnTo>
                      <a:pt x="31" y="156"/>
                    </a:lnTo>
                    <a:lnTo>
                      <a:pt x="34" y="161"/>
                    </a:lnTo>
                    <a:lnTo>
                      <a:pt x="37" y="163"/>
                    </a:lnTo>
                    <a:lnTo>
                      <a:pt x="43" y="159"/>
                    </a:lnTo>
                    <a:lnTo>
                      <a:pt x="43" y="157"/>
                    </a:lnTo>
                    <a:lnTo>
                      <a:pt x="41" y="156"/>
                    </a:lnTo>
                    <a:lnTo>
                      <a:pt x="36" y="157"/>
                    </a:lnTo>
                    <a:lnTo>
                      <a:pt x="34" y="157"/>
                    </a:lnTo>
                    <a:lnTo>
                      <a:pt x="32" y="156"/>
                    </a:lnTo>
                    <a:lnTo>
                      <a:pt x="32" y="151"/>
                    </a:lnTo>
                    <a:lnTo>
                      <a:pt x="32" y="151"/>
                    </a:lnTo>
                    <a:lnTo>
                      <a:pt x="36" y="151"/>
                    </a:lnTo>
                    <a:lnTo>
                      <a:pt x="39" y="149"/>
                    </a:lnTo>
                    <a:lnTo>
                      <a:pt x="41" y="151"/>
                    </a:lnTo>
                    <a:lnTo>
                      <a:pt x="43" y="151"/>
                    </a:lnTo>
                    <a:lnTo>
                      <a:pt x="46" y="151"/>
                    </a:lnTo>
                    <a:lnTo>
                      <a:pt x="46" y="149"/>
                    </a:lnTo>
                    <a:lnTo>
                      <a:pt x="46" y="147"/>
                    </a:lnTo>
                    <a:lnTo>
                      <a:pt x="43" y="146"/>
                    </a:lnTo>
                    <a:lnTo>
                      <a:pt x="39" y="142"/>
                    </a:lnTo>
                    <a:lnTo>
                      <a:pt x="39" y="140"/>
                    </a:lnTo>
                    <a:lnTo>
                      <a:pt x="43" y="132"/>
                    </a:lnTo>
                    <a:lnTo>
                      <a:pt x="37" y="128"/>
                    </a:lnTo>
                    <a:lnTo>
                      <a:pt x="36" y="127"/>
                    </a:lnTo>
                    <a:lnTo>
                      <a:pt x="37" y="125"/>
                    </a:lnTo>
                    <a:lnTo>
                      <a:pt x="41" y="127"/>
                    </a:lnTo>
                    <a:lnTo>
                      <a:pt x="43" y="127"/>
                    </a:lnTo>
                    <a:lnTo>
                      <a:pt x="44" y="128"/>
                    </a:lnTo>
                    <a:lnTo>
                      <a:pt x="44" y="130"/>
                    </a:lnTo>
                    <a:lnTo>
                      <a:pt x="48" y="128"/>
                    </a:lnTo>
                    <a:lnTo>
                      <a:pt x="48" y="128"/>
                    </a:lnTo>
                    <a:lnTo>
                      <a:pt x="46" y="127"/>
                    </a:lnTo>
                    <a:lnTo>
                      <a:pt x="46" y="125"/>
                    </a:lnTo>
                    <a:lnTo>
                      <a:pt x="48" y="122"/>
                    </a:lnTo>
                    <a:lnTo>
                      <a:pt x="53" y="120"/>
                    </a:lnTo>
                    <a:lnTo>
                      <a:pt x="55" y="115"/>
                    </a:lnTo>
                    <a:lnTo>
                      <a:pt x="51" y="115"/>
                    </a:lnTo>
                    <a:lnTo>
                      <a:pt x="48" y="111"/>
                    </a:lnTo>
                    <a:lnTo>
                      <a:pt x="48" y="108"/>
                    </a:lnTo>
                    <a:lnTo>
                      <a:pt x="49" y="105"/>
                    </a:lnTo>
                    <a:lnTo>
                      <a:pt x="56" y="110"/>
                    </a:lnTo>
                    <a:lnTo>
                      <a:pt x="58" y="108"/>
                    </a:lnTo>
                    <a:lnTo>
                      <a:pt x="60" y="106"/>
                    </a:lnTo>
                    <a:lnTo>
                      <a:pt x="58" y="105"/>
                    </a:lnTo>
                    <a:lnTo>
                      <a:pt x="49" y="103"/>
                    </a:lnTo>
                    <a:lnTo>
                      <a:pt x="48" y="99"/>
                    </a:lnTo>
                    <a:lnTo>
                      <a:pt x="49" y="98"/>
                    </a:lnTo>
                    <a:lnTo>
                      <a:pt x="55" y="101"/>
                    </a:lnTo>
                    <a:lnTo>
                      <a:pt x="58" y="99"/>
                    </a:lnTo>
                    <a:lnTo>
                      <a:pt x="58" y="94"/>
                    </a:lnTo>
                    <a:lnTo>
                      <a:pt x="60" y="93"/>
                    </a:lnTo>
                    <a:lnTo>
                      <a:pt x="60" y="93"/>
                    </a:lnTo>
                    <a:lnTo>
                      <a:pt x="63" y="94"/>
                    </a:lnTo>
                    <a:lnTo>
                      <a:pt x="65" y="91"/>
                    </a:lnTo>
                    <a:lnTo>
                      <a:pt x="63" y="86"/>
                    </a:lnTo>
                    <a:lnTo>
                      <a:pt x="63" y="84"/>
                    </a:lnTo>
                    <a:lnTo>
                      <a:pt x="68" y="84"/>
                    </a:lnTo>
                    <a:lnTo>
                      <a:pt x="70" y="86"/>
                    </a:lnTo>
                    <a:lnTo>
                      <a:pt x="70" y="89"/>
                    </a:lnTo>
                    <a:lnTo>
                      <a:pt x="70" y="89"/>
                    </a:lnTo>
                    <a:lnTo>
                      <a:pt x="72" y="89"/>
                    </a:lnTo>
                    <a:lnTo>
                      <a:pt x="72" y="84"/>
                    </a:lnTo>
                    <a:lnTo>
                      <a:pt x="77" y="81"/>
                    </a:lnTo>
                    <a:lnTo>
                      <a:pt x="79" y="77"/>
                    </a:lnTo>
                    <a:lnTo>
                      <a:pt x="79" y="75"/>
                    </a:lnTo>
                    <a:lnTo>
                      <a:pt x="77" y="70"/>
                    </a:lnTo>
                    <a:lnTo>
                      <a:pt x="77" y="67"/>
                    </a:lnTo>
                    <a:lnTo>
                      <a:pt x="79" y="67"/>
                    </a:lnTo>
                    <a:lnTo>
                      <a:pt x="82" y="65"/>
                    </a:lnTo>
                    <a:lnTo>
                      <a:pt x="82" y="63"/>
                    </a:lnTo>
                    <a:lnTo>
                      <a:pt x="77" y="58"/>
                    </a:lnTo>
                    <a:lnTo>
                      <a:pt x="77" y="57"/>
                    </a:lnTo>
                    <a:lnTo>
                      <a:pt x="77" y="53"/>
                    </a:lnTo>
                    <a:lnTo>
                      <a:pt x="79" y="48"/>
                    </a:lnTo>
                    <a:lnTo>
                      <a:pt x="80" y="50"/>
                    </a:lnTo>
                    <a:lnTo>
                      <a:pt x="80" y="53"/>
                    </a:lnTo>
                    <a:lnTo>
                      <a:pt x="80" y="55"/>
                    </a:lnTo>
                    <a:lnTo>
                      <a:pt x="84" y="55"/>
                    </a:lnTo>
                    <a:lnTo>
                      <a:pt x="87" y="50"/>
                    </a:lnTo>
                    <a:lnTo>
                      <a:pt x="85" y="46"/>
                    </a:lnTo>
                    <a:lnTo>
                      <a:pt x="82" y="48"/>
                    </a:lnTo>
                    <a:lnTo>
                      <a:pt x="80" y="46"/>
                    </a:lnTo>
                    <a:lnTo>
                      <a:pt x="79" y="38"/>
                    </a:lnTo>
                    <a:lnTo>
                      <a:pt x="80" y="36"/>
                    </a:lnTo>
                    <a:lnTo>
                      <a:pt x="82" y="36"/>
                    </a:lnTo>
                    <a:lnTo>
                      <a:pt x="84" y="38"/>
                    </a:lnTo>
                    <a:lnTo>
                      <a:pt x="84" y="41"/>
                    </a:lnTo>
                    <a:lnTo>
                      <a:pt x="82" y="43"/>
                    </a:lnTo>
                    <a:lnTo>
                      <a:pt x="84" y="45"/>
                    </a:lnTo>
                    <a:lnTo>
                      <a:pt x="85" y="45"/>
                    </a:lnTo>
                    <a:lnTo>
                      <a:pt x="87" y="43"/>
                    </a:lnTo>
                    <a:lnTo>
                      <a:pt x="87" y="41"/>
                    </a:lnTo>
                    <a:lnTo>
                      <a:pt x="85" y="36"/>
                    </a:lnTo>
                    <a:lnTo>
                      <a:pt x="87" y="34"/>
                    </a:lnTo>
                    <a:lnTo>
                      <a:pt x="85" y="31"/>
                    </a:lnTo>
                    <a:lnTo>
                      <a:pt x="85" y="28"/>
                    </a:lnTo>
                    <a:lnTo>
                      <a:pt x="87" y="28"/>
                    </a:lnTo>
                    <a:lnTo>
                      <a:pt x="89" y="29"/>
                    </a:lnTo>
                    <a:lnTo>
                      <a:pt x="89" y="33"/>
                    </a:lnTo>
                    <a:lnTo>
                      <a:pt x="89" y="33"/>
                    </a:lnTo>
                    <a:lnTo>
                      <a:pt x="90" y="33"/>
                    </a:lnTo>
                    <a:lnTo>
                      <a:pt x="96" y="29"/>
                    </a:lnTo>
                    <a:lnTo>
                      <a:pt x="97" y="31"/>
                    </a:lnTo>
                    <a:lnTo>
                      <a:pt x="101" y="31"/>
                    </a:lnTo>
                    <a:lnTo>
                      <a:pt x="101" y="29"/>
                    </a:lnTo>
                    <a:lnTo>
                      <a:pt x="101" y="28"/>
                    </a:lnTo>
                    <a:lnTo>
                      <a:pt x="102" y="26"/>
                    </a:lnTo>
                    <a:lnTo>
                      <a:pt x="104" y="22"/>
                    </a:lnTo>
                    <a:lnTo>
                      <a:pt x="104" y="21"/>
                    </a:lnTo>
                    <a:lnTo>
                      <a:pt x="104" y="19"/>
                    </a:lnTo>
                    <a:lnTo>
                      <a:pt x="99" y="17"/>
                    </a:lnTo>
                    <a:lnTo>
                      <a:pt x="99" y="14"/>
                    </a:lnTo>
                    <a:lnTo>
                      <a:pt x="150" y="11"/>
                    </a:lnTo>
                    <a:lnTo>
                      <a:pt x="155" y="11"/>
                    </a:lnTo>
                    <a:lnTo>
                      <a:pt x="183" y="9"/>
                    </a:lnTo>
                    <a:lnTo>
                      <a:pt x="195" y="9"/>
                    </a:lnTo>
                    <a:lnTo>
                      <a:pt x="212" y="7"/>
                    </a:lnTo>
                    <a:lnTo>
                      <a:pt x="229" y="5"/>
                    </a:lnTo>
                    <a:lnTo>
                      <a:pt x="231" y="5"/>
                    </a:lnTo>
                    <a:lnTo>
                      <a:pt x="267" y="2"/>
                    </a:lnTo>
                    <a:lnTo>
                      <a:pt x="268" y="2"/>
                    </a:lnTo>
                    <a:lnTo>
                      <a:pt x="282" y="0"/>
                    </a:lnTo>
                    <a:lnTo>
                      <a:pt x="287" y="9"/>
                    </a:lnTo>
                    <a:lnTo>
                      <a:pt x="290" y="12"/>
                    </a:lnTo>
                    <a:lnTo>
                      <a:pt x="292" y="12"/>
                    </a:lnTo>
                    <a:lnTo>
                      <a:pt x="290" y="46"/>
                    </a:lnTo>
                    <a:lnTo>
                      <a:pt x="290" y="58"/>
                    </a:lnTo>
                    <a:lnTo>
                      <a:pt x="290" y="74"/>
                    </a:lnTo>
                    <a:lnTo>
                      <a:pt x="290" y="99"/>
                    </a:lnTo>
                    <a:lnTo>
                      <a:pt x="290" y="103"/>
                    </a:lnTo>
                    <a:lnTo>
                      <a:pt x="289" y="137"/>
                    </a:lnTo>
                    <a:lnTo>
                      <a:pt x="289" y="159"/>
                    </a:lnTo>
                    <a:lnTo>
                      <a:pt x="287" y="187"/>
                    </a:lnTo>
                    <a:lnTo>
                      <a:pt x="287" y="219"/>
                    </a:lnTo>
                    <a:lnTo>
                      <a:pt x="287" y="226"/>
                    </a:lnTo>
                    <a:lnTo>
                      <a:pt x="285" y="263"/>
                    </a:lnTo>
                    <a:lnTo>
                      <a:pt x="285" y="292"/>
                    </a:lnTo>
                    <a:lnTo>
                      <a:pt x="285" y="301"/>
                    </a:lnTo>
                    <a:lnTo>
                      <a:pt x="285" y="337"/>
                    </a:lnTo>
                    <a:lnTo>
                      <a:pt x="287" y="357"/>
                    </a:lnTo>
                    <a:lnTo>
                      <a:pt x="290" y="386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lIns="44450" tIns="44450" rIns="44450" bIns="4445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53565A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9" name="Freeform 49">
                <a:extLst>
                  <a:ext uri="{FF2B5EF4-FFF2-40B4-BE49-F238E27FC236}">
                    <a16:creationId xmlns:a16="http://schemas.microsoft.com/office/drawing/2014/main" id="{0711E85C-1A23-4209-A57D-494498C73F3F}"/>
                  </a:ext>
                </a:extLst>
              </p:cNvPr>
              <p:cNvSpPr>
                <a:spLocks noEditPoints="1"/>
              </p:cNvSpPr>
              <p:nvPr/>
            </p:nvSpPr>
            <p:spPr bwMode="gray">
              <a:xfrm>
                <a:off x="6722300" y="4331020"/>
                <a:ext cx="739110" cy="776146"/>
              </a:xfrm>
              <a:custGeom>
                <a:avLst/>
                <a:gdLst/>
                <a:ahLst/>
                <a:cxnLst>
                  <a:cxn ang="0">
                    <a:pos x="84" y="342"/>
                  </a:cxn>
                  <a:cxn ang="0">
                    <a:pos x="88" y="323"/>
                  </a:cxn>
                  <a:cxn ang="0">
                    <a:pos x="96" y="315"/>
                  </a:cxn>
                  <a:cxn ang="0">
                    <a:pos x="88" y="303"/>
                  </a:cxn>
                  <a:cxn ang="0">
                    <a:pos x="77" y="281"/>
                  </a:cxn>
                  <a:cxn ang="0">
                    <a:pos x="71" y="265"/>
                  </a:cxn>
                  <a:cxn ang="0">
                    <a:pos x="55" y="226"/>
                  </a:cxn>
                  <a:cxn ang="0">
                    <a:pos x="31" y="137"/>
                  </a:cxn>
                  <a:cxn ang="0">
                    <a:pos x="4" y="43"/>
                  </a:cxn>
                  <a:cxn ang="0">
                    <a:pos x="55" y="23"/>
                  </a:cxn>
                  <a:cxn ang="0">
                    <a:pos x="141" y="12"/>
                  </a:cxn>
                  <a:cxn ang="0">
                    <a:pos x="216" y="6"/>
                  </a:cxn>
                  <a:cxn ang="0">
                    <a:pos x="214" y="9"/>
                  </a:cxn>
                  <a:cxn ang="0">
                    <a:pos x="207" y="16"/>
                  </a:cxn>
                  <a:cxn ang="0">
                    <a:pos x="202" y="24"/>
                  </a:cxn>
                  <a:cxn ang="0">
                    <a:pos x="206" y="40"/>
                  </a:cxn>
                  <a:cxn ang="0">
                    <a:pos x="226" y="52"/>
                  </a:cxn>
                  <a:cxn ang="0">
                    <a:pos x="248" y="60"/>
                  </a:cxn>
                  <a:cxn ang="0">
                    <a:pos x="260" y="82"/>
                  </a:cxn>
                  <a:cxn ang="0">
                    <a:pos x="279" y="106"/>
                  </a:cxn>
                  <a:cxn ang="0">
                    <a:pos x="300" y="117"/>
                  </a:cxn>
                  <a:cxn ang="0">
                    <a:pos x="317" y="137"/>
                  </a:cxn>
                  <a:cxn ang="0">
                    <a:pos x="334" y="144"/>
                  </a:cxn>
                  <a:cxn ang="0">
                    <a:pos x="346" y="156"/>
                  </a:cxn>
                  <a:cxn ang="0">
                    <a:pos x="346" y="164"/>
                  </a:cxn>
                  <a:cxn ang="0">
                    <a:pos x="354" y="170"/>
                  </a:cxn>
                  <a:cxn ang="0">
                    <a:pos x="359" y="175"/>
                  </a:cxn>
                  <a:cxn ang="0">
                    <a:pos x="376" y="187"/>
                  </a:cxn>
                  <a:cxn ang="0">
                    <a:pos x="388" y="194"/>
                  </a:cxn>
                  <a:cxn ang="0">
                    <a:pos x="392" y="207"/>
                  </a:cxn>
                  <a:cxn ang="0">
                    <a:pos x="399" y="214"/>
                  </a:cxn>
                  <a:cxn ang="0">
                    <a:pos x="402" y="226"/>
                  </a:cxn>
                  <a:cxn ang="0">
                    <a:pos x="409" y="236"/>
                  </a:cxn>
                  <a:cxn ang="0">
                    <a:pos x="424" y="246"/>
                  </a:cxn>
                  <a:cxn ang="0">
                    <a:pos x="433" y="260"/>
                  </a:cxn>
                  <a:cxn ang="0">
                    <a:pos x="438" y="284"/>
                  </a:cxn>
                  <a:cxn ang="0">
                    <a:pos x="433" y="306"/>
                  </a:cxn>
                  <a:cxn ang="0">
                    <a:pos x="433" y="305"/>
                  </a:cxn>
                  <a:cxn ang="0">
                    <a:pos x="441" y="323"/>
                  </a:cxn>
                  <a:cxn ang="0">
                    <a:pos x="440" y="339"/>
                  </a:cxn>
                  <a:cxn ang="0">
                    <a:pos x="428" y="368"/>
                  </a:cxn>
                  <a:cxn ang="0">
                    <a:pos x="429" y="388"/>
                  </a:cxn>
                  <a:cxn ang="0">
                    <a:pos x="419" y="411"/>
                  </a:cxn>
                  <a:cxn ang="0">
                    <a:pos x="416" y="436"/>
                  </a:cxn>
                  <a:cxn ang="0">
                    <a:pos x="400" y="434"/>
                  </a:cxn>
                  <a:cxn ang="0">
                    <a:pos x="383" y="431"/>
                  </a:cxn>
                  <a:cxn ang="0">
                    <a:pos x="376" y="440"/>
                  </a:cxn>
                  <a:cxn ang="0">
                    <a:pos x="380" y="474"/>
                  </a:cxn>
                  <a:cxn ang="0">
                    <a:pos x="366" y="470"/>
                  </a:cxn>
                  <a:cxn ang="0">
                    <a:pos x="329" y="465"/>
                  </a:cxn>
                  <a:cxn ang="0">
                    <a:pos x="223" y="472"/>
                  </a:cxn>
                  <a:cxn ang="0">
                    <a:pos x="118" y="479"/>
                  </a:cxn>
                  <a:cxn ang="0">
                    <a:pos x="110" y="460"/>
                  </a:cxn>
                  <a:cxn ang="0">
                    <a:pos x="98" y="436"/>
                  </a:cxn>
                  <a:cxn ang="0">
                    <a:pos x="91" y="417"/>
                  </a:cxn>
                  <a:cxn ang="0">
                    <a:pos x="91" y="390"/>
                  </a:cxn>
                  <a:cxn ang="0">
                    <a:pos x="424" y="416"/>
                  </a:cxn>
                  <a:cxn ang="0">
                    <a:pos x="423" y="419"/>
                  </a:cxn>
                </a:cxnLst>
                <a:rect l="0" t="0" r="r" b="b"/>
                <a:pathLst>
                  <a:path w="459" h="482">
                    <a:moveTo>
                      <a:pt x="81" y="368"/>
                    </a:moveTo>
                    <a:lnTo>
                      <a:pt x="81" y="368"/>
                    </a:lnTo>
                    <a:lnTo>
                      <a:pt x="79" y="359"/>
                    </a:lnTo>
                    <a:lnTo>
                      <a:pt x="81" y="354"/>
                    </a:lnTo>
                    <a:lnTo>
                      <a:pt x="84" y="346"/>
                    </a:lnTo>
                    <a:lnTo>
                      <a:pt x="84" y="342"/>
                    </a:lnTo>
                    <a:lnTo>
                      <a:pt x="84" y="339"/>
                    </a:lnTo>
                    <a:lnTo>
                      <a:pt x="84" y="335"/>
                    </a:lnTo>
                    <a:lnTo>
                      <a:pt x="84" y="334"/>
                    </a:lnTo>
                    <a:lnTo>
                      <a:pt x="84" y="330"/>
                    </a:lnTo>
                    <a:lnTo>
                      <a:pt x="86" y="325"/>
                    </a:lnTo>
                    <a:lnTo>
                      <a:pt x="88" y="323"/>
                    </a:lnTo>
                    <a:lnTo>
                      <a:pt x="91" y="322"/>
                    </a:lnTo>
                    <a:lnTo>
                      <a:pt x="89" y="320"/>
                    </a:lnTo>
                    <a:lnTo>
                      <a:pt x="94" y="318"/>
                    </a:lnTo>
                    <a:lnTo>
                      <a:pt x="94" y="318"/>
                    </a:lnTo>
                    <a:lnTo>
                      <a:pt x="94" y="315"/>
                    </a:lnTo>
                    <a:lnTo>
                      <a:pt x="96" y="315"/>
                    </a:lnTo>
                    <a:lnTo>
                      <a:pt x="96" y="313"/>
                    </a:lnTo>
                    <a:lnTo>
                      <a:pt x="96" y="313"/>
                    </a:lnTo>
                    <a:lnTo>
                      <a:pt x="93" y="311"/>
                    </a:lnTo>
                    <a:lnTo>
                      <a:pt x="86" y="308"/>
                    </a:lnTo>
                    <a:lnTo>
                      <a:pt x="86" y="306"/>
                    </a:lnTo>
                    <a:lnTo>
                      <a:pt x="88" y="303"/>
                    </a:lnTo>
                    <a:lnTo>
                      <a:pt x="86" y="301"/>
                    </a:lnTo>
                    <a:lnTo>
                      <a:pt x="88" y="299"/>
                    </a:lnTo>
                    <a:lnTo>
                      <a:pt x="88" y="296"/>
                    </a:lnTo>
                    <a:lnTo>
                      <a:pt x="86" y="294"/>
                    </a:lnTo>
                    <a:lnTo>
                      <a:pt x="84" y="288"/>
                    </a:lnTo>
                    <a:lnTo>
                      <a:pt x="77" y="281"/>
                    </a:lnTo>
                    <a:lnTo>
                      <a:pt x="76" y="279"/>
                    </a:lnTo>
                    <a:lnTo>
                      <a:pt x="74" y="277"/>
                    </a:lnTo>
                    <a:lnTo>
                      <a:pt x="72" y="276"/>
                    </a:lnTo>
                    <a:lnTo>
                      <a:pt x="74" y="272"/>
                    </a:lnTo>
                    <a:lnTo>
                      <a:pt x="72" y="270"/>
                    </a:lnTo>
                    <a:lnTo>
                      <a:pt x="71" y="265"/>
                    </a:lnTo>
                    <a:lnTo>
                      <a:pt x="71" y="265"/>
                    </a:lnTo>
                    <a:lnTo>
                      <a:pt x="69" y="264"/>
                    </a:lnTo>
                    <a:lnTo>
                      <a:pt x="69" y="262"/>
                    </a:lnTo>
                    <a:lnTo>
                      <a:pt x="65" y="258"/>
                    </a:lnTo>
                    <a:lnTo>
                      <a:pt x="64" y="252"/>
                    </a:lnTo>
                    <a:lnTo>
                      <a:pt x="55" y="226"/>
                    </a:lnTo>
                    <a:lnTo>
                      <a:pt x="55" y="224"/>
                    </a:lnTo>
                    <a:lnTo>
                      <a:pt x="47" y="194"/>
                    </a:lnTo>
                    <a:lnTo>
                      <a:pt x="45" y="187"/>
                    </a:lnTo>
                    <a:lnTo>
                      <a:pt x="40" y="170"/>
                    </a:lnTo>
                    <a:lnTo>
                      <a:pt x="33" y="142"/>
                    </a:lnTo>
                    <a:lnTo>
                      <a:pt x="31" y="137"/>
                    </a:lnTo>
                    <a:lnTo>
                      <a:pt x="28" y="123"/>
                    </a:lnTo>
                    <a:lnTo>
                      <a:pt x="21" y="103"/>
                    </a:lnTo>
                    <a:lnTo>
                      <a:pt x="14" y="77"/>
                    </a:lnTo>
                    <a:lnTo>
                      <a:pt x="12" y="72"/>
                    </a:lnTo>
                    <a:lnTo>
                      <a:pt x="11" y="67"/>
                    </a:lnTo>
                    <a:lnTo>
                      <a:pt x="4" y="43"/>
                    </a:lnTo>
                    <a:lnTo>
                      <a:pt x="0" y="29"/>
                    </a:lnTo>
                    <a:lnTo>
                      <a:pt x="12" y="28"/>
                    </a:lnTo>
                    <a:lnTo>
                      <a:pt x="21" y="26"/>
                    </a:lnTo>
                    <a:lnTo>
                      <a:pt x="30" y="26"/>
                    </a:lnTo>
                    <a:lnTo>
                      <a:pt x="55" y="23"/>
                    </a:lnTo>
                    <a:lnTo>
                      <a:pt x="55" y="23"/>
                    </a:lnTo>
                    <a:lnTo>
                      <a:pt x="71" y="21"/>
                    </a:lnTo>
                    <a:lnTo>
                      <a:pt x="72" y="21"/>
                    </a:lnTo>
                    <a:lnTo>
                      <a:pt x="86" y="19"/>
                    </a:lnTo>
                    <a:lnTo>
                      <a:pt x="112" y="16"/>
                    </a:lnTo>
                    <a:lnTo>
                      <a:pt x="129" y="14"/>
                    </a:lnTo>
                    <a:lnTo>
                      <a:pt x="141" y="12"/>
                    </a:lnTo>
                    <a:lnTo>
                      <a:pt x="146" y="12"/>
                    </a:lnTo>
                    <a:lnTo>
                      <a:pt x="178" y="7"/>
                    </a:lnTo>
                    <a:lnTo>
                      <a:pt x="182" y="7"/>
                    </a:lnTo>
                    <a:lnTo>
                      <a:pt x="218" y="0"/>
                    </a:lnTo>
                    <a:lnTo>
                      <a:pt x="218" y="2"/>
                    </a:lnTo>
                    <a:lnTo>
                      <a:pt x="216" y="6"/>
                    </a:lnTo>
                    <a:lnTo>
                      <a:pt x="216" y="6"/>
                    </a:lnTo>
                    <a:lnTo>
                      <a:pt x="216" y="6"/>
                    </a:lnTo>
                    <a:lnTo>
                      <a:pt x="218" y="7"/>
                    </a:lnTo>
                    <a:lnTo>
                      <a:pt x="216" y="7"/>
                    </a:lnTo>
                    <a:lnTo>
                      <a:pt x="216" y="9"/>
                    </a:lnTo>
                    <a:lnTo>
                      <a:pt x="214" y="9"/>
                    </a:lnTo>
                    <a:lnTo>
                      <a:pt x="214" y="11"/>
                    </a:lnTo>
                    <a:lnTo>
                      <a:pt x="211" y="12"/>
                    </a:lnTo>
                    <a:lnTo>
                      <a:pt x="211" y="14"/>
                    </a:lnTo>
                    <a:lnTo>
                      <a:pt x="209" y="14"/>
                    </a:lnTo>
                    <a:lnTo>
                      <a:pt x="207" y="16"/>
                    </a:lnTo>
                    <a:lnTo>
                      <a:pt x="207" y="16"/>
                    </a:lnTo>
                    <a:lnTo>
                      <a:pt x="207" y="17"/>
                    </a:lnTo>
                    <a:lnTo>
                      <a:pt x="207" y="19"/>
                    </a:lnTo>
                    <a:lnTo>
                      <a:pt x="207" y="19"/>
                    </a:lnTo>
                    <a:lnTo>
                      <a:pt x="206" y="21"/>
                    </a:lnTo>
                    <a:lnTo>
                      <a:pt x="206" y="23"/>
                    </a:lnTo>
                    <a:lnTo>
                      <a:pt x="202" y="24"/>
                    </a:lnTo>
                    <a:lnTo>
                      <a:pt x="200" y="26"/>
                    </a:lnTo>
                    <a:lnTo>
                      <a:pt x="202" y="29"/>
                    </a:lnTo>
                    <a:lnTo>
                      <a:pt x="200" y="33"/>
                    </a:lnTo>
                    <a:lnTo>
                      <a:pt x="200" y="35"/>
                    </a:lnTo>
                    <a:lnTo>
                      <a:pt x="200" y="38"/>
                    </a:lnTo>
                    <a:lnTo>
                      <a:pt x="206" y="40"/>
                    </a:lnTo>
                    <a:lnTo>
                      <a:pt x="211" y="45"/>
                    </a:lnTo>
                    <a:lnTo>
                      <a:pt x="218" y="45"/>
                    </a:lnTo>
                    <a:lnTo>
                      <a:pt x="219" y="47"/>
                    </a:lnTo>
                    <a:lnTo>
                      <a:pt x="221" y="48"/>
                    </a:lnTo>
                    <a:lnTo>
                      <a:pt x="223" y="52"/>
                    </a:lnTo>
                    <a:lnTo>
                      <a:pt x="226" y="52"/>
                    </a:lnTo>
                    <a:lnTo>
                      <a:pt x="230" y="55"/>
                    </a:lnTo>
                    <a:lnTo>
                      <a:pt x="233" y="57"/>
                    </a:lnTo>
                    <a:lnTo>
                      <a:pt x="235" y="55"/>
                    </a:lnTo>
                    <a:lnTo>
                      <a:pt x="241" y="55"/>
                    </a:lnTo>
                    <a:lnTo>
                      <a:pt x="245" y="57"/>
                    </a:lnTo>
                    <a:lnTo>
                      <a:pt x="248" y="60"/>
                    </a:lnTo>
                    <a:lnTo>
                      <a:pt x="250" y="65"/>
                    </a:lnTo>
                    <a:lnTo>
                      <a:pt x="252" y="69"/>
                    </a:lnTo>
                    <a:lnTo>
                      <a:pt x="255" y="74"/>
                    </a:lnTo>
                    <a:lnTo>
                      <a:pt x="257" y="74"/>
                    </a:lnTo>
                    <a:lnTo>
                      <a:pt x="259" y="79"/>
                    </a:lnTo>
                    <a:lnTo>
                      <a:pt x="260" y="82"/>
                    </a:lnTo>
                    <a:lnTo>
                      <a:pt x="262" y="86"/>
                    </a:lnTo>
                    <a:lnTo>
                      <a:pt x="269" y="91"/>
                    </a:lnTo>
                    <a:lnTo>
                      <a:pt x="276" y="98"/>
                    </a:lnTo>
                    <a:lnTo>
                      <a:pt x="276" y="100"/>
                    </a:lnTo>
                    <a:lnTo>
                      <a:pt x="279" y="105"/>
                    </a:lnTo>
                    <a:lnTo>
                      <a:pt x="279" y="106"/>
                    </a:lnTo>
                    <a:lnTo>
                      <a:pt x="284" y="108"/>
                    </a:lnTo>
                    <a:lnTo>
                      <a:pt x="289" y="113"/>
                    </a:lnTo>
                    <a:lnTo>
                      <a:pt x="293" y="115"/>
                    </a:lnTo>
                    <a:lnTo>
                      <a:pt x="296" y="115"/>
                    </a:lnTo>
                    <a:lnTo>
                      <a:pt x="300" y="117"/>
                    </a:lnTo>
                    <a:lnTo>
                      <a:pt x="300" y="117"/>
                    </a:lnTo>
                    <a:lnTo>
                      <a:pt x="305" y="118"/>
                    </a:lnTo>
                    <a:lnTo>
                      <a:pt x="305" y="122"/>
                    </a:lnTo>
                    <a:lnTo>
                      <a:pt x="308" y="123"/>
                    </a:lnTo>
                    <a:lnTo>
                      <a:pt x="313" y="130"/>
                    </a:lnTo>
                    <a:lnTo>
                      <a:pt x="315" y="130"/>
                    </a:lnTo>
                    <a:lnTo>
                      <a:pt x="317" y="137"/>
                    </a:lnTo>
                    <a:lnTo>
                      <a:pt x="320" y="137"/>
                    </a:lnTo>
                    <a:lnTo>
                      <a:pt x="322" y="139"/>
                    </a:lnTo>
                    <a:lnTo>
                      <a:pt x="325" y="139"/>
                    </a:lnTo>
                    <a:lnTo>
                      <a:pt x="329" y="141"/>
                    </a:lnTo>
                    <a:lnTo>
                      <a:pt x="332" y="142"/>
                    </a:lnTo>
                    <a:lnTo>
                      <a:pt x="334" y="144"/>
                    </a:lnTo>
                    <a:lnTo>
                      <a:pt x="335" y="146"/>
                    </a:lnTo>
                    <a:lnTo>
                      <a:pt x="337" y="147"/>
                    </a:lnTo>
                    <a:lnTo>
                      <a:pt x="342" y="149"/>
                    </a:lnTo>
                    <a:lnTo>
                      <a:pt x="344" y="151"/>
                    </a:lnTo>
                    <a:lnTo>
                      <a:pt x="344" y="153"/>
                    </a:lnTo>
                    <a:lnTo>
                      <a:pt x="346" y="156"/>
                    </a:lnTo>
                    <a:lnTo>
                      <a:pt x="342" y="156"/>
                    </a:lnTo>
                    <a:lnTo>
                      <a:pt x="344" y="159"/>
                    </a:lnTo>
                    <a:lnTo>
                      <a:pt x="342" y="159"/>
                    </a:lnTo>
                    <a:lnTo>
                      <a:pt x="344" y="163"/>
                    </a:lnTo>
                    <a:lnTo>
                      <a:pt x="346" y="163"/>
                    </a:lnTo>
                    <a:lnTo>
                      <a:pt x="346" y="164"/>
                    </a:lnTo>
                    <a:lnTo>
                      <a:pt x="347" y="164"/>
                    </a:lnTo>
                    <a:lnTo>
                      <a:pt x="351" y="166"/>
                    </a:lnTo>
                    <a:lnTo>
                      <a:pt x="351" y="166"/>
                    </a:lnTo>
                    <a:lnTo>
                      <a:pt x="353" y="166"/>
                    </a:lnTo>
                    <a:lnTo>
                      <a:pt x="351" y="168"/>
                    </a:lnTo>
                    <a:lnTo>
                      <a:pt x="354" y="170"/>
                    </a:lnTo>
                    <a:lnTo>
                      <a:pt x="354" y="170"/>
                    </a:lnTo>
                    <a:lnTo>
                      <a:pt x="354" y="171"/>
                    </a:lnTo>
                    <a:lnTo>
                      <a:pt x="353" y="173"/>
                    </a:lnTo>
                    <a:lnTo>
                      <a:pt x="358" y="175"/>
                    </a:lnTo>
                    <a:lnTo>
                      <a:pt x="358" y="176"/>
                    </a:lnTo>
                    <a:lnTo>
                      <a:pt x="359" y="175"/>
                    </a:lnTo>
                    <a:lnTo>
                      <a:pt x="361" y="175"/>
                    </a:lnTo>
                    <a:lnTo>
                      <a:pt x="363" y="176"/>
                    </a:lnTo>
                    <a:lnTo>
                      <a:pt x="363" y="180"/>
                    </a:lnTo>
                    <a:lnTo>
                      <a:pt x="365" y="182"/>
                    </a:lnTo>
                    <a:lnTo>
                      <a:pt x="368" y="183"/>
                    </a:lnTo>
                    <a:lnTo>
                      <a:pt x="376" y="187"/>
                    </a:lnTo>
                    <a:lnTo>
                      <a:pt x="378" y="188"/>
                    </a:lnTo>
                    <a:lnTo>
                      <a:pt x="382" y="188"/>
                    </a:lnTo>
                    <a:lnTo>
                      <a:pt x="383" y="190"/>
                    </a:lnTo>
                    <a:lnTo>
                      <a:pt x="385" y="190"/>
                    </a:lnTo>
                    <a:lnTo>
                      <a:pt x="387" y="194"/>
                    </a:lnTo>
                    <a:lnTo>
                      <a:pt x="388" y="194"/>
                    </a:lnTo>
                    <a:lnTo>
                      <a:pt x="388" y="199"/>
                    </a:lnTo>
                    <a:lnTo>
                      <a:pt x="388" y="199"/>
                    </a:lnTo>
                    <a:lnTo>
                      <a:pt x="388" y="200"/>
                    </a:lnTo>
                    <a:lnTo>
                      <a:pt x="392" y="204"/>
                    </a:lnTo>
                    <a:lnTo>
                      <a:pt x="394" y="204"/>
                    </a:lnTo>
                    <a:lnTo>
                      <a:pt x="392" y="207"/>
                    </a:lnTo>
                    <a:lnTo>
                      <a:pt x="394" y="207"/>
                    </a:lnTo>
                    <a:lnTo>
                      <a:pt x="395" y="211"/>
                    </a:lnTo>
                    <a:lnTo>
                      <a:pt x="397" y="211"/>
                    </a:lnTo>
                    <a:lnTo>
                      <a:pt x="397" y="211"/>
                    </a:lnTo>
                    <a:lnTo>
                      <a:pt x="397" y="212"/>
                    </a:lnTo>
                    <a:lnTo>
                      <a:pt x="399" y="214"/>
                    </a:lnTo>
                    <a:lnTo>
                      <a:pt x="399" y="216"/>
                    </a:lnTo>
                    <a:lnTo>
                      <a:pt x="400" y="219"/>
                    </a:lnTo>
                    <a:lnTo>
                      <a:pt x="399" y="219"/>
                    </a:lnTo>
                    <a:lnTo>
                      <a:pt x="400" y="221"/>
                    </a:lnTo>
                    <a:lnTo>
                      <a:pt x="400" y="224"/>
                    </a:lnTo>
                    <a:lnTo>
                      <a:pt x="402" y="226"/>
                    </a:lnTo>
                    <a:lnTo>
                      <a:pt x="402" y="229"/>
                    </a:lnTo>
                    <a:lnTo>
                      <a:pt x="402" y="233"/>
                    </a:lnTo>
                    <a:lnTo>
                      <a:pt x="406" y="236"/>
                    </a:lnTo>
                    <a:lnTo>
                      <a:pt x="407" y="236"/>
                    </a:lnTo>
                    <a:lnTo>
                      <a:pt x="407" y="236"/>
                    </a:lnTo>
                    <a:lnTo>
                      <a:pt x="409" y="236"/>
                    </a:lnTo>
                    <a:lnTo>
                      <a:pt x="409" y="238"/>
                    </a:lnTo>
                    <a:lnTo>
                      <a:pt x="414" y="238"/>
                    </a:lnTo>
                    <a:lnTo>
                      <a:pt x="416" y="238"/>
                    </a:lnTo>
                    <a:lnTo>
                      <a:pt x="416" y="240"/>
                    </a:lnTo>
                    <a:lnTo>
                      <a:pt x="419" y="241"/>
                    </a:lnTo>
                    <a:lnTo>
                      <a:pt x="424" y="246"/>
                    </a:lnTo>
                    <a:lnTo>
                      <a:pt x="424" y="252"/>
                    </a:lnTo>
                    <a:lnTo>
                      <a:pt x="428" y="255"/>
                    </a:lnTo>
                    <a:lnTo>
                      <a:pt x="428" y="257"/>
                    </a:lnTo>
                    <a:lnTo>
                      <a:pt x="429" y="260"/>
                    </a:lnTo>
                    <a:lnTo>
                      <a:pt x="431" y="258"/>
                    </a:lnTo>
                    <a:lnTo>
                      <a:pt x="433" y="260"/>
                    </a:lnTo>
                    <a:lnTo>
                      <a:pt x="433" y="265"/>
                    </a:lnTo>
                    <a:lnTo>
                      <a:pt x="431" y="269"/>
                    </a:lnTo>
                    <a:lnTo>
                      <a:pt x="433" y="272"/>
                    </a:lnTo>
                    <a:lnTo>
                      <a:pt x="436" y="274"/>
                    </a:lnTo>
                    <a:lnTo>
                      <a:pt x="436" y="282"/>
                    </a:lnTo>
                    <a:lnTo>
                      <a:pt x="438" y="284"/>
                    </a:lnTo>
                    <a:lnTo>
                      <a:pt x="459" y="291"/>
                    </a:lnTo>
                    <a:lnTo>
                      <a:pt x="453" y="298"/>
                    </a:lnTo>
                    <a:lnTo>
                      <a:pt x="453" y="305"/>
                    </a:lnTo>
                    <a:lnTo>
                      <a:pt x="440" y="310"/>
                    </a:lnTo>
                    <a:lnTo>
                      <a:pt x="435" y="306"/>
                    </a:lnTo>
                    <a:lnTo>
                      <a:pt x="433" y="306"/>
                    </a:lnTo>
                    <a:lnTo>
                      <a:pt x="433" y="305"/>
                    </a:lnTo>
                    <a:lnTo>
                      <a:pt x="433" y="305"/>
                    </a:lnTo>
                    <a:lnTo>
                      <a:pt x="429" y="306"/>
                    </a:lnTo>
                    <a:lnTo>
                      <a:pt x="424" y="303"/>
                    </a:lnTo>
                    <a:lnTo>
                      <a:pt x="429" y="308"/>
                    </a:lnTo>
                    <a:lnTo>
                      <a:pt x="433" y="305"/>
                    </a:lnTo>
                    <a:lnTo>
                      <a:pt x="431" y="308"/>
                    </a:lnTo>
                    <a:lnTo>
                      <a:pt x="435" y="306"/>
                    </a:lnTo>
                    <a:lnTo>
                      <a:pt x="440" y="311"/>
                    </a:lnTo>
                    <a:lnTo>
                      <a:pt x="448" y="313"/>
                    </a:lnTo>
                    <a:lnTo>
                      <a:pt x="448" y="318"/>
                    </a:lnTo>
                    <a:lnTo>
                      <a:pt x="441" y="323"/>
                    </a:lnTo>
                    <a:lnTo>
                      <a:pt x="438" y="317"/>
                    </a:lnTo>
                    <a:lnTo>
                      <a:pt x="435" y="318"/>
                    </a:lnTo>
                    <a:lnTo>
                      <a:pt x="438" y="323"/>
                    </a:lnTo>
                    <a:lnTo>
                      <a:pt x="426" y="318"/>
                    </a:lnTo>
                    <a:lnTo>
                      <a:pt x="443" y="332"/>
                    </a:lnTo>
                    <a:lnTo>
                      <a:pt x="440" y="339"/>
                    </a:lnTo>
                    <a:lnTo>
                      <a:pt x="435" y="335"/>
                    </a:lnTo>
                    <a:lnTo>
                      <a:pt x="435" y="344"/>
                    </a:lnTo>
                    <a:lnTo>
                      <a:pt x="440" y="349"/>
                    </a:lnTo>
                    <a:lnTo>
                      <a:pt x="440" y="352"/>
                    </a:lnTo>
                    <a:lnTo>
                      <a:pt x="433" y="368"/>
                    </a:lnTo>
                    <a:lnTo>
                      <a:pt x="428" y="368"/>
                    </a:lnTo>
                    <a:lnTo>
                      <a:pt x="424" y="371"/>
                    </a:lnTo>
                    <a:lnTo>
                      <a:pt x="426" y="376"/>
                    </a:lnTo>
                    <a:lnTo>
                      <a:pt x="426" y="373"/>
                    </a:lnTo>
                    <a:lnTo>
                      <a:pt x="435" y="375"/>
                    </a:lnTo>
                    <a:lnTo>
                      <a:pt x="435" y="378"/>
                    </a:lnTo>
                    <a:lnTo>
                      <a:pt x="429" y="388"/>
                    </a:lnTo>
                    <a:lnTo>
                      <a:pt x="416" y="393"/>
                    </a:lnTo>
                    <a:lnTo>
                      <a:pt x="418" y="397"/>
                    </a:lnTo>
                    <a:lnTo>
                      <a:pt x="423" y="402"/>
                    </a:lnTo>
                    <a:lnTo>
                      <a:pt x="416" y="399"/>
                    </a:lnTo>
                    <a:lnTo>
                      <a:pt x="423" y="407"/>
                    </a:lnTo>
                    <a:lnTo>
                      <a:pt x="419" y="411"/>
                    </a:lnTo>
                    <a:lnTo>
                      <a:pt x="423" y="412"/>
                    </a:lnTo>
                    <a:lnTo>
                      <a:pt x="421" y="421"/>
                    </a:lnTo>
                    <a:lnTo>
                      <a:pt x="424" y="433"/>
                    </a:lnTo>
                    <a:lnTo>
                      <a:pt x="423" y="436"/>
                    </a:lnTo>
                    <a:lnTo>
                      <a:pt x="423" y="438"/>
                    </a:lnTo>
                    <a:lnTo>
                      <a:pt x="416" y="436"/>
                    </a:lnTo>
                    <a:lnTo>
                      <a:pt x="416" y="438"/>
                    </a:lnTo>
                    <a:lnTo>
                      <a:pt x="414" y="436"/>
                    </a:lnTo>
                    <a:lnTo>
                      <a:pt x="412" y="438"/>
                    </a:lnTo>
                    <a:lnTo>
                      <a:pt x="406" y="436"/>
                    </a:lnTo>
                    <a:lnTo>
                      <a:pt x="404" y="434"/>
                    </a:lnTo>
                    <a:lnTo>
                      <a:pt x="400" y="434"/>
                    </a:lnTo>
                    <a:lnTo>
                      <a:pt x="400" y="436"/>
                    </a:lnTo>
                    <a:lnTo>
                      <a:pt x="397" y="433"/>
                    </a:lnTo>
                    <a:lnTo>
                      <a:pt x="390" y="433"/>
                    </a:lnTo>
                    <a:lnTo>
                      <a:pt x="387" y="429"/>
                    </a:lnTo>
                    <a:lnTo>
                      <a:pt x="387" y="431"/>
                    </a:lnTo>
                    <a:lnTo>
                      <a:pt x="383" y="431"/>
                    </a:lnTo>
                    <a:lnTo>
                      <a:pt x="383" y="431"/>
                    </a:lnTo>
                    <a:lnTo>
                      <a:pt x="382" y="434"/>
                    </a:lnTo>
                    <a:lnTo>
                      <a:pt x="380" y="436"/>
                    </a:lnTo>
                    <a:lnTo>
                      <a:pt x="378" y="436"/>
                    </a:lnTo>
                    <a:lnTo>
                      <a:pt x="378" y="438"/>
                    </a:lnTo>
                    <a:lnTo>
                      <a:pt x="376" y="440"/>
                    </a:lnTo>
                    <a:lnTo>
                      <a:pt x="376" y="452"/>
                    </a:lnTo>
                    <a:lnTo>
                      <a:pt x="380" y="457"/>
                    </a:lnTo>
                    <a:lnTo>
                      <a:pt x="382" y="458"/>
                    </a:lnTo>
                    <a:lnTo>
                      <a:pt x="382" y="469"/>
                    </a:lnTo>
                    <a:lnTo>
                      <a:pt x="382" y="472"/>
                    </a:lnTo>
                    <a:lnTo>
                      <a:pt x="380" y="474"/>
                    </a:lnTo>
                    <a:lnTo>
                      <a:pt x="382" y="479"/>
                    </a:lnTo>
                    <a:lnTo>
                      <a:pt x="380" y="481"/>
                    </a:lnTo>
                    <a:lnTo>
                      <a:pt x="371" y="482"/>
                    </a:lnTo>
                    <a:lnTo>
                      <a:pt x="370" y="482"/>
                    </a:lnTo>
                    <a:lnTo>
                      <a:pt x="366" y="477"/>
                    </a:lnTo>
                    <a:lnTo>
                      <a:pt x="366" y="470"/>
                    </a:lnTo>
                    <a:lnTo>
                      <a:pt x="363" y="469"/>
                    </a:lnTo>
                    <a:lnTo>
                      <a:pt x="361" y="467"/>
                    </a:lnTo>
                    <a:lnTo>
                      <a:pt x="363" y="462"/>
                    </a:lnTo>
                    <a:lnTo>
                      <a:pt x="344" y="464"/>
                    </a:lnTo>
                    <a:lnTo>
                      <a:pt x="341" y="464"/>
                    </a:lnTo>
                    <a:lnTo>
                      <a:pt x="329" y="465"/>
                    </a:lnTo>
                    <a:lnTo>
                      <a:pt x="318" y="465"/>
                    </a:lnTo>
                    <a:lnTo>
                      <a:pt x="277" y="469"/>
                    </a:lnTo>
                    <a:lnTo>
                      <a:pt x="262" y="469"/>
                    </a:lnTo>
                    <a:lnTo>
                      <a:pt x="262" y="469"/>
                    </a:lnTo>
                    <a:lnTo>
                      <a:pt x="235" y="470"/>
                    </a:lnTo>
                    <a:lnTo>
                      <a:pt x="223" y="472"/>
                    </a:lnTo>
                    <a:lnTo>
                      <a:pt x="199" y="472"/>
                    </a:lnTo>
                    <a:lnTo>
                      <a:pt x="192" y="474"/>
                    </a:lnTo>
                    <a:lnTo>
                      <a:pt x="171" y="474"/>
                    </a:lnTo>
                    <a:lnTo>
                      <a:pt x="163" y="475"/>
                    </a:lnTo>
                    <a:lnTo>
                      <a:pt x="118" y="479"/>
                    </a:lnTo>
                    <a:lnTo>
                      <a:pt x="118" y="479"/>
                    </a:lnTo>
                    <a:lnTo>
                      <a:pt x="117" y="475"/>
                    </a:lnTo>
                    <a:lnTo>
                      <a:pt x="113" y="474"/>
                    </a:lnTo>
                    <a:lnTo>
                      <a:pt x="112" y="472"/>
                    </a:lnTo>
                    <a:lnTo>
                      <a:pt x="112" y="470"/>
                    </a:lnTo>
                    <a:lnTo>
                      <a:pt x="112" y="465"/>
                    </a:lnTo>
                    <a:lnTo>
                      <a:pt x="110" y="460"/>
                    </a:lnTo>
                    <a:lnTo>
                      <a:pt x="106" y="457"/>
                    </a:lnTo>
                    <a:lnTo>
                      <a:pt x="105" y="453"/>
                    </a:lnTo>
                    <a:lnTo>
                      <a:pt x="103" y="452"/>
                    </a:lnTo>
                    <a:lnTo>
                      <a:pt x="103" y="450"/>
                    </a:lnTo>
                    <a:lnTo>
                      <a:pt x="100" y="441"/>
                    </a:lnTo>
                    <a:lnTo>
                      <a:pt x="98" y="436"/>
                    </a:lnTo>
                    <a:lnTo>
                      <a:pt x="94" y="433"/>
                    </a:lnTo>
                    <a:lnTo>
                      <a:pt x="91" y="433"/>
                    </a:lnTo>
                    <a:lnTo>
                      <a:pt x="91" y="429"/>
                    </a:lnTo>
                    <a:lnTo>
                      <a:pt x="91" y="426"/>
                    </a:lnTo>
                    <a:lnTo>
                      <a:pt x="89" y="421"/>
                    </a:lnTo>
                    <a:lnTo>
                      <a:pt x="91" y="417"/>
                    </a:lnTo>
                    <a:lnTo>
                      <a:pt x="91" y="414"/>
                    </a:lnTo>
                    <a:lnTo>
                      <a:pt x="89" y="411"/>
                    </a:lnTo>
                    <a:lnTo>
                      <a:pt x="91" y="404"/>
                    </a:lnTo>
                    <a:lnTo>
                      <a:pt x="91" y="399"/>
                    </a:lnTo>
                    <a:lnTo>
                      <a:pt x="93" y="395"/>
                    </a:lnTo>
                    <a:lnTo>
                      <a:pt x="91" y="390"/>
                    </a:lnTo>
                    <a:lnTo>
                      <a:pt x="89" y="383"/>
                    </a:lnTo>
                    <a:lnTo>
                      <a:pt x="84" y="378"/>
                    </a:lnTo>
                    <a:lnTo>
                      <a:pt x="83" y="375"/>
                    </a:lnTo>
                    <a:lnTo>
                      <a:pt x="83" y="373"/>
                    </a:lnTo>
                    <a:lnTo>
                      <a:pt x="81" y="368"/>
                    </a:lnTo>
                    <a:close/>
                    <a:moveTo>
                      <a:pt x="424" y="416"/>
                    </a:moveTo>
                    <a:lnTo>
                      <a:pt x="429" y="409"/>
                    </a:lnTo>
                    <a:lnTo>
                      <a:pt x="431" y="412"/>
                    </a:lnTo>
                    <a:lnTo>
                      <a:pt x="429" y="436"/>
                    </a:lnTo>
                    <a:lnTo>
                      <a:pt x="428" y="434"/>
                    </a:lnTo>
                    <a:lnTo>
                      <a:pt x="426" y="421"/>
                    </a:lnTo>
                    <a:lnTo>
                      <a:pt x="423" y="419"/>
                    </a:lnTo>
                    <a:lnTo>
                      <a:pt x="424" y="416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lIns="44450" tIns="44450" rIns="44450" bIns="4445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53565A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0" name="Freeform 50">
                <a:extLst>
                  <a:ext uri="{FF2B5EF4-FFF2-40B4-BE49-F238E27FC236}">
                    <a16:creationId xmlns:a16="http://schemas.microsoft.com/office/drawing/2014/main" id="{6F328F8D-025F-4A0D-84CE-253E9CC4C417}"/>
                  </a:ext>
                </a:extLst>
              </p:cNvPr>
              <p:cNvSpPr>
                <a:spLocks noEditPoints="1"/>
              </p:cNvSpPr>
              <p:nvPr/>
            </p:nvSpPr>
            <p:spPr bwMode="gray">
              <a:xfrm>
                <a:off x="7044352" y="4265000"/>
                <a:ext cx="690803" cy="523336"/>
              </a:xfrm>
              <a:custGeom>
                <a:avLst/>
                <a:gdLst/>
                <a:ahLst/>
                <a:cxnLst>
                  <a:cxn ang="0">
                    <a:pos x="158" y="217"/>
                  </a:cxn>
                  <a:cxn ang="0">
                    <a:pos x="154" y="211"/>
                  </a:cxn>
                  <a:cxn ang="0">
                    <a:pos x="151" y="207"/>
                  </a:cxn>
                  <a:cxn ang="0">
                    <a:pos x="146" y="204"/>
                  </a:cxn>
                  <a:cxn ang="0">
                    <a:pos x="142" y="197"/>
                  </a:cxn>
                  <a:cxn ang="0">
                    <a:pos x="142" y="190"/>
                  </a:cxn>
                  <a:cxn ang="0">
                    <a:pos x="132" y="183"/>
                  </a:cxn>
                  <a:cxn ang="0">
                    <a:pos x="120" y="178"/>
                  </a:cxn>
                  <a:cxn ang="0">
                    <a:pos x="108" y="164"/>
                  </a:cxn>
                  <a:cxn ang="0">
                    <a:pos x="100" y="158"/>
                  </a:cxn>
                  <a:cxn ang="0">
                    <a:pos x="84" y="149"/>
                  </a:cxn>
                  <a:cxn ang="0">
                    <a:pos x="76" y="139"/>
                  </a:cxn>
                  <a:cxn ang="0">
                    <a:pos x="59" y="120"/>
                  </a:cxn>
                  <a:cxn ang="0">
                    <a:pos x="50" y="106"/>
                  </a:cxn>
                  <a:cxn ang="0">
                    <a:pos x="35" y="96"/>
                  </a:cxn>
                  <a:cxn ang="0">
                    <a:pos x="23" y="93"/>
                  </a:cxn>
                  <a:cxn ang="0">
                    <a:pos x="11" y="86"/>
                  </a:cxn>
                  <a:cxn ang="0">
                    <a:pos x="0" y="74"/>
                  </a:cxn>
                  <a:cxn ang="0">
                    <a:pos x="6" y="64"/>
                  </a:cxn>
                  <a:cxn ang="0">
                    <a:pos x="7" y="58"/>
                  </a:cxn>
                  <a:cxn ang="0">
                    <a:pos x="11" y="55"/>
                  </a:cxn>
                  <a:cxn ang="0">
                    <a:pos x="16" y="50"/>
                  </a:cxn>
                  <a:cxn ang="0">
                    <a:pos x="16" y="47"/>
                  </a:cxn>
                  <a:cxn ang="0">
                    <a:pos x="24" y="38"/>
                  </a:cxn>
                  <a:cxn ang="0">
                    <a:pos x="52" y="26"/>
                  </a:cxn>
                  <a:cxn ang="0">
                    <a:pos x="65" y="19"/>
                  </a:cxn>
                  <a:cxn ang="0">
                    <a:pos x="77" y="14"/>
                  </a:cxn>
                  <a:cxn ang="0">
                    <a:pos x="86" y="11"/>
                  </a:cxn>
                  <a:cxn ang="0">
                    <a:pos x="130" y="6"/>
                  </a:cxn>
                  <a:cxn ang="0">
                    <a:pos x="192" y="2"/>
                  </a:cxn>
                  <a:cxn ang="0">
                    <a:pos x="204" y="4"/>
                  </a:cxn>
                  <a:cxn ang="0">
                    <a:pos x="219" y="33"/>
                  </a:cxn>
                  <a:cxn ang="0">
                    <a:pos x="315" y="17"/>
                  </a:cxn>
                  <a:cxn ang="0">
                    <a:pos x="378" y="60"/>
                  </a:cxn>
                  <a:cxn ang="0">
                    <a:pos x="429" y="101"/>
                  </a:cxn>
                  <a:cxn ang="0">
                    <a:pos x="390" y="166"/>
                  </a:cxn>
                  <a:cxn ang="0">
                    <a:pos x="387" y="187"/>
                  </a:cxn>
                  <a:cxn ang="0">
                    <a:pos x="373" y="204"/>
                  </a:cxn>
                  <a:cxn ang="0">
                    <a:pos x="358" y="217"/>
                  </a:cxn>
                  <a:cxn ang="0">
                    <a:pos x="332" y="228"/>
                  </a:cxn>
                  <a:cxn ang="0">
                    <a:pos x="335" y="240"/>
                  </a:cxn>
                  <a:cxn ang="0">
                    <a:pos x="305" y="270"/>
                  </a:cxn>
                  <a:cxn ang="0">
                    <a:pos x="294" y="272"/>
                  </a:cxn>
                  <a:cxn ang="0">
                    <a:pos x="272" y="274"/>
                  </a:cxn>
                  <a:cxn ang="0">
                    <a:pos x="293" y="293"/>
                  </a:cxn>
                  <a:cxn ang="0">
                    <a:pos x="259" y="281"/>
                  </a:cxn>
                  <a:cxn ang="0">
                    <a:pos x="259" y="289"/>
                  </a:cxn>
                  <a:cxn ang="0">
                    <a:pos x="236" y="323"/>
                  </a:cxn>
                  <a:cxn ang="0">
                    <a:pos x="233" y="306"/>
                  </a:cxn>
                  <a:cxn ang="0">
                    <a:pos x="228" y="298"/>
                  </a:cxn>
                  <a:cxn ang="0">
                    <a:pos x="219" y="282"/>
                  </a:cxn>
                  <a:cxn ang="0">
                    <a:pos x="209" y="279"/>
                  </a:cxn>
                  <a:cxn ang="0">
                    <a:pos x="206" y="277"/>
                  </a:cxn>
                  <a:cxn ang="0">
                    <a:pos x="200" y="265"/>
                  </a:cxn>
                  <a:cxn ang="0">
                    <a:pos x="199" y="257"/>
                  </a:cxn>
                  <a:cxn ang="0">
                    <a:pos x="197" y="252"/>
                  </a:cxn>
                  <a:cxn ang="0">
                    <a:pos x="194" y="245"/>
                  </a:cxn>
                  <a:cxn ang="0">
                    <a:pos x="188" y="240"/>
                  </a:cxn>
                  <a:cxn ang="0">
                    <a:pos x="183" y="231"/>
                  </a:cxn>
                  <a:cxn ang="0">
                    <a:pos x="168" y="224"/>
                  </a:cxn>
                  <a:cxn ang="0">
                    <a:pos x="265" y="303"/>
                  </a:cxn>
                  <a:cxn ang="0">
                    <a:pos x="265" y="303"/>
                  </a:cxn>
                </a:cxnLst>
                <a:rect l="0" t="0" r="r" b="b"/>
                <a:pathLst>
                  <a:path w="429" h="325">
                    <a:moveTo>
                      <a:pt x="163" y="217"/>
                    </a:moveTo>
                    <a:lnTo>
                      <a:pt x="161" y="216"/>
                    </a:lnTo>
                    <a:lnTo>
                      <a:pt x="159" y="216"/>
                    </a:lnTo>
                    <a:lnTo>
                      <a:pt x="158" y="217"/>
                    </a:lnTo>
                    <a:lnTo>
                      <a:pt x="158" y="216"/>
                    </a:lnTo>
                    <a:lnTo>
                      <a:pt x="153" y="214"/>
                    </a:lnTo>
                    <a:lnTo>
                      <a:pt x="154" y="212"/>
                    </a:lnTo>
                    <a:lnTo>
                      <a:pt x="154" y="211"/>
                    </a:lnTo>
                    <a:lnTo>
                      <a:pt x="154" y="211"/>
                    </a:lnTo>
                    <a:lnTo>
                      <a:pt x="151" y="209"/>
                    </a:lnTo>
                    <a:lnTo>
                      <a:pt x="153" y="207"/>
                    </a:lnTo>
                    <a:lnTo>
                      <a:pt x="151" y="207"/>
                    </a:lnTo>
                    <a:lnTo>
                      <a:pt x="151" y="207"/>
                    </a:lnTo>
                    <a:lnTo>
                      <a:pt x="147" y="205"/>
                    </a:lnTo>
                    <a:lnTo>
                      <a:pt x="146" y="205"/>
                    </a:lnTo>
                    <a:lnTo>
                      <a:pt x="146" y="204"/>
                    </a:lnTo>
                    <a:lnTo>
                      <a:pt x="144" y="204"/>
                    </a:lnTo>
                    <a:lnTo>
                      <a:pt x="142" y="200"/>
                    </a:lnTo>
                    <a:lnTo>
                      <a:pt x="144" y="200"/>
                    </a:lnTo>
                    <a:lnTo>
                      <a:pt x="142" y="197"/>
                    </a:lnTo>
                    <a:lnTo>
                      <a:pt x="146" y="197"/>
                    </a:lnTo>
                    <a:lnTo>
                      <a:pt x="144" y="194"/>
                    </a:lnTo>
                    <a:lnTo>
                      <a:pt x="144" y="192"/>
                    </a:lnTo>
                    <a:lnTo>
                      <a:pt x="142" y="190"/>
                    </a:lnTo>
                    <a:lnTo>
                      <a:pt x="137" y="188"/>
                    </a:lnTo>
                    <a:lnTo>
                      <a:pt x="135" y="187"/>
                    </a:lnTo>
                    <a:lnTo>
                      <a:pt x="134" y="185"/>
                    </a:lnTo>
                    <a:lnTo>
                      <a:pt x="132" y="183"/>
                    </a:lnTo>
                    <a:lnTo>
                      <a:pt x="129" y="182"/>
                    </a:lnTo>
                    <a:lnTo>
                      <a:pt x="125" y="180"/>
                    </a:lnTo>
                    <a:lnTo>
                      <a:pt x="122" y="180"/>
                    </a:lnTo>
                    <a:lnTo>
                      <a:pt x="120" y="178"/>
                    </a:lnTo>
                    <a:lnTo>
                      <a:pt x="117" y="178"/>
                    </a:lnTo>
                    <a:lnTo>
                      <a:pt x="115" y="171"/>
                    </a:lnTo>
                    <a:lnTo>
                      <a:pt x="113" y="171"/>
                    </a:lnTo>
                    <a:lnTo>
                      <a:pt x="108" y="164"/>
                    </a:lnTo>
                    <a:lnTo>
                      <a:pt x="105" y="163"/>
                    </a:lnTo>
                    <a:lnTo>
                      <a:pt x="105" y="159"/>
                    </a:lnTo>
                    <a:lnTo>
                      <a:pt x="100" y="158"/>
                    </a:lnTo>
                    <a:lnTo>
                      <a:pt x="100" y="158"/>
                    </a:lnTo>
                    <a:lnTo>
                      <a:pt x="96" y="156"/>
                    </a:lnTo>
                    <a:lnTo>
                      <a:pt x="93" y="156"/>
                    </a:lnTo>
                    <a:lnTo>
                      <a:pt x="89" y="154"/>
                    </a:lnTo>
                    <a:lnTo>
                      <a:pt x="84" y="149"/>
                    </a:lnTo>
                    <a:lnTo>
                      <a:pt x="79" y="147"/>
                    </a:lnTo>
                    <a:lnTo>
                      <a:pt x="79" y="146"/>
                    </a:lnTo>
                    <a:lnTo>
                      <a:pt x="76" y="141"/>
                    </a:lnTo>
                    <a:lnTo>
                      <a:pt x="76" y="139"/>
                    </a:lnTo>
                    <a:lnTo>
                      <a:pt x="69" y="132"/>
                    </a:lnTo>
                    <a:lnTo>
                      <a:pt x="62" y="127"/>
                    </a:lnTo>
                    <a:lnTo>
                      <a:pt x="60" y="123"/>
                    </a:lnTo>
                    <a:lnTo>
                      <a:pt x="59" y="120"/>
                    </a:lnTo>
                    <a:lnTo>
                      <a:pt x="57" y="115"/>
                    </a:lnTo>
                    <a:lnTo>
                      <a:pt x="55" y="115"/>
                    </a:lnTo>
                    <a:lnTo>
                      <a:pt x="52" y="110"/>
                    </a:lnTo>
                    <a:lnTo>
                      <a:pt x="50" y="106"/>
                    </a:lnTo>
                    <a:lnTo>
                      <a:pt x="48" y="101"/>
                    </a:lnTo>
                    <a:lnTo>
                      <a:pt x="45" y="98"/>
                    </a:lnTo>
                    <a:lnTo>
                      <a:pt x="41" y="96"/>
                    </a:lnTo>
                    <a:lnTo>
                      <a:pt x="35" y="96"/>
                    </a:lnTo>
                    <a:lnTo>
                      <a:pt x="33" y="98"/>
                    </a:lnTo>
                    <a:lnTo>
                      <a:pt x="30" y="96"/>
                    </a:lnTo>
                    <a:lnTo>
                      <a:pt x="26" y="93"/>
                    </a:lnTo>
                    <a:lnTo>
                      <a:pt x="23" y="93"/>
                    </a:lnTo>
                    <a:lnTo>
                      <a:pt x="21" y="89"/>
                    </a:lnTo>
                    <a:lnTo>
                      <a:pt x="19" y="88"/>
                    </a:lnTo>
                    <a:lnTo>
                      <a:pt x="18" y="86"/>
                    </a:lnTo>
                    <a:lnTo>
                      <a:pt x="11" y="86"/>
                    </a:lnTo>
                    <a:lnTo>
                      <a:pt x="6" y="81"/>
                    </a:lnTo>
                    <a:lnTo>
                      <a:pt x="0" y="79"/>
                    </a:lnTo>
                    <a:lnTo>
                      <a:pt x="0" y="76"/>
                    </a:lnTo>
                    <a:lnTo>
                      <a:pt x="0" y="74"/>
                    </a:lnTo>
                    <a:lnTo>
                      <a:pt x="2" y="70"/>
                    </a:lnTo>
                    <a:lnTo>
                      <a:pt x="0" y="67"/>
                    </a:lnTo>
                    <a:lnTo>
                      <a:pt x="2" y="65"/>
                    </a:lnTo>
                    <a:lnTo>
                      <a:pt x="6" y="64"/>
                    </a:lnTo>
                    <a:lnTo>
                      <a:pt x="6" y="62"/>
                    </a:lnTo>
                    <a:lnTo>
                      <a:pt x="7" y="60"/>
                    </a:lnTo>
                    <a:lnTo>
                      <a:pt x="7" y="60"/>
                    </a:lnTo>
                    <a:lnTo>
                      <a:pt x="7" y="58"/>
                    </a:lnTo>
                    <a:lnTo>
                      <a:pt x="7" y="57"/>
                    </a:lnTo>
                    <a:lnTo>
                      <a:pt x="7" y="57"/>
                    </a:lnTo>
                    <a:lnTo>
                      <a:pt x="9" y="55"/>
                    </a:lnTo>
                    <a:lnTo>
                      <a:pt x="11" y="55"/>
                    </a:lnTo>
                    <a:lnTo>
                      <a:pt x="11" y="53"/>
                    </a:lnTo>
                    <a:lnTo>
                      <a:pt x="14" y="52"/>
                    </a:lnTo>
                    <a:lnTo>
                      <a:pt x="14" y="50"/>
                    </a:lnTo>
                    <a:lnTo>
                      <a:pt x="16" y="50"/>
                    </a:lnTo>
                    <a:lnTo>
                      <a:pt x="16" y="48"/>
                    </a:lnTo>
                    <a:lnTo>
                      <a:pt x="18" y="48"/>
                    </a:lnTo>
                    <a:lnTo>
                      <a:pt x="16" y="47"/>
                    </a:lnTo>
                    <a:lnTo>
                      <a:pt x="16" y="47"/>
                    </a:lnTo>
                    <a:lnTo>
                      <a:pt x="16" y="47"/>
                    </a:lnTo>
                    <a:lnTo>
                      <a:pt x="18" y="43"/>
                    </a:lnTo>
                    <a:lnTo>
                      <a:pt x="18" y="41"/>
                    </a:lnTo>
                    <a:lnTo>
                      <a:pt x="24" y="38"/>
                    </a:lnTo>
                    <a:lnTo>
                      <a:pt x="35" y="33"/>
                    </a:lnTo>
                    <a:lnTo>
                      <a:pt x="45" y="29"/>
                    </a:lnTo>
                    <a:lnTo>
                      <a:pt x="50" y="28"/>
                    </a:lnTo>
                    <a:lnTo>
                      <a:pt x="52" y="26"/>
                    </a:lnTo>
                    <a:lnTo>
                      <a:pt x="52" y="24"/>
                    </a:lnTo>
                    <a:lnTo>
                      <a:pt x="53" y="24"/>
                    </a:lnTo>
                    <a:lnTo>
                      <a:pt x="60" y="19"/>
                    </a:lnTo>
                    <a:lnTo>
                      <a:pt x="65" y="19"/>
                    </a:lnTo>
                    <a:lnTo>
                      <a:pt x="69" y="16"/>
                    </a:lnTo>
                    <a:lnTo>
                      <a:pt x="72" y="16"/>
                    </a:lnTo>
                    <a:lnTo>
                      <a:pt x="76" y="11"/>
                    </a:lnTo>
                    <a:lnTo>
                      <a:pt x="77" y="14"/>
                    </a:lnTo>
                    <a:lnTo>
                      <a:pt x="79" y="14"/>
                    </a:lnTo>
                    <a:lnTo>
                      <a:pt x="79" y="12"/>
                    </a:lnTo>
                    <a:lnTo>
                      <a:pt x="82" y="12"/>
                    </a:lnTo>
                    <a:lnTo>
                      <a:pt x="86" y="11"/>
                    </a:lnTo>
                    <a:lnTo>
                      <a:pt x="91" y="11"/>
                    </a:lnTo>
                    <a:lnTo>
                      <a:pt x="112" y="9"/>
                    </a:lnTo>
                    <a:lnTo>
                      <a:pt x="120" y="7"/>
                    </a:lnTo>
                    <a:lnTo>
                      <a:pt x="130" y="6"/>
                    </a:lnTo>
                    <a:lnTo>
                      <a:pt x="165" y="2"/>
                    </a:lnTo>
                    <a:lnTo>
                      <a:pt x="168" y="2"/>
                    </a:lnTo>
                    <a:lnTo>
                      <a:pt x="192" y="0"/>
                    </a:lnTo>
                    <a:lnTo>
                      <a:pt x="192" y="2"/>
                    </a:lnTo>
                    <a:lnTo>
                      <a:pt x="195" y="4"/>
                    </a:lnTo>
                    <a:lnTo>
                      <a:pt x="192" y="9"/>
                    </a:lnTo>
                    <a:lnTo>
                      <a:pt x="195" y="12"/>
                    </a:lnTo>
                    <a:lnTo>
                      <a:pt x="204" y="4"/>
                    </a:lnTo>
                    <a:lnTo>
                      <a:pt x="207" y="7"/>
                    </a:lnTo>
                    <a:lnTo>
                      <a:pt x="212" y="12"/>
                    </a:lnTo>
                    <a:lnTo>
                      <a:pt x="218" y="19"/>
                    </a:lnTo>
                    <a:lnTo>
                      <a:pt x="219" y="33"/>
                    </a:lnTo>
                    <a:lnTo>
                      <a:pt x="240" y="29"/>
                    </a:lnTo>
                    <a:lnTo>
                      <a:pt x="260" y="26"/>
                    </a:lnTo>
                    <a:lnTo>
                      <a:pt x="294" y="21"/>
                    </a:lnTo>
                    <a:lnTo>
                      <a:pt x="315" y="17"/>
                    </a:lnTo>
                    <a:lnTo>
                      <a:pt x="317" y="17"/>
                    </a:lnTo>
                    <a:lnTo>
                      <a:pt x="339" y="31"/>
                    </a:lnTo>
                    <a:lnTo>
                      <a:pt x="339" y="33"/>
                    </a:lnTo>
                    <a:lnTo>
                      <a:pt x="378" y="60"/>
                    </a:lnTo>
                    <a:lnTo>
                      <a:pt x="421" y="93"/>
                    </a:lnTo>
                    <a:lnTo>
                      <a:pt x="429" y="98"/>
                    </a:lnTo>
                    <a:lnTo>
                      <a:pt x="426" y="100"/>
                    </a:lnTo>
                    <a:lnTo>
                      <a:pt x="429" y="101"/>
                    </a:lnTo>
                    <a:lnTo>
                      <a:pt x="407" y="120"/>
                    </a:lnTo>
                    <a:lnTo>
                      <a:pt x="399" y="137"/>
                    </a:lnTo>
                    <a:lnTo>
                      <a:pt x="390" y="154"/>
                    </a:lnTo>
                    <a:lnTo>
                      <a:pt x="390" y="166"/>
                    </a:lnTo>
                    <a:lnTo>
                      <a:pt x="388" y="164"/>
                    </a:lnTo>
                    <a:lnTo>
                      <a:pt x="380" y="171"/>
                    </a:lnTo>
                    <a:lnTo>
                      <a:pt x="388" y="182"/>
                    </a:lnTo>
                    <a:lnTo>
                      <a:pt x="387" y="187"/>
                    </a:lnTo>
                    <a:lnTo>
                      <a:pt x="375" y="187"/>
                    </a:lnTo>
                    <a:lnTo>
                      <a:pt x="380" y="188"/>
                    </a:lnTo>
                    <a:lnTo>
                      <a:pt x="382" y="192"/>
                    </a:lnTo>
                    <a:lnTo>
                      <a:pt x="373" y="204"/>
                    </a:lnTo>
                    <a:lnTo>
                      <a:pt x="358" y="205"/>
                    </a:lnTo>
                    <a:lnTo>
                      <a:pt x="354" y="211"/>
                    </a:lnTo>
                    <a:lnTo>
                      <a:pt x="359" y="216"/>
                    </a:lnTo>
                    <a:lnTo>
                      <a:pt x="358" y="217"/>
                    </a:lnTo>
                    <a:lnTo>
                      <a:pt x="346" y="231"/>
                    </a:lnTo>
                    <a:lnTo>
                      <a:pt x="332" y="235"/>
                    </a:lnTo>
                    <a:lnTo>
                      <a:pt x="341" y="217"/>
                    </a:lnTo>
                    <a:lnTo>
                      <a:pt x="332" y="228"/>
                    </a:lnTo>
                    <a:lnTo>
                      <a:pt x="329" y="221"/>
                    </a:lnTo>
                    <a:lnTo>
                      <a:pt x="325" y="223"/>
                    </a:lnTo>
                    <a:lnTo>
                      <a:pt x="329" y="233"/>
                    </a:lnTo>
                    <a:lnTo>
                      <a:pt x="335" y="240"/>
                    </a:lnTo>
                    <a:lnTo>
                      <a:pt x="335" y="246"/>
                    </a:lnTo>
                    <a:lnTo>
                      <a:pt x="329" y="255"/>
                    </a:lnTo>
                    <a:lnTo>
                      <a:pt x="310" y="264"/>
                    </a:lnTo>
                    <a:lnTo>
                      <a:pt x="305" y="270"/>
                    </a:lnTo>
                    <a:lnTo>
                      <a:pt x="300" y="270"/>
                    </a:lnTo>
                    <a:lnTo>
                      <a:pt x="293" y="257"/>
                    </a:lnTo>
                    <a:lnTo>
                      <a:pt x="289" y="255"/>
                    </a:lnTo>
                    <a:lnTo>
                      <a:pt x="294" y="272"/>
                    </a:lnTo>
                    <a:lnTo>
                      <a:pt x="288" y="272"/>
                    </a:lnTo>
                    <a:lnTo>
                      <a:pt x="281" y="269"/>
                    </a:lnTo>
                    <a:lnTo>
                      <a:pt x="282" y="274"/>
                    </a:lnTo>
                    <a:lnTo>
                      <a:pt x="272" y="274"/>
                    </a:lnTo>
                    <a:lnTo>
                      <a:pt x="272" y="276"/>
                    </a:lnTo>
                    <a:lnTo>
                      <a:pt x="288" y="281"/>
                    </a:lnTo>
                    <a:lnTo>
                      <a:pt x="293" y="286"/>
                    </a:lnTo>
                    <a:lnTo>
                      <a:pt x="293" y="293"/>
                    </a:lnTo>
                    <a:lnTo>
                      <a:pt x="279" y="299"/>
                    </a:lnTo>
                    <a:lnTo>
                      <a:pt x="274" y="299"/>
                    </a:lnTo>
                    <a:lnTo>
                      <a:pt x="267" y="293"/>
                    </a:lnTo>
                    <a:lnTo>
                      <a:pt x="259" y="281"/>
                    </a:lnTo>
                    <a:lnTo>
                      <a:pt x="260" y="277"/>
                    </a:lnTo>
                    <a:lnTo>
                      <a:pt x="255" y="277"/>
                    </a:lnTo>
                    <a:lnTo>
                      <a:pt x="252" y="276"/>
                    </a:lnTo>
                    <a:lnTo>
                      <a:pt x="259" y="289"/>
                    </a:lnTo>
                    <a:lnTo>
                      <a:pt x="265" y="305"/>
                    </a:lnTo>
                    <a:lnTo>
                      <a:pt x="259" y="325"/>
                    </a:lnTo>
                    <a:lnTo>
                      <a:pt x="238" y="325"/>
                    </a:lnTo>
                    <a:lnTo>
                      <a:pt x="236" y="323"/>
                    </a:lnTo>
                    <a:lnTo>
                      <a:pt x="236" y="315"/>
                    </a:lnTo>
                    <a:lnTo>
                      <a:pt x="233" y="313"/>
                    </a:lnTo>
                    <a:lnTo>
                      <a:pt x="231" y="310"/>
                    </a:lnTo>
                    <a:lnTo>
                      <a:pt x="233" y="306"/>
                    </a:lnTo>
                    <a:lnTo>
                      <a:pt x="233" y="301"/>
                    </a:lnTo>
                    <a:lnTo>
                      <a:pt x="231" y="299"/>
                    </a:lnTo>
                    <a:lnTo>
                      <a:pt x="229" y="301"/>
                    </a:lnTo>
                    <a:lnTo>
                      <a:pt x="228" y="298"/>
                    </a:lnTo>
                    <a:lnTo>
                      <a:pt x="228" y="296"/>
                    </a:lnTo>
                    <a:lnTo>
                      <a:pt x="224" y="293"/>
                    </a:lnTo>
                    <a:lnTo>
                      <a:pt x="224" y="287"/>
                    </a:lnTo>
                    <a:lnTo>
                      <a:pt x="219" y="282"/>
                    </a:lnTo>
                    <a:lnTo>
                      <a:pt x="216" y="281"/>
                    </a:lnTo>
                    <a:lnTo>
                      <a:pt x="216" y="279"/>
                    </a:lnTo>
                    <a:lnTo>
                      <a:pt x="214" y="279"/>
                    </a:lnTo>
                    <a:lnTo>
                      <a:pt x="209" y="279"/>
                    </a:lnTo>
                    <a:lnTo>
                      <a:pt x="209" y="277"/>
                    </a:lnTo>
                    <a:lnTo>
                      <a:pt x="207" y="277"/>
                    </a:lnTo>
                    <a:lnTo>
                      <a:pt x="207" y="277"/>
                    </a:lnTo>
                    <a:lnTo>
                      <a:pt x="206" y="277"/>
                    </a:lnTo>
                    <a:lnTo>
                      <a:pt x="202" y="274"/>
                    </a:lnTo>
                    <a:lnTo>
                      <a:pt x="202" y="270"/>
                    </a:lnTo>
                    <a:lnTo>
                      <a:pt x="202" y="267"/>
                    </a:lnTo>
                    <a:lnTo>
                      <a:pt x="200" y="265"/>
                    </a:lnTo>
                    <a:lnTo>
                      <a:pt x="200" y="262"/>
                    </a:lnTo>
                    <a:lnTo>
                      <a:pt x="199" y="260"/>
                    </a:lnTo>
                    <a:lnTo>
                      <a:pt x="200" y="260"/>
                    </a:lnTo>
                    <a:lnTo>
                      <a:pt x="199" y="257"/>
                    </a:lnTo>
                    <a:lnTo>
                      <a:pt x="199" y="255"/>
                    </a:lnTo>
                    <a:lnTo>
                      <a:pt x="197" y="253"/>
                    </a:lnTo>
                    <a:lnTo>
                      <a:pt x="197" y="252"/>
                    </a:lnTo>
                    <a:lnTo>
                      <a:pt x="197" y="252"/>
                    </a:lnTo>
                    <a:lnTo>
                      <a:pt x="195" y="252"/>
                    </a:lnTo>
                    <a:lnTo>
                      <a:pt x="194" y="248"/>
                    </a:lnTo>
                    <a:lnTo>
                      <a:pt x="192" y="248"/>
                    </a:lnTo>
                    <a:lnTo>
                      <a:pt x="194" y="245"/>
                    </a:lnTo>
                    <a:lnTo>
                      <a:pt x="192" y="245"/>
                    </a:lnTo>
                    <a:lnTo>
                      <a:pt x="188" y="241"/>
                    </a:lnTo>
                    <a:lnTo>
                      <a:pt x="188" y="240"/>
                    </a:lnTo>
                    <a:lnTo>
                      <a:pt x="188" y="240"/>
                    </a:lnTo>
                    <a:lnTo>
                      <a:pt x="188" y="235"/>
                    </a:lnTo>
                    <a:lnTo>
                      <a:pt x="187" y="235"/>
                    </a:lnTo>
                    <a:lnTo>
                      <a:pt x="185" y="231"/>
                    </a:lnTo>
                    <a:lnTo>
                      <a:pt x="183" y="231"/>
                    </a:lnTo>
                    <a:lnTo>
                      <a:pt x="182" y="229"/>
                    </a:lnTo>
                    <a:lnTo>
                      <a:pt x="178" y="229"/>
                    </a:lnTo>
                    <a:lnTo>
                      <a:pt x="176" y="228"/>
                    </a:lnTo>
                    <a:lnTo>
                      <a:pt x="168" y="224"/>
                    </a:lnTo>
                    <a:lnTo>
                      <a:pt x="165" y="223"/>
                    </a:lnTo>
                    <a:lnTo>
                      <a:pt x="163" y="221"/>
                    </a:lnTo>
                    <a:lnTo>
                      <a:pt x="163" y="217"/>
                    </a:lnTo>
                    <a:close/>
                    <a:moveTo>
                      <a:pt x="265" y="303"/>
                    </a:moveTo>
                    <a:lnTo>
                      <a:pt x="270" y="301"/>
                    </a:lnTo>
                    <a:lnTo>
                      <a:pt x="276" y="306"/>
                    </a:lnTo>
                    <a:lnTo>
                      <a:pt x="264" y="320"/>
                    </a:lnTo>
                    <a:lnTo>
                      <a:pt x="265" y="303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lIns="44450" tIns="44450" rIns="44450" bIns="4445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53565A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1" name="Freeform 51">
                <a:extLst>
                  <a:ext uri="{FF2B5EF4-FFF2-40B4-BE49-F238E27FC236}">
                    <a16:creationId xmlns:a16="http://schemas.microsoft.com/office/drawing/2014/main" id="{95CA0C74-3057-4090-9CEF-9F2B60767B31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5455025" y="4171604"/>
                <a:ext cx="692412" cy="624781"/>
              </a:xfrm>
              <a:custGeom>
                <a:avLst/>
                <a:gdLst/>
                <a:ahLst/>
                <a:cxnLst>
                  <a:cxn ang="0">
                    <a:pos x="15" y="106"/>
                  </a:cxn>
                  <a:cxn ang="0">
                    <a:pos x="46" y="14"/>
                  </a:cxn>
                  <a:cxn ang="0">
                    <a:pos x="157" y="11"/>
                  </a:cxn>
                  <a:cxn ang="0">
                    <a:pos x="275" y="5"/>
                  </a:cxn>
                  <a:cxn ang="0">
                    <a:pos x="384" y="4"/>
                  </a:cxn>
                  <a:cxn ang="0">
                    <a:pos x="391" y="14"/>
                  </a:cxn>
                  <a:cxn ang="0">
                    <a:pos x="382" y="31"/>
                  </a:cxn>
                  <a:cxn ang="0">
                    <a:pos x="370" y="45"/>
                  </a:cxn>
                  <a:cxn ang="0">
                    <a:pos x="429" y="57"/>
                  </a:cxn>
                  <a:cxn ang="0">
                    <a:pos x="420" y="62"/>
                  </a:cxn>
                  <a:cxn ang="0">
                    <a:pos x="420" y="70"/>
                  </a:cxn>
                  <a:cxn ang="0">
                    <a:pos x="405" y="81"/>
                  </a:cxn>
                  <a:cxn ang="0">
                    <a:pos x="413" y="89"/>
                  </a:cxn>
                  <a:cxn ang="0">
                    <a:pos x="408" y="103"/>
                  </a:cxn>
                  <a:cxn ang="0">
                    <a:pos x="398" y="105"/>
                  </a:cxn>
                  <a:cxn ang="0">
                    <a:pos x="394" y="110"/>
                  </a:cxn>
                  <a:cxn ang="0">
                    <a:pos x="391" y="116"/>
                  </a:cxn>
                  <a:cxn ang="0">
                    <a:pos x="394" y="123"/>
                  </a:cxn>
                  <a:cxn ang="0">
                    <a:pos x="396" y="134"/>
                  </a:cxn>
                  <a:cxn ang="0">
                    <a:pos x="391" y="146"/>
                  </a:cxn>
                  <a:cxn ang="0">
                    <a:pos x="379" y="161"/>
                  </a:cxn>
                  <a:cxn ang="0">
                    <a:pos x="381" y="175"/>
                  </a:cxn>
                  <a:cxn ang="0">
                    <a:pos x="369" y="180"/>
                  </a:cxn>
                  <a:cxn ang="0">
                    <a:pos x="367" y="181"/>
                  </a:cxn>
                  <a:cxn ang="0">
                    <a:pos x="362" y="190"/>
                  </a:cxn>
                  <a:cxn ang="0">
                    <a:pos x="360" y="193"/>
                  </a:cxn>
                  <a:cxn ang="0">
                    <a:pos x="360" y="200"/>
                  </a:cxn>
                  <a:cxn ang="0">
                    <a:pos x="362" y="210"/>
                  </a:cxn>
                  <a:cxn ang="0">
                    <a:pos x="359" y="224"/>
                  </a:cxn>
                  <a:cxn ang="0">
                    <a:pos x="350" y="233"/>
                  </a:cxn>
                  <a:cxn ang="0">
                    <a:pos x="340" y="240"/>
                  </a:cxn>
                  <a:cxn ang="0">
                    <a:pos x="328" y="246"/>
                  </a:cxn>
                  <a:cxn ang="0">
                    <a:pos x="329" y="252"/>
                  </a:cxn>
                  <a:cxn ang="0">
                    <a:pos x="328" y="269"/>
                  </a:cxn>
                  <a:cxn ang="0">
                    <a:pos x="324" y="275"/>
                  </a:cxn>
                  <a:cxn ang="0">
                    <a:pos x="323" y="279"/>
                  </a:cxn>
                  <a:cxn ang="0">
                    <a:pos x="326" y="298"/>
                  </a:cxn>
                  <a:cxn ang="0">
                    <a:pos x="312" y="298"/>
                  </a:cxn>
                  <a:cxn ang="0">
                    <a:pos x="323" y="306"/>
                  </a:cxn>
                  <a:cxn ang="0">
                    <a:pos x="307" y="310"/>
                  </a:cxn>
                  <a:cxn ang="0">
                    <a:pos x="306" y="322"/>
                  </a:cxn>
                  <a:cxn ang="0">
                    <a:pos x="307" y="332"/>
                  </a:cxn>
                  <a:cxn ang="0">
                    <a:pos x="316" y="328"/>
                  </a:cxn>
                  <a:cxn ang="0">
                    <a:pos x="311" y="339"/>
                  </a:cxn>
                  <a:cxn ang="0">
                    <a:pos x="321" y="334"/>
                  </a:cxn>
                  <a:cxn ang="0">
                    <a:pos x="319" y="354"/>
                  </a:cxn>
                  <a:cxn ang="0">
                    <a:pos x="321" y="363"/>
                  </a:cxn>
                  <a:cxn ang="0">
                    <a:pos x="316" y="371"/>
                  </a:cxn>
                  <a:cxn ang="0">
                    <a:pos x="307" y="380"/>
                  </a:cxn>
                  <a:cxn ang="0">
                    <a:pos x="129" y="387"/>
                  </a:cxn>
                  <a:cxn ang="0">
                    <a:pos x="56" y="330"/>
                  </a:cxn>
                  <a:cxn ang="0">
                    <a:pos x="41" y="327"/>
                  </a:cxn>
                  <a:cxn ang="0">
                    <a:pos x="35" y="327"/>
                  </a:cxn>
                  <a:cxn ang="0">
                    <a:pos x="25" y="330"/>
                  </a:cxn>
                  <a:cxn ang="0">
                    <a:pos x="22" y="327"/>
                  </a:cxn>
                  <a:cxn ang="0">
                    <a:pos x="17" y="289"/>
                  </a:cxn>
                </a:cxnLst>
                <a:rect l="0" t="0" r="r" b="b"/>
                <a:pathLst>
                  <a:path w="430" h="388">
                    <a:moveTo>
                      <a:pt x="18" y="262"/>
                    </a:moveTo>
                    <a:lnTo>
                      <a:pt x="18" y="228"/>
                    </a:lnTo>
                    <a:lnTo>
                      <a:pt x="18" y="204"/>
                    </a:lnTo>
                    <a:lnTo>
                      <a:pt x="18" y="183"/>
                    </a:lnTo>
                    <a:lnTo>
                      <a:pt x="18" y="132"/>
                    </a:lnTo>
                    <a:lnTo>
                      <a:pt x="15" y="106"/>
                    </a:lnTo>
                    <a:lnTo>
                      <a:pt x="13" y="93"/>
                    </a:lnTo>
                    <a:lnTo>
                      <a:pt x="6" y="57"/>
                    </a:lnTo>
                    <a:lnTo>
                      <a:pt x="6" y="50"/>
                    </a:lnTo>
                    <a:lnTo>
                      <a:pt x="1" y="16"/>
                    </a:lnTo>
                    <a:lnTo>
                      <a:pt x="0" y="14"/>
                    </a:lnTo>
                    <a:lnTo>
                      <a:pt x="46" y="14"/>
                    </a:lnTo>
                    <a:lnTo>
                      <a:pt x="65" y="14"/>
                    </a:lnTo>
                    <a:lnTo>
                      <a:pt x="87" y="12"/>
                    </a:lnTo>
                    <a:lnTo>
                      <a:pt x="111" y="12"/>
                    </a:lnTo>
                    <a:lnTo>
                      <a:pt x="112" y="12"/>
                    </a:lnTo>
                    <a:lnTo>
                      <a:pt x="152" y="11"/>
                    </a:lnTo>
                    <a:lnTo>
                      <a:pt x="157" y="11"/>
                    </a:lnTo>
                    <a:lnTo>
                      <a:pt x="179" y="11"/>
                    </a:lnTo>
                    <a:lnTo>
                      <a:pt x="212" y="9"/>
                    </a:lnTo>
                    <a:lnTo>
                      <a:pt x="213" y="9"/>
                    </a:lnTo>
                    <a:lnTo>
                      <a:pt x="251" y="7"/>
                    </a:lnTo>
                    <a:lnTo>
                      <a:pt x="271" y="5"/>
                    </a:lnTo>
                    <a:lnTo>
                      <a:pt x="275" y="5"/>
                    </a:lnTo>
                    <a:lnTo>
                      <a:pt x="299" y="5"/>
                    </a:lnTo>
                    <a:lnTo>
                      <a:pt x="326" y="4"/>
                    </a:lnTo>
                    <a:lnTo>
                      <a:pt x="345" y="2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4" y="4"/>
                    </a:lnTo>
                    <a:lnTo>
                      <a:pt x="386" y="4"/>
                    </a:lnTo>
                    <a:lnTo>
                      <a:pt x="384" y="7"/>
                    </a:lnTo>
                    <a:lnTo>
                      <a:pt x="386" y="9"/>
                    </a:lnTo>
                    <a:lnTo>
                      <a:pt x="389" y="11"/>
                    </a:lnTo>
                    <a:lnTo>
                      <a:pt x="391" y="11"/>
                    </a:lnTo>
                    <a:lnTo>
                      <a:pt x="391" y="14"/>
                    </a:lnTo>
                    <a:lnTo>
                      <a:pt x="391" y="17"/>
                    </a:lnTo>
                    <a:lnTo>
                      <a:pt x="393" y="21"/>
                    </a:lnTo>
                    <a:lnTo>
                      <a:pt x="391" y="23"/>
                    </a:lnTo>
                    <a:lnTo>
                      <a:pt x="388" y="24"/>
                    </a:lnTo>
                    <a:lnTo>
                      <a:pt x="386" y="29"/>
                    </a:lnTo>
                    <a:lnTo>
                      <a:pt x="382" y="31"/>
                    </a:lnTo>
                    <a:lnTo>
                      <a:pt x="379" y="34"/>
                    </a:lnTo>
                    <a:lnTo>
                      <a:pt x="377" y="36"/>
                    </a:lnTo>
                    <a:lnTo>
                      <a:pt x="377" y="38"/>
                    </a:lnTo>
                    <a:lnTo>
                      <a:pt x="376" y="41"/>
                    </a:lnTo>
                    <a:lnTo>
                      <a:pt x="374" y="41"/>
                    </a:lnTo>
                    <a:lnTo>
                      <a:pt x="370" y="45"/>
                    </a:lnTo>
                    <a:lnTo>
                      <a:pt x="365" y="55"/>
                    </a:lnTo>
                    <a:lnTo>
                      <a:pt x="374" y="55"/>
                    </a:lnTo>
                    <a:lnTo>
                      <a:pt x="401" y="52"/>
                    </a:lnTo>
                    <a:lnTo>
                      <a:pt x="422" y="50"/>
                    </a:lnTo>
                    <a:lnTo>
                      <a:pt x="423" y="55"/>
                    </a:lnTo>
                    <a:lnTo>
                      <a:pt x="429" y="57"/>
                    </a:lnTo>
                    <a:lnTo>
                      <a:pt x="430" y="60"/>
                    </a:lnTo>
                    <a:lnTo>
                      <a:pt x="429" y="62"/>
                    </a:lnTo>
                    <a:lnTo>
                      <a:pt x="429" y="62"/>
                    </a:lnTo>
                    <a:lnTo>
                      <a:pt x="423" y="60"/>
                    </a:lnTo>
                    <a:lnTo>
                      <a:pt x="422" y="60"/>
                    </a:lnTo>
                    <a:lnTo>
                      <a:pt x="420" y="62"/>
                    </a:lnTo>
                    <a:lnTo>
                      <a:pt x="420" y="64"/>
                    </a:lnTo>
                    <a:lnTo>
                      <a:pt x="420" y="65"/>
                    </a:lnTo>
                    <a:lnTo>
                      <a:pt x="425" y="67"/>
                    </a:lnTo>
                    <a:lnTo>
                      <a:pt x="425" y="69"/>
                    </a:lnTo>
                    <a:lnTo>
                      <a:pt x="422" y="72"/>
                    </a:lnTo>
                    <a:lnTo>
                      <a:pt x="420" y="70"/>
                    </a:lnTo>
                    <a:lnTo>
                      <a:pt x="418" y="72"/>
                    </a:lnTo>
                    <a:lnTo>
                      <a:pt x="417" y="75"/>
                    </a:lnTo>
                    <a:lnTo>
                      <a:pt x="415" y="77"/>
                    </a:lnTo>
                    <a:lnTo>
                      <a:pt x="411" y="79"/>
                    </a:lnTo>
                    <a:lnTo>
                      <a:pt x="408" y="79"/>
                    </a:lnTo>
                    <a:lnTo>
                      <a:pt x="405" y="81"/>
                    </a:lnTo>
                    <a:lnTo>
                      <a:pt x="405" y="82"/>
                    </a:lnTo>
                    <a:lnTo>
                      <a:pt x="406" y="87"/>
                    </a:lnTo>
                    <a:lnTo>
                      <a:pt x="410" y="89"/>
                    </a:lnTo>
                    <a:lnTo>
                      <a:pt x="411" y="87"/>
                    </a:lnTo>
                    <a:lnTo>
                      <a:pt x="413" y="87"/>
                    </a:lnTo>
                    <a:lnTo>
                      <a:pt x="413" y="89"/>
                    </a:lnTo>
                    <a:lnTo>
                      <a:pt x="413" y="91"/>
                    </a:lnTo>
                    <a:lnTo>
                      <a:pt x="411" y="91"/>
                    </a:lnTo>
                    <a:lnTo>
                      <a:pt x="405" y="94"/>
                    </a:lnTo>
                    <a:lnTo>
                      <a:pt x="405" y="98"/>
                    </a:lnTo>
                    <a:lnTo>
                      <a:pt x="408" y="101"/>
                    </a:lnTo>
                    <a:lnTo>
                      <a:pt x="408" y="103"/>
                    </a:lnTo>
                    <a:lnTo>
                      <a:pt x="406" y="103"/>
                    </a:lnTo>
                    <a:lnTo>
                      <a:pt x="405" y="103"/>
                    </a:lnTo>
                    <a:lnTo>
                      <a:pt x="403" y="99"/>
                    </a:lnTo>
                    <a:lnTo>
                      <a:pt x="398" y="101"/>
                    </a:lnTo>
                    <a:lnTo>
                      <a:pt x="398" y="101"/>
                    </a:lnTo>
                    <a:lnTo>
                      <a:pt x="398" y="105"/>
                    </a:lnTo>
                    <a:lnTo>
                      <a:pt x="403" y="111"/>
                    </a:lnTo>
                    <a:lnTo>
                      <a:pt x="398" y="115"/>
                    </a:lnTo>
                    <a:lnTo>
                      <a:pt x="398" y="116"/>
                    </a:lnTo>
                    <a:lnTo>
                      <a:pt x="396" y="115"/>
                    </a:lnTo>
                    <a:lnTo>
                      <a:pt x="396" y="110"/>
                    </a:lnTo>
                    <a:lnTo>
                      <a:pt x="394" y="110"/>
                    </a:lnTo>
                    <a:lnTo>
                      <a:pt x="393" y="110"/>
                    </a:lnTo>
                    <a:lnTo>
                      <a:pt x="391" y="113"/>
                    </a:lnTo>
                    <a:lnTo>
                      <a:pt x="388" y="115"/>
                    </a:lnTo>
                    <a:lnTo>
                      <a:pt x="388" y="120"/>
                    </a:lnTo>
                    <a:lnTo>
                      <a:pt x="391" y="120"/>
                    </a:lnTo>
                    <a:lnTo>
                      <a:pt x="391" y="116"/>
                    </a:lnTo>
                    <a:lnTo>
                      <a:pt x="393" y="115"/>
                    </a:lnTo>
                    <a:lnTo>
                      <a:pt x="394" y="115"/>
                    </a:lnTo>
                    <a:lnTo>
                      <a:pt x="396" y="116"/>
                    </a:lnTo>
                    <a:lnTo>
                      <a:pt x="394" y="120"/>
                    </a:lnTo>
                    <a:lnTo>
                      <a:pt x="394" y="122"/>
                    </a:lnTo>
                    <a:lnTo>
                      <a:pt x="394" y="123"/>
                    </a:lnTo>
                    <a:lnTo>
                      <a:pt x="394" y="127"/>
                    </a:lnTo>
                    <a:lnTo>
                      <a:pt x="389" y="128"/>
                    </a:lnTo>
                    <a:lnTo>
                      <a:pt x="389" y="130"/>
                    </a:lnTo>
                    <a:lnTo>
                      <a:pt x="391" y="132"/>
                    </a:lnTo>
                    <a:lnTo>
                      <a:pt x="394" y="132"/>
                    </a:lnTo>
                    <a:lnTo>
                      <a:pt x="396" y="134"/>
                    </a:lnTo>
                    <a:lnTo>
                      <a:pt x="398" y="137"/>
                    </a:lnTo>
                    <a:lnTo>
                      <a:pt x="398" y="140"/>
                    </a:lnTo>
                    <a:lnTo>
                      <a:pt x="398" y="142"/>
                    </a:lnTo>
                    <a:lnTo>
                      <a:pt x="398" y="144"/>
                    </a:lnTo>
                    <a:lnTo>
                      <a:pt x="398" y="147"/>
                    </a:lnTo>
                    <a:lnTo>
                      <a:pt x="391" y="146"/>
                    </a:lnTo>
                    <a:lnTo>
                      <a:pt x="389" y="147"/>
                    </a:lnTo>
                    <a:lnTo>
                      <a:pt x="389" y="149"/>
                    </a:lnTo>
                    <a:lnTo>
                      <a:pt x="389" y="152"/>
                    </a:lnTo>
                    <a:lnTo>
                      <a:pt x="388" y="156"/>
                    </a:lnTo>
                    <a:lnTo>
                      <a:pt x="379" y="156"/>
                    </a:lnTo>
                    <a:lnTo>
                      <a:pt x="379" y="161"/>
                    </a:lnTo>
                    <a:lnTo>
                      <a:pt x="379" y="164"/>
                    </a:lnTo>
                    <a:lnTo>
                      <a:pt x="384" y="166"/>
                    </a:lnTo>
                    <a:lnTo>
                      <a:pt x="384" y="168"/>
                    </a:lnTo>
                    <a:lnTo>
                      <a:pt x="384" y="169"/>
                    </a:lnTo>
                    <a:lnTo>
                      <a:pt x="382" y="173"/>
                    </a:lnTo>
                    <a:lnTo>
                      <a:pt x="381" y="175"/>
                    </a:lnTo>
                    <a:lnTo>
                      <a:pt x="381" y="176"/>
                    </a:lnTo>
                    <a:lnTo>
                      <a:pt x="381" y="178"/>
                    </a:lnTo>
                    <a:lnTo>
                      <a:pt x="377" y="178"/>
                    </a:lnTo>
                    <a:lnTo>
                      <a:pt x="376" y="176"/>
                    </a:lnTo>
                    <a:lnTo>
                      <a:pt x="370" y="180"/>
                    </a:lnTo>
                    <a:lnTo>
                      <a:pt x="369" y="180"/>
                    </a:lnTo>
                    <a:lnTo>
                      <a:pt x="369" y="180"/>
                    </a:lnTo>
                    <a:lnTo>
                      <a:pt x="369" y="176"/>
                    </a:lnTo>
                    <a:lnTo>
                      <a:pt x="367" y="175"/>
                    </a:lnTo>
                    <a:lnTo>
                      <a:pt x="365" y="175"/>
                    </a:lnTo>
                    <a:lnTo>
                      <a:pt x="365" y="178"/>
                    </a:lnTo>
                    <a:lnTo>
                      <a:pt x="367" y="181"/>
                    </a:lnTo>
                    <a:lnTo>
                      <a:pt x="365" y="183"/>
                    </a:lnTo>
                    <a:lnTo>
                      <a:pt x="367" y="188"/>
                    </a:lnTo>
                    <a:lnTo>
                      <a:pt x="367" y="190"/>
                    </a:lnTo>
                    <a:lnTo>
                      <a:pt x="365" y="192"/>
                    </a:lnTo>
                    <a:lnTo>
                      <a:pt x="364" y="192"/>
                    </a:lnTo>
                    <a:lnTo>
                      <a:pt x="362" y="190"/>
                    </a:lnTo>
                    <a:lnTo>
                      <a:pt x="364" y="188"/>
                    </a:lnTo>
                    <a:lnTo>
                      <a:pt x="364" y="185"/>
                    </a:lnTo>
                    <a:lnTo>
                      <a:pt x="362" y="183"/>
                    </a:lnTo>
                    <a:lnTo>
                      <a:pt x="360" y="183"/>
                    </a:lnTo>
                    <a:lnTo>
                      <a:pt x="359" y="185"/>
                    </a:lnTo>
                    <a:lnTo>
                      <a:pt x="360" y="193"/>
                    </a:lnTo>
                    <a:lnTo>
                      <a:pt x="362" y="195"/>
                    </a:lnTo>
                    <a:lnTo>
                      <a:pt x="365" y="193"/>
                    </a:lnTo>
                    <a:lnTo>
                      <a:pt x="367" y="197"/>
                    </a:lnTo>
                    <a:lnTo>
                      <a:pt x="364" y="202"/>
                    </a:lnTo>
                    <a:lnTo>
                      <a:pt x="360" y="202"/>
                    </a:lnTo>
                    <a:lnTo>
                      <a:pt x="360" y="200"/>
                    </a:lnTo>
                    <a:lnTo>
                      <a:pt x="360" y="197"/>
                    </a:lnTo>
                    <a:lnTo>
                      <a:pt x="359" y="195"/>
                    </a:lnTo>
                    <a:lnTo>
                      <a:pt x="357" y="200"/>
                    </a:lnTo>
                    <a:lnTo>
                      <a:pt x="357" y="204"/>
                    </a:lnTo>
                    <a:lnTo>
                      <a:pt x="357" y="205"/>
                    </a:lnTo>
                    <a:lnTo>
                      <a:pt x="362" y="210"/>
                    </a:lnTo>
                    <a:lnTo>
                      <a:pt x="362" y="212"/>
                    </a:lnTo>
                    <a:lnTo>
                      <a:pt x="359" y="214"/>
                    </a:lnTo>
                    <a:lnTo>
                      <a:pt x="357" y="214"/>
                    </a:lnTo>
                    <a:lnTo>
                      <a:pt x="357" y="217"/>
                    </a:lnTo>
                    <a:lnTo>
                      <a:pt x="359" y="222"/>
                    </a:lnTo>
                    <a:lnTo>
                      <a:pt x="359" y="224"/>
                    </a:lnTo>
                    <a:lnTo>
                      <a:pt x="357" y="228"/>
                    </a:lnTo>
                    <a:lnTo>
                      <a:pt x="352" y="231"/>
                    </a:lnTo>
                    <a:lnTo>
                      <a:pt x="352" y="236"/>
                    </a:lnTo>
                    <a:lnTo>
                      <a:pt x="350" y="236"/>
                    </a:lnTo>
                    <a:lnTo>
                      <a:pt x="350" y="236"/>
                    </a:lnTo>
                    <a:lnTo>
                      <a:pt x="350" y="233"/>
                    </a:lnTo>
                    <a:lnTo>
                      <a:pt x="348" y="231"/>
                    </a:lnTo>
                    <a:lnTo>
                      <a:pt x="343" y="231"/>
                    </a:lnTo>
                    <a:lnTo>
                      <a:pt x="343" y="233"/>
                    </a:lnTo>
                    <a:lnTo>
                      <a:pt x="345" y="238"/>
                    </a:lnTo>
                    <a:lnTo>
                      <a:pt x="343" y="241"/>
                    </a:lnTo>
                    <a:lnTo>
                      <a:pt x="340" y="240"/>
                    </a:lnTo>
                    <a:lnTo>
                      <a:pt x="340" y="240"/>
                    </a:lnTo>
                    <a:lnTo>
                      <a:pt x="338" y="241"/>
                    </a:lnTo>
                    <a:lnTo>
                      <a:pt x="338" y="246"/>
                    </a:lnTo>
                    <a:lnTo>
                      <a:pt x="335" y="248"/>
                    </a:lnTo>
                    <a:lnTo>
                      <a:pt x="329" y="245"/>
                    </a:lnTo>
                    <a:lnTo>
                      <a:pt x="328" y="246"/>
                    </a:lnTo>
                    <a:lnTo>
                      <a:pt x="329" y="250"/>
                    </a:lnTo>
                    <a:lnTo>
                      <a:pt x="338" y="252"/>
                    </a:lnTo>
                    <a:lnTo>
                      <a:pt x="340" y="253"/>
                    </a:lnTo>
                    <a:lnTo>
                      <a:pt x="338" y="255"/>
                    </a:lnTo>
                    <a:lnTo>
                      <a:pt x="336" y="257"/>
                    </a:lnTo>
                    <a:lnTo>
                      <a:pt x="329" y="252"/>
                    </a:lnTo>
                    <a:lnTo>
                      <a:pt x="328" y="255"/>
                    </a:lnTo>
                    <a:lnTo>
                      <a:pt x="328" y="258"/>
                    </a:lnTo>
                    <a:lnTo>
                      <a:pt x="331" y="262"/>
                    </a:lnTo>
                    <a:lnTo>
                      <a:pt x="335" y="262"/>
                    </a:lnTo>
                    <a:lnTo>
                      <a:pt x="333" y="267"/>
                    </a:lnTo>
                    <a:lnTo>
                      <a:pt x="328" y="269"/>
                    </a:lnTo>
                    <a:lnTo>
                      <a:pt x="326" y="272"/>
                    </a:lnTo>
                    <a:lnTo>
                      <a:pt x="326" y="274"/>
                    </a:lnTo>
                    <a:lnTo>
                      <a:pt x="328" y="275"/>
                    </a:lnTo>
                    <a:lnTo>
                      <a:pt x="328" y="275"/>
                    </a:lnTo>
                    <a:lnTo>
                      <a:pt x="324" y="277"/>
                    </a:lnTo>
                    <a:lnTo>
                      <a:pt x="324" y="275"/>
                    </a:lnTo>
                    <a:lnTo>
                      <a:pt x="323" y="274"/>
                    </a:lnTo>
                    <a:lnTo>
                      <a:pt x="321" y="274"/>
                    </a:lnTo>
                    <a:lnTo>
                      <a:pt x="317" y="272"/>
                    </a:lnTo>
                    <a:lnTo>
                      <a:pt x="316" y="274"/>
                    </a:lnTo>
                    <a:lnTo>
                      <a:pt x="317" y="275"/>
                    </a:lnTo>
                    <a:lnTo>
                      <a:pt x="323" y="279"/>
                    </a:lnTo>
                    <a:lnTo>
                      <a:pt x="319" y="287"/>
                    </a:lnTo>
                    <a:lnTo>
                      <a:pt x="319" y="289"/>
                    </a:lnTo>
                    <a:lnTo>
                      <a:pt x="323" y="293"/>
                    </a:lnTo>
                    <a:lnTo>
                      <a:pt x="326" y="294"/>
                    </a:lnTo>
                    <a:lnTo>
                      <a:pt x="326" y="296"/>
                    </a:lnTo>
                    <a:lnTo>
                      <a:pt x="326" y="298"/>
                    </a:lnTo>
                    <a:lnTo>
                      <a:pt x="323" y="298"/>
                    </a:lnTo>
                    <a:lnTo>
                      <a:pt x="321" y="298"/>
                    </a:lnTo>
                    <a:lnTo>
                      <a:pt x="319" y="296"/>
                    </a:lnTo>
                    <a:lnTo>
                      <a:pt x="316" y="298"/>
                    </a:lnTo>
                    <a:lnTo>
                      <a:pt x="312" y="298"/>
                    </a:lnTo>
                    <a:lnTo>
                      <a:pt x="312" y="298"/>
                    </a:lnTo>
                    <a:lnTo>
                      <a:pt x="312" y="303"/>
                    </a:lnTo>
                    <a:lnTo>
                      <a:pt x="314" y="304"/>
                    </a:lnTo>
                    <a:lnTo>
                      <a:pt x="316" y="304"/>
                    </a:lnTo>
                    <a:lnTo>
                      <a:pt x="321" y="303"/>
                    </a:lnTo>
                    <a:lnTo>
                      <a:pt x="323" y="304"/>
                    </a:lnTo>
                    <a:lnTo>
                      <a:pt x="323" y="306"/>
                    </a:lnTo>
                    <a:lnTo>
                      <a:pt x="317" y="310"/>
                    </a:lnTo>
                    <a:lnTo>
                      <a:pt x="314" y="308"/>
                    </a:lnTo>
                    <a:lnTo>
                      <a:pt x="311" y="303"/>
                    </a:lnTo>
                    <a:lnTo>
                      <a:pt x="307" y="304"/>
                    </a:lnTo>
                    <a:lnTo>
                      <a:pt x="307" y="306"/>
                    </a:lnTo>
                    <a:lnTo>
                      <a:pt x="307" y="310"/>
                    </a:lnTo>
                    <a:lnTo>
                      <a:pt x="312" y="313"/>
                    </a:lnTo>
                    <a:lnTo>
                      <a:pt x="312" y="315"/>
                    </a:lnTo>
                    <a:lnTo>
                      <a:pt x="311" y="318"/>
                    </a:lnTo>
                    <a:lnTo>
                      <a:pt x="309" y="320"/>
                    </a:lnTo>
                    <a:lnTo>
                      <a:pt x="306" y="318"/>
                    </a:lnTo>
                    <a:lnTo>
                      <a:pt x="306" y="322"/>
                    </a:lnTo>
                    <a:lnTo>
                      <a:pt x="307" y="323"/>
                    </a:lnTo>
                    <a:lnTo>
                      <a:pt x="309" y="323"/>
                    </a:lnTo>
                    <a:lnTo>
                      <a:pt x="311" y="325"/>
                    </a:lnTo>
                    <a:lnTo>
                      <a:pt x="311" y="327"/>
                    </a:lnTo>
                    <a:lnTo>
                      <a:pt x="309" y="330"/>
                    </a:lnTo>
                    <a:lnTo>
                      <a:pt x="307" y="332"/>
                    </a:lnTo>
                    <a:lnTo>
                      <a:pt x="306" y="334"/>
                    </a:lnTo>
                    <a:lnTo>
                      <a:pt x="311" y="334"/>
                    </a:lnTo>
                    <a:lnTo>
                      <a:pt x="312" y="330"/>
                    </a:lnTo>
                    <a:lnTo>
                      <a:pt x="311" y="327"/>
                    </a:lnTo>
                    <a:lnTo>
                      <a:pt x="312" y="327"/>
                    </a:lnTo>
                    <a:lnTo>
                      <a:pt x="316" y="328"/>
                    </a:lnTo>
                    <a:lnTo>
                      <a:pt x="316" y="330"/>
                    </a:lnTo>
                    <a:lnTo>
                      <a:pt x="316" y="332"/>
                    </a:lnTo>
                    <a:lnTo>
                      <a:pt x="316" y="334"/>
                    </a:lnTo>
                    <a:lnTo>
                      <a:pt x="309" y="335"/>
                    </a:lnTo>
                    <a:lnTo>
                      <a:pt x="309" y="337"/>
                    </a:lnTo>
                    <a:lnTo>
                      <a:pt x="311" y="339"/>
                    </a:lnTo>
                    <a:lnTo>
                      <a:pt x="316" y="339"/>
                    </a:lnTo>
                    <a:lnTo>
                      <a:pt x="317" y="335"/>
                    </a:lnTo>
                    <a:lnTo>
                      <a:pt x="319" y="330"/>
                    </a:lnTo>
                    <a:lnTo>
                      <a:pt x="321" y="330"/>
                    </a:lnTo>
                    <a:lnTo>
                      <a:pt x="321" y="330"/>
                    </a:lnTo>
                    <a:lnTo>
                      <a:pt x="321" y="334"/>
                    </a:lnTo>
                    <a:lnTo>
                      <a:pt x="321" y="337"/>
                    </a:lnTo>
                    <a:lnTo>
                      <a:pt x="317" y="339"/>
                    </a:lnTo>
                    <a:lnTo>
                      <a:pt x="316" y="342"/>
                    </a:lnTo>
                    <a:lnTo>
                      <a:pt x="316" y="345"/>
                    </a:lnTo>
                    <a:lnTo>
                      <a:pt x="317" y="352"/>
                    </a:lnTo>
                    <a:lnTo>
                      <a:pt x="319" y="354"/>
                    </a:lnTo>
                    <a:lnTo>
                      <a:pt x="321" y="349"/>
                    </a:lnTo>
                    <a:lnTo>
                      <a:pt x="323" y="349"/>
                    </a:lnTo>
                    <a:lnTo>
                      <a:pt x="324" y="351"/>
                    </a:lnTo>
                    <a:lnTo>
                      <a:pt x="323" y="354"/>
                    </a:lnTo>
                    <a:lnTo>
                      <a:pt x="319" y="356"/>
                    </a:lnTo>
                    <a:lnTo>
                      <a:pt x="321" y="363"/>
                    </a:lnTo>
                    <a:lnTo>
                      <a:pt x="319" y="364"/>
                    </a:lnTo>
                    <a:lnTo>
                      <a:pt x="317" y="366"/>
                    </a:lnTo>
                    <a:lnTo>
                      <a:pt x="312" y="364"/>
                    </a:lnTo>
                    <a:lnTo>
                      <a:pt x="311" y="366"/>
                    </a:lnTo>
                    <a:lnTo>
                      <a:pt x="312" y="369"/>
                    </a:lnTo>
                    <a:lnTo>
                      <a:pt x="316" y="371"/>
                    </a:lnTo>
                    <a:lnTo>
                      <a:pt x="319" y="373"/>
                    </a:lnTo>
                    <a:lnTo>
                      <a:pt x="317" y="376"/>
                    </a:lnTo>
                    <a:lnTo>
                      <a:pt x="316" y="376"/>
                    </a:lnTo>
                    <a:lnTo>
                      <a:pt x="316" y="378"/>
                    </a:lnTo>
                    <a:lnTo>
                      <a:pt x="314" y="380"/>
                    </a:lnTo>
                    <a:lnTo>
                      <a:pt x="307" y="380"/>
                    </a:lnTo>
                    <a:lnTo>
                      <a:pt x="292" y="381"/>
                    </a:lnTo>
                    <a:lnTo>
                      <a:pt x="288" y="381"/>
                    </a:lnTo>
                    <a:lnTo>
                      <a:pt x="234" y="383"/>
                    </a:lnTo>
                    <a:lnTo>
                      <a:pt x="176" y="385"/>
                    </a:lnTo>
                    <a:lnTo>
                      <a:pt x="152" y="385"/>
                    </a:lnTo>
                    <a:lnTo>
                      <a:pt x="129" y="387"/>
                    </a:lnTo>
                    <a:lnTo>
                      <a:pt x="107" y="387"/>
                    </a:lnTo>
                    <a:lnTo>
                      <a:pt x="104" y="387"/>
                    </a:lnTo>
                    <a:lnTo>
                      <a:pt x="78" y="387"/>
                    </a:lnTo>
                    <a:lnTo>
                      <a:pt x="58" y="388"/>
                    </a:lnTo>
                    <a:lnTo>
                      <a:pt x="58" y="361"/>
                    </a:lnTo>
                    <a:lnTo>
                      <a:pt x="56" y="330"/>
                    </a:lnTo>
                    <a:lnTo>
                      <a:pt x="54" y="328"/>
                    </a:lnTo>
                    <a:lnTo>
                      <a:pt x="53" y="327"/>
                    </a:lnTo>
                    <a:lnTo>
                      <a:pt x="51" y="328"/>
                    </a:lnTo>
                    <a:lnTo>
                      <a:pt x="46" y="328"/>
                    </a:lnTo>
                    <a:lnTo>
                      <a:pt x="46" y="327"/>
                    </a:lnTo>
                    <a:lnTo>
                      <a:pt x="41" y="327"/>
                    </a:lnTo>
                    <a:lnTo>
                      <a:pt x="41" y="330"/>
                    </a:lnTo>
                    <a:lnTo>
                      <a:pt x="39" y="330"/>
                    </a:lnTo>
                    <a:lnTo>
                      <a:pt x="41" y="327"/>
                    </a:lnTo>
                    <a:lnTo>
                      <a:pt x="39" y="327"/>
                    </a:lnTo>
                    <a:lnTo>
                      <a:pt x="35" y="330"/>
                    </a:lnTo>
                    <a:lnTo>
                      <a:pt x="35" y="327"/>
                    </a:lnTo>
                    <a:lnTo>
                      <a:pt x="35" y="327"/>
                    </a:lnTo>
                    <a:lnTo>
                      <a:pt x="34" y="328"/>
                    </a:lnTo>
                    <a:lnTo>
                      <a:pt x="32" y="330"/>
                    </a:lnTo>
                    <a:lnTo>
                      <a:pt x="30" y="328"/>
                    </a:lnTo>
                    <a:lnTo>
                      <a:pt x="27" y="332"/>
                    </a:lnTo>
                    <a:lnTo>
                      <a:pt x="25" y="330"/>
                    </a:lnTo>
                    <a:lnTo>
                      <a:pt x="27" y="328"/>
                    </a:lnTo>
                    <a:lnTo>
                      <a:pt x="27" y="327"/>
                    </a:lnTo>
                    <a:lnTo>
                      <a:pt x="25" y="327"/>
                    </a:lnTo>
                    <a:lnTo>
                      <a:pt x="25" y="328"/>
                    </a:lnTo>
                    <a:lnTo>
                      <a:pt x="24" y="328"/>
                    </a:lnTo>
                    <a:lnTo>
                      <a:pt x="22" y="327"/>
                    </a:lnTo>
                    <a:lnTo>
                      <a:pt x="20" y="327"/>
                    </a:lnTo>
                    <a:lnTo>
                      <a:pt x="20" y="325"/>
                    </a:lnTo>
                    <a:lnTo>
                      <a:pt x="20" y="325"/>
                    </a:lnTo>
                    <a:lnTo>
                      <a:pt x="20" y="322"/>
                    </a:lnTo>
                    <a:lnTo>
                      <a:pt x="17" y="323"/>
                    </a:lnTo>
                    <a:lnTo>
                      <a:pt x="17" y="289"/>
                    </a:lnTo>
                    <a:lnTo>
                      <a:pt x="18" y="262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lIns="44450" tIns="44450" rIns="44450" bIns="4445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53565A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2" name="Freeform 52">
                <a:extLst>
                  <a:ext uri="{FF2B5EF4-FFF2-40B4-BE49-F238E27FC236}">
                    <a16:creationId xmlns:a16="http://schemas.microsoft.com/office/drawing/2014/main" id="{A6104B7D-F3BC-4898-97A3-FE60C12BF511}"/>
                  </a:ext>
                </a:extLst>
              </p:cNvPr>
              <p:cNvSpPr>
                <a:spLocks noEditPoints="1"/>
              </p:cNvSpPr>
              <p:nvPr/>
            </p:nvSpPr>
            <p:spPr bwMode="gray">
              <a:xfrm>
                <a:off x="5548420" y="4783504"/>
                <a:ext cx="769705" cy="684362"/>
              </a:xfrm>
              <a:custGeom>
                <a:avLst/>
                <a:gdLst/>
                <a:ahLst/>
                <a:cxnLst>
                  <a:cxn ang="0">
                    <a:pos x="34" y="285"/>
                  </a:cxn>
                  <a:cxn ang="0">
                    <a:pos x="34" y="268"/>
                  </a:cxn>
                  <a:cxn ang="0">
                    <a:pos x="42" y="251"/>
                  </a:cxn>
                  <a:cxn ang="0">
                    <a:pos x="48" y="234"/>
                  </a:cxn>
                  <a:cxn ang="0">
                    <a:pos x="48" y="225"/>
                  </a:cxn>
                  <a:cxn ang="0">
                    <a:pos x="48" y="213"/>
                  </a:cxn>
                  <a:cxn ang="0">
                    <a:pos x="51" y="203"/>
                  </a:cxn>
                  <a:cxn ang="0">
                    <a:pos x="39" y="193"/>
                  </a:cxn>
                  <a:cxn ang="0">
                    <a:pos x="34" y="176"/>
                  </a:cxn>
                  <a:cxn ang="0">
                    <a:pos x="24" y="164"/>
                  </a:cxn>
                  <a:cxn ang="0">
                    <a:pos x="22" y="148"/>
                  </a:cxn>
                  <a:cxn ang="0">
                    <a:pos x="15" y="128"/>
                  </a:cxn>
                  <a:cxn ang="0">
                    <a:pos x="1" y="75"/>
                  </a:cxn>
                  <a:cxn ang="0">
                    <a:pos x="118" y="5"/>
                  </a:cxn>
                  <a:cxn ang="0">
                    <a:pos x="256" y="12"/>
                  </a:cxn>
                  <a:cxn ang="0">
                    <a:pos x="259" y="27"/>
                  </a:cxn>
                  <a:cxn ang="0">
                    <a:pos x="271" y="39"/>
                  </a:cxn>
                  <a:cxn ang="0">
                    <a:pos x="273" y="54"/>
                  </a:cxn>
                  <a:cxn ang="0">
                    <a:pos x="277" y="63"/>
                  </a:cxn>
                  <a:cxn ang="0">
                    <a:pos x="278" y="75"/>
                  </a:cxn>
                  <a:cxn ang="0">
                    <a:pos x="265" y="83"/>
                  </a:cxn>
                  <a:cxn ang="0">
                    <a:pos x="273" y="89"/>
                  </a:cxn>
                  <a:cxn ang="0">
                    <a:pos x="265" y="100"/>
                  </a:cxn>
                  <a:cxn ang="0">
                    <a:pos x="256" y="128"/>
                  </a:cxn>
                  <a:cxn ang="0">
                    <a:pos x="254" y="135"/>
                  </a:cxn>
                  <a:cxn ang="0">
                    <a:pos x="234" y="147"/>
                  </a:cxn>
                  <a:cxn ang="0">
                    <a:pos x="234" y="169"/>
                  </a:cxn>
                  <a:cxn ang="0">
                    <a:pos x="229" y="172"/>
                  </a:cxn>
                  <a:cxn ang="0">
                    <a:pos x="224" y="188"/>
                  </a:cxn>
                  <a:cxn ang="0">
                    <a:pos x="225" y="217"/>
                  </a:cxn>
                  <a:cxn ang="0">
                    <a:pos x="400" y="206"/>
                  </a:cxn>
                  <a:cxn ang="0">
                    <a:pos x="396" y="224"/>
                  </a:cxn>
                  <a:cxn ang="0">
                    <a:pos x="391" y="237"/>
                  </a:cxn>
                  <a:cxn ang="0">
                    <a:pos x="393" y="249"/>
                  </a:cxn>
                  <a:cxn ang="0">
                    <a:pos x="408" y="271"/>
                  </a:cxn>
                  <a:cxn ang="0">
                    <a:pos x="415" y="288"/>
                  </a:cxn>
                  <a:cxn ang="0">
                    <a:pos x="343" y="309"/>
                  </a:cxn>
                  <a:cxn ang="0">
                    <a:pos x="413" y="300"/>
                  </a:cxn>
                  <a:cxn ang="0">
                    <a:pos x="434" y="307"/>
                  </a:cxn>
                  <a:cxn ang="0">
                    <a:pos x="425" y="340"/>
                  </a:cxn>
                  <a:cxn ang="0">
                    <a:pos x="418" y="353"/>
                  </a:cxn>
                  <a:cxn ang="0">
                    <a:pos x="454" y="381"/>
                  </a:cxn>
                  <a:cxn ang="0">
                    <a:pos x="468" y="403"/>
                  </a:cxn>
                  <a:cxn ang="0">
                    <a:pos x="449" y="408"/>
                  </a:cxn>
                  <a:cxn ang="0">
                    <a:pos x="408" y="381"/>
                  </a:cxn>
                  <a:cxn ang="0">
                    <a:pos x="365" y="365"/>
                  </a:cxn>
                  <a:cxn ang="0">
                    <a:pos x="383" y="400"/>
                  </a:cxn>
                  <a:cxn ang="0">
                    <a:pos x="348" y="391"/>
                  </a:cxn>
                  <a:cxn ang="0">
                    <a:pos x="323" y="412"/>
                  </a:cxn>
                  <a:cxn ang="0">
                    <a:pos x="299" y="391"/>
                  </a:cxn>
                  <a:cxn ang="0">
                    <a:pos x="232" y="348"/>
                  </a:cxn>
                  <a:cxn ang="0">
                    <a:pos x="184" y="350"/>
                  </a:cxn>
                  <a:cxn ang="0">
                    <a:pos x="29" y="347"/>
                  </a:cxn>
                  <a:cxn ang="0">
                    <a:pos x="36" y="307"/>
                  </a:cxn>
                  <a:cxn ang="0">
                    <a:pos x="196" y="369"/>
                  </a:cxn>
                  <a:cxn ang="0">
                    <a:pos x="275" y="400"/>
                  </a:cxn>
                  <a:cxn ang="0">
                    <a:pos x="297" y="400"/>
                  </a:cxn>
                  <a:cxn ang="0">
                    <a:pos x="287" y="401"/>
                  </a:cxn>
                </a:cxnLst>
                <a:rect l="0" t="0" r="r" b="b"/>
                <a:pathLst>
                  <a:path w="478" h="425">
                    <a:moveTo>
                      <a:pt x="36" y="306"/>
                    </a:moveTo>
                    <a:lnTo>
                      <a:pt x="37" y="299"/>
                    </a:lnTo>
                    <a:lnTo>
                      <a:pt x="34" y="299"/>
                    </a:lnTo>
                    <a:lnTo>
                      <a:pt x="30" y="295"/>
                    </a:lnTo>
                    <a:lnTo>
                      <a:pt x="30" y="294"/>
                    </a:lnTo>
                    <a:lnTo>
                      <a:pt x="32" y="292"/>
                    </a:lnTo>
                    <a:lnTo>
                      <a:pt x="32" y="290"/>
                    </a:lnTo>
                    <a:lnTo>
                      <a:pt x="32" y="287"/>
                    </a:lnTo>
                    <a:lnTo>
                      <a:pt x="34" y="285"/>
                    </a:lnTo>
                    <a:lnTo>
                      <a:pt x="37" y="283"/>
                    </a:lnTo>
                    <a:lnTo>
                      <a:pt x="36" y="282"/>
                    </a:lnTo>
                    <a:lnTo>
                      <a:pt x="37" y="282"/>
                    </a:lnTo>
                    <a:lnTo>
                      <a:pt x="36" y="278"/>
                    </a:lnTo>
                    <a:lnTo>
                      <a:pt x="36" y="277"/>
                    </a:lnTo>
                    <a:lnTo>
                      <a:pt x="36" y="275"/>
                    </a:lnTo>
                    <a:lnTo>
                      <a:pt x="32" y="273"/>
                    </a:lnTo>
                    <a:lnTo>
                      <a:pt x="34" y="270"/>
                    </a:lnTo>
                    <a:lnTo>
                      <a:pt x="34" y="268"/>
                    </a:lnTo>
                    <a:lnTo>
                      <a:pt x="37" y="266"/>
                    </a:lnTo>
                    <a:lnTo>
                      <a:pt x="39" y="268"/>
                    </a:lnTo>
                    <a:lnTo>
                      <a:pt x="37" y="265"/>
                    </a:lnTo>
                    <a:lnTo>
                      <a:pt x="37" y="263"/>
                    </a:lnTo>
                    <a:lnTo>
                      <a:pt x="39" y="259"/>
                    </a:lnTo>
                    <a:lnTo>
                      <a:pt x="44" y="258"/>
                    </a:lnTo>
                    <a:lnTo>
                      <a:pt x="44" y="254"/>
                    </a:lnTo>
                    <a:lnTo>
                      <a:pt x="44" y="253"/>
                    </a:lnTo>
                    <a:lnTo>
                      <a:pt x="42" y="251"/>
                    </a:lnTo>
                    <a:lnTo>
                      <a:pt x="46" y="247"/>
                    </a:lnTo>
                    <a:lnTo>
                      <a:pt x="46" y="246"/>
                    </a:lnTo>
                    <a:lnTo>
                      <a:pt x="49" y="242"/>
                    </a:lnTo>
                    <a:lnTo>
                      <a:pt x="49" y="241"/>
                    </a:lnTo>
                    <a:lnTo>
                      <a:pt x="48" y="241"/>
                    </a:lnTo>
                    <a:lnTo>
                      <a:pt x="49" y="239"/>
                    </a:lnTo>
                    <a:lnTo>
                      <a:pt x="48" y="237"/>
                    </a:lnTo>
                    <a:lnTo>
                      <a:pt x="48" y="236"/>
                    </a:lnTo>
                    <a:lnTo>
                      <a:pt x="48" y="234"/>
                    </a:lnTo>
                    <a:lnTo>
                      <a:pt x="49" y="234"/>
                    </a:lnTo>
                    <a:lnTo>
                      <a:pt x="49" y="232"/>
                    </a:lnTo>
                    <a:lnTo>
                      <a:pt x="51" y="232"/>
                    </a:lnTo>
                    <a:lnTo>
                      <a:pt x="51" y="230"/>
                    </a:lnTo>
                    <a:lnTo>
                      <a:pt x="51" y="229"/>
                    </a:lnTo>
                    <a:lnTo>
                      <a:pt x="49" y="229"/>
                    </a:lnTo>
                    <a:lnTo>
                      <a:pt x="49" y="227"/>
                    </a:lnTo>
                    <a:lnTo>
                      <a:pt x="48" y="227"/>
                    </a:lnTo>
                    <a:lnTo>
                      <a:pt x="48" y="225"/>
                    </a:lnTo>
                    <a:lnTo>
                      <a:pt x="48" y="224"/>
                    </a:lnTo>
                    <a:lnTo>
                      <a:pt x="48" y="222"/>
                    </a:lnTo>
                    <a:lnTo>
                      <a:pt x="49" y="222"/>
                    </a:lnTo>
                    <a:lnTo>
                      <a:pt x="53" y="220"/>
                    </a:lnTo>
                    <a:lnTo>
                      <a:pt x="51" y="218"/>
                    </a:lnTo>
                    <a:lnTo>
                      <a:pt x="51" y="215"/>
                    </a:lnTo>
                    <a:lnTo>
                      <a:pt x="49" y="215"/>
                    </a:lnTo>
                    <a:lnTo>
                      <a:pt x="49" y="213"/>
                    </a:lnTo>
                    <a:lnTo>
                      <a:pt x="48" y="213"/>
                    </a:lnTo>
                    <a:lnTo>
                      <a:pt x="48" y="212"/>
                    </a:lnTo>
                    <a:lnTo>
                      <a:pt x="49" y="212"/>
                    </a:lnTo>
                    <a:lnTo>
                      <a:pt x="51" y="210"/>
                    </a:lnTo>
                    <a:lnTo>
                      <a:pt x="49" y="210"/>
                    </a:lnTo>
                    <a:lnTo>
                      <a:pt x="49" y="206"/>
                    </a:lnTo>
                    <a:lnTo>
                      <a:pt x="51" y="206"/>
                    </a:lnTo>
                    <a:lnTo>
                      <a:pt x="49" y="205"/>
                    </a:lnTo>
                    <a:lnTo>
                      <a:pt x="51" y="205"/>
                    </a:lnTo>
                    <a:lnTo>
                      <a:pt x="51" y="203"/>
                    </a:lnTo>
                    <a:lnTo>
                      <a:pt x="48" y="203"/>
                    </a:lnTo>
                    <a:lnTo>
                      <a:pt x="46" y="205"/>
                    </a:lnTo>
                    <a:lnTo>
                      <a:pt x="44" y="205"/>
                    </a:lnTo>
                    <a:lnTo>
                      <a:pt x="44" y="203"/>
                    </a:lnTo>
                    <a:lnTo>
                      <a:pt x="44" y="200"/>
                    </a:lnTo>
                    <a:lnTo>
                      <a:pt x="42" y="198"/>
                    </a:lnTo>
                    <a:lnTo>
                      <a:pt x="42" y="194"/>
                    </a:lnTo>
                    <a:lnTo>
                      <a:pt x="41" y="194"/>
                    </a:lnTo>
                    <a:lnTo>
                      <a:pt x="39" y="193"/>
                    </a:lnTo>
                    <a:lnTo>
                      <a:pt x="36" y="191"/>
                    </a:lnTo>
                    <a:lnTo>
                      <a:pt x="36" y="189"/>
                    </a:lnTo>
                    <a:lnTo>
                      <a:pt x="41" y="184"/>
                    </a:lnTo>
                    <a:lnTo>
                      <a:pt x="37" y="184"/>
                    </a:lnTo>
                    <a:lnTo>
                      <a:pt x="37" y="181"/>
                    </a:lnTo>
                    <a:lnTo>
                      <a:pt x="36" y="181"/>
                    </a:lnTo>
                    <a:lnTo>
                      <a:pt x="34" y="179"/>
                    </a:lnTo>
                    <a:lnTo>
                      <a:pt x="36" y="177"/>
                    </a:lnTo>
                    <a:lnTo>
                      <a:pt x="34" y="176"/>
                    </a:lnTo>
                    <a:lnTo>
                      <a:pt x="34" y="174"/>
                    </a:lnTo>
                    <a:lnTo>
                      <a:pt x="32" y="176"/>
                    </a:lnTo>
                    <a:lnTo>
                      <a:pt x="29" y="172"/>
                    </a:lnTo>
                    <a:lnTo>
                      <a:pt x="32" y="171"/>
                    </a:lnTo>
                    <a:lnTo>
                      <a:pt x="34" y="169"/>
                    </a:lnTo>
                    <a:lnTo>
                      <a:pt x="30" y="169"/>
                    </a:lnTo>
                    <a:lnTo>
                      <a:pt x="29" y="167"/>
                    </a:lnTo>
                    <a:lnTo>
                      <a:pt x="27" y="167"/>
                    </a:lnTo>
                    <a:lnTo>
                      <a:pt x="24" y="164"/>
                    </a:lnTo>
                    <a:lnTo>
                      <a:pt x="24" y="162"/>
                    </a:lnTo>
                    <a:lnTo>
                      <a:pt x="22" y="160"/>
                    </a:lnTo>
                    <a:lnTo>
                      <a:pt x="22" y="159"/>
                    </a:lnTo>
                    <a:lnTo>
                      <a:pt x="24" y="155"/>
                    </a:lnTo>
                    <a:lnTo>
                      <a:pt x="24" y="153"/>
                    </a:lnTo>
                    <a:lnTo>
                      <a:pt x="24" y="152"/>
                    </a:lnTo>
                    <a:lnTo>
                      <a:pt x="25" y="148"/>
                    </a:lnTo>
                    <a:lnTo>
                      <a:pt x="24" y="148"/>
                    </a:lnTo>
                    <a:lnTo>
                      <a:pt x="22" y="148"/>
                    </a:lnTo>
                    <a:lnTo>
                      <a:pt x="24" y="147"/>
                    </a:lnTo>
                    <a:lnTo>
                      <a:pt x="22" y="143"/>
                    </a:lnTo>
                    <a:lnTo>
                      <a:pt x="22" y="142"/>
                    </a:lnTo>
                    <a:lnTo>
                      <a:pt x="20" y="138"/>
                    </a:lnTo>
                    <a:lnTo>
                      <a:pt x="19" y="136"/>
                    </a:lnTo>
                    <a:lnTo>
                      <a:pt x="17" y="133"/>
                    </a:lnTo>
                    <a:lnTo>
                      <a:pt x="17" y="131"/>
                    </a:lnTo>
                    <a:lnTo>
                      <a:pt x="15" y="131"/>
                    </a:lnTo>
                    <a:lnTo>
                      <a:pt x="15" y="128"/>
                    </a:lnTo>
                    <a:lnTo>
                      <a:pt x="12" y="130"/>
                    </a:lnTo>
                    <a:lnTo>
                      <a:pt x="13" y="128"/>
                    </a:lnTo>
                    <a:lnTo>
                      <a:pt x="12" y="128"/>
                    </a:lnTo>
                    <a:lnTo>
                      <a:pt x="8" y="126"/>
                    </a:lnTo>
                    <a:lnTo>
                      <a:pt x="8" y="123"/>
                    </a:lnTo>
                    <a:lnTo>
                      <a:pt x="5" y="119"/>
                    </a:lnTo>
                    <a:lnTo>
                      <a:pt x="1" y="118"/>
                    </a:lnTo>
                    <a:lnTo>
                      <a:pt x="1" y="95"/>
                    </a:lnTo>
                    <a:lnTo>
                      <a:pt x="1" y="75"/>
                    </a:lnTo>
                    <a:lnTo>
                      <a:pt x="0" y="42"/>
                    </a:lnTo>
                    <a:lnTo>
                      <a:pt x="0" y="22"/>
                    </a:lnTo>
                    <a:lnTo>
                      <a:pt x="0" y="8"/>
                    </a:lnTo>
                    <a:lnTo>
                      <a:pt x="20" y="7"/>
                    </a:lnTo>
                    <a:lnTo>
                      <a:pt x="46" y="7"/>
                    </a:lnTo>
                    <a:lnTo>
                      <a:pt x="49" y="7"/>
                    </a:lnTo>
                    <a:lnTo>
                      <a:pt x="71" y="7"/>
                    </a:lnTo>
                    <a:lnTo>
                      <a:pt x="94" y="5"/>
                    </a:lnTo>
                    <a:lnTo>
                      <a:pt x="118" y="5"/>
                    </a:lnTo>
                    <a:lnTo>
                      <a:pt x="176" y="3"/>
                    </a:lnTo>
                    <a:lnTo>
                      <a:pt x="230" y="1"/>
                    </a:lnTo>
                    <a:lnTo>
                      <a:pt x="234" y="1"/>
                    </a:lnTo>
                    <a:lnTo>
                      <a:pt x="249" y="0"/>
                    </a:lnTo>
                    <a:lnTo>
                      <a:pt x="256" y="0"/>
                    </a:lnTo>
                    <a:lnTo>
                      <a:pt x="258" y="1"/>
                    </a:lnTo>
                    <a:lnTo>
                      <a:pt x="253" y="8"/>
                    </a:lnTo>
                    <a:lnTo>
                      <a:pt x="254" y="10"/>
                    </a:lnTo>
                    <a:lnTo>
                      <a:pt x="256" y="12"/>
                    </a:lnTo>
                    <a:lnTo>
                      <a:pt x="259" y="10"/>
                    </a:lnTo>
                    <a:lnTo>
                      <a:pt x="259" y="8"/>
                    </a:lnTo>
                    <a:lnTo>
                      <a:pt x="259" y="3"/>
                    </a:lnTo>
                    <a:lnTo>
                      <a:pt x="261" y="1"/>
                    </a:lnTo>
                    <a:lnTo>
                      <a:pt x="263" y="1"/>
                    </a:lnTo>
                    <a:lnTo>
                      <a:pt x="265" y="5"/>
                    </a:lnTo>
                    <a:lnTo>
                      <a:pt x="265" y="13"/>
                    </a:lnTo>
                    <a:lnTo>
                      <a:pt x="259" y="18"/>
                    </a:lnTo>
                    <a:lnTo>
                      <a:pt x="259" y="27"/>
                    </a:lnTo>
                    <a:lnTo>
                      <a:pt x="261" y="27"/>
                    </a:lnTo>
                    <a:lnTo>
                      <a:pt x="265" y="27"/>
                    </a:lnTo>
                    <a:lnTo>
                      <a:pt x="268" y="30"/>
                    </a:lnTo>
                    <a:lnTo>
                      <a:pt x="261" y="37"/>
                    </a:lnTo>
                    <a:lnTo>
                      <a:pt x="259" y="39"/>
                    </a:lnTo>
                    <a:lnTo>
                      <a:pt x="263" y="44"/>
                    </a:lnTo>
                    <a:lnTo>
                      <a:pt x="268" y="42"/>
                    </a:lnTo>
                    <a:lnTo>
                      <a:pt x="270" y="42"/>
                    </a:lnTo>
                    <a:lnTo>
                      <a:pt x="271" y="39"/>
                    </a:lnTo>
                    <a:lnTo>
                      <a:pt x="273" y="39"/>
                    </a:lnTo>
                    <a:lnTo>
                      <a:pt x="273" y="41"/>
                    </a:lnTo>
                    <a:lnTo>
                      <a:pt x="271" y="46"/>
                    </a:lnTo>
                    <a:lnTo>
                      <a:pt x="268" y="46"/>
                    </a:lnTo>
                    <a:lnTo>
                      <a:pt x="268" y="48"/>
                    </a:lnTo>
                    <a:lnTo>
                      <a:pt x="268" y="49"/>
                    </a:lnTo>
                    <a:lnTo>
                      <a:pt x="275" y="53"/>
                    </a:lnTo>
                    <a:lnTo>
                      <a:pt x="275" y="54"/>
                    </a:lnTo>
                    <a:lnTo>
                      <a:pt x="273" y="54"/>
                    </a:lnTo>
                    <a:lnTo>
                      <a:pt x="271" y="54"/>
                    </a:lnTo>
                    <a:lnTo>
                      <a:pt x="266" y="49"/>
                    </a:lnTo>
                    <a:lnTo>
                      <a:pt x="263" y="51"/>
                    </a:lnTo>
                    <a:lnTo>
                      <a:pt x="263" y="54"/>
                    </a:lnTo>
                    <a:lnTo>
                      <a:pt x="270" y="59"/>
                    </a:lnTo>
                    <a:lnTo>
                      <a:pt x="271" y="59"/>
                    </a:lnTo>
                    <a:lnTo>
                      <a:pt x="275" y="59"/>
                    </a:lnTo>
                    <a:lnTo>
                      <a:pt x="278" y="59"/>
                    </a:lnTo>
                    <a:lnTo>
                      <a:pt x="277" y="63"/>
                    </a:lnTo>
                    <a:lnTo>
                      <a:pt x="273" y="65"/>
                    </a:lnTo>
                    <a:lnTo>
                      <a:pt x="275" y="68"/>
                    </a:lnTo>
                    <a:lnTo>
                      <a:pt x="277" y="70"/>
                    </a:lnTo>
                    <a:lnTo>
                      <a:pt x="283" y="70"/>
                    </a:lnTo>
                    <a:lnTo>
                      <a:pt x="285" y="66"/>
                    </a:lnTo>
                    <a:lnTo>
                      <a:pt x="287" y="66"/>
                    </a:lnTo>
                    <a:lnTo>
                      <a:pt x="283" y="75"/>
                    </a:lnTo>
                    <a:lnTo>
                      <a:pt x="282" y="75"/>
                    </a:lnTo>
                    <a:lnTo>
                      <a:pt x="278" y="75"/>
                    </a:lnTo>
                    <a:lnTo>
                      <a:pt x="277" y="75"/>
                    </a:lnTo>
                    <a:lnTo>
                      <a:pt x="277" y="77"/>
                    </a:lnTo>
                    <a:lnTo>
                      <a:pt x="278" y="78"/>
                    </a:lnTo>
                    <a:lnTo>
                      <a:pt x="278" y="83"/>
                    </a:lnTo>
                    <a:lnTo>
                      <a:pt x="271" y="82"/>
                    </a:lnTo>
                    <a:lnTo>
                      <a:pt x="270" y="83"/>
                    </a:lnTo>
                    <a:lnTo>
                      <a:pt x="268" y="83"/>
                    </a:lnTo>
                    <a:lnTo>
                      <a:pt x="266" y="85"/>
                    </a:lnTo>
                    <a:lnTo>
                      <a:pt x="265" y="83"/>
                    </a:lnTo>
                    <a:lnTo>
                      <a:pt x="261" y="87"/>
                    </a:lnTo>
                    <a:lnTo>
                      <a:pt x="261" y="90"/>
                    </a:lnTo>
                    <a:lnTo>
                      <a:pt x="263" y="92"/>
                    </a:lnTo>
                    <a:lnTo>
                      <a:pt x="266" y="94"/>
                    </a:lnTo>
                    <a:lnTo>
                      <a:pt x="268" y="92"/>
                    </a:lnTo>
                    <a:lnTo>
                      <a:pt x="271" y="94"/>
                    </a:lnTo>
                    <a:lnTo>
                      <a:pt x="271" y="90"/>
                    </a:lnTo>
                    <a:lnTo>
                      <a:pt x="271" y="89"/>
                    </a:lnTo>
                    <a:lnTo>
                      <a:pt x="273" y="89"/>
                    </a:lnTo>
                    <a:lnTo>
                      <a:pt x="277" y="89"/>
                    </a:lnTo>
                    <a:lnTo>
                      <a:pt x="275" y="94"/>
                    </a:lnTo>
                    <a:lnTo>
                      <a:pt x="273" y="95"/>
                    </a:lnTo>
                    <a:lnTo>
                      <a:pt x="270" y="97"/>
                    </a:lnTo>
                    <a:lnTo>
                      <a:pt x="271" y="102"/>
                    </a:lnTo>
                    <a:lnTo>
                      <a:pt x="268" y="102"/>
                    </a:lnTo>
                    <a:lnTo>
                      <a:pt x="265" y="99"/>
                    </a:lnTo>
                    <a:lnTo>
                      <a:pt x="263" y="99"/>
                    </a:lnTo>
                    <a:lnTo>
                      <a:pt x="265" y="100"/>
                    </a:lnTo>
                    <a:lnTo>
                      <a:pt x="270" y="104"/>
                    </a:lnTo>
                    <a:lnTo>
                      <a:pt x="270" y="106"/>
                    </a:lnTo>
                    <a:lnTo>
                      <a:pt x="268" y="109"/>
                    </a:lnTo>
                    <a:lnTo>
                      <a:pt x="263" y="109"/>
                    </a:lnTo>
                    <a:lnTo>
                      <a:pt x="259" y="118"/>
                    </a:lnTo>
                    <a:lnTo>
                      <a:pt x="256" y="121"/>
                    </a:lnTo>
                    <a:lnTo>
                      <a:pt x="254" y="123"/>
                    </a:lnTo>
                    <a:lnTo>
                      <a:pt x="256" y="126"/>
                    </a:lnTo>
                    <a:lnTo>
                      <a:pt x="256" y="128"/>
                    </a:lnTo>
                    <a:lnTo>
                      <a:pt x="253" y="128"/>
                    </a:lnTo>
                    <a:lnTo>
                      <a:pt x="251" y="124"/>
                    </a:lnTo>
                    <a:lnTo>
                      <a:pt x="251" y="123"/>
                    </a:lnTo>
                    <a:lnTo>
                      <a:pt x="248" y="126"/>
                    </a:lnTo>
                    <a:lnTo>
                      <a:pt x="248" y="131"/>
                    </a:lnTo>
                    <a:lnTo>
                      <a:pt x="246" y="133"/>
                    </a:lnTo>
                    <a:lnTo>
                      <a:pt x="248" y="135"/>
                    </a:lnTo>
                    <a:lnTo>
                      <a:pt x="254" y="133"/>
                    </a:lnTo>
                    <a:lnTo>
                      <a:pt x="254" y="135"/>
                    </a:lnTo>
                    <a:lnTo>
                      <a:pt x="253" y="136"/>
                    </a:lnTo>
                    <a:lnTo>
                      <a:pt x="248" y="135"/>
                    </a:lnTo>
                    <a:lnTo>
                      <a:pt x="244" y="136"/>
                    </a:lnTo>
                    <a:lnTo>
                      <a:pt x="246" y="136"/>
                    </a:lnTo>
                    <a:lnTo>
                      <a:pt x="244" y="140"/>
                    </a:lnTo>
                    <a:lnTo>
                      <a:pt x="244" y="147"/>
                    </a:lnTo>
                    <a:lnTo>
                      <a:pt x="242" y="150"/>
                    </a:lnTo>
                    <a:lnTo>
                      <a:pt x="237" y="150"/>
                    </a:lnTo>
                    <a:lnTo>
                      <a:pt x="234" y="147"/>
                    </a:lnTo>
                    <a:lnTo>
                      <a:pt x="232" y="148"/>
                    </a:lnTo>
                    <a:lnTo>
                      <a:pt x="232" y="150"/>
                    </a:lnTo>
                    <a:lnTo>
                      <a:pt x="234" y="152"/>
                    </a:lnTo>
                    <a:lnTo>
                      <a:pt x="241" y="152"/>
                    </a:lnTo>
                    <a:lnTo>
                      <a:pt x="242" y="153"/>
                    </a:lnTo>
                    <a:lnTo>
                      <a:pt x="241" y="157"/>
                    </a:lnTo>
                    <a:lnTo>
                      <a:pt x="237" y="159"/>
                    </a:lnTo>
                    <a:lnTo>
                      <a:pt x="234" y="160"/>
                    </a:lnTo>
                    <a:lnTo>
                      <a:pt x="234" y="169"/>
                    </a:lnTo>
                    <a:lnTo>
                      <a:pt x="237" y="172"/>
                    </a:lnTo>
                    <a:lnTo>
                      <a:pt x="237" y="174"/>
                    </a:lnTo>
                    <a:lnTo>
                      <a:pt x="237" y="176"/>
                    </a:lnTo>
                    <a:lnTo>
                      <a:pt x="236" y="177"/>
                    </a:lnTo>
                    <a:lnTo>
                      <a:pt x="232" y="176"/>
                    </a:lnTo>
                    <a:lnTo>
                      <a:pt x="232" y="174"/>
                    </a:lnTo>
                    <a:lnTo>
                      <a:pt x="232" y="171"/>
                    </a:lnTo>
                    <a:lnTo>
                      <a:pt x="230" y="171"/>
                    </a:lnTo>
                    <a:lnTo>
                      <a:pt x="229" y="172"/>
                    </a:lnTo>
                    <a:lnTo>
                      <a:pt x="229" y="176"/>
                    </a:lnTo>
                    <a:lnTo>
                      <a:pt x="232" y="176"/>
                    </a:lnTo>
                    <a:lnTo>
                      <a:pt x="230" y="177"/>
                    </a:lnTo>
                    <a:lnTo>
                      <a:pt x="230" y="179"/>
                    </a:lnTo>
                    <a:lnTo>
                      <a:pt x="236" y="183"/>
                    </a:lnTo>
                    <a:lnTo>
                      <a:pt x="236" y="184"/>
                    </a:lnTo>
                    <a:lnTo>
                      <a:pt x="234" y="186"/>
                    </a:lnTo>
                    <a:lnTo>
                      <a:pt x="230" y="188"/>
                    </a:lnTo>
                    <a:lnTo>
                      <a:pt x="224" y="188"/>
                    </a:lnTo>
                    <a:lnTo>
                      <a:pt x="222" y="188"/>
                    </a:lnTo>
                    <a:lnTo>
                      <a:pt x="224" y="191"/>
                    </a:lnTo>
                    <a:lnTo>
                      <a:pt x="227" y="194"/>
                    </a:lnTo>
                    <a:lnTo>
                      <a:pt x="227" y="198"/>
                    </a:lnTo>
                    <a:lnTo>
                      <a:pt x="225" y="203"/>
                    </a:lnTo>
                    <a:lnTo>
                      <a:pt x="230" y="208"/>
                    </a:lnTo>
                    <a:lnTo>
                      <a:pt x="232" y="212"/>
                    </a:lnTo>
                    <a:lnTo>
                      <a:pt x="230" y="213"/>
                    </a:lnTo>
                    <a:lnTo>
                      <a:pt x="225" y="217"/>
                    </a:lnTo>
                    <a:lnTo>
                      <a:pt x="266" y="215"/>
                    </a:lnTo>
                    <a:lnTo>
                      <a:pt x="278" y="215"/>
                    </a:lnTo>
                    <a:lnTo>
                      <a:pt x="299" y="213"/>
                    </a:lnTo>
                    <a:lnTo>
                      <a:pt x="323" y="212"/>
                    </a:lnTo>
                    <a:lnTo>
                      <a:pt x="324" y="212"/>
                    </a:lnTo>
                    <a:lnTo>
                      <a:pt x="343" y="210"/>
                    </a:lnTo>
                    <a:lnTo>
                      <a:pt x="350" y="210"/>
                    </a:lnTo>
                    <a:lnTo>
                      <a:pt x="389" y="208"/>
                    </a:lnTo>
                    <a:lnTo>
                      <a:pt x="400" y="206"/>
                    </a:lnTo>
                    <a:lnTo>
                      <a:pt x="400" y="208"/>
                    </a:lnTo>
                    <a:lnTo>
                      <a:pt x="400" y="210"/>
                    </a:lnTo>
                    <a:lnTo>
                      <a:pt x="398" y="212"/>
                    </a:lnTo>
                    <a:lnTo>
                      <a:pt x="398" y="213"/>
                    </a:lnTo>
                    <a:lnTo>
                      <a:pt x="398" y="215"/>
                    </a:lnTo>
                    <a:lnTo>
                      <a:pt x="398" y="217"/>
                    </a:lnTo>
                    <a:lnTo>
                      <a:pt x="398" y="218"/>
                    </a:lnTo>
                    <a:lnTo>
                      <a:pt x="396" y="218"/>
                    </a:lnTo>
                    <a:lnTo>
                      <a:pt x="396" y="224"/>
                    </a:lnTo>
                    <a:lnTo>
                      <a:pt x="395" y="224"/>
                    </a:lnTo>
                    <a:lnTo>
                      <a:pt x="396" y="227"/>
                    </a:lnTo>
                    <a:lnTo>
                      <a:pt x="395" y="227"/>
                    </a:lnTo>
                    <a:lnTo>
                      <a:pt x="395" y="229"/>
                    </a:lnTo>
                    <a:lnTo>
                      <a:pt x="393" y="229"/>
                    </a:lnTo>
                    <a:lnTo>
                      <a:pt x="391" y="230"/>
                    </a:lnTo>
                    <a:lnTo>
                      <a:pt x="393" y="236"/>
                    </a:lnTo>
                    <a:lnTo>
                      <a:pt x="393" y="237"/>
                    </a:lnTo>
                    <a:lnTo>
                      <a:pt x="391" y="237"/>
                    </a:lnTo>
                    <a:lnTo>
                      <a:pt x="391" y="239"/>
                    </a:lnTo>
                    <a:lnTo>
                      <a:pt x="393" y="241"/>
                    </a:lnTo>
                    <a:lnTo>
                      <a:pt x="391" y="241"/>
                    </a:lnTo>
                    <a:lnTo>
                      <a:pt x="391" y="242"/>
                    </a:lnTo>
                    <a:lnTo>
                      <a:pt x="391" y="244"/>
                    </a:lnTo>
                    <a:lnTo>
                      <a:pt x="393" y="244"/>
                    </a:lnTo>
                    <a:lnTo>
                      <a:pt x="393" y="246"/>
                    </a:lnTo>
                    <a:lnTo>
                      <a:pt x="395" y="246"/>
                    </a:lnTo>
                    <a:lnTo>
                      <a:pt x="393" y="249"/>
                    </a:lnTo>
                    <a:lnTo>
                      <a:pt x="396" y="256"/>
                    </a:lnTo>
                    <a:lnTo>
                      <a:pt x="398" y="256"/>
                    </a:lnTo>
                    <a:lnTo>
                      <a:pt x="400" y="259"/>
                    </a:lnTo>
                    <a:lnTo>
                      <a:pt x="403" y="261"/>
                    </a:lnTo>
                    <a:lnTo>
                      <a:pt x="405" y="263"/>
                    </a:lnTo>
                    <a:lnTo>
                      <a:pt x="406" y="263"/>
                    </a:lnTo>
                    <a:lnTo>
                      <a:pt x="406" y="265"/>
                    </a:lnTo>
                    <a:lnTo>
                      <a:pt x="408" y="266"/>
                    </a:lnTo>
                    <a:lnTo>
                      <a:pt x="408" y="271"/>
                    </a:lnTo>
                    <a:lnTo>
                      <a:pt x="410" y="273"/>
                    </a:lnTo>
                    <a:lnTo>
                      <a:pt x="412" y="277"/>
                    </a:lnTo>
                    <a:lnTo>
                      <a:pt x="413" y="277"/>
                    </a:lnTo>
                    <a:lnTo>
                      <a:pt x="415" y="280"/>
                    </a:lnTo>
                    <a:lnTo>
                      <a:pt x="413" y="280"/>
                    </a:lnTo>
                    <a:lnTo>
                      <a:pt x="413" y="282"/>
                    </a:lnTo>
                    <a:lnTo>
                      <a:pt x="413" y="283"/>
                    </a:lnTo>
                    <a:lnTo>
                      <a:pt x="415" y="287"/>
                    </a:lnTo>
                    <a:lnTo>
                      <a:pt x="415" y="288"/>
                    </a:lnTo>
                    <a:lnTo>
                      <a:pt x="418" y="294"/>
                    </a:lnTo>
                    <a:lnTo>
                      <a:pt x="405" y="295"/>
                    </a:lnTo>
                    <a:lnTo>
                      <a:pt x="401" y="290"/>
                    </a:lnTo>
                    <a:lnTo>
                      <a:pt x="384" y="287"/>
                    </a:lnTo>
                    <a:lnTo>
                      <a:pt x="372" y="277"/>
                    </a:lnTo>
                    <a:lnTo>
                      <a:pt x="357" y="277"/>
                    </a:lnTo>
                    <a:lnTo>
                      <a:pt x="350" y="285"/>
                    </a:lnTo>
                    <a:lnTo>
                      <a:pt x="340" y="299"/>
                    </a:lnTo>
                    <a:lnTo>
                      <a:pt x="343" y="309"/>
                    </a:lnTo>
                    <a:lnTo>
                      <a:pt x="355" y="311"/>
                    </a:lnTo>
                    <a:lnTo>
                      <a:pt x="371" y="312"/>
                    </a:lnTo>
                    <a:lnTo>
                      <a:pt x="381" y="311"/>
                    </a:lnTo>
                    <a:lnTo>
                      <a:pt x="389" y="299"/>
                    </a:lnTo>
                    <a:lnTo>
                      <a:pt x="400" y="304"/>
                    </a:lnTo>
                    <a:lnTo>
                      <a:pt x="405" y="297"/>
                    </a:lnTo>
                    <a:lnTo>
                      <a:pt x="406" y="302"/>
                    </a:lnTo>
                    <a:lnTo>
                      <a:pt x="410" y="297"/>
                    </a:lnTo>
                    <a:lnTo>
                      <a:pt x="413" y="300"/>
                    </a:lnTo>
                    <a:lnTo>
                      <a:pt x="406" y="309"/>
                    </a:lnTo>
                    <a:lnTo>
                      <a:pt x="395" y="314"/>
                    </a:lnTo>
                    <a:lnTo>
                      <a:pt x="398" y="321"/>
                    </a:lnTo>
                    <a:lnTo>
                      <a:pt x="408" y="318"/>
                    </a:lnTo>
                    <a:lnTo>
                      <a:pt x="408" y="326"/>
                    </a:lnTo>
                    <a:lnTo>
                      <a:pt x="417" y="328"/>
                    </a:lnTo>
                    <a:lnTo>
                      <a:pt x="420" y="324"/>
                    </a:lnTo>
                    <a:lnTo>
                      <a:pt x="420" y="312"/>
                    </a:lnTo>
                    <a:lnTo>
                      <a:pt x="434" y="307"/>
                    </a:lnTo>
                    <a:lnTo>
                      <a:pt x="432" y="314"/>
                    </a:lnTo>
                    <a:lnTo>
                      <a:pt x="439" y="318"/>
                    </a:lnTo>
                    <a:lnTo>
                      <a:pt x="434" y="319"/>
                    </a:lnTo>
                    <a:lnTo>
                      <a:pt x="437" y="329"/>
                    </a:lnTo>
                    <a:lnTo>
                      <a:pt x="436" y="331"/>
                    </a:lnTo>
                    <a:lnTo>
                      <a:pt x="442" y="335"/>
                    </a:lnTo>
                    <a:lnTo>
                      <a:pt x="437" y="336"/>
                    </a:lnTo>
                    <a:lnTo>
                      <a:pt x="430" y="331"/>
                    </a:lnTo>
                    <a:lnTo>
                      <a:pt x="425" y="340"/>
                    </a:lnTo>
                    <a:lnTo>
                      <a:pt x="415" y="340"/>
                    </a:lnTo>
                    <a:lnTo>
                      <a:pt x="420" y="345"/>
                    </a:lnTo>
                    <a:lnTo>
                      <a:pt x="420" y="347"/>
                    </a:lnTo>
                    <a:lnTo>
                      <a:pt x="429" y="348"/>
                    </a:lnTo>
                    <a:lnTo>
                      <a:pt x="432" y="352"/>
                    </a:lnTo>
                    <a:lnTo>
                      <a:pt x="420" y="350"/>
                    </a:lnTo>
                    <a:lnTo>
                      <a:pt x="413" y="347"/>
                    </a:lnTo>
                    <a:lnTo>
                      <a:pt x="412" y="347"/>
                    </a:lnTo>
                    <a:lnTo>
                      <a:pt x="418" y="353"/>
                    </a:lnTo>
                    <a:lnTo>
                      <a:pt x="408" y="352"/>
                    </a:lnTo>
                    <a:lnTo>
                      <a:pt x="406" y="353"/>
                    </a:lnTo>
                    <a:lnTo>
                      <a:pt x="410" y="357"/>
                    </a:lnTo>
                    <a:lnTo>
                      <a:pt x="405" y="357"/>
                    </a:lnTo>
                    <a:lnTo>
                      <a:pt x="427" y="371"/>
                    </a:lnTo>
                    <a:lnTo>
                      <a:pt x="429" y="377"/>
                    </a:lnTo>
                    <a:lnTo>
                      <a:pt x="442" y="377"/>
                    </a:lnTo>
                    <a:lnTo>
                      <a:pt x="447" y="382"/>
                    </a:lnTo>
                    <a:lnTo>
                      <a:pt x="454" y="381"/>
                    </a:lnTo>
                    <a:lnTo>
                      <a:pt x="454" y="386"/>
                    </a:lnTo>
                    <a:lnTo>
                      <a:pt x="461" y="381"/>
                    </a:lnTo>
                    <a:lnTo>
                      <a:pt x="468" y="386"/>
                    </a:lnTo>
                    <a:lnTo>
                      <a:pt x="468" y="394"/>
                    </a:lnTo>
                    <a:lnTo>
                      <a:pt x="477" y="393"/>
                    </a:lnTo>
                    <a:lnTo>
                      <a:pt x="471" y="400"/>
                    </a:lnTo>
                    <a:lnTo>
                      <a:pt x="478" y="401"/>
                    </a:lnTo>
                    <a:lnTo>
                      <a:pt x="475" y="408"/>
                    </a:lnTo>
                    <a:lnTo>
                      <a:pt x="468" y="403"/>
                    </a:lnTo>
                    <a:lnTo>
                      <a:pt x="471" y="408"/>
                    </a:lnTo>
                    <a:lnTo>
                      <a:pt x="466" y="412"/>
                    </a:lnTo>
                    <a:lnTo>
                      <a:pt x="468" y="415"/>
                    </a:lnTo>
                    <a:lnTo>
                      <a:pt x="458" y="405"/>
                    </a:lnTo>
                    <a:lnTo>
                      <a:pt x="458" y="412"/>
                    </a:lnTo>
                    <a:lnTo>
                      <a:pt x="446" y="425"/>
                    </a:lnTo>
                    <a:lnTo>
                      <a:pt x="456" y="403"/>
                    </a:lnTo>
                    <a:lnTo>
                      <a:pt x="451" y="400"/>
                    </a:lnTo>
                    <a:lnTo>
                      <a:pt x="449" y="408"/>
                    </a:lnTo>
                    <a:lnTo>
                      <a:pt x="444" y="408"/>
                    </a:lnTo>
                    <a:lnTo>
                      <a:pt x="444" y="403"/>
                    </a:lnTo>
                    <a:lnTo>
                      <a:pt x="436" y="396"/>
                    </a:lnTo>
                    <a:lnTo>
                      <a:pt x="437" y="393"/>
                    </a:lnTo>
                    <a:lnTo>
                      <a:pt x="434" y="394"/>
                    </a:lnTo>
                    <a:lnTo>
                      <a:pt x="422" y="391"/>
                    </a:lnTo>
                    <a:lnTo>
                      <a:pt x="422" y="386"/>
                    </a:lnTo>
                    <a:lnTo>
                      <a:pt x="405" y="388"/>
                    </a:lnTo>
                    <a:lnTo>
                      <a:pt x="408" y="381"/>
                    </a:lnTo>
                    <a:lnTo>
                      <a:pt x="401" y="377"/>
                    </a:lnTo>
                    <a:lnTo>
                      <a:pt x="401" y="371"/>
                    </a:lnTo>
                    <a:lnTo>
                      <a:pt x="388" y="372"/>
                    </a:lnTo>
                    <a:lnTo>
                      <a:pt x="388" y="369"/>
                    </a:lnTo>
                    <a:lnTo>
                      <a:pt x="384" y="371"/>
                    </a:lnTo>
                    <a:lnTo>
                      <a:pt x="374" y="364"/>
                    </a:lnTo>
                    <a:lnTo>
                      <a:pt x="372" y="367"/>
                    </a:lnTo>
                    <a:lnTo>
                      <a:pt x="371" y="360"/>
                    </a:lnTo>
                    <a:lnTo>
                      <a:pt x="365" y="365"/>
                    </a:lnTo>
                    <a:lnTo>
                      <a:pt x="369" y="371"/>
                    </a:lnTo>
                    <a:lnTo>
                      <a:pt x="381" y="376"/>
                    </a:lnTo>
                    <a:lnTo>
                      <a:pt x="379" y="377"/>
                    </a:lnTo>
                    <a:lnTo>
                      <a:pt x="383" y="382"/>
                    </a:lnTo>
                    <a:lnTo>
                      <a:pt x="381" y="386"/>
                    </a:lnTo>
                    <a:lnTo>
                      <a:pt x="383" y="391"/>
                    </a:lnTo>
                    <a:lnTo>
                      <a:pt x="376" y="389"/>
                    </a:lnTo>
                    <a:lnTo>
                      <a:pt x="379" y="401"/>
                    </a:lnTo>
                    <a:lnTo>
                      <a:pt x="383" y="400"/>
                    </a:lnTo>
                    <a:lnTo>
                      <a:pt x="379" y="405"/>
                    </a:lnTo>
                    <a:lnTo>
                      <a:pt x="365" y="413"/>
                    </a:lnTo>
                    <a:lnTo>
                      <a:pt x="362" y="405"/>
                    </a:lnTo>
                    <a:lnTo>
                      <a:pt x="364" y="398"/>
                    </a:lnTo>
                    <a:lnTo>
                      <a:pt x="360" y="394"/>
                    </a:lnTo>
                    <a:lnTo>
                      <a:pt x="360" y="398"/>
                    </a:lnTo>
                    <a:lnTo>
                      <a:pt x="353" y="391"/>
                    </a:lnTo>
                    <a:lnTo>
                      <a:pt x="348" y="396"/>
                    </a:lnTo>
                    <a:lnTo>
                      <a:pt x="348" y="391"/>
                    </a:lnTo>
                    <a:lnTo>
                      <a:pt x="343" y="388"/>
                    </a:lnTo>
                    <a:lnTo>
                      <a:pt x="342" y="393"/>
                    </a:lnTo>
                    <a:lnTo>
                      <a:pt x="328" y="394"/>
                    </a:lnTo>
                    <a:lnTo>
                      <a:pt x="331" y="398"/>
                    </a:lnTo>
                    <a:lnTo>
                      <a:pt x="328" y="403"/>
                    </a:lnTo>
                    <a:lnTo>
                      <a:pt x="326" y="400"/>
                    </a:lnTo>
                    <a:lnTo>
                      <a:pt x="326" y="410"/>
                    </a:lnTo>
                    <a:lnTo>
                      <a:pt x="323" y="408"/>
                    </a:lnTo>
                    <a:lnTo>
                      <a:pt x="323" y="412"/>
                    </a:lnTo>
                    <a:lnTo>
                      <a:pt x="314" y="413"/>
                    </a:lnTo>
                    <a:lnTo>
                      <a:pt x="314" y="410"/>
                    </a:lnTo>
                    <a:lnTo>
                      <a:pt x="307" y="408"/>
                    </a:lnTo>
                    <a:lnTo>
                      <a:pt x="304" y="413"/>
                    </a:lnTo>
                    <a:lnTo>
                      <a:pt x="301" y="408"/>
                    </a:lnTo>
                    <a:lnTo>
                      <a:pt x="311" y="403"/>
                    </a:lnTo>
                    <a:lnTo>
                      <a:pt x="309" y="400"/>
                    </a:lnTo>
                    <a:lnTo>
                      <a:pt x="302" y="400"/>
                    </a:lnTo>
                    <a:lnTo>
                      <a:pt x="299" y="391"/>
                    </a:lnTo>
                    <a:lnTo>
                      <a:pt x="285" y="391"/>
                    </a:lnTo>
                    <a:lnTo>
                      <a:pt x="283" y="396"/>
                    </a:lnTo>
                    <a:lnTo>
                      <a:pt x="271" y="386"/>
                    </a:lnTo>
                    <a:lnTo>
                      <a:pt x="266" y="377"/>
                    </a:lnTo>
                    <a:lnTo>
                      <a:pt x="251" y="372"/>
                    </a:lnTo>
                    <a:lnTo>
                      <a:pt x="241" y="374"/>
                    </a:lnTo>
                    <a:lnTo>
                      <a:pt x="239" y="362"/>
                    </a:lnTo>
                    <a:lnTo>
                      <a:pt x="230" y="362"/>
                    </a:lnTo>
                    <a:lnTo>
                      <a:pt x="232" y="348"/>
                    </a:lnTo>
                    <a:lnTo>
                      <a:pt x="210" y="355"/>
                    </a:lnTo>
                    <a:lnTo>
                      <a:pt x="208" y="350"/>
                    </a:lnTo>
                    <a:lnTo>
                      <a:pt x="210" y="347"/>
                    </a:lnTo>
                    <a:lnTo>
                      <a:pt x="213" y="348"/>
                    </a:lnTo>
                    <a:lnTo>
                      <a:pt x="212" y="343"/>
                    </a:lnTo>
                    <a:lnTo>
                      <a:pt x="200" y="343"/>
                    </a:lnTo>
                    <a:lnTo>
                      <a:pt x="200" y="347"/>
                    </a:lnTo>
                    <a:lnTo>
                      <a:pt x="184" y="355"/>
                    </a:lnTo>
                    <a:lnTo>
                      <a:pt x="184" y="350"/>
                    </a:lnTo>
                    <a:lnTo>
                      <a:pt x="177" y="352"/>
                    </a:lnTo>
                    <a:lnTo>
                      <a:pt x="191" y="369"/>
                    </a:lnTo>
                    <a:lnTo>
                      <a:pt x="171" y="376"/>
                    </a:lnTo>
                    <a:lnTo>
                      <a:pt x="140" y="372"/>
                    </a:lnTo>
                    <a:lnTo>
                      <a:pt x="82" y="353"/>
                    </a:lnTo>
                    <a:lnTo>
                      <a:pt x="36" y="357"/>
                    </a:lnTo>
                    <a:lnTo>
                      <a:pt x="29" y="360"/>
                    </a:lnTo>
                    <a:lnTo>
                      <a:pt x="20" y="352"/>
                    </a:lnTo>
                    <a:lnTo>
                      <a:pt x="29" y="347"/>
                    </a:lnTo>
                    <a:lnTo>
                      <a:pt x="32" y="331"/>
                    </a:lnTo>
                    <a:lnTo>
                      <a:pt x="36" y="324"/>
                    </a:lnTo>
                    <a:lnTo>
                      <a:pt x="36" y="321"/>
                    </a:lnTo>
                    <a:lnTo>
                      <a:pt x="37" y="319"/>
                    </a:lnTo>
                    <a:lnTo>
                      <a:pt x="37" y="316"/>
                    </a:lnTo>
                    <a:lnTo>
                      <a:pt x="39" y="316"/>
                    </a:lnTo>
                    <a:lnTo>
                      <a:pt x="37" y="316"/>
                    </a:lnTo>
                    <a:lnTo>
                      <a:pt x="37" y="312"/>
                    </a:lnTo>
                    <a:lnTo>
                      <a:pt x="36" y="307"/>
                    </a:lnTo>
                    <a:lnTo>
                      <a:pt x="36" y="306"/>
                    </a:lnTo>
                    <a:close/>
                    <a:moveTo>
                      <a:pt x="196" y="369"/>
                    </a:moveTo>
                    <a:lnTo>
                      <a:pt x="207" y="364"/>
                    </a:lnTo>
                    <a:lnTo>
                      <a:pt x="218" y="371"/>
                    </a:lnTo>
                    <a:lnTo>
                      <a:pt x="225" y="371"/>
                    </a:lnTo>
                    <a:lnTo>
                      <a:pt x="220" y="376"/>
                    </a:lnTo>
                    <a:lnTo>
                      <a:pt x="220" y="379"/>
                    </a:lnTo>
                    <a:lnTo>
                      <a:pt x="212" y="381"/>
                    </a:lnTo>
                    <a:lnTo>
                      <a:pt x="196" y="369"/>
                    </a:lnTo>
                    <a:close/>
                    <a:moveTo>
                      <a:pt x="259" y="393"/>
                    </a:moveTo>
                    <a:lnTo>
                      <a:pt x="265" y="396"/>
                    </a:lnTo>
                    <a:lnTo>
                      <a:pt x="271" y="389"/>
                    </a:lnTo>
                    <a:lnTo>
                      <a:pt x="275" y="398"/>
                    </a:lnTo>
                    <a:lnTo>
                      <a:pt x="277" y="394"/>
                    </a:lnTo>
                    <a:lnTo>
                      <a:pt x="277" y="400"/>
                    </a:lnTo>
                    <a:lnTo>
                      <a:pt x="275" y="400"/>
                    </a:lnTo>
                    <a:lnTo>
                      <a:pt x="273" y="396"/>
                    </a:lnTo>
                    <a:lnTo>
                      <a:pt x="275" y="400"/>
                    </a:lnTo>
                    <a:lnTo>
                      <a:pt x="278" y="401"/>
                    </a:lnTo>
                    <a:lnTo>
                      <a:pt x="277" y="403"/>
                    </a:lnTo>
                    <a:lnTo>
                      <a:pt x="280" y="401"/>
                    </a:lnTo>
                    <a:lnTo>
                      <a:pt x="280" y="405"/>
                    </a:lnTo>
                    <a:lnTo>
                      <a:pt x="266" y="403"/>
                    </a:lnTo>
                    <a:lnTo>
                      <a:pt x="259" y="393"/>
                    </a:lnTo>
                    <a:close/>
                    <a:moveTo>
                      <a:pt x="299" y="400"/>
                    </a:moveTo>
                    <a:lnTo>
                      <a:pt x="295" y="403"/>
                    </a:lnTo>
                    <a:lnTo>
                      <a:pt x="297" y="400"/>
                    </a:lnTo>
                    <a:lnTo>
                      <a:pt x="294" y="400"/>
                    </a:lnTo>
                    <a:lnTo>
                      <a:pt x="295" y="405"/>
                    </a:lnTo>
                    <a:lnTo>
                      <a:pt x="297" y="405"/>
                    </a:lnTo>
                    <a:lnTo>
                      <a:pt x="297" y="408"/>
                    </a:lnTo>
                    <a:lnTo>
                      <a:pt x="292" y="408"/>
                    </a:lnTo>
                    <a:lnTo>
                      <a:pt x="294" y="405"/>
                    </a:lnTo>
                    <a:lnTo>
                      <a:pt x="289" y="406"/>
                    </a:lnTo>
                    <a:lnTo>
                      <a:pt x="289" y="400"/>
                    </a:lnTo>
                    <a:lnTo>
                      <a:pt x="287" y="401"/>
                    </a:lnTo>
                    <a:lnTo>
                      <a:pt x="289" y="408"/>
                    </a:lnTo>
                    <a:lnTo>
                      <a:pt x="282" y="405"/>
                    </a:lnTo>
                    <a:lnTo>
                      <a:pt x="280" y="398"/>
                    </a:lnTo>
                    <a:lnTo>
                      <a:pt x="292" y="396"/>
                    </a:lnTo>
                    <a:lnTo>
                      <a:pt x="292" y="394"/>
                    </a:lnTo>
                    <a:lnTo>
                      <a:pt x="299" y="400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lIns="44450" tIns="44450" rIns="44450" bIns="4445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53565A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3" name="Freeform 53">
                <a:extLst>
                  <a:ext uri="{FF2B5EF4-FFF2-40B4-BE49-F238E27FC236}">
                    <a16:creationId xmlns:a16="http://schemas.microsoft.com/office/drawing/2014/main" id="{4CC7EA2A-C6CA-44AA-8AAB-B52E4DDAF60B}"/>
                  </a:ext>
                </a:extLst>
              </p:cNvPr>
              <p:cNvSpPr>
                <a:spLocks noEditPoints="1"/>
              </p:cNvSpPr>
              <p:nvPr/>
            </p:nvSpPr>
            <p:spPr bwMode="gray">
              <a:xfrm>
                <a:off x="6503305" y="5021823"/>
                <a:ext cx="1241512" cy="962936"/>
              </a:xfrm>
              <a:custGeom>
                <a:avLst/>
                <a:gdLst/>
                <a:ahLst/>
                <a:cxnLst>
                  <a:cxn ang="0">
                    <a:pos x="702" y="293"/>
                  </a:cxn>
                  <a:cxn ang="0">
                    <a:pos x="743" y="359"/>
                  </a:cxn>
                  <a:cxn ang="0">
                    <a:pos x="748" y="368"/>
                  </a:cxn>
                  <a:cxn ang="0">
                    <a:pos x="767" y="510"/>
                  </a:cxn>
                  <a:cxn ang="0">
                    <a:pos x="743" y="571"/>
                  </a:cxn>
                  <a:cxn ang="0">
                    <a:pos x="680" y="576"/>
                  </a:cxn>
                  <a:cxn ang="0">
                    <a:pos x="682" y="563"/>
                  </a:cxn>
                  <a:cxn ang="0">
                    <a:pos x="618" y="508"/>
                  </a:cxn>
                  <a:cxn ang="0">
                    <a:pos x="584" y="457"/>
                  </a:cxn>
                  <a:cxn ang="0">
                    <a:pos x="579" y="457"/>
                  </a:cxn>
                  <a:cxn ang="0">
                    <a:pos x="576" y="404"/>
                  </a:cxn>
                  <a:cxn ang="0">
                    <a:pos x="550" y="410"/>
                  </a:cxn>
                  <a:cxn ang="0">
                    <a:pos x="540" y="417"/>
                  </a:cxn>
                  <a:cxn ang="0">
                    <a:pos x="516" y="385"/>
                  </a:cxn>
                  <a:cxn ang="0">
                    <a:pos x="502" y="361"/>
                  </a:cxn>
                  <a:cxn ang="0">
                    <a:pos x="512" y="356"/>
                  </a:cxn>
                  <a:cxn ang="0">
                    <a:pos x="523" y="316"/>
                  </a:cxn>
                  <a:cxn ang="0">
                    <a:pos x="497" y="310"/>
                  </a:cxn>
                  <a:cxn ang="0">
                    <a:pos x="507" y="322"/>
                  </a:cxn>
                  <a:cxn ang="0">
                    <a:pos x="494" y="344"/>
                  </a:cxn>
                  <a:cxn ang="0">
                    <a:pos x="487" y="224"/>
                  </a:cxn>
                  <a:cxn ang="0">
                    <a:pos x="432" y="180"/>
                  </a:cxn>
                  <a:cxn ang="0">
                    <a:pos x="388" y="139"/>
                  </a:cxn>
                  <a:cxn ang="0">
                    <a:pos x="309" y="111"/>
                  </a:cxn>
                  <a:cxn ang="0">
                    <a:pos x="301" y="129"/>
                  </a:cxn>
                  <a:cxn ang="0">
                    <a:pos x="215" y="154"/>
                  </a:cxn>
                  <a:cxn ang="0">
                    <a:pos x="225" y="151"/>
                  </a:cxn>
                  <a:cxn ang="0">
                    <a:pos x="210" y="127"/>
                  </a:cxn>
                  <a:cxn ang="0">
                    <a:pos x="183" y="115"/>
                  </a:cxn>
                  <a:cxn ang="0">
                    <a:pos x="169" y="106"/>
                  </a:cxn>
                  <a:cxn ang="0">
                    <a:pos x="107" y="98"/>
                  </a:cxn>
                  <a:cxn ang="0">
                    <a:pos x="133" y="88"/>
                  </a:cxn>
                  <a:cxn ang="0">
                    <a:pos x="68" y="96"/>
                  </a:cxn>
                  <a:cxn ang="0">
                    <a:pos x="44" y="88"/>
                  </a:cxn>
                  <a:cxn ang="0">
                    <a:pos x="29" y="101"/>
                  </a:cxn>
                  <a:cxn ang="0">
                    <a:pos x="20" y="76"/>
                  </a:cxn>
                  <a:cxn ang="0">
                    <a:pos x="3" y="50"/>
                  </a:cxn>
                  <a:cxn ang="0">
                    <a:pos x="131" y="33"/>
                  </a:cxn>
                  <a:cxn ang="0">
                    <a:pos x="241" y="24"/>
                  </a:cxn>
                  <a:cxn ang="0">
                    <a:pos x="249" y="45"/>
                  </a:cxn>
                  <a:cxn ang="0">
                    <a:pos x="328" y="45"/>
                  </a:cxn>
                  <a:cxn ang="0">
                    <a:pos x="413" y="40"/>
                  </a:cxn>
                  <a:cxn ang="0">
                    <a:pos x="497" y="38"/>
                  </a:cxn>
                  <a:cxn ang="0">
                    <a:pos x="516" y="52"/>
                  </a:cxn>
                  <a:cxn ang="0">
                    <a:pos x="516" y="28"/>
                  </a:cxn>
                  <a:cxn ang="0">
                    <a:pos x="518" y="5"/>
                  </a:cxn>
                  <a:cxn ang="0">
                    <a:pos x="533" y="4"/>
                  </a:cxn>
                  <a:cxn ang="0">
                    <a:pos x="550" y="7"/>
                  </a:cxn>
                  <a:cxn ang="0">
                    <a:pos x="562" y="24"/>
                  </a:cxn>
                  <a:cxn ang="0">
                    <a:pos x="593" y="99"/>
                  </a:cxn>
                  <a:cxn ang="0">
                    <a:pos x="77" y="103"/>
                  </a:cxn>
                  <a:cxn ang="0">
                    <a:pos x="85" y="101"/>
                  </a:cxn>
                  <a:cxn ang="0">
                    <a:pos x="36" y="113"/>
                  </a:cxn>
                  <a:cxn ang="0">
                    <a:pos x="665" y="200"/>
                  </a:cxn>
                  <a:cxn ang="0">
                    <a:pos x="649" y="180"/>
                  </a:cxn>
                  <a:cxn ang="0">
                    <a:pos x="682" y="238"/>
                  </a:cxn>
                  <a:cxn ang="0">
                    <a:pos x="661" y="211"/>
                  </a:cxn>
                  <a:cxn ang="0">
                    <a:pos x="675" y="219"/>
                  </a:cxn>
                  <a:cxn ang="0">
                    <a:pos x="671" y="221"/>
                  </a:cxn>
                  <a:cxn ang="0">
                    <a:pos x="567" y="441"/>
                  </a:cxn>
                  <a:cxn ang="0">
                    <a:pos x="764" y="563"/>
                  </a:cxn>
                </a:cxnLst>
                <a:rect l="0" t="0" r="r" b="b"/>
                <a:pathLst>
                  <a:path w="771" h="598">
                    <a:moveTo>
                      <a:pt x="659" y="200"/>
                    </a:moveTo>
                    <a:lnTo>
                      <a:pt x="663" y="205"/>
                    </a:lnTo>
                    <a:lnTo>
                      <a:pt x="654" y="202"/>
                    </a:lnTo>
                    <a:lnTo>
                      <a:pt x="653" y="202"/>
                    </a:lnTo>
                    <a:lnTo>
                      <a:pt x="670" y="241"/>
                    </a:lnTo>
                    <a:lnTo>
                      <a:pt x="702" y="293"/>
                    </a:lnTo>
                    <a:lnTo>
                      <a:pt x="702" y="298"/>
                    </a:lnTo>
                    <a:lnTo>
                      <a:pt x="704" y="296"/>
                    </a:lnTo>
                    <a:lnTo>
                      <a:pt x="714" y="310"/>
                    </a:lnTo>
                    <a:lnTo>
                      <a:pt x="721" y="323"/>
                    </a:lnTo>
                    <a:lnTo>
                      <a:pt x="736" y="352"/>
                    </a:lnTo>
                    <a:lnTo>
                      <a:pt x="743" y="359"/>
                    </a:lnTo>
                    <a:lnTo>
                      <a:pt x="740" y="358"/>
                    </a:lnTo>
                    <a:lnTo>
                      <a:pt x="733" y="356"/>
                    </a:lnTo>
                    <a:lnTo>
                      <a:pt x="730" y="356"/>
                    </a:lnTo>
                    <a:lnTo>
                      <a:pt x="733" y="359"/>
                    </a:lnTo>
                    <a:lnTo>
                      <a:pt x="740" y="359"/>
                    </a:lnTo>
                    <a:lnTo>
                      <a:pt x="748" y="368"/>
                    </a:lnTo>
                    <a:lnTo>
                      <a:pt x="757" y="380"/>
                    </a:lnTo>
                    <a:lnTo>
                      <a:pt x="753" y="381"/>
                    </a:lnTo>
                    <a:lnTo>
                      <a:pt x="764" y="399"/>
                    </a:lnTo>
                    <a:lnTo>
                      <a:pt x="769" y="448"/>
                    </a:lnTo>
                    <a:lnTo>
                      <a:pt x="771" y="486"/>
                    </a:lnTo>
                    <a:lnTo>
                      <a:pt x="767" y="510"/>
                    </a:lnTo>
                    <a:lnTo>
                      <a:pt x="760" y="527"/>
                    </a:lnTo>
                    <a:lnTo>
                      <a:pt x="759" y="539"/>
                    </a:lnTo>
                    <a:lnTo>
                      <a:pt x="764" y="549"/>
                    </a:lnTo>
                    <a:lnTo>
                      <a:pt x="755" y="566"/>
                    </a:lnTo>
                    <a:lnTo>
                      <a:pt x="755" y="571"/>
                    </a:lnTo>
                    <a:lnTo>
                      <a:pt x="743" y="571"/>
                    </a:lnTo>
                    <a:lnTo>
                      <a:pt x="730" y="580"/>
                    </a:lnTo>
                    <a:lnTo>
                      <a:pt x="714" y="580"/>
                    </a:lnTo>
                    <a:lnTo>
                      <a:pt x="702" y="587"/>
                    </a:lnTo>
                    <a:lnTo>
                      <a:pt x="689" y="588"/>
                    </a:lnTo>
                    <a:lnTo>
                      <a:pt x="685" y="587"/>
                    </a:lnTo>
                    <a:lnTo>
                      <a:pt x="680" y="576"/>
                    </a:lnTo>
                    <a:lnTo>
                      <a:pt x="683" y="569"/>
                    </a:lnTo>
                    <a:lnTo>
                      <a:pt x="699" y="578"/>
                    </a:lnTo>
                    <a:lnTo>
                      <a:pt x="704" y="580"/>
                    </a:lnTo>
                    <a:lnTo>
                      <a:pt x="707" y="575"/>
                    </a:lnTo>
                    <a:lnTo>
                      <a:pt x="700" y="568"/>
                    </a:lnTo>
                    <a:lnTo>
                      <a:pt x="682" y="563"/>
                    </a:lnTo>
                    <a:lnTo>
                      <a:pt x="666" y="534"/>
                    </a:lnTo>
                    <a:lnTo>
                      <a:pt x="671" y="530"/>
                    </a:lnTo>
                    <a:lnTo>
                      <a:pt x="665" y="522"/>
                    </a:lnTo>
                    <a:lnTo>
                      <a:pt x="636" y="513"/>
                    </a:lnTo>
                    <a:lnTo>
                      <a:pt x="618" y="515"/>
                    </a:lnTo>
                    <a:lnTo>
                      <a:pt x="618" y="508"/>
                    </a:lnTo>
                    <a:lnTo>
                      <a:pt x="608" y="496"/>
                    </a:lnTo>
                    <a:lnTo>
                      <a:pt x="603" y="479"/>
                    </a:lnTo>
                    <a:lnTo>
                      <a:pt x="600" y="474"/>
                    </a:lnTo>
                    <a:lnTo>
                      <a:pt x="596" y="463"/>
                    </a:lnTo>
                    <a:lnTo>
                      <a:pt x="588" y="462"/>
                    </a:lnTo>
                    <a:lnTo>
                      <a:pt x="584" y="457"/>
                    </a:lnTo>
                    <a:lnTo>
                      <a:pt x="588" y="455"/>
                    </a:lnTo>
                    <a:lnTo>
                      <a:pt x="591" y="443"/>
                    </a:lnTo>
                    <a:lnTo>
                      <a:pt x="600" y="434"/>
                    </a:lnTo>
                    <a:lnTo>
                      <a:pt x="589" y="440"/>
                    </a:lnTo>
                    <a:lnTo>
                      <a:pt x="586" y="453"/>
                    </a:lnTo>
                    <a:lnTo>
                      <a:pt x="579" y="457"/>
                    </a:lnTo>
                    <a:lnTo>
                      <a:pt x="571" y="438"/>
                    </a:lnTo>
                    <a:lnTo>
                      <a:pt x="571" y="433"/>
                    </a:lnTo>
                    <a:lnTo>
                      <a:pt x="571" y="421"/>
                    </a:lnTo>
                    <a:lnTo>
                      <a:pt x="565" y="416"/>
                    </a:lnTo>
                    <a:lnTo>
                      <a:pt x="576" y="410"/>
                    </a:lnTo>
                    <a:lnTo>
                      <a:pt x="576" y="404"/>
                    </a:lnTo>
                    <a:lnTo>
                      <a:pt x="574" y="404"/>
                    </a:lnTo>
                    <a:lnTo>
                      <a:pt x="574" y="409"/>
                    </a:lnTo>
                    <a:lnTo>
                      <a:pt x="560" y="416"/>
                    </a:lnTo>
                    <a:lnTo>
                      <a:pt x="550" y="410"/>
                    </a:lnTo>
                    <a:lnTo>
                      <a:pt x="547" y="407"/>
                    </a:lnTo>
                    <a:lnTo>
                      <a:pt x="550" y="410"/>
                    </a:lnTo>
                    <a:lnTo>
                      <a:pt x="559" y="417"/>
                    </a:lnTo>
                    <a:lnTo>
                      <a:pt x="562" y="431"/>
                    </a:lnTo>
                    <a:lnTo>
                      <a:pt x="548" y="426"/>
                    </a:lnTo>
                    <a:lnTo>
                      <a:pt x="542" y="417"/>
                    </a:lnTo>
                    <a:lnTo>
                      <a:pt x="536" y="412"/>
                    </a:lnTo>
                    <a:lnTo>
                      <a:pt x="540" y="417"/>
                    </a:lnTo>
                    <a:lnTo>
                      <a:pt x="543" y="421"/>
                    </a:lnTo>
                    <a:lnTo>
                      <a:pt x="538" y="417"/>
                    </a:lnTo>
                    <a:lnTo>
                      <a:pt x="523" y="388"/>
                    </a:lnTo>
                    <a:lnTo>
                      <a:pt x="519" y="387"/>
                    </a:lnTo>
                    <a:lnTo>
                      <a:pt x="523" y="392"/>
                    </a:lnTo>
                    <a:lnTo>
                      <a:pt x="516" y="385"/>
                    </a:lnTo>
                    <a:lnTo>
                      <a:pt x="519" y="380"/>
                    </a:lnTo>
                    <a:lnTo>
                      <a:pt x="514" y="373"/>
                    </a:lnTo>
                    <a:lnTo>
                      <a:pt x="502" y="366"/>
                    </a:lnTo>
                    <a:lnTo>
                      <a:pt x="506" y="363"/>
                    </a:lnTo>
                    <a:lnTo>
                      <a:pt x="504" y="364"/>
                    </a:lnTo>
                    <a:lnTo>
                      <a:pt x="502" y="361"/>
                    </a:lnTo>
                    <a:lnTo>
                      <a:pt x="521" y="363"/>
                    </a:lnTo>
                    <a:lnTo>
                      <a:pt x="518" y="359"/>
                    </a:lnTo>
                    <a:lnTo>
                      <a:pt x="526" y="358"/>
                    </a:lnTo>
                    <a:lnTo>
                      <a:pt x="512" y="361"/>
                    </a:lnTo>
                    <a:lnTo>
                      <a:pt x="506" y="359"/>
                    </a:lnTo>
                    <a:lnTo>
                      <a:pt x="512" y="356"/>
                    </a:lnTo>
                    <a:lnTo>
                      <a:pt x="512" y="352"/>
                    </a:lnTo>
                    <a:lnTo>
                      <a:pt x="506" y="358"/>
                    </a:lnTo>
                    <a:lnTo>
                      <a:pt x="514" y="351"/>
                    </a:lnTo>
                    <a:lnTo>
                      <a:pt x="512" y="346"/>
                    </a:lnTo>
                    <a:lnTo>
                      <a:pt x="524" y="328"/>
                    </a:lnTo>
                    <a:lnTo>
                      <a:pt x="523" y="316"/>
                    </a:lnTo>
                    <a:lnTo>
                      <a:pt x="516" y="315"/>
                    </a:lnTo>
                    <a:lnTo>
                      <a:pt x="516" y="327"/>
                    </a:lnTo>
                    <a:lnTo>
                      <a:pt x="512" y="327"/>
                    </a:lnTo>
                    <a:lnTo>
                      <a:pt x="509" y="315"/>
                    </a:lnTo>
                    <a:lnTo>
                      <a:pt x="497" y="306"/>
                    </a:lnTo>
                    <a:lnTo>
                      <a:pt x="497" y="310"/>
                    </a:lnTo>
                    <a:lnTo>
                      <a:pt x="492" y="306"/>
                    </a:lnTo>
                    <a:lnTo>
                      <a:pt x="495" y="310"/>
                    </a:lnTo>
                    <a:lnTo>
                      <a:pt x="494" y="313"/>
                    </a:lnTo>
                    <a:lnTo>
                      <a:pt x="499" y="313"/>
                    </a:lnTo>
                    <a:lnTo>
                      <a:pt x="492" y="318"/>
                    </a:lnTo>
                    <a:lnTo>
                      <a:pt x="507" y="322"/>
                    </a:lnTo>
                    <a:lnTo>
                      <a:pt x="502" y="325"/>
                    </a:lnTo>
                    <a:lnTo>
                      <a:pt x="502" y="340"/>
                    </a:lnTo>
                    <a:lnTo>
                      <a:pt x="499" y="342"/>
                    </a:lnTo>
                    <a:lnTo>
                      <a:pt x="487" y="330"/>
                    </a:lnTo>
                    <a:lnTo>
                      <a:pt x="494" y="340"/>
                    </a:lnTo>
                    <a:lnTo>
                      <a:pt x="494" y="344"/>
                    </a:lnTo>
                    <a:lnTo>
                      <a:pt x="482" y="328"/>
                    </a:lnTo>
                    <a:lnTo>
                      <a:pt x="483" y="294"/>
                    </a:lnTo>
                    <a:lnTo>
                      <a:pt x="489" y="265"/>
                    </a:lnTo>
                    <a:lnTo>
                      <a:pt x="489" y="236"/>
                    </a:lnTo>
                    <a:lnTo>
                      <a:pt x="482" y="226"/>
                    </a:lnTo>
                    <a:lnTo>
                      <a:pt x="487" y="224"/>
                    </a:lnTo>
                    <a:lnTo>
                      <a:pt x="485" y="217"/>
                    </a:lnTo>
                    <a:lnTo>
                      <a:pt x="473" y="205"/>
                    </a:lnTo>
                    <a:lnTo>
                      <a:pt x="466" y="190"/>
                    </a:lnTo>
                    <a:lnTo>
                      <a:pt x="444" y="190"/>
                    </a:lnTo>
                    <a:lnTo>
                      <a:pt x="439" y="181"/>
                    </a:lnTo>
                    <a:lnTo>
                      <a:pt x="432" y="180"/>
                    </a:lnTo>
                    <a:lnTo>
                      <a:pt x="436" y="176"/>
                    </a:lnTo>
                    <a:lnTo>
                      <a:pt x="429" y="175"/>
                    </a:lnTo>
                    <a:lnTo>
                      <a:pt x="422" y="166"/>
                    </a:lnTo>
                    <a:lnTo>
                      <a:pt x="407" y="159"/>
                    </a:lnTo>
                    <a:lnTo>
                      <a:pt x="403" y="144"/>
                    </a:lnTo>
                    <a:lnTo>
                      <a:pt x="388" y="139"/>
                    </a:lnTo>
                    <a:lnTo>
                      <a:pt x="376" y="122"/>
                    </a:lnTo>
                    <a:lnTo>
                      <a:pt x="345" y="106"/>
                    </a:lnTo>
                    <a:lnTo>
                      <a:pt x="335" y="106"/>
                    </a:lnTo>
                    <a:lnTo>
                      <a:pt x="328" y="108"/>
                    </a:lnTo>
                    <a:lnTo>
                      <a:pt x="321" y="106"/>
                    </a:lnTo>
                    <a:lnTo>
                      <a:pt x="309" y="111"/>
                    </a:lnTo>
                    <a:lnTo>
                      <a:pt x="311" y="122"/>
                    </a:lnTo>
                    <a:lnTo>
                      <a:pt x="302" y="122"/>
                    </a:lnTo>
                    <a:lnTo>
                      <a:pt x="304" y="125"/>
                    </a:lnTo>
                    <a:lnTo>
                      <a:pt x="313" y="125"/>
                    </a:lnTo>
                    <a:lnTo>
                      <a:pt x="313" y="129"/>
                    </a:lnTo>
                    <a:lnTo>
                      <a:pt x="301" y="129"/>
                    </a:lnTo>
                    <a:lnTo>
                      <a:pt x="266" y="152"/>
                    </a:lnTo>
                    <a:lnTo>
                      <a:pt x="260" y="149"/>
                    </a:lnTo>
                    <a:lnTo>
                      <a:pt x="256" y="156"/>
                    </a:lnTo>
                    <a:lnTo>
                      <a:pt x="234" y="161"/>
                    </a:lnTo>
                    <a:lnTo>
                      <a:pt x="220" y="164"/>
                    </a:lnTo>
                    <a:lnTo>
                      <a:pt x="215" y="154"/>
                    </a:lnTo>
                    <a:lnTo>
                      <a:pt x="215" y="146"/>
                    </a:lnTo>
                    <a:lnTo>
                      <a:pt x="217" y="144"/>
                    </a:lnTo>
                    <a:lnTo>
                      <a:pt x="217" y="152"/>
                    </a:lnTo>
                    <a:lnTo>
                      <a:pt x="222" y="163"/>
                    </a:lnTo>
                    <a:lnTo>
                      <a:pt x="225" y="161"/>
                    </a:lnTo>
                    <a:lnTo>
                      <a:pt x="225" y="151"/>
                    </a:lnTo>
                    <a:lnTo>
                      <a:pt x="217" y="139"/>
                    </a:lnTo>
                    <a:lnTo>
                      <a:pt x="191" y="123"/>
                    </a:lnTo>
                    <a:lnTo>
                      <a:pt x="198" y="122"/>
                    </a:lnTo>
                    <a:lnTo>
                      <a:pt x="207" y="129"/>
                    </a:lnTo>
                    <a:lnTo>
                      <a:pt x="212" y="129"/>
                    </a:lnTo>
                    <a:lnTo>
                      <a:pt x="210" y="127"/>
                    </a:lnTo>
                    <a:lnTo>
                      <a:pt x="215" y="129"/>
                    </a:lnTo>
                    <a:lnTo>
                      <a:pt x="215" y="127"/>
                    </a:lnTo>
                    <a:lnTo>
                      <a:pt x="213" y="125"/>
                    </a:lnTo>
                    <a:lnTo>
                      <a:pt x="208" y="127"/>
                    </a:lnTo>
                    <a:lnTo>
                      <a:pt x="200" y="118"/>
                    </a:lnTo>
                    <a:lnTo>
                      <a:pt x="183" y="115"/>
                    </a:lnTo>
                    <a:lnTo>
                      <a:pt x="186" y="106"/>
                    </a:lnTo>
                    <a:lnTo>
                      <a:pt x="193" y="106"/>
                    </a:lnTo>
                    <a:lnTo>
                      <a:pt x="195" y="99"/>
                    </a:lnTo>
                    <a:lnTo>
                      <a:pt x="181" y="106"/>
                    </a:lnTo>
                    <a:lnTo>
                      <a:pt x="178" y="103"/>
                    </a:lnTo>
                    <a:lnTo>
                      <a:pt x="169" y="106"/>
                    </a:lnTo>
                    <a:lnTo>
                      <a:pt x="172" y="110"/>
                    </a:lnTo>
                    <a:lnTo>
                      <a:pt x="178" y="110"/>
                    </a:lnTo>
                    <a:lnTo>
                      <a:pt x="183" y="120"/>
                    </a:lnTo>
                    <a:lnTo>
                      <a:pt x="157" y="108"/>
                    </a:lnTo>
                    <a:lnTo>
                      <a:pt x="118" y="99"/>
                    </a:lnTo>
                    <a:lnTo>
                      <a:pt x="107" y="98"/>
                    </a:lnTo>
                    <a:lnTo>
                      <a:pt x="118" y="98"/>
                    </a:lnTo>
                    <a:lnTo>
                      <a:pt x="131" y="96"/>
                    </a:lnTo>
                    <a:lnTo>
                      <a:pt x="131" y="94"/>
                    </a:lnTo>
                    <a:lnTo>
                      <a:pt x="143" y="98"/>
                    </a:lnTo>
                    <a:lnTo>
                      <a:pt x="142" y="93"/>
                    </a:lnTo>
                    <a:lnTo>
                      <a:pt x="133" y="88"/>
                    </a:lnTo>
                    <a:lnTo>
                      <a:pt x="118" y="91"/>
                    </a:lnTo>
                    <a:lnTo>
                      <a:pt x="111" y="88"/>
                    </a:lnTo>
                    <a:lnTo>
                      <a:pt x="97" y="98"/>
                    </a:lnTo>
                    <a:lnTo>
                      <a:pt x="82" y="99"/>
                    </a:lnTo>
                    <a:lnTo>
                      <a:pt x="44" y="110"/>
                    </a:lnTo>
                    <a:lnTo>
                      <a:pt x="68" y="96"/>
                    </a:lnTo>
                    <a:lnTo>
                      <a:pt x="60" y="91"/>
                    </a:lnTo>
                    <a:lnTo>
                      <a:pt x="61" y="82"/>
                    </a:lnTo>
                    <a:lnTo>
                      <a:pt x="58" y="84"/>
                    </a:lnTo>
                    <a:lnTo>
                      <a:pt x="54" y="99"/>
                    </a:lnTo>
                    <a:lnTo>
                      <a:pt x="49" y="88"/>
                    </a:lnTo>
                    <a:lnTo>
                      <a:pt x="44" y="88"/>
                    </a:lnTo>
                    <a:lnTo>
                      <a:pt x="46" y="98"/>
                    </a:lnTo>
                    <a:lnTo>
                      <a:pt x="37" y="110"/>
                    </a:lnTo>
                    <a:lnTo>
                      <a:pt x="24" y="115"/>
                    </a:lnTo>
                    <a:lnTo>
                      <a:pt x="24" y="106"/>
                    </a:lnTo>
                    <a:lnTo>
                      <a:pt x="31" y="103"/>
                    </a:lnTo>
                    <a:lnTo>
                      <a:pt x="29" y="101"/>
                    </a:lnTo>
                    <a:lnTo>
                      <a:pt x="22" y="98"/>
                    </a:lnTo>
                    <a:lnTo>
                      <a:pt x="20" y="93"/>
                    </a:lnTo>
                    <a:lnTo>
                      <a:pt x="22" y="91"/>
                    </a:lnTo>
                    <a:lnTo>
                      <a:pt x="24" y="84"/>
                    </a:lnTo>
                    <a:lnTo>
                      <a:pt x="22" y="79"/>
                    </a:lnTo>
                    <a:lnTo>
                      <a:pt x="20" y="76"/>
                    </a:lnTo>
                    <a:lnTo>
                      <a:pt x="17" y="76"/>
                    </a:lnTo>
                    <a:lnTo>
                      <a:pt x="10" y="70"/>
                    </a:lnTo>
                    <a:lnTo>
                      <a:pt x="8" y="67"/>
                    </a:lnTo>
                    <a:lnTo>
                      <a:pt x="1" y="60"/>
                    </a:lnTo>
                    <a:lnTo>
                      <a:pt x="0" y="58"/>
                    </a:lnTo>
                    <a:lnTo>
                      <a:pt x="3" y="50"/>
                    </a:lnTo>
                    <a:lnTo>
                      <a:pt x="1" y="45"/>
                    </a:lnTo>
                    <a:lnTo>
                      <a:pt x="41" y="41"/>
                    </a:lnTo>
                    <a:lnTo>
                      <a:pt x="77" y="38"/>
                    </a:lnTo>
                    <a:lnTo>
                      <a:pt x="84" y="38"/>
                    </a:lnTo>
                    <a:lnTo>
                      <a:pt x="113" y="35"/>
                    </a:lnTo>
                    <a:lnTo>
                      <a:pt x="131" y="33"/>
                    </a:lnTo>
                    <a:lnTo>
                      <a:pt x="145" y="31"/>
                    </a:lnTo>
                    <a:lnTo>
                      <a:pt x="195" y="26"/>
                    </a:lnTo>
                    <a:lnTo>
                      <a:pt x="195" y="26"/>
                    </a:lnTo>
                    <a:lnTo>
                      <a:pt x="239" y="21"/>
                    </a:lnTo>
                    <a:lnTo>
                      <a:pt x="239" y="23"/>
                    </a:lnTo>
                    <a:lnTo>
                      <a:pt x="241" y="24"/>
                    </a:lnTo>
                    <a:lnTo>
                      <a:pt x="242" y="28"/>
                    </a:lnTo>
                    <a:lnTo>
                      <a:pt x="246" y="31"/>
                    </a:lnTo>
                    <a:lnTo>
                      <a:pt x="248" y="36"/>
                    </a:lnTo>
                    <a:lnTo>
                      <a:pt x="248" y="41"/>
                    </a:lnTo>
                    <a:lnTo>
                      <a:pt x="248" y="43"/>
                    </a:lnTo>
                    <a:lnTo>
                      <a:pt x="249" y="45"/>
                    </a:lnTo>
                    <a:lnTo>
                      <a:pt x="253" y="46"/>
                    </a:lnTo>
                    <a:lnTo>
                      <a:pt x="254" y="50"/>
                    </a:lnTo>
                    <a:lnTo>
                      <a:pt x="254" y="50"/>
                    </a:lnTo>
                    <a:lnTo>
                      <a:pt x="299" y="46"/>
                    </a:lnTo>
                    <a:lnTo>
                      <a:pt x="307" y="45"/>
                    </a:lnTo>
                    <a:lnTo>
                      <a:pt x="328" y="45"/>
                    </a:lnTo>
                    <a:lnTo>
                      <a:pt x="335" y="43"/>
                    </a:lnTo>
                    <a:lnTo>
                      <a:pt x="359" y="43"/>
                    </a:lnTo>
                    <a:lnTo>
                      <a:pt x="371" y="41"/>
                    </a:lnTo>
                    <a:lnTo>
                      <a:pt x="398" y="40"/>
                    </a:lnTo>
                    <a:lnTo>
                      <a:pt x="398" y="40"/>
                    </a:lnTo>
                    <a:lnTo>
                      <a:pt x="413" y="40"/>
                    </a:lnTo>
                    <a:lnTo>
                      <a:pt x="454" y="36"/>
                    </a:lnTo>
                    <a:lnTo>
                      <a:pt x="465" y="36"/>
                    </a:lnTo>
                    <a:lnTo>
                      <a:pt x="477" y="35"/>
                    </a:lnTo>
                    <a:lnTo>
                      <a:pt x="480" y="35"/>
                    </a:lnTo>
                    <a:lnTo>
                      <a:pt x="499" y="33"/>
                    </a:lnTo>
                    <a:lnTo>
                      <a:pt x="497" y="38"/>
                    </a:lnTo>
                    <a:lnTo>
                      <a:pt x="499" y="40"/>
                    </a:lnTo>
                    <a:lnTo>
                      <a:pt x="502" y="41"/>
                    </a:lnTo>
                    <a:lnTo>
                      <a:pt x="502" y="48"/>
                    </a:lnTo>
                    <a:lnTo>
                      <a:pt x="506" y="53"/>
                    </a:lnTo>
                    <a:lnTo>
                      <a:pt x="507" y="53"/>
                    </a:lnTo>
                    <a:lnTo>
                      <a:pt x="516" y="52"/>
                    </a:lnTo>
                    <a:lnTo>
                      <a:pt x="518" y="50"/>
                    </a:lnTo>
                    <a:lnTo>
                      <a:pt x="516" y="45"/>
                    </a:lnTo>
                    <a:lnTo>
                      <a:pt x="518" y="43"/>
                    </a:lnTo>
                    <a:lnTo>
                      <a:pt x="518" y="40"/>
                    </a:lnTo>
                    <a:lnTo>
                      <a:pt x="518" y="29"/>
                    </a:lnTo>
                    <a:lnTo>
                      <a:pt x="516" y="28"/>
                    </a:lnTo>
                    <a:lnTo>
                      <a:pt x="512" y="23"/>
                    </a:lnTo>
                    <a:lnTo>
                      <a:pt x="512" y="11"/>
                    </a:lnTo>
                    <a:lnTo>
                      <a:pt x="514" y="9"/>
                    </a:lnTo>
                    <a:lnTo>
                      <a:pt x="514" y="7"/>
                    </a:lnTo>
                    <a:lnTo>
                      <a:pt x="516" y="7"/>
                    </a:lnTo>
                    <a:lnTo>
                      <a:pt x="518" y="5"/>
                    </a:lnTo>
                    <a:lnTo>
                      <a:pt x="519" y="2"/>
                    </a:lnTo>
                    <a:lnTo>
                      <a:pt x="519" y="2"/>
                    </a:lnTo>
                    <a:lnTo>
                      <a:pt x="523" y="2"/>
                    </a:lnTo>
                    <a:lnTo>
                      <a:pt x="523" y="0"/>
                    </a:lnTo>
                    <a:lnTo>
                      <a:pt x="526" y="4"/>
                    </a:lnTo>
                    <a:lnTo>
                      <a:pt x="533" y="4"/>
                    </a:lnTo>
                    <a:lnTo>
                      <a:pt x="536" y="7"/>
                    </a:lnTo>
                    <a:lnTo>
                      <a:pt x="536" y="5"/>
                    </a:lnTo>
                    <a:lnTo>
                      <a:pt x="540" y="5"/>
                    </a:lnTo>
                    <a:lnTo>
                      <a:pt x="542" y="7"/>
                    </a:lnTo>
                    <a:lnTo>
                      <a:pt x="548" y="9"/>
                    </a:lnTo>
                    <a:lnTo>
                      <a:pt x="550" y="7"/>
                    </a:lnTo>
                    <a:lnTo>
                      <a:pt x="552" y="9"/>
                    </a:lnTo>
                    <a:lnTo>
                      <a:pt x="552" y="7"/>
                    </a:lnTo>
                    <a:lnTo>
                      <a:pt x="559" y="9"/>
                    </a:lnTo>
                    <a:lnTo>
                      <a:pt x="559" y="7"/>
                    </a:lnTo>
                    <a:lnTo>
                      <a:pt x="564" y="19"/>
                    </a:lnTo>
                    <a:lnTo>
                      <a:pt x="562" y="24"/>
                    </a:lnTo>
                    <a:lnTo>
                      <a:pt x="569" y="35"/>
                    </a:lnTo>
                    <a:lnTo>
                      <a:pt x="569" y="43"/>
                    </a:lnTo>
                    <a:lnTo>
                      <a:pt x="572" y="45"/>
                    </a:lnTo>
                    <a:lnTo>
                      <a:pt x="576" y="57"/>
                    </a:lnTo>
                    <a:lnTo>
                      <a:pt x="593" y="89"/>
                    </a:lnTo>
                    <a:lnTo>
                      <a:pt x="593" y="99"/>
                    </a:lnTo>
                    <a:lnTo>
                      <a:pt x="601" y="108"/>
                    </a:lnTo>
                    <a:lnTo>
                      <a:pt x="603" y="115"/>
                    </a:lnTo>
                    <a:lnTo>
                      <a:pt x="618" y="137"/>
                    </a:lnTo>
                    <a:lnTo>
                      <a:pt x="622" y="146"/>
                    </a:lnTo>
                    <a:lnTo>
                      <a:pt x="659" y="200"/>
                    </a:lnTo>
                    <a:close/>
                    <a:moveTo>
                      <a:pt x="77" y="103"/>
                    </a:moveTo>
                    <a:lnTo>
                      <a:pt x="82" y="101"/>
                    </a:lnTo>
                    <a:lnTo>
                      <a:pt x="97" y="99"/>
                    </a:lnTo>
                    <a:lnTo>
                      <a:pt x="104" y="99"/>
                    </a:lnTo>
                    <a:lnTo>
                      <a:pt x="106" y="99"/>
                    </a:lnTo>
                    <a:lnTo>
                      <a:pt x="106" y="99"/>
                    </a:lnTo>
                    <a:lnTo>
                      <a:pt x="85" y="101"/>
                    </a:lnTo>
                    <a:lnTo>
                      <a:pt x="82" y="103"/>
                    </a:lnTo>
                    <a:lnTo>
                      <a:pt x="77" y="103"/>
                    </a:lnTo>
                    <a:lnTo>
                      <a:pt x="41" y="115"/>
                    </a:lnTo>
                    <a:lnTo>
                      <a:pt x="37" y="115"/>
                    </a:lnTo>
                    <a:lnTo>
                      <a:pt x="36" y="113"/>
                    </a:lnTo>
                    <a:lnTo>
                      <a:pt x="36" y="113"/>
                    </a:lnTo>
                    <a:lnTo>
                      <a:pt x="44" y="113"/>
                    </a:lnTo>
                    <a:lnTo>
                      <a:pt x="49" y="110"/>
                    </a:lnTo>
                    <a:lnTo>
                      <a:pt x="58" y="108"/>
                    </a:lnTo>
                    <a:lnTo>
                      <a:pt x="68" y="105"/>
                    </a:lnTo>
                    <a:lnTo>
                      <a:pt x="77" y="103"/>
                    </a:lnTo>
                    <a:close/>
                    <a:moveTo>
                      <a:pt x="665" y="200"/>
                    </a:moveTo>
                    <a:lnTo>
                      <a:pt x="661" y="197"/>
                    </a:lnTo>
                    <a:lnTo>
                      <a:pt x="654" y="190"/>
                    </a:lnTo>
                    <a:lnTo>
                      <a:pt x="646" y="178"/>
                    </a:lnTo>
                    <a:lnTo>
                      <a:pt x="642" y="173"/>
                    </a:lnTo>
                    <a:lnTo>
                      <a:pt x="644" y="173"/>
                    </a:lnTo>
                    <a:lnTo>
                      <a:pt x="649" y="180"/>
                    </a:lnTo>
                    <a:lnTo>
                      <a:pt x="665" y="200"/>
                    </a:lnTo>
                    <a:close/>
                    <a:moveTo>
                      <a:pt x="665" y="200"/>
                    </a:moveTo>
                    <a:lnTo>
                      <a:pt x="682" y="219"/>
                    </a:lnTo>
                    <a:lnTo>
                      <a:pt x="689" y="231"/>
                    </a:lnTo>
                    <a:lnTo>
                      <a:pt x="685" y="238"/>
                    </a:lnTo>
                    <a:lnTo>
                      <a:pt x="682" y="238"/>
                    </a:lnTo>
                    <a:lnTo>
                      <a:pt x="683" y="223"/>
                    </a:lnTo>
                    <a:lnTo>
                      <a:pt x="680" y="217"/>
                    </a:lnTo>
                    <a:lnTo>
                      <a:pt x="675" y="217"/>
                    </a:lnTo>
                    <a:lnTo>
                      <a:pt x="671" y="221"/>
                    </a:lnTo>
                    <a:lnTo>
                      <a:pt x="663" y="219"/>
                    </a:lnTo>
                    <a:lnTo>
                      <a:pt x="661" y="211"/>
                    </a:lnTo>
                    <a:lnTo>
                      <a:pt x="666" y="209"/>
                    </a:lnTo>
                    <a:lnTo>
                      <a:pt x="663" y="205"/>
                    </a:lnTo>
                    <a:lnTo>
                      <a:pt x="675" y="212"/>
                    </a:lnTo>
                    <a:lnTo>
                      <a:pt x="665" y="200"/>
                    </a:lnTo>
                    <a:close/>
                    <a:moveTo>
                      <a:pt x="671" y="221"/>
                    </a:moveTo>
                    <a:lnTo>
                      <a:pt x="675" y="219"/>
                    </a:lnTo>
                    <a:lnTo>
                      <a:pt x="680" y="221"/>
                    </a:lnTo>
                    <a:lnTo>
                      <a:pt x="677" y="236"/>
                    </a:lnTo>
                    <a:lnTo>
                      <a:pt x="678" y="250"/>
                    </a:lnTo>
                    <a:lnTo>
                      <a:pt x="687" y="265"/>
                    </a:lnTo>
                    <a:lnTo>
                      <a:pt x="673" y="241"/>
                    </a:lnTo>
                    <a:lnTo>
                      <a:pt x="671" y="221"/>
                    </a:lnTo>
                    <a:close/>
                    <a:moveTo>
                      <a:pt x="571" y="452"/>
                    </a:moveTo>
                    <a:lnTo>
                      <a:pt x="576" y="460"/>
                    </a:lnTo>
                    <a:lnTo>
                      <a:pt x="572" y="462"/>
                    </a:lnTo>
                    <a:lnTo>
                      <a:pt x="567" y="446"/>
                    </a:lnTo>
                    <a:lnTo>
                      <a:pt x="562" y="443"/>
                    </a:lnTo>
                    <a:lnTo>
                      <a:pt x="567" y="441"/>
                    </a:lnTo>
                    <a:lnTo>
                      <a:pt x="571" y="452"/>
                    </a:lnTo>
                    <a:close/>
                    <a:moveTo>
                      <a:pt x="769" y="552"/>
                    </a:moveTo>
                    <a:lnTo>
                      <a:pt x="762" y="575"/>
                    </a:lnTo>
                    <a:lnTo>
                      <a:pt x="743" y="598"/>
                    </a:lnTo>
                    <a:lnTo>
                      <a:pt x="762" y="569"/>
                    </a:lnTo>
                    <a:lnTo>
                      <a:pt x="764" y="563"/>
                    </a:lnTo>
                    <a:lnTo>
                      <a:pt x="760" y="559"/>
                    </a:lnTo>
                    <a:lnTo>
                      <a:pt x="769" y="552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lIns="44450" tIns="44450" rIns="44450" bIns="4445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53565A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4" name="Freeform 54">
                <a:extLst>
                  <a:ext uri="{FF2B5EF4-FFF2-40B4-BE49-F238E27FC236}">
                    <a16:creationId xmlns:a16="http://schemas.microsoft.com/office/drawing/2014/main" id="{E711C89D-A6B1-4A3F-9E50-ACFE1B5024C6}"/>
                  </a:ext>
                </a:extLst>
              </p:cNvPr>
              <p:cNvSpPr>
                <a:spLocks noEditPoints="1"/>
              </p:cNvSpPr>
              <p:nvPr/>
            </p:nvSpPr>
            <p:spPr bwMode="gray">
              <a:xfrm>
                <a:off x="5933272" y="2137845"/>
                <a:ext cx="1037008" cy="1085317"/>
              </a:xfrm>
              <a:custGeom>
                <a:avLst/>
                <a:gdLst/>
                <a:ahLst/>
                <a:cxnLst>
                  <a:cxn ang="0">
                    <a:pos x="80" y="40"/>
                  </a:cxn>
                  <a:cxn ang="0">
                    <a:pos x="154" y="76"/>
                  </a:cxn>
                  <a:cxn ang="0">
                    <a:pos x="144" y="125"/>
                  </a:cxn>
                  <a:cxn ang="0">
                    <a:pos x="338" y="217"/>
                  </a:cxn>
                  <a:cxn ang="0">
                    <a:pos x="301" y="243"/>
                  </a:cxn>
                  <a:cxn ang="0">
                    <a:pos x="284" y="252"/>
                  </a:cxn>
                  <a:cxn ang="0">
                    <a:pos x="238" y="286"/>
                  </a:cxn>
                  <a:cxn ang="0">
                    <a:pos x="210" y="311"/>
                  </a:cxn>
                  <a:cxn ang="0">
                    <a:pos x="212" y="291"/>
                  </a:cxn>
                  <a:cxn ang="0">
                    <a:pos x="198" y="296"/>
                  </a:cxn>
                  <a:cxn ang="0">
                    <a:pos x="202" y="276"/>
                  </a:cxn>
                  <a:cxn ang="0">
                    <a:pos x="200" y="264"/>
                  </a:cxn>
                  <a:cxn ang="0">
                    <a:pos x="195" y="253"/>
                  </a:cxn>
                  <a:cxn ang="0">
                    <a:pos x="174" y="246"/>
                  </a:cxn>
                  <a:cxn ang="0">
                    <a:pos x="169" y="235"/>
                  </a:cxn>
                  <a:cxn ang="0">
                    <a:pos x="152" y="233"/>
                  </a:cxn>
                  <a:cxn ang="0">
                    <a:pos x="140" y="231"/>
                  </a:cxn>
                  <a:cxn ang="0">
                    <a:pos x="128" y="229"/>
                  </a:cxn>
                  <a:cxn ang="0">
                    <a:pos x="108" y="223"/>
                  </a:cxn>
                  <a:cxn ang="0">
                    <a:pos x="19" y="194"/>
                  </a:cxn>
                  <a:cxn ang="0">
                    <a:pos x="7" y="182"/>
                  </a:cxn>
                  <a:cxn ang="0">
                    <a:pos x="73" y="146"/>
                  </a:cxn>
                  <a:cxn ang="0">
                    <a:pos x="125" y="101"/>
                  </a:cxn>
                  <a:cxn ang="0">
                    <a:pos x="140" y="141"/>
                  </a:cxn>
                  <a:cxn ang="0">
                    <a:pos x="200" y="137"/>
                  </a:cxn>
                  <a:cxn ang="0">
                    <a:pos x="280" y="175"/>
                  </a:cxn>
                  <a:cxn ang="0">
                    <a:pos x="379" y="127"/>
                  </a:cxn>
                  <a:cxn ang="0">
                    <a:pos x="405" y="154"/>
                  </a:cxn>
                  <a:cxn ang="0">
                    <a:pos x="463" y="173"/>
                  </a:cxn>
                  <a:cxn ang="0">
                    <a:pos x="480" y="194"/>
                  </a:cxn>
                  <a:cxn ang="0">
                    <a:pos x="434" y="199"/>
                  </a:cxn>
                  <a:cxn ang="0">
                    <a:pos x="367" y="199"/>
                  </a:cxn>
                  <a:cxn ang="0">
                    <a:pos x="504" y="190"/>
                  </a:cxn>
                  <a:cxn ang="0">
                    <a:pos x="520" y="194"/>
                  </a:cxn>
                  <a:cxn ang="0">
                    <a:pos x="489" y="199"/>
                  </a:cxn>
                  <a:cxn ang="0">
                    <a:pos x="350" y="599"/>
                  </a:cxn>
                  <a:cxn ang="0">
                    <a:pos x="326" y="455"/>
                  </a:cxn>
                  <a:cxn ang="0">
                    <a:pos x="323" y="411"/>
                  </a:cxn>
                  <a:cxn ang="0">
                    <a:pos x="337" y="337"/>
                  </a:cxn>
                  <a:cxn ang="0">
                    <a:pos x="373" y="342"/>
                  </a:cxn>
                  <a:cxn ang="0">
                    <a:pos x="391" y="281"/>
                  </a:cxn>
                  <a:cxn ang="0">
                    <a:pos x="405" y="246"/>
                  </a:cxn>
                  <a:cxn ang="0">
                    <a:pos x="470" y="238"/>
                  </a:cxn>
                  <a:cxn ang="0">
                    <a:pos x="520" y="262"/>
                  </a:cxn>
                  <a:cxn ang="0">
                    <a:pos x="543" y="286"/>
                  </a:cxn>
                  <a:cxn ang="0">
                    <a:pos x="552" y="327"/>
                  </a:cxn>
                  <a:cxn ang="0">
                    <a:pos x="530" y="407"/>
                  </a:cxn>
                  <a:cxn ang="0">
                    <a:pos x="547" y="434"/>
                  </a:cxn>
                  <a:cxn ang="0">
                    <a:pos x="598" y="393"/>
                  </a:cxn>
                  <a:cxn ang="0">
                    <a:pos x="641" y="511"/>
                  </a:cxn>
                  <a:cxn ang="0">
                    <a:pos x="617" y="544"/>
                  </a:cxn>
                  <a:cxn ang="0">
                    <a:pos x="596" y="602"/>
                  </a:cxn>
                  <a:cxn ang="0">
                    <a:pos x="508" y="658"/>
                  </a:cxn>
                  <a:cxn ang="0">
                    <a:pos x="407" y="663"/>
                  </a:cxn>
                </a:cxnLst>
                <a:rect l="0" t="0" r="r" b="b"/>
                <a:pathLst>
                  <a:path w="644" h="674">
                    <a:moveTo>
                      <a:pt x="126" y="0"/>
                    </a:moveTo>
                    <a:lnTo>
                      <a:pt x="120" y="16"/>
                    </a:lnTo>
                    <a:lnTo>
                      <a:pt x="99" y="24"/>
                    </a:lnTo>
                    <a:lnTo>
                      <a:pt x="91" y="38"/>
                    </a:lnTo>
                    <a:lnTo>
                      <a:pt x="84" y="41"/>
                    </a:lnTo>
                    <a:lnTo>
                      <a:pt x="80" y="40"/>
                    </a:lnTo>
                    <a:lnTo>
                      <a:pt x="79" y="35"/>
                    </a:lnTo>
                    <a:lnTo>
                      <a:pt x="82" y="29"/>
                    </a:lnTo>
                    <a:lnTo>
                      <a:pt x="126" y="0"/>
                    </a:lnTo>
                    <a:close/>
                    <a:moveTo>
                      <a:pt x="135" y="94"/>
                    </a:moveTo>
                    <a:lnTo>
                      <a:pt x="138" y="86"/>
                    </a:lnTo>
                    <a:lnTo>
                      <a:pt x="154" y="76"/>
                    </a:lnTo>
                    <a:lnTo>
                      <a:pt x="185" y="70"/>
                    </a:lnTo>
                    <a:lnTo>
                      <a:pt x="191" y="76"/>
                    </a:lnTo>
                    <a:lnTo>
                      <a:pt x="190" y="79"/>
                    </a:lnTo>
                    <a:lnTo>
                      <a:pt x="176" y="82"/>
                    </a:lnTo>
                    <a:lnTo>
                      <a:pt x="156" y="101"/>
                    </a:lnTo>
                    <a:lnTo>
                      <a:pt x="144" y="125"/>
                    </a:lnTo>
                    <a:lnTo>
                      <a:pt x="138" y="113"/>
                    </a:lnTo>
                    <a:lnTo>
                      <a:pt x="128" y="111"/>
                    </a:lnTo>
                    <a:lnTo>
                      <a:pt x="128" y="100"/>
                    </a:lnTo>
                    <a:lnTo>
                      <a:pt x="135" y="94"/>
                    </a:lnTo>
                    <a:close/>
                    <a:moveTo>
                      <a:pt x="342" y="216"/>
                    </a:moveTo>
                    <a:lnTo>
                      <a:pt x="338" y="217"/>
                    </a:lnTo>
                    <a:lnTo>
                      <a:pt x="338" y="223"/>
                    </a:lnTo>
                    <a:lnTo>
                      <a:pt x="326" y="219"/>
                    </a:lnTo>
                    <a:lnTo>
                      <a:pt x="313" y="223"/>
                    </a:lnTo>
                    <a:lnTo>
                      <a:pt x="309" y="226"/>
                    </a:lnTo>
                    <a:lnTo>
                      <a:pt x="308" y="235"/>
                    </a:lnTo>
                    <a:lnTo>
                      <a:pt x="301" y="243"/>
                    </a:lnTo>
                    <a:lnTo>
                      <a:pt x="294" y="245"/>
                    </a:lnTo>
                    <a:lnTo>
                      <a:pt x="296" y="248"/>
                    </a:lnTo>
                    <a:lnTo>
                      <a:pt x="292" y="250"/>
                    </a:lnTo>
                    <a:lnTo>
                      <a:pt x="289" y="258"/>
                    </a:lnTo>
                    <a:lnTo>
                      <a:pt x="284" y="257"/>
                    </a:lnTo>
                    <a:lnTo>
                      <a:pt x="284" y="252"/>
                    </a:lnTo>
                    <a:lnTo>
                      <a:pt x="291" y="238"/>
                    </a:lnTo>
                    <a:lnTo>
                      <a:pt x="277" y="238"/>
                    </a:lnTo>
                    <a:lnTo>
                      <a:pt x="267" y="252"/>
                    </a:lnTo>
                    <a:lnTo>
                      <a:pt x="251" y="255"/>
                    </a:lnTo>
                    <a:lnTo>
                      <a:pt x="243" y="270"/>
                    </a:lnTo>
                    <a:lnTo>
                      <a:pt x="238" y="286"/>
                    </a:lnTo>
                    <a:lnTo>
                      <a:pt x="222" y="315"/>
                    </a:lnTo>
                    <a:lnTo>
                      <a:pt x="222" y="320"/>
                    </a:lnTo>
                    <a:lnTo>
                      <a:pt x="215" y="318"/>
                    </a:lnTo>
                    <a:lnTo>
                      <a:pt x="210" y="315"/>
                    </a:lnTo>
                    <a:lnTo>
                      <a:pt x="210" y="311"/>
                    </a:lnTo>
                    <a:lnTo>
                      <a:pt x="210" y="311"/>
                    </a:lnTo>
                    <a:lnTo>
                      <a:pt x="210" y="308"/>
                    </a:lnTo>
                    <a:lnTo>
                      <a:pt x="212" y="306"/>
                    </a:lnTo>
                    <a:lnTo>
                      <a:pt x="212" y="305"/>
                    </a:lnTo>
                    <a:lnTo>
                      <a:pt x="215" y="296"/>
                    </a:lnTo>
                    <a:lnTo>
                      <a:pt x="215" y="294"/>
                    </a:lnTo>
                    <a:lnTo>
                      <a:pt x="212" y="291"/>
                    </a:lnTo>
                    <a:lnTo>
                      <a:pt x="207" y="296"/>
                    </a:lnTo>
                    <a:lnTo>
                      <a:pt x="202" y="296"/>
                    </a:lnTo>
                    <a:lnTo>
                      <a:pt x="200" y="298"/>
                    </a:lnTo>
                    <a:lnTo>
                      <a:pt x="198" y="294"/>
                    </a:lnTo>
                    <a:lnTo>
                      <a:pt x="198" y="294"/>
                    </a:lnTo>
                    <a:lnTo>
                      <a:pt x="198" y="296"/>
                    </a:lnTo>
                    <a:lnTo>
                      <a:pt x="197" y="296"/>
                    </a:lnTo>
                    <a:lnTo>
                      <a:pt x="200" y="291"/>
                    </a:lnTo>
                    <a:lnTo>
                      <a:pt x="198" y="286"/>
                    </a:lnTo>
                    <a:lnTo>
                      <a:pt x="202" y="284"/>
                    </a:lnTo>
                    <a:lnTo>
                      <a:pt x="203" y="281"/>
                    </a:lnTo>
                    <a:lnTo>
                      <a:pt x="202" y="276"/>
                    </a:lnTo>
                    <a:lnTo>
                      <a:pt x="200" y="274"/>
                    </a:lnTo>
                    <a:lnTo>
                      <a:pt x="202" y="272"/>
                    </a:lnTo>
                    <a:lnTo>
                      <a:pt x="203" y="269"/>
                    </a:lnTo>
                    <a:lnTo>
                      <a:pt x="203" y="269"/>
                    </a:lnTo>
                    <a:lnTo>
                      <a:pt x="200" y="264"/>
                    </a:lnTo>
                    <a:lnTo>
                      <a:pt x="200" y="264"/>
                    </a:lnTo>
                    <a:lnTo>
                      <a:pt x="202" y="262"/>
                    </a:lnTo>
                    <a:lnTo>
                      <a:pt x="202" y="260"/>
                    </a:lnTo>
                    <a:lnTo>
                      <a:pt x="200" y="258"/>
                    </a:lnTo>
                    <a:lnTo>
                      <a:pt x="200" y="258"/>
                    </a:lnTo>
                    <a:lnTo>
                      <a:pt x="197" y="257"/>
                    </a:lnTo>
                    <a:lnTo>
                      <a:pt x="195" y="253"/>
                    </a:lnTo>
                    <a:lnTo>
                      <a:pt x="186" y="253"/>
                    </a:lnTo>
                    <a:lnTo>
                      <a:pt x="185" y="250"/>
                    </a:lnTo>
                    <a:lnTo>
                      <a:pt x="181" y="252"/>
                    </a:lnTo>
                    <a:lnTo>
                      <a:pt x="178" y="252"/>
                    </a:lnTo>
                    <a:lnTo>
                      <a:pt x="174" y="248"/>
                    </a:lnTo>
                    <a:lnTo>
                      <a:pt x="174" y="246"/>
                    </a:lnTo>
                    <a:lnTo>
                      <a:pt x="179" y="241"/>
                    </a:lnTo>
                    <a:lnTo>
                      <a:pt x="176" y="240"/>
                    </a:lnTo>
                    <a:lnTo>
                      <a:pt x="176" y="238"/>
                    </a:lnTo>
                    <a:lnTo>
                      <a:pt x="174" y="236"/>
                    </a:lnTo>
                    <a:lnTo>
                      <a:pt x="173" y="236"/>
                    </a:lnTo>
                    <a:lnTo>
                      <a:pt x="169" y="235"/>
                    </a:lnTo>
                    <a:lnTo>
                      <a:pt x="167" y="235"/>
                    </a:lnTo>
                    <a:lnTo>
                      <a:pt x="164" y="233"/>
                    </a:lnTo>
                    <a:lnTo>
                      <a:pt x="161" y="235"/>
                    </a:lnTo>
                    <a:lnTo>
                      <a:pt x="159" y="235"/>
                    </a:lnTo>
                    <a:lnTo>
                      <a:pt x="156" y="231"/>
                    </a:lnTo>
                    <a:lnTo>
                      <a:pt x="152" y="233"/>
                    </a:lnTo>
                    <a:lnTo>
                      <a:pt x="149" y="231"/>
                    </a:lnTo>
                    <a:lnTo>
                      <a:pt x="147" y="231"/>
                    </a:lnTo>
                    <a:lnTo>
                      <a:pt x="145" y="229"/>
                    </a:lnTo>
                    <a:lnTo>
                      <a:pt x="144" y="229"/>
                    </a:lnTo>
                    <a:lnTo>
                      <a:pt x="142" y="229"/>
                    </a:lnTo>
                    <a:lnTo>
                      <a:pt x="140" y="231"/>
                    </a:lnTo>
                    <a:lnTo>
                      <a:pt x="138" y="229"/>
                    </a:lnTo>
                    <a:lnTo>
                      <a:pt x="137" y="233"/>
                    </a:lnTo>
                    <a:lnTo>
                      <a:pt x="135" y="233"/>
                    </a:lnTo>
                    <a:lnTo>
                      <a:pt x="132" y="229"/>
                    </a:lnTo>
                    <a:lnTo>
                      <a:pt x="130" y="231"/>
                    </a:lnTo>
                    <a:lnTo>
                      <a:pt x="128" y="229"/>
                    </a:lnTo>
                    <a:lnTo>
                      <a:pt x="125" y="231"/>
                    </a:lnTo>
                    <a:lnTo>
                      <a:pt x="125" y="229"/>
                    </a:lnTo>
                    <a:lnTo>
                      <a:pt x="123" y="229"/>
                    </a:lnTo>
                    <a:lnTo>
                      <a:pt x="123" y="229"/>
                    </a:lnTo>
                    <a:lnTo>
                      <a:pt x="113" y="226"/>
                    </a:lnTo>
                    <a:lnTo>
                      <a:pt x="108" y="223"/>
                    </a:lnTo>
                    <a:lnTo>
                      <a:pt x="99" y="219"/>
                    </a:lnTo>
                    <a:lnTo>
                      <a:pt x="38" y="207"/>
                    </a:lnTo>
                    <a:lnTo>
                      <a:pt x="22" y="204"/>
                    </a:lnTo>
                    <a:lnTo>
                      <a:pt x="22" y="200"/>
                    </a:lnTo>
                    <a:lnTo>
                      <a:pt x="20" y="199"/>
                    </a:lnTo>
                    <a:lnTo>
                      <a:pt x="19" y="194"/>
                    </a:lnTo>
                    <a:lnTo>
                      <a:pt x="14" y="187"/>
                    </a:lnTo>
                    <a:lnTo>
                      <a:pt x="10" y="187"/>
                    </a:lnTo>
                    <a:lnTo>
                      <a:pt x="10" y="185"/>
                    </a:lnTo>
                    <a:lnTo>
                      <a:pt x="7" y="185"/>
                    </a:lnTo>
                    <a:lnTo>
                      <a:pt x="7" y="183"/>
                    </a:lnTo>
                    <a:lnTo>
                      <a:pt x="7" y="182"/>
                    </a:lnTo>
                    <a:lnTo>
                      <a:pt x="2" y="183"/>
                    </a:lnTo>
                    <a:lnTo>
                      <a:pt x="0" y="180"/>
                    </a:lnTo>
                    <a:lnTo>
                      <a:pt x="27" y="166"/>
                    </a:lnTo>
                    <a:lnTo>
                      <a:pt x="36" y="156"/>
                    </a:lnTo>
                    <a:lnTo>
                      <a:pt x="43" y="151"/>
                    </a:lnTo>
                    <a:lnTo>
                      <a:pt x="73" y="146"/>
                    </a:lnTo>
                    <a:lnTo>
                      <a:pt x="85" y="137"/>
                    </a:lnTo>
                    <a:lnTo>
                      <a:pt x="91" y="129"/>
                    </a:lnTo>
                    <a:lnTo>
                      <a:pt x="101" y="129"/>
                    </a:lnTo>
                    <a:lnTo>
                      <a:pt x="104" y="123"/>
                    </a:lnTo>
                    <a:lnTo>
                      <a:pt x="108" y="117"/>
                    </a:lnTo>
                    <a:lnTo>
                      <a:pt x="125" y="101"/>
                    </a:lnTo>
                    <a:lnTo>
                      <a:pt x="126" y="111"/>
                    </a:lnTo>
                    <a:lnTo>
                      <a:pt x="135" y="113"/>
                    </a:lnTo>
                    <a:lnTo>
                      <a:pt x="135" y="122"/>
                    </a:lnTo>
                    <a:lnTo>
                      <a:pt x="142" y="125"/>
                    </a:lnTo>
                    <a:lnTo>
                      <a:pt x="142" y="132"/>
                    </a:lnTo>
                    <a:lnTo>
                      <a:pt x="140" y="141"/>
                    </a:lnTo>
                    <a:lnTo>
                      <a:pt x="142" y="146"/>
                    </a:lnTo>
                    <a:lnTo>
                      <a:pt x="161" y="129"/>
                    </a:lnTo>
                    <a:lnTo>
                      <a:pt x="161" y="134"/>
                    </a:lnTo>
                    <a:lnTo>
                      <a:pt x="171" y="132"/>
                    </a:lnTo>
                    <a:lnTo>
                      <a:pt x="181" y="130"/>
                    </a:lnTo>
                    <a:lnTo>
                      <a:pt x="200" y="137"/>
                    </a:lnTo>
                    <a:lnTo>
                      <a:pt x="224" y="170"/>
                    </a:lnTo>
                    <a:lnTo>
                      <a:pt x="244" y="170"/>
                    </a:lnTo>
                    <a:lnTo>
                      <a:pt x="251" y="164"/>
                    </a:lnTo>
                    <a:lnTo>
                      <a:pt x="261" y="173"/>
                    </a:lnTo>
                    <a:lnTo>
                      <a:pt x="270" y="168"/>
                    </a:lnTo>
                    <a:lnTo>
                      <a:pt x="280" y="175"/>
                    </a:lnTo>
                    <a:lnTo>
                      <a:pt x="291" y="158"/>
                    </a:lnTo>
                    <a:lnTo>
                      <a:pt x="313" y="144"/>
                    </a:lnTo>
                    <a:lnTo>
                      <a:pt x="318" y="146"/>
                    </a:lnTo>
                    <a:lnTo>
                      <a:pt x="335" y="139"/>
                    </a:lnTo>
                    <a:lnTo>
                      <a:pt x="361" y="139"/>
                    </a:lnTo>
                    <a:lnTo>
                      <a:pt x="379" y="127"/>
                    </a:lnTo>
                    <a:lnTo>
                      <a:pt x="400" y="123"/>
                    </a:lnTo>
                    <a:lnTo>
                      <a:pt x="395" y="132"/>
                    </a:lnTo>
                    <a:lnTo>
                      <a:pt x="398" y="147"/>
                    </a:lnTo>
                    <a:lnTo>
                      <a:pt x="396" y="152"/>
                    </a:lnTo>
                    <a:lnTo>
                      <a:pt x="398" y="156"/>
                    </a:lnTo>
                    <a:lnTo>
                      <a:pt x="405" y="154"/>
                    </a:lnTo>
                    <a:lnTo>
                      <a:pt x="415" y="158"/>
                    </a:lnTo>
                    <a:lnTo>
                      <a:pt x="427" y="151"/>
                    </a:lnTo>
                    <a:lnTo>
                      <a:pt x="432" y="159"/>
                    </a:lnTo>
                    <a:lnTo>
                      <a:pt x="443" y="149"/>
                    </a:lnTo>
                    <a:lnTo>
                      <a:pt x="451" y="147"/>
                    </a:lnTo>
                    <a:lnTo>
                      <a:pt x="463" y="173"/>
                    </a:lnTo>
                    <a:lnTo>
                      <a:pt x="456" y="178"/>
                    </a:lnTo>
                    <a:lnTo>
                      <a:pt x="460" y="182"/>
                    </a:lnTo>
                    <a:lnTo>
                      <a:pt x="468" y="180"/>
                    </a:lnTo>
                    <a:lnTo>
                      <a:pt x="477" y="183"/>
                    </a:lnTo>
                    <a:lnTo>
                      <a:pt x="473" y="187"/>
                    </a:lnTo>
                    <a:lnTo>
                      <a:pt x="480" y="194"/>
                    </a:lnTo>
                    <a:lnTo>
                      <a:pt x="487" y="195"/>
                    </a:lnTo>
                    <a:lnTo>
                      <a:pt x="487" y="200"/>
                    </a:lnTo>
                    <a:lnTo>
                      <a:pt x="472" y="200"/>
                    </a:lnTo>
                    <a:lnTo>
                      <a:pt x="455" y="200"/>
                    </a:lnTo>
                    <a:lnTo>
                      <a:pt x="443" y="204"/>
                    </a:lnTo>
                    <a:lnTo>
                      <a:pt x="434" y="199"/>
                    </a:lnTo>
                    <a:lnTo>
                      <a:pt x="429" y="199"/>
                    </a:lnTo>
                    <a:lnTo>
                      <a:pt x="427" y="219"/>
                    </a:lnTo>
                    <a:lnTo>
                      <a:pt x="419" y="216"/>
                    </a:lnTo>
                    <a:lnTo>
                      <a:pt x="402" y="204"/>
                    </a:lnTo>
                    <a:lnTo>
                      <a:pt x="376" y="199"/>
                    </a:lnTo>
                    <a:lnTo>
                      <a:pt x="367" y="199"/>
                    </a:lnTo>
                    <a:lnTo>
                      <a:pt x="357" y="214"/>
                    </a:lnTo>
                    <a:lnTo>
                      <a:pt x="342" y="216"/>
                    </a:lnTo>
                    <a:close/>
                    <a:moveTo>
                      <a:pt x="490" y="194"/>
                    </a:moveTo>
                    <a:lnTo>
                      <a:pt x="496" y="197"/>
                    </a:lnTo>
                    <a:lnTo>
                      <a:pt x="497" y="192"/>
                    </a:lnTo>
                    <a:lnTo>
                      <a:pt x="504" y="190"/>
                    </a:lnTo>
                    <a:lnTo>
                      <a:pt x="502" y="187"/>
                    </a:lnTo>
                    <a:lnTo>
                      <a:pt x="499" y="185"/>
                    </a:lnTo>
                    <a:lnTo>
                      <a:pt x="504" y="183"/>
                    </a:lnTo>
                    <a:lnTo>
                      <a:pt x="509" y="183"/>
                    </a:lnTo>
                    <a:lnTo>
                      <a:pt x="514" y="192"/>
                    </a:lnTo>
                    <a:lnTo>
                      <a:pt x="520" y="194"/>
                    </a:lnTo>
                    <a:lnTo>
                      <a:pt x="518" y="200"/>
                    </a:lnTo>
                    <a:lnTo>
                      <a:pt x="513" y="202"/>
                    </a:lnTo>
                    <a:lnTo>
                      <a:pt x="508" y="199"/>
                    </a:lnTo>
                    <a:lnTo>
                      <a:pt x="496" y="202"/>
                    </a:lnTo>
                    <a:lnTo>
                      <a:pt x="490" y="195"/>
                    </a:lnTo>
                    <a:lnTo>
                      <a:pt x="489" y="199"/>
                    </a:lnTo>
                    <a:lnTo>
                      <a:pt x="490" y="194"/>
                    </a:lnTo>
                    <a:close/>
                    <a:moveTo>
                      <a:pt x="313" y="674"/>
                    </a:moveTo>
                    <a:lnTo>
                      <a:pt x="328" y="657"/>
                    </a:lnTo>
                    <a:lnTo>
                      <a:pt x="337" y="633"/>
                    </a:lnTo>
                    <a:lnTo>
                      <a:pt x="345" y="617"/>
                    </a:lnTo>
                    <a:lnTo>
                      <a:pt x="350" y="599"/>
                    </a:lnTo>
                    <a:lnTo>
                      <a:pt x="350" y="561"/>
                    </a:lnTo>
                    <a:lnTo>
                      <a:pt x="344" y="523"/>
                    </a:lnTo>
                    <a:lnTo>
                      <a:pt x="325" y="487"/>
                    </a:lnTo>
                    <a:lnTo>
                      <a:pt x="316" y="469"/>
                    </a:lnTo>
                    <a:lnTo>
                      <a:pt x="323" y="455"/>
                    </a:lnTo>
                    <a:lnTo>
                      <a:pt x="326" y="455"/>
                    </a:lnTo>
                    <a:lnTo>
                      <a:pt x="323" y="455"/>
                    </a:lnTo>
                    <a:lnTo>
                      <a:pt x="323" y="450"/>
                    </a:lnTo>
                    <a:lnTo>
                      <a:pt x="320" y="436"/>
                    </a:lnTo>
                    <a:lnTo>
                      <a:pt x="321" y="436"/>
                    </a:lnTo>
                    <a:lnTo>
                      <a:pt x="314" y="426"/>
                    </a:lnTo>
                    <a:lnTo>
                      <a:pt x="323" y="411"/>
                    </a:lnTo>
                    <a:lnTo>
                      <a:pt x="330" y="392"/>
                    </a:lnTo>
                    <a:lnTo>
                      <a:pt x="330" y="373"/>
                    </a:lnTo>
                    <a:lnTo>
                      <a:pt x="326" y="354"/>
                    </a:lnTo>
                    <a:lnTo>
                      <a:pt x="338" y="351"/>
                    </a:lnTo>
                    <a:lnTo>
                      <a:pt x="338" y="346"/>
                    </a:lnTo>
                    <a:lnTo>
                      <a:pt x="337" y="337"/>
                    </a:lnTo>
                    <a:lnTo>
                      <a:pt x="338" y="332"/>
                    </a:lnTo>
                    <a:lnTo>
                      <a:pt x="359" y="320"/>
                    </a:lnTo>
                    <a:lnTo>
                      <a:pt x="369" y="296"/>
                    </a:lnTo>
                    <a:lnTo>
                      <a:pt x="374" y="298"/>
                    </a:lnTo>
                    <a:lnTo>
                      <a:pt x="369" y="322"/>
                    </a:lnTo>
                    <a:lnTo>
                      <a:pt x="373" y="342"/>
                    </a:lnTo>
                    <a:lnTo>
                      <a:pt x="381" y="342"/>
                    </a:lnTo>
                    <a:lnTo>
                      <a:pt x="386" y="332"/>
                    </a:lnTo>
                    <a:lnTo>
                      <a:pt x="390" y="315"/>
                    </a:lnTo>
                    <a:lnTo>
                      <a:pt x="386" y="293"/>
                    </a:lnTo>
                    <a:lnTo>
                      <a:pt x="386" y="286"/>
                    </a:lnTo>
                    <a:lnTo>
                      <a:pt x="391" y="281"/>
                    </a:lnTo>
                    <a:lnTo>
                      <a:pt x="407" y="274"/>
                    </a:lnTo>
                    <a:lnTo>
                      <a:pt x="415" y="272"/>
                    </a:lnTo>
                    <a:lnTo>
                      <a:pt x="419" y="269"/>
                    </a:lnTo>
                    <a:lnTo>
                      <a:pt x="407" y="264"/>
                    </a:lnTo>
                    <a:lnTo>
                      <a:pt x="402" y="253"/>
                    </a:lnTo>
                    <a:lnTo>
                      <a:pt x="405" y="246"/>
                    </a:lnTo>
                    <a:lnTo>
                      <a:pt x="410" y="240"/>
                    </a:lnTo>
                    <a:lnTo>
                      <a:pt x="412" y="233"/>
                    </a:lnTo>
                    <a:lnTo>
                      <a:pt x="429" y="226"/>
                    </a:lnTo>
                    <a:lnTo>
                      <a:pt x="449" y="238"/>
                    </a:lnTo>
                    <a:lnTo>
                      <a:pt x="461" y="236"/>
                    </a:lnTo>
                    <a:lnTo>
                      <a:pt x="470" y="238"/>
                    </a:lnTo>
                    <a:lnTo>
                      <a:pt x="475" y="243"/>
                    </a:lnTo>
                    <a:lnTo>
                      <a:pt x="479" y="252"/>
                    </a:lnTo>
                    <a:lnTo>
                      <a:pt x="492" y="250"/>
                    </a:lnTo>
                    <a:lnTo>
                      <a:pt x="504" y="257"/>
                    </a:lnTo>
                    <a:lnTo>
                      <a:pt x="509" y="257"/>
                    </a:lnTo>
                    <a:lnTo>
                      <a:pt x="520" y="262"/>
                    </a:lnTo>
                    <a:lnTo>
                      <a:pt x="526" y="260"/>
                    </a:lnTo>
                    <a:lnTo>
                      <a:pt x="528" y="264"/>
                    </a:lnTo>
                    <a:lnTo>
                      <a:pt x="535" y="269"/>
                    </a:lnTo>
                    <a:lnTo>
                      <a:pt x="533" y="270"/>
                    </a:lnTo>
                    <a:lnTo>
                      <a:pt x="537" y="274"/>
                    </a:lnTo>
                    <a:lnTo>
                      <a:pt x="543" y="286"/>
                    </a:lnTo>
                    <a:lnTo>
                      <a:pt x="535" y="293"/>
                    </a:lnTo>
                    <a:lnTo>
                      <a:pt x="537" y="296"/>
                    </a:lnTo>
                    <a:lnTo>
                      <a:pt x="533" y="298"/>
                    </a:lnTo>
                    <a:lnTo>
                      <a:pt x="538" y="305"/>
                    </a:lnTo>
                    <a:lnTo>
                      <a:pt x="547" y="311"/>
                    </a:lnTo>
                    <a:lnTo>
                      <a:pt x="552" y="327"/>
                    </a:lnTo>
                    <a:lnTo>
                      <a:pt x="552" y="347"/>
                    </a:lnTo>
                    <a:lnTo>
                      <a:pt x="552" y="368"/>
                    </a:lnTo>
                    <a:lnTo>
                      <a:pt x="540" y="376"/>
                    </a:lnTo>
                    <a:lnTo>
                      <a:pt x="538" y="387"/>
                    </a:lnTo>
                    <a:lnTo>
                      <a:pt x="537" y="399"/>
                    </a:lnTo>
                    <a:lnTo>
                      <a:pt x="530" y="407"/>
                    </a:lnTo>
                    <a:lnTo>
                      <a:pt x="518" y="412"/>
                    </a:lnTo>
                    <a:lnTo>
                      <a:pt x="514" y="417"/>
                    </a:lnTo>
                    <a:lnTo>
                      <a:pt x="516" y="441"/>
                    </a:lnTo>
                    <a:lnTo>
                      <a:pt x="535" y="450"/>
                    </a:lnTo>
                    <a:lnTo>
                      <a:pt x="538" y="448"/>
                    </a:lnTo>
                    <a:lnTo>
                      <a:pt x="547" y="434"/>
                    </a:lnTo>
                    <a:lnTo>
                      <a:pt x="550" y="436"/>
                    </a:lnTo>
                    <a:lnTo>
                      <a:pt x="552" y="431"/>
                    </a:lnTo>
                    <a:lnTo>
                      <a:pt x="557" y="421"/>
                    </a:lnTo>
                    <a:lnTo>
                      <a:pt x="559" y="409"/>
                    </a:lnTo>
                    <a:lnTo>
                      <a:pt x="588" y="392"/>
                    </a:lnTo>
                    <a:lnTo>
                      <a:pt x="598" y="393"/>
                    </a:lnTo>
                    <a:lnTo>
                      <a:pt x="605" y="400"/>
                    </a:lnTo>
                    <a:lnTo>
                      <a:pt x="615" y="417"/>
                    </a:lnTo>
                    <a:lnTo>
                      <a:pt x="619" y="428"/>
                    </a:lnTo>
                    <a:lnTo>
                      <a:pt x="634" y="482"/>
                    </a:lnTo>
                    <a:lnTo>
                      <a:pt x="644" y="503"/>
                    </a:lnTo>
                    <a:lnTo>
                      <a:pt x="641" y="511"/>
                    </a:lnTo>
                    <a:lnTo>
                      <a:pt x="643" y="525"/>
                    </a:lnTo>
                    <a:lnTo>
                      <a:pt x="641" y="540"/>
                    </a:lnTo>
                    <a:lnTo>
                      <a:pt x="631" y="542"/>
                    </a:lnTo>
                    <a:lnTo>
                      <a:pt x="632" y="537"/>
                    </a:lnTo>
                    <a:lnTo>
                      <a:pt x="624" y="537"/>
                    </a:lnTo>
                    <a:lnTo>
                      <a:pt x="617" y="544"/>
                    </a:lnTo>
                    <a:lnTo>
                      <a:pt x="619" y="546"/>
                    </a:lnTo>
                    <a:lnTo>
                      <a:pt x="614" y="559"/>
                    </a:lnTo>
                    <a:lnTo>
                      <a:pt x="615" y="563"/>
                    </a:lnTo>
                    <a:lnTo>
                      <a:pt x="614" y="573"/>
                    </a:lnTo>
                    <a:lnTo>
                      <a:pt x="600" y="583"/>
                    </a:lnTo>
                    <a:lnTo>
                      <a:pt x="596" y="602"/>
                    </a:lnTo>
                    <a:lnTo>
                      <a:pt x="598" y="612"/>
                    </a:lnTo>
                    <a:lnTo>
                      <a:pt x="579" y="648"/>
                    </a:lnTo>
                    <a:lnTo>
                      <a:pt x="557" y="652"/>
                    </a:lnTo>
                    <a:lnTo>
                      <a:pt x="549" y="653"/>
                    </a:lnTo>
                    <a:lnTo>
                      <a:pt x="509" y="658"/>
                    </a:lnTo>
                    <a:lnTo>
                      <a:pt x="508" y="658"/>
                    </a:lnTo>
                    <a:lnTo>
                      <a:pt x="475" y="663"/>
                    </a:lnTo>
                    <a:lnTo>
                      <a:pt x="475" y="657"/>
                    </a:lnTo>
                    <a:lnTo>
                      <a:pt x="472" y="657"/>
                    </a:lnTo>
                    <a:lnTo>
                      <a:pt x="443" y="660"/>
                    </a:lnTo>
                    <a:lnTo>
                      <a:pt x="436" y="662"/>
                    </a:lnTo>
                    <a:lnTo>
                      <a:pt x="407" y="663"/>
                    </a:lnTo>
                    <a:lnTo>
                      <a:pt x="395" y="665"/>
                    </a:lnTo>
                    <a:lnTo>
                      <a:pt x="374" y="667"/>
                    </a:lnTo>
                    <a:lnTo>
                      <a:pt x="361" y="669"/>
                    </a:lnTo>
                    <a:lnTo>
                      <a:pt x="338" y="670"/>
                    </a:lnTo>
                    <a:lnTo>
                      <a:pt x="313" y="674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lIns="44450" tIns="44450" rIns="44450" bIns="4445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53565A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7F4384A6-6FCE-4BF4-AF66-8257C2760882}"/>
                </a:ext>
              </a:extLst>
            </p:cNvPr>
            <p:cNvSpPr/>
            <p:nvPr/>
          </p:nvSpPr>
          <p:spPr bwMode="gray">
            <a:xfrm>
              <a:off x="7018967" y="3126677"/>
              <a:ext cx="4047512" cy="1691619"/>
            </a:xfrm>
            <a:custGeom>
              <a:avLst/>
              <a:gdLst>
                <a:gd name="connsiteX0" fmla="*/ 167535 w 4806563"/>
                <a:gd name="connsiteY0" fmla="*/ 0 h 1932445"/>
                <a:gd name="connsiteX1" fmla="*/ 122723 w 4806563"/>
                <a:gd name="connsiteY1" fmla="*/ 262147 h 1932445"/>
                <a:gd name="connsiteX2" fmla="*/ 2060969 w 4806563"/>
                <a:gd name="connsiteY2" fmla="*/ 593473 h 1932445"/>
                <a:gd name="connsiteX3" fmla="*/ 2060969 w 4806563"/>
                <a:gd name="connsiteY3" fmla="*/ 944647 h 1932445"/>
                <a:gd name="connsiteX4" fmla="*/ 3469173 w 4806563"/>
                <a:gd name="connsiteY4" fmla="*/ 944647 h 1932445"/>
                <a:gd name="connsiteX5" fmla="*/ 3469173 w 4806563"/>
                <a:gd name="connsiteY5" fmla="*/ 678213 h 1932445"/>
                <a:gd name="connsiteX6" fmla="*/ 4047214 w 4806563"/>
                <a:gd name="connsiteY6" fmla="*/ 604577 h 1932445"/>
                <a:gd name="connsiteX7" fmla="*/ 4806563 w 4806563"/>
                <a:gd name="connsiteY7" fmla="*/ 552894 h 1932445"/>
                <a:gd name="connsiteX8" fmla="*/ 4802588 w 4806563"/>
                <a:gd name="connsiteY8" fmla="*/ 564821 h 1932445"/>
                <a:gd name="connsiteX9" fmla="*/ 4794636 w 4806563"/>
                <a:gd name="connsiteY9" fmla="*/ 572772 h 1932445"/>
                <a:gd name="connsiteX10" fmla="*/ 4770783 w 4806563"/>
                <a:gd name="connsiteY10" fmla="*/ 580723 h 1932445"/>
                <a:gd name="connsiteX11" fmla="*/ 4762831 w 4806563"/>
                <a:gd name="connsiteY11" fmla="*/ 588675 h 1932445"/>
                <a:gd name="connsiteX12" fmla="*/ 4742953 w 4806563"/>
                <a:gd name="connsiteY12" fmla="*/ 600602 h 1932445"/>
                <a:gd name="connsiteX13" fmla="*/ 4731026 w 4806563"/>
                <a:gd name="connsiteY13" fmla="*/ 604577 h 1932445"/>
                <a:gd name="connsiteX14" fmla="*/ 4723075 w 4806563"/>
                <a:gd name="connsiteY14" fmla="*/ 616504 h 1932445"/>
                <a:gd name="connsiteX15" fmla="*/ 4711148 w 4806563"/>
                <a:gd name="connsiteY15" fmla="*/ 628431 h 1932445"/>
                <a:gd name="connsiteX16" fmla="*/ 4691270 w 4806563"/>
                <a:gd name="connsiteY16" fmla="*/ 648310 h 1932445"/>
                <a:gd name="connsiteX17" fmla="*/ 4683318 w 4806563"/>
                <a:gd name="connsiteY17" fmla="*/ 672163 h 1932445"/>
                <a:gd name="connsiteX18" fmla="*/ 4667416 w 4806563"/>
                <a:gd name="connsiteY18" fmla="*/ 692042 h 1932445"/>
                <a:gd name="connsiteX19" fmla="*/ 4663440 w 4806563"/>
                <a:gd name="connsiteY19" fmla="*/ 703969 h 1932445"/>
                <a:gd name="connsiteX20" fmla="*/ 4611756 w 4806563"/>
                <a:gd name="connsiteY20" fmla="*/ 711920 h 1932445"/>
                <a:gd name="connsiteX21" fmla="*/ 4583927 w 4806563"/>
                <a:gd name="connsiteY21" fmla="*/ 723847 h 1932445"/>
                <a:gd name="connsiteX22" fmla="*/ 4575976 w 4806563"/>
                <a:gd name="connsiteY22" fmla="*/ 735774 h 1932445"/>
                <a:gd name="connsiteX23" fmla="*/ 4564049 w 4806563"/>
                <a:gd name="connsiteY23" fmla="*/ 775530 h 1932445"/>
                <a:gd name="connsiteX24" fmla="*/ 4552122 w 4806563"/>
                <a:gd name="connsiteY24" fmla="*/ 803360 h 1932445"/>
                <a:gd name="connsiteX25" fmla="*/ 4544170 w 4806563"/>
                <a:gd name="connsiteY25" fmla="*/ 811311 h 1932445"/>
                <a:gd name="connsiteX26" fmla="*/ 4528268 w 4806563"/>
                <a:gd name="connsiteY26" fmla="*/ 835165 h 1932445"/>
                <a:gd name="connsiteX27" fmla="*/ 4516341 w 4806563"/>
                <a:gd name="connsiteY27" fmla="*/ 839141 h 1932445"/>
                <a:gd name="connsiteX28" fmla="*/ 4508390 w 4806563"/>
                <a:gd name="connsiteY28" fmla="*/ 851068 h 1932445"/>
                <a:gd name="connsiteX29" fmla="*/ 4488511 w 4806563"/>
                <a:gd name="connsiteY29" fmla="*/ 866970 h 1932445"/>
                <a:gd name="connsiteX30" fmla="*/ 4480560 w 4806563"/>
                <a:gd name="connsiteY30" fmla="*/ 878897 h 1932445"/>
                <a:gd name="connsiteX31" fmla="*/ 4460682 w 4806563"/>
                <a:gd name="connsiteY31" fmla="*/ 894800 h 1932445"/>
                <a:gd name="connsiteX32" fmla="*/ 4436828 w 4806563"/>
                <a:gd name="connsiteY32" fmla="*/ 926605 h 1932445"/>
                <a:gd name="connsiteX33" fmla="*/ 4412974 w 4806563"/>
                <a:gd name="connsiteY33" fmla="*/ 934557 h 1932445"/>
                <a:gd name="connsiteX34" fmla="*/ 4401047 w 4806563"/>
                <a:gd name="connsiteY34" fmla="*/ 958410 h 1932445"/>
                <a:gd name="connsiteX35" fmla="*/ 4393096 w 4806563"/>
                <a:gd name="connsiteY35" fmla="*/ 970337 h 1932445"/>
                <a:gd name="connsiteX36" fmla="*/ 4385144 w 4806563"/>
                <a:gd name="connsiteY36" fmla="*/ 978289 h 1932445"/>
                <a:gd name="connsiteX37" fmla="*/ 4381169 w 4806563"/>
                <a:gd name="connsiteY37" fmla="*/ 990216 h 1932445"/>
                <a:gd name="connsiteX38" fmla="*/ 4373217 w 4806563"/>
                <a:gd name="connsiteY38" fmla="*/ 1002143 h 1932445"/>
                <a:gd name="connsiteX39" fmla="*/ 4369242 w 4806563"/>
                <a:gd name="connsiteY39" fmla="*/ 1014070 h 1932445"/>
                <a:gd name="connsiteX40" fmla="*/ 4361290 w 4806563"/>
                <a:gd name="connsiteY40" fmla="*/ 1037923 h 1932445"/>
                <a:gd name="connsiteX41" fmla="*/ 4349363 w 4806563"/>
                <a:gd name="connsiteY41" fmla="*/ 1141290 h 1932445"/>
                <a:gd name="connsiteX42" fmla="*/ 4357315 w 4806563"/>
                <a:gd name="connsiteY42" fmla="*/ 1196950 h 1932445"/>
                <a:gd name="connsiteX43" fmla="*/ 4361290 w 4806563"/>
                <a:gd name="connsiteY43" fmla="*/ 1216828 h 1932445"/>
                <a:gd name="connsiteX44" fmla="*/ 4373217 w 4806563"/>
                <a:gd name="connsiteY44" fmla="*/ 1244657 h 1932445"/>
                <a:gd name="connsiteX45" fmla="*/ 4377193 w 4806563"/>
                <a:gd name="connsiteY45" fmla="*/ 1256584 h 1932445"/>
                <a:gd name="connsiteX46" fmla="*/ 4389120 w 4806563"/>
                <a:gd name="connsiteY46" fmla="*/ 1292365 h 1932445"/>
                <a:gd name="connsiteX47" fmla="*/ 4401047 w 4806563"/>
                <a:gd name="connsiteY47" fmla="*/ 1312243 h 1932445"/>
                <a:gd name="connsiteX48" fmla="*/ 4412974 w 4806563"/>
                <a:gd name="connsiteY48" fmla="*/ 1336097 h 1932445"/>
                <a:gd name="connsiteX49" fmla="*/ 4428876 w 4806563"/>
                <a:gd name="connsiteY49" fmla="*/ 1359951 h 1932445"/>
                <a:gd name="connsiteX50" fmla="*/ 4432852 w 4806563"/>
                <a:gd name="connsiteY50" fmla="*/ 1371878 h 1932445"/>
                <a:gd name="connsiteX51" fmla="*/ 4456706 w 4806563"/>
                <a:gd name="connsiteY51" fmla="*/ 1395732 h 1932445"/>
                <a:gd name="connsiteX52" fmla="*/ 4464657 w 4806563"/>
                <a:gd name="connsiteY52" fmla="*/ 1407659 h 1932445"/>
                <a:gd name="connsiteX53" fmla="*/ 4484536 w 4806563"/>
                <a:gd name="connsiteY53" fmla="*/ 1427537 h 1932445"/>
                <a:gd name="connsiteX54" fmla="*/ 4492487 w 4806563"/>
                <a:gd name="connsiteY54" fmla="*/ 1439464 h 1932445"/>
                <a:gd name="connsiteX55" fmla="*/ 4512365 w 4806563"/>
                <a:gd name="connsiteY55" fmla="*/ 1455367 h 1932445"/>
                <a:gd name="connsiteX56" fmla="*/ 4508390 w 4806563"/>
                <a:gd name="connsiteY56" fmla="*/ 1467294 h 1932445"/>
                <a:gd name="connsiteX57" fmla="*/ 4512365 w 4806563"/>
                <a:gd name="connsiteY57" fmla="*/ 1511026 h 1932445"/>
                <a:gd name="connsiteX58" fmla="*/ 4532243 w 4806563"/>
                <a:gd name="connsiteY58" fmla="*/ 1526929 h 1932445"/>
                <a:gd name="connsiteX59" fmla="*/ 4544170 w 4806563"/>
                <a:gd name="connsiteY59" fmla="*/ 1534880 h 1932445"/>
                <a:gd name="connsiteX60" fmla="*/ 4548146 w 4806563"/>
                <a:gd name="connsiteY60" fmla="*/ 1546807 h 1932445"/>
                <a:gd name="connsiteX61" fmla="*/ 4560073 w 4806563"/>
                <a:gd name="connsiteY61" fmla="*/ 1554758 h 1932445"/>
                <a:gd name="connsiteX62" fmla="*/ 4583927 w 4806563"/>
                <a:gd name="connsiteY62" fmla="*/ 1582588 h 1932445"/>
                <a:gd name="connsiteX63" fmla="*/ 4591878 w 4806563"/>
                <a:gd name="connsiteY63" fmla="*/ 1610417 h 1932445"/>
                <a:gd name="connsiteX64" fmla="*/ 4611756 w 4806563"/>
                <a:gd name="connsiteY64" fmla="*/ 1630296 h 1932445"/>
                <a:gd name="connsiteX65" fmla="*/ 4615732 w 4806563"/>
                <a:gd name="connsiteY65" fmla="*/ 1689930 h 1932445"/>
                <a:gd name="connsiteX66" fmla="*/ 4611756 w 4806563"/>
                <a:gd name="connsiteY66" fmla="*/ 1757517 h 1932445"/>
                <a:gd name="connsiteX67" fmla="*/ 4611756 w 4806563"/>
                <a:gd name="connsiteY67" fmla="*/ 1805224 h 1932445"/>
                <a:gd name="connsiteX68" fmla="*/ 4599830 w 4806563"/>
                <a:gd name="connsiteY68" fmla="*/ 1856908 h 1932445"/>
                <a:gd name="connsiteX69" fmla="*/ 4595854 w 4806563"/>
                <a:gd name="connsiteY69" fmla="*/ 1880762 h 1932445"/>
                <a:gd name="connsiteX70" fmla="*/ 4583927 w 4806563"/>
                <a:gd name="connsiteY70" fmla="*/ 1884737 h 1932445"/>
                <a:gd name="connsiteX71" fmla="*/ 4564049 w 4806563"/>
                <a:gd name="connsiteY71" fmla="*/ 1900640 h 1932445"/>
                <a:gd name="connsiteX72" fmla="*/ 4536219 w 4806563"/>
                <a:gd name="connsiteY72" fmla="*/ 1904616 h 1932445"/>
                <a:gd name="connsiteX73" fmla="*/ 4524292 w 4806563"/>
                <a:gd name="connsiteY73" fmla="*/ 1900640 h 1932445"/>
                <a:gd name="connsiteX74" fmla="*/ 4520316 w 4806563"/>
                <a:gd name="connsiteY74" fmla="*/ 1888713 h 1932445"/>
                <a:gd name="connsiteX75" fmla="*/ 4504414 w 4806563"/>
                <a:gd name="connsiteY75" fmla="*/ 1864859 h 1932445"/>
                <a:gd name="connsiteX76" fmla="*/ 4496463 w 4806563"/>
                <a:gd name="connsiteY76" fmla="*/ 1837030 h 1932445"/>
                <a:gd name="connsiteX77" fmla="*/ 4488511 w 4806563"/>
                <a:gd name="connsiteY77" fmla="*/ 1829078 h 1932445"/>
                <a:gd name="connsiteX78" fmla="*/ 4476584 w 4806563"/>
                <a:gd name="connsiteY78" fmla="*/ 1825103 h 1932445"/>
                <a:gd name="connsiteX79" fmla="*/ 4452730 w 4806563"/>
                <a:gd name="connsiteY79" fmla="*/ 1817151 h 1932445"/>
                <a:gd name="connsiteX80" fmla="*/ 4428876 w 4806563"/>
                <a:gd name="connsiteY80" fmla="*/ 1813176 h 1932445"/>
                <a:gd name="connsiteX81" fmla="*/ 4420925 w 4806563"/>
                <a:gd name="connsiteY81" fmla="*/ 1789322 h 1932445"/>
                <a:gd name="connsiteX82" fmla="*/ 4412974 w 4806563"/>
                <a:gd name="connsiteY82" fmla="*/ 1753541 h 1932445"/>
                <a:gd name="connsiteX83" fmla="*/ 4389120 w 4806563"/>
                <a:gd name="connsiteY83" fmla="*/ 1749565 h 1932445"/>
                <a:gd name="connsiteX84" fmla="*/ 4377193 w 4806563"/>
                <a:gd name="connsiteY84" fmla="*/ 1745590 h 1932445"/>
                <a:gd name="connsiteX85" fmla="*/ 4369242 w 4806563"/>
                <a:gd name="connsiteY85" fmla="*/ 1737638 h 1932445"/>
                <a:gd name="connsiteX86" fmla="*/ 4357315 w 4806563"/>
                <a:gd name="connsiteY86" fmla="*/ 1729687 h 1932445"/>
                <a:gd name="connsiteX87" fmla="*/ 4353339 w 4806563"/>
                <a:gd name="connsiteY87" fmla="*/ 1717760 h 1932445"/>
                <a:gd name="connsiteX88" fmla="*/ 4341412 w 4806563"/>
                <a:gd name="connsiteY88" fmla="*/ 1709809 h 1932445"/>
                <a:gd name="connsiteX89" fmla="*/ 4325510 w 4806563"/>
                <a:gd name="connsiteY89" fmla="*/ 1685955 h 1932445"/>
                <a:gd name="connsiteX90" fmla="*/ 4317558 w 4806563"/>
                <a:gd name="connsiteY90" fmla="*/ 1678003 h 1932445"/>
                <a:gd name="connsiteX91" fmla="*/ 4309607 w 4806563"/>
                <a:gd name="connsiteY91" fmla="*/ 1654150 h 1932445"/>
                <a:gd name="connsiteX92" fmla="*/ 4301656 w 4806563"/>
                <a:gd name="connsiteY92" fmla="*/ 1642223 h 1932445"/>
                <a:gd name="connsiteX93" fmla="*/ 4293704 w 4806563"/>
                <a:gd name="connsiteY93" fmla="*/ 1634271 h 1932445"/>
                <a:gd name="connsiteX94" fmla="*/ 4297680 w 4806563"/>
                <a:gd name="connsiteY94" fmla="*/ 1622344 h 1932445"/>
                <a:gd name="connsiteX95" fmla="*/ 4309607 w 4806563"/>
                <a:gd name="connsiteY95" fmla="*/ 1614393 h 1932445"/>
                <a:gd name="connsiteX96" fmla="*/ 4321534 w 4806563"/>
                <a:gd name="connsiteY96" fmla="*/ 1590539 h 1932445"/>
                <a:gd name="connsiteX97" fmla="*/ 4317558 w 4806563"/>
                <a:gd name="connsiteY97" fmla="*/ 1578612 h 1932445"/>
                <a:gd name="connsiteX98" fmla="*/ 4297680 w 4806563"/>
                <a:gd name="connsiteY98" fmla="*/ 1582588 h 1932445"/>
                <a:gd name="connsiteX99" fmla="*/ 4285753 w 4806563"/>
                <a:gd name="connsiteY99" fmla="*/ 1586563 h 1932445"/>
                <a:gd name="connsiteX100" fmla="*/ 4281777 w 4806563"/>
                <a:gd name="connsiteY100" fmla="*/ 1602466 h 1932445"/>
                <a:gd name="connsiteX101" fmla="*/ 4277802 w 4806563"/>
                <a:gd name="connsiteY101" fmla="*/ 1550783 h 1932445"/>
                <a:gd name="connsiteX102" fmla="*/ 4277802 w 4806563"/>
                <a:gd name="connsiteY102" fmla="*/ 1491148 h 1932445"/>
                <a:gd name="connsiteX103" fmla="*/ 4269850 w 4806563"/>
                <a:gd name="connsiteY103" fmla="*/ 1483197 h 1932445"/>
                <a:gd name="connsiteX104" fmla="*/ 4265875 w 4806563"/>
                <a:gd name="connsiteY104" fmla="*/ 1435489 h 1932445"/>
                <a:gd name="connsiteX105" fmla="*/ 4261899 w 4806563"/>
                <a:gd name="connsiteY105" fmla="*/ 1423562 h 1932445"/>
                <a:gd name="connsiteX106" fmla="*/ 4253948 w 4806563"/>
                <a:gd name="connsiteY106" fmla="*/ 1415610 h 1932445"/>
                <a:gd name="connsiteX107" fmla="*/ 4234070 w 4806563"/>
                <a:gd name="connsiteY107" fmla="*/ 1411635 h 1932445"/>
                <a:gd name="connsiteX108" fmla="*/ 4222143 w 4806563"/>
                <a:gd name="connsiteY108" fmla="*/ 1403683 h 1932445"/>
                <a:gd name="connsiteX109" fmla="*/ 4182386 w 4806563"/>
                <a:gd name="connsiteY109" fmla="*/ 1371878 h 1932445"/>
                <a:gd name="connsiteX110" fmla="*/ 4162508 w 4806563"/>
                <a:gd name="connsiteY110" fmla="*/ 1352000 h 1932445"/>
                <a:gd name="connsiteX111" fmla="*/ 4138654 w 4806563"/>
                <a:gd name="connsiteY111" fmla="*/ 1344049 h 1932445"/>
                <a:gd name="connsiteX112" fmla="*/ 4118776 w 4806563"/>
                <a:gd name="connsiteY112" fmla="*/ 1324170 h 1932445"/>
                <a:gd name="connsiteX113" fmla="*/ 4106849 w 4806563"/>
                <a:gd name="connsiteY113" fmla="*/ 1316219 h 1932445"/>
                <a:gd name="connsiteX114" fmla="*/ 4086970 w 4806563"/>
                <a:gd name="connsiteY114" fmla="*/ 1304292 h 1932445"/>
                <a:gd name="connsiteX115" fmla="*/ 4063116 w 4806563"/>
                <a:gd name="connsiteY115" fmla="*/ 1312243 h 1932445"/>
                <a:gd name="connsiteX116" fmla="*/ 4047214 w 4806563"/>
                <a:gd name="connsiteY116" fmla="*/ 1336097 h 1932445"/>
                <a:gd name="connsiteX117" fmla="*/ 4039263 w 4806563"/>
                <a:gd name="connsiteY117" fmla="*/ 1344049 h 1932445"/>
                <a:gd name="connsiteX118" fmla="*/ 4031311 w 4806563"/>
                <a:gd name="connsiteY118" fmla="*/ 1367903 h 1932445"/>
                <a:gd name="connsiteX119" fmla="*/ 4019384 w 4806563"/>
                <a:gd name="connsiteY119" fmla="*/ 1371878 h 1932445"/>
                <a:gd name="connsiteX120" fmla="*/ 3991555 w 4806563"/>
                <a:gd name="connsiteY120" fmla="*/ 1375854 h 1932445"/>
                <a:gd name="connsiteX121" fmla="*/ 3967701 w 4806563"/>
                <a:gd name="connsiteY121" fmla="*/ 1363927 h 1932445"/>
                <a:gd name="connsiteX122" fmla="*/ 3963725 w 4806563"/>
                <a:gd name="connsiteY122" fmla="*/ 1352000 h 1932445"/>
                <a:gd name="connsiteX123" fmla="*/ 3939871 w 4806563"/>
                <a:gd name="connsiteY123" fmla="*/ 1344049 h 1932445"/>
                <a:gd name="connsiteX124" fmla="*/ 3927944 w 4806563"/>
                <a:gd name="connsiteY124" fmla="*/ 1336097 h 1932445"/>
                <a:gd name="connsiteX125" fmla="*/ 3904090 w 4806563"/>
                <a:gd name="connsiteY125" fmla="*/ 1324170 h 1932445"/>
                <a:gd name="connsiteX126" fmla="*/ 3892163 w 4806563"/>
                <a:gd name="connsiteY126" fmla="*/ 1320195 h 1932445"/>
                <a:gd name="connsiteX127" fmla="*/ 3868310 w 4806563"/>
                <a:gd name="connsiteY127" fmla="*/ 1304292 h 1932445"/>
                <a:gd name="connsiteX128" fmla="*/ 3792772 w 4806563"/>
                <a:gd name="connsiteY128" fmla="*/ 1300317 h 1932445"/>
                <a:gd name="connsiteX129" fmla="*/ 3737113 w 4806563"/>
                <a:gd name="connsiteY129" fmla="*/ 1308268 h 1932445"/>
                <a:gd name="connsiteX130" fmla="*/ 3725186 w 4806563"/>
                <a:gd name="connsiteY130" fmla="*/ 1312243 h 1932445"/>
                <a:gd name="connsiteX131" fmla="*/ 3717235 w 4806563"/>
                <a:gd name="connsiteY131" fmla="*/ 1320195 h 1932445"/>
                <a:gd name="connsiteX132" fmla="*/ 3681454 w 4806563"/>
                <a:gd name="connsiteY132" fmla="*/ 1324170 h 1932445"/>
                <a:gd name="connsiteX133" fmla="*/ 3665551 w 4806563"/>
                <a:gd name="connsiteY133" fmla="*/ 1328146 h 1932445"/>
                <a:gd name="connsiteX134" fmla="*/ 3661576 w 4806563"/>
                <a:gd name="connsiteY134" fmla="*/ 1316219 h 1932445"/>
                <a:gd name="connsiteX135" fmla="*/ 3657600 w 4806563"/>
                <a:gd name="connsiteY135" fmla="*/ 1304292 h 1932445"/>
                <a:gd name="connsiteX136" fmla="*/ 3649649 w 4806563"/>
                <a:gd name="connsiteY136" fmla="*/ 1280438 h 1932445"/>
                <a:gd name="connsiteX137" fmla="*/ 3625795 w 4806563"/>
                <a:gd name="connsiteY137" fmla="*/ 1276463 h 1932445"/>
                <a:gd name="connsiteX138" fmla="*/ 3617843 w 4806563"/>
                <a:gd name="connsiteY138" fmla="*/ 1284414 h 1932445"/>
                <a:gd name="connsiteX139" fmla="*/ 3562184 w 4806563"/>
                <a:gd name="connsiteY139" fmla="*/ 1320195 h 1932445"/>
                <a:gd name="connsiteX140" fmla="*/ 3550257 w 4806563"/>
                <a:gd name="connsiteY140" fmla="*/ 1316219 h 1932445"/>
                <a:gd name="connsiteX141" fmla="*/ 3526403 w 4806563"/>
                <a:gd name="connsiteY141" fmla="*/ 1308268 h 1932445"/>
                <a:gd name="connsiteX142" fmla="*/ 3510501 w 4806563"/>
                <a:gd name="connsiteY142" fmla="*/ 1304292 h 1932445"/>
                <a:gd name="connsiteX143" fmla="*/ 3498574 w 4806563"/>
                <a:gd name="connsiteY143" fmla="*/ 1312243 h 1932445"/>
                <a:gd name="connsiteX144" fmla="*/ 3466769 w 4806563"/>
                <a:gd name="connsiteY144" fmla="*/ 1316219 h 1932445"/>
                <a:gd name="connsiteX145" fmla="*/ 3446890 w 4806563"/>
                <a:gd name="connsiteY145" fmla="*/ 1348024 h 1932445"/>
                <a:gd name="connsiteX146" fmla="*/ 3442915 w 4806563"/>
                <a:gd name="connsiteY146" fmla="*/ 1383805 h 1932445"/>
                <a:gd name="connsiteX147" fmla="*/ 3466769 w 4806563"/>
                <a:gd name="connsiteY147" fmla="*/ 1379830 h 1932445"/>
                <a:gd name="connsiteX148" fmla="*/ 3486647 w 4806563"/>
                <a:gd name="connsiteY148" fmla="*/ 1375854 h 1932445"/>
                <a:gd name="connsiteX149" fmla="*/ 3486647 w 4806563"/>
                <a:gd name="connsiteY149" fmla="*/ 1399708 h 1932445"/>
                <a:gd name="connsiteX150" fmla="*/ 3466769 w 4806563"/>
                <a:gd name="connsiteY150" fmla="*/ 1403683 h 1932445"/>
                <a:gd name="connsiteX151" fmla="*/ 3462793 w 4806563"/>
                <a:gd name="connsiteY151" fmla="*/ 1415610 h 1932445"/>
                <a:gd name="connsiteX152" fmla="*/ 3470744 w 4806563"/>
                <a:gd name="connsiteY152" fmla="*/ 1443440 h 1932445"/>
                <a:gd name="connsiteX153" fmla="*/ 3506525 w 4806563"/>
                <a:gd name="connsiteY153" fmla="*/ 1463318 h 1932445"/>
                <a:gd name="connsiteX154" fmla="*/ 3518452 w 4806563"/>
                <a:gd name="connsiteY154" fmla="*/ 1467294 h 1932445"/>
                <a:gd name="connsiteX155" fmla="*/ 3542306 w 4806563"/>
                <a:gd name="connsiteY155" fmla="*/ 1475245 h 1932445"/>
                <a:gd name="connsiteX156" fmla="*/ 3534355 w 4806563"/>
                <a:gd name="connsiteY156" fmla="*/ 1499099 h 1932445"/>
                <a:gd name="connsiteX157" fmla="*/ 3526403 w 4806563"/>
                <a:gd name="connsiteY157" fmla="*/ 1491148 h 1932445"/>
                <a:gd name="connsiteX158" fmla="*/ 3514476 w 4806563"/>
                <a:gd name="connsiteY158" fmla="*/ 1487172 h 1932445"/>
                <a:gd name="connsiteX159" fmla="*/ 3466769 w 4806563"/>
                <a:gd name="connsiteY159" fmla="*/ 1479221 h 1932445"/>
                <a:gd name="connsiteX160" fmla="*/ 3454842 w 4806563"/>
                <a:gd name="connsiteY160" fmla="*/ 1471270 h 1932445"/>
                <a:gd name="connsiteX161" fmla="*/ 3434963 w 4806563"/>
                <a:gd name="connsiteY161" fmla="*/ 1443440 h 1932445"/>
                <a:gd name="connsiteX162" fmla="*/ 3423036 w 4806563"/>
                <a:gd name="connsiteY162" fmla="*/ 1467294 h 1932445"/>
                <a:gd name="connsiteX163" fmla="*/ 3430988 w 4806563"/>
                <a:gd name="connsiteY163" fmla="*/ 1475245 h 1932445"/>
                <a:gd name="connsiteX164" fmla="*/ 3423036 w 4806563"/>
                <a:gd name="connsiteY164" fmla="*/ 1483197 h 1932445"/>
                <a:gd name="connsiteX165" fmla="*/ 3411110 w 4806563"/>
                <a:gd name="connsiteY165" fmla="*/ 1503075 h 1932445"/>
                <a:gd name="connsiteX166" fmla="*/ 3403158 w 4806563"/>
                <a:gd name="connsiteY166" fmla="*/ 1479221 h 1932445"/>
                <a:gd name="connsiteX167" fmla="*/ 3387256 w 4806563"/>
                <a:gd name="connsiteY167" fmla="*/ 1475245 h 1932445"/>
                <a:gd name="connsiteX168" fmla="*/ 3367377 w 4806563"/>
                <a:gd name="connsiteY168" fmla="*/ 1491148 h 1932445"/>
                <a:gd name="connsiteX169" fmla="*/ 3355450 w 4806563"/>
                <a:gd name="connsiteY169" fmla="*/ 1511026 h 1932445"/>
                <a:gd name="connsiteX170" fmla="*/ 3327621 w 4806563"/>
                <a:gd name="connsiteY170" fmla="*/ 1515002 h 1932445"/>
                <a:gd name="connsiteX171" fmla="*/ 3295816 w 4806563"/>
                <a:gd name="connsiteY171" fmla="*/ 1491148 h 1932445"/>
                <a:gd name="connsiteX172" fmla="*/ 3287864 w 4806563"/>
                <a:gd name="connsiteY172" fmla="*/ 1483197 h 1932445"/>
                <a:gd name="connsiteX173" fmla="*/ 3295816 w 4806563"/>
                <a:gd name="connsiteY173" fmla="*/ 1475245 h 1932445"/>
                <a:gd name="connsiteX174" fmla="*/ 3287864 w 4806563"/>
                <a:gd name="connsiteY174" fmla="*/ 1463318 h 1932445"/>
                <a:gd name="connsiteX175" fmla="*/ 3275937 w 4806563"/>
                <a:gd name="connsiteY175" fmla="*/ 1459343 h 1932445"/>
                <a:gd name="connsiteX176" fmla="*/ 3267986 w 4806563"/>
                <a:gd name="connsiteY176" fmla="*/ 1451391 h 1932445"/>
                <a:gd name="connsiteX177" fmla="*/ 3256059 w 4806563"/>
                <a:gd name="connsiteY177" fmla="*/ 1447416 h 1932445"/>
                <a:gd name="connsiteX178" fmla="*/ 3252083 w 4806563"/>
                <a:gd name="connsiteY178" fmla="*/ 1435489 h 1932445"/>
                <a:gd name="connsiteX179" fmla="*/ 3220278 w 4806563"/>
                <a:gd name="connsiteY179" fmla="*/ 1431513 h 1932445"/>
                <a:gd name="connsiteX180" fmla="*/ 3200400 w 4806563"/>
                <a:gd name="connsiteY180" fmla="*/ 1427537 h 1932445"/>
                <a:gd name="connsiteX181" fmla="*/ 3188473 w 4806563"/>
                <a:gd name="connsiteY181" fmla="*/ 1431513 h 1932445"/>
                <a:gd name="connsiteX182" fmla="*/ 3184497 w 4806563"/>
                <a:gd name="connsiteY182" fmla="*/ 1443440 h 1932445"/>
                <a:gd name="connsiteX183" fmla="*/ 3168595 w 4806563"/>
                <a:gd name="connsiteY183" fmla="*/ 1447416 h 1932445"/>
                <a:gd name="connsiteX184" fmla="*/ 3132814 w 4806563"/>
                <a:gd name="connsiteY184" fmla="*/ 1439464 h 1932445"/>
                <a:gd name="connsiteX185" fmla="*/ 3120887 w 4806563"/>
                <a:gd name="connsiteY185" fmla="*/ 1435489 h 1932445"/>
                <a:gd name="connsiteX186" fmla="*/ 3085106 w 4806563"/>
                <a:gd name="connsiteY186" fmla="*/ 1423562 h 1932445"/>
                <a:gd name="connsiteX187" fmla="*/ 3025471 w 4806563"/>
                <a:gd name="connsiteY187" fmla="*/ 1419586 h 1932445"/>
                <a:gd name="connsiteX188" fmla="*/ 3009569 w 4806563"/>
                <a:gd name="connsiteY188" fmla="*/ 1423562 h 1932445"/>
                <a:gd name="connsiteX189" fmla="*/ 2989690 w 4806563"/>
                <a:gd name="connsiteY189" fmla="*/ 1427537 h 1932445"/>
                <a:gd name="connsiteX190" fmla="*/ 2977763 w 4806563"/>
                <a:gd name="connsiteY190" fmla="*/ 1431513 h 1932445"/>
                <a:gd name="connsiteX191" fmla="*/ 2930056 w 4806563"/>
                <a:gd name="connsiteY191" fmla="*/ 1443440 h 1932445"/>
                <a:gd name="connsiteX192" fmla="*/ 2918129 w 4806563"/>
                <a:gd name="connsiteY192" fmla="*/ 1451391 h 1932445"/>
                <a:gd name="connsiteX193" fmla="*/ 2878372 w 4806563"/>
                <a:gd name="connsiteY193" fmla="*/ 1463318 h 1932445"/>
                <a:gd name="connsiteX194" fmla="*/ 2870421 w 4806563"/>
                <a:gd name="connsiteY194" fmla="*/ 1471270 h 1932445"/>
                <a:gd name="connsiteX195" fmla="*/ 2850543 w 4806563"/>
                <a:gd name="connsiteY195" fmla="*/ 1483197 h 1932445"/>
                <a:gd name="connsiteX196" fmla="*/ 2826689 w 4806563"/>
                <a:gd name="connsiteY196" fmla="*/ 1491148 h 1932445"/>
                <a:gd name="connsiteX197" fmla="*/ 2810786 w 4806563"/>
                <a:gd name="connsiteY197" fmla="*/ 1511026 h 1932445"/>
                <a:gd name="connsiteX198" fmla="*/ 2798859 w 4806563"/>
                <a:gd name="connsiteY198" fmla="*/ 1518977 h 1932445"/>
                <a:gd name="connsiteX199" fmla="*/ 2786932 w 4806563"/>
                <a:gd name="connsiteY199" fmla="*/ 1522953 h 1932445"/>
                <a:gd name="connsiteX200" fmla="*/ 2778981 w 4806563"/>
                <a:gd name="connsiteY200" fmla="*/ 1534880 h 1932445"/>
                <a:gd name="connsiteX201" fmla="*/ 2759103 w 4806563"/>
                <a:gd name="connsiteY201" fmla="*/ 1550783 h 1932445"/>
                <a:gd name="connsiteX202" fmla="*/ 2747176 w 4806563"/>
                <a:gd name="connsiteY202" fmla="*/ 1558734 h 1932445"/>
                <a:gd name="connsiteX203" fmla="*/ 2731273 w 4806563"/>
                <a:gd name="connsiteY203" fmla="*/ 1578612 h 1932445"/>
                <a:gd name="connsiteX204" fmla="*/ 2727297 w 4806563"/>
                <a:gd name="connsiteY204" fmla="*/ 1590539 h 1932445"/>
                <a:gd name="connsiteX205" fmla="*/ 2699468 w 4806563"/>
                <a:gd name="connsiteY205" fmla="*/ 1594515 h 1932445"/>
                <a:gd name="connsiteX206" fmla="*/ 2683565 w 4806563"/>
                <a:gd name="connsiteY206" fmla="*/ 1598490 h 1932445"/>
                <a:gd name="connsiteX207" fmla="*/ 2651760 w 4806563"/>
                <a:gd name="connsiteY207" fmla="*/ 1602466 h 1932445"/>
                <a:gd name="connsiteX208" fmla="*/ 2639833 w 4806563"/>
                <a:gd name="connsiteY208" fmla="*/ 1610417 h 1932445"/>
                <a:gd name="connsiteX209" fmla="*/ 2623930 w 4806563"/>
                <a:gd name="connsiteY209" fmla="*/ 1618369 h 1932445"/>
                <a:gd name="connsiteX210" fmla="*/ 2588150 w 4806563"/>
                <a:gd name="connsiteY210" fmla="*/ 1638247 h 1932445"/>
                <a:gd name="connsiteX211" fmla="*/ 2564296 w 4806563"/>
                <a:gd name="connsiteY211" fmla="*/ 1670052 h 1932445"/>
                <a:gd name="connsiteX212" fmla="*/ 2544417 w 4806563"/>
                <a:gd name="connsiteY212" fmla="*/ 1681979 h 1932445"/>
                <a:gd name="connsiteX213" fmla="*/ 2552369 w 4806563"/>
                <a:gd name="connsiteY213" fmla="*/ 1705833 h 1932445"/>
                <a:gd name="connsiteX214" fmla="*/ 2548393 w 4806563"/>
                <a:gd name="connsiteY214" fmla="*/ 1737638 h 1932445"/>
                <a:gd name="connsiteX215" fmla="*/ 2544417 w 4806563"/>
                <a:gd name="connsiteY215" fmla="*/ 1749565 h 1932445"/>
                <a:gd name="connsiteX216" fmla="*/ 2532490 w 4806563"/>
                <a:gd name="connsiteY216" fmla="*/ 1793297 h 1932445"/>
                <a:gd name="connsiteX217" fmla="*/ 2528515 w 4806563"/>
                <a:gd name="connsiteY217" fmla="*/ 1817151 h 1932445"/>
                <a:gd name="connsiteX218" fmla="*/ 2532490 w 4806563"/>
                <a:gd name="connsiteY218" fmla="*/ 1829078 h 1932445"/>
                <a:gd name="connsiteX219" fmla="*/ 2536466 w 4806563"/>
                <a:gd name="connsiteY219" fmla="*/ 1884737 h 1932445"/>
                <a:gd name="connsiteX220" fmla="*/ 2544417 w 4806563"/>
                <a:gd name="connsiteY220" fmla="*/ 1896664 h 1932445"/>
                <a:gd name="connsiteX221" fmla="*/ 2552369 w 4806563"/>
                <a:gd name="connsiteY221" fmla="*/ 1928470 h 1932445"/>
                <a:gd name="connsiteX222" fmla="*/ 2508636 w 4806563"/>
                <a:gd name="connsiteY222" fmla="*/ 1924494 h 1932445"/>
                <a:gd name="connsiteX223" fmla="*/ 2452977 w 4806563"/>
                <a:gd name="connsiteY223" fmla="*/ 1912567 h 1932445"/>
                <a:gd name="connsiteX224" fmla="*/ 2433099 w 4806563"/>
                <a:gd name="connsiteY224" fmla="*/ 1908591 h 1932445"/>
                <a:gd name="connsiteX225" fmla="*/ 2405270 w 4806563"/>
                <a:gd name="connsiteY225" fmla="*/ 1900640 h 1932445"/>
                <a:gd name="connsiteX226" fmla="*/ 2381416 w 4806563"/>
                <a:gd name="connsiteY226" fmla="*/ 1884737 h 1932445"/>
                <a:gd name="connsiteX227" fmla="*/ 2357562 w 4806563"/>
                <a:gd name="connsiteY227" fmla="*/ 1880762 h 1932445"/>
                <a:gd name="connsiteX228" fmla="*/ 2345635 w 4806563"/>
                <a:gd name="connsiteY228" fmla="*/ 1876786 h 1932445"/>
                <a:gd name="connsiteX229" fmla="*/ 2341659 w 4806563"/>
                <a:gd name="connsiteY229" fmla="*/ 1864859 h 1932445"/>
                <a:gd name="connsiteX230" fmla="*/ 2333708 w 4806563"/>
                <a:gd name="connsiteY230" fmla="*/ 1852932 h 1932445"/>
                <a:gd name="connsiteX231" fmla="*/ 2325756 w 4806563"/>
                <a:gd name="connsiteY231" fmla="*/ 1813176 h 1932445"/>
                <a:gd name="connsiteX232" fmla="*/ 2313830 w 4806563"/>
                <a:gd name="connsiteY232" fmla="*/ 1753541 h 1932445"/>
                <a:gd name="connsiteX233" fmla="*/ 2301903 w 4806563"/>
                <a:gd name="connsiteY233" fmla="*/ 1729687 h 1932445"/>
                <a:gd name="connsiteX234" fmla="*/ 2266122 w 4806563"/>
                <a:gd name="connsiteY234" fmla="*/ 1713784 h 1932445"/>
                <a:gd name="connsiteX235" fmla="*/ 2250219 w 4806563"/>
                <a:gd name="connsiteY235" fmla="*/ 1681979 h 1932445"/>
                <a:gd name="connsiteX236" fmla="*/ 2242268 w 4806563"/>
                <a:gd name="connsiteY236" fmla="*/ 1650174 h 1932445"/>
                <a:gd name="connsiteX237" fmla="*/ 2226365 w 4806563"/>
                <a:gd name="connsiteY237" fmla="*/ 1634271 h 1932445"/>
                <a:gd name="connsiteX238" fmla="*/ 2218414 w 4806563"/>
                <a:gd name="connsiteY238" fmla="*/ 1606442 h 1932445"/>
                <a:gd name="connsiteX239" fmla="*/ 2214438 w 4806563"/>
                <a:gd name="connsiteY239" fmla="*/ 1594515 h 1932445"/>
                <a:gd name="connsiteX240" fmla="*/ 2202511 w 4806563"/>
                <a:gd name="connsiteY240" fmla="*/ 1558734 h 1932445"/>
                <a:gd name="connsiteX241" fmla="*/ 2198536 w 4806563"/>
                <a:gd name="connsiteY241" fmla="*/ 1542831 h 1932445"/>
                <a:gd name="connsiteX242" fmla="*/ 2190584 w 4806563"/>
                <a:gd name="connsiteY242" fmla="*/ 1530904 h 1932445"/>
                <a:gd name="connsiteX243" fmla="*/ 2186609 w 4806563"/>
                <a:gd name="connsiteY243" fmla="*/ 1518977 h 1932445"/>
                <a:gd name="connsiteX244" fmla="*/ 2178657 w 4806563"/>
                <a:gd name="connsiteY244" fmla="*/ 1511026 h 1932445"/>
                <a:gd name="connsiteX245" fmla="*/ 2166730 w 4806563"/>
                <a:gd name="connsiteY245" fmla="*/ 1471270 h 1932445"/>
                <a:gd name="connsiteX246" fmla="*/ 2154803 w 4806563"/>
                <a:gd name="connsiteY246" fmla="*/ 1467294 h 1932445"/>
                <a:gd name="connsiteX247" fmla="*/ 2146852 w 4806563"/>
                <a:gd name="connsiteY247" fmla="*/ 1455367 h 1932445"/>
                <a:gd name="connsiteX248" fmla="*/ 2119023 w 4806563"/>
                <a:gd name="connsiteY248" fmla="*/ 1423562 h 1932445"/>
                <a:gd name="connsiteX249" fmla="*/ 2095169 w 4806563"/>
                <a:gd name="connsiteY249" fmla="*/ 1415610 h 1932445"/>
                <a:gd name="connsiteX250" fmla="*/ 2035534 w 4806563"/>
                <a:gd name="connsiteY250" fmla="*/ 1411635 h 1932445"/>
                <a:gd name="connsiteX251" fmla="*/ 2023607 w 4806563"/>
                <a:gd name="connsiteY251" fmla="*/ 1407659 h 1932445"/>
                <a:gd name="connsiteX252" fmla="*/ 2011680 w 4806563"/>
                <a:gd name="connsiteY252" fmla="*/ 1403683 h 1932445"/>
                <a:gd name="connsiteX253" fmla="*/ 1963972 w 4806563"/>
                <a:gd name="connsiteY253" fmla="*/ 1391757 h 1932445"/>
                <a:gd name="connsiteX254" fmla="*/ 1940118 w 4806563"/>
                <a:gd name="connsiteY254" fmla="*/ 1407659 h 1932445"/>
                <a:gd name="connsiteX255" fmla="*/ 1924216 w 4806563"/>
                <a:gd name="connsiteY255" fmla="*/ 1443440 h 1932445"/>
                <a:gd name="connsiteX256" fmla="*/ 1912289 w 4806563"/>
                <a:gd name="connsiteY256" fmla="*/ 1447416 h 1932445"/>
                <a:gd name="connsiteX257" fmla="*/ 1908313 w 4806563"/>
                <a:gd name="connsiteY257" fmla="*/ 1459343 h 1932445"/>
                <a:gd name="connsiteX258" fmla="*/ 1896386 w 4806563"/>
                <a:gd name="connsiteY258" fmla="*/ 1491148 h 1932445"/>
                <a:gd name="connsiteX259" fmla="*/ 1876508 w 4806563"/>
                <a:gd name="connsiteY259" fmla="*/ 1495123 h 1932445"/>
                <a:gd name="connsiteX260" fmla="*/ 1852654 w 4806563"/>
                <a:gd name="connsiteY260" fmla="*/ 1487172 h 1932445"/>
                <a:gd name="connsiteX261" fmla="*/ 1832776 w 4806563"/>
                <a:gd name="connsiteY261" fmla="*/ 1483197 h 1932445"/>
                <a:gd name="connsiteX262" fmla="*/ 1808922 w 4806563"/>
                <a:gd name="connsiteY262" fmla="*/ 1471270 h 1932445"/>
                <a:gd name="connsiteX263" fmla="*/ 1796995 w 4806563"/>
                <a:gd name="connsiteY263" fmla="*/ 1467294 h 1932445"/>
                <a:gd name="connsiteX264" fmla="*/ 1785068 w 4806563"/>
                <a:gd name="connsiteY264" fmla="*/ 1459343 h 1932445"/>
                <a:gd name="connsiteX265" fmla="*/ 1773141 w 4806563"/>
                <a:gd name="connsiteY265" fmla="*/ 1455367 h 1932445"/>
                <a:gd name="connsiteX266" fmla="*/ 1761214 w 4806563"/>
                <a:gd name="connsiteY266" fmla="*/ 1443440 h 1932445"/>
                <a:gd name="connsiteX267" fmla="*/ 1741336 w 4806563"/>
                <a:gd name="connsiteY267" fmla="*/ 1423562 h 1932445"/>
                <a:gd name="connsiteX268" fmla="*/ 1733384 w 4806563"/>
                <a:gd name="connsiteY268" fmla="*/ 1399708 h 1932445"/>
                <a:gd name="connsiteX269" fmla="*/ 1725433 w 4806563"/>
                <a:gd name="connsiteY269" fmla="*/ 1387781 h 1932445"/>
                <a:gd name="connsiteX270" fmla="*/ 1721457 w 4806563"/>
                <a:gd name="connsiteY270" fmla="*/ 1344049 h 1932445"/>
                <a:gd name="connsiteX271" fmla="*/ 1717482 w 4806563"/>
                <a:gd name="connsiteY271" fmla="*/ 1332122 h 1932445"/>
                <a:gd name="connsiteX272" fmla="*/ 1709530 w 4806563"/>
                <a:gd name="connsiteY272" fmla="*/ 1308268 h 1932445"/>
                <a:gd name="connsiteX273" fmla="*/ 1693628 w 4806563"/>
                <a:gd name="connsiteY273" fmla="*/ 1284414 h 1932445"/>
                <a:gd name="connsiteX274" fmla="*/ 1689652 w 4806563"/>
                <a:gd name="connsiteY274" fmla="*/ 1272487 h 1932445"/>
                <a:gd name="connsiteX275" fmla="*/ 1677725 w 4806563"/>
                <a:gd name="connsiteY275" fmla="*/ 1264536 h 1932445"/>
                <a:gd name="connsiteX276" fmla="*/ 1669774 w 4806563"/>
                <a:gd name="connsiteY276" fmla="*/ 1256584 h 1932445"/>
                <a:gd name="connsiteX277" fmla="*/ 1657847 w 4806563"/>
                <a:gd name="connsiteY277" fmla="*/ 1252609 h 1932445"/>
                <a:gd name="connsiteX278" fmla="*/ 1645920 w 4806563"/>
                <a:gd name="connsiteY278" fmla="*/ 1232730 h 1932445"/>
                <a:gd name="connsiteX279" fmla="*/ 1622066 w 4806563"/>
                <a:gd name="connsiteY279" fmla="*/ 1216828 h 1932445"/>
                <a:gd name="connsiteX280" fmla="*/ 1614115 w 4806563"/>
                <a:gd name="connsiteY280" fmla="*/ 1204901 h 1932445"/>
                <a:gd name="connsiteX281" fmla="*/ 1598212 w 4806563"/>
                <a:gd name="connsiteY281" fmla="*/ 1173096 h 1932445"/>
                <a:gd name="connsiteX282" fmla="*/ 1578334 w 4806563"/>
                <a:gd name="connsiteY282" fmla="*/ 1153217 h 1932445"/>
                <a:gd name="connsiteX283" fmla="*/ 1566407 w 4806563"/>
                <a:gd name="connsiteY283" fmla="*/ 1149242 h 1932445"/>
                <a:gd name="connsiteX284" fmla="*/ 1554480 w 4806563"/>
                <a:gd name="connsiteY284" fmla="*/ 1129363 h 1932445"/>
                <a:gd name="connsiteX285" fmla="*/ 1538577 w 4806563"/>
                <a:gd name="connsiteY285" fmla="*/ 1097558 h 1932445"/>
                <a:gd name="connsiteX286" fmla="*/ 1339795 w 4806563"/>
                <a:gd name="connsiteY286" fmla="*/ 1081656 h 1932445"/>
                <a:gd name="connsiteX287" fmla="*/ 1339795 w 4806563"/>
                <a:gd name="connsiteY287" fmla="*/ 1145266 h 1932445"/>
                <a:gd name="connsiteX288" fmla="*/ 1037645 w 4806563"/>
                <a:gd name="connsiteY288" fmla="*/ 1109485 h 1932445"/>
                <a:gd name="connsiteX289" fmla="*/ 644056 w 4806563"/>
                <a:gd name="connsiteY289" fmla="*/ 870946 h 1932445"/>
                <a:gd name="connsiteX290" fmla="*/ 659958 w 4806563"/>
                <a:gd name="connsiteY290" fmla="*/ 851068 h 1932445"/>
                <a:gd name="connsiteX291" fmla="*/ 397565 w 4806563"/>
                <a:gd name="connsiteY291" fmla="*/ 815287 h 1932445"/>
                <a:gd name="connsiteX292" fmla="*/ 401541 w 4806563"/>
                <a:gd name="connsiteY292" fmla="*/ 803360 h 1932445"/>
                <a:gd name="connsiteX293" fmla="*/ 405516 w 4806563"/>
                <a:gd name="connsiteY293" fmla="*/ 783482 h 1932445"/>
                <a:gd name="connsiteX294" fmla="*/ 401541 w 4806563"/>
                <a:gd name="connsiteY294" fmla="*/ 767579 h 1932445"/>
                <a:gd name="connsiteX295" fmla="*/ 397565 w 4806563"/>
                <a:gd name="connsiteY295" fmla="*/ 735774 h 1932445"/>
                <a:gd name="connsiteX296" fmla="*/ 389614 w 4806563"/>
                <a:gd name="connsiteY296" fmla="*/ 711920 h 1932445"/>
                <a:gd name="connsiteX297" fmla="*/ 381663 w 4806563"/>
                <a:gd name="connsiteY297" fmla="*/ 699993 h 1932445"/>
                <a:gd name="connsiteX298" fmla="*/ 353833 w 4806563"/>
                <a:gd name="connsiteY298" fmla="*/ 668188 h 1932445"/>
                <a:gd name="connsiteX299" fmla="*/ 341906 w 4806563"/>
                <a:gd name="connsiteY299" fmla="*/ 664212 h 1932445"/>
                <a:gd name="connsiteX300" fmla="*/ 329979 w 4806563"/>
                <a:gd name="connsiteY300" fmla="*/ 672163 h 1932445"/>
                <a:gd name="connsiteX301" fmla="*/ 294198 w 4806563"/>
                <a:gd name="connsiteY301" fmla="*/ 668188 h 1932445"/>
                <a:gd name="connsiteX302" fmla="*/ 302150 w 4806563"/>
                <a:gd name="connsiteY302" fmla="*/ 660237 h 1932445"/>
                <a:gd name="connsiteX303" fmla="*/ 290223 w 4806563"/>
                <a:gd name="connsiteY303" fmla="*/ 636383 h 1932445"/>
                <a:gd name="connsiteX304" fmla="*/ 250466 w 4806563"/>
                <a:gd name="connsiteY304" fmla="*/ 624456 h 1932445"/>
                <a:gd name="connsiteX305" fmla="*/ 234563 w 4806563"/>
                <a:gd name="connsiteY305" fmla="*/ 608553 h 1932445"/>
                <a:gd name="connsiteX306" fmla="*/ 222636 w 4806563"/>
                <a:gd name="connsiteY306" fmla="*/ 584699 h 1932445"/>
                <a:gd name="connsiteX307" fmla="*/ 202758 w 4806563"/>
                <a:gd name="connsiteY307" fmla="*/ 552894 h 1932445"/>
                <a:gd name="connsiteX308" fmla="*/ 174929 w 4806563"/>
                <a:gd name="connsiteY308" fmla="*/ 544943 h 1932445"/>
                <a:gd name="connsiteX309" fmla="*/ 143123 w 4806563"/>
                <a:gd name="connsiteY309" fmla="*/ 536991 h 1932445"/>
                <a:gd name="connsiteX310" fmla="*/ 119270 w 4806563"/>
                <a:gd name="connsiteY310" fmla="*/ 529040 h 1932445"/>
                <a:gd name="connsiteX311" fmla="*/ 107343 w 4806563"/>
                <a:gd name="connsiteY311" fmla="*/ 521089 h 1932445"/>
                <a:gd name="connsiteX312" fmla="*/ 95416 w 4806563"/>
                <a:gd name="connsiteY312" fmla="*/ 517113 h 1932445"/>
                <a:gd name="connsiteX313" fmla="*/ 91440 w 4806563"/>
                <a:gd name="connsiteY313" fmla="*/ 481332 h 1932445"/>
                <a:gd name="connsiteX314" fmla="*/ 95416 w 4806563"/>
                <a:gd name="connsiteY314" fmla="*/ 469405 h 1932445"/>
                <a:gd name="connsiteX315" fmla="*/ 99391 w 4806563"/>
                <a:gd name="connsiteY315" fmla="*/ 449527 h 1932445"/>
                <a:gd name="connsiteX316" fmla="*/ 103367 w 4806563"/>
                <a:gd name="connsiteY316" fmla="*/ 433624 h 1932445"/>
                <a:gd name="connsiteX317" fmla="*/ 95416 w 4806563"/>
                <a:gd name="connsiteY317" fmla="*/ 409770 h 1932445"/>
                <a:gd name="connsiteX318" fmla="*/ 79513 w 4806563"/>
                <a:gd name="connsiteY318" fmla="*/ 377965 h 1932445"/>
                <a:gd name="connsiteX319" fmla="*/ 67586 w 4806563"/>
                <a:gd name="connsiteY319" fmla="*/ 370014 h 1932445"/>
                <a:gd name="connsiteX320" fmla="*/ 59635 w 4806563"/>
                <a:gd name="connsiteY320" fmla="*/ 342184 h 1932445"/>
                <a:gd name="connsiteX321" fmla="*/ 51683 w 4806563"/>
                <a:gd name="connsiteY321" fmla="*/ 334233 h 1932445"/>
                <a:gd name="connsiteX322" fmla="*/ 43732 w 4806563"/>
                <a:gd name="connsiteY322" fmla="*/ 290501 h 1932445"/>
                <a:gd name="connsiteX323" fmla="*/ 39756 w 4806563"/>
                <a:gd name="connsiteY323" fmla="*/ 262671 h 1932445"/>
                <a:gd name="connsiteX324" fmla="*/ 27830 w 4806563"/>
                <a:gd name="connsiteY324" fmla="*/ 254720 h 1932445"/>
                <a:gd name="connsiteX325" fmla="*/ 23854 w 4806563"/>
                <a:gd name="connsiteY325" fmla="*/ 242793 h 1932445"/>
                <a:gd name="connsiteX326" fmla="*/ 19878 w 4806563"/>
                <a:gd name="connsiteY326" fmla="*/ 218939 h 1932445"/>
                <a:gd name="connsiteX327" fmla="*/ 23854 w 4806563"/>
                <a:gd name="connsiteY327" fmla="*/ 207012 h 1932445"/>
                <a:gd name="connsiteX328" fmla="*/ 27830 w 4806563"/>
                <a:gd name="connsiteY328" fmla="*/ 191110 h 1932445"/>
                <a:gd name="connsiteX329" fmla="*/ 39756 w 4806563"/>
                <a:gd name="connsiteY329" fmla="*/ 167256 h 1932445"/>
                <a:gd name="connsiteX330" fmla="*/ 31805 w 4806563"/>
                <a:gd name="connsiteY330" fmla="*/ 155329 h 1932445"/>
                <a:gd name="connsiteX331" fmla="*/ 19878 w 4806563"/>
                <a:gd name="connsiteY331" fmla="*/ 147377 h 1932445"/>
                <a:gd name="connsiteX332" fmla="*/ 11927 w 4806563"/>
                <a:gd name="connsiteY332" fmla="*/ 123523 h 1932445"/>
                <a:gd name="connsiteX333" fmla="*/ 0 w 4806563"/>
                <a:gd name="connsiteY333" fmla="*/ 91718 h 1932445"/>
                <a:gd name="connsiteX334" fmla="*/ 11927 w 4806563"/>
                <a:gd name="connsiteY334" fmla="*/ 75816 h 1932445"/>
                <a:gd name="connsiteX335" fmla="*/ 35781 w 4806563"/>
                <a:gd name="connsiteY335" fmla="*/ 51962 h 1932445"/>
                <a:gd name="connsiteX336" fmla="*/ 47708 w 4806563"/>
                <a:gd name="connsiteY336" fmla="*/ 47986 h 1932445"/>
                <a:gd name="connsiteX337" fmla="*/ 87464 w 4806563"/>
                <a:gd name="connsiteY337" fmla="*/ 24132 h 1932445"/>
                <a:gd name="connsiteX338" fmla="*/ 111318 w 4806563"/>
                <a:gd name="connsiteY338" fmla="*/ 16181 h 1932445"/>
                <a:gd name="connsiteX339" fmla="*/ 127221 w 4806563"/>
                <a:gd name="connsiteY339" fmla="*/ 12205 h 1932445"/>
                <a:gd name="connsiteX340" fmla="*/ 139148 w 4806563"/>
                <a:gd name="connsiteY340" fmla="*/ 8230 h 1932445"/>
                <a:gd name="connsiteX341" fmla="*/ 159026 w 4806563"/>
                <a:gd name="connsiteY341" fmla="*/ 4254 h 1932445"/>
                <a:gd name="connsiteX0" fmla="*/ 167535 w 4806563"/>
                <a:gd name="connsiteY0" fmla="*/ 6794 h 1939239"/>
                <a:gd name="connsiteX1" fmla="*/ 518800 w 4806563"/>
                <a:gd name="connsiteY1" fmla="*/ 0 h 1939239"/>
                <a:gd name="connsiteX2" fmla="*/ 2060969 w 4806563"/>
                <a:gd name="connsiteY2" fmla="*/ 600267 h 1939239"/>
                <a:gd name="connsiteX3" fmla="*/ 2060969 w 4806563"/>
                <a:gd name="connsiteY3" fmla="*/ 951441 h 1939239"/>
                <a:gd name="connsiteX4" fmla="*/ 3469173 w 4806563"/>
                <a:gd name="connsiteY4" fmla="*/ 951441 h 1939239"/>
                <a:gd name="connsiteX5" fmla="*/ 3469173 w 4806563"/>
                <a:gd name="connsiteY5" fmla="*/ 685007 h 1939239"/>
                <a:gd name="connsiteX6" fmla="*/ 4047214 w 4806563"/>
                <a:gd name="connsiteY6" fmla="*/ 611371 h 1939239"/>
                <a:gd name="connsiteX7" fmla="*/ 4806563 w 4806563"/>
                <a:gd name="connsiteY7" fmla="*/ 559688 h 1939239"/>
                <a:gd name="connsiteX8" fmla="*/ 4802588 w 4806563"/>
                <a:gd name="connsiteY8" fmla="*/ 571615 h 1939239"/>
                <a:gd name="connsiteX9" fmla="*/ 4794636 w 4806563"/>
                <a:gd name="connsiteY9" fmla="*/ 579566 h 1939239"/>
                <a:gd name="connsiteX10" fmla="*/ 4770783 w 4806563"/>
                <a:gd name="connsiteY10" fmla="*/ 587517 h 1939239"/>
                <a:gd name="connsiteX11" fmla="*/ 4762831 w 4806563"/>
                <a:gd name="connsiteY11" fmla="*/ 595469 h 1939239"/>
                <a:gd name="connsiteX12" fmla="*/ 4742953 w 4806563"/>
                <a:gd name="connsiteY12" fmla="*/ 607396 h 1939239"/>
                <a:gd name="connsiteX13" fmla="*/ 4731026 w 4806563"/>
                <a:gd name="connsiteY13" fmla="*/ 611371 h 1939239"/>
                <a:gd name="connsiteX14" fmla="*/ 4723075 w 4806563"/>
                <a:gd name="connsiteY14" fmla="*/ 623298 h 1939239"/>
                <a:gd name="connsiteX15" fmla="*/ 4711148 w 4806563"/>
                <a:gd name="connsiteY15" fmla="*/ 635225 h 1939239"/>
                <a:gd name="connsiteX16" fmla="*/ 4691270 w 4806563"/>
                <a:gd name="connsiteY16" fmla="*/ 655104 h 1939239"/>
                <a:gd name="connsiteX17" fmla="*/ 4683318 w 4806563"/>
                <a:gd name="connsiteY17" fmla="*/ 678957 h 1939239"/>
                <a:gd name="connsiteX18" fmla="*/ 4667416 w 4806563"/>
                <a:gd name="connsiteY18" fmla="*/ 698836 h 1939239"/>
                <a:gd name="connsiteX19" fmla="*/ 4663440 w 4806563"/>
                <a:gd name="connsiteY19" fmla="*/ 710763 h 1939239"/>
                <a:gd name="connsiteX20" fmla="*/ 4611756 w 4806563"/>
                <a:gd name="connsiteY20" fmla="*/ 718714 h 1939239"/>
                <a:gd name="connsiteX21" fmla="*/ 4583927 w 4806563"/>
                <a:gd name="connsiteY21" fmla="*/ 730641 h 1939239"/>
                <a:gd name="connsiteX22" fmla="*/ 4575976 w 4806563"/>
                <a:gd name="connsiteY22" fmla="*/ 742568 h 1939239"/>
                <a:gd name="connsiteX23" fmla="*/ 4564049 w 4806563"/>
                <a:gd name="connsiteY23" fmla="*/ 782324 h 1939239"/>
                <a:gd name="connsiteX24" fmla="*/ 4552122 w 4806563"/>
                <a:gd name="connsiteY24" fmla="*/ 810154 h 1939239"/>
                <a:gd name="connsiteX25" fmla="*/ 4544170 w 4806563"/>
                <a:gd name="connsiteY25" fmla="*/ 818105 h 1939239"/>
                <a:gd name="connsiteX26" fmla="*/ 4528268 w 4806563"/>
                <a:gd name="connsiteY26" fmla="*/ 841959 h 1939239"/>
                <a:gd name="connsiteX27" fmla="*/ 4516341 w 4806563"/>
                <a:gd name="connsiteY27" fmla="*/ 845935 h 1939239"/>
                <a:gd name="connsiteX28" fmla="*/ 4508390 w 4806563"/>
                <a:gd name="connsiteY28" fmla="*/ 857862 h 1939239"/>
                <a:gd name="connsiteX29" fmla="*/ 4488511 w 4806563"/>
                <a:gd name="connsiteY29" fmla="*/ 873764 h 1939239"/>
                <a:gd name="connsiteX30" fmla="*/ 4480560 w 4806563"/>
                <a:gd name="connsiteY30" fmla="*/ 885691 h 1939239"/>
                <a:gd name="connsiteX31" fmla="*/ 4460682 w 4806563"/>
                <a:gd name="connsiteY31" fmla="*/ 901594 h 1939239"/>
                <a:gd name="connsiteX32" fmla="*/ 4436828 w 4806563"/>
                <a:gd name="connsiteY32" fmla="*/ 933399 h 1939239"/>
                <a:gd name="connsiteX33" fmla="*/ 4412974 w 4806563"/>
                <a:gd name="connsiteY33" fmla="*/ 941351 h 1939239"/>
                <a:gd name="connsiteX34" fmla="*/ 4401047 w 4806563"/>
                <a:gd name="connsiteY34" fmla="*/ 965204 h 1939239"/>
                <a:gd name="connsiteX35" fmla="*/ 4393096 w 4806563"/>
                <a:gd name="connsiteY35" fmla="*/ 977131 h 1939239"/>
                <a:gd name="connsiteX36" fmla="*/ 4385144 w 4806563"/>
                <a:gd name="connsiteY36" fmla="*/ 985083 h 1939239"/>
                <a:gd name="connsiteX37" fmla="*/ 4381169 w 4806563"/>
                <a:gd name="connsiteY37" fmla="*/ 997010 h 1939239"/>
                <a:gd name="connsiteX38" fmla="*/ 4373217 w 4806563"/>
                <a:gd name="connsiteY38" fmla="*/ 1008937 h 1939239"/>
                <a:gd name="connsiteX39" fmla="*/ 4369242 w 4806563"/>
                <a:gd name="connsiteY39" fmla="*/ 1020864 h 1939239"/>
                <a:gd name="connsiteX40" fmla="*/ 4361290 w 4806563"/>
                <a:gd name="connsiteY40" fmla="*/ 1044717 h 1939239"/>
                <a:gd name="connsiteX41" fmla="*/ 4349363 w 4806563"/>
                <a:gd name="connsiteY41" fmla="*/ 1148084 h 1939239"/>
                <a:gd name="connsiteX42" fmla="*/ 4357315 w 4806563"/>
                <a:gd name="connsiteY42" fmla="*/ 1203744 h 1939239"/>
                <a:gd name="connsiteX43" fmla="*/ 4361290 w 4806563"/>
                <a:gd name="connsiteY43" fmla="*/ 1223622 h 1939239"/>
                <a:gd name="connsiteX44" fmla="*/ 4373217 w 4806563"/>
                <a:gd name="connsiteY44" fmla="*/ 1251451 h 1939239"/>
                <a:gd name="connsiteX45" fmla="*/ 4377193 w 4806563"/>
                <a:gd name="connsiteY45" fmla="*/ 1263378 h 1939239"/>
                <a:gd name="connsiteX46" fmla="*/ 4389120 w 4806563"/>
                <a:gd name="connsiteY46" fmla="*/ 1299159 h 1939239"/>
                <a:gd name="connsiteX47" fmla="*/ 4401047 w 4806563"/>
                <a:gd name="connsiteY47" fmla="*/ 1319037 h 1939239"/>
                <a:gd name="connsiteX48" fmla="*/ 4412974 w 4806563"/>
                <a:gd name="connsiteY48" fmla="*/ 1342891 h 1939239"/>
                <a:gd name="connsiteX49" fmla="*/ 4428876 w 4806563"/>
                <a:gd name="connsiteY49" fmla="*/ 1366745 h 1939239"/>
                <a:gd name="connsiteX50" fmla="*/ 4432852 w 4806563"/>
                <a:gd name="connsiteY50" fmla="*/ 1378672 h 1939239"/>
                <a:gd name="connsiteX51" fmla="*/ 4456706 w 4806563"/>
                <a:gd name="connsiteY51" fmla="*/ 1402526 h 1939239"/>
                <a:gd name="connsiteX52" fmla="*/ 4464657 w 4806563"/>
                <a:gd name="connsiteY52" fmla="*/ 1414453 h 1939239"/>
                <a:gd name="connsiteX53" fmla="*/ 4484536 w 4806563"/>
                <a:gd name="connsiteY53" fmla="*/ 1434331 h 1939239"/>
                <a:gd name="connsiteX54" fmla="*/ 4492487 w 4806563"/>
                <a:gd name="connsiteY54" fmla="*/ 1446258 h 1939239"/>
                <a:gd name="connsiteX55" fmla="*/ 4512365 w 4806563"/>
                <a:gd name="connsiteY55" fmla="*/ 1462161 h 1939239"/>
                <a:gd name="connsiteX56" fmla="*/ 4508390 w 4806563"/>
                <a:gd name="connsiteY56" fmla="*/ 1474088 h 1939239"/>
                <a:gd name="connsiteX57" fmla="*/ 4512365 w 4806563"/>
                <a:gd name="connsiteY57" fmla="*/ 1517820 h 1939239"/>
                <a:gd name="connsiteX58" fmla="*/ 4532243 w 4806563"/>
                <a:gd name="connsiteY58" fmla="*/ 1533723 h 1939239"/>
                <a:gd name="connsiteX59" fmla="*/ 4544170 w 4806563"/>
                <a:gd name="connsiteY59" fmla="*/ 1541674 h 1939239"/>
                <a:gd name="connsiteX60" fmla="*/ 4548146 w 4806563"/>
                <a:gd name="connsiteY60" fmla="*/ 1553601 h 1939239"/>
                <a:gd name="connsiteX61" fmla="*/ 4560073 w 4806563"/>
                <a:gd name="connsiteY61" fmla="*/ 1561552 h 1939239"/>
                <a:gd name="connsiteX62" fmla="*/ 4583927 w 4806563"/>
                <a:gd name="connsiteY62" fmla="*/ 1589382 h 1939239"/>
                <a:gd name="connsiteX63" fmla="*/ 4591878 w 4806563"/>
                <a:gd name="connsiteY63" fmla="*/ 1617211 h 1939239"/>
                <a:gd name="connsiteX64" fmla="*/ 4611756 w 4806563"/>
                <a:gd name="connsiteY64" fmla="*/ 1637090 h 1939239"/>
                <a:gd name="connsiteX65" fmla="*/ 4615732 w 4806563"/>
                <a:gd name="connsiteY65" fmla="*/ 1696724 h 1939239"/>
                <a:gd name="connsiteX66" fmla="*/ 4611756 w 4806563"/>
                <a:gd name="connsiteY66" fmla="*/ 1764311 h 1939239"/>
                <a:gd name="connsiteX67" fmla="*/ 4611756 w 4806563"/>
                <a:gd name="connsiteY67" fmla="*/ 1812018 h 1939239"/>
                <a:gd name="connsiteX68" fmla="*/ 4599830 w 4806563"/>
                <a:gd name="connsiteY68" fmla="*/ 1863702 h 1939239"/>
                <a:gd name="connsiteX69" fmla="*/ 4595854 w 4806563"/>
                <a:gd name="connsiteY69" fmla="*/ 1887556 h 1939239"/>
                <a:gd name="connsiteX70" fmla="*/ 4583927 w 4806563"/>
                <a:gd name="connsiteY70" fmla="*/ 1891531 h 1939239"/>
                <a:gd name="connsiteX71" fmla="*/ 4564049 w 4806563"/>
                <a:gd name="connsiteY71" fmla="*/ 1907434 h 1939239"/>
                <a:gd name="connsiteX72" fmla="*/ 4536219 w 4806563"/>
                <a:gd name="connsiteY72" fmla="*/ 1911410 h 1939239"/>
                <a:gd name="connsiteX73" fmla="*/ 4524292 w 4806563"/>
                <a:gd name="connsiteY73" fmla="*/ 1907434 h 1939239"/>
                <a:gd name="connsiteX74" fmla="*/ 4520316 w 4806563"/>
                <a:gd name="connsiteY74" fmla="*/ 1895507 h 1939239"/>
                <a:gd name="connsiteX75" fmla="*/ 4504414 w 4806563"/>
                <a:gd name="connsiteY75" fmla="*/ 1871653 h 1939239"/>
                <a:gd name="connsiteX76" fmla="*/ 4496463 w 4806563"/>
                <a:gd name="connsiteY76" fmla="*/ 1843824 h 1939239"/>
                <a:gd name="connsiteX77" fmla="*/ 4488511 w 4806563"/>
                <a:gd name="connsiteY77" fmla="*/ 1835872 h 1939239"/>
                <a:gd name="connsiteX78" fmla="*/ 4476584 w 4806563"/>
                <a:gd name="connsiteY78" fmla="*/ 1831897 h 1939239"/>
                <a:gd name="connsiteX79" fmla="*/ 4452730 w 4806563"/>
                <a:gd name="connsiteY79" fmla="*/ 1823945 h 1939239"/>
                <a:gd name="connsiteX80" fmla="*/ 4428876 w 4806563"/>
                <a:gd name="connsiteY80" fmla="*/ 1819970 h 1939239"/>
                <a:gd name="connsiteX81" fmla="*/ 4420925 w 4806563"/>
                <a:gd name="connsiteY81" fmla="*/ 1796116 h 1939239"/>
                <a:gd name="connsiteX82" fmla="*/ 4412974 w 4806563"/>
                <a:gd name="connsiteY82" fmla="*/ 1760335 h 1939239"/>
                <a:gd name="connsiteX83" fmla="*/ 4389120 w 4806563"/>
                <a:gd name="connsiteY83" fmla="*/ 1756359 h 1939239"/>
                <a:gd name="connsiteX84" fmla="*/ 4377193 w 4806563"/>
                <a:gd name="connsiteY84" fmla="*/ 1752384 h 1939239"/>
                <a:gd name="connsiteX85" fmla="*/ 4369242 w 4806563"/>
                <a:gd name="connsiteY85" fmla="*/ 1744432 h 1939239"/>
                <a:gd name="connsiteX86" fmla="*/ 4357315 w 4806563"/>
                <a:gd name="connsiteY86" fmla="*/ 1736481 h 1939239"/>
                <a:gd name="connsiteX87" fmla="*/ 4353339 w 4806563"/>
                <a:gd name="connsiteY87" fmla="*/ 1724554 h 1939239"/>
                <a:gd name="connsiteX88" fmla="*/ 4341412 w 4806563"/>
                <a:gd name="connsiteY88" fmla="*/ 1716603 h 1939239"/>
                <a:gd name="connsiteX89" fmla="*/ 4325510 w 4806563"/>
                <a:gd name="connsiteY89" fmla="*/ 1692749 h 1939239"/>
                <a:gd name="connsiteX90" fmla="*/ 4317558 w 4806563"/>
                <a:gd name="connsiteY90" fmla="*/ 1684797 h 1939239"/>
                <a:gd name="connsiteX91" fmla="*/ 4309607 w 4806563"/>
                <a:gd name="connsiteY91" fmla="*/ 1660944 h 1939239"/>
                <a:gd name="connsiteX92" fmla="*/ 4301656 w 4806563"/>
                <a:gd name="connsiteY92" fmla="*/ 1649017 h 1939239"/>
                <a:gd name="connsiteX93" fmla="*/ 4293704 w 4806563"/>
                <a:gd name="connsiteY93" fmla="*/ 1641065 h 1939239"/>
                <a:gd name="connsiteX94" fmla="*/ 4297680 w 4806563"/>
                <a:gd name="connsiteY94" fmla="*/ 1629138 h 1939239"/>
                <a:gd name="connsiteX95" fmla="*/ 4309607 w 4806563"/>
                <a:gd name="connsiteY95" fmla="*/ 1621187 h 1939239"/>
                <a:gd name="connsiteX96" fmla="*/ 4321534 w 4806563"/>
                <a:gd name="connsiteY96" fmla="*/ 1597333 h 1939239"/>
                <a:gd name="connsiteX97" fmla="*/ 4317558 w 4806563"/>
                <a:gd name="connsiteY97" fmla="*/ 1585406 h 1939239"/>
                <a:gd name="connsiteX98" fmla="*/ 4297680 w 4806563"/>
                <a:gd name="connsiteY98" fmla="*/ 1589382 h 1939239"/>
                <a:gd name="connsiteX99" fmla="*/ 4285753 w 4806563"/>
                <a:gd name="connsiteY99" fmla="*/ 1593357 h 1939239"/>
                <a:gd name="connsiteX100" fmla="*/ 4281777 w 4806563"/>
                <a:gd name="connsiteY100" fmla="*/ 1609260 h 1939239"/>
                <a:gd name="connsiteX101" fmla="*/ 4277802 w 4806563"/>
                <a:gd name="connsiteY101" fmla="*/ 1557577 h 1939239"/>
                <a:gd name="connsiteX102" fmla="*/ 4277802 w 4806563"/>
                <a:gd name="connsiteY102" fmla="*/ 1497942 h 1939239"/>
                <a:gd name="connsiteX103" fmla="*/ 4269850 w 4806563"/>
                <a:gd name="connsiteY103" fmla="*/ 1489991 h 1939239"/>
                <a:gd name="connsiteX104" fmla="*/ 4265875 w 4806563"/>
                <a:gd name="connsiteY104" fmla="*/ 1442283 h 1939239"/>
                <a:gd name="connsiteX105" fmla="*/ 4261899 w 4806563"/>
                <a:gd name="connsiteY105" fmla="*/ 1430356 h 1939239"/>
                <a:gd name="connsiteX106" fmla="*/ 4253948 w 4806563"/>
                <a:gd name="connsiteY106" fmla="*/ 1422404 h 1939239"/>
                <a:gd name="connsiteX107" fmla="*/ 4234070 w 4806563"/>
                <a:gd name="connsiteY107" fmla="*/ 1418429 h 1939239"/>
                <a:gd name="connsiteX108" fmla="*/ 4222143 w 4806563"/>
                <a:gd name="connsiteY108" fmla="*/ 1410477 h 1939239"/>
                <a:gd name="connsiteX109" fmla="*/ 4182386 w 4806563"/>
                <a:gd name="connsiteY109" fmla="*/ 1378672 h 1939239"/>
                <a:gd name="connsiteX110" fmla="*/ 4162508 w 4806563"/>
                <a:gd name="connsiteY110" fmla="*/ 1358794 h 1939239"/>
                <a:gd name="connsiteX111" fmla="*/ 4138654 w 4806563"/>
                <a:gd name="connsiteY111" fmla="*/ 1350843 h 1939239"/>
                <a:gd name="connsiteX112" fmla="*/ 4118776 w 4806563"/>
                <a:gd name="connsiteY112" fmla="*/ 1330964 h 1939239"/>
                <a:gd name="connsiteX113" fmla="*/ 4106849 w 4806563"/>
                <a:gd name="connsiteY113" fmla="*/ 1323013 h 1939239"/>
                <a:gd name="connsiteX114" fmla="*/ 4086970 w 4806563"/>
                <a:gd name="connsiteY114" fmla="*/ 1311086 h 1939239"/>
                <a:gd name="connsiteX115" fmla="*/ 4063116 w 4806563"/>
                <a:gd name="connsiteY115" fmla="*/ 1319037 h 1939239"/>
                <a:gd name="connsiteX116" fmla="*/ 4047214 w 4806563"/>
                <a:gd name="connsiteY116" fmla="*/ 1342891 h 1939239"/>
                <a:gd name="connsiteX117" fmla="*/ 4039263 w 4806563"/>
                <a:gd name="connsiteY117" fmla="*/ 1350843 h 1939239"/>
                <a:gd name="connsiteX118" fmla="*/ 4031311 w 4806563"/>
                <a:gd name="connsiteY118" fmla="*/ 1374697 h 1939239"/>
                <a:gd name="connsiteX119" fmla="*/ 4019384 w 4806563"/>
                <a:gd name="connsiteY119" fmla="*/ 1378672 h 1939239"/>
                <a:gd name="connsiteX120" fmla="*/ 3991555 w 4806563"/>
                <a:gd name="connsiteY120" fmla="*/ 1382648 h 1939239"/>
                <a:gd name="connsiteX121" fmla="*/ 3967701 w 4806563"/>
                <a:gd name="connsiteY121" fmla="*/ 1370721 h 1939239"/>
                <a:gd name="connsiteX122" fmla="*/ 3963725 w 4806563"/>
                <a:gd name="connsiteY122" fmla="*/ 1358794 h 1939239"/>
                <a:gd name="connsiteX123" fmla="*/ 3939871 w 4806563"/>
                <a:gd name="connsiteY123" fmla="*/ 1350843 h 1939239"/>
                <a:gd name="connsiteX124" fmla="*/ 3927944 w 4806563"/>
                <a:gd name="connsiteY124" fmla="*/ 1342891 h 1939239"/>
                <a:gd name="connsiteX125" fmla="*/ 3904090 w 4806563"/>
                <a:gd name="connsiteY125" fmla="*/ 1330964 h 1939239"/>
                <a:gd name="connsiteX126" fmla="*/ 3892163 w 4806563"/>
                <a:gd name="connsiteY126" fmla="*/ 1326989 h 1939239"/>
                <a:gd name="connsiteX127" fmla="*/ 3868310 w 4806563"/>
                <a:gd name="connsiteY127" fmla="*/ 1311086 h 1939239"/>
                <a:gd name="connsiteX128" fmla="*/ 3792772 w 4806563"/>
                <a:gd name="connsiteY128" fmla="*/ 1307111 h 1939239"/>
                <a:gd name="connsiteX129" fmla="*/ 3737113 w 4806563"/>
                <a:gd name="connsiteY129" fmla="*/ 1315062 h 1939239"/>
                <a:gd name="connsiteX130" fmla="*/ 3725186 w 4806563"/>
                <a:gd name="connsiteY130" fmla="*/ 1319037 h 1939239"/>
                <a:gd name="connsiteX131" fmla="*/ 3717235 w 4806563"/>
                <a:gd name="connsiteY131" fmla="*/ 1326989 h 1939239"/>
                <a:gd name="connsiteX132" fmla="*/ 3681454 w 4806563"/>
                <a:gd name="connsiteY132" fmla="*/ 1330964 h 1939239"/>
                <a:gd name="connsiteX133" fmla="*/ 3665551 w 4806563"/>
                <a:gd name="connsiteY133" fmla="*/ 1334940 h 1939239"/>
                <a:gd name="connsiteX134" fmla="*/ 3661576 w 4806563"/>
                <a:gd name="connsiteY134" fmla="*/ 1323013 h 1939239"/>
                <a:gd name="connsiteX135" fmla="*/ 3657600 w 4806563"/>
                <a:gd name="connsiteY135" fmla="*/ 1311086 h 1939239"/>
                <a:gd name="connsiteX136" fmla="*/ 3649649 w 4806563"/>
                <a:gd name="connsiteY136" fmla="*/ 1287232 h 1939239"/>
                <a:gd name="connsiteX137" fmla="*/ 3625795 w 4806563"/>
                <a:gd name="connsiteY137" fmla="*/ 1283257 h 1939239"/>
                <a:gd name="connsiteX138" fmla="*/ 3617843 w 4806563"/>
                <a:gd name="connsiteY138" fmla="*/ 1291208 h 1939239"/>
                <a:gd name="connsiteX139" fmla="*/ 3562184 w 4806563"/>
                <a:gd name="connsiteY139" fmla="*/ 1326989 h 1939239"/>
                <a:gd name="connsiteX140" fmla="*/ 3550257 w 4806563"/>
                <a:gd name="connsiteY140" fmla="*/ 1323013 h 1939239"/>
                <a:gd name="connsiteX141" fmla="*/ 3526403 w 4806563"/>
                <a:gd name="connsiteY141" fmla="*/ 1315062 h 1939239"/>
                <a:gd name="connsiteX142" fmla="*/ 3510501 w 4806563"/>
                <a:gd name="connsiteY142" fmla="*/ 1311086 h 1939239"/>
                <a:gd name="connsiteX143" fmla="*/ 3498574 w 4806563"/>
                <a:gd name="connsiteY143" fmla="*/ 1319037 h 1939239"/>
                <a:gd name="connsiteX144" fmla="*/ 3466769 w 4806563"/>
                <a:gd name="connsiteY144" fmla="*/ 1323013 h 1939239"/>
                <a:gd name="connsiteX145" fmla="*/ 3446890 w 4806563"/>
                <a:gd name="connsiteY145" fmla="*/ 1354818 h 1939239"/>
                <a:gd name="connsiteX146" fmla="*/ 3442915 w 4806563"/>
                <a:gd name="connsiteY146" fmla="*/ 1390599 h 1939239"/>
                <a:gd name="connsiteX147" fmla="*/ 3466769 w 4806563"/>
                <a:gd name="connsiteY147" fmla="*/ 1386624 h 1939239"/>
                <a:gd name="connsiteX148" fmla="*/ 3486647 w 4806563"/>
                <a:gd name="connsiteY148" fmla="*/ 1382648 h 1939239"/>
                <a:gd name="connsiteX149" fmla="*/ 3486647 w 4806563"/>
                <a:gd name="connsiteY149" fmla="*/ 1406502 h 1939239"/>
                <a:gd name="connsiteX150" fmla="*/ 3466769 w 4806563"/>
                <a:gd name="connsiteY150" fmla="*/ 1410477 h 1939239"/>
                <a:gd name="connsiteX151" fmla="*/ 3462793 w 4806563"/>
                <a:gd name="connsiteY151" fmla="*/ 1422404 h 1939239"/>
                <a:gd name="connsiteX152" fmla="*/ 3470744 w 4806563"/>
                <a:gd name="connsiteY152" fmla="*/ 1450234 h 1939239"/>
                <a:gd name="connsiteX153" fmla="*/ 3506525 w 4806563"/>
                <a:gd name="connsiteY153" fmla="*/ 1470112 h 1939239"/>
                <a:gd name="connsiteX154" fmla="*/ 3518452 w 4806563"/>
                <a:gd name="connsiteY154" fmla="*/ 1474088 h 1939239"/>
                <a:gd name="connsiteX155" fmla="*/ 3542306 w 4806563"/>
                <a:gd name="connsiteY155" fmla="*/ 1482039 h 1939239"/>
                <a:gd name="connsiteX156" fmla="*/ 3534355 w 4806563"/>
                <a:gd name="connsiteY156" fmla="*/ 1505893 h 1939239"/>
                <a:gd name="connsiteX157" fmla="*/ 3526403 w 4806563"/>
                <a:gd name="connsiteY157" fmla="*/ 1497942 h 1939239"/>
                <a:gd name="connsiteX158" fmla="*/ 3514476 w 4806563"/>
                <a:gd name="connsiteY158" fmla="*/ 1493966 h 1939239"/>
                <a:gd name="connsiteX159" fmla="*/ 3466769 w 4806563"/>
                <a:gd name="connsiteY159" fmla="*/ 1486015 h 1939239"/>
                <a:gd name="connsiteX160" fmla="*/ 3454842 w 4806563"/>
                <a:gd name="connsiteY160" fmla="*/ 1478064 h 1939239"/>
                <a:gd name="connsiteX161" fmla="*/ 3434963 w 4806563"/>
                <a:gd name="connsiteY161" fmla="*/ 1450234 h 1939239"/>
                <a:gd name="connsiteX162" fmla="*/ 3423036 w 4806563"/>
                <a:gd name="connsiteY162" fmla="*/ 1474088 h 1939239"/>
                <a:gd name="connsiteX163" fmla="*/ 3430988 w 4806563"/>
                <a:gd name="connsiteY163" fmla="*/ 1482039 h 1939239"/>
                <a:gd name="connsiteX164" fmla="*/ 3423036 w 4806563"/>
                <a:gd name="connsiteY164" fmla="*/ 1489991 h 1939239"/>
                <a:gd name="connsiteX165" fmla="*/ 3411110 w 4806563"/>
                <a:gd name="connsiteY165" fmla="*/ 1509869 h 1939239"/>
                <a:gd name="connsiteX166" fmla="*/ 3403158 w 4806563"/>
                <a:gd name="connsiteY166" fmla="*/ 1486015 h 1939239"/>
                <a:gd name="connsiteX167" fmla="*/ 3387256 w 4806563"/>
                <a:gd name="connsiteY167" fmla="*/ 1482039 h 1939239"/>
                <a:gd name="connsiteX168" fmla="*/ 3367377 w 4806563"/>
                <a:gd name="connsiteY168" fmla="*/ 1497942 h 1939239"/>
                <a:gd name="connsiteX169" fmla="*/ 3355450 w 4806563"/>
                <a:gd name="connsiteY169" fmla="*/ 1517820 h 1939239"/>
                <a:gd name="connsiteX170" fmla="*/ 3327621 w 4806563"/>
                <a:gd name="connsiteY170" fmla="*/ 1521796 h 1939239"/>
                <a:gd name="connsiteX171" fmla="*/ 3295816 w 4806563"/>
                <a:gd name="connsiteY171" fmla="*/ 1497942 h 1939239"/>
                <a:gd name="connsiteX172" fmla="*/ 3287864 w 4806563"/>
                <a:gd name="connsiteY172" fmla="*/ 1489991 h 1939239"/>
                <a:gd name="connsiteX173" fmla="*/ 3295816 w 4806563"/>
                <a:gd name="connsiteY173" fmla="*/ 1482039 h 1939239"/>
                <a:gd name="connsiteX174" fmla="*/ 3287864 w 4806563"/>
                <a:gd name="connsiteY174" fmla="*/ 1470112 h 1939239"/>
                <a:gd name="connsiteX175" fmla="*/ 3275937 w 4806563"/>
                <a:gd name="connsiteY175" fmla="*/ 1466137 h 1939239"/>
                <a:gd name="connsiteX176" fmla="*/ 3267986 w 4806563"/>
                <a:gd name="connsiteY176" fmla="*/ 1458185 h 1939239"/>
                <a:gd name="connsiteX177" fmla="*/ 3256059 w 4806563"/>
                <a:gd name="connsiteY177" fmla="*/ 1454210 h 1939239"/>
                <a:gd name="connsiteX178" fmla="*/ 3252083 w 4806563"/>
                <a:gd name="connsiteY178" fmla="*/ 1442283 h 1939239"/>
                <a:gd name="connsiteX179" fmla="*/ 3220278 w 4806563"/>
                <a:gd name="connsiteY179" fmla="*/ 1438307 h 1939239"/>
                <a:gd name="connsiteX180" fmla="*/ 3200400 w 4806563"/>
                <a:gd name="connsiteY180" fmla="*/ 1434331 h 1939239"/>
                <a:gd name="connsiteX181" fmla="*/ 3188473 w 4806563"/>
                <a:gd name="connsiteY181" fmla="*/ 1438307 h 1939239"/>
                <a:gd name="connsiteX182" fmla="*/ 3184497 w 4806563"/>
                <a:gd name="connsiteY182" fmla="*/ 1450234 h 1939239"/>
                <a:gd name="connsiteX183" fmla="*/ 3168595 w 4806563"/>
                <a:gd name="connsiteY183" fmla="*/ 1454210 h 1939239"/>
                <a:gd name="connsiteX184" fmla="*/ 3132814 w 4806563"/>
                <a:gd name="connsiteY184" fmla="*/ 1446258 h 1939239"/>
                <a:gd name="connsiteX185" fmla="*/ 3120887 w 4806563"/>
                <a:gd name="connsiteY185" fmla="*/ 1442283 h 1939239"/>
                <a:gd name="connsiteX186" fmla="*/ 3085106 w 4806563"/>
                <a:gd name="connsiteY186" fmla="*/ 1430356 h 1939239"/>
                <a:gd name="connsiteX187" fmla="*/ 3025471 w 4806563"/>
                <a:gd name="connsiteY187" fmla="*/ 1426380 h 1939239"/>
                <a:gd name="connsiteX188" fmla="*/ 3009569 w 4806563"/>
                <a:gd name="connsiteY188" fmla="*/ 1430356 h 1939239"/>
                <a:gd name="connsiteX189" fmla="*/ 2989690 w 4806563"/>
                <a:gd name="connsiteY189" fmla="*/ 1434331 h 1939239"/>
                <a:gd name="connsiteX190" fmla="*/ 2977763 w 4806563"/>
                <a:gd name="connsiteY190" fmla="*/ 1438307 h 1939239"/>
                <a:gd name="connsiteX191" fmla="*/ 2930056 w 4806563"/>
                <a:gd name="connsiteY191" fmla="*/ 1450234 h 1939239"/>
                <a:gd name="connsiteX192" fmla="*/ 2918129 w 4806563"/>
                <a:gd name="connsiteY192" fmla="*/ 1458185 h 1939239"/>
                <a:gd name="connsiteX193" fmla="*/ 2878372 w 4806563"/>
                <a:gd name="connsiteY193" fmla="*/ 1470112 h 1939239"/>
                <a:gd name="connsiteX194" fmla="*/ 2870421 w 4806563"/>
                <a:gd name="connsiteY194" fmla="*/ 1478064 h 1939239"/>
                <a:gd name="connsiteX195" fmla="*/ 2850543 w 4806563"/>
                <a:gd name="connsiteY195" fmla="*/ 1489991 h 1939239"/>
                <a:gd name="connsiteX196" fmla="*/ 2826689 w 4806563"/>
                <a:gd name="connsiteY196" fmla="*/ 1497942 h 1939239"/>
                <a:gd name="connsiteX197" fmla="*/ 2810786 w 4806563"/>
                <a:gd name="connsiteY197" fmla="*/ 1517820 h 1939239"/>
                <a:gd name="connsiteX198" fmla="*/ 2798859 w 4806563"/>
                <a:gd name="connsiteY198" fmla="*/ 1525771 h 1939239"/>
                <a:gd name="connsiteX199" fmla="*/ 2786932 w 4806563"/>
                <a:gd name="connsiteY199" fmla="*/ 1529747 h 1939239"/>
                <a:gd name="connsiteX200" fmla="*/ 2778981 w 4806563"/>
                <a:gd name="connsiteY200" fmla="*/ 1541674 h 1939239"/>
                <a:gd name="connsiteX201" fmla="*/ 2759103 w 4806563"/>
                <a:gd name="connsiteY201" fmla="*/ 1557577 h 1939239"/>
                <a:gd name="connsiteX202" fmla="*/ 2747176 w 4806563"/>
                <a:gd name="connsiteY202" fmla="*/ 1565528 h 1939239"/>
                <a:gd name="connsiteX203" fmla="*/ 2731273 w 4806563"/>
                <a:gd name="connsiteY203" fmla="*/ 1585406 h 1939239"/>
                <a:gd name="connsiteX204" fmla="*/ 2727297 w 4806563"/>
                <a:gd name="connsiteY204" fmla="*/ 1597333 h 1939239"/>
                <a:gd name="connsiteX205" fmla="*/ 2699468 w 4806563"/>
                <a:gd name="connsiteY205" fmla="*/ 1601309 h 1939239"/>
                <a:gd name="connsiteX206" fmla="*/ 2683565 w 4806563"/>
                <a:gd name="connsiteY206" fmla="*/ 1605284 h 1939239"/>
                <a:gd name="connsiteX207" fmla="*/ 2651760 w 4806563"/>
                <a:gd name="connsiteY207" fmla="*/ 1609260 h 1939239"/>
                <a:gd name="connsiteX208" fmla="*/ 2639833 w 4806563"/>
                <a:gd name="connsiteY208" fmla="*/ 1617211 h 1939239"/>
                <a:gd name="connsiteX209" fmla="*/ 2623930 w 4806563"/>
                <a:gd name="connsiteY209" fmla="*/ 1625163 h 1939239"/>
                <a:gd name="connsiteX210" fmla="*/ 2588150 w 4806563"/>
                <a:gd name="connsiteY210" fmla="*/ 1645041 h 1939239"/>
                <a:gd name="connsiteX211" fmla="*/ 2564296 w 4806563"/>
                <a:gd name="connsiteY211" fmla="*/ 1676846 h 1939239"/>
                <a:gd name="connsiteX212" fmla="*/ 2544417 w 4806563"/>
                <a:gd name="connsiteY212" fmla="*/ 1688773 h 1939239"/>
                <a:gd name="connsiteX213" fmla="*/ 2552369 w 4806563"/>
                <a:gd name="connsiteY213" fmla="*/ 1712627 h 1939239"/>
                <a:gd name="connsiteX214" fmla="*/ 2548393 w 4806563"/>
                <a:gd name="connsiteY214" fmla="*/ 1744432 h 1939239"/>
                <a:gd name="connsiteX215" fmla="*/ 2544417 w 4806563"/>
                <a:gd name="connsiteY215" fmla="*/ 1756359 h 1939239"/>
                <a:gd name="connsiteX216" fmla="*/ 2532490 w 4806563"/>
                <a:gd name="connsiteY216" fmla="*/ 1800091 h 1939239"/>
                <a:gd name="connsiteX217" fmla="*/ 2528515 w 4806563"/>
                <a:gd name="connsiteY217" fmla="*/ 1823945 h 1939239"/>
                <a:gd name="connsiteX218" fmla="*/ 2532490 w 4806563"/>
                <a:gd name="connsiteY218" fmla="*/ 1835872 h 1939239"/>
                <a:gd name="connsiteX219" fmla="*/ 2536466 w 4806563"/>
                <a:gd name="connsiteY219" fmla="*/ 1891531 h 1939239"/>
                <a:gd name="connsiteX220" fmla="*/ 2544417 w 4806563"/>
                <a:gd name="connsiteY220" fmla="*/ 1903458 h 1939239"/>
                <a:gd name="connsiteX221" fmla="*/ 2552369 w 4806563"/>
                <a:gd name="connsiteY221" fmla="*/ 1935264 h 1939239"/>
                <a:gd name="connsiteX222" fmla="*/ 2508636 w 4806563"/>
                <a:gd name="connsiteY222" fmla="*/ 1931288 h 1939239"/>
                <a:gd name="connsiteX223" fmla="*/ 2452977 w 4806563"/>
                <a:gd name="connsiteY223" fmla="*/ 1919361 h 1939239"/>
                <a:gd name="connsiteX224" fmla="*/ 2433099 w 4806563"/>
                <a:gd name="connsiteY224" fmla="*/ 1915385 h 1939239"/>
                <a:gd name="connsiteX225" fmla="*/ 2405270 w 4806563"/>
                <a:gd name="connsiteY225" fmla="*/ 1907434 h 1939239"/>
                <a:gd name="connsiteX226" fmla="*/ 2381416 w 4806563"/>
                <a:gd name="connsiteY226" fmla="*/ 1891531 h 1939239"/>
                <a:gd name="connsiteX227" fmla="*/ 2357562 w 4806563"/>
                <a:gd name="connsiteY227" fmla="*/ 1887556 h 1939239"/>
                <a:gd name="connsiteX228" fmla="*/ 2345635 w 4806563"/>
                <a:gd name="connsiteY228" fmla="*/ 1883580 h 1939239"/>
                <a:gd name="connsiteX229" fmla="*/ 2341659 w 4806563"/>
                <a:gd name="connsiteY229" fmla="*/ 1871653 h 1939239"/>
                <a:gd name="connsiteX230" fmla="*/ 2333708 w 4806563"/>
                <a:gd name="connsiteY230" fmla="*/ 1859726 h 1939239"/>
                <a:gd name="connsiteX231" fmla="*/ 2325756 w 4806563"/>
                <a:gd name="connsiteY231" fmla="*/ 1819970 h 1939239"/>
                <a:gd name="connsiteX232" fmla="*/ 2313830 w 4806563"/>
                <a:gd name="connsiteY232" fmla="*/ 1760335 h 1939239"/>
                <a:gd name="connsiteX233" fmla="*/ 2301903 w 4806563"/>
                <a:gd name="connsiteY233" fmla="*/ 1736481 h 1939239"/>
                <a:gd name="connsiteX234" fmla="*/ 2266122 w 4806563"/>
                <a:gd name="connsiteY234" fmla="*/ 1720578 h 1939239"/>
                <a:gd name="connsiteX235" fmla="*/ 2250219 w 4806563"/>
                <a:gd name="connsiteY235" fmla="*/ 1688773 h 1939239"/>
                <a:gd name="connsiteX236" fmla="*/ 2242268 w 4806563"/>
                <a:gd name="connsiteY236" fmla="*/ 1656968 h 1939239"/>
                <a:gd name="connsiteX237" fmla="*/ 2226365 w 4806563"/>
                <a:gd name="connsiteY237" fmla="*/ 1641065 h 1939239"/>
                <a:gd name="connsiteX238" fmla="*/ 2218414 w 4806563"/>
                <a:gd name="connsiteY238" fmla="*/ 1613236 h 1939239"/>
                <a:gd name="connsiteX239" fmla="*/ 2214438 w 4806563"/>
                <a:gd name="connsiteY239" fmla="*/ 1601309 h 1939239"/>
                <a:gd name="connsiteX240" fmla="*/ 2202511 w 4806563"/>
                <a:gd name="connsiteY240" fmla="*/ 1565528 h 1939239"/>
                <a:gd name="connsiteX241" fmla="*/ 2198536 w 4806563"/>
                <a:gd name="connsiteY241" fmla="*/ 1549625 h 1939239"/>
                <a:gd name="connsiteX242" fmla="*/ 2190584 w 4806563"/>
                <a:gd name="connsiteY242" fmla="*/ 1537698 h 1939239"/>
                <a:gd name="connsiteX243" fmla="*/ 2186609 w 4806563"/>
                <a:gd name="connsiteY243" fmla="*/ 1525771 h 1939239"/>
                <a:gd name="connsiteX244" fmla="*/ 2178657 w 4806563"/>
                <a:gd name="connsiteY244" fmla="*/ 1517820 h 1939239"/>
                <a:gd name="connsiteX245" fmla="*/ 2166730 w 4806563"/>
                <a:gd name="connsiteY245" fmla="*/ 1478064 h 1939239"/>
                <a:gd name="connsiteX246" fmla="*/ 2154803 w 4806563"/>
                <a:gd name="connsiteY246" fmla="*/ 1474088 h 1939239"/>
                <a:gd name="connsiteX247" fmla="*/ 2146852 w 4806563"/>
                <a:gd name="connsiteY247" fmla="*/ 1462161 h 1939239"/>
                <a:gd name="connsiteX248" fmla="*/ 2119023 w 4806563"/>
                <a:gd name="connsiteY248" fmla="*/ 1430356 h 1939239"/>
                <a:gd name="connsiteX249" fmla="*/ 2095169 w 4806563"/>
                <a:gd name="connsiteY249" fmla="*/ 1422404 h 1939239"/>
                <a:gd name="connsiteX250" fmla="*/ 2035534 w 4806563"/>
                <a:gd name="connsiteY250" fmla="*/ 1418429 h 1939239"/>
                <a:gd name="connsiteX251" fmla="*/ 2023607 w 4806563"/>
                <a:gd name="connsiteY251" fmla="*/ 1414453 h 1939239"/>
                <a:gd name="connsiteX252" fmla="*/ 2011680 w 4806563"/>
                <a:gd name="connsiteY252" fmla="*/ 1410477 h 1939239"/>
                <a:gd name="connsiteX253" fmla="*/ 1963972 w 4806563"/>
                <a:gd name="connsiteY253" fmla="*/ 1398551 h 1939239"/>
                <a:gd name="connsiteX254" fmla="*/ 1940118 w 4806563"/>
                <a:gd name="connsiteY254" fmla="*/ 1414453 h 1939239"/>
                <a:gd name="connsiteX255" fmla="*/ 1924216 w 4806563"/>
                <a:gd name="connsiteY255" fmla="*/ 1450234 h 1939239"/>
                <a:gd name="connsiteX256" fmla="*/ 1912289 w 4806563"/>
                <a:gd name="connsiteY256" fmla="*/ 1454210 h 1939239"/>
                <a:gd name="connsiteX257" fmla="*/ 1908313 w 4806563"/>
                <a:gd name="connsiteY257" fmla="*/ 1466137 h 1939239"/>
                <a:gd name="connsiteX258" fmla="*/ 1896386 w 4806563"/>
                <a:gd name="connsiteY258" fmla="*/ 1497942 h 1939239"/>
                <a:gd name="connsiteX259" fmla="*/ 1876508 w 4806563"/>
                <a:gd name="connsiteY259" fmla="*/ 1501917 h 1939239"/>
                <a:gd name="connsiteX260" fmla="*/ 1852654 w 4806563"/>
                <a:gd name="connsiteY260" fmla="*/ 1493966 h 1939239"/>
                <a:gd name="connsiteX261" fmla="*/ 1832776 w 4806563"/>
                <a:gd name="connsiteY261" fmla="*/ 1489991 h 1939239"/>
                <a:gd name="connsiteX262" fmla="*/ 1808922 w 4806563"/>
                <a:gd name="connsiteY262" fmla="*/ 1478064 h 1939239"/>
                <a:gd name="connsiteX263" fmla="*/ 1796995 w 4806563"/>
                <a:gd name="connsiteY263" fmla="*/ 1474088 h 1939239"/>
                <a:gd name="connsiteX264" fmla="*/ 1785068 w 4806563"/>
                <a:gd name="connsiteY264" fmla="*/ 1466137 h 1939239"/>
                <a:gd name="connsiteX265" fmla="*/ 1773141 w 4806563"/>
                <a:gd name="connsiteY265" fmla="*/ 1462161 h 1939239"/>
                <a:gd name="connsiteX266" fmla="*/ 1761214 w 4806563"/>
                <a:gd name="connsiteY266" fmla="*/ 1450234 h 1939239"/>
                <a:gd name="connsiteX267" fmla="*/ 1741336 w 4806563"/>
                <a:gd name="connsiteY267" fmla="*/ 1430356 h 1939239"/>
                <a:gd name="connsiteX268" fmla="*/ 1733384 w 4806563"/>
                <a:gd name="connsiteY268" fmla="*/ 1406502 h 1939239"/>
                <a:gd name="connsiteX269" fmla="*/ 1725433 w 4806563"/>
                <a:gd name="connsiteY269" fmla="*/ 1394575 h 1939239"/>
                <a:gd name="connsiteX270" fmla="*/ 1721457 w 4806563"/>
                <a:gd name="connsiteY270" fmla="*/ 1350843 h 1939239"/>
                <a:gd name="connsiteX271" fmla="*/ 1717482 w 4806563"/>
                <a:gd name="connsiteY271" fmla="*/ 1338916 h 1939239"/>
                <a:gd name="connsiteX272" fmla="*/ 1709530 w 4806563"/>
                <a:gd name="connsiteY272" fmla="*/ 1315062 h 1939239"/>
                <a:gd name="connsiteX273" fmla="*/ 1693628 w 4806563"/>
                <a:gd name="connsiteY273" fmla="*/ 1291208 h 1939239"/>
                <a:gd name="connsiteX274" fmla="*/ 1689652 w 4806563"/>
                <a:gd name="connsiteY274" fmla="*/ 1279281 h 1939239"/>
                <a:gd name="connsiteX275" fmla="*/ 1677725 w 4806563"/>
                <a:gd name="connsiteY275" fmla="*/ 1271330 h 1939239"/>
                <a:gd name="connsiteX276" fmla="*/ 1669774 w 4806563"/>
                <a:gd name="connsiteY276" fmla="*/ 1263378 h 1939239"/>
                <a:gd name="connsiteX277" fmla="*/ 1657847 w 4806563"/>
                <a:gd name="connsiteY277" fmla="*/ 1259403 h 1939239"/>
                <a:gd name="connsiteX278" fmla="*/ 1645920 w 4806563"/>
                <a:gd name="connsiteY278" fmla="*/ 1239524 h 1939239"/>
                <a:gd name="connsiteX279" fmla="*/ 1622066 w 4806563"/>
                <a:gd name="connsiteY279" fmla="*/ 1223622 h 1939239"/>
                <a:gd name="connsiteX280" fmla="*/ 1614115 w 4806563"/>
                <a:gd name="connsiteY280" fmla="*/ 1211695 h 1939239"/>
                <a:gd name="connsiteX281" fmla="*/ 1598212 w 4806563"/>
                <a:gd name="connsiteY281" fmla="*/ 1179890 h 1939239"/>
                <a:gd name="connsiteX282" fmla="*/ 1578334 w 4806563"/>
                <a:gd name="connsiteY282" fmla="*/ 1160011 h 1939239"/>
                <a:gd name="connsiteX283" fmla="*/ 1566407 w 4806563"/>
                <a:gd name="connsiteY283" fmla="*/ 1156036 h 1939239"/>
                <a:gd name="connsiteX284" fmla="*/ 1554480 w 4806563"/>
                <a:gd name="connsiteY284" fmla="*/ 1136157 h 1939239"/>
                <a:gd name="connsiteX285" fmla="*/ 1538577 w 4806563"/>
                <a:gd name="connsiteY285" fmla="*/ 1104352 h 1939239"/>
                <a:gd name="connsiteX286" fmla="*/ 1339795 w 4806563"/>
                <a:gd name="connsiteY286" fmla="*/ 1088450 h 1939239"/>
                <a:gd name="connsiteX287" fmla="*/ 1339795 w 4806563"/>
                <a:gd name="connsiteY287" fmla="*/ 1152060 h 1939239"/>
                <a:gd name="connsiteX288" fmla="*/ 1037645 w 4806563"/>
                <a:gd name="connsiteY288" fmla="*/ 1116279 h 1939239"/>
                <a:gd name="connsiteX289" fmla="*/ 644056 w 4806563"/>
                <a:gd name="connsiteY289" fmla="*/ 877740 h 1939239"/>
                <a:gd name="connsiteX290" fmla="*/ 659958 w 4806563"/>
                <a:gd name="connsiteY290" fmla="*/ 857862 h 1939239"/>
                <a:gd name="connsiteX291" fmla="*/ 397565 w 4806563"/>
                <a:gd name="connsiteY291" fmla="*/ 822081 h 1939239"/>
                <a:gd name="connsiteX292" fmla="*/ 401541 w 4806563"/>
                <a:gd name="connsiteY292" fmla="*/ 810154 h 1939239"/>
                <a:gd name="connsiteX293" fmla="*/ 405516 w 4806563"/>
                <a:gd name="connsiteY293" fmla="*/ 790276 h 1939239"/>
                <a:gd name="connsiteX294" fmla="*/ 401541 w 4806563"/>
                <a:gd name="connsiteY294" fmla="*/ 774373 h 1939239"/>
                <a:gd name="connsiteX295" fmla="*/ 397565 w 4806563"/>
                <a:gd name="connsiteY295" fmla="*/ 742568 h 1939239"/>
                <a:gd name="connsiteX296" fmla="*/ 389614 w 4806563"/>
                <a:gd name="connsiteY296" fmla="*/ 718714 h 1939239"/>
                <a:gd name="connsiteX297" fmla="*/ 381663 w 4806563"/>
                <a:gd name="connsiteY297" fmla="*/ 706787 h 1939239"/>
                <a:gd name="connsiteX298" fmla="*/ 353833 w 4806563"/>
                <a:gd name="connsiteY298" fmla="*/ 674982 h 1939239"/>
                <a:gd name="connsiteX299" fmla="*/ 341906 w 4806563"/>
                <a:gd name="connsiteY299" fmla="*/ 671006 h 1939239"/>
                <a:gd name="connsiteX300" fmla="*/ 329979 w 4806563"/>
                <a:gd name="connsiteY300" fmla="*/ 678957 h 1939239"/>
                <a:gd name="connsiteX301" fmla="*/ 294198 w 4806563"/>
                <a:gd name="connsiteY301" fmla="*/ 674982 h 1939239"/>
                <a:gd name="connsiteX302" fmla="*/ 302150 w 4806563"/>
                <a:gd name="connsiteY302" fmla="*/ 667031 h 1939239"/>
                <a:gd name="connsiteX303" fmla="*/ 290223 w 4806563"/>
                <a:gd name="connsiteY303" fmla="*/ 643177 h 1939239"/>
                <a:gd name="connsiteX304" fmla="*/ 250466 w 4806563"/>
                <a:gd name="connsiteY304" fmla="*/ 631250 h 1939239"/>
                <a:gd name="connsiteX305" fmla="*/ 234563 w 4806563"/>
                <a:gd name="connsiteY305" fmla="*/ 615347 h 1939239"/>
                <a:gd name="connsiteX306" fmla="*/ 222636 w 4806563"/>
                <a:gd name="connsiteY306" fmla="*/ 591493 h 1939239"/>
                <a:gd name="connsiteX307" fmla="*/ 202758 w 4806563"/>
                <a:gd name="connsiteY307" fmla="*/ 559688 h 1939239"/>
                <a:gd name="connsiteX308" fmla="*/ 174929 w 4806563"/>
                <a:gd name="connsiteY308" fmla="*/ 551737 h 1939239"/>
                <a:gd name="connsiteX309" fmla="*/ 143123 w 4806563"/>
                <a:gd name="connsiteY309" fmla="*/ 543785 h 1939239"/>
                <a:gd name="connsiteX310" fmla="*/ 119270 w 4806563"/>
                <a:gd name="connsiteY310" fmla="*/ 535834 h 1939239"/>
                <a:gd name="connsiteX311" fmla="*/ 107343 w 4806563"/>
                <a:gd name="connsiteY311" fmla="*/ 527883 h 1939239"/>
                <a:gd name="connsiteX312" fmla="*/ 95416 w 4806563"/>
                <a:gd name="connsiteY312" fmla="*/ 523907 h 1939239"/>
                <a:gd name="connsiteX313" fmla="*/ 91440 w 4806563"/>
                <a:gd name="connsiteY313" fmla="*/ 488126 h 1939239"/>
                <a:gd name="connsiteX314" fmla="*/ 95416 w 4806563"/>
                <a:gd name="connsiteY314" fmla="*/ 476199 h 1939239"/>
                <a:gd name="connsiteX315" fmla="*/ 99391 w 4806563"/>
                <a:gd name="connsiteY315" fmla="*/ 456321 h 1939239"/>
                <a:gd name="connsiteX316" fmla="*/ 103367 w 4806563"/>
                <a:gd name="connsiteY316" fmla="*/ 440418 h 1939239"/>
                <a:gd name="connsiteX317" fmla="*/ 95416 w 4806563"/>
                <a:gd name="connsiteY317" fmla="*/ 416564 h 1939239"/>
                <a:gd name="connsiteX318" fmla="*/ 79513 w 4806563"/>
                <a:gd name="connsiteY318" fmla="*/ 384759 h 1939239"/>
                <a:gd name="connsiteX319" fmla="*/ 67586 w 4806563"/>
                <a:gd name="connsiteY319" fmla="*/ 376808 h 1939239"/>
                <a:gd name="connsiteX320" fmla="*/ 59635 w 4806563"/>
                <a:gd name="connsiteY320" fmla="*/ 348978 h 1939239"/>
                <a:gd name="connsiteX321" fmla="*/ 51683 w 4806563"/>
                <a:gd name="connsiteY321" fmla="*/ 341027 h 1939239"/>
                <a:gd name="connsiteX322" fmla="*/ 43732 w 4806563"/>
                <a:gd name="connsiteY322" fmla="*/ 297295 h 1939239"/>
                <a:gd name="connsiteX323" fmla="*/ 39756 w 4806563"/>
                <a:gd name="connsiteY323" fmla="*/ 269465 h 1939239"/>
                <a:gd name="connsiteX324" fmla="*/ 27830 w 4806563"/>
                <a:gd name="connsiteY324" fmla="*/ 261514 h 1939239"/>
                <a:gd name="connsiteX325" fmla="*/ 23854 w 4806563"/>
                <a:gd name="connsiteY325" fmla="*/ 249587 h 1939239"/>
                <a:gd name="connsiteX326" fmla="*/ 19878 w 4806563"/>
                <a:gd name="connsiteY326" fmla="*/ 225733 h 1939239"/>
                <a:gd name="connsiteX327" fmla="*/ 23854 w 4806563"/>
                <a:gd name="connsiteY327" fmla="*/ 213806 h 1939239"/>
                <a:gd name="connsiteX328" fmla="*/ 27830 w 4806563"/>
                <a:gd name="connsiteY328" fmla="*/ 197904 h 1939239"/>
                <a:gd name="connsiteX329" fmla="*/ 39756 w 4806563"/>
                <a:gd name="connsiteY329" fmla="*/ 174050 h 1939239"/>
                <a:gd name="connsiteX330" fmla="*/ 31805 w 4806563"/>
                <a:gd name="connsiteY330" fmla="*/ 162123 h 1939239"/>
                <a:gd name="connsiteX331" fmla="*/ 19878 w 4806563"/>
                <a:gd name="connsiteY331" fmla="*/ 154171 h 1939239"/>
                <a:gd name="connsiteX332" fmla="*/ 11927 w 4806563"/>
                <a:gd name="connsiteY332" fmla="*/ 130317 h 1939239"/>
                <a:gd name="connsiteX333" fmla="*/ 0 w 4806563"/>
                <a:gd name="connsiteY333" fmla="*/ 98512 h 1939239"/>
                <a:gd name="connsiteX334" fmla="*/ 11927 w 4806563"/>
                <a:gd name="connsiteY334" fmla="*/ 82610 h 1939239"/>
                <a:gd name="connsiteX335" fmla="*/ 35781 w 4806563"/>
                <a:gd name="connsiteY335" fmla="*/ 58756 h 1939239"/>
                <a:gd name="connsiteX336" fmla="*/ 47708 w 4806563"/>
                <a:gd name="connsiteY336" fmla="*/ 54780 h 1939239"/>
                <a:gd name="connsiteX337" fmla="*/ 87464 w 4806563"/>
                <a:gd name="connsiteY337" fmla="*/ 30926 h 1939239"/>
                <a:gd name="connsiteX338" fmla="*/ 111318 w 4806563"/>
                <a:gd name="connsiteY338" fmla="*/ 22975 h 1939239"/>
                <a:gd name="connsiteX339" fmla="*/ 127221 w 4806563"/>
                <a:gd name="connsiteY339" fmla="*/ 18999 h 1939239"/>
                <a:gd name="connsiteX340" fmla="*/ 139148 w 4806563"/>
                <a:gd name="connsiteY340" fmla="*/ 15024 h 1939239"/>
                <a:gd name="connsiteX341" fmla="*/ 159026 w 4806563"/>
                <a:gd name="connsiteY341" fmla="*/ 11048 h 1939239"/>
                <a:gd name="connsiteX342" fmla="*/ 167535 w 4806563"/>
                <a:gd name="connsiteY342" fmla="*/ 6794 h 1939239"/>
                <a:gd name="connsiteX0" fmla="*/ 167535 w 4806563"/>
                <a:gd name="connsiteY0" fmla="*/ 19851 h 1952296"/>
                <a:gd name="connsiteX1" fmla="*/ 518800 w 4806563"/>
                <a:gd name="connsiteY1" fmla="*/ 13057 h 1952296"/>
                <a:gd name="connsiteX2" fmla="*/ 2060969 w 4806563"/>
                <a:gd name="connsiteY2" fmla="*/ 613324 h 1952296"/>
                <a:gd name="connsiteX3" fmla="*/ 2060969 w 4806563"/>
                <a:gd name="connsiteY3" fmla="*/ 964498 h 1952296"/>
                <a:gd name="connsiteX4" fmla="*/ 3469173 w 4806563"/>
                <a:gd name="connsiteY4" fmla="*/ 964498 h 1952296"/>
                <a:gd name="connsiteX5" fmla="*/ 3469173 w 4806563"/>
                <a:gd name="connsiteY5" fmla="*/ 698064 h 1952296"/>
                <a:gd name="connsiteX6" fmla="*/ 4047214 w 4806563"/>
                <a:gd name="connsiteY6" fmla="*/ 624428 h 1952296"/>
                <a:gd name="connsiteX7" fmla="*/ 4806563 w 4806563"/>
                <a:gd name="connsiteY7" fmla="*/ 572745 h 1952296"/>
                <a:gd name="connsiteX8" fmla="*/ 4802588 w 4806563"/>
                <a:gd name="connsiteY8" fmla="*/ 584672 h 1952296"/>
                <a:gd name="connsiteX9" fmla="*/ 4794636 w 4806563"/>
                <a:gd name="connsiteY9" fmla="*/ 592623 h 1952296"/>
                <a:gd name="connsiteX10" fmla="*/ 4770783 w 4806563"/>
                <a:gd name="connsiteY10" fmla="*/ 600574 h 1952296"/>
                <a:gd name="connsiteX11" fmla="*/ 4762831 w 4806563"/>
                <a:gd name="connsiteY11" fmla="*/ 608526 h 1952296"/>
                <a:gd name="connsiteX12" fmla="*/ 4742953 w 4806563"/>
                <a:gd name="connsiteY12" fmla="*/ 620453 h 1952296"/>
                <a:gd name="connsiteX13" fmla="*/ 4731026 w 4806563"/>
                <a:gd name="connsiteY13" fmla="*/ 624428 h 1952296"/>
                <a:gd name="connsiteX14" fmla="*/ 4723075 w 4806563"/>
                <a:gd name="connsiteY14" fmla="*/ 636355 h 1952296"/>
                <a:gd name="connsiteX15" fmla="*/ 4711148 w 4806563"/>
                <a:gd name="connsiteY15" fmla="*/ 648282 h 1952296"/>
                <a:gd name="connsiteX16" fmla="*/ 4691270 w 4806563"/>
                <a:gd name="connsiteY16" fmla="*/ 668161 h 1952296"/>
                <a:gd name="connsiteX17" fmla="*/ 4683318 w 4806563"/>
                <a:gd name="connsiteY17" fmla="*/ 692014 h 1952296"/>
                <a:gd name="connsiteX18" fmla="*/ 4667416 w 4806563"/>
                <a:gd name="connsiteY18" fmla="*/ 711893 h 1952296"/>
                <a:gd name="connsiteX19" fmla="*/ 4663440 w 4806563"/>
                <a:gd name="connsiteY19" fmla="*/ 723820 h 1952296"/>
                <a:gd name="connsiteX20" fmla="*/ 4611756 w 4806563"/>
                <a:gd name="connsiteY20" fmla="*/ 731771 h 1952296"/>
                <a:gd name="connsiteX21" fmla="*/ 4583927 w 4806563"/>
                <a:gd name="connsiteY21" fmla="*/ 743698 h 1952296"/>
                <a:gd name="connsiteX22" fmla="*/ 4575976 w 4806563"/>
                <a:gd name="connsiteY22" fmla="*/ 755625 h 1952296"/>
                <a:gd name="connsiteX23" fmla="*/ 4564049 w 4806563"/>
                <a:gd name="connsiteY23" fmla="*/ 795381 h 1952296"/>
                <a:gd name="connsiteX24" fmla="*/ 4552122 w 4806563"/>
                <a:gd name="connsiteY24" fmla="*/ 823211 h 1952296"/>
                <a:gd name="connsiteX25" fmla="*/ 4544170 w 4806563"/>
                <a:gd name="connsiteY25" fmla="*/ 831162 h 1952296"/>
                <a:gd name="connsiteX26" fmla="*/ 4528268 w 4806563"/>
                <a:gd name="connsiteY26" fmla="*/ 855016 h 1952296"/>
                <a:gd name="connsiteX27" fmla="*/ 4516341 w 4806563"/>
                <a:gd name="connsiteY27" fmla="*/ 858992 h 1952296"/>
                <a:gd name="connsiteX28" fmla="*/ 4508390 w 4806563"/>
                <a:gd name="connsiteY28" fmla="*/ 870919 h 1952296"/>
                <a:gd name="connsiteX29" fmla="*/ 4488511 w 4806563"/>
                <a:gd name="connsiteY29" fmla="*/ 886821 h 1952296"/>
                <a:gd name="connsiteX30" fmla="*/ 4480560 w 4806563"/>
                <a:gd name="connsiteY30" fmla="*/ 898748 h 1952296"/>
                <a:gd name="connsiteX31" fmla="*/ 4460682 w 4806563"/>
                <a:gd name="connsiteY31" fmla="*/ 914651 h 1952296"/>
                <a:gd name="connsiteX32" fmla="*/ 4436828 w 4806563"/>
                <a:gd name="connsiteY32" fmla="*/ 946456 h 1952296"/>
                <a:gd name="connsiteX33" fmla="*/ 4412974 w 4806563"/>
                <a:gd name="connsiteY33" fmla="*/ 954408 h 1952296"/>
                <a:gd name="connsiteX34" fmla="*/ 4401047 w 4806563"/>
                <a:gd name="connsiteY34" fmla="*/ 978261 h 1952296"/>
                <a:gd name="connsiteX35" fmla="*/ 4393096 w 4806563"/>
                <a:gd name="connsiteY35" fmla="*/ 990188 h 1952296"/>
                <a:gd name="connsiteX36" fmla="*/ 4385144 w 4806563"/>
                <a:gd name="connsiteY36" fmla="*/ 998140 h 1952296"/>
                <a:gd name="connsiteX37" fmla="*/ 4381169 w 4806563"/>
                <a:gd name="connsiteY37" fmla="*/ 1010067 h 1952296"/>
                <a:gd name="connsiteX38" fmla="*/ 4373217 w 4806563"/>
                <a:gd name="connsiteY38" fmla="*/ 1021994 h 1952296"/>
                <a:gd name="connsiteX39" fmla="*/ 4369242 w 4806563"/>
                <a:gd name="connsiteY39" fmla="*/ 1033921 h 1952296"/>
                <a:gd name="connsiteX40" fmla="*/ 4361290 w 4806563"/>
                <a:gd name="connsiteY40" fmla="*/ 1057774 h 1952296"/>
                <a:gd name="connsiteX41" fmla="*/ 4349363 w 4806563"/>
                <a:gd name="connsiteY41" fmla="*/ 1161141 h 1952296"/>
                <a:gd name="connsiteX42" fmla="*/ 4357315 w 4806563"/>
                <a:gd name="connsiteY42" fmla="*/ 1216801 h 1952296"/>
                <a:gd name="connsiteX43" fmla="*/ 4361290 w 4806563"/>
                <a:gd name="connsiteY43" fmla="*/ 1236679 h 1952296"/>
                <a:gd name="connsiteX44" fmla="*/ 4373217 w 4806563"/>
                <a:gd name="connsiteY44" fmla="*/ 1264508 h 1952296"/>
                <a:gd name="connsiteX45" fmla="*/ 4377193 w 4806563"/>
                <a:gd name="connsiteY45" fmla="*/ 1276435 h 1952296"/>
                <a:gd name="connsiteX46" fmla="*/ 4389120 w 4806563"/>
                <a:gd name="connsiteY46" fmla="*/ 1312216 h 1952296"/>
                <a:gd name="connsiteX47" fmla="*/ 4401047 w 4806563"/>
                <a:gd name="connsiteY47" fmla="*/ 1332094 h 1952296"/>
                <a:gd name="connsiteX48" fmla="*/ 4412974 w 4806563"/>
                <a:gd name="connsiteY48" fmla="*/ 1355948 h 1952296"/>
                <a:gd name="connsiteX49" fmla="*/ 4428876 w 4806563"/>
                <a:gd name="connsiteY49" fmla="*/ 1379802 h 1952296"/>
                <a:gd name="connsiteX50" fmla="*/ 4432852 w 4806563"/>
                <a:gd name="connsiteY50" fmla="*/ 1391729 h 1952296"/>
                <a:gd name="connsiteX51" fmla="*/ 4456706 w 4806563"/>
                <a:gd name="connsiteY51" fmla="*/ 1415583 h 1952296"/>
                <a:gd name="connsiteX52" fmla="*/ 4464657 w 4806563"/>
                <a:gd name="connsiteY52" fmla="*/ 1427510 h 1952296"/>
                <a:gd name="connsiteX53" fmla="*/ 4484536 w 4806563"/>
                <a:gd name="connsiteY53" fmla="*/ 1447388 h 1952296"/>
                <a:gd name="connsiteX54" fmla="*/ 4492487 w 4806563"/>
                <a:gd name="connsiteY54" fmla="*/ 1459315 h 1952296"/>
                <a:gd name="connsiteX55" fmla="*/ 4512365 w 4806563"/>
                <a:gd name="connsiteY55" fmla="*/ 1475218 h 1952296"/>
                <a:gd name="connsiteX56" fmla="*/ 4508390 w 4806563"/>
                <a:gd name="connsiteY56" fmla="*/ 1487145 h 1952296"/>
                <a:gd name="connsiteX57" fmla="*/ 4512365 w 4806563"/>
                <a:gd name="connsiteY57" fmla="*/ 1530877 h 1952296"/>
                <a:gd name="connsiteX58" fmla="*/ 4532243 w 4806563"/>
                <a:gd name="connsiteY58" fmla="*/ 1546780 h 1952296"/>
                <a:gd name="connsiteX59" fmla="*/ 4544170 w 4806563"/>
                <a:gd name="connsiteY59" fmla="*/ 1554731 h 1952296"/>
                <a:gd name="connsiteX60" fmla="*/ 4548146 w 4806563"/>
                <a:gd name="connsiteY60" fmla="*/ 1566658 h 1952296"/>
                <a:gd name="connsiteX61" fmla="*/ 4560073 w 4806563"/>
                <a:gd name="connsiteY61" fmla="*/ 1574609 h 1952296"/>
                <a:gd name="connsiteX62" fmla="*/ 4583927 w 4806563"/>
                <a:gd name="connsiteY62" fmla="*/ 1602439 h 1952296"/>
                <a:gd name="connsiteX63" fmla="*/ 4591878 w 4806563"/>
                <a:gd name="connsiteY63" fmla="*/ 1630268 h 1952296"/>
                <a:gd name="connsiteX64" fmla="*/ 4611756 w 4806563"/>
                <a:gd name="connsiteY64" fmla="*/ 1650147 h 1952296"/>
                <a:gd name="connsiteX65" fmla="*/ 4615732 w 4806563"/>
                <a:gd name="connsiteY65" fmla="*/ 1709781 h 1952296"/>
                <a:gd name="connsiteX66" fmla="*/ 4611756 w 4806563"/>
                <a:gd name="connsiteY66" fmla="*/ 1777368 h 1952296"/>
                <a:gd name="connsiteX67" fmla="*/ 4611756 w 4806563"/>
                <a:gd name="connsiteY67" fmla="*/ 1825075 h 1952296"/>
                <a:gd name="connsiteX68" fmla="*/ 4599830 w 4806563"/>
                <a:gd name="connsiteY68" fmla="*/ 1876759 h 1952296"/>
                <a:gd name="connsiteX69" fmla="*/ 4595854 w 4806563"/>
                <a:gd name="connsiteY69" fmla="*/ 1900613 h 1952296"/>
                <a:gd name="connsiteX70" fmla="*/ 4583927 w 4806563"/>
                <a:gd name="connsiteY70" fmla="*/ 1904588 h 1952296"/>
                <a:gd name="connsiteX71" fmla="*/ 4564049 w 4806563"/>
                <a:gd name="connsiteY71" fmla="*/ 1920491 h 1952296"/>
                <a:gd name="connsiteX72" fmla="*/ 4536219 w 4806563"/>
                <a:gd name="connsiteY72" fmla="*/ 1924467 h 1952296"/>
                <a:gd name="connsiteX73" fmla="*/ 4524292 w 4806563"/>
                <a:gd name="connsiteY73" fmla="*/ 1920491 h 1952296"/>
                <a:gd name="connsiteX74" fmla="*/ 4520316 w 4806563"/>
                <a:gd name="connsiteY74" fmla="*/ 1908564 h 1952296"/>
                <a:gd name="connsiteX75" fmla="*/ 4504414 w 4806563"/>
                <a:gd name="connsiteY75" fmla="*/ 1884710 h 1952296"/>
                <a:gd name="connsiteX76" fmla="*/ 4496463 w 4806563"/>
                <a:gd name="connsiteY76" fmla="*/ 1856881 h 1952296"/>
                <a:gd name="connsiteX77" fmla="*/ 4488511 w 4806563"/>
                <a:gd name="connsiteY77" fmla="*/ 1848929 h 1952296"/>
                <a:gd name="connsiteX78" fmla="*/ 4476584 w 4806563"/>
                <a:gd name="connsiteY78" fmla="*/ 1844954 h 1952296"/>
                <a:gd name="connsiteX79" fmla="*/ 4452730 w 4806563"/>
                <a:gd name="connsiteY79" fmla="*/ 1837002 h 1952296"/>
                <a:gd name="connsiteX80" fmla="*/ 4428876 w 4806563"/>
                <a:gd name="connsiteY80" fmla="*/ 1833027 h 1952296"/>
                <a:gd name="connsiteX81" fmla="*/ 4420925 w 4806563"/>
                <a:gd name="connsiteY81" fmla="*/ 1809173 h 1952296"/>
                <a:gd name="connsiteX82" fmla="*/ 4412974 w 4806563"/>
                <a:gd name="connsiteY82" fmla="*/ 1773392 h 1952296"/>
                <a:gd name="connsiteX83" fmla="*/ 4389120 w 4806563"/>
                <a:gd name="connsiteY83" fmla="*/ 1769416 h 1952296"/>
                <a:gd name="connsiteX84" fmla="*/ 4377193 w 4806563"/>
                <a:gd name="connsiteY84" fmla="*/ 1765441 h 1952296"/>
                <a:gd name="connsiteX85" fmla="*/ 4369242 w 4806563"/>
                <a:gd name="connsiteY85" fmla="*/ 1757489 h 1952296"/>
                <a:gd name="connsiteX86" fmla="*/ 4357315 w 4806563"/>
                <a:gd name="connsiteY86" fmla="*/ 1749538 h 1952296"/>
                <a:gd name="connsiteX87" fmla="*/ 4353339 w 4806563"/>
                <a:gd name="connsiteY87" fmla="*/ 1737611 h 1952296"/>
                <a:gd name="connsiteX88" fmla="*/ 4341412 w 4806563"/>
                <a:gd name="connsiteY88" fmla="*/ 1729660 h 1952296"/>
                <a:gd name="connsiteX89" fmla="*/ 4325510 w 4806563"/>
                <a:gd name="connsiteY89" fmla="*/ 1705806 h 1952296"/>
                <a:gd name="connsiteX90" fmla="*/ 4317558 w 4806563"/>
                <a:gd name="connsiteY90" fmla="*/ 1697854 h 1952296"/>
                <a:gd name="connsiteX91" fmla="*/ 4309607 w 4806563"/>
                <a:gd name="connsiteY91" fmla="*/ 1674001 h 1952296"/>
                <a:gd name="connsiteX92" fmla="*/ 4301656 w 4806563"/>
                <a:gd name="connsiteY92" fmla="*/ 1662074 h 1952296"/>
                <a:gd name="connsiteX93" fmla="*/ 4293704 w 4806563"/>
                <a:gd name="connsiteY93" fmla="*/ 1654122 h 1952296"/>
                <a:gd name="connsiteX94" fmla="*/ 4297680 w 4806563"/>
                <a:gd name="connsiteY94" fmla="*/ 1642195 h 1952296"/>
                <a:gd name="connsiteX95" fmla="*/ 4309607 w 4806563"/>
                <a:gd name="connsiteY95" fmla="*/ 1634244 h 1952296"/>
                <a:gd name="connsiteX96" fmla="*/ 4321534 w 4806563"/>
                <a:gd name="connsiteY96" fmla="*/ 1610390 h 1952296"/>
                <a:gd name="connsiteX97" fmla="*/ 4317558 w 4806563"/>
                <a:gd name="connsiteY97" fmla="*/ 1598463 h 1952296"/>
                <a:gd name="connsiteX98" fmla="*/ 4297680 w 4806563"/>
                <a:gd name="connsiteY98" fmla="*/ 1602439 h 1952296"/>
                <a:gd name="connsiteX99" fmla="*/ 4285753 w 4806563"/>
                <a:gd name="connsiteY99" fmla="*/ 1606414 h 1952296"/>
                <a:gd name="connsiteX100" fmla="*/ 4281777 w 4806563"/>
                <a:gd name="connsiteY100" fmla="*/ 1622317 h 1952296"/>
                <a:gd name="connsiteX101" fmla="*/ 4277802 w 4806563"/>
                <a:gd name="connsiteY101" fmla="*/ 1570634 h 1952296"/>
                <a:gd name="connsiteX102" fmla="*/ 4277802 w 4806563"/>
                <a:gd name="connsiteY102" fmla="*/ 1510999 h 1952296"/>
                <a:gd name="connsiteX103" fmla="*/ 4269850 w 4806563"/>
                <a:gd name="connsiteY103" fmla="*/ 1503048 h 1952296"/>
                <a:gd name="connsiteX104" fmla="*/ 4265875 w 4806563"/>
                <a:gd name="connsiteY104" fmla="*/ 1455340 h 1952296"/>
                <a:gd name="connsiteX105" fmla="*/ 4261899 w 4806563"/>
                <a:gd name="connsiteY105" fmla="*/ 1443413 h 1952296"/>
                <a:gd name="connsiteX106" fmla="*/ 4253948 w 4806563"/>
                <a:gd name="connsiteY106" fmla="*/ 1435461 h 1952296"/>
                <a:gd name="connsiteX107" fmla="*/ 4234070 w 4806563"/>
                <a:gd name="connsiteY107" fmla="*/ 1431486 h 1952296"/>
                <a:gd name="connsiteX108" fmla="*/ 4222143 w 4806563"/>
                <a:gd name="connsiteY108" fmla="*/ 1423534 h 1952296"/>
                <a:gd name="connsiteX109" fmla="*/ 4182386 w 4806563"/>
                <a:gd name="connsiteY109" fmla="*/ 1391729 h 1952296"/>
                <a:gd name="connsiteX110" fmla="*/ 4162508 w 4806563"/>
                <a:gd name="connsiteY110" fmla="*/ 1371851 h 1952296"/>
                <a:gd name="connsiteX111" fmla="*/ 4138654 w 4806563"/>
                <a:gd name="connsiteY111" fmla="*/ 1363900 h 1952296"/>
                <a:gd name="connsiteX112" fmla="*/ 4118776 w 4806563"/>
                <a:gd name="connsiteY112" fmla="*/ 1344021 h 1952296"/>
                <a:gd name="connsiteX113" fmla="*/ 4106849 w 4806563"/>
                <a:gd name="connsiteY113" fmla="*/ 1336070 h 1952296"/>
                <a:gd name="connsiteX114" fmla="*/ 4086970 w 4806563"/>
                <a:gd name="connsiteY114" fmla="*/ 1324143 h 1952296"/>
                <a:gd name="connsiteX115" fmla="*/ 4063116 w 4806563"/>
                <a:gd name="connsiteY115" fmla="*/ 1332094 h 1952296"/>
                <a:gd name="connsiteX116" fmla="*/ 4047214 w 4806563"/>
                <a:gd name="connsiteY116" fmla="*/ 1355948 h 1952296"/>
                <a:gd name="connsiteX117" fmla="*/ 4039263 w 4806563"/>
                <a:gd name="connsiteY117" fmla="*/ 1363900 h 1952296"/>
                <a:gd name="connsiteX118" fmla="*/ 4031311 w 4806563"/>
                <a:gd name="connsiteY118" fmla="*/ 1387754 h 1952296"/>
                <a:gd name="connsiteX119" fmla="*/ 4019384 w 4806563"/>
                <a:gd name="connsiteY119" fmla="*/ 1391729 h 1952296"/>
                <a:gd name="connsiteX120" fmla="*/ 3991555 w 4806563"/>
                <a:gd name="connsiteY120" fmla="*/ 1395705 h 1952296"/>
                <a:gd name="connsiteX121" fmla="*/ 3967701 w 4806563"/>
                <a:gd name="connsiteY121" fmla="*/ 1383778 h 1952296"/>
                <a:gd name="connsiteX122" fmla="*/ 3963725 w 4806563"/>
                <a:gd name="connsiteY122" fmla="*/ 1371851 h 1952296"/>
                <a:gd name="connsiteX123" fmla="*/ 3939871 w 4806563"/>
                <a:gd name="connsiteY123" fmla="*/ 1363900 h 1952296"/>
                <a:gd name="connsiteX124" fmla="*/ 3927944 w 4806563"/>
                <a:gd name="connsiteY124" fmla="*/ 1355948 h 1952296"/>
                <a:gd name="connsiteX125" fmla="*/ 3904090 w 4806563"/>
                <a:gd name="connsiteY125" fmla="*/ 1344021 h 1952296"/>
                <a:gd name="connsiteX126" fmla="*/ 3892163 w 4806563"/>
                <a:gd name="connsiteY126" fmla="*/ 1340046 h 1952296"/>
                <a:gd name="connsiteX127" fmla="*/ 3868310 w 4806563"/>
                <a:gd name="connsiteY127" fmla="*/ 1324143 h 1952296"/>
                <a:gd name="connsiteX128" fmla="*/ 3792772 w 4806563"/>
                <a:gd name="connsiteY128" fmla="*/ 1320168 h 1952296"/>
                <a:gd name="connsiteX129" fmla="*/ 3737113 w 4806563"/>
                <a:gd name="connsiteY129" fmla="*/ 1328119 h 1952296"/>
                <a:gd name="connsiteX130" fmla="*/ 3725186 w 4806563"/>
                <a:gd name="connsiteY130" fmla="*/ 1332094 h 1952296"/>
                <a:gd name="connsiteX131" fmla="*/ 3717235 w 4806563"/>
                <a:gd name="connsiteY131" fmla="*/ 1340046 h 1952296"/>
                <a:gd name="connsiteX132" fmla="*/ 3681454 w 4806563"/>
                <a:gd name="connsiteY132" fmla="*/ 1344021 h 1952296"/>
                <a:gd name="connsiteX133" fmla="*/ 3665551 w 4806563"/>
                <a:gd name="connsiteY133" fmla="*/ 1347997 h 1952296"/>
                <a:gd name="connsiteX134" fmla="*/ 3661576 w 4806563"/>
                <a:gd name="connsiteY134" fmla="*/ 1336070 h 1952296"/>
                <a:gd name="connsiteX135" fmla="*/ 3657600 w 4806563"/>
                <a:gd name="connsiteY135" fmla="*/ 1324143 h 1952296"/>
                <a:gd name="connsiteX136" fmla="*/ 3649649 w 4806563"/>
                <a:gd name="connsiteY136" fmla="*/ 1300289 h 1952296"/>
                <a:gd name="connsiteX137" fmla="*/ 3625795 w 4806563"/>
                <a:gd name="connsiteY137" fmla="*/ 1296314 h 1952296"/>
                <a:gd name="connsiteX138" fmla="*/ 3617843 w 4806563"/>
                <a:gd name="connsiteY138" fmla="*/ 1304265 h 1952296"/>
                <a:gd name="connsiteX139" fmla="*/ 3562184 w 4806563"/>
                <a:gd name="connsiteY139" fmla="*/ 1340046 h 1952296"/>
                <a:gd name="connsiteX140" fmla="*/ 3550257 w 4806563"/>
                <a:gd name="connsiteY140" fmla="*/ 1336070 h 1952296"/>
                <a:gd name="connsiteX141" fmla="*/ 3526403 w 4806563"/>
                <a:gd name="connsiteY141" fmla="*/ 1328119 h 1952296"/>
                <a:gd name="connsiteX142" fmla="*/ 3510501 w 4806563"/>
                <a:gd name="connsiteY142" fmla="*/ 1324143 h 1952296"/>
                <a:gd name="connsiteX143" fmla="*/ 3498574 w 4806563"/>
                <a:gd name="connsiteY143" fmla="*/ 1332094 h 1952296"/>
                <a:gd name="connsiteX144" fmla="*/ 3466769 w 4806563"/>
                <a:gd name="connsiteY144" fmla="*/ 1336070 h 1952296"/>
                <a:gd name="connsiteX145" fmla="*/ 3446890 w 4806563"/>
                <a:gd name="connsiteY145" fmla="*/ 1367875 h 1952296"/>
                <a:gd name="connsiteX146" fmla="*/ 3442915 w 4806563"/>
                <a:gd name="connsiteY146" fmla="*/ 1403656 h 1952296"/>
                <a:gd name="connsiteX147" fmla="*/ 3466769 w 4806563"/>
                <a:gd name="connsiteY147" fmla="*/ 1399681 h 1952296"/>
                <a:gd name="connsiteX148" fmla="*/ 3486647 w 4806563"/>
                <a:gd name="connsiteY148" fmla="*/ 1395705 h 1952296"/>
                <a:gd name="connsiteX149" fmla="*/ 3486647 w 4806563"/>
                <a:gd name="connsiteY149" fmla="*/ 1419559 h 1952296"/>
                <a:gd name="connsiteX150" fmla="*/ 3466769 w 4806563"/>
                <a:gd name="connsiteY150" fmla="*/ 1423534 h 1952296"/>
                <a:gd name="connsiteX151" fmla="*/ 3462793 w 4806563"/>
                <a:gd name="connsiteY151" fmla="*/ 1435461 h 1952296"/>
                <a:gd name="connsiteX152" fmla="*/ 3470744 w 4806563"/>
                <a:gd name="connsiteY152" fmla="*/ 1463291 h 1952296"/>
                <a:gd name="connsiteX153" fmla="*/ 3506525 w 4806563"/>
                <a:gd name="connsiteY153" fmla="*/ 1483169 h 1952296"/>
                <a:gd name="connsiteX154" fmla="*/ 3518452 w 4806563"/>
                <a:gd name="connsiteY154" fmla="*/ 1487145 h 1952296"/>
                <a:gd name="connsiteX155" fmla="*/ 3542306 w 4806563"/>
                <a:gd name="connsiteY155" fmla="*/ 1495096 h 1952296"/>
                <a:gd name="connsiteX156" fmla="*/ 3534355 w 4806563"/>
                <a:gd name="connsiteY156" fmla="*/ 1518950 h 1952296"/>
                <a:gd name="connsiteX157" fmla="*/ 3526403 w 4806563"/>
                <a:gd name="connsiteY157" fmla="*/ 1510999 h 1952296"/>
                <a:gd name="connsiteX158" fmla="*/ 3514476 w 4806563"/>
                <a:gd name="connsiteY158" fmla="*/ 1507023 h 1952296"/>
                <a:gd name="connsiteX159" fmla="*/ 3466769 w 4806563"/>
                <a:gd name="connsiteY159" fmla="*/ 1499072 h 1952296"/>
                <a:gd name="connsiteX160" fmla="*/ 3454842 w 4806563"/>
                <a:gd name="connsiteY160" fmla="*/ 1491121 h 1952296"/>
                <a:gd name="connsiteX161" fmla="*/ 3434963 w 4806563"/>
                <a:gd name="connsiteY161" fmla="*/ 1463291 h 1952296"/>
                <a:gd name="connsiteX162" fmla="*/ 3423036 w 4806563"/>
                <a:gd name="connsiteY162" fmla="*/ 1487145 h 1952296"/>
                <a:gd name="connsiteX163" fmla="*/ 3430988 w 4806563"/>
                <a:gd name="connsiteY163" fmla="*/ 1495096 h 1952296"/>
                <a:gd name="connsiteX164" fmla="*/ 3423036 w 4806563"/>
                <a:gd name="connsiteY164" fmla="*/ 1503048 h 1952296"/>
                <a:gd name="connsiteX165" fmla="*/ 3411110 w 4806563"/>
                <a:gd name="connsiteY165" fmla="*/ 1522926 h 1952296"/>
                <a:gd name="connsiteX166" fmla="*/ 3403158 w 4806563"/>
                <a:gd name="connsiteY166" fmla="*/ 1499072 h 1952296"/>
                <a:gd name="connsiteX167" fmla="*/ 3387256 w 4806563"/>
                <a:gd name="connsiteY167" fmla="*/ 1495096 h 1952296"/>
                <a:gd name="connsiteX168" fmla="*/ 3367377 w 4806563"/>
                <a:gd name="connsiteY168" fmla="*/ 1510999 h 1952296"/>
                <a:gd name="connsiteX169" fmla="*/ 3355450 w 4806563"/>
                <a:gd name="connsiteY169" fmla="*/ 1530877 h 1952296"/>
                <a:gd name="connsiteX170" fmla="*/ 3327621 w 4806563"/>
                <a:gd name="connsiteY170" fmla="*/ 1534853 h 1952296"/>
                <a:gd name="connsiteX171" fmla="*/ 3295816 w 4806563"/>
                <a:gd name="connsiteY171" fmla="*/ 1510999 h 1952296"/>
                <a:gd name="connsiteX172" fmla="*/ 3287864 w 4806563"/>
                <a:gd name="connsiteY172" fmla="*/ 1503048 h 1952296"/>
                <a:gd name="connsiteX173" fmla="*/ 3295816 w 4806563"/>
                <a:gd name="connsiteY173" fmla="*/ 1495096 h 1952296"/>
                <a:gd name="connsiteX174" fmla="*/ 3287864 w 4806563"/>
                <a:gd name="connsiteY174" fmla="*/ 1483169 h 1952296"/>
                <a:gd name="connsiteX175" fmla="*/ 3275937 w 4806563"/>
                <a:gd name="connsiteY175" fmla="*/ 1479194 h 1952296"/>
                <a:gd name="connsiteX176" fmla="*/ 3267986 w 4806563"/>
                <a:gd name="connsiteY176" fmla="*/ 1471242 h 1952296"/>
                <a:gd name="connsiteX177" fmla="*/ 3256059 w 4806563"/>
                <a:gd name="connsiteY177" fmla="*/ 1467267 h 1952296"/>
                <a:gd name="connsiteX178" fmla="*/ 3252083 w 4806563"/>
                <a:gd name="connsiteY178" fmla="*/ 1455340 h 1952296"/>
                <a:gd name="connsiteX179" fmla="*/ 3220278 w 4806563"/>
                <a:gd name="connsiteY179" fmla="*/ 1451364 h 1952296"/>
                <a:gd name="connsiteX180" fmla="*/ 3200400 w 4806563"/>
                <a:gd name="connsiteY180" fmla="*/ 1447388 h 1952296"/>
                <a:gd name="connsiteX181" fmla="*/ 3188473 w 4806563"/>
                <a:gd name="connsiteY181" fmla="*/ 1451364 h 1952296"/>
                <a:gd name="connsiteX182" fmla="*/ 3184497 w 4806563"/>
                <a:gd name="connsiteY182" fmla="*/ 1463291 h 1952296"/>
                <a:gd name="connsiteX183" fmla="*/ 3168595 w 4806563"/>
                <a:gd name="connsiteY183" fmla="*/ 1467267 h 1952296"/>
                <a:gd name="connsiteX184" fmla="*/ 3132814 w 4806563"/>
                <a:gd name="connsiteY184" fmla="*/ 1459315 h 1952296"/>
                <a:gd name="connsiteX185" fmla="*/ 3120887 w 4806563"/>
                <a:gd name="connsiteY185" fmla="*/ 1455340 h 1952296"/>
                <a:gd name="connsiteX186" fmla="*/ 3085106 w 4806563"/>
                <a:gd name="connsiteY186" fmla="*/ 1443413 h 1952296"/>
                <a:gd name="connsiteX187" fmla="*/ 3025471 w 4806563"/>
                <a:gd name="connsiteY187" fmla="*/ 1439437 h 1952296"/>
                <a:gd name="connsiteX188" fmla="*/ 3009569 w 4806563"/>
                <a:gd name="connsiteY188" fmla="*/ 1443413 h 1952296"/>
                <a:gd name="connsiteX189" fmla="*/ 2989690 w 4806563"/>
                <a:gd name="connsiteY189" fmla="*/ 1447388 h 1952296"/>
                <a:gd name="connsiteX190" fmla="*/ 2977763 w 4806563"/>
                <a:gd name="connsiteY190" fmla="*/ 1451364 h 1952296"/>
                <a:gd name="connsiteX191" fmla="*/ 2930056 w 4806563"/>
                <a:gd name="connsiteY191" fmla="*/ 1463291 h 1952296"/>
                <a:gd name="connsiteX192" fmla="*/ 2918129 w 4806563"/>
                <a:gd name="connsiteY192" fmla="*/ 1471242 h 1952296"/>
                <a:gd name="connsiteX193" fmla="*/ 2878372 w 4806563"/>
                <a:gd name="connsiteY193" fmla="*/ 1483169 h 1952296"/>
                <a:gd name="connsiteX194" fmla="*/ 2870421 w 4806563"/>
                <a:gd name="connsiteY194" fmla="*/ 1491121 h 1952296"/>
                <a:gd name="connsiteX195" fmla="*/ 2850543 w 4806563"/>
                <a:gd name="connsiteY195" fmla="*/ 1503048 h 1952296"/>
                <a:gd name="connsiteX196" fmla="*/ 2826689 w 4806563"/>
                <a:gd name="connsiteY196" fmla="*/ 1510999 h 1952296"/>
                <a:gd name="connsiteX197" fmla="*/ 2810786 w 4806563"/>
                <a:gd name="connsiteY197" fmla="*/ 1530877 h 1952296"/>
                <a:gd name="connsiteX198" fmla="*/ 2798859 w 4806563"/>
                <a:gd name="connsiteY198" fmla="*/ 1538828 h 1952296"/>
                <a:gd name="connsiteX199" fmla="*/ 2786932 w 4806563"/>
                <a:gd name="connsiteY199" fmla="*/ 1542804 h 1952296"/>
                <a:gd name="connsiteX200" fmla="*/ 2778981 w 4806563"/>
                <a:gd name="connsiteY200" fmla="*/ 1554731 h 1952296"/>
                <a:gd name="connsiteX201" fmla="*/ 2759103 w 4806563"/>
                <a:gd name="connsiteY201" fmla="*/ 1570634 h 1952296"/>
                <a:gd name="connsiteX202" fmla="*/ 2747176 w 4806563"/>
                <a:gd name="connsiteY202" fmla="*/ 1578585 h 1952296"/>
                <a:gd name="connsiteX203" fmla="*/ 2731273 w 4806563"/>
                <a:gd name="connsiteY203" fmla="*/ 1598463 h 1952296"/>
                <a:gd name="connsiteX204" fmla="*/ 2727297 w 4806563"/>
                <a:gd name="connsiteY204" fmla="*/ 1610390 h 1952296"/>
                <a:gd name="connsiteX205" fmla="*/ 2699468 w 4806563"/>
                <a:gd name="connsiteY205" fmla="*/ 1614366 h 1952296"/>
                <a:gd name="connsiteX206" fmla="*/ 2683565 w 4806563"/>
                <a:gd name="connsiteY206" fmla="*/ 1618341 h 1952296"/>
                <a:gd name="connsiteX207" fmla="*/ 2651760 w 4806563"/>
                <a:gd name="connsiteY207" fmla="*/ 1622317 h 1952296"/>
                <a:gd name="connsiteX208" fmla="*/ 2639833 w 4806563"/>
                <a:gd name="connsiteY208" fmla="*/ 1630268 h 1952296"/>
                <a:gd name="connsiteX209" fmla="*/ 2623930 w 4806563"/>
                <a:gd name="connsiteY209" fmla="*/ 1638220 h 1952296"/>
                <a:gd name="connsiteX210" fmla="*/ 2588150 w 4806563"/>
                <a:gd name="connsiteY210" fmla="*/ 1658098 h 1952296"/>
                <a:gd name="connsiteX211" fmla="*/ 2564296 w 4806563"/>
                <a:gd name="connsiteY211" fmla="*/ 1689903 h 1952296"/>
                <a:gd name="connsiteX212" fmla="*/ 2544417 w 4806563"/>
                <a:gd name="connsiteY212" fmla="*/ 1701830 h 1952296"/>
                <a:gd name="connsiteX213" fmla="*/ 2552369 w 4806563"/>
                <a:gd name="connsiteY213" fmla="*/ 1725684 h 1952296"/>
                <a:gd name="connsiteX214" fmla="*/ 2548393 w 4806563"/>
                <a:gd name="connsiteY214" fmla="*/ 1757489 h 1952296"/>
                <a:gd name="connsiteX215" fmla="*/ 2544417 w 4806563"/>
                <a:gd name="connsiteY215" fmla="*/ 1769416 h 1952296"/>
                <a:gd name="connsiteX216" fmla="*/ 2532490 w 4806563"/>
                <a:gd name="connsiteY216" fmla="*/ 1813148 h 1952296"/>
                <a:gd name="connsiteX217" fmla="*/ 2528515 w 4806563"/>
                <a:gd name="connsiteY217" fmla="*/ 1837002 h 1952296"/>
                <a:gd name="connsiteX218" fmla="*/ 2532490 w 4806563"/>
                <a:gd name="connsiteY218" fmla="*/ 1848929 h 1952296"/>
                <a:gd name="connsiteX219" fmla="*/ 2536466 w 4806563"/>
                <a:gd name="connsiteY219" fmla="*/ 1904588 h 1952296"/>
                <a:gd name="connsiteX220" fmla="*/ 2544417 w 4806563"/>
                <a:gd name="connsiteY220" fmla="*/ 1916515 h 1952296"/>
                <a:gd name="connsiteX221" fmla="*/ 2552369 w 4806563"/>
                <a:gd name="connsiteY221" fmla="*/ 1948321 h 1952296"/>
                <a:gd name="connsiteX222" fmla="*/ 2508636 w 4806563"/>
                <a:gd name="connsiteY222" fmla="*/ 1944345 h 1952296"/>
                <a:gd name="connsiteX223" fmla="*/ 2452977 w 4806563"/>
                <a:gd name="connsiteY223" fmla="*/ 1932418 h 1952296"/>
                <a:gd name="connsiteX224" fmla="*/ 2433099 w 4806563"/>
                <a:gd name="connsiteY224" fmla="*/ 1928442 h 1952296"/>
                <a:gd name="connsiteX225" fmla="*/ 2405270 w 4806563"/>
                <a:gd name="connsiteY225" fmla="*/ 1920491 h 1952296"/>
                <a:gd name="connsiteX226" fmla="*/ 2381416 w 4806563"/>
                <a:gd name="connsiteY226" fmla="*/ 1904588 h 1952296"/>
                <a:gd name="connsiteX227" fmla="*/ 2357562 w 4806563"/>
                <a:gd name="connsiteY227" fmla="*/ 1900613 h 1952296"/>
                <a:gd name="connsiteX228" fmla="*/ 2345635 w 4806563"/>
                <a:gd name="connsiteY228" fmla="*/ 1896637 h 1952296"/>
                <a:gd name="connsiteX229" fmla="*/ 2341659 w 4806563"/>
                <a:gd name="connsiteY229" fmla="*/ 1884710 h 1952296"/>
                <a:gd name="connsiteX230" fmla="*/ 2333708 w 4806563"/>
                <a:gd name="connsiteY230" fmla="*/ 1872783 h 1952296"/>
                <a:gd name="connsiteX231" fmla="*/ 2325756 w 4806563"/>
                <a:gd name="connsiteY231" fmla="*/ 1833027 h 1952296"/>
                <a:gd name="connsiteX232" fmla="*/ 2313830 w 4806563"/>
                <a:gd name="connsiteY232" fmla="*/ 1773392 h 1952296"/>
                <a:gd name="connsiteX233" fmla="*/ 2301903 w 4806563"/>
                <a:gd name="connsiteY233" fmla="*/ 1749538 h 1952296"/>
                <a:gd name="connsiteX234" fmla="*/ 2266122 w 4806563"/>
                <a:gd name="connsiteY234" fmla="*/ 1733635 h 1952296"/>
                <a:gd name="connsiteX235" fmla="*/ 2250219 w 4806563"/>
                <a:gd name="connsiteY235" fmla="*/ 1701830 h 1952296"/>
                <a:gd name="connsiteX236" fmla="*/ 2242268 w 4806563"/>
                <a:gd name="connsiteY236" fmla="*/ 1670025 h 1952296"/>
                <a:gd name="connsiteX237" fmla="*/ 2226365 w 4806563"/>
                <a:gd name="connsiteY237" fmla="*/ 1654122 h 1952296"/>
                <a:gd name="connsiteX238" fmla="*/ 2218414 w 4806563"/>
                <a:gd name="connsiteY238" fmla="*/ 1626293 h 1952296"/>
                <a:gd name="connsiteX239" fmla="*/ 2214438 w 4806563"/>
                <a:gd name="connsiteY239" fmla="*/ 1614366 h 1952296"/>
                <a:gd name="connsiteX240" fmla="*/ 2202511 w 4806563"/>
                <a:gd name="connsiteY240" fmla="*/ 1578585 h 1952296"/>
                <a:gd name="connsiteX241" fmla="*/ 2198536 w 4806563"/>
                <a:gd name="connsiteY241" fmla="*/ 1562682 h 1952296"/>
                <a:gd name="connsiteX242" fmla="*/ 2190584 w 4806563"/>
                <a:gd name="connsiteY242" fmla="*/ 1550755 h 1952296"/>
                <a:gd name="connsiteX243" fmla="*/ 2186609 w 4806563"/>
                <a:gd name="connsiteY243" fmla="*/ 1538828 h 1952296"/>
                <a:gd name="connsiteX244" fmla="*/ 2178657 w 4806563"/>
                <a:gd name="connsiteY244" fmla="*/ 1530877 h 1952296"/>
                <a:gd name="connsiteX245" fmla="*/ 2166730 w 4806563"/>
                <a:gd name="connsiteY245" fmla="*/ 1491121 h 1952296"/>
                <a:gd name="connsiteX246" fmla="*/ 2154803 w 4806563"/>
                <a:gd name="connsiteY246" fmla="*/ 1487145 h 1952296"/>
                <a:gd name="connsiteX247" fmla="*/ 2146852 w 4806563"/>
                <a:gd name="connsiteY247" fmla="*/ 1475218 h 1952296"/>
                <a:gd name="connsiteX248" fmla="*/ 2119023 w 4806563"/>
                <a:gd name="connsiteY248" fmla="*/ 1443413 h 1952296"/>
                <a:gd name="connsiteX249" fmla="*/ 2095169 w 4806563"/>
                <a:gd name="connsiteY249" fmla="*/ 1435461 h 1952296"/>
                <a:gd name="connsiteX250" fmla="*/ 2035534 w 4806563"/>
                <a:gd name="connsiteY250" fmla="*/ 1431486 h 1952296"/>
                <a:gd name="connsiteX251" fmla="*/ 2023607 w 4806563"/>
                <a:gd name="connsiteY251" fmla="*/ 1427510 h 1952296"/>
                <a:gd name="connsiteX252" fmla="*/ 2011680 w 4806563"/>
                <a:gd name="connsiteY252" fmla="*/ 1423534 h 1952296"/>
                <a:gd name="connsiteX253" fmla="*/ 1963972 w 4806563"/>
                <a:gd name="connsiteY253" fmla="*/ 1411608 h 1952296"/>
                <a:gd name="connsiteX254" fmla="*/ 1940118 w 4806563"/>
                <a:gd name="connsiteY254" fmla="*/ 1427510 h 1952296"/>
                <a:gd name="connsiteX255" fmla="*/ 1924216 w 4806563"/>
                <a:gd name="connsiteY255" fmla="*/ 1463291 h 1952296"/>
                <a:gd name="connsiteX256" fmla="*/ 1912289 w 4806563"/>
                <a:gd name="connsiteY256" fmla="*/ 1467267 h 1952296"/>
                <a:gd name="connsiteX257" fmla="*/ 1908313 w 4806563"/>
                <a:gd name="connsiteY257" fmla="*/ 1479194 h 1952296"/>
                <a:gd name="connsiteX258" fmla="*/ 1896386 w 4806563"/>
                <a:gd name="connsiteY258" fmla="*/ 1510999 h 1952296"/>
                <a:gd name="connsiteX259" fmla="*/ 1876508 w 4806563"/>
                <a:gd name="connsiteY259" fmla="*/ 1514974 h 1952296"/>
                <a:gd name="connsiteX260" fmla="*/ 1852654 w 4806563"/>
                <a:gd name="connsiteY260" fmla="*/ 1507023 h 1952296"/>
                <a:gd name="connsiteX261" fmla="*/ 1832776 w 4806563"/>
                <a:gd name="connsiteY261" fmla="*/ 1503048 h 1952296"/>
                <a:gd name="connsiteX262" fmla="*/ 1808922 w 4806563"/>
                <a:gd name="connsiteY262" fmla="*/ 1491121 h 1952296"/>
                <a:gd name="connsiteX263" fmla="*/ 1796995 w 4806563"/>
                <a:gd name="connsiteY263" fmla="*/ 1487145 h 1952296"/>
                <a:gd name="connsiteX264" fmla="*/ 1785068 w 4806563"/>
                <a:gd name="connsiteY264" fmla="*/ 1479194 h 1952296"/>
                <a:gd name="connsiteX265" fmla="*/ 1773141 w 4806563"/>
                <a:gd name="connsiteY265" fmla="*/ 1475218 h 1952296"/>
                <a:gd name="connsiteX266" fmla="*/ 1761214 w 4806563"/>
                <a:gd name="connsiteY266" fmla="*/ 1463291 h 1952296"/>
                <a:gd name="connsiteX267" fmla="*/ 1741336 w 4806563"/>
                <a:gd name="connsiteY267" fmla="*/ 1443413 h 1952296"/>
                <a:gd name="connsiteX268" fmla="*/ 1733384 w 4806563"/>
                <a:gd name="connsiteY268" fmla="*/ 1419559 h 1952296"/>
                <a:gd name="connsiteX269" fmla="*/ 1725433 w 4806563"/>
                <a:gd name="connsiteY269" fmla="*/ 1407632 h 1952296"/>
                <a:gd name="connsiteX270" fmla="*/ 1721457 w 4806563"/>
                <a:gd name="connsiteY270" fmla="*/ 1363900 h 1952296"/>
                <a:gd name="connsiteX271" fmla="*/ 1717482 w 4806563"/>
                <a:gd name="connsiteY271" fmla="*/ 1351973 h 1952296"/>
                <a:gd name="connsiteX272" fmla="*/ 1709530 w 4806563"/>
                <a:gd name="connsiteY272" fmla="*/ 1328119 h 1952296"/>
                <a:gd name="connsiteX273" fmla="*/ 1693628 w 4806563"/>
                <a:gd name="connsiteY273" fmla="*/ 1304265 h 1952296"/>
                <a:gd name="connsiteX274" fmla="*/ 1689652 w 4806563"/>
                <a:gd name="connsiteY274" fmla="*/ 1292338 h 1952296"/>
                <a:gd name="connsiteX275" fmla="*/ 1677725 w 4806563"/>
                <a:gd name="connsiteY275" fmla="*/ 1284387 h 1952296"/>
                <a:gd name="connsiteX276" fmla="*/ 1669774 w 4806563"/>
                <a:gd name="connsiteY276" fmla="*/ 1276435 h 1952296"/>
                <a:gd name="connsiteX277" fmla="*/ 1657847 w 4806563"/>
                <a:gd name="connsiteY277" fmla="*/ 1272460 h 1952296"/>
                <a:gd name="connsiteX278" fmla="*/ 1645920 w 4806563"/>
                <a:gd name="connsiteY278" fmla="*/ 1252581 h 1952296"/>
                <a:gd name="connsiteX279" fmla="*/ 1622066 w 4806563"/>
                <a:gd name="connsiteY279" fmla="*/ 1236679 h 1952296"/>
                <a:gd name="connsiteX280" fmla="*/ 1614115 w 4806563"/>
                <a:gd name="connsiteY280" fmla="*/ 1224752 h 1952296"/>
                <a:gd name="connsiteX281" fmla="*/ 1598212 w 4806563"/>
                <a:gd name="connsiteY281" fmla="*/ 1192947 h 1952296"/>
                <a:gd name="connsiteX282" fmla="*/ 1578334 w 4806563"/>
                <a:gd name="connsiteY282" fmla="*/ 1173068 h 1952296"/>
                <a:gd name="connsiteX283" fmla="*/ 1566407 w 4806563"/>
                <a:gd name="connsiteY283" fmla="*/ 1169093 h 1952296"/>
                <a:gd name="connsiteX284" fmla="*/ 1554480 w 4806563"/>
                <a:gd name="connsiteY284" fmla="*/ 1149214 h 1952296"/>
                <a:gd name="connsiteX285" fmla="*/ 1538577 w 4806563"/>
                <a:gd name="connsiteY285" fmla="*/ 1117409 h 1952296"/>
                <a:gd name="connsiteX286" fmla="*/ 1339795 w 4806563"/>
                <a:gd name="connsiteY286" fmla="*/ 1101507 h 1952296"/>
                <a:gd name="connsiteX287" fmla="*/ 1339795 w 4806563"/>
                <a:gd name="connsiteY287" fmla="*/ 1165117 h 1952296"/>
                <a:gd name="connsiteX288" fmla="*/ 1037645 w 4806563"/>
                <a:gd name="connsiteY288" fmla="*/ 1129336 h 1952296"/>
                <a:gd name="connsiteX289" fmla="*/ 644056 w 4806563"/>
                <a:gd name="connsiteY289" fmla="*/ 890797 h 1952296"/>
                <a:gd name="connsiteX290" fmla="*/ 659958 w 4806563"/>
                <a:gd name="connsiteY290" fmla="*/ 870919 h 1952296"/>
                <a:gd name="connsiteX291" fmla="*/ 397565 w 4806563"/>
                <a:gd name="connsiteY291" fmla="*/ 835138 h 1952296"/>
                <a:gd name="connsiteX292" fmla="*/ 401541 w 4806563"/>
                <a:gd name="connsiteY292" fmla="*/ 823211 h 1952296"/>
                <a:gd name="connsiteX293" fmla="*/ 405516 w 4806563"/>
                <a:gd name="connsiteY293" fmla="*/ 803333 h 1952296"/>
                <a:gd name="connsiteX294" fmla="*/ 401541 w 4806563"/>
                <a:gd name="connsiteY294" fmla="*/ 787430 h 1952296"/>
                <a:gd name="connsiteX295" fmla="*/ 397565 w 4806563"/>
                <a:gd name="connsiteY295" fmla="*/ 755625 h 1952296"/>
                <a:gd name="connsiteX296" fmla="*/ 389614 w 4806563"/>
                <a:gd name="connsiteY296" fmla="*/ 731771 h 1952296"/>
                <a:gd name="connsiteX297" fmla="*/ 381663 w 4806563"/>
                <a:gd name="connsiteY297" fmla="*/ 719844 h 1952296"/>
                <a:gd name="connsiteX298" fmla="*/ 353833 w 4806563"/>
                <a:gd name="connsiteY298" fmla="*/ 688039 h 1952296"/>
                <a:gd name="connsiteX299" fmla="*/ 341906 w 4806563"/>
                <a:gd name="connsiteY299" fmla="*/ 684063 h 1952296"/>
                <a:gd name="connsiteX300" fmla="*/ 329979 w 4806563"/>
                <a:gd name="connsiteY300" fmla="*/ 692014 h 1952296"/>
                <a:gd name="connsiteX301" fmla="*/ 294198 w 4806563"/>
                <a:gd name="connsiteY301" fmla="*/ 688039 h 1952296"/>
                <a:gd name="connsiteX302" fmla="*/ 302150 w 4806563"/>
                <a:gd name="connsiteY302" fmla="*/ 680088 h 1952296"/>
                <a:gd name="connsiteX303" fmla="*/ 290223 w 4806563"/>
                <a:gd name="connsiteY303" fmla="*/ 656234 h 1952296"/>
                <a:gd name="connsiteX304" fmla="*/ 250466 w 4806563"/>
                <a:gd name="connsiteY304" fmla="*/ 644307 h 1952296"/>
                <a:gd name="connsiteX305" fmla="*/ 234563 w 4806563"/>
                <a:gd name="connsiteY305" fmla="*/ 628404 h 1952296"/>
                <a:gd name="connsiteX306" fmla="*/ 222636 w 4806563"/>
                <a:gd name="connsiteY306" fmla="*/ 604550 h 1952296"/>
                <a:gd name="connsiteX307" fmla="*/ 202758 w 4806563"/>
                <a:gd name="connsiteY307" fmla="*/ 572745 h 1952296"/>
                <a:gd name="connsiteX308" fmla="*/ 174929 w 4806563"/>
                <a:gd name="connsiteY308" fmla="*/ 564794 h 1952296"/>
                <a:gd name="connsiteX309" fmla="*/ 143123 w 4806563"/>
                <a:gd name="connsiteY309" fmla="*/ 556842 h 1952296"/>
                <a:gd name="connsiteX310" fmla="*/ 119270 w 4806563"/>
                <a:gd name="connsiteY310" fmla="*/ 548891 h 1952296"/>
                <a:gd name="connsiteX311" fmla="*/ 107343 w 4806563"/>
                <a:gd name="connsiteY311" fmla="*/ 540940 h 1952296"/>
                <a:gd name="connsiteX312" fmla="*/ 95416 w 4806563"/>
                <a:gd name="connsiteY312" fmla="*/ 536964 h 1952296"/>
                <a:gd name="connsiteX313" fmla="*/ 91440 w 4806563"/>
                <a:gd name="connsiteY313" fmla="*/ 501183 h 1952296"/>
                <a:gd name="connsiteX314" fmla="*/ 95416 w 4806563"/>
                <a:gd name="connsiteY314" fmla="*/ 489256 h 1952296"/>
                <a:gd name="connsiteX315" fmla="*/ 99391 w 4806563"/>
                <a:gd name="connsiteY315" fmla="*/ 469378 h 1952296"/>
                <a:gd name="connsiteX316" fmla="*/ 103367 w 4806563"/>
                <a:gd name="connsiteY316" fmla="*/ 453475 h 1952296"/>
                <a:gd name="connsiteX317" fmla="*/ 95416 w 4806563"/>
                <a:gd name="connsiteY317" fmla="*/ 429621 h 1952296"/>
                <a:gd name="connsiteX318" fmla="*/ 79513 w 4806563"/>
                <a:gd name="connsiteY318" fmla="*/ 397816 h 1952296"/>
                <a:gd name="connsiteX319" fmla="*/ 67586 w 4806563"/>
                <a:gd name="connsiteY319" fmla="*/ 389865 h 1952296"/>
                <a:gd name="connsiteX320" fmla="*/ 59635 w 4806563"/>
                <a:gd name="connsiteY320" fmla="*/ 362035 h 1952296"/>
                <a:gd name="connsiteX321" fmla="*/ 51683 w 4806563"/>
                <a:gd name="connsiteY321" fmla="*/ 354084 h 1952296"/>
                <a:gd name="connsiteX322" fmla="*/ 43732 w 4806563"/>
                <a:gd name="connsiteY322" fmla="*/ 310352 h 1952296"/>
                <a:gd name="connsiteX323" fmla="*/ 39756 w 4806563"/>
                <a:gd name="connsiteY323" fmla="*/ 282522 h 1952296"/>
                <a:gd name="connsiteX324" fmla="*/ 27830 w 4806563"/>
                <a:gd name="connsiteY324" fmla="*/ 274571 h 1952296"/>
                <a:gd name="connsiteX325" fmla="*/ 23854 w 4806563"/>
                <a:gd name="connsiteY325" fmla="*/ 262644 h 1952296"/>
                <a:gd name="connsiteX326" fmla="*/ 19878 w 4806563"/>
                <a:gd name="connsiteY326" fmla="*/ 238790 h 1952296"/>
                <a:gd name="connsiteX327" fmla="*/ 23854 w 4806563"/>
                <a:gd name="connsiteY327" fmla="*/ 226863 h 1952296"/>
                <a:gd name="connsiteX328" fmla="*/ 27830 w 4806563"/>
                <a:gd name="connsiteY328" fmla="*/ 210961 h 1952296"/>
                <a:gd name="connsiteX329" fmla="*/ 39756 w 4806563"/>
                <a:gd name="connsiteY329" fmla="*/ 187107 h 1952296"/>
                <a:gd name="connsiteX330" fmla="*/ 31805 w 4806563"/>
                <a:gd name="connsiteY330" fmla="*/ 175180 h 1952296"/>
                <a:gd name="connsiteX331" fmla="*/ 19878 w 4806563"/>
                <a:gd name="connsiteY331" fmla="*/ 167228 h 1952296"/>
                <a:gd name="connsiteX332" fmla="*/ 11927 w 4806563"/>
                <a:gd name="connsiteY332" fmla="*/ 143374 h 1952296"/>
                <a:gd name="connsiteX333" fmla="*/ 0 w 4806563"/>
                <a:gd name="connsiteY333" fmla="*/ 111569 h 1952296"/>
                <a:gd name="connsiteX334" fmla="*/ 11927 w 4806563"/>
                <a:gd name="connsiteY334" fmla="*/ 95667 h 1952296"/>
                <a:gd name="connsiteX335" fmla="*/ 35781 w 4806563"/>
                <a:gd name="connsiteY335" fmla="*/ 71813 h 1952296"/>
                <a:gd name="connsiteX336" fmla="*/ 47708 w 4806563"/>
                <a:gd name="connsiteY336" fmla="*/ 67837 h 1952296"/>
                <a:gd name="connsiteX337" fmla="*/ 87464 w 4806563"/>
                <a:gd name="connsiteY337" fmla="*/ 43983 h 1952296"/>
                <a:gd name="connsiteX338" fmla="*/ 111318 w 4806563"/>
                <a:gd name="connsiteY338" fmla="*/ 36032 h 1952296"/>
                <a:gd name="connsiteX339" fmla="*/ 127221 w 4806563"/>
                <a:gd name="connsiteY339" fmla="*/ 32056 h 1952296"/>
                <a:gd name="connsiteX340" fmla="*/ 139148 w 4806563"/>
                <a:gd name="connsiteY340" fmla="*/ 28081 h 1952296"/>
                <a:gd name="connsiteX341" fmla="*/ 159026 w 4806563"/>
                <a:gd name="connsiteY341" fmla="*/ 24105 h 1952296"/>
                <a:gd name="connsiteX342" fmla="*/ 167535 w 4806563"/>
                <a:gd name="connsiteY342" fmla="*/ 19851 h 1952296"/>
                <a:gd name="connsiteX0" fmla="*/ 167535 w 4806563"/>
                <a:gd name="connsiteY0" fmla="*/ 19851 h 1952296"/>
                <a:gd name="connsiteX1" fmla="*/ 518800 w 4806563"/>
                <a:gd name="connsiteY1" fmla="*/ 13057 h 1952296"/>
                <a:gd name="connsiteX2" fmla="*/ 1249256 w 4806563"/>
                <a:gd name="connsiteY2" fmla="*/ 510637 h 1952296"/>
                <a:gd name="connsiteX3" fmla="*/ 2060969 w 4806563"/>
                <a:gd name="connsiteY3" fmla="*/ 964498 h 1952296"/>
                <a:gd name="connsiteX4" fmla="*/ 3469173 w 4806563"/>
                <a:gd name="connsiteY4" fmla="*/ 964498 h 1952296"/>
                <a:gd name="connsiteX5" fmla="*/ 3469173 w 4806563"/>
                <a:gd name="connsiteY5" fmla="*/ 698064 h 1952296"/>
                <a:gd name="connsiteX6" fmla="*/ 4047214 w 4806563"/>
                <a:gd name="connsiteY6" fmla="*/ 624428 h 1952296"/>
                <a:gd name="connsiteX7" fmla="*/ 4806563 w 4806563"/>
                <a:gd name="connsiteY7" fmla="*/ 572745 h 1952296"/>
                <a:gd name="connsiteX8" fmla="*/ 4802588 w 4806563"/>
                <a:gd name="connsiteY8" fmla="*/ 584672 h 1952296"/>
                <a:gd name="connsiteX9" fmla="*/ 4794636 w 4806563"/>
                <a:gd name="connsiteY9" fmla="*/ 592623 h 1952296"/>
                <a:gd name="connsiteX10" fmla="*/ 4770783 w 4806563"/>
                <a:gd name="connsiteY10" fmla="*/ 600574 h 1952296"/>
                <a:gd name="connsiteX11" fmla="*/ 4762831 w 4806563"/>
                <a:gd name="connsiteY11" fmla="*/ 608526 h 1952296"/>
                <a:gd name="connsiteX12" fmla="*/ 4742953 w 4806563"/>
                <a:gd name="connsiteY12" fmla="*/ 620453 h 1952296"/>
                <a:gd name="connsiteX13" fmla="*/ 4731026 w 4806563"/>
                <a:gd name="connsiteY13" fmla="*/ 624428 h 1952296"/>
                <a:gd name="connsiteX14" fmla="*/ 4723075 w 4806563"/>
                <a:gd name="connsiteY14" fmla="*/ 636355 h 1952296"/>
                <a:gd name="connsiteX15" fmla="*/ 4711148 w 4806563"/>
                <a:gd name="connsiteY15" fmla="*/ 648282 h 1952296"/>
                <a:gd name="connsiteX16" fmla="*/ 4691270 w 4806563"/>
                <a:gd name="connsiteY16" fmla="*/ 668161 h 1952296"/>
                <a:gd name="connsiteX17" fmla="*/ 4683318 w 4806563"/>
                <a:gd name="connsiteY17" fmla="*/ 692014 h 1952296"/>
                <a:gd name="connsiteX18" fmla="*/ 4667416 w 4806563"/>
                <a:gd name="connsiteY18" fmla="*/ 711893 h 1952296"/>
                <a:gd name="connsiteX19" fmla="*/ 4663440 w 4806563"/>
                <a:gd name="connsiteY19" fmla="*/ 723820 h 1952296"/>
                <a:gd name="connsiteX20" fmla="*/ 4611756 w 4806563"/>
                <a:gd name="connsiteY20" fmla="*/ 731771 h 1952296"/>
                <a:gd name="connsiteX21" fmla="*/ 4583927 w 4806563"/>
                <a:gd name="connsiteY21" fmla="*/ 743698 h 1952296"/>
                <a:gd name="connsiteX22" fmla="*/ 4575976 w 4806563"/>
                <a:gd name="connsiteY22" fmla="*/ 755625 h 1952296"/>
                <a:gd name="connsiteX23" fmla="*/ 4564049 w 4806563"/>
                <a:gd name="connsiteY23" fmla="*/ 795381 h 1952296"/>
                <a:gd name="connsiteX24" fmla="*/ 4552122 w 4806563"/>
                <a:gd name="connsiteY24" fmla="*/ 823211 h 1952296"/>
                <a:gd name="connsiteX25" fmla="*/ 4544170 w 4806563"/>
                <a:gd name="connsiteY25" fmla="*/ 831162 h 1952296"/>
                <a:gd name="connsiteX26" fmla="*/ 4528268 w 4806563"/>
                <a:gd name="connsiteY26" fmla="*/ 855016 h 1952296"/>
                <a:gd name="connsiteX27" fmla="*/ 4516341 w 4806563"/>
                <a:gd name="connsiteY27" fmla="*/ 858992 h 1952296"/>
                <a:gd name="connsiteX28" fmla="*/ 4508390 w 4806563"/>
                <a:gd name="connsiteY28" fmla="*/ 870919 h 1952296"/>
                <a:gd name="connsiteX29" fmla="*/ 4488511 w 4806563"/>
                <a:gd name="connsiteY29" fmla="*/ 886821 h 1952296"/>
                <a:gd name="connsiteX30" fmla="*/ 4480560 w 4806563"/>
                <a:gd name="connsiteY30" fmla="*/ 898748 h 1952296"/>
                <a:gd name="connsiteX31" fmla="*/ 4460682 w 4806563"/>
                <a:gd name="connsiteY31" fmla="*/ 914651 h 1952296"/>
                <a:gd name="connsiteX32" fmla="*/ 4436828 w 4806563"/>
                <a:gd name="connsiteY32" fmla="*/ 946456 h 1952296"/>
                <a:gd name="connsiteX33" fmla="*/ 4412974 w 4806563"/>
                <a:gd name="connsiteY33" fmla="*/ 954408 h 1952296"/>
                <a:gd name="connsiteX34" fmla="*/ 4401047 w 4806563"/>
                <a:gd name="connsiteY34" fmla="*/ 978261 h 1952296"/>
                <a:gd name="connsiteX35" fmla="*/ 4393096 w 4806563"/>
                <a:gd name="connsiteY35" fmla="*/ 990188 h 1952296"/>
                <a:gd name="connsiteX36" fmla="*/ 4385144 w 4806563"/>
                <a:gd name="connsiteY36" fmla="*/ 998140 h 1952296"/>
                <a:gd name="connsiteX37" fmla="*/ 4381169 w 4806563"/>
                <a:gd name="connsiteY37" fmla="*/ 1010067 h 1952296"/>
                <a:gd name="connsiteX38" fmla="*/ 4373217 w 4806563"/>
                <a:gd name="connsiteY38" fmla="*/ 1021994 h 1952296"/>
                <a:gd name="connsiteX39" fmla="*/ 4369242 w 4806563"/>
                <a:gd name="connsiteY39" fmla="*/ 1033921 h 1952296"/>
                <a:gd name="connsiteX40" fmla="*/ 4361290 w 4806563"/>
                <a:gd name="connsiteY40" fmla="*/ 1057774 h 1952296"/>
                <a:gd name="connsiteX41" fmla="*/ 4349363 w 4806563"/>
                <a:gd name="connsiteY41" fmla="*/ 1161141 h 1952296"/>
                <a:gd name="connsiteX42" fmla="*/ 4357315 w 4806563"/>
                <a:gd name="connsiteY42" fmla="*/ 1216801 h 1952296"/>
                <a:gd name="connsiteX43" fmla="*/ 4361290 w 4806563"/>
                <a:gd name="connsiteY43" fmla="*/ 1236679 h 1952296"/>
                <a:gd name="connsiteX44" fmla="*/ 4373217 w 4806563"/>
                <a:gd name="connsiteY44" fmla="*/ 1264508 h 1952296"/>
                <a:gd name="connsiteX45" fmla="*/ 4377193 w 4806563"/>
                <a:gd name="connsiteY45" fmla="*/ 1276435 h 1952296"/>
                <a:gd name="connsiteX46" fmla="*/ 4389120 w 4806563"/>
                <a:gd name="connsiteY46" fmla="*/ 1312216 h 1952296"/>
                <a:gd name="connsiteX47" fmla="*/ 4401047 w 4806563"/>
                <a:gd name="connsiteY47" fmla="*/ 1332094 h 1952296"/>
                <a:gd name="connsiteX48" fmla="*/ 4412974 w 4806563"/>
                <a:gd name="connsiteY48" fmla="*/ 1355948 h 1952296"/>
                <a:gd name="connsiteX49" fmla="*/ 4428876 w 4806563"/>
                <a:gd name="connsiteY49" fmla="*/ 1379802 h 1952296"/>
                <a:gd name="connsiteX50" fmla="*/ 4432852 w 4806563"/>
                <a:gd name="connsiteY50" fmla="*/ 1391729 h 1952296"/>
                <a:gd name="connsiteX51" fmla="*/ 4456706 w 4806563"/>
                <a:gd name="connsiteY51" fmla="*/ 1415583 h 1952296"/>
                <a:gd name="connsiteX52" fmla="*/ 4464657 w 4806563"/>
                <a:gd name="connsiteY52" fmla="*/ 1427510 h 1952296"/>
                <a:gd name="connsiteX53" fmla="*/ 4484536 w 4806563"/>
                <a:gd name="connsiteY53" fmla="*/ 1447388 h 1952296"/>
                <a:gd name="connsiteX54" fmla="*/ 4492487 w 4806563"/>
                <a:gd name="connsiteY54" fmla="*/ 1459315 h 1952296"/>
                <a:gd name="connsiteX55" fmla="*/ 4512365 w 4806563"/>
                <a:gd name="connsiteY55" fmla="*/ 1475218 h 1952296"/>
                <a:gd name="connsiteX56" fmla="*/ 4508390 w 4806563"/>
                <a:gd name="connsiteY56" fmla="*/ 1487145 h 1952296"/>
                <a:gd name="connsiteX57" fmla="*/ 4512365 w 4806563"/>
                <a:gd name="connsiteY57" fmla="*/ 1530877 h 1952296"/>
                <a:gd name="connsiteX58" fmla="*/ 4532243 w 4806563"/>
                <a:gd name="connsiteY58" fmla="*/ 1546780 h 1952296"/>
                <a:gd name="connsiteX59" fmla="*/ 4544170 w 4806563"/>
                <a:gd name="connsiteY59" fmla="*/ 1554731 h 1952296"/>
                <a:gd name="connsiteX60" fmla="*/ 4548146 w 4806563"/>
                <a:gd name="connsiteY60" fmla="*/ 1566658 h 1952296"/>
                <a:gd name="connsiteX61" fmla="*/ 4560073 w 4806563"/>
                <a:gd name="connsiteY61" fmla="*/ 1574609 h 1952296"/>
                <a:gd name="connsiteX62" fmla="*/ 4583927 w 4806563"/>
                <a:gd name="connsiteY62" fmla="*/ 1602439 h 1952296"/>
                <a:gd name="connsiteX63" fmla="*/ 4591878 w 4806563"/>
                <a:gd name="connsiteY63" fmla="*/ 1630268 h 1952296"/>
                <a:gd name="connsiteX64" fmla="*/ 4611756 w 4806563"/>
                <a:gd name="connsiteY64" fmla="*/ 1650147 h 1952296"/>
                <a:gd name="connsiteX65" fmla="*/ 4615732 w 4806563"/>
                <a:gd name="connsiteY65" fmla="*/ 1709781 h 1952296"/>
                <a:gd name="connsiteX66" fmla="*/ 4611756 w 4806563"/>
                <a:gd name="connsiteY66" fmla="*/ 1777368 h 1952296"/>
                <a:gd name="connsiteX67" fmla="*/ 4611756 w 4806563"/>
                <a:gd name="connsiteY67" fmla="*/ 1825075 h 1952296"/>
                <a:gd name="connsiteX68" fmla="*/ 4599830 w 4806563"/>
                <a:gd name="connsiteY68" fmla="*/ 1876759 h 1952296"/>
                <a:gd name="connsiteX69" fmla="*/ 4595854 w 4806563"/>
                <a:gd name="connsiteY69" fmla="*/ 1900613 h 1952296"/>
                <a:gd name="connsiteX70" fmla="*/ 4583927 w 4806563"/>
                <a:gd name="connsiteY70" fmla="*/ 1904588 h 1952296"/>
                <a:gd name="connsiteX71" fmla="*/ 4564049 w 4806563"/>
                <a:gd name="connsiteY71" fmla="*/ 1920491 h 1952296"/>
                <a:gd name="connsiteX72" fmla="*/ 4536219 w 4806563"/>
                <a:gd name="connsiteY72" fmla="*/ 1924467 h 1952296"/>
                <a:gd name="connsiteX73" fmla="*/ 4524292 w 4806563"/>
                <a:gd name="connsiteY73" fmla="*/ 1920491 h 1952296"/>
                <a:gd name="connsiteX74" fmla="*/ 4520316 w 4806563"/>
                <a:gd name="connsiteY74" fmla="*/ 1908564 h 1952296"/>
                <a:gd name="connsiteX75" fmla="*/ 4504414 w 4806563"/>
                <a:gd name="connsiteY75" fmla="*/ 1884710 h 1952296"/>
                <a:gd name="connsiteX76" fmla="*/ 4496463 w 4806563"/>
                <a:gd name="connsiteY76" fmla="*/ 1856881 h 1952296"/>
                <a:gd name="connsiteX77" fmla="*/ 4488511 w 4806563"/>
                <a:gd name="connsiteY77" fmla="*/ 1848929 h 1952296"/>
                <a:gd name="connsiteX78" fmla="*/ 4476584 w 4806563"/>
                <a:gd name="connsiteY78" fmla="*/ 1844954 h 1952296"/>
                <a:gd name="connsiteX79" fmla="*/ 4452730 w 4806563"/>
                <a:gd name="connsiteY79" fmla="*/ 1837002 h 1952296"/>
                <a:gd name="connsiteX80" fmla="*/ 4428876 w 4806563"/>
                <a:gd name="connsiteY80" fmla="*/ 1833027 h 1952296"/>
                <a:gd name="connsiteX81" fmla="*/ 4420925 w 4806563"/>
                <a:gd name="connsiteY81" fmla="*/ 1809173 h 1952296"/>
                <a:gd name="connsiteX82" fmla="*/ 4412974 w 4806563"/>
                <a:gd name="connsiteY82" fmla="*/ 1773392 h 1952296"/>
                <a:gd name="connsiteX83" fmla="*/ 4389120 w 4806563"/>
                <a:gd name="connsiteY83" fmla="*/ 1769416 h 1952296"/>
                <a:gd name="connsiteX84" fmla="*/ 4377193 w 4806563"/>
                <a:gd name="connsiteY84" fmla="*/ 1765441 h 1952296"/>
                <a:gd name="connsiteX85" fmla="*/ 4369242 w 4806563"/>
                <a:gd name="connsiteY85" fmla="*/ 1757489 h 1952296"/>
                <a:gd name="connsiteX86" fmla="*/ 4357315 w 4806563"/>
                <a:gd name="connsiteY86" fmla="*/ 1749538 h 1952296"/>
                <a:gd name="connsiteX87" fmla="*/ 4353339 w 4806563"/>
                <a:gd name="connsiteY87" fmla="*/ 1737611 h 1952296"/>
                <a:gd name="connsiteX88" fmla="*/ 4341412 w 4806563"/>
                <a:gd name="connsiteY88" fmla="*/ 1729660 h 1952296"/>
                <a:gd name="connsiteX89" fmla="*/ 4325510 w 4806563"/>
                <a:gd name="connsiteY89" fmla="*/ 1705806 h 1952296"/>
                <a:gd name="connsiteX90" fmla="*/ 4317558 w 4806563"/>
                <a:gd name="connsiteY90" fmla="*/ 1697854 h 1952296"/>
                <a:gd name="connsiteX91" fmla="*/ 4309607 w 4806563"/>
                <a:gd name="connsiteY91" fmla="*/ 1674001 h 1952296"/>
                <a:gd name="connsiteX92" fmla="*/ 4301656 w 4806563"/>
                <a:gd name="connsiteY92" fmla="*/ 1662074 h 1952296"/>
                <a:gd name="connsiteX93" fmla="*/ 4293704 w 4806563"/>
                <a:gd name="connsiteY93" fmla="*/ 1654122 h 1952296"/>
                <a:gd name="connsiteX94" fmla="*/ 4297680 w 4806563"/>
                <a:gd name="connsiteY94" fmla="*/ 1642195 h 1952296"/>
                <a:gd name="connsiteX95" fmla="*/ 4309607 w 4806563"/>
                <a:gd name="connsiteY95" fmla="*/ 1634244 h 1952296"/>
                <a:gd name="connsiteX96" fmla="*/ 4321534 w 4806563"/>
                <a:gd name="connsiteY96" fmla="*/ 1610390 h 1952296"/>
                <a:gd name="connsiteX97" fmla="*/ 4317558 w 4806563"/>
                <a:gd name="connsiteY97" fmla="*/ 1598463 h 1952296"/>
                <a:gd name="connsiteX98" fmla="*/ 4297680 w 4806563"/>
                <a:gd name="connsiteY98" fmla="*/ 1602439 h 1952296"/>
                <a:gd name="connsiteX99" fmla="*/ 4285753 w 4806563"/>
                <a:gd name="connsiteY99" fmla="*/ 1606414 h 1952296"/>
                <a:gd name="connsiteX100" fmla="*/ 4281777 w 4806563"/>
                <a:gd name="connsiteY100" fmla="*/ 1622317 h 1952296"/>
                <a:gd name="connsiteX101" fmla="*/ 4277802 w 4806563"/>
                <a:gd name="connsiteY101" fmla="*/ 1570634 h 1952296"/>
                <a:gd name="connsiteX102" fmla="*/ 4277802 w 4806563"/>
                <a:gd name="connsiteY102" fmla="*/ 1510999 h 1952296"/>
                <a:gd name="connsiteX103" fmla="*/ 4269850 w 4806563"/>
                <a:gd name="connsiteY103" fmla="*/ 1503048 h 1952296"/>
                <a:gd name="connsiteX104" fmla="*/ 4265875 w 4806563"/>
                <a:gd name="connsiteY104" fmla="*/ 1455340 h 1952296"/>
                <a:gd name="connsiteX105" fmla="*/ 4261899 w 4806563"/>
                <a:gd name="connsiteY105" fmla="*/ 1443413 h 1952296"/>
                <a:gd name="connsiteX106" fmla="*/ 4253948 w 4806563"/>
                <a:gd name="connsiteY106" fmla="*/ 1435461 h 1952296"/>
                <a:gd name="connsiteX107" fmla="*/ 4234070 w 4806563"/>
                <a:gd name="connsiteY107" fmla="*/ 1431486 h 1952296"/>
                <a:gd name="connsiteX108" fmla="*/ 4222143 w 4806563"/>
                <a:gd name="connsiteY108" fmla="*/ 1423534 h 1952296"/>
                <a:gd name="connsiteX109" fmla="*/ 4182386 w 4806563"/>
                <a:gd name="connsiteY109" fmla="*/ 1391729 h 1952296"/>
                <a:gd name="connsiteX110" fmla="*/ 4162508 w 4806563"/>
                <a:gd name="connsiteY110" fmla="*/ 1371851 h 1952296"/>
                <a:gd name="connsiteX111" fmla="*/ 4138654 w 4806563"/>
                <a:gd name="connsiteY111" fmla="*/ 1363900 h 1952296"/>
                <a:gd name="connsiteX112" fmla="*/ 4118776 w 4806563"/>
                <a:gd name="connsiteY112" fmla="*/ 1344021 h 1952296"/>
                <a:gd name="connsiteX113" fmla="*/ 4106849 w 4806563"/>
                <a:gd name="connsiteY113" fmla="*/ 1336070 h 1952296"/>
                <a:gd name="connsiteX114" fmla="*/ 4086970 w 4806563"/>
                <a:gd name="connsiteY114" fmla="*/ 1324143 h 1952296"/>
                <a:gd name="connsiteX115" fmla="*/ 4063116 w 4806563"/>
                <a:gd name="connsiteY115" fmla="*/ 1332094 h 1952296"/>
                <a:gd name="connsiteX116" fmla="*/ 4047214 w 4806563"/>
                <a:gd name="connsiteY116" fmla="*/ 1355948 h 1952296"/>
                <a:gd name="connsiteX117" fmla="*/ 4039263 w 4806563"/>
                <a:gd name="connsiteY117" fmla="*/ 1363900 h 1952296"/>
                <a:gd name="connsiteX118" fmla="*/ 4031311 w 4806563"/>
                <a:gd name="connsiteY118" fmla="*/ 1387754 h 1952296"/>
                <a:gd name="connsiteX119" fmla="*/ 4019384 w 4806563"/>
                <a:gd name="connsiteY119" fmla="*/ 1391729 h 1952296"/>
                <a:gd name="connsiteX120" fmla="*/ 3991555 w 4806563"/>
                <a:gd name="connsiteY120" fmla="*/ 1395705 h 1952296"/>
                <a:gd name="connsiteX121" fmla="*/ 3967701 w 4806563"/>
                <a:gd name="connsiteY121" fmla="*/ 1383778 h 1952296"/>
                <a:gd name="connsiteX122" fmla="*/ 3963725 w 4806563"/>
                <a:gd name="connsiteY122" fmla="*/ 1371851 h 1952296"/>
                <a:gd name="connsiteX123" fmla="*/ 3939871 w 4806563"/>
                <a:gd name="connsiteY123" fmla="*/ 1363900 h 1952296"/>
                <a:gd name="connsiteX124" fmla="*/ 3927944 w 4806563"/>
                <a:gd name="connsiteY124" fmla="*/ 1355948 h 1952296"/>
                <a:gd name="connsiteX125" fmla="*/ 3904090 w 4806563"/>
                <a:gd name="connsiteY125" fmla="*/ 1344021 h 1952296"/>
                <a:gd name="connsiteX126" fmla="*/ 3892163 w 4806563"/>
                <a:gd name="connsiteY126" fmla="*/ 1340046 h 1952296"/>
                <a:gd name="connsiteX127" fmla="*/ 3868310 w 4806563"/>
                <a:gd name="connsiteY127" fmla="*/ 1324143 h 1952296"/>
                <a:gd name="connsiteX128" fmla="*/ 3792772 w 4806563"/>
                <a:gd name="connsiteY128" fmla="*/ 1320168 h 1952296"/>
                <a:gd name="connsiteX129" fmla="*/ 3737113 w 4806563"/>
                <a:gd name="connsiteY129" fmla="*/ 1328119 h 1952296"/>
                <a:gd name="connsiteX130" fmla="*/ 3725186 w 4806563"/>
                <a:gd name="connsiteY130" fmla="*/ 1332094 h 1952296"/>
                <a:gd name="connsiteX131" fmla="*/ 3717235 w 4806563"/>
                <a:gd name="connsiteY131" fmla="*/ 1340046 h 1952296"/>
                <a:gd name="connsiteX132" fmla="*/ 3681454 w 4806563"/>
                <a:gd name="connsiteY132" fmla="*/ 1344021 h 1952296"/>
                <a:gd name="connsiteX133" fmla="*/ 3665551 w 4806563"/>
                <a:gd name="connsiteY133" fmla="*/ 1347997 h 1952296"/>
                <a:gd name="connsiteX134" fmla="*/ 3661576 w 4806563"/>
                <a:gd name="connsiteY134" fmla="*/ 1336070 h 1952296"/>
                <a:gd name="connsiteX135" fmla="*/ 3657600 w 4806563"/>
                <a:gd name="connsiteY135" fmla="*/ 1324143 h 1952296"/>
                <a:gd name="connsiteX136" fmla="*/ 3649649 w 4806563"/>
                <a:gd name="connsiteY136" fmla="*/ 1300289 h 1952296"/>
                <a:gd name="connsiteX137" fmla="*/ 3625795 w 4806563"/>
                <a:gd name="connsiteY137" fmla="*/ 1296314 h 1952296"/>
                <a:gd name="connsiteX138" fmla="*/ 3617843 w 4806563"/>
                <a:gd name="connsiteY138" fmla="*/ 1304265 h 1952296"/>
                <a:gd name="connsiteX139" fmla="*/ 3562184 w 4806563"/>
                <a:gd name="connsiteY139" fmla="*/ 1340046 h 1952296"/>
                <a:gd name="connsiteX140" fmla="*/ 3550257 w 4806563"/>
                <a:gd name="connsiteY140" fmla="*/ 1336070 h 1952296"/>
                <a:gd name="connsiteX141" fmla="*/ 3526403 w 4806563"/>
                <a:gd name="connsiteY141" fmla="*/ 1328119 h 1952296"/>
                <a:gd name="connsiteX142" fmla="*/ 3510501 w 4806563"/>
                <a:gd name="connsiteY142" fmla="*/ 1324143 h 1952296"/>
                <a:gd name="connsiteX143" fmla="*/ 3498574 w 4806563"/>
                <a:gd name="connsiteY143" fmla="*/ 1332094 h 1952296"/>
                <a:gd name="connsiteX144" fmla="*/ 3466769 w 4806563"/>
                <a:gd name="connsiteY144" fmla="*/ 1336070 h 1952296"/>
                <a:gd name="connsiteX145" fmla="*/ 3446890 w 4806563"/>
                <a:gd name="connsiteY145" fmla="*/ 1367875 h 1952296"/>
                <a:gd name="connsiteX146" fmla="*/ 3442915 w 4806563"/>
                <a:gd name="connsiteY146" fmla="*/ 1403656 h 1952296"/>
                <a:gd name="connsiteX147" fmla="*/ 3466769 w 4806563"/>
                <a:gd name="connsiteY147" fmla="*/ 1399681 h 1952296"/>
                <a:gd name="connsiteX148" fmla="*/ 3486647 w 4806563"/>
                <a:gd name="connsiteY148" fmla="*/ 1395705 h 1952296"/>
                <a:gd name="connsiteX149" fmla="*/ 3486647 w 4806563"/>
                <a:gd name="connsiteY149" fmla="*/ 1419559 h 1952296"/>
                <a:gd name="connsiteX150" fmla="*/ 3466769 w 4806563"/>
                <a:gd name="connsiteY150" fmla="*/ 1423534 h 1952296"/>
                <a:gd name="connsiteX151" fmla="*/ 3462793 w 4806563"/>
                <a:gd name="connsiteY151" fmla="*/ 1435461 h 1952296"/>
                <a:gd name="connsiteX152" fmla="*/ 3470744 w 4806563"/>
                <a:gd name="connsiteY152" fmla="*/ 1463291 h 1952296"/>
                <a:gd name="connsiteX153" fmla="*/ 3506525 w 4806563"/>
                <a:gd name="connsiteY153" fmla="*/ 1483169 h 1952296"/>
                <a:gd name="connsiteX154" fmla="*/ 3518452 w 4806563"/>
                <a:gd name="connsiteY154" fmla="*/ 1487145 h 1952296"/>
                <a:gd name="connsiteX155" fmla="*/ 3542306 w 4806563"/>
                <a:gd name="connsiteY155" fmla="*/ 1495096 h 1952296"/>
                <a:gd name="connsiteX156" fmla="*/ 3534355 w 4806563"/>
                <a:gd name="connsiteY156" fmla="*/ 1518950 h 1952296"/>
                <a:gd name="connsiteX157" fmla="*/ 3526403 w 4806563"/>
                <a:gd name="connsiteY157" fmla="*/ 1510999 h 1952296"/>
                <a:gd name="connsiteX158" fmla="*/ 3514476 w 4806563"/>
                <a:gd name="connsiteY158" fmla="*/ 1507023 h 1952296"/>
                <a:gd name="connsiteX159" fmla="*/ 3466769 w 4806563"/>
                <a:gd name="connsiteY159" fmla="*/ 1499072 h 1952296"/>
                <a:gd name="connsiteX160" fmla="*/ 3454842 w 4806563"/>
                <a:gd name="connsiteY160" fmla="*/ 1491121 h 1952296"/>
                <a:gd name="connsiteX161" fmla="*/ 3434963 w 4806563"/>
                <a:gd name="connsiteY161" fmla="*/ 1463291 h 1952296"/>
                <a:gd name="connsiteX162" fmla="*/ 3423036 w 4806563"/>
                <a:gd name="connsiteY162" fmla="*/ 1487145 h 1952296"/>
                <a:gd name="connsiteX163" fmla="*/ 3430988 w 4806563"/>
                <a:gd name="connsiteY163" fmla="*/ 1495096 h 1952296"/>
                <a:gd name="connsiteX164" fmla="*/ 3423036 w 4806563"/>
                <a:gd name="connsiteY164" fmla="*/ 1503048 h 1952296"/>
                <a:gd name="connsiteX165" fmla="*/ 3411110 w 4806563"/>
                <a:gd name="connsiteY165" fmla="*/ 1522926 h 1952296"/>
                <a:gd name="connsiteX166" fmla="*/ 3403158 w 4806563"/>
                <a:gd name="connsiteY166" fmla="*/ 1499072 h 1952296"/>
                <a:gd name="connsiteX167" fmla="*/ 3387256 w 4806563"/>
                <a:gd name="connsiteY167" fmla="*/ 1495096 h 1952296"/>
                <a:gd name="connsiteX168" fmla="*/ 3367377 w 4806563"/>
                <a:gd name="connsiteY168" fmla="*/ 1510999 h 1952296"/>
                <a:gd name="connsiteX169" fmla="*/ 3355450 w 4806563"/>
                <a:gd name="connsiteY169" fmla="*/ 1530877 h 1952296"/>
                <a:gd name="connsiteX170" fmla="*/ 3327621 w 4806563"/>
                <a:gd name="connsiteY170" fmla="*/ 1534853 h 1952296"/>
                <a:gd name="connsiteX171" fmla="*/ 3295816 w 4806563"/>
                <a:gd name="connsiteY171" fmla="*/ 1510999 h 1952296"/>
                <a:gd name="connsiteX172" fmla="*/ 3287864 w 4806563"/>
                <a:gd name="connsiteY172" fmla="*/ 1503048 h 1952296"/>
                <a:gd name="connsiteX173" fmla="*/ 3295816 w 4806563"/>
                <a:gd name="connsiteY173" fmla="*/ 1495096 h 1952296"/>
                <a:gd name="connsiteX174" fmla="*/ 3287864 w 4806563"/>
                <a:gd name="connsiteY174" fmla="*/ 1483169 h 1952296"/>
                <a:gd name="connsiteX175" fmla="*/ 3275937 w 4806563"/>
                <a:gd name="connsiteY175" fmla="*/ 1479194 h 1952296"/>
                <a:gd name="connsiteX176" fmla="*/ 3267986 w 4806563"/>
                <a:gd name="connsiteY176" fmla="*/ 1471242 h 1952296"/>
                <a:gd name="connsiteX177" fmla="*/ 3256059 w 4806563"/>
                <a:gd name="connsiteY177" fmla="*/ 1467267 h 1952296"/>
                <a:gd name="connsiteX178" fmla="*/ 3252083 w 4806563"/>
                <a:gd name="connsiteY178" fmla="*/ 1455340 h 1952296"/>
                <a:gd name="connsiteX179" fmla="*/ 3220278 w 4806563"/>
                <a:gd name="connsiteY179" fmla="*/ 1451364 h 1952296"/>
                <a:gd name="connsiteX180" fmla="*/ 3200400 w 4806563"/>
                <a:gd name="connsiteY180" fmla="*/ 1447388 h 1952296"/>
                <a:gd name="connsiteX181" fmla="*/ 3188473 w 4806563"/>
                <a:gd name="connsiteY181" fmla="*/ 1451364 h 1952296"/>
                <a:gd name="connsiteX182" fmla="*/ 3184497 w 4806563"/>
                <a:gd name="connsiteY182" fmla="*/ 1463291 h 1952296"/>
                <a:gd name="connsiteX183" fmla="*/ 3168595 w 4806563"/>
                <a:gd name="connsiteY183" fmla="*/ 1467267 h 1952296"/>
                <a:gd name="connsiteX184" fmla="*/ 3132814 w 4806563"/>
                <a:gd name="connsiteY184" fmla="*/ 1459315 h 1952296"/>
                <a:gd name="connsiteX185" fmla="*/ 3120887 w 4806563"/>
                <a:gd name="connsiteY185" fmla="*/ 1455340 h 1952296"/>
                <a:gd name="connsiteX186" fmla="*/ 3085106 w 4806563"/>
                <a:gd name="connsiteY186" fmla="*/ 1443413 h 1952296"/>
                <a:gd name="connsiteX187" fmla="*/ 3025471 w 4806563"/>
                <a:gd name="connsiteY187" fmla="*/ 1439437 h 1952296"/>
                <a:gd name="connsiteX188" fmla="*/ 3009569 w 4806563"/>
                <a:gd name="connsiteY188" fmla="*/ 1443413 h 1952296"/>
                <a:gd name="connsiteX189" fmla="*/ 2989690 w 4806563"/>
                <a:gd name="connsiteY189" fmla="*/ 1447388 h 1952296"/>
                <a:gd name="connsiteX190" fmla="*/ 2977763 w 4806563"/>
                <a:gd name="connsiteY190" fmla="*/ 1451364 h 1952296"/>
                <a:gd name="connsiteX191" fmla="*/ 2930056 w 4806563"/>
                <a:gd name="connsiteY191" fmla="*/ 1463291 h 1952296"/>
                <a:gd name="connsiteX192" fmla="*/ 2918129 w 4806563"/>
                <a:gd name="connsiteY192" fmla="*/ 1471242 h 1952296"/>
                <a:gd name="connsiteX193" fmla="*/ 2878372 w 4806563"/>
                <a:gd name="connsiteY193" fmla="*/ 1483169 h 1952296"/>
                <a:gd name="connsiteX194" fmla="*/ 2870421 w 4806563"/>
                <a:gd name="connsiteY194" fmla="*/ 1491121 h 1952296"/>
                <a:gd name="connsiteX195" fmla="*/ 2850543 w 4806563"/>
                <a:gd name="connsiteY195" fmla="*/ 1503048 h 1952296"/>
                <a:gd name="connsiteX196" fmla="*/ 2826689 w 4806563"/>
                <a:gd name="connsiteY196" fmla="*/ 1510999 h 1952296"/>
                <a:gd name="connsiteX197" fmla="*/ 2810786 w 4806563"/>
                <a:gd name="connsiteY197" fmla="*/ 1530877 h 1952296"/>
                <a:gd name="connsiteX198" fmla="*/ 2798859 w 4806563"/>
                <a:gd name="connsiteY198" fmla="*/ 1538828 h 1952296"/>
                <a:gd name="connsiteX199" fmla="*/ 2786932 w 4806563"/>
                <a:gd name="connsiteY199" fmla="*/ 1542804 h 1952296"/>
                <a:gd name="connsiteX200" fmla="*/ 2778981 w 4806563"/>
                <a:gd name="connsiteY200" fmla="*/ 1554731 h 1952296"/>
                <a:gd name="connsiteX201" fmla="*/ 2759103 w 4806563"/>
                <a:gd name="connsiteY201" fmla="*/ 1570634 h 1952296"/>
                <a:gd name="connsiteX202" fmla="*/ 2747176 w 4806563"/>
                <a:gd name="connsiteY202" fmla="*/ 1578585 h 1952296"/>
                <a:gd name="connsiteX203" fmla="*/ 2731273 w 4806563"/>
                <a:gd name="connsiteY203" fmla="*/ 1598463 h 1952296"/>
                <a:gd name="connsiteX204" fmla="*/ 2727297 w 4806563"/>
                <a:gd name="connsiteY204" fmla="*/ 1610390 h 1952296"/>
                <a:gd name="connsiteX205" fmla="*/ 2699468 w 4806563"/>
                <a:gd name="connsiteY205" fmla="*/ 1614366 h 1952296"/>
                <a:gd name="connsiteX206" fmla="*/ 2683565 w 4806563"/>
                <a:gd name="connsiteY206" fmla="*/ 1618341 h 1952296"/>
                <a:gd name="connsiteX207" fmla="*/ 2651760 w 4806563"/>
                <a:gd name="connsiteY207" fmla="*/ 1622317 h 1952296"/>
                <a:gd name="connsiteX208" fmla="*/ 2639833 w 4806563"/>
                <a:gd name="connsiteY208" fmla="*/ 1630268 h 1952296"/>
                <a:gd name="connsiteX209" fmla="*/ 2623930 w 4806563"/>
                <a:gd name="connsiteY209" fmla="*/ 1638220 h 1952296"/>
                <a:gd name="connsiteX210" fmla="*/ 2588150 w 4806563"/>
                <a:gd name="connsiteY210" fmla="*/ 1658098 h 1952296"/>
                <a:gd name="connsiteX211" fmla="*/ 2564296 w 4806563"/>
                <a:gd name="connsiteY211" fmla="*/ 1689903 h 1952296"/>
                <a:gd name="connsiteX212" fmla="*/ 2544417 w 4806563"/>
                <a:gd name="connsiteY212" fmla="*/ 1701830 h 1952296"/>
                <a:gd name="connsiteX213" fmla="*/ 2552369 w 4806563"/>
                <a:gd name="connsiteY213" fmla="*/ 1725684 h 1952296"/>
                <a:gd name="connsiteX214" fmla="*/ 2548393 w 4806563"/>
                <a:gd name="connsiteY214" fmla="*/ 1757489 h 1952296"/>
                <a:gd name="connsiteX215" fmla="*/ 2544417 w 4806563"/>
                <a:gd name="connsiteY215" fmla="*/ 1769416 h 1952296"/>
                <a:gd name="connsiteX216" fmla="*/ 2532490 w 4806563"/>
                <a:gd name="connsiteY216" fmla="*/ 1813148 h 1952296"/>
                <a:gd name="connsiteX217" fmla="*/ 2528515 w 4806563"/>
                <a:gd name="connsiteY217" fmla="*/ 1837002 h 1952296"/>
                <a:gd name="connsiteX218" fmla="*/ 2532490 w 4806563"/>
                <a:gd name="connsiteY218" fmla="*/ 1848929 h 1952296"/>
                <a:gd name="connsiteX219" fmla="*/ 2536466 w 4806563"/>
                <a:gd name="connsiteY219" fmla="*/ 1904588 h 1952296"/>
                <a:gd name="connsiteX220" fmla="*/ 2544417 w 4806563"/>
                <a:gd name="connsiteY220" fmla="*/ 1916515 h 1952296"/>
                <a:gd name="connsiteX221" fmla="*/ 2552369 w 4806563"/>
                <a:gd name="connsiteY221" fmla="*/ 1948321 h 1952296"/>
                <a:gd name="connsiteX222" fmla="*/ 2508636 w 4806563"/>
                <a:gd name="connsiteY222" fmla="*/ 1944345 h 1952296"/>
                <a:gd name="connsiteX223" fmla="*/ 2452977 w 4806563"/>
                <a:gd name="connsiteY223" fmla="*/ 1932418 h 1952296"/>
                <a:gd name="connsiteX224" fmla="*/ 2433099 w 4806563"/>
                <a:gd name="connsiteY224" fmla="*/ 1928442 h 1952296"/>
                <a:gd name="connsiteX225" fmla="*/ 2405270 w 4806563"/>
                <a:gd name="connsiteY225" fmla="*/ 1920491 h 1952296"/>
                <a:gd name="connsiteX226" fmla="*/ 2381416 w 4806563"/>
                <a:gd name="connsiteY226" fmla="*/ 1904588 h 1952296"/>
                <a:gd name="connsiteX227" fmla="*/ 2357562 w 4806563"/>
                <a:gd name="connsiteY227" fmla="*/ 1900613 h 1952296"/>
                <a:gd name="connsiteX228" fmla="*/ 2345635 w 4806563"/>
                <a:gd name="connsiteY228" fmla="*/ 1896637 h 1952296"/>
                <a:gd name="connsiteX229" fmla="*/ 2341659 w 4806563"/>
                <a:gd name="connsiteY229" fmla="*/ 1884710 h 1952296"/>
                <a:gd name="connsiteX230" fmla="*/ 2333708 w 4806563"/>
                <a:gd name="connsiteY230" fmla="*/ 1872783 h 1952296"/>
                <a:gd name="connsiteX231" fmla="*/ 2325756 w 4806563"/>
                <a:gd name="connsiteY231" fmla="*/ 1833027 h 1952296"/>
                <a:gd name="connsiteX232" fmla="*/ 2313830 w 4806563"/>
                <a:gd name="connsiteY232" fmla="*/ 1773392 h 1952296"/>
                <a:gd name="connsiteX233" fmla="*/ 2301903 w 4806563"/>
                <a:gd name="connsiteY233" fmla="*/ 1749538 h 1952296"/>
                <a:gd name="connsiteX234" fmla="*/ 2266122 w 4806563"/>
                <a:gd name="connsiteY234" fmla="*/ 1733635 h 1952296"/>
                <a:gd name="connsiteX235" fmla="*/ 2250219 w 4806563"/>
                <a:gd name="connsiteY235" fmla="*/ 1701830 h 1952296"/>
                <a:gd name="connsiteX236" fmla="*/ 2242268 w 4806563"/>
                <a:gd name="connsiteY236" fmla="*/ 1670025 h 1952296"/>
                <a:gd name="connsiteX237" fmla="*/ 2226365 w 4806563"/>
                <a:gd name="connsiteY237" fmla="*/ 1654122 h 1952296"/>
                <a:gd name="connsiteX238" fmla="*/ 2218414 w 4806563"/>
                <a:gd name="connsiteY238" fmla="*/ 1626293 h 1952296"/>
                <a:gd name="connsiteX239" fmla="*/ 2214438 w 4806563"/>
                <a:gd name="connsiteY239" fmla="*/ 1614366 h 1952296"/>
                <a:gd name="connsiteX240" fmla="*/ 2202511 w 4806563"/>
                <a:gd name="connsiteY240" fmla="*/ 1578585 h 1952296"/>
                <a:gd name="connsiteX241" fmla="*/ 2198536 w 4806563"/>
                <a:gd name="connsiteY241" fmla="*/ 1562682 h 1952296"/>
                <a:gd name="connsiteX242" fmla="*/ 2190584 w 4806563"/>
                <a:gd name="connsiteY242" fmla="*/ 1550755 h 1952296"/>
                <a:gd name="connsiteX243" fmla="*/ 2186609 w 4806563"/>
                <a:gd name="connsiteY243" fmla="*/ 1538828 h 1952296"/>
                <a:gd name="connsiteX244" fmla="*/ 2178657 w 4806563"/>
                <a:gd name="connsiteY244" fmla="*/ 1530877 h 1952296"/>
                <a:gd name="connsiteX245" fmla="*/ 2166730 w 4806563"/>
                <a:gd name="connsiteY245" fmla="*/ 1491121 h 1952296"/>
                <a:gd name="connsiteX246" fmla="*/ 2154803 w 4806563"/>
                <a:gd name="connsiteY246" fmla="*/ 1487145 h 1952296"/>
                <a:gd name="connsiteX247" fmla="*/ 2146852 w 4806563"/>
                <a:gd name="connsiteY247" fmla="*/ 1475218 h 1952296"/>
                <a:gd name="connsiteX248" fmla="*/ 2119023 w 4806563"/>
                <a:gd name="connsiteY248" fmla="*/ 1443413 h 1952296"/>
                <a:gd name="connsiteX249" fmla="*/ 2095169 w 4806563"/>
                <a:gd name="connsiteY249" fmla="*/ 1435461 h 1952296"/>
                <a:gd name="connsiteX250" fmla="*/ 2035534 w 4806563"/>
                <a:gd name="connsiteY250" fmla="*/ 1431486 h 1952296"/>
                <a:gd name="connsiteX251" fmla="*/ 2023607 w 4806563"/>
                <a:gd name="connsiteY251" fmla="*/ 1427510 h 1952296"/>
                <a:gd name="connsiteX252" fmla="*/ 2011680 w 4806563"/>
                <a:gd name="connsiteY252" fmla="*/ 1423534 h 1952296"/>
                <a:gd name="connsiteX253" fmla="*/ 1963972 w 4806563"/>
                <a:gd name="connsiteY253" fmla="*/ 1411608 h 1952296"/>
                <a:gd name="connsiteX254" fmla="*/ 1940118 w 4806563"/>
                <a:gd name="connsiteY254" fmla="*/ 1427510 h 1952296"/>
                <a:gd name="connsiteX255" fmla="*/ 1924216 w 4806563"/>
                <a:gd name="connsiteY255" fmla="*/ 1463291 h 1952296"/>
                <a:gd name="connsiteX256" fmla="*/ 1912289 w 4806563"/>
                <a:gd name="connsiteY256" fmla="*/ 1467267 h 1952296"/>
                <a:gd name="connsiteX257" fmla="*/ 1908313 w 4806563"/>
                <a:gd name="connsiteY257" fmla="*/ 1479194 h 1952296"/>
                <a:gd name="connsiteX258" fmla="*/ 1896386 w 4806563"/>
                <a:gd name="connsiteY258" fmla="*/ 1510999 h 1952296"/>
                <a:gd name="connsiteX259" fmla="*/ 1876508 w 4806563"/>
                <a:gd name="connsiteY259" fmla="*/ 1514974 h 1952296"/>
                <a:gd name="connsiteX260" fmla="*/ 1852654 w 4806563"/>
                <a:gd name="connsiteY260" fmla="*/ 1507023 h 1952296"/>
                <a:gd name="connsiteX261" fmla="*/ 1832776 w 4806563"/>
                <a:gd name="connsiteY261" fmla="*/ 1503048 h 1952296"/>
                <a:gd name="connsiteX262" fmla="*/ 1808922 w 4806563"/>
                <a:gd name="connsiteY262" fmla="*/ 1491121 h 1952296"/>
                <a:gd name="connsiteX263" fmla="*/ 1796995 w 4806563"/>
                <a:gd name="connsiteY263" fmla="*/ 1487145 h 1952296"/>
                <a:gd name="connsiteX264" fmla="*/ 1785068 w 4806563"/>
                <a:gd name="connsiteY264" fmla="*/ 1479194 h 1952296"/>
                <a:gd name="connsiteX265" fmla="*/ 1773141 w 4806563"/>
                <a:gd name="connsiteY265" fmla="*/ 1475218 h 1952296"/>
                <a:gd name="connsiteX266" fmla="*/ 1761214 w 4806563"/>
                <a:gd name="connsiteY266" fmla="*/ 1463291 h 1952296"/>
                <a:gd name="connsiteX267" fmla="*/ 1741336 w 4806563"/>
                <a:gd name="connsiteY267" fmla="*/ 1443413 h 1952296"/>
                <a:gd name="connsiteX268" fmla="*/ 1733384 w 4806563"/>
                <a:gd name="connsiteY268" fmla="*/ 1419559 h 1952296"/>
                <a:gd name="connsiteX269" fmla="*/ 1725433 w 4806563"/>
                <a:gd name="connsiteY269" fmla="*/ 1407632 h 1952296"/>
                <a:gd name="connsiteX270" fmla="*/ 1721457 w 4806563"/>
                <a:gd name="connsiteY270" fmla="*/ 1363900 h 1952296"/>
                <a:gd name="connsiteX271" fmla="*/ 1717482 w 4806563"/>
                <a:gd name="connsiteY271" fmla="*/ 1351973 h 1952296"/>
                <a:gd name="connsiteX272" fmla="*/ 1709530 w 4806563"/>
                <a:gd name="connsiteY272" fmla="*/ 1328119 h 1952296"/>
                <a:gd name="connsiteX273" fmla="*/ 1693628 w 4806563"/>
                <a:gd name="connsiteY273" fmla="*/ 1304265 h 1952296"/>
                <a:gd name="connsiteX274" fmla="*/ 1689652 w 4806563"/>
                <a:gd name="connsiteY274" fmla="*/ 1292338 h 1952296"/>
                <a:gd name="connsiteX275" fmla="*/ 1677725 w 4806563"/>
                <a:gd name="connsiteY275" fmla="*/ 1284387 h 1952296"/>
                <a:gd name="connsiteX276" fmla="*/ 1669774 w 4806563"/>
                <a:gd name="connsiteY276" fmla="*/ 1276435 h 1952296"/>
                <a:gd name="connsiteX277" fmla="*/ 1657847 w 4806563"/>
                <a:gd name="connsiteY277" fmla="*/ 1272460 h 1952296"/>
                <a:gd name="connsiteX278" fmla="*/ 1645920 w 4806563"/>
                <a:gd name="connsiteY278" fmla="*/ 1252581 h 1952296"/>
                <a:gd name="connsiteX279" fmla="*/ 1622066 w 4806563"/>
                <a:gd name="connsiteY279" fmla="*/ 1236679 h 1952296"/>
                <a:gd name="connsiteX280" fmla="*/ 1614115 w 4806563"/>
                <a:gd name="connsiteY280" fmla="*/ 1224752 h 1952296"/>
                <a:gd name="connsiteX281" fmla="*/ 1598212 w 4806563"/>
                <a:gd name="connsiteY281" fmla="*/ 1192947 h 1952296"/>
                <a:gd name="connsiteX282" fmla="*/ 1578334 w 4806563"/>
                <a:gd name="connsiteY282" fmla="*/ 1173068 h 1952296"/>
                <a:gd name="connsiteX283" fmla="*/ 1566407 w 4806563"/>
                <a:gd name="connsiteY283" fmla="*/ 1169093 h 1952296"/>
                <a:gd name="connsiteX284" fmla="*/ 1554480 w 4806563"/>
                <a:gd name="connsiteY284" fmla="*/ 1149214 h 1952296"/>
                <a:gd name="connsiteX285" fmla="*/ 1538577 w 4806563"/>
                <a:gd name="connsiteY285" fmla="*/ 1117409 h 1952296"/>
                <a:gd name="connsiteX286" fmla="*/ 1339795 w 4806563"/>
                <a:gd name="connsiteY286" fmla="*/ 1101507 h 1952296"/>
                <a:gd name="connsiteX287" fmla="*/ 1339795 w 4806563"/>
                <a:gd name="connsiteY287" fmla="*/ 1165117 h 1952296"/>
                <a:gd name="connsiteX288" fmla="*/ 1037645 w 4806563"/>
                <a:gd name="connsiteY288" fmla="*/ 1129336 h 1952296"/>
                <a:gd name="connsiteX289" fmla="*/ 644056 w 4806563"/>
                <a:gd name="connsiteY289" fmla="*/ 890797 h 1952296"/>
                <a:gd name="connsiteX290" fmla="*/ 659958 w 4806563"/>
                <a:gd name="connsiteY290" fmla="*/ 870919 h 1952296"/>
                <a:gd name="connsiteX291" fmla="*/ 397565 w 4806563"/>
                <a:gd name="connsiteY291" fmla="*/ 835138 h 1952296"/>
                <a:gd name="connsiteX292" fmla="*/ 401541 w 4806563"/>
                <a:gd name="connsiteY292" fmla="*/ 823211 h 1952296"/>
                <a:gd name="connsiteX293" fmla="*/ 405516 w 4806563"/>
                <a:gd name="connsiteY293" fmla="*/ 803333 h 1952296"/>
                <a:gd name="connsiteX294" fmla="*/ 401541 w 4806563"/>
                <a:gd name="connsiteY294" fmla="*/ 787430 h 1952296"/>
                <a:gd name="connsiteX295" fmla="*/ 397565 w 4806563"/>
                <a:gd name="connsiteY295" fmla="*/ 755625 h 1952296"/>
                <a:gd name="connsiteX296" fmla="*/ 389614 w 4806563"/>
                <a:gd name="connsiteY296" fmla="*/ 731771 h 1952296"/>
                <a:gd name="connsiteX297" fmla="*/ 381663 w 4806563"/>
                <a:gd name="connsiteY297" fmla="*/ 719844 h 1952296"/>
                <a:gd name="connsiteX298" fmla="*/ 353833 w 4806563"/>
                <a:gd name="connsiteY298" fmla="*/ 688039 h 1952296"/>
                <a:gd name="connsiteX299" fmla="*/ 341906 w 4806563"/>
                <a:gd name="connsiteY299" fmla="*/ 684063 h 1952296"/>
                <a:gd name="connsiteX300" fmla="*/ 329979 w 4806563"/>
                <a:gd name="connsiteY300" fmla="*/ 692014 h 1952296"/>
                <a:gd name="connsiteX301" fmla="*/ 294198 w 4806563"/>
                <a:gd name="connsiteY301" fmla="*/ 688039 h 1952296"/>
                <a:gd name="connsiteX302" fmla="*/ 302150 w 4806563"/>
                <a:gd name="connsiteY302" fmla="*/ 680088 h 1952296"/>
                <a:gd name="connsiteX303" fmla="*/ 290223 w 4806563"/>
                <a:gd name="connsiteY303" fmla="*/ 656234 h 1952296"/>
                <a:gd name="connsiteX304" fmla="*/ 250466 w 4806563"/>
                <a:gd name="connsiteY304" fmla="*/ 644307 h 1952296"/>
                <a:gd name="connsiteX305" fmla="*/ 234563 w 4806563"/>
                <a:gd name="connsiteY305" fmla="*/ 628404 h 1952296"/>
                <a:gd name="connsiteX306" fmla="*/ 222636 w 4806563"/>
                <a:gd name="connsiteY306" fmla="*/ 604550 h 1952296"/>
                <a:gd name="connsiteX307" fmla="*/ 202758 w 4806563"/>
                <a:gd name="connsiteY307" fmla="*/ 572745 h 1952296"/>
                <a:gd name="connsiteX308" fmla="*/ 174929 w 4806563"/>
                <a:gd name="connsiteY308" fmla="*/ 564794 h 1952296"/>
                <a:gd name="connsiteX309" fmla="*/ 143123 w 4806563"/>
                <a:gd name="connsiteY309" fmla="*/ 556842 h 1952296"/>
                <a:gd name="connsiteX310" fmla="*/ 119270 w 4806563"/>
                <a:gd name="connsiteY310" fmla="*/ 548891 h 1952296"/>
                <a:gd name="connsiteX311" fmla="*/ 107343 w 4806563"/>
                <a:gd name="connsiteY311" fmla="*/ 540940 h 1952296"/>
                <a:gd name="connsiteX312" fmla="*/ 95416 w 4806563"/>
                <a:gd name="connsiteY312" fmla="*/ 536964 h 1952296"/>
                <a:gd name="connsiteX313" fmla="*/ 91440 w 4806563"/>
                <a:gd name="connsiteY313" fmla="*/ 501183 h 1952296"/>
                <a:gd name="connsiteX314" fmla="*/ 95416 w 4806563"/>
                <a:gd name="connsiteY314" fmla="*/ 489256 h 1952296"/>
                <a:gd name="connsiteX315" fmla="*/ 99391 w 4806563"/>
                <a:gd name="connsiteY315" fmla="*/ 469378 h 1952296"/>
                <a:gd name="connsiteX316" fmla="*/ 103367 w 4806563"/>
                <a:gd name="connsiteY316" fmla="*/ 453475 h 1952296"/>
                <a:gd name="connsiteX317" fmla="*/ 95416 w 4806563"/>
                <a:gd name="connsiteY317" fmla="*/ 429621 h 1952296"/>
                <a:gd name="connsiteX318" fmla="*/ 79513 w 4806563"/>
                <a:gd name="connsiteY318" fmla="*/ 397816 h 1952296"/>
                <a:gd name="connsiteX319" fmla="*/ 67586 w 4806563"/>
                <a:gd name="connsiteY319" fmla="*/ 389865 h 1952296"/>
                <a:gd name="connsiteX320" fmla="*/ 59635 w 4806563"/>
                <a:gd name="connsiteY320" fmla="*/ 362035 h 1952296"/>
                <a:gd name="connsiteX321" fmla="*/ 51683 w 4806563"/>
                <a:gd name="connsiteY321" fmla="*/ 354084 h 1952296"/>
                <a:gd name="connsiteX322" fmla="*/ 43732 w 4806563"/>
                <a:gd name="connsiteY322" fmla="*/ 310352 h 1952296"/>
                <a:gd name="connsiteX323" fmla="*/ 39756 w 4806563"/>
                <a:gd name="connsiteY323" fmla="*/ 282522 h 1952296"/>
                <a:gd name="connsiteX324" fmla="*/ 27830 w 4806563"/>
                <a:gd name="connsiteY324" fmla="*/ 274571 h 1952296"/>
                <a:gd name="connsiteX325" fmla="*/ 23854 w 4806563"/>
                <a:gd name="connsiteY325" fmla="*/ 262644 h 1952296"/>
                <a:gd name="connsiteX326" fmla="*/ 19878 w 4806563"/>
                <a:gd name="connsiteY326" fmla="*/ 238790 h 1952296"/>
                <a:gd name="connsiteX327" fmla="*/ 23854 w 4806563"/>
                <a:gd name="connsiteY327" fmla="*/ 226863 h 1952296"/>
                <a:gd name="connsiteX328" fmla="*/ 27830 w 4806563"/>
                <a:gd name="connsiteY328" fmla="*/ 210961 h 1952296"/>
                <a:gd name="connsiteX329" fmla="*/ 39756 w 4806563"/>
                <a:gd name="connsiteY329" fmla="*/ 187107 h 1952296"/>
                <a:gd name="connsiteX330" fmla="*/ 31805 w 4806563"/>
                <a:gd name="connsiteY330" fmla="*/ 175180 h 1952296"/>
                <a:gd name="connsiteX331" fmla="*/ 19878 w 4806563"/>
                <a:gd name="connsiteY331" fmla="*/ 167228 h 1952296"/>
                <a:gd name="connsiteX332" fmla="*/ 11927 w 4806563"/>
                <a:gd name="connsiteY332" fmla="*/ 143374 h 1952296"/>
                <a:gd name="connsiteX333" fmla="*/ 0 w 4806563"/>
                <a:gd name="connsiteY333" fmla="*/ 111569 h 1952296"/>
                <a:gd name="connsiteX334" fmla="*/ 11927 w 4806563"/>
                <a:gd name="connsiteY334" fmla="*/ 95667 h 1952296"/>
                <a:gd name="connsiteX335" fmla="*/ 35781 w 4806563"/>
                <a:gd name="connsiteY335" fmla="*/ 71813 h 1952296"/>
                <a:gd name="connsiteX336" fmla="*/ 47708 w 4806563"/>
                <a:gd name="connsiteY336" fmla="*/ 67837 h 1952296"/>
                <a:gd name="connsiteX337" fmla="*/ 87464 w 4806563"/>
                <a:gd name="connsiteY337" fmla="*/ 43983 h 1952296"/>
                <a:gd name="connsiteX338" fmla="*/ 111318 w 4806563"/>
                <a:gd name="connsiteY338" fmla="*/ 36032 h 1952296"/>
                <a:gd name="connsiteX339" fmla="*/ 127221 w 4806563"/>
                <a:gd name="connsiteY339" fmla="*/ 32056 h 1952296"/>
                <a:gd name="connsiteX340" fmla="*/ 139148 w 4806563"/>
                <a:gd name="connsiteY340" fmla="*/ 28081 h 1952296"/>
                <a:gd name="connsiteX341" fmla="*/ 159026 w 4806563"/>
                <a:gd name="connsiteY341" fmla="*/ 24105 h 1952296"/>
                <a:gd name="connsiteX342" fmla="*/ 167535 w 4806563"/>
                <a:gd name="connsiteY342" fmla="*/ 19851 h 1952296"/>
                <a:gd name="connsiteX0" fmla="*/ 167535 w 4806563"/>
                <a:gd name="connsiteY0" fmla="*/ 19851 h 1952296"/>
                <a:gd name="connsiteX1" fmla="*/ 518800 w 4806563"/>
                <a:gd name="connsiteY1" fmla="*/ 13057 h 1952296"/>
                <a:gd name="connsiteX2" fmla="*/ 1625774 w 4806563"/>
                <a:gd name="connsiteY2" fmla="*/ 442180 h 1952296"/>
                <a:gd name="connsiteX3" fmla="*/ 2060969 w 4806563"/>
                <a:gd name="connsiteY3" fmla="*/ 964498 h 1952296"/>
                <a:gd name="connsiteX4" fmla="*/ 3469173 w 4806563"/>
                <a:gd name="connsiteY4" fmla="*/ 964498 h 1952296"/>
                <a:gd name="connsiteX5" fmla="*/ 3469173 w 4806563"/>
                <a:gd name="connsiteY5" fmla="*/ 698064 h 1952296"/>
                <a:gd name="connsiteX6" fmla="*/ 4047214 w 4806563"/>
                <a:gd name="connsiteY6" fmla="*/ 624428 h 1952296"/>
                <a:gd name="connsiteX7" fmla="*/ 4806563 w 4806563"/>
                <a:gd name="connsiteY7" fmla="*/ 572745 h 1952296"/>
                <a:gd name="connsiteX8" fmla="*/ 4802588 w 4806563"/>
                <a:gd name="connsiteY8" fmla="*/ 584672 h 1952296"/>
                <a:gd name="connsiteX9" fmla="*/ 4794636 w 4806563"/>
                <a:gd name="connsiteY9" fmla="*/ 592623 h 1952296"/>
                <a:gd name="connsiteX10" fmla="*/ 4770783 w 4806563"/>
                <a:gd name="connsiteY10" fmla="*/ 600574 h 1952296"/>
                <a:gd name="connsiteX11" fmla="*/ 4762831 w 4806563"/>
                <a:gd name="connsiteY11" fmla="*/ 608526 h 1952296"/>
                <a:gd name="connsiteX12" fmla="*/ 4742953 w 4806563"/>
                <a:gd name="connsiteY12" fmla="*/ 620453 h 1952296"/>
                <a:gd name="connsiteX13" fmla="*/ 4731026 w 4806563"/>
                <a:gd name="connsiteY13" fmla="*/ 624428 h 1952296"/>
                <a:gd name="connsiteX14" fmla="*/ 4723075 w 4806563"/>
                <a:gd name="connsiteY14" fmla="*/ 636355 h 1952296"/>
                <a:gd name="connsiteX15" fmla="*/ 4711148 w 4806563"/>
                <a:gd name="connsiteY15" fmla="*/ 648282 h 1952296"/>
                <a:gd name="connsiteX16" fmla="*/ 4691270 w 4806563"/>
                <a:gd name="connsiteY16" fmla="*/ 668161 h 1952296"/>
                <a:gd name="connsiteX17" fmla="*/ 4683318 w 4806563"/>
                <a:gd name="connsiteY17" fmla="*/ 692014 h 1952296"/>
                <a:gd name="connsiteX18" fmla="*/ 4667416 w 4806563"/>
                <a:gd name="connsiteY18" fmla="*/ 711893 h 1952296"/>
                <a:gd name="connsiteX19" fmla="*/ 4663440 w 4806563"/>
                <a:gd name="connsiteY19" fmla="*/ 723820 h 1952296"/>
                <a:gd name="connsiteX20" fmla="*/ 4611756 w 4806563"/>
                <a:gd name="connsiteY20" fmla="*/ 731771 h 1952296"/>
                <a:gd name="connsiteX21" fmla="*/ 4583927 w 4806563"/>
                <a:gd name="connsiteY21" fmla="*/ 743698 h 1952296"/>
                <a:gd name="connsiteX22" fmla="*/ 4575976 w 4806563"/>
                <a:gd name="connsiteY22" fmla="*/ 755625 h 1952296"/>
                <a:gd name="connsiteX23" fmla="*/ 4564049 w 4806563"/>
                <a:gd name="connsiteY23" fmla="*/ 795381 h 1952296"/>
                <a:gd name="connsiteX24" fmla="*/ 4552122 w 4806563"/>
                <a:gd name="connsiteY24" fmla="*/ 823211 h 1952296"/>
                <a:gd name="connsiteX25" fmla="*/ 4544170 w 4806563"/>
                <a:gd name="connsiteY25" fmla="*/ 831162 h 1952296"/>
                <a:gd name="connsiteX26" fmla="*/ 4528268 w 4806563"/>
                <a:gd name="connsiteY26" fmla="*/ 855016 h 1952296"/>
                <a:gd name="connsiteX27" fmla="*/ 4516341 w 4806563"/>
                <a:gd name="connsiteY27" fmla="*/ 858992 h 1952296"/>
                <a:gd name="connsiteX28" fmla="*/ 4508390 w 4806563"/>
                <a:gd name="connsiteY28" fmla="*/ 870919 h 1952296"/>
                <a:gd name="connsiteX29" fmla="*/ 4488511 w 4806563"/>
                <a:gd name="connsiteY29" fmla="*/ 886821 h 1952296"/>
                <a:gd name="connsiteX30" fmla="*/ 4480560 w 4806563"/>
                <a:gd name="connsiteY30" fmla="*/ 898748 h 1952296"/>
                <a:gd name="connsiteX31" fmla="*/ 4460682 w 4806563"/>
                <a:gd name="connsiteY31" fmla="*/ 914651 h 1952296"/>
                <a:gd name="connsiteX32" fmla="*/ 4436828 w 4806563"/>
                <a:gd name="connsiteY32" fmla="*/ 946456 h 1952296"/>
                <a:gd name="connsiteX33" fmla="*/ 4412974 w 4806563"/>
                <a:gd name="connsiteY33" fmla="*/ 954408 h 1952296"/>
                <a:gd name="connsiteX34" fmla="*/ 4401047 w 4806563"/>
                <a:gd name="connsiteY34" fmla="*/ 978261 h 1952296"/>
                <a:gd name="connsiteX35" fmla="*/ 4393096 w 4806563"/>
                <a:gd name="connsiteY35" fmla="*/ 990188 h 1952296"/>
                <a:gd name="connsiteX36" fmla="*/ 4385144 w 4806563"/>
                <a:gd name="connsiteY36" fmla="*/ 998140 h 1952296"/>
                <a:gd name="connsiteX37" fmla="*/ 4381169 w 4806563"/>
                <a:gd name="connsiteY37" fmla="*/ 1010067 h 1952296"/>
                <a:gd name="connsiteX38" fmla="*/ 4373217 w 4806563"/>
                <a:gd name="connsiteY38" fmla="*/ 1021994 h 1952296"/>
                <a:gd name="connsiteX39" fmla="*/ 4369242 w 4806563"/>
                <a:gd name="connsiteY39" fmla="*/ 1033921 h 1952296"/>
                <a:gd name="connsiteX40" fmla="*/ 4361290 w 4806563"/>
                <a:gd name="connsiteY40" fmla="*/ 1057774 h 1952296"/>
                <a:gd name="connsiteX41" fmla="*/ 4349363 w 4806563"/>
                <a:gd name="connsiteY41" fmla="*/ 1161141 h 1952296"/>
                <a:gd name="connsiteX42" fmla="*/ 4357315 w 4806563"/>
                <a:gd name="connsiteY42" fmla="*/ 1216801 h 1952296"/>
                <a:gd name="connsiteX43" fmla="*/ 4361290 w 4806563"/>
                <a:gd name="connsiteY43" fmla="*/ 1236679 h 1952296"/>
                <a:gd name="connsiteX44" fmla="*/ 4373217 w 4806563"/>
                <a:gd name="connsiteY44" fmla="*/ 1264508 h 1952296"/>
                <a:gd name="connsiteX45" fmla="*/ 4377193 w 4806563"/>
                <a:gd name="connsiteY45" fmla="*/ 1276435 h 1952296"/>
                <a:gd name="connsiteX46" fmla="*/ 4389120 w 4806563"/>
                <a:gd name="connsiteY46" fmla="*/ 1312216 h 1952296"/>
                <a:gd name="connsiteX47" fmla="*/ 4401047 w 4806563"/>
                <a:gd name="connsiteY47" fmla="*/ 1332094 h 1952296"/>
                <a:gd name="connsiteX48" fmla="*/ 4412974 w 4806563"/>
                <a:gd name="connsiteY48" fmla="*/ 1355948 h 1952296"/>
                <a:gd name="connsiteX49" fmla="*/ 4428876 w 4806563"/>
                <a:gd name="connsiteY49" fmla="*/ 1379802 h 1952296"/>
                <a:gd name="connsiteX50" fmla="*/ 4432852 w 4806563"/>
                <a:gd name="connsiteY50" fmla="*/ 1391729 h 1952296"/>
                <a:gd name="connsiteX51" fmla="*/ 4456706 w 4806563"/>
                <a:gd name="connsiteY51" fmla="*/ 1415583 h 1952296"/>
                <a:gd name="connsiteX52" fmla="*/ 4464657 w 4806563"/>
                <a:gd name="connsiteY52" fmla="*/ 1427510 h 1952296"/>
                <a:gd name="connsiteX53" fmla="*/ 4484536 w 4806563"/>
                <a:gd name="connsiteY53" fmla="*/ 1447388 h 1952296"/>
                <a:gd name="connsiteX54" fmla="*/ 4492487 w 4806563"/>
                <a:gd name="connsiteY54" fmla="*/ 1459315 h 1952296"/>
                <a:gd name="connsiteX55" fmla="*/ 4512365 w 4806563"/>
                <a:gd name="connsiteY55" fmla="*/ 1475218 h 1952296"/>
                <a:gd name="connsiteX56" fmla="*/ 4508390 w 4806563"/>
                <a:gd name="connsiteY56" fmla="*/ 1487145 h 1952296"/>
                <a:gd name="connsiteX57" fmla="*/ 4512365 w 4806563"/>
                <a:gd name="connsiteY57" fmla="*/ 1530877 h 1952296"/>
                <a:gd name="connsiteX58" fmla="*/ 4532243 w 4806563"/>
                <a:gd name="connsiteY58" fmla="*/ 1546780 h 1952296"/>
                <a:gd name="connsiteX59" fmla="*/ 4544170 w 4806563"/>
                <a:gd name="connsiteY59" fmla="*/ 1554731 h 1952296"/>
                <a:gd name="connsiteX60" fmla="*/ 4548146 w 4806563"/>
                <a:gd name="connsiteY60" fmla="*/ 1566658 h 1952296"/>
                <a:gd name="connsiteX61" fmla="*/ 4560073 w 4806563"/>
                <a:gd name="connsiteY61" fmla="*/ 1574609 h 1952296"/>
                <a:gd name="connsiteX62" fmla="*/ 4583927 w 4806563"/>
                <a:gd name="connsiteY62" fmla="*/ 1602439 h 1952296"/>
                <a:gd name="connsiteX63" fmla="*/ 4591878 w 4806563"/>
                <a:gd name="connsiteY63" fmla="*/ 1630268 h 1952296"/>
                <a:gd name="connsiteX64" fmla="*/ 4611756 w 4806563"/>
                <a:gd name="connsiteY64" fmla="*/ 1650147 h 1952296"/>
                <a:gd name="connsiteX65" fmla="*/ 4615732 w 4806563"/>
                <a:gd name="connsiteY65" fmla="*/ 1709781 h 1952296"/>
                <a:gd name="connsiteX66" fmla="*/ 4611756 w 4806563"/>
                <a:gd name="connsiteY66" fmla="*/ 1777368 h 1952296"/>
                <a:gd name="connsiteX67" fmla="*/ 4611756 w 4806563"/>
                <a:gd name="connsiteY67" fmla="*/ 1825075 h 1952296"/>
                <a:gd name="connsiteX68" fmla="*/ 4599830 w 4806563"/>
                <a:gd name="connsiteY68" fmla="*/ 1876759 h 1952296"/>
                <a:gd name="connsiteX69" fmla="*/ 4595854 w 4806563"/>
                <a:gd name="connsiteY69" fmla="*/ 1900613 h 1952296"/>
                <a:gd name="connsiteX70" fmla="*/ 4583927 w 4806563"/>
                <a:gd name="connsiteY70" fmla="*/ 1904588 h 1952296"/>
                <a:gd name="connsiteX71" fmla="*/ 4564049 w 4806563"/>
                <a:gd name="connsiteY71" fmla="*/ 1920491 h 1952296"/>
                <a:gd name="connsiteX72" fmla="*/ 4536219 w 4806563"/>
                <a:gd name="connsiteY72" fmla="*/ 1924467 h 1952296"/>
                <a:gd name="connsiteX73" fmla="*/ 4524292 w 4806563"/>
                <a:gd name="connsiteY73" fmla="*/ 1920491 h 1952296"/>
                <a:gd name="connsiteX74" fmla="*/ 4520316 w 4806563"/>
                <a:gd name="connsiteY74" fmla="*/ 1908564 h 1952296"/>
                <a:gd name="connsiteX75" fmla="*/ 4504414 w 4806563"/>
                <a:gd name="connsiteY75" fmla="*/ 1884710 h 1952296"/>
                <a:gd name="connsiteX76" fmla="*/ 4496463 w 4806563"/>
                <a:gd name="connsiteY76" fmla="*/ 1856881 h 1952296"/>
                <a:gd name="connsiteX77" fmla="*/ 4488511 w 4806563"/>
                <a:gd name="connsiteY77" fmla="*/ 1848929 h 1952296"/>
                <a:gd name="connsiteX78" fmla="*/ 4476584 w 4806563"/>
                <a:gd name="connsiteY78" fmla="*/ 1844954 h 1952296"/>
                <a:gd name="connsiteX79" fmla="*/ 4452730 w 4806563"/>
                <a:gd name="connsiteY79" fmla="*/ 1837002 h 1952296"/>
                <a:gd name="connsiteX80" fmla="*/ 4428876 w 4806563"/>
                <a:gd name="connsiteY80" fmla="*/ 1833027 h 1952296"/>
                <a:gd name="connsiteX81" fmla="*/ 4420925 w 4806563"/>
                <a:gd name="connsiteY81" fmla="*/ 1809173 h 1952296"/>
                <a:gd name="connsiteX82" fmla="*/ 4412974 w 4806563"/>
                <a:gd name="connsiteY82" fmla="*/ 1773392 h 1952296"/>
                <a:gd name="connsiteX83" fmla="*/ 4389120 w 4806563"/>
                <a:gd name="connsiteY83" fmla="*/ 1769416 h 1952296"/>
                <a:gd name="connsiteX84" fmla="*/ 4377193 w 4806563"/>
                <a:gd name="connsiteY84" fmla="*/ 1765441 h 1952296"/>
                <a:gd name="connsiteX85" fmla="*/ 4369242 w 4806563"/>
                <a:gd name="connsiteY85" fmla="*/ 1757489 h 1952296"/>
                <a:gd name="connsiteX86" fmla="*/ 4357315 w 4806563"/>
                <a:gd name="connsiteY86" fmla="*/ 1749538 h 1952296"/>
                <a:gd name="connsiteX87" fmla="*/ 4353339 w 4806563"/>
                <a:gd name="connsiteY87" fmla="*/ 1737611 h 1952296"/>
                <a:gd name="connsiteX88" fmla="*/ 4341412 w 4806563"/>
                <a:gd name="connsiteY88" fmla="*/ 1729660 h 1952296"/>
                <a:gd name="connsiteX89" fmla="*/ 4325510 w 4806563"/>
                <a:gd name="connsiteY89" fmla="*/ 1705806 h 1952296"/>
                <a:gd name="connsiteX90" fmla="*/ 4317558 w 4806563"/>
                <a:gd name="connsiteY90" fmla="*/ 1697854 h 1952296"/>
                <a:gd name="connsiteX91" fmla="*/ 4309607 w 4806563"/>
                <a:gd name="connsiteY91" fmla="*/ 1674001 h 1952296"/>
                <a:gd name="connsiteX92" fmla="*/ 4301656 w 4806563"/>
                <a:gd name="connsiteY92" fmla="*/ 1662074 h 1952296"/>
                <a:gd name="connsiteX93" fmla="*/ 4293704 w 4806563"/>
                <a:gd name="connsiteY93" fmla="*/ 1654122 h 1952296"/>
                <a:gd name="connsiteX94" fmla="*/ 4297680 w 4806563"/>
                <a:gd name="connsiteY94" fmla="*/ 1642195 h 1952296"/>
                <a:gd name="connsiteX95" fmla="*/ 4309607 w 4806563"/>
                <a:gd name="connsiteY95" fmla="*/ 1634244 h 1952296"/>
                <a:gd name="connsiteX96" fmla="*/ 4321534 w 4806563"/>
                <a:gd name="connsiteY96" fmla="*/ 1610390 h 1952296"/>
                <a:gd name="connsiteX97" fmla="*/ 4317558 w 4806563"/>
                <a:gd name="connsiteY97" fmla="*/ 1598463 h 1952296"/>
                <a:gd name="connsiteX98" fmla="*/ 4297680 w 4806563"/>
                <a:gd name="connsiteY98" fmla="*/ 1602439 h 1952296"/>
                <a:gd name="connsiteX99" fmla="*/ 4285753 w 4806563"/>
                <a:gd name="connsiteY99" fmla="*/ 1606414 h 1952296"/>
                <a:gd name="connsiteX100" fmla="*/ 4281777 w 4806563"/>
                <a:gd name="connsiteY100" fmla="*/ 1622317 h 1952296"/>
                <a:gd name="connsiteX101" fmla="*/ 4277802 w 4806563"/>
                <a:gd name="connsiteY101" fmla="*/ 1570634 h 1952296"/>
                <a:gd name="connsiteX102" fmla="*/ 4277802 w 4806563"/>
                <a:gd name="connsiteY102" fmla="*/ 1510999 h 1952296"/>
                <a:gd name="connsiteX103" fmla="*/ 4269850 w 4806563"/>
                <a:gd name="connsiteY103" fmla="*/ 1503048 h 1952296"/>
                <a:gd name="connsiteX104" fmla="*/ 4265875 w 4806563"/>
                <a:gd name="connsiteY104" fmla="*/ 1455340 h 1952296"/>
                <a:gd name="connsiteX105" fmla="*/ 4261899 w 4806563"/>
                <a:gd name="connsiteY105" fmla="*/ 1443413 h 1952296"/>
                <a:gd name="connsiteX106" fmla="*/ 4253948 w 4806563"/>
                <a:gd name="connsiteY106" fmla="*/ 1435461 h 1952296"/>
                <a:gd name="connsiteX107" fmla="*/ 4234070 w 4806563"/>
                <a:gd name="connsiteY107" fmla="*/ 1431486 h 1952296"/>
                <a:gd name="connsiteX108" fmla="*/ 4222143 w 4806563"/>
                <a:gd name="connsiteY108" fmla="*/ 1423534 h 1952296"/>
                <a:gd name="connsiteX109" fmla="*/ 4182386 w 4806563"/>
                <a:gd name="connsiteY109" fmla="*/ 1391729 h 1952296"/>
                <a:gd name="connsiteX110" fmla="*/ 4162508 w 4806563"/>
                <a:gd name="connsiteY110" fmla="*/ 1371851 h 1952296"/>
                <a:gd name="connsiteX111" fmla="*/ 4138654 w 4806563"/>
                <a:gd name="connsiteY111" fmla="*/ 1363900 h 1952296"/>
                <a:gd name="connsiteX112" fmla="*/ 4118776 w 4806563"/>
                <a:gd name="connsiteY112" fmla="*/ 1344021 h 1952296"/>
                <a:gd name="connsiteX113" fmla="*/ 4106849 w 4806563"/>
                <a:gd name="connsiteY113" fmla="*/ 1336070 h 1952296"/>
                <a:gd name="connsiteX114" fmla="*/ 4086970 w 4806563"/>
                <a:gd name="connsiteY114" fmla="*/ 1324143 h 1952296"/>
                <a:gd name="connsiteX115" fmla="*/ 4063116 w 4806563"/>
                <a:gd name="connsiteY115" fmla="*/ 1332094 h 1952296"/>
                <a:gd name="connsiteX116" fmla="*/ 4047214 w 4806563"/>
                <a:gd name="connsiteY116" fmla="*/ 1355948 h 1952296"/>
                <a:gd name="connsiteX117" fmla="*/ 4039263 w 4806563"/>
                <a:gd name="connsiteY117" fmla="*/ 1363900 h 1952296"/>
                <a:gd name="connsiteX118" fmla="*/ 4031311 w 4806563"/>
                <a:gd name="connsiteY118" fmla="*/ 1387754 h 1952296"/>
                <a:gd name="connsiteX119" fmla="*/ 4019384 w 4806563"/>
                <a:gd name="connsiteY119" fmla="*/ 1391729 h 1952296"/>
                <a:gd name="connsiteX120" fmla="*/ 3991555 w 4806563"/>
                <a:gd name="connsiteY120" fmla="*/ 1395705 h 1952296"/>
                <a:gd name="connsiteX121" fmla="*/ 3967701 w 4806563"/>
                <a:gd name="connsiteY121" fmla="*/ 1383778 h 1952296"/>
                <a:gd name="connsiteX122" fmla="*/ 3963725 w 4806563"/>
                <a:gd name="connsiteY122" fmla="*/ 1371851 h 1952296"/>
                <a:gd name="connsiteX123" fmla="*/ 3939871 w 4806563"/>
                <a:gd name="connsiteY123" fmla="*/ 1363900 h 1952296"/>
                <a:gd name="connsiteX124" fmla="*/ 3927944 w 4806563"/>
                <a:gd name="connsiteY124" fmla="*/ 1355948 h 1952296"/>
                <a:gd name="connsiteX125" fmla="*/ 3904090 w 4806563"/>
                <a:gd name="connsiteY125" fmla="*/ 1344021 h 1952296"/>
                <a:gd name="connsiteX126" fmla="*/ 3892163 w 4806563"/>
                <a:gd name="connsiteY126" fmla="*/ 1340046 h 1952296"/>
                <a:gd name="connsiteX127" fmla="*/ 3868310 w 4806563"/>
                <a:gd name="connsiteY127" fmla="*/ 1324143 h 1952296"/>
                <a:gd name="connsiteX128" fmla="*/ 3792772 w 4806563"/>
                <a:gd name="connsiteY128" fmla="*/ 1320168 h 1952296"/>
                <a:gd name="connsiteX129" fmla="*/ 3737113 w 4806563"/>
                <a:gd name="connsiteY129" fmla="*/ 1328119 h 1952296"/>
                <a:gd name="connsiteX130" fmla="*/ 3725186 w 4806563"/>
                <a:gd name="connsiteY130" fmla="*/ 1332094 h 1952296"/>
                <a:gd name="connsiteX131" fmla="*/ 3717235 w 4806563"/>
                <a:gd name="connsiteY131" fmla="*/ 1340046 h 1952296"/>
                <a:gd name="connsiteX132" fmla="*/ 3681454 w 4806563"/>
                <a:gd name="connsiteY132" fmla="*/ 1344021 h 1952296"/>
                <a:gd name="connsiteX133" fmla="*/ 3665551 w 4806563"/>
                <a:gd name="connsiteY133" fmla="*/ 1347997 h 1952296"/>
                <a:gd name="connsiteX134" fmla="*/ 3661576 w 4806563"/>
                <a:gd name="connsiteY134" fmla="*/ 1336070 h 1952296"/>
                <a:gd name="connsiteX135" fmla="*/ 3657600 w 4806563"/>
                <a:gd name="connsiteY135" fmla="*/ 1324143 h 1952296"/>
                <a:gd name="connsiteX136" fmla="*/ 3649649 w 4806563"/>
                <a:gd name="connsiteY136" fmla="*/ 1300289 h 1952296"/>
                <a:gd name="connsiteX137" fmla="*/ 3625795 w 4806563"/>
                <a:gd name="connsiteY137" fmla="*/ 1296314 h 1952296"/>
                <a:gd name="connsiteX138" fmla="*/ 3617843 w 4806563"/>
                <a:gd name="connsiteY138" fmla="*/ 1304265 h 1952296"/>
                <a:gd name="connsiteX139" fmla="*/ 3562184 w 4806563"/>
                <a:gd name="connsiteY139" fmla="*/ 1340046 h 1952296"/>
                <a:gd name="connsiteX140" fmla="*/ 3550257 w 4806563"/>
                <a:gd name="connsiteY140" fmla="*/ 1336070 h 1952296"/>
                <a:gd name="connsiteX141" fmla="*/ 3526403 w 4806563"/>
                <a:gd name="connsiteY141" fmla="*/ 1328119 h 1952296"/>
                <a:gd name="connsiteX142" fmla="*/ 3510501 w 4806563"/>
                <a:gd name="connsiteY142" fmla="*/ 1324143 h 1952296"/>
                <a:gd name="connsiteX143" fmla="*/ 3498574 w 4806563"/>
                <a:gd name="connsiteY143" fmla="*/ 1332094 h 1952296"/>
                <a:gd name="connsiteX144" fmla="*/ 3466769 w 4806563"/>
                <a:gd name="connsiteY144" fmla="*/ 1336070 h 1952296"/>
                <a:gd name="connsiteX145" fmla="*/ 3446890 w 4806563"/>
                <a:gd name="connsiteY145" fmla="*/ 1367875 h 1952296"/>
                <a:gd name="connsiteX146" fmla="*/ 3442915 w 4806563"/>
                <a:gd name="connsiteY146" fmla="*/ 1403656 h 1952296"/>
                <a:gd name="connsiteX147" fmla="*/ 3466769 w 4806563"/>
                <a:gd name="connsiteY147" fmla="*/ 1399681 h 1952296"/>
                <a:gd name="connsiteX148" fmla="*/ 3486647 w 4806563"/>
                <a:gd name="connsiteY148" fmla="*/ 1395705 h 1952296"/>
                <a:gd name="connsiteX149" fmla="*/ 3486647 w 4806563"/>
                <a:gd name="connsiteY149" fmla="*/ 1419559 h 1952296"/>
                <a:gd name="connsiteX150" fmla="*/ 3466769 w 4806563"/>
                <a:gd name="connsiteY150" fmla="*/ 1423534 h 1952296"/>
                <a:gd name="connsiteX151" fmla="*/ 3462793 w 4806563"/>
                <a:gd name="connsiteY151" fmla="*/ 1435461 h 1952296"/>
                <a:gd name="connsiteX152" fmla="*/ 3470744 w 4806563"/>
                <a:gd name="connsiteY152" fmla="*/ 1463291 h 1952296"/>
                <a:gd name="connsiteX153" fmla="*/ 3506525 w 4806563"/>
                <a:gd name="connsiteY153" fmla="*/ 1483169 h 1952296"/>
                <a:gd name="connsiteX154" fmla="*/ 3518452 w 4806563"/>
                <a:gd name="connsiteY154" fmla="*/ 1487145 h 1952296"/>
                <a:gd name="connsiteX155" fmla="*/ 3542306 w 4806563"/>
                <a:gd name="connsiteY155" fmla="*/ 1495096 h 1952296"/>
                <a:gd name="connsiteX156" fmla="*/ 3534355 w 4806563"/>
                <a:gd name="connsiteY156" fmla="*/ 1518950 h 1952296"/>
                <a:gd name="connsiteX157" fmla="*/ 3526403 w 4806563"/>
                <a:gd name="connsiteY157" fmla="*/ 1510999 h 1952296"/>
                <a:gd name="connsiteX158" fmla="*/ 3514476 w 4806563"/>
                <a:gd name="connsiteY158" fmla="*/ 1507023 h 1952296"/>
                <a:gd name="connsiteX159" fmla="*/ 3466769 w 4806563"/>
                <a:gd name="connsiteY159" fmla="*/ 1499072 h 1952296"/>
                <a:gd name="connsiteX160" fmla="*/ 3454842 w 4806563"/>
                <a:gd name="connsiteY160" fmla="*/ 1491121 h 1952296"/>
                <a:gd name="connsiteX161" fmla="*/ 3434963 w 4806563"/>
                <a:gd name="connsiteY161" fmla="*/ 1463291 h 1952296"/>
                <a:gd name="connsiteX162" fmla="*/ 3423036 w 4806563"/>
                <a:gd name="connsiteY162" fmla="*/ 1487145 h 1952296"/>
                <a:gd name="connsiteX163" fmla="*/ 3430988 w 4806563"/>
                <a:gd name="connsiteY163" fmla="*/ 1495096 h 1952296"/>
                <a:gd name="connsiteX164" fmla="*/ 3423036 w 4806563"/>
                <a:gd name="connsiteY164" fmla="*/ 1503048 h 1952296"/>
                <a:gd name="connsiteX165" fmla="*/ 3411110 w 4806563"/>
                <a:gd name="connsiteY165" fmla="*/ 1522926 h 1952296"/>
                <a:gd name="connsiteX166" fmla="*/ 3403158 w 4806563"/>
                <a:gd name="connsiteY166" fmla="*/ 1499072 h 1952296"/>
                <a:gd name="connsiteX167" fmla="*/ 3387256 w 4806563"/>
                <a:gd name="connsiteY167" fmla="*/ 1495096 h 1952296"/>
                <a:gd name="connsiteX168" fmla="*/ 3367377 w 4806563"/>
                <a:gd name="connsiteY168" fmla="*/ 1510999 h 1952296"/>
                <a:gd name="connsiteX169" fmla="*/ 3355450 w 4806563"/>
                <a:gd name="connsiteY169" fmla="*/ 1530877 h 1952296"/>
                <a:gd name="connsiteX170" fmla="*/ 3327621 w 4806563"/>
                <a:gd name="connsiteY170" fmla="*/ 1534853 h 1952296"/>
                <a:gd name="connsiteX171" fmla="*/ 3295816 w 4806563"/>
                <a:gd name="connsiteY171" fmla="*/ 1510999 h 1952296"/>
                <a:gd name="connsiteX172" fmla="*/ 3287864 w 4806563"/>
                <a:gd name="connsiteY172" fmla="*/ 1503048 h 1952296"/>
                <a:gd name="connsiteX173" fmla="*/ 3295816 w 4806563"/>
                <a:gd name="connsiteY173" fmla="*/ 1495096 h 1952296"/>
                <a:gd name="connsiteX174" fmla="*/ 3287864 w 4806563"/>
                <a:gd name="connsiteY174" fmla="*/ 1483169 h 1952296"/>
                <a:gd name="connsiteX175" fmla="*/ 3275937 w 4806563"/>
                <a:gd name="connsiteY175" fmla="*/ 1479194 h 1952296"/>
                <a:gd name="connsiteX176" fmla="*/ 3267986 w 4806563"/>
                <a:gd name="connsiteY176" fmla="*/ 1471242 h 1952296"/>
                <a:gd name="connsiteX177" fmla="*/ 3256059 w 4806563"/>
                <a:gd name="connsiteY177" fmla="*/ 1467267 h 1952296"/>
                <a:gd name="connsiteX178" fmla="*/ 3252083 w 4806563"/>
                <a:gd name="connsiteY178" fmla="*/ 1455340 h 1952296"/>
                <a:gd name="connsiteX179" fmla="*/ 3220278 w 4806563"/>
                <a:gd name="connsiteY179" fmla="*/ 1451364 h 1952296"/>
                <a:gd name="connsiteX180" fmla="*/ 3200400 w 4806563"/>
                <a:gd name="connsiteY180" fmla="*/ 1447388 h 1952296"/>
                <a:gd name="connsiteX181" fmla="*/ 3188473 w 4806563"/>
                <a:gd name="connsiteY181" fmla="*/ 1451364 h 1952296"/>
                <a:gd name="connsiteX182" fmla="*/ 3184497 w 4806563"/>
                <a:gd name="connsiteY182" fmla="*/ 1463291 h 1952296"/>
                <a:gd name="connsiteX183" fmla="*/ 3168595 w 4806563"/>
                <a:gd name="connsiteY183" fmla="*/ 1467267 h 1952296"/>
                <a:gd name="connsiteX184" fmla="*/ 3132814 w 4806563"/>
                <a:gd name="connsiteY184" fmla="*/ 1459315 h 1952296"/>
                <a:gd name="connsiteX185" fmla="*/ 3120887 w 4806563"/>
                <a:gd name="connsiteY185" fmla="*/ 1455340 h 1952296"/>
                <a:gd name="connsiteX186" fmla="*/ 3085106 w 4806563"/>
                <a:gd name="connsiteY186" fmla="*/ 1443413 h 1952296"/>
                <a:gd name="connsiteX187" fmla="*/ 3025471 w 4806563"/>
                <a:gd name="connsiteY187" fmla="*/ 1439437 h 1952296"/>
                <a:gd name="connsiteX188" fmla="*/ 3009569 w 4806563"/>
                <a:gd name="connsiteY188" fmla="*/ 1443413 h 1952296"/>
                <a:gd name="connsiteX189" fmla="*/ 2989690 w 4806563"/>
                <a:gd name="connsiteY189" fmla="*/ 1447388 h 1952296"/>
                <a:gd name="connsiteX190" fmla="*/ 2977763 w 4806563"/>
                <a:gd name="connsiteY190" fmla="*/ 1451364 h 1952296"/>
                <a:gd name="connsiteX191" fmla="*/ 2930056 w 4806563"/>
                <a:gd name="connsiteY191" fmla="*/ 1463291 h 1952296"/>
                <a:gd name="connsiteX192" fmla="*/ 2918129 w 4806563"/>
                <a:gd name="connsiteY192" fmla="*/ 1471242 h 1952296"/>
                <a:gd name="connsiteX193" fmla="*/ 2878372 w 4806563"/>
                <a:gd name="connsiteY193" fmla="*/ 1483169 h 1952296"/>
                <a:gd name="connsiteX194" fmla="*/ 2870421 w 4806563"/>
                <a:gd name="connsiteY194" fmla="*/ 1491121 h 1952296"/>
                <a:gd name="connsiteX195" fmla="*/ 2850543 w 4806563"/>
                <a:gd name="connsiteY195" fmla="*/ 1503048 h 1952296"/>
                <a:gd name="connsiteX196" fmla="*/ 2826689 w 4806563"/>
                <a:gd name="connsiteY196" fmla="*/ 1510999 h 1952296"/>
                <a:gd name="connsiteX197" fmla="*/ 2810786 w 4806563"/>
                <a:gd name="connsiteY197" fmla="*/ 1530877 h 1952296"/>
                <a:gd name="connsiteX198" fmla="*/ 2798859 w 4806563"/>
                <a:gd name="connsiteY198" fmla="*/ 1538828 h 1952296"/>
                <a:gd name="connsiteX199" fmla="*/ 2786932 w 4806563"/>
                <a:gd name="connsiteY199" fmla="*/ 1542804 h 1952296"/>
                <a:gd name="connsiteX200" fmla="*/ 2778981 w 4806563"/>
                <a:gd name="connsiteY200" fmla="*/ 1554731 h 1952296"/>
                <a:gd name="connsiteX201" fmla="*/ 2759103 w 4806563"/>
                <a:gd name="connsiteY201" fmla="*/ 1570634 h 1952296"/>
                <a:gd name="connsiteX202" fmla="*/ 2747176 w 4806563"/>
                <a:gd name="connsiteY202" fmla="*/ 1578585 h 1952296"/>
                <a:gd name="connsiteX203" fmla="*/ 2731273 w 4806563"/>
                <a:gd name="connsiteY203" fmla="*/ 1598463 h 1952296"/>
                <a:gd name="connsiteX204" fmla="*/ 2727297 w 4806563"/>
                <a:gd name="connsiteY204" fmla="*/ 1610390 h 1952296"/>
                <a:gd name="connsiteX205" fmla="*/ 2699468 w 4806563"/>
                <a:gd name="connsiteY205" fmla="*/ 1614366 h 1952296"/>
                <a:gd name="connsiteX206" fmla="*/ 2683565 w 4806563"/>
                <a:gd name="connsiteY206" fmla="*/ 1618341 h 1952296"/>
                <a:gd name="connsiteX207" fmla="*/ 2651760 w 4806563"/>
                <a:gd name="connsiteY207" fmla="*/ 1622317 h 1952296"/>
                <a:gd name="connsiteX208" fmla="*/ 2639833 w 4806563"/>
                <a:gd name="connsiteY208" fmla="*/ 1630268 h 1952296"/>
                <a:gd name="connsiteX209" fmla="*/ 2623930 w 4806563"/>
                <a:gd name="connsiteY209" fmla="*/ 1638220 h 1952296"/>
                <a:gd name="connsiteX210" fmla="*/ 2588150 w 4806563"/>
                <a:gd name="connsiteY210" fmla="*/ 1658098 h 1952296"/>
                <a:gd name="connsiteX211" fmla="*/ 2564296 w 4806563"/>
                <a:gd name="connsiteY211" fmla="*/ 1689903 h 1952296"/>
                <a:gd name="connsiteX212" fmla="*/ 2544417 w 4806563"/>
                <a:gd name="connsiteY212" fmla="*/ 1701830 h 1952296"/>
                <a:gd name="connsiteX213" fmla="*/ 2552369 w 4806563"/>
                <a:gd name="connsiteY213" fmla="*/ 1725684 h 1952296"/>
                <a:gd name="connsiteX214" fmla="*/ 2548393 w 4806563"/>
                <a:gd name="connsiteY214" fmla="*/ 1757489 h 1952296"/>
                <a:gd name="connsiteX215" fmla="*/ 2544417 w 4806563"/>
                <a:gd name="connsiteY215" fmla="*/ 1769416 h 1952296"/>
                <a:gd name="connsiteX216" fmla="*/ 2532490 w 4806563"/>
                <a:gd name="connsiteY216" fmla="*/ 1813148 h 1952296"/>
                <a:gd name="connsiteX217" fmla="*/ 2528515 w 4806563"/>
                <a:gd name="connsiteY217" fmla="*/ 1837002 h 1952296"/>
                <a:gd name="connsiteX218" fmla="*/ 2532490 w 4806563"/>
                <a:gd name="connsiteY218" fmla="*/ 1848929 h 1952296"/>
                <a:gd name="connsiteX219" fmla="*/ 2536466 w 4806563"/>
                <a:gd name="connsiteY219" fmla="*/ 1904588 h 1952296"/>
                <a:gd name="connsiteX220" fmla="*/ 2544417 w 4806563"/>
                <a:gd name="connsiteY220" fmla="*/ 1916515 h 1952296"/>
                <a:gd name="connsiteX221" fmla="*/ 2552369 w 4806563"/>
                <a:gd name="connsiteY221" fmla="*/ 1948321 h 1952296"/>
                <a:gd name="connsiteX222" fmla="*/ 2508636 w 4806563"/>
                <a:gd name="connsiteY222" fmla="*/ 1944345 h 1952296"/>
                <a:gd name="connsiteX223" fmla="*/ 2452977 w 4806563"/>
                <a:gd name="connsiteY223" fmla="*/ 1932418 h 1952296"/>
                <a:gd name="connsiteX224" fmla="*/ 2433099 w 4806563"/>
                <a:gd name="connsiteY224" fmla="*/ 1928442 h 1952296"/>
                <a:gd name="connsiteX225" fmla="*/ 2405270 w 4806563"/>
                <a:gd name="connsiteY225" fmla="*/ 1920491 h 1952296"/>
                <a:gd name="connsiteX226" fmla="*/ 2381416 w 4806563"/>
                <a:gd name="connsiteY226" fmla="*/ 1904588 h 1952296"/>
                <a:gd name="connsiteX227" fmla="*/ 2357562 w 4806563"/>
                <a:gd name="connsiteY227" fmla="*/ 1900613 h 1952296"/>
                <a:gd name="connsiteX228" fmla="*/ 2345635 w 4806563"/>
                <a:gd name="connsiteY228" fmla="*/ 1896637 h 1952296"/>
                <a:gd name="connsiteX229" fmla="*/ 2341659 w 4806563"/>
                <a:gd name="connsiteY229" fmla="*/ 1884710 h 1952296"/>
                <a:gd name="connsiteX230" fmla="*/ 2333708 w 4806563"/>
                <a:gd name="connsiteY230" fmla="*/ 1872783 h 1952296"/>
                <a:gd name="connsiteX231" fmla="*/ 2325756 w 4806563"/>
                <a:gd name="connsiteY231" fmla="*/ 1833027 h 1952296"/>
                <a:gd name="connsiteX232" fmla="*/ 2313830 w 4806563"/>
                <a:gd name="connsiteY232" fmla="*/ 1773392 h 1952296"/>
                <a:gd name="connsiteX233" fmla="*/ 2301903 w 4806563"/>
                <a:gd name="connsiteY233" fmla="*/ 1749538 h 1952296"/>
                <a:gd name="connsiteX234" fmla="*/ 2266122 w 4806563"/>
                <a:gd name="connsiteY234" fmla="*/ 1733635 h 1952296"/>
                <a:gd name="connsiteX235" fmla="*/ 2250219 w 4806563"/>
                <a:gd name="connsiteY235" fmla="*/ 1701830 h 1952296"/>
                <a:gd name="connsiteX236" fmla="*/ 2242268 w 4806563"/>
                <a:gd name="connsiteY236" fmla="*/ 1670025 h 1952296"/>
                <a:gd name="connsiteX237" fmla="*/ 2226365 w 4806563"/>
                <a:gd name="connsiteY237" fmla="*/ 1654122 h 1952296"/>
                <a:gd name="connsiteX238" fmla="*/ 2218414 w 4806563"/>
                <a:gd name="connsiteY238" fmla="*/ 1626293 h 1952296"/>
                <a:gd name="connsiteX239" fmla="*/ 2214438 w 4806563"/>
                <a:gd name="connsiteY239" fmla="*/ 1614366 h 1952296"/>
                <a:gd name="connsiteX240" fmla="*/ 2202511 w 4806563"/>
                <a:gd name="connsiteY240" fmla="*/ 1578585 h 1952296"/>
                <a:gd name="connsiteX241" fmla="*/ 2198536 w 4806563"/>
                <a:gd name="connsiteY241" fmla="*/ 1562682 h 1952296"/>
                <a:gd name="connsiteX242" fmla="*/ 2190584 w 4806563"/>
                <a:gd name="connsiteY242" fmla="*/ 1550755 h 1952296"/>
                <a:gd name="connsiteX243" fmla="*/ 2186609 w 4806563"/>
                <a:gd name="connsiteY243" fmla="*/ 1538828 h 1952296"/>
                <a:gd name="connsiteX244" fmla="*/ 2178657 w 4806563"/>
                <a:gd name="connsiteY244" fmla="*/ 1530877 h 1952296"/>
                <a:gd name="connsiteX245" fmla="*/ 2166730 w 4806563"/>
                <a:gd name="connsiteY245" fmla="*/ 1491121 h 1952296"/>
                <a:gd name="connsiteX246" fmla="*/ 2154803 w 4806563"/>
                <a:gd name="connsiteY246" fmla="*/ 1487145 h 1952296"/>
                <a:gd name="connsiteX247" fmla="*/ 2146852 w 4806563"/>
                <a:gd name="connsiteY247" fmla="*/ 1475218 h 1952296"/>
                <a:gd name="connsiteX248" fmla="*/ 2119023 w 4806563"/>
                <a:gd name="connsiteY248" fmla="*/ 1443413 h 1952296"/>
                <a:gd name="connsiteX249" fmla="*/ 2095169 w 4806563"/>
                <a:gd name="connsiteY249" fmla="*/ 1435461 h 1952296"/>
                <a:gd name="connsiteX250" fmla="*/ 2035534 w 4806563"/>
                <a:gd name="connsiteY250" fmla="*/ 1431486 h 1952296"/>
                <a:gd name="connsiteX251" fmla="*/ 2023607 w 4806563"/>
                <a:gd name="connsiteY251" fmla="*/ 1427510 h 1952296"/>
                <a:gd name="connsiteX252" fmla="*/ 2011680 w 4806563"/>
                <a:gd name="connsiteY252" fmla="*/ 1423534 h 1952296"/>
                <a:gd name="connsiteX253" fmla="*/ 1963972 w 4806563"/>
                <a:gd name="connsiteY253" fmla="*/ 1411608 h 1952296"/>
                <a:gd name="connsiteX254" fmla="*/ 1940118 w 4806563"/>
                <a:gd name="connsiteY254" fmla="*/ 1427510 h 1952296"/>
                <a:gd name="connsiteX255" fmla="*/ 1924216 w 4806563"/>
                <a:gd name="connsiteY255" fmla="*/ 1463291 h 1952296"/>
                <a:gd name="connsiteX256" fmla="*/ 1912289 w 4806563"/>
                <a:gd name="connsiteY256" fmla="*/ 1467267 h 1952296"/>
                <a:gd name="connsiteX257" fmla="*/ 1908313 w 4806563"/>
                <a:gd name="connsiteY257" fmla="*/ 1479194 h 1952296"/>
                <a:gd name="connsiteX258" fmla="*/ 1896386 w 4806563"/>
                <a:gd name="connsiteY258" fmla="*/ 1510999 h 1952296"/>
                <a:gd name="connsiteX259" fmla="*/ 1876508 w 4806563"/>
                <a:gd name="connsiteY259" fmla="*/ 1514974 h 1952296"/>
                <a:gd name="connsiteX260" fmla="*/ 1852654 w 4806563"/>
                <a:gd name="connsiteY260" fmla="*/ 1507023 h 1952296"/>
                <a:gd name="connsiteX261" fmla="*/ 1832776 w 4806563"/>
                <a:gd name="connsiteY261" fmla="*/ 1503048 h 1952296"/>
                <a:gd name="connsiteX262" fmla="*/ 1808922 w 4806563"/>
                <a:gd name="connsiteY262" fmla="*/ 1491121 h 1952296"/>
                <a:gd name="connsiteX263" fmla="*/ 1796995 w 4806563"/>
                <a:gd name="connsiteY263" fmla="*/ 1487145 h 1952296"/>
                <a:gd name="connsiteX264" fmla="*/ 1785068 w 4806563"/>
                <a:gd name="connsiteY264" fmla="*/ 1479194 h 1952296"/>
                <a:gd name="connsiteX265" fmla="*/ 1773141 w 4806563"/>
                <a:gd name="connsiteY265" fmla="*/ 1475218 h 1952296"/>
                <a:gd name="connsiteX266" fmla="*/ 1761214 w 4806563"/>
                <a:gd name="connsiteY266" fmla="*/ 1463291 h 1952296"/>
                <a:gd name="connsiteX267" fmla="*/ 1741336 w 4806563"/>
                <a:gd name="connsiteY267" fmla="*/ 1443413 h 1952296"/>
                <a:gd name="connsiteX268" fmla="*/ 1733384 w 4806563"/>
                <a:gd name="connsiteY268" fmla="*/ 1419559 h 1952296"/>
                <a:gd name="connsiteX269" fmla="*/ 1725433 w 4806563"/>
                <a:gd name="connsiteY269" fmla="*/ 1407632 h 1952296"/>
                <a:gd name="connsiteX270" fmla="*/ 1721457 w 4806563"/>
                <a:gd name="connsiteY270" fmla="*/ 1363900 h 1952296"/>
                <a:gd name="connsiteX271" fmla="*/ 1717482 w 4806563"/>
                <a:gd name="connsiteY271" fmla="*/ 1351973 h 1952296"/>
                <a:gd name="connsiteX272" fmla="*/ 1709530 w 4806563"/>
                <a:gd name="connsiteY272" fmla="*/ 1328119 h 1952296"/>
                <a:gd name="connsiteX273" fmla="*/ 1693628 w 4806563"/>
                <a:gd name="connsiteY273" fmla="*/ 1304265 h 1952296"/>
                <a:gd name="connsiteX274" fmla="*/ 1689652 w 4806563"/>
                <a:gd name="connsiteY274" fmla="*/ 1292338 h 1952296"/>
                <a:gd name="connsiteX275" fmla="*/ 1677725 w 4806563"/>
                <a:gd name="connsiteY275" fmla="*/ 1284387 h 1952296"/>
                <a:gd name="connsiteX276" fmla="*/ 1669774 w 4806563"/>
                <a:gd name="connsiteY276" fmla="*/ 1276435 h 1952296"/>
                <a:gd name="connsiteX277" fmla="*/ 1657847 w 4806563"/>
                <a:gd name="connsiteY277" fmla="*/ 1272460 h 1952296"/>
                <a:gd name="connsiteX278" fmla="*/ 1645920 w 4806563"/>
                <a:gd name="connsiteY278" fmla="*/ 1252581 h 1952296"/>
                <a:gd name="connsiteX279" fmla="*/ 1622066 w 4806563"/>
                <a:gd name="connsiteY279" fmla="*/ 1236679 h 1952296"/>
                <a:gd name="connsiteX280" fmla="*/ 1614115 w 4806563"/>
                <a:gd name="connsiteY280" fmla="*/ 1224752 h 1952296"/>
                <a:gd name="connsiteX281" fmla="*/ 1598212 w 4806563"/>
                <a:gd name="connsiteY281" fmla="*/ 1192947 h 1952296"/>
                <a:gd name="connsiteX282" fmla="*/ 1578334 w 4806563"/>
                <a:gd name="connsiteY282" fmla="*/ 1173068 h 1952296"/>
                <a:gd name="connsiteX283" fmla="*/ 1566407 w 4806563"/>
                <a:gd name="connsiteY283" fmla="*/ 1169093 h 1952296"/>
                <a:gd name="connsiteX284" fmla="*/ 1554480 w 4806563"/>
                <a:gd name="connsiteY284" fmla="*/ 1149214 h 1952296"/>
                <a:gd name="connsiteX285" fmla="*/ 1538577 w 4806563"/>
                <a:gd name="connsiteY285" fmla="*/ 1117409 h 1952296"/>
                <a:gd name="connsiteX286" fmla="*/ 1339795 w 4806563"/>
                <a:gd name="connsiteY286" fmla="*/ 1101507 h 1952296"/>
                <a:gd name="connsiteX287" fmla="*/ 1339795 w 4806563"/>
                <a:gd name="connsiteY287" fmla="*/ 1165117 h 1952296"/>
                <a:gd name="connsiteX288" fmla="*/ 1037645 w 4806563"/>
                <a:gd name="connsiteY288" fmla="*/ 1129336 h 1952296"/>
                <a:gd name="connsiteX289" fmla="*/ 644056 w 4806563"/>
                <a:gd name="connsiteY289" fmla="*/ 890797 h 1952296"/>
                <a:gd name="connsiteX290" fmla="*/ 659958 w 4806563"/>
                <a:gd name="connsiteY290" fmla="*/ 870919 h 1952296"/>
                <a:gd name="connsiteX291" fmla="*/ 397565 w 4806563"/>
                <a:gd name="connsiteY291" fmla="*/ 835138 h 1952296"/>
                <a:gd name="connsiteX292" fmla="*/ 401541 w 4806563"/>
                <a:gd name="connsiteY292" fmla="*/ 823211 h 1952296"/>
                <a:gd name="connsiteX293" fmla="*/ 405516 w 4806563"/>
                <a:gd name="connsiteY293" fmla="*/ 803333 h 1952296"/>
                <a:gd name="connsiteX294" fmla="*/ 401541 w 4806563"/>
                <a:gd name="connsiteY294" fmla="*/ 787430 h 1952296"/>
                <a:gd name="connsiteX295" fmla="*/ 397565 w 4806563"/>
                <a:gd name="connsiteY295" fmla="*/ 755625 h 1952296"/>
                <a:gd name="connsiteX296" fmla="*/ 389614 w 4806563"/>
                <a:gd name="connsiteY296" fmla="*/ 731771 h 1952296"/>
                <a:gd name="connsiteX297" fmla="*/ 381663 w 4806563"/>
                <a:gd name="connsiteY297" fmla="*/ 719844 h 1952296"/>
                <a:gd name="connsiteX298" fmla="*/ 353833 w 4806563"/>
                <a:gd name="connsiteY298" fmla="*/ 688039 h 1952296"/>
                <a:gd name="connsiteX299" fmla="*/ 341906 w 4806563"/>
                <a:gd name="connsiteY299" fmla="*/ 684063 h 1952296"/>
                <a:gd name="connsiteX300" fmla="*/ 329979 w 4806563"/>
                <a:gd name="connsiteY300" fmla="*/ 692014 h 1952296"/>
                <a:gd name="connsiteX301" fmla="*/ 294198 w 4806563"/>
                <a:gd name="connsiteY301" fmla="*/ 688039 h 1952296"/>
                <a:gd name="connsiteX302" fmla="*/ 302150 w 4806563"/>
                <a:gd name="connsiteY302" fmla="*/ 680088 h 1952296"/>
                <a:gd name="connsiteX303" fmla="*/ 290223 w 4806563"/>
                <a:gd name="connsiteY303" fmla="*/ 656234 h 1952296"/>
                <a:gd name="connsiteX304" fmla="*/ 250466 w 4806563"/>
                <a:gd name="connsiteY304" fmla="*/ 644307 h 1952296"/>
                <a:gd name="connsiteX305" fmla="*/ 234563 w 4806563"/>
                <a:gd name="connsiteY305" fmla="*/ 628404 h 1952296"/>
                <a:gd name="connsiteX306" fmla="*/ 222636 w 4806563"/>
                <a:gd name="connsiteY306" fmla="*/ 604550 h 1952296"/>
                <a:gd name="connsiteX307" fmla="*/ 202758 w 4806563"/>
                <a:gd name="connsiteY307" fmla="*/ 572745 h 1952296"/>
                <a:gd name="connsiteX308" fmla="*/ 174929 w 4806563"/>
                <a:gd name="connsiteY308" fmla="*/ 564794 h 1952296"/>
                <a:gd name="connsiteX309" fmla="*/ 143123 w 4806563"/>
                <a:gd name="connsiteY309" fmla="*/ 556842 h 1952296"/>
                <a:gd name="connsiteX310" fmla="*/ 119270 w 4806563"/>
                <a:gd name="connsiteY310" fmla="*/ 548891 h 1952296"/>
                <a:gd name="connsiteX311" fmla="*/ 107343 w 4806563"/>
                <a:gd name="connsiteY311" fmla="*/ 540940 h 1952296"/>
                <a:gd name="connsiteX312" fmla="*/ 95416 w 4806563"/>
                <a:gd name="connsiteY312" fmla="*/ 536964 h 1952296"/>
                <a:gd name="connsiteX313" fmla="*/ 91440 w 4806563"/>
                <a:gd name="connsiteY313" fmla="*/ 501183 h 1952296"/>
                <a:gd name="connsiteX314" fmla="*/ 95416 w 4806563"/>
                <a:gd name="connsiteY314" fmla="*/ 489256 h 1952296"/>
                <a:gd name="connsiteX315" fmla="*/ 99391 w 4806563"/>
                <a:gd name="connsiteY315" fmla="*/ 469378 h 1952296"/>
                <a:gd name="connsiteX316" fmla="*/ 103367 w 4806563"/>
                <a:gd name="connsiteY316" fmla="*/ 453475 h 1952296"/>
                <a:gd name="connsiteX317" fmla="*/ 95416 w 4806563"/>
                <a:gd name="connsiteY317" fmla="*/ 429621 h 1952296"/>
                <a:gd name="connsiteX318" fmla="*/ 79513 w 4806563"/>
                <a:gd name="connsiteY318" fmla="*/ 397816 h 1952296"/>
                <a:gd name="connsiteX319" fmla="*/ 67586 w 4806563"/>
                <a:gd name="connsiteY319" fmla="*/ 389865 h 1952296"/>
                <a:gd name="connsiteX320" fmla="*/ 59635 w 4806563"/>
                <a:gd name="connsiteY320" fmla="*/ 362035 h 1952296"/>
                <a:gd name="connsiteX321" fmla="*/ 51683 w 4806563"/>
                <a:gd name="connsiteY321" fmla="*/ 354084 h 1952296"/>
                <a:gd name="connsiteX322" fmla="*/ 43732 w 4806563"/>
                <a:gd name="connsiteY322" fmla="*/ 310352 h 1952296"/>
                <a:gd name="connsiteX323" fmla="*/ 39756 w 4806563"/>
                <a:gd name="connsiteY323" fmla="*/ 282522 h 1952296"/>
                <a:gd name="connsiteX324" fmla="*/ 27830 w 4806563"/>
                <a:gd name="connsiteY324" fmla="*/ 274571 h 1952296"/>
                <a:gd name="connsiteX325" fmla="*/ 23854 w 4806563"/>
                <a:gd name="connsiteY325" fmla="*/ 262644 h 1952296"/>
                <a:gd name="connsiteX326" fmla="*/ 19878 w 4806563"/>
                <a:gd name="connsiteY326" fmla="*/ 238790 h 1952296"/>
                <a:gd name="connsiteX327" fmla="*/ 23854 w 4806563"/>
                <a:gd name="connsiteY327" fmla="*/ 226863 h 1952296"/>
                <a:gd name="connsiteX328" fmla="*/ 27830 w 4806563"/>
                <a:gd name="connsiteY328" fmla="*/ 210961 h 1952296"/>
                <a:gd name="connsiteX329" fmla="*/ 39756 w 4806563"/>
                <a:gd name="connsiteY329" fmla="*/ 187107 h 1952296"/>
                <a:gd name="connsiteX330" fmla="*/ 31805 w 4806563"/>
                <a:gd name="connsiteY330" fmla="*/ 175180 h 1952296"/>
                <a:gd name="connsiteX331" fmla="*/ 19878 w 4806563"/>
                <a:gd name="connsiteY331" fmla="*/ 167228 h 1952296"/>
                <a:gd name="connsiteX332" fmla="*/ 11927 w 4806563"/>
                <a:gd name="connsiteY332" fmla="*/ 143374 h 1952296"/>
                <a:gd name="connsiteX333" fmla="*/ 0 w 4806563"/>
                <a:gd name="connsiteY333" fmla="*/ 111569 h 1952296"/>
                <a:gd name="connsiteX334" fmla="*/ 11927 w 4806563"/>
                <a:gd name="connsiteY334" fmla="*/ 95667 h 1952296"/>
                <a:gd name="connsiteX335" fmla="*/ 35781 w 4806563"/>
                <a:gd name="connsiteY335" fmla="*/ 71813 h 1952296"/>
                <a:gd name="connsiteX336" fmla="*/ 47708 w 4806563"/>
                <a:gd name="connsiteY336" fmla="*/ 67837 h 1952296"/>
                <a:gd name="connsiteX337" fmla="*/ 87464 w 4806563"/>
                <a:gd name="connsiteY337" fmla="*/ 43983 h 1952296"/>
                <a:gd name="connsiteX338" fmla="*/ 111318 w 4806563"/>
                <a:gd name="connsiteY338" fmla="*/ 36032 h 1952296"/>
                <a:gd name="connsiteX339" fmla="*/ 127221 w 4806563"/>
                <a:gd name="connsiteY339" fmla="*/ 32056 h 1952296"/>
                <a:gd name="connsiteX340" fmla="*/ 139148 w 4806563"/>
                <a:gd name="connsiteY340" fmla="*/ 28081 h 1952296"/>
                <a:gd name="connsiteX341" fmla="*/ 159026 w 4806563"/>
                <a:gd name="connsiteY341" fmla="*/ 24105 h 1952296"/>
                <a:gd name="connsiteX342" fmla="*/ 167535 w 4806563"/>
                <a:gd name="connsiteY342" fmla="*/ 19851 h 1952296"/>
                <a:gd name="connsiteX0" fmla="*/ 167535 w 4806563"/>
                <a:gd name="connsiteY0" fmla="*/ 19851 h 1952296"/>
                <a:gd name="connsiteX1" fmla="*/ 518800 w 4806563"/>
                <a:gd name="connsiteY1" fmla="*/ 13057 h 1952296"/>
                <a:gd name="connsiteX2" fmla="*/ 1625774 w 4806563"/>
                <a:gd name="connsiteY2" fmla="*/ 442180 h 1952296"/>
                <a:gd name="connsiteX3" fmla="*/ 2060969 w 4806563"/>
                <a:gd name="connsiteY3" fmla="*/ 964498 h 1952296"/>
                <a:gd name="connsiteX4" fmla="*/ 3469173 w 4806563"/>
                <a:gd name="connsiteY4" fmla="*/ 964498 h 1952296"/>
                <a:gd name="connsiteX5" fmla="*/ 3469173 w 4806563"/>
                <a:gd name="connsiteY5" fmla="*/ 698064 h 1952296"/>
                <a:gd name="connsiteX6" fmla="*/ 4047214 w 4806563"/>
                <a:gd name="connsiteY6" fmla="*/ 624428 h 1952296"/>
                <a:gd name="connsiteX7" fmla="*/ 4806563 w 4806563"/>
                <a:gd name="connsiteY7" fmla="*/ 572745 h 1952296"/>
                <a:gd name="connsiteX8" fmla="*/ 4802588 w 4806563"/>
                <a:gd name="connsiteY8" fmla="*/ 584672 h 1952296"/>
                <a:gd name="connsiteX9" fmla="*/ 4794636 w 4806563"/>
                <a:gd name="connsiteY9" fmla="*/ 592623 h 1952296"/>
                <a:gd name="connsiteX10" fmla="*/ 4770783 w 4806563"/>
                <a:gd name="connsiteY10" fmla="*/ 600574 h 1952296"/>
                <a:gd name="connsiteX11" fmla="*/ 4762831 w 4806563"/>
                <a:gd name="connsiteY11" fmla="*/ 608526 h 1952296"/>
                <a:gd name="connsiteX12" fmla="*/ 4742953 w 4806563"/>
                <a:gd name="connsiteY12" fmla="*/ 620453 h 1952296"/>
                <a:gd name="connsiteX13" fmla="*/ 4731026 w 4806563"/>
                <a:gd name="connsiteY13" fmla="*/ 624428 h 1952296"/>
                <a:gd name="connsiteX14" fmla="*/ 4723075 w 4806563"/>
                <a:gd name="connsiteY14" fmla="*/ 636355 h 1952296"/>
                <a:gd name="connsiteX15" fmla="*/ 4711148 w 4806563"/>
                <a:gd name="connsiteY15" fmla="*/ 648282 h 1952296"/>
                <a:gd name="connsiteX16" fmla="*/ 4691270 w 4806563"/>
                <a:gd name="connsiteY16" fmla="*/ 668161 h 1952296"/>
                <a:gd name="connsiteX17" fmla="*/ 4683318 w 4806563"/>
                <a:gd name="connsiteY17" fmla="*/ 692014 h 1952296"/>
                <a:gd name="connsiteX18" fmla="*/ 4667416 w 4806563"/>
                <a:gd name="connsiteY18" fmla="*/ 711893 h 1952296"/>
                <a:gd name="connsiteX19" fmla="*/ 4663440 w 4806563"/>
                <a:gd name="connsiteY19" fmla="*/ 723820 h 1952296"/>
                <a:gd name="connsiteX20" fmla="*/ 4611756 w 4806563"/>
                <a:gd name="connsiteY20" fmla="*/ 731771 h 1952296"/>
                <a:gd name="connsiteX21" fmla="*/ 4583927 w 4806563"/>
                <a:gd name="connsiteY21" fmla="*/ 743698 h 1952296"/>
                <a:gd name="connsiteX22" fmla="*/ 4575976 w 4806563"/>
                <a:gd name="connsiteY22" fmla="*/ 755625 h 1952296"/>
                <a:gd name="connsiteX23" fmla="*/ 4564049 w 4806563"/>
                <a:gd name="connsiteY23" fmla="*/ 795381 h 1952296"/>
                <a:gd name="connsiteX24" fmla="*/ 4552122 w 4806563"/>
                <a:gd name="connsiteY24" fmla="*/ 823211 h 1952296"/>
                <a:gd name="connsiteX25" fmla="*/ 4544170 w 4806563"/>
                <a:gd name="connsiteY25" fmla="*/ 831162 h 1952296"/>
                <a:gd name="connsiteX26" fmla="*/ 4528268 w 4806563"/>
                <a:gd name="connsiteY26" fmla="*/ 855016 h 1952296"/>
                <a:gd name="connsiteX27" fmla="*/ 4516341 w 4806563"/>
                <a:gd name="connsiteY27" fmla="*/ 858992 h 1952296"/>
                <a:gd name="connsiteX28" fmla="*/ 4508390 w 4806563"/>
                <a:gd name="connsiteY28" fmla="*/ 870919 h 1952296"/>
                <a:gd name="connsiteX29" fmla="*/ 4488511 w 4806563"/>
                <a:gd name="connsiteY29" fmla="*/ 886821 h 1952296"/>
                <a:gd name="connsiteX30" fmla="*/ 4480560 w 4806563"/>
                <a:gd name="connsiteY30" fmla="*/ 898748 h 1952296"/>
                <a:gd name="connsiteX31" fmla="*/ 4460682 w 4806563"/>
                <a:gd name="connsiteY31" fmla="*/ 914651 h 1952296"/>
                <a:gd name="connsiteX32" fmla="*/ 4436828 w 4806563"/>
                <a:gd name="connsiteY32" fmla="*/ 946456 h 1952296"/>
                <a:gd name="connsiteX33" fmla="*/ 4412974 w 4806563"/>
                <a:gd name="connsiteY33" fmla="*/ 954408 h 1952296"/>
                <a:gd name="connsiteX34" fmla="*/ 4401047 w 4806563"/>
                <a:gd name="connsiteY34" fmla="*/ 978261 h 1952296"/>
                <a:gd name="connsiteX35" fmla="*/ 4393096 w 4806563"/>
                <a:gd name="connsiteY35" fmla="*/ 990188 h 1952296"/>
                <a:gd name="connsiteX36" fmla="*/ 4385144 w 4806563"/>
                <a:gd name="connsiteY36" fmla="*/ 998140 h 1952296"/>
                <a:gd name="connsiteX37" fmla="*/ 4381169 w 4806563"/>
                <a:gd name="connsiteY37" fmla="*/ 1010067 h 1952296"/>
                <a:gd name="connsiteX38" fmla="*/ 4373217 w 4806563"/>
                <a:gd name="connsiteY38" fmla="*/ 1021994 h 1952296"/>
                <a:gd name="connsiteX39" fmla="*/ 4369242 w 4806563"/>
                <a:gd name="connsiteY39" fmla="*/ 1033921 h 1952296"/>
                <a:gd name="connsiteX40" fmla="*/ 4361290 w 4806563"/>
                <a:gd name="connsiteY40" fmla="*/ 1057774 h 1952296"/>
                <a:gd name="connsiteX41" fmla="*/ 4349363 w 4806563"/>
                <a:gd name="connsiteY41" fmla="*/ 1161141 h 1952296"/>
                <a:gd name="connsiteX42" fmla="*/ 4357315 w 4806563"/>
                <a:gd name="connsiteY42" fmla="*/ 1216801 h 1952296"/>
                <a:gd name="connsiteX43" fmla="*/ 4361290 w 4806563"/>
                <a:gd name="connsiteY43" fmla="*/ 1236679 h 1952296"/>
                <a:gd name="connsiteX44" fmla="*/ 4373217 w 4806563"/>
                <a:gd name="connsiteY44" fmla="*/ 1264508 h 1952296"/>
                <a:gd name="connsiteX45" fmla="*/ 4377193 w 4806563"/>
                <a:gd name="connsiteY45" fmla="*/ 1276435 h 1952296"/>
                <a:gd name="connsiteX46" fmla="*/ 4389120 w 4806563"/>
                <a:gd name="connsiteY46" fmla="*/ 1312216 h 1952296"/>
                <a:gd name="connsiteX47" fmla="*/ 4401047 w 4806563"/>
                <a:gd name="connsiteY47" fmla="*/ 1332094 h 1952296"/>
                <a:gd name="connsiteX48" fmla="*/ 4412974 w 4806563"/>
                <a:gd name="connsiteY48" fmla="*/ 1355948 h 1952296"/>
                <a:gd name="connsiteX49" fmla="*/ 4428876 w 4806563"/>
                <a:gd name="connsiteY49" fmla="*/ 1379802 h 1952296"/>
                <a:gd name="connsiteX50" fmla="*/ 4432852 w 4806563"/>
                <a:gd name="connsiteY50" fmla="*/ 1391729 h 1952296"/>
                <a:gd name="connsiteX51" fmla="*/ 4456706 w 4806563"/>
                <a:gd name="connsiteY51" fmla="*/ 1415583 h 1952296"/>
                <a:gd name="connsiteX52" fmla="*/ 4464657 w 4806563"/>
                <a:gd name="connsiteY52" fmla="*/ 1427510 h 1952296"/>
                <a:gd name="connsiteX53" fmla="*/ 4484536 w 4806563"/>
                <a:gd name="connsiteY53" fmla="*/ 1447388 h 1952296"/>
                <a:gd name="connsiteX54" fmla="*/ 4492487 w 4806563"/>
                <a:gd name="connsiteY54" fmla="*/ 1459315 h 1952296"/>
                <a:gd name="connsiteX55" fmla="*/ 4512365 w 4806563"/>
                <a:gd name="connsiteY55" fmla="*/ 1475218 h 1952296"/>
                <a:gd name="connsiteX56" fmla="*/ 4508390 w 4806563"/>
                <a:gd name="connsiteY56" fmla="*/ 1487145 h 1952296"/>
                <a:gd name="connsiteX57" fmla="*/ 4512365 w 4806563"/>
                <a:gd name="connsiteY57" fmla="*/ 1530877 h 1952296"/>
                <a:gd name="connsiteX58" fmla="*/ 4532243 w 4806563"/>
                <a:gd name="connsiteY58" fmla="*/ 1546780 h 1952296"/>
                <a:gd name="connsiteX59" fmla="*/ 4544170 w 4806563"/>
                <a:gd name="connsiteY59" fmla="*/ 1554731 h 1952296"/>
                <a:gd name="connsiteX60" fmla="*/ 4548146 w 4806563"/>
                <a:gd name="connsiteY60" fmla="*/ 1566658 h 1952296"/>
                <a:gd name="connsiteX61" fmla="*/ 4560073 w 4806563"/>
                <a:gd name="connsiteY61" fmla="*/ 1574609 h 1952296"/>
                <a:gd name="connsiteX62" fmla="*/ 4583927 w 4806563"/>
                <a:gd name="connsiteY62" fmla="*/ 1602439 h 1952296"/>
                <a:gd name="connsiteX63" fmla="*/ 4591878 w 4806563"/>
                <a:gd name="connsiteY63" fmla="*/ 1630268 h 1952296"/>
                <a:gd name="connsiteX64" fmla="*/ 4611756 w 4806563"/>
                <a:gd name="connsiteY64" fmla="*/ 1650147 h 1952296"/>
                <a:gd name="connsiteX65" fmla="*/ 4615732 w 4806563"/>
                <a:gd name="connsiteY65" fmla="*/ 1709781 h 1952296"/>
                <a:gd name="connsiteX66" fmla="*/ 4611756 w 4806563"/>
                <a:gd name="connsiteY66" fmla="*/ 1777368 h 1952296"/>
                <a:gd name="connsiteX67" fmla="*/ 4611756 w 4806563"/>
                <a:gd name="connsiteY67" fmla="*/ 1825075 h 1952296"/>
                <a:gd name="connsiteX68" fmla="*/ 4599830 w 4806563"/>
                <a:gd name="connsiteY68" fmla="*/ 1876759 h 1952296"/>
                <a:gd name="connsiteX69" fmla="*/ 4595854 w 4806563"/>
                <a:gd name="connsiteY69" fmla="*/ 1900613 h 1952296"/>
                <a:gd name="connsiteX70" fmla="*/ 4583927 w 4806563"/>
                <a:gd name="connsiteY70" fmla="*/ 1904588 h 1952296"/>
                <a:gd name="connsiteX71" fmla="*/ 4564049 w 4806563"/>
                <a:gd name="connsiteY71" fmla="*/ 1920491 h 1952296"/>
                <a:gd name="connsiteX72" fmla="*/ 4536219 w 4806563"/>
                <a:gd name="connsiteY72" fmla="*/ 1924467 h 1952296"/>
                <a:gd name="connsiteX73" fmla="*/ 4524292 w 4806563"/>
                <a:gd name="connsiteY73" fmla="*/ 1920491 h 1952296"/>
                <a:gd name="connsiteX74" fmla="*/ 4520316 w 4806563"/>
                <a:gd name="connsiteY74" fmla="*/ 1908564 h 1952296"/>
                <a:gd name="connsiteX75" fmla="*/ 4504414 w 4806563"/>
                <a:gd name="connsiteY75" fmla="*/ 1884710 h 1952296"/>
                <a:gd name="connsiteX76" fmla="*/ 4496463 w 4806563"/>
                <a:gd name="connsiteY76" fmla="*/ 1856881 h 1952296"/>
                <a:gd name="connsiteX77" fmla="*/ 4488511 w 4806563"/>
                <a:gd name="connsiteY77" fmla="*/ 1848929 h 1952296"/>
                <a:gd name="connsiteX78" fmla="*/ 4476584 w 4806563"/>
                <a:gd name="connsiteY78" fmla="*/ 1844954 h 1952296"/>
                <a:gd name="connsiteX79" fmla="*/ 4452730 w 4806563"/>
                <a:gd name="connsiteY79" fmla="*/ 1837002 h 1952296"/>
                <a:gd name="connsiteX80" fmla="*/ 4428876 w 4806563"/>
                <a:gd name="connsiteY80" fmla="*/ 1833027 h 1952296"/>
                <a:gd name="connsiteX81" fmla="*/ 4420925 w 4806563"/>
                <a:gd name="connsiteY81" fmla="*/ 1809173 h 1952296"/>
                <a:gd name="connsiteX82" fmla="*/ 4412974 w 4806563"/>
                <a:gd name="connsiteY82" fmla="*/ 1773392 h 1952296"/>
                <a:gd name="connsiteX83" fmla="*/ 4389120 w 4806563"/>
                <a:gd name="connsiteY83" fmla="*/ 1769416 h 1952296"/>
                <a:gd name="connsiteX84" fmla="*/ 4377193 w 4806563"/>
                <a:gd name="connsiteY84" fmla="*/ 1765441 h 1952296"/>
                <a:gd name="connsiteX85" fmla="*/ 4369242 w 4806563"/>
                <a:gd name="connsiteY85" fmla="*/ 1757489 h 1952296"/>
                <a:gd name="connsiteX86" fmla="*/ 4357315 w 4806563"/>
                <a:gd name="connsiteY86" fmla="*/ 1749538 h 1952296"/>
                <a:gd name="connsiteX87" fmla="*/ 4353339 w 4806563"/>
                <a:gd name="connsiteY87" fmla="*/ 1737611 h 1952296"/>
                <a:gd name="connsiteX88" fmla="*/ 4341412 w 4806563"/>
                <a:gd name="connsiteY88" fmla="*/ 1729660 h 1952296"/>
                <a:gd name="connsiteX89" fmla="*/ 4325510 w 4806563"/>
                <a:gd name="connsiteY89" fmla="*/ 1705806 h 1952296"/>
                <a:gd name="connsiteX90" fmla="*/ 4317558 w 4806563"/>
                <a:gd name="connsiteY90" fmla="*/ 1697854 h 1952296"/>
                <a:gd name="connsiteX91" fmla="*/ 4309607 w 4806563"/>
                <a:gd name="connsiteY91" fmla="*/ 1674001 h 1952296"/>
                <a:gd name="connsiteX92" fmla="*/ 4301656 w 4806563"/>
                <a:gd name="connsiteY92" fmla="*/ 1662074 h 1952296"/>
                <a:gd name="connsiteX93" fmla="*/ 4293704 w 4806563"/>
                <a:gd name="connsiteY93" fmla="*/ 1654122 h 1952296"/>
                <a:gd name="connsiteX94" fmla="*/ 4297680 w 4806563"/>
                <a:gd name="connsiteY94" fmla="*/ 1642195 h 1952296"/>
                <a:gd name="connsiteX95" fmla="*/ 4309607 w 4806563"/>
                <a:gd name="connsiteY95" fmla="*/ 1634244 h 1952296"/>
                <a:gd name="connsiteX96" fmla="*/ 4321534 w 4806563"/>
                <a:gd name="connsiteY96" fmla="*/ 1610390 h 1952296"/>
                <a:gd name="connsiteX97" fmla="*/ 4317558 w 4806563"/>
                <a:gd name="connsiteY97" fmla="*/ 1598463 h 1952296"/>
                <a:gd name="connsiteX98" fmla="*/ 4297680 w 4806563"/>
                <a:gd name="connsiteY98" fmla="*/ 1602439 h 1952296"/>
                <a:gd name="connsiteX99" fmla="*/ 4285753 w 4806563"/>
                <a:gd name="connsiteY99" fmla="*/ 1606414 h 1952296"/>
                <a:gd name="connsiteX100" fmla="*/ 4281777 w 4806563"/>
                <a:gd name="connsiteY100" fmla="*/ 1622317 h 1952296"/>
                <a:gd name="connsiteX101" fmla="*/ 4277802 w 4806563"/>
                <a:gd name="connsiteY101" fmla="*/ 1570634 h 1952296"/>
                <a:gd name="connsiteX102" fmla="*/ 4277802 w 4806563"/>
                <a:gd name="connsiteY102" fmla="*/ 1510999 h 1952296"/>
                <a:gd name="connsiteX103" fmla="*/ 4269850 w 4806563"/>
                <a:gd name="connsiteY103" fmla="*/ 1503048 h 1952296"/>
                <a:gd name="connsiteX104" fmla="*/ 4265875 w 4806563"/>
                <a:gd name="connsiteY104" fmla="*/ 1455340 h 1952296"/>
                <a:gd name="connsiteX105" fmla="*/ 4261899 w 4806563"/>
                <a:gd name="connsiteY105" fmla="*/ 1443413 h 1952296"/>
                <a:gd name="connsiteX106" fmla="*/ 4253948 w 4806563"/>
                <a:gd name="connsiteY106" fmla="*/ 1435461 h 1952296"/>
                <a:gd name="connsiteX107" fmla="*/ 4234070 w 4806563"/>
                <a:gd name="connsiteY107" fmla="*/ 1431486 h 1952296"/>
                <a:gd name="connsiteX108" fmla="*/ 4222143 w 4806563"/>
                <a:gd name="connsiteY108" fmla="*/ 1423534 h 1952296"/>
                <a:gd name="connsiteX109" fmla="*/ 4182386 w 4806563"/>
                <a:gd name="connsiteY109" fmla="*/ 1391729 h 1952296"/>
                <a:gd name="connsiteX110" fmla="*/ 4162508 w 4806563"/>
                <a:gd name="connsiteY110" fmla="*/ 1371851 h 1952296"/>
                <a:gd name="connsiteX111" fmla="*/ 4138654 w 4806563"/>
                <a:gd name="connsiteY111" fmla="*/ 1363900 h 1952296"/>
                <a:gd name="connsiteX112" fmla="*/ 4118776 w 4806563"/>
                <a:gd name="connsiteY112" fmla="*/ 1344021 h 1952296"/>
                <a:gd name="connsiteX113" fmla="*/ 4106849 w 4806563"/>
                <a:gd name="connsiteY113" fmla="*/ 1336070 h 1952296"/>
                <a:gd name="connsiteX114" fmla="*/ 4086970 w 4806563"/>
                <a:gd name="connsiteY114" fmla="*/ 1324143 h 1952296"/>
                <a:gd name="connsiteX115" fmla="*/ 4063116 w 4806563"/>
                <a:gd name="connsiteY115" fmla="*/ 1332094 h 1952296"/>
                <a:gd name="connsiteX116" fmla="*/ 4047214 w 4806563"/>
                <a:gd name="connsiteY116" fmla="*/ 1355948 h 1952296"/>
                <a:gd name="connsiteX117" fmla="*/ 4039263 w 4806563"/>
                <a:gd name="connsiteY117" fmla="*/ 1363900 h 1952296"/>
                <a:gd name="connsiteX118" fmla="*/ 4031311 w 4806563"/>
                <a:gd name="connsiteY118" fmla="*/ 1387754 h 1952296"/>
                <a:gd name="connsiteX119" fmla="*/ 4019384 w 4806563"/>
                <a:gd name="connsiteY119" fmla="*/ 1391729 h 1952296"/>
                <a:gd name="connsiteX120" fmla="*/ 3991555 w 4806563"/>
                <a:gd name="connsiteY120" fmla="*/ 1395705 h 1952296"/>
                <a:gd name="connsiteX121" fmla="*/ 3967701 w 4806563"/>
                <a:gd name="connsiteY121" fmla="*/ 1383778 h 1952296"/>
                <a:gd name="connsiteX122" fmla="*/ 3963725 w 4806563"/>
                <a:gd name="connsiteY122" fmla="*/ 1371851 h 1952296"/>
                <a:gd name="connsiteX123" fmla="*/ 3939871 w 4806563"/>
                <a:gd name="connsiteY123" fmla="*/ 1363900 h 1952296"/>
                <a:gd name="connsiteX124" fmla="*/ 3927944 w 4806563"/>
                <a:gd name="connsiteY124" fmla="*/ 1355948 h 1952296"/>
                <a:gd name="connsiteX125" fmla="*/ 3904090 w 4806563"/>
                <a:gd name="connsiteY125" fmla="*/ 1344021 h 1952296"/>
                <a:gd name="connsiteX126" fmla="*/ 3892163 w 4806563"/>
                <a:gd name="connsiteY126" fmla="*/ 1340046 h 1952296"/>
                <a:gd name="connsiteX127" fmla="*/ 3868310 w 4806563"/>
                <a:gd name="connsiteY127" fmla="*/ 1324143 h 1952296"/>
                <a:gd name="connsiteX128" fmla="*/ 3792772 w 4806563"/>
                <a:gd name="connsiteY128" fmla="*/ 1320168 h 1952296"/>
                <a:gd name="connsiteX129" fmla="*/ 3737113 w 4806563"/>
                <a:gd name="connsiteY129" fmla="*/ 1328119 h 1952296"/>
                <a:gd name="connsiteX130" fmla="*/ 3725186 w 4806563"/>
                <a:gd name="connsiteY130" fmla="*/ 1332094 h 1952296"/>
                <a:gd name="connsiteX131" fmla="*/ 3717235 w 4806563"/>
                <a:gd name="connsiteY131" fmla="*/ 1340046 h 1952296"/>
                <a:gd name="connsiteX132" fmla="*/ 3681454 w 4806563"/>
                <a:gd name="connsiteY132" fmla="*/ 1344021 h 1952296"/>
                <a:gd name="connsiteX133" fmla="*/ 3665551 w 4806563"/>
                <a:gd name="connsiteY133" fmla="*/ 1347997 h 1952296"/>
                <a:gd name="connsiteX134" fmla="*/ 3661576 w 4806563"/>
                <a:gd name="connsiteY134" fmla="*/ 1336070 h 1952296"/>
                <a:gd name="connsiteX135" fmla="*/ 3657600 w 4806563"/>
                <a:gd name="connsiteY135" fmla="*/ 1324143 h 1952296"/>
                <a:gd name="connsiteX136" fmla="*/ 3649649 w 4806563"/>
                <a:gd name="connsiteY136" fmla="*/ 1300289 h 1952296"/>
                <a:gd name="connsiteX137" fmla="*/ 3625795 w 4806563"/>
                <a:gd name="connsiteY137" fmla="*/ 1296314 h 1952296"/>
                <a:gd name="connsiteX138" fmla="*/ 3617843 w 4806563"/>
                <a:gd name="connsiteY138" fmla="*/ 1304265 h 1952296"/>
                <a:gd name="connsiteX139" fmla="*/ 3562184 w 4806563"/>
                <a:gd name="connsiteY139" fmla="*/ 1340046 h 1952296"/>
                <a:gd name="connsiteX140" fmla="*/ 3550257 w 4806563"/>
                <a:gd name="connsiteY140" fmla="*/ 1336070 h 1952296"/>
                <a:gd name="connsiteX141" fmla="*/ 3526403 w 4806563"/>
                <a:gd name="connsiteY141" fmla="*/ 1328119 h 1952296"/>
                <a:gd name="connsiteX142" fmla="*/ 3510501 w 4806563"/>
                <a:gd name="connsiteY142" fmla="*/ 1324143 h 1952296"/>
                <a:gd name="connsiteX143" fmla="*/ 3498574 w 4806563"/>
                <a:gd name="connsiteY143" fmla="*/ 1332094 h 1952296"/>
                <a:gd name="connsiteX144" fmla="*/ 3466769 w 4806563"/>
                <a:gd name="connsiteY144" fmla="*/ 1336070 h 1952296"/>
                <a:gd name="connsiteX145" fmla="*/ 3446890 w 4806563"/>
                <a:gd name="connsiteY145" fmla="*/ 1367875 h 1952296"/>
                <a:gd name="connsiteX146" fmla="*/ 3442915 w 4806563"/>
                <a:gd name="connsiteY146" fmla="*/ 1403656 h 1952296"/>
                <a:gd name="connsiteX147" fmla="*/ 3466769 w 4806563"/>
                <a:gd name="connsiteY147" fmla="*/ 1399681 h 1952296"/>
                <a:gd name="connsiteX148" fmla="*/ 3486647 w 4806563"/>
                <a:gd name="connsiteY148" fmla="*/ 1395705 h 1952296"/>
                <a:gd name="connsiteX149" fmla="*/ 3486647 w 4806563"/>
                <a:gd name="connsiteY149" fmla="*/ 1419559 h 1952296"/>
                <a:gd name="connsiteX150" fmla="*/ 3466769 w 4806563"/>
                <a:gd name="connsiteY150" fmla="*/ 1423534 h 1952296"/>
                <a:gd name="connsiteX151" fmla="*/ 3462793 w 4806563"/>
                <a:gd name="connsiteY151" fmla="*/ 1435461 h 1952296"/>
                <a:gd name="connsiteX152" fmla="*/ 3470744 w 4806563"/>
                <a:gd name="connsiteY152" fmla="*/ 1463291 h 1952296"/>
                <a:gd name="connsiteX153" fmla="*/ 3506525 w 4806563"/>
                <a:gd name="connsiteY153" fmla="*/ 1483169 h 1952296"/>
                <a:gd name="connsiteX154" fmla="*/ 3518452 w 4806563"/>
                <a:gd name="connsiteY154" fmla="*/ 1487145 h 1952296"/>
                <a:gd name="connsiteX155" fmla="*/ 3542306 w 4806563"/>
                <a:gd name="connsiteY155" fmla="*/ 1495096 h 1952296"/>
                <a:gd name="connsiteX156" fmla="*/ 3534355 w 4806563"/>
                <a:gd name="connsiteY156" fmla="*/ 1518950 h 1952296"/>
                <a:gd name="connsiteX157" fmla="*/ 3526403 w 4806563"/>
                <a:gd name="connsiteY157" fmla="*/ 1510999 h 1952296"/>
                <a:gd name="connsiteX158" fmla="*/ 3514476 w 4806563"/>
                <a:gd name="connsiteY158" fmla="*/ 1507023 h 1952296"/>
                <a:gd name="connsiteX159" fmla="*/ 3466769 w 4806563"/>
                <a:gd name="connsiteY159" fmla="*/ 1499072 h 1952296"/>
                <a:gd name="connsiteX160" fmla="*/ 3454842 w 4806563"/>
                <a:gd name="connsiteY160" fmla="*/ 1491121 h 1952296"/>
                <a:gd name="connsiteX161" fmla="*/ 3434963 w 4806563"/>
                <a:gd name="connsiteY161" fmla="*/ 1463291 h 1952296"/>
                <a:gd name="connsiteX162" fmla="*/ 3423036 w 4806563"/>
                <a:gd name="connsiteY162" fmla="*/ 1487145 h 1952296"/>
                <a:gd name="connsiteX163" fmla="*/ 3430988 w 4806563"/>
                <a:gd name="connsiteY163" fmla="*/ 1495096 h 1952296"/>
                <a:gd name="connsiteX164" fmla="*/ 3423036 w 4806563"/>
                <a:gd name="connsiteY164" fmla="*/ 1503048 h 1952296"/>
                <a:gd name="connsiteX165" fmla="*/ 3411110 w 4806563"/>
                <a:gd name="connsiteY165" fmla="*/ 1522926 h 1952296"/>
                <a:gd name="connsiteX166" fmla="*/ 3403158 w 4806563"/>
                <a:gd name="connsiteY166" fmla="*/ 1499072 h 1952296"/>
                <a:gd name="connsiteX167" fmla="*/ 3387256 w 4806563"/>
                <a:gd name="connsiteY167" fmla="*/ 1495096 h 1952296"/>
                <a:gd name="connsiteX168" fmla="*/ 3367377 w 4806563"/>
                <a:gd name="connsiteY168" fmla="*/ 1510999 h 1952296"/>
                <a:gd name="connsiteX169" fmla="*/ 3355450 w 4806563"/>
                <a:gd name="connsiteY169" fmla="*/ 1530877 h 1952296"/>
                <a:gd name="connsiteX170" fmla="*/ 3327621 w 4806563"/>
                <a:gd name="connsiteY170" fmla="*/ 1534853 h 1952296"/>
                <a:gd name="connsiteX171" fmla="*/ 3295816 w 4806563"/>
                <a:gd name="connsiteY171" fmla="*/ 1510999 h 1952296"/>
                <a:gd name="connsiteX172" fmla="*/ 3287864 w 4806563"/>
                <a:gd name="connsiteY172" fmla="*/ 1503048 h 1952296"/>
                <a:gd name="connsiteX173" fmla="*/ 3295816 w 4806563"/>
                <a:gd name="connsiteY173" fmla="*/ 1495096 h 1952296"/>
                <a:gd name="connsiteX174" fmla="*/ 3287864 w 4806563"/>
                <a:gd name="connsiteY174" fmla="*/ 1483169 h 1952296"/>
                <a:gd name="connsiteX175" fmla="*/ 3275937 w 4806563"/>
                <a:gd name="connsiteY175" fmla="*/ 1479194 h 1952296"/>
                <a:gd name="connsiteX176" fmla="*/ 3267986 w 4806563"/>
                <a:gd name="connsiteY176" fmla="*/ 1471242 h 1952296"/>
                <a:gd name="connsiteX177" fmla="*/ 3256059 w 4806563"/>
                <a:gd name="connsiteY177" fmla="*/ 1467267 h 1952296"/>
                <a:gd name="connsiteX178" fmla="*/ 3252083 w 4806563"/>
                <a:gd name="connsiteY178" fmla="*/ 1455340 h 1952296"/>
                <a:gd name="connsiteX179" fmla="*/ 3220278 w 4806563"/>
                <a:gd name="connsiteY179" fmla="*/ 1451364 h 1952296"/>
                <a:gd name="connsiteX180" fmla="*/ 3200400 w 4806563"/>
                <a:gd name="connsiteY180" fmla="*/ 1447388 h 1952296"/>
                <a:gd name="connsiteX181" fmla="*/ 3188473 w 4806563"/>
                <a:gd name="connsiteY181" fmla="*/ 1451364 h 1952296"/>
                <a:gd name="connsiteX182" fmla="*/ 3184497 w 4806563"/>
                <a:gd name="connsiteY182" fmla="*/ 1463291 h 1952296"/>
                <a:gd name="connsiteX183" fmla="*/ 3168595 w 4806563"/>
                <a:gd name="connsiteY183" fmla="*/ 1467267 h 1952296"/>
                <a:gd name="connsiteX184" fmla="*/ 3132814 w 4806563"/>
                <a:gd name="connsiteY184" fmla="*/ 1459315 h 1952296"/>
                <a:gd name="connsiteX185" fmla="*/ 3120887 w 4806563"/>
                <a:gd name="connsiteY185" fmla="*/ 1455340 h 1952296"/>
                <a:gd name="connsiteX186" fmla="*/ 3085106 w 4806563"/>
                <a:gd name="connsiteY186" fmla="*/ 1443413 h 1952296"/>
                <a:gd name="connsiteX187" fmla="*/ 3025471 w 4806563"/>
                <a:gd name="connsiteY187" fmla="*/ 1439437 h 1952296"/>
                <a:gd name="connsiteX188" fmla="*/ 3009569 w 4806563"/>
                <a:gd name="connsiteY188" fmla="*/ 1443413 h 1952296"/>
                <a:gd name="connsiteX189" fmla="*/ 2989690 w 4806563"/>
                <a:gd name="connsiteY189" fmla="*/ 1447388 h 1952296"/>
                <a:gd name="connsiteX190" fmla="*/ 2977763 w 4806563"/>
                <a:gd name="connsiteY190" fmla="*/ 1451364 h 1952296"/>
                <a:gd name="connsiteX191" fmla="*/ 2930056 w 4806563"/>
                <a:gd name="connsiteY191" fmla="*/ 1463291 h 1952296"/>
                <a:gd name="connsiteX192" fmla="*/ 2918129 w 4806563"/>
                <a:gd name="connsiteY192" fmla="*/ 1471242 h 1952296"/>
                <a:gd name="connsiteX193" fmla="*/ 2878372 w 4806563"/>
                <a:gd name="connsiteY193" fmla="*/ 1483169 h 1952296"/>
                <a:gd name="connsiteX194" fmla="*/ 2870421 w 4806563"/>
                <a:gd name="connsiteY194" fmla="*/ 1491121 h 1952296"/>
                <a:gd name="connsiteX195" fmla="*/ 2850543 w 4806563"/>
                <a:gd name="connsiteY195" fmla="*/ 1503048 h 1952296"/>
                <a:gd name="connsiteX196" fmla="*/ 2826689 w 4806563"/>
                <a:gd name="connsiteY196" fmla="*/ 1510999 h 1952296"/>
                <a:gd name="connsiteX197" fmla="*/ 2810786 w 4806563"/>
                <a:gd name="connsiteY197" fmla="*/ 1530877 h 1952296"/>
                <a:gd name="connsiteX198" fmla="*/ 2798859 w 4806563"/>
                <a:gd name="connsiteY198" fmla="*/ 1538828 h 1952296"/>
                <a:gd name="connsiteX199" fmla="*/ 2786932 w 4806563"/>
                <a:gd name="connsiteY199" fmla="*/ 1542804 h 1952296"/>
                <a:gd name="connsiteX200" fmla="*/ 2778981 w 4806563"/>
                <a:gd name="connsiteY200" fmla="*/ 1554731 h 1952296"/>
                <a:gd name="connsiteX201" fmla="*/ 2759103 w 4806563"/>
                <a:gd name="connsiteY201" fmla="*/ 1570634 h 1952296"/>
                <a:gd name="connsiteX202" fmla="*/ 2747176 w 4806563"/>
                <a:gd name="connsiteY202" fmla="*/ 1578585 h 1952296"/>
                <a:gd name="connsiteX203" fmla="*/ 2731273 w 4806563"/>
                <a:gd name="connsiteY203" fmla="*/ 1598463 h 1952296"/>
                <a:gd name="connsiteX204" fmla="*/ 2727297 w 4806563"/>
                <a:gd name="connsiteY204" fmla="*/ 1610390 h 1952296"/>
                <a:gd name="connsiteX205" fmla="*/ 2699468 w 4806563"/>
                <a:gd name="connsiteY205" fmla="*/ 1614366 h 1952296"/>
                <a:gd name="connsiteX206" fmla="*/ 2683565 w 4806563"/>
                <a:gd name="connsiteY206" fmla="*/ 1618341 h 1952296"/>
                <a:gd name="connsiteX207" fmla="*/ 2651760 w 4806563"/>
                <a:gd name="connsiteY207" fmla="*/ 1622317 h 1952296"/>
                <a:gd name="connsiteX208" fmla="*/ 2639833 w 4806563"/>
                <a:gd name="connsiteY208" fmla="*/ 1630268 h 1952296"/>
                <a:gd name="connsiteX209" fmla="*/ 2623930 w 4806563"/>
                <a:gd name="connsiteY209" fmla="*/ 1638220 h 1952296"/>
                <a:gd name="connsiteX210" fmla="*/ 2588150 w 4806563"/>
                <a:gd name="connsiteY210" fmla="*/ 1658098 h 1952296"/>
                <a:gd name="connsiteX211" fmla="*/ 2564296 w 4806563"/>
                <a:gd name="connsiteY211" fmla="*/ 1689903 h 1952296"/>
                <a:gd name="connsiteX212" fmla="*/ 2544417 w 4806563"/>
                <a:gd name="connsiteY212" fmla="*/ 1701830 h 1952296"/>
                <a:gd name="connsiteX213" fmla="*/ 2552369 w 4806563"/>
                <a:gd name="connsiteY213" fmla="*/ 1725684 h 1952296"/>
                <a:gd name="connsiteX214" fmla="*/ 2548393 w 4806563"/>
                <a:gd name="connsiteY214" fmla="*/ 1757489 h 1952296"/>
                <a:gd name="connsiteX215" fmla="*/ 2544417 w 4806563"/>
                <a:gd name="connsiteY215" fmla="*/ 1769416 h 1952296"/>
                <a:gd name="connsiteX216" fmla="*/ 2532490 w 4806563"/>
                <a:gd name="connsiteY216" fmla="*/ 1813148 h 1952296"/>
                <a:gd name="connsiteX217" fmla="*/ 2528515 w 4806563"/>
                <a:gd name="connsiteY217" fmla="*/ 1837002 h 1952296"/>
                <a:gd name="connsiteX218" fmla="*/ 2532490 w 4806563"/>
                <a:gd name="connsiteY218" fmla="*/ 1848929 h 1952296"/>
                <a:gd name="connsiteX219" fmla="*/ 2536466 w 4806563"/>
                <a:gd name="connsiteY219" fmla="*/ 1904588 h 1952296"/>
                <a:gd name="connsiteX220" fmla="*/ 2544417 w 4806563"/>
                <a:gd name="connsiteY220" fmla="*/ 1916515 h 1952296"/>
                <a:gd name="connsiteX221" fmla="*/ 2552369 w 4806563"/>
                <a:gd name="connsiteY221" fmla="*/ 1948321 h 1952296"/>
                <a:gd name="connsiteX222" fmla="*/ 2508636 w 4806563"/>
                <a:gd name="connsiteY222" fmla="*/ 1944345 h 1952296"/>
                <a:gd name="connsiteX223" fmla="*/ 2452977 w 4806563"/>
                <a:gd name="connsiteY223" fmla="*/ 1932418 h 1952296"/>
                <a:gd name="connsiteX224" fmla="*/ 2433099 w 4806563"/>
                <a:gd name="connsiteY224" fmla="*/ 1928442 h 1952296"/>
                <a:gd name="connsiteX225" fmla="*/ 2405270 w 4806563"/>
                <a:gd name="connsiteY225" fmla="*/ 1920491 h 1952296"/>
                <a:gd name="connsiteX226" fmla="*/ 2381416 w 4806563"/>
                <a:gd name="connsiteY226" fmla="*/ 1904588 h 1952296"/>
                <a:gd name="connsiteX227" fmla="*/ 2357562 w 4806563"/>
                <a:gd name="connsiteY227" fmla="*/ 1900613 h 1952296"/>
                <a:gd name="connsiteX228" fmla="*/ 2345635 w 4806563"/>
                <a:gd name="connsiteY228" fmla="*/ 1896637 h 1952296"/>
                <a:gd name="connsiteX229" fmla="*/ 2341659 w 4806563"/>
                <a:gd name="connsiteY229" fmla="*/ 1884710 h 1952296"/>
                <a:gd name="connsiteX230" fmla="*/ 2333708 w 4806563"/>
                <a:gd name="connsiteY230" fmla="*/ 1872783 h 1952296"/>
                <a:gd name="connsiteX231" fmla="*/ 2325756 w 4806563"/>
                <a:gd name="connsiteY231" fmla="*/ 1833027 h 1952296"/>
                <a:gd name="connsiteX232" fmla="*/ 2313830 w 4806563"/>
                <a:gd name="connsiteY232" fmla="*/ 1773392 h 1952296"/>
                <a:gd name="connsiteX233" fmla="*/ 2301903 w 4806563"/>
                <a:gd name="connsiteY233" fmla="*/ 1749538 h 1952296"/>
                <a:gd name="connsiteX234" fmla="*/ 2266122 w 4806563"/>
                <a:gd name="connsiteY234" fmla="*/ 1733635 h 1952296"/>
                <a:gd name="connsiteX235" fmla="*/ 2250219 w 4806563"/>
                <a:gd name="connsiteY235" fmla="*/ 1701830 h 1952296"/>
                <a:gd name="connsiteX236" fmla="*/ 2242268 w 4806563"/>
                <a:gd name="connsiteY236" fmla="*/ 1670025 h 1952296"/>
                <a:gd name="connsiteX237" fmla="*/ 2226365 w 4806563"/>
                <a:gd name="connsiteY237" fmla="*/ 1654122 h 1952296"/>
                <a:gd name="connsiteX238" fmla="*/ 2218414 w 4806563"/>
                <a:gd name="connsiteY238" fmla="*/ 1626293 h 1952296"/>
                <a:gd name="connsiteX239" fmla="*/ 2214438 w 4806563"/>
                <a:gd name="connsiteY239" fmla="*/ 1614366 h 1952296"/>
                <a:gd name="connsiteX240" fmla="*/ 2202511 w 4806563"/>
                <a:gd name="connsiteY240" fmla="*/ 1578585 h 1952296"/>
                <a:gd name="connsiteX241" fmla="*/ 2198536 w 4806563"/>
                <a:gd name="connsiteY241" fmla="*/ 1562682 h 1952296"/>
                <a:gd name="connsiteX242" fmla="*/ 2190584 w 4806563"/>
                <a:gd name="connsiteY242" fmla="*/ 1550755 h 1952296"/>
                <a:gd name="connsiteX243" fmla="*/ 2186609 w 4806563"/>
                <a:gd name="connsiteY243" fmla="*/ 1538828 h 1952296"/>
                <a:gd name="connsiteX244" fmla="*/ 2178657 w 4806563"/>
                <a:gd name="connsiteY244" fmla="*/ 1530877 h 1952296"/>
                <a:gd name="connsiteX245" fmla="*/ 2166730 w 4806563"/>
                <a:gd name="connsiteY245" fmla="*/ 1491121 h 1952296"/>
                <a:gd name="connsiteX246" fmla="*/ 2154803 w 4806563"/>
                <a:gd name="connsiteY246" fmla="*/ 1487145 h 1952296"/>
                <a:gd name="connsiteX247" fmla="*/ 2146852 w 4806563"/>
                <a:gd name="connsiteY247" fmla="*/ 1475218 h 1952296"/>
                <a:gd name="connsiteX248" fmla="*/ 2119023 w 4806563"/>
                <a:gd name="connsiteY248" fmla="*/ 1443413 h 1952296"/>
                <a:gd name="connsiteX249" fmla="*/ 2095169 w 4806563"/>
                <a:gd name="connsiteY249" fmla="*/ 1435461 h 1952296"/>
                <a:gd name="connsiteX250" fmla="*/ 2035534 w 4806563"/>
                <a:gd name="connsiteY250" fmla="*/ 1431486 h 1952296"/>
                <a:gd name="connsiteX251" fmla="*/ 2023607 w 4806563"/>
                <a:gd name="connsiteY251" fmla="*/ 1427510 h 1952296"/>
                <a:gd name="connsiteX252" fmla="*/ 2011680 w 4806563"/>
                <a:gd name="connsiteY252" fmla="*/ 1423534 h 1952296"/>
                <a:gd name="connsiteX253" fmla="*/ 1963972 w 4806563"/>
                <a:gd name="connsiteY253" fmla="*/ 1411608 h 1952296"/>
                <a:gd name="connsiteX254" fmla="*/ 1940118 w 4806563"/>
                <a:gd name="connsiteY254" fmla="*/ 1427510 h 1952296"/>
                <a:gd name="connsiteX255" fmla="*/ 1924216 w 4806563"/>
                <a:gd name="connsiteY255" fmla="*/ 1463291 h 1952296"/>
                <a:gd name="connsiteX256" fmla="*/ 1912289 w 4806563"/>
                <a:gd name="connsiteY256" fmla="*/ 1467267 h 1952296"/>
                <a:gd name="connsiteX257" fmla="*/ 1908313 w 4806563"/>
                <a:gd name="connsiteY257" fmla="*/ 1479194 h 1952296"/>
                <a:gd name="connsiteX258" fmla="*/ 1896386 w 4806563"/>
                <a:gd name="connsiteY258" fmla="*/ 1510999 h 1952296"/>
                <a:gd name="connsiteX259" fmla="*/ 1876508 w 4806563"/>
                <a:gd name="connsiteY259" fmla="*/ 1514974 h 1952296"/>
                <a:gd name="connsiteX260" fmla="*/ 1852654 w 4806563"/>
                <a:gd name="connsiteY260" fmla="*/ 1507023 h 1952296"/>
                <a:gd name="connsiteX261" fmla="*/ 1832776 w 4806563"/>
                <a:gd name="connsiteY261" fmla="*/ 1503048 h 1952296"/>
                <a:gd name="connsiteX262" fmla="*/ 1808922 w 4806563"/>
                <a:gd name="connsiteY262" fmla="*/ 1491121 h 1952296"/>
                <a:gd name="connsiteX263" fmla="*/ 1796995 w 4806563"/>
                <a:gd name="connsiteY263" fmla="*/ 1487145 h 1952296"/>
                <a:gd name="connsiteX264" fmla="*/ 1785068 w 4806563"/>
                <a:gd name="connsiteY264" fmla="*/ 1479194 h 1952296"/>
                <a:gd name="connsiteX265" fmla="*/ 1773141 w 4806563"/>
                <a:gd name="connsiteY265" fmla="*/ 1475218 h 1952296"/>
                <a:gd name="connsiteX266" fmla="*/ 1761214 w 4806563"/>
                <a:gd name="connsiteY266" fmla="*/ 1463291 h 1952296"/>
                <a:gd name="connsiteX267" fmla="*/ 1741336 w 4806563"/>
                <a:gd name="connsiteY267" fmla="*/ 1443413 h 1952296"/>
                <a:gd name="connsiteX268" fmla="*/ 1733384 w 4806563"/>
                <a:gd name="connsiteY268" fmla="*/ 1419559 h 1952296"/>
                <a:gd name="connsiteX269" fmla="*/ 1725433 w 4806563"/>
                <a:gd name="connsiteY269" fmla="*/ 1407632 h 1952296"/>
                <a:gd name="connsiteX270" fmla="*/ 1721457 w 4806563"/>
                <a:gd name="connsiteY270" fmla="*/ 1363900 h 1952296"/>
                <a:gd name="connsiteX271" fmla="*/ 1717482 w 4806563"/>
                <a:gd name="connsiteY271" fmla="*/ 1351973 h 1952296"/>
                <a:gd name="connsiteX272" fmla="*/ 1709530 w 4806563"/>
                <a:gd name="connsiteY272" fmla="*/ 1328119 h 1952296"/>
                <a:gd name="connsiteX273" fmla="*/ 1693628 w 4806563"/>
                <a:gd name="connsiteY273" fmla="*/ 1304265 h 1952296"/>
                <a:gd name="connsiteX274" fmla="*/ 1689652 w 4806563"/>
                <a:gd name="connsiteY274" fmla="*/ 1292338 h 1952296"/>
                <a:gd name="connsiteX275" fmla="*/ 1677725 w 4806563"/>
                <a:gd name="connsiteY275" fmla="*/ 1284387 h 1952296"/>
                <a:gd name="connsiteX276" fmla="*/ 1669774 w 4806563"/>
                <a:gd name="connsiteY276" fmla="*/ 1276435 h 1952296"/>
                <a:gd name="connsiteX277" fmla="*/ 1657847 w 4806563"/>
                <a:gd name="connsiteY277" fmla="*/ 1272460 h 1952296"/>
                <a:gd name="connsiteX278" fmla="*/ 1645920 w 4806563"/>
                <a:gd name="connsiteY278" fmla="*/ 1252581 h 1952296"/>
                <a:gd name="connsiteX279" fmla="*/ 1622066 w 4806563"/>
                <a:gd name="connsiteY279" fmla="*/ 1236679 h 1952296"/>
                <a:gd name="connsiteX280" fmla="*/ 1614115 w 4806563"/>
                <a:gd name="connsiteY280" fmla="*/ 1224752 h 1952296"/>
                <a:gd name="connsiteX281" fmla="*/ 1598212 w 4806563"/>
                <a:gd name="connsiteY281" fmla="*/ 1192947 h 1952296"/>
                <a:gd name="connsiteX282" fmla="*/ 1578334 w 4806563"/>
                <a:gd name="connsiteY282" fmla="*/ 1173068 h 1952296"/>
                <a:gd name="connsiteX283" fmla="*/ 1566407 w 4806563"/>
                <a:gd name="connsiteY283" fmla="*/ 1169093 h 1952296"/>
                <a:gd name="connsiteX284" fmla="*/ 1554480 w 4806563"/>
                <a:gd name="connsiteY284" fmla="*/ 1149214 h 1952296"/>
                <a:gd name="connsiteX285" fmla="*/ 1538577 w 4806563"/>
                <a:gd name="connsiteY285" fmla="*/ 1117409 h 1952296"/>
                <a:gd name="connsiteX286" fmla="*/ 1339795 w 4806563"/>
                <a:gd name="connsiteY286" fmla="*/ 1101507 h 1952296"/>
                <a:gd name="connsiteX287" fmla="*/ 1339795 w 4806563"/>
                <a:gd name="connsiteY287" fmla="*/ 1165117 h 1952296"/>
                <a:gd name="connsiteX288" fmla="*/ 1037645 w 4806563"/>
                <a:gd name="connsiteY288" fmla="*/ 1129336 h 1952296"/>
                <a:gd name="connsiteX289" fmla="*/ 644056 w 4806563"/>
                <a:gd name="connsiteY289" fmla="*/ 890797 h 1952296"/>
                <a:gd name="connsiteX290" fmla="*/ 659958 w 4806563"/>
                <a:gd name="connsiteY290" fmla="*/ 870919 h 1952296"/>
                <a:gd name="connsiteX291" fmla="*/ 397565 w 4806563"/>
                <a:gd name="connsiteY291" fmla="*/ 835138 h 1952296"/>
                <a:gd name="connsiteX292" fmla="*/ 401541 w 4806563"/>
                <a:gd name="connsiteY292" fmla="*/ 823211 h 1952296"/>
                <a:gd name="connsiteX293" fmla="*/ 405516 w 4806563"/>
                <a:gd name="connsiteY293" fmla="*/ 803333 h 1952296"/>
                <a:gd name="connsiteX294" fmla="*/ 401541 w 4806563"/>
                <a:gd name="connsiteY294" fmla="*/ 787430 h 1952296"/>
                <a:gd name="connsiteX295" fmla="*/ 397565 w 4806563"/>
                <a:gd name="connsiteY295" fmla="*/ 755625 h 1952296"/>
                <a:gd name="connsiteX296" fmla="*/ 389614 w 4806563"/>
                <a:gd name="connsiteY296" fmla="*/ 731771 h 1952296"/>
                <a:gd name="connsiteX297" fmla="*/ 381663 w 4806563"/>
                <a:gd name="connsiteY297" fmla="*/ 719844 h 1952296"/>
                <a:gd name="connsiteX298" fmla="*/ 353833 w 4806563"/>
                <a:gd name="connsiteY298" fmla="*/ 688039 h 1952296"/>
                <a:gd name="connsiteX299" fmla="*/ 341906 w 4806563"/>
                <a:gd name="connsiteY299" fmla="*/ 684063 h 1952296"/>
                <a:gd name="connsiteX300" fmla="*/ 329979 w 4806563"/>
                <a:gd name="connsiteY300" fmla="*/ 692014 h 1952296"/>
                <a:gd name="connsiteX301" fmla="*/ 294198 w 4806563"/>
                <a:gd name="connsiteY301" fmla="*/ 688039 h 1952296"/>
                <a:gd name="connsiteX302" fmla="*/ 302150 w 4806563"/>
                <a:gd name="connsiteY302" fmla="*/ 680088 h 1952296"/>
                <a:gd name="connsiteX303" fmla="*/ 290223 w 4806563"/>
                <a:gd name="connsiteY303" fmla="*/ 656234 h 1952296"/>
                <a:gd name="connsiteX304" fmla="*/ 250466 w 4806563"/>
                <a:gd name="connsiteY304" fmla="*/ 644307 h 1952296"/>
                <a:gd name="connsiteX305" fmla="*/ 234563 w 4806563"/>
                <a:gd name="connsiteY305" fmla="*/ 628404 h 1952296"/>
                <a:gd name="connsiteX306" fmla="*/ 222636 w 4806563"/>
                <a:gd name="connsiteY306" fmla="*/ 604550 h 1952296"/>
                <a:gd name="connsiteX307" fmla="*/ 202758 w 4806563"/>
                <a:gd name="connsiteY307" fmla="*/ 572745 h 1952296"/>
                <a:gd name="connsiteX308" fmla="*/ 174929 w 4806563"/>
                <a:gd name="connsiteY308" fmla="*/ 564794 h 1952296"/>
                <a:gd name="connsiteX309" fmla="*/ 143123 w 4806563"/>
                <a:gd name="connsiteY309" fmla="*/ 556842 h 1952296"/>
                <a:gd name="connsiteX310" fmla="*/ 119270 w 4806563"/>
                <a:gd name="connsiteY310" fmla="*/ 548891 h 1952296"/>
                <a:gd name="connsiteX311" fmla="*/ 107343 w 4806563"/>
                <a:gd name="connsiteY311" fmla="*/ 540940 h 1952296"/>
                <a:gd name="connsiteX312" fmla="*/ 95416 w 4806563"/>
                <a:gd name="connsiteY312" fmla="*/ 536964 h 1952296"/>
                <a:gd name="connsiteX313" fmla="*/ 91440 w 4806563"/>
                <a:gd name="connsiteY313" fmla="*/ 501183 h 1952296"/>
                <a:gd name="connsiteX314" fmla="*/ 95416 w 4806563"/>
                <a:gd name="connsiteY314" fmla="*/ 489256 h 1952296"/>
                <a:gd name="connsiteX315" fmla="*/ 99391 w 4806563"/>
                <a:gd name="connsiteY315" fmla="*/ 469378 h 1952296"/>
                <a:gd name="connsiteX316" fmla="*/ 103367 w 4806563"/>
                <a:gd name="connsiteY316" fmla="*/ 453475 h 1952296"/>
                <a:gd name="connsiteX317" fmla="*/ 95416 w 4806563"/>
                <a:gd name="connsiteY317" fmla="*/ 429621 h 1952296"/>
                <a:gd name="connsiteX318" fmla="*/ 79513 w 4806563"/>
                <a:gd name="connsiteY318" fmla="*/ 397816 h 1952296"/>
                <a:gd name="connsiteX319" fmla="*/ 67586 w 4806563"/>
                <a:gd name="connsiteY319" fmla="*/ 389865 h 1952296"/>
                <a:gd name="connsiteX320" fmla="*/ 59635 w 4806563"/>
                <a:gd name="connsiteY320" fmla="*/ 362035 h 1952296"/>
                <a:gd name="connsiteX321" fmla="*/ 51683 w 4806563"/>
                <a:gd name="connsiteY321" fmla="*/ 354084 h 1952296"/>
                <a:gd name="connsiteX322" fmla="*/ 43732 w 4806563"/>
                <a:gd name="connsiteY322" fmla="*/ 310352 h 1952296"/>
                <a:gd name="connsiteX323" fmla="*/ 39756 w 4806563"/>
                <a:gd name="connsiteY323" fmla="*/ 282522 h 1952296"/>
                <a:gd name="connsiteX324" fmla="*/ 27830 w 4806563"/>
                <a:gd name="connsiteY324" fmla="*/ 274571 h 1952296"/>
                <a:gd name="connsiteX325" fmla="*/ 23854 w 4806563"/>
                <a:gd name="connsiteY325" fmla="*/ 262644 h 1952296"/>
                <a:gd name="connsiteX326" fmla="*/ 19878 w 4806563"/>
                <a:gd name="connsiteY326" fmla="*/ 238790 h 1952296"/>
                <a:gd name="connsiteX327" fmla="*/ 23854 w 4806563"/>
                <a:gd name="connsiteY327" fmla="*/ 226863 h 1952296"/>
                <a:gd name="connsiteX328" fmla="*/ 27830 w 4806563"/>
                <a:gd name="connsiteY328" fmla="*/ 210961 h 1952296"/>
                <a:gd name="connsiteX329" fmla="*/ 39756 w 4806563"/>
                <a:gd name="connsiteY329" fmla="*/ 187107 h 1952296"/>
                <a:gd name="connsiteX330" fmla="*/ 31805 w 4806563"/>
                <a:gd name="connsiteY330" fmla="*/ 175180 h 1952296"/>
                <a:gd name="connsiteX331" fmla="*/ 19878 w 4806563"/>
                <a:gd name="connsiteY331" fmla="*/ 167228 h 1952296"/>
                <a:gd name="connsiteX332" fmla="*/ 11927 w 4806563"/>
                <a:gd name="connsiteY332" fmla="*/ 143374 h 1952296"/>
                <a:gd name="connsiteX333" fmla="*/ 0 w 4806563"/>
                <a:gd name="connsiteY333" fmla="*/ 111569 h 1952296"/>
                <a:gd name="connsiteX334" fmla="*/ 11927 w 4806563"/>
                <a:gd name="connsiteY334" fmla="*/ 95667 h 1952296"/>
                <a:gd name="connsiteX335" fmla="*/ 35781 w 4806563"/>
                <a:gd name="connsiteY335" fmla="*/ 71813 h 1952296"/>
                <a:gd name="connsiteX336" fmla="*/ 47708 w 4806563"/>
                <a:gd name="connsiteY336" fmla="*/ 67837 h 1952296"/>
                <a:gd name="connsiteX337" fmla="*/ 87464 w 4806563"/>
                <a:gd name="connsiteY337" fmla="*/ 43983 h 1952296"/>
                <a:gd name="connsiteX338" fmla="*/ 111318 w 4806563"/>
                <a:gd name="connsiteY338" fmla="*/ 36032 h 1952296"/>
                <a:gd name="connsiteX339" fmla="*/ 127221 w 4806563"/>
                <a:gd name="connsiteY339" fmla="*/ 32056 h 1952296"/>
                <a:gd name="connsiteX340" fmla="*/ 139148 w 4806563"/>
                <a:gd name="connsiteY340" fmla="*/ 28081 h 1952296"/>
                <a:gd name="connsiteX341" fmla="*/ 159026 w 4806563"/>
                <a:gd name="connsiteY341" fmla="*/ 24105 h 1952296"/>
                <a:gd name="connsiteX342" fmla="*/ 167535 w 4806563"/>
                <a:gd name="connsiteY342" fmla="*/ 19851 h 1952296"/>
                <a:gd name="connsiteX0" fmla="*/ 167535 w 4806563"/>
                <a:gd name="connsiteY0" fmla="*/ 19851 h 1952296"/>
                <a:gd name="connsiteX1" fmla="*/ 518800 w 4806563"/>
                <a:gd name="connsiteY1" fmla="*/ 13057 h 1952296"/>
                <a:gd name="connsiteX2" fmla="*/ 1625774 w 4806563"/>
                <a:gd name="connsiteY2" fmla="*/ 442180 h 1952296"/>
                <a:gd name="connsiteX3" fmla="*/ 2060969 w 4806563"/>
                <a:gd name="connsiteY3" fmla="*/ 964498 h 1952296"/>
                <a:gd name="connsiteX4" fmla="*/ 3469173 w 4806563"/>
                <a:gd name="connsiteY4" fmla="*/ 964498 h 1952296"/>
                <a:gd name="connsiteX5" fmla="*/ 3469173 w 4806563"/>
                <a:gd name="connsiteY5" fmla="*/ 698064 h 1952296"/>
                <a:gd name="connsiteX6" fmla="*/ 4047214 w 4806563"/>
                <a:gd name="connsiteY6" fmla="*/ 624428 h 1952296"/>
                <a:gd name="connsiteX7" fmla="*/ 4806563 w 4806563"/>
                <a:gd name="connsiteY7" fmla="*/ 572745 h 1952296"/>
                <a:gd name="connsiteX8" fmla="*/ 4802588 w 4806563"/>
                <a:gd name="connsiteY8" fmla="*/ 584672 h 1952296"/>
                <a:gd name="connsiteX9" fmla="*/ 4794636 w 4806563"/>
                <a:gd name="connsiteY9" fmla="*/ 592623 h 1952296"/>
                <a:gd name="connsiteX10" fmla="*/ 4770783 w 4806563"/>
                <a:gd name="connsiteY10" fmla="*/ 600574 h 1952296"/>
                <a:gd name="connsiteX11" fmla="*/ 4762831 w 4806563"/>
                <a:gd name="connsiteY11" fmla="*/ 608526 h 1952296"/>
                <a:gd name="connsiteX12" fmla="*/ 4742953 w 4806563"/>
                <a:gd name="connsiteY12" fmla="*/ 620453 h 1952296"/>
                <a:gd name="connsiteX13" fmla="*/ 4731026 w 4806563"/>
                <a:gd name="connsiteY13" fmla="*/ 624428 h 1952296"/>
                <a:gd name="connsiteX14" fmla="*/ 4723075 w 4806563"/>
                <a:gd name="connsiteY14" fmla="*/ 636355 h 1952296"/>
                <a:gd name="connsiteX15" fmla="*/ 4711148 w 4806563"/>
                <a:gd name="connsiteY15" fmla="*/ 648282 h 1952296"/>
                <a:gd name="connsiteX16" fmla="*/ 4691270 w 4806563"/>
                <a:gd name="connsiteY16" fmla="*/ 668161 h 1952296"/>
                <a:gd name="connsiteX17" fmla="*/ 4683318 w 4806563"/>
                <a:gd name="connsiteY17" fmla="*/ 692014 h 1952296"/>
                <a:gd name="connsiteX18" fmla="*/ 4667416 w 4806563"/>
                <a:gd name="connsiteY18" fmla="*/ 711893 h 1952296"/>
                <a:gd name="connsiteX19" fmla="*/ 4663440 w 4806563"/>
                <a:gd name="connsiteY19" fmla="*/ 723820 h 1952296"/>
                <a:gd name="connsiteX20" fmla="*/ 4611756 w 4806563"/>
                <a:gd name="connsiteY20" fmla="*/ 731771 h 1952296"/>
                <a:gd name="connsiteX21" fmla="*/ 4583927 w 4806563"/>
                <a:gd name="connsiteY21" fmla="*/ 743698 h 1952296"/>
                <a:gd name="connsiteX22" fmla="*/ 4575976 w 4806563"/>
                <a:gd name="connsiteY22" fmla="*/ 755625 h 1952296"/>
                <a:gd name="connsiteX23" fmla="*/ 4564049 w 4806563"/>
                <a:gd name="connsiteY23" fmla="*/ 795381 h 1952296"/>
                <a:gd name="connsiteX24" fmla="*/ 4552122 w 4806563"/>
                <a:gd name="connsiteY24" fmla="*/ 823211 h 1952296"/>
                <a:gd name="connsiteX25" fmla="*/ 4544170 w 4806563"/>
                <a:gd name="connsiteY25" fmla="*/ 831162 h 1952296"/>
                <a:gd name="connsiteX26" fmla="*/ 4528268 w 4806563"/>
                <a:gd name="connsiteY26" fmla="*/ 855016 h 1952296"/>
                <a:gd name="connsiteX27" fmla="*/ 4516341 w 4806563"/>
                <a:gd name="connsiteY27" fmla="*/ 858992 h 1952296"/>
                <a:gd name="connsiteX28" fmla="*/ 4508390 w 4806563"/>
                <a:gd name="connsiteY28" fmla="*/ 870919 h 1952296"/>
                <a:gd name="connsiteX29" fmla="*/ 4488511 w 4806563"/>
                <a:gd name="connsiteY29" fmla="*/ 886821 h 1952296"/>
                <a:gd name="connsiteX30" fmla="*/ 4480560 w 4806563"/>
                <a:gd name="connsiteY30" fmla="*/ 898748 h 1952296"/>
                <a:gd name="connsiteX31" fmla="*/ 4460682 w 4806563"/>
                <a:gd name="connsiteY31" fmla="*/ 914651 h 1952296"/>
                <a:gd name="connsiteX32" fmla="*/ 4436828 w 4806563"/>
                <a:gd name="connsiteY32" fmla="*/ 946456 h 1952296"/>
                <a:gd name="connsiteX33" fmla="*/ 4412974 w 4806563"/>
                <a:gd name="connsiteY33" fmla="*/ 954408 h 1952296"/>
                <a:gd name="connsiteX34" fmla="*/ 4401047 w 4806563"/>
                <a:gd name="connsiteY34" fmla="*/ 978261 h 1952296"/>
                <a:gd name="connsiteX35" fmla="*/ 4393096 w 4806563"/>
                <a:gd name="connsiteY35" fmla="*/ 990188 h 1952296"/>
                <a:gd name="connsiteX36" fmla="*/ 4385144 w 4806563"/>
                <a:gd name="connsiteY36" fmla="*/ 998140 h 1952296"/>
                <a:gd name="connsiteX37" fmla="*/ 4381169 w 4806563"/>
                <a:gd name="connsiteY37" fmla="*/ 1010067 h 1952296"/>
                <a:gd name="connsiteX38" fmla="*/ 4373217 w 4806563"/>
                <a:gd name="connsiteY38" fmla="*/ 1021994 h 1952296"/>
                <a:gd name="connsiteX39" fmla="*/ 4369242 w 4806563"/>
                <a:gd name="connsiteY39" fmla="*/ 1033921 h 1952296"/>
                <a:gd name="connsiteX40" fmla="*/ 4361290 w 4806563"/>
                <a:gd name="connsiteY40" fmla="*/ 1057774 h 1952296"/>
                <a:gd name="connsiteX41" fmla="*/ 4349363 w 4806563"/>
                <a:gd name="connsiteY41" fmla="*/ 1161141 h 1952296"/>
                <a:gd name="connsiteX42" fmla="*/ 4357315 w 4806563"/>
                <a:gd name="connsiteY42" fmla="*/ 1216801 h 1952296"/>
                <a:gd name="connsiteX43" fmla="*/ 4361290 w 4806563"/>
                <a:gd name="connsiteY43" fmla="*/ 1236679 h 1952296"/>
                <a:gd name="connsiteX44" fmla="*/ 4373217 w 4806563"/>
                <a:gd name="connsiteY44" fmla="*/ 1264508 h 1952296"/>
                <a:gd name="connsiteX45" fmla="*/ 4377193 w 4806563"/>
                <a:gd name="connsiteY45" fmla="*/ 1276435 h 1952296"/>
                <a:gd name="connsiteX46" fmla="*/ 4389120 w 4806563"/>
                <a:gd name="connsiteY46" fmla="*/ 1312216 h 1952296"/>
                <a:gd name="connsiteX47" fmla="*/ 4401047 w 4806563"/>
                <a:gd name="connsiteY47" fmla="*/ 1332094 h 1952296"/>
                <a:gd name="connsiteX48" fmla="*/ 4412974 w 4806563"/>
                <a:gd name="connsiteY48" fmla="*/ 1355948 h 1952296"/>
                <a:gd name="connsiteX49" fmla="*/ 4428876 w 4806563"/>
                <a:gd name="connsiteY49" fmla="*/ 1379802 h 1952296"/>
                <a:gd name="connsiteX50" fmla="*/ 4432852 w 4806563"/>
                <a:gd name="connsiteY50" fmla="*/ 1391729 h 1952296"/>
                <a:gd name="connsiteX51" fmla="*/ 4456706 w 4806563"/>
                <a:gd name="connsiteY51" fmla="*/ 1415583 h 1952296"/>
                <a:gd name="connsiteX52" fmla="*/ 4464657 w 4806563"/>
                <a:gd name="connsiteY52" fmla="*/ 1427510 h 1952296"/>
                <a:gd name="connsiteX53" fmla="*/ 4484536 w 4806563"/>
                <a:gd name="connsiteY53" fmla="*/ 1447388 h 1952296"/>
                <a:gd name="connsiteX54" fmla="*/ 4492487 w 4806563"/>
                <a:gd name="connsiteY54" fmla="*/ 1459315 h 1952296"/>
                <a:gd name="connsiteX55" fmla="*/ 4512365 w 4806563"/>
                <a:gd name="connsiteY55" fmla="*/ 1475218 h 1952296"/>
                <a:gd name="connsiteX56" fmla="*/ 4508390 w 4806563"/>
                <a:gd name="connsiteY56" fmla="*/ 1487145 h 1952296"/>
                <a:gd name="connsiteX57" fmla="*/ 4512365 w 4806563"/>
                <a:gd name="connsiteY57" fmla="*/ 1530877 h 1952296"/>
                <a:gd name="connsiteX58" fmla="*/ 4532243 w 4806563"/>
                <a:gd name="connsiteY58" fmla="*/ 1546780 h 1952296"/>
                <a:gd name="connsiteX59" fmla="*/ 4544170 w 4806563"/>
                <a:gd name="connsiteY59" fmla="*/ 1554731 h 1952296"/>
                <a:gd name="connsiteX60" fmla="*/ 4548146 w 4806563"/>
                <a:gd name="connsiteY60" fmla="*/ 1566658 h 1952296"/>
                <a:gd name="connsiteX61" fmla="*/ 4560073 w 4806563"/>
                <a:gd name="connsiteY61" fmla="*/ 1574609 h 1952296"/>
                <a:gd name="connsiteX62" fmla="*/ 4583927 w 4806563"/>
                <a:gd name="connsiteY62" fmla="*/ 1602439 h 1952296"/>
                <a:gd name="connsiteX63" fmla="*/ 4591878 w 4806563"/>
                <a:gd name="connsiteY63" fmla="*/ 1630268 h 1952296"/>
                <a:gd name="connsiteX64" fmla="*/ 4611756 w 4806563"/>
                <a:gd name="connsiteY64" fmla="*/ 1650147 h 1952296"/>
                <a:gd name="connsiteX65" fmla="*/ 4615732 w 4806563"/>
                <a:gd name="connsiteY65" fmla="*/ 1709781 h 1952296"/>
                <a:gd name="connsiteX66" fmla="*/ 4611756 w 4806563"/>
                <a:gd name="connsiteY66" fmla="*/ 1777368 h 1952296"/>
                <a:gd name="connsiteX67" fmla="*/ 4611756 w 4806563"/>
                <a:gd name="connsiteY67" fmla="*/ 1825075 h 1952296"/>
                <a:gd name="connsiteX68" fmla="*/ 4599830 w 4806563"/>
                <a:gd name="connsiteY68" fmla="*/ 1876759 h 1952296"/>
                <a:gd name="connsiteX69" fmla="*/ 4595854 w 4806563"/>
                <a:gd name="connsiteY69" fmla="*/ 1900613 h 1952296"/>
                <a:gd name="connsiteX70" fmla="*/ 4583927 w 4806563"/>
                <a:gd name="connsiteY70" fmla="*/ 1904588 h 1952296"/>
                <a:gd name="connsiteX71" fmla="*/ 4564049 w 4806563"/>
                <a:gd name="connsiteY71" fmla="*/ 1920491 h 1952296"/>
                <a:gd name="connsiteX72" fmla="*/ 4536219 w 4806563"/>
                <a:gd name="connsiteY72" fmla="*/ 1924467 h 1952296"/>
                <a:gd name="connsiteX73" fmla="*/ 4524292 w 4806563"/>
                <a:gd name="connsiteY73" fmla="*/ 1920491 h 1952296"/>
                <a:gd name="connsiteX74" fmla="*/ 4520316 w 4806563"/>
                <a:gd name="connsiteY74" fmla="*/ 1908564 h 1952296"/>
                <a:gd name="connsiteX75" fmla="*/ 4504414 w 4806563"/>
                <a:gd name="connsiteY75" fmla="*/ 1884710 h 1952296"/>
                <a:gd name="connsiteX76" fmla="*/ 4496463 w 4806563"/>
                <a:gd name="connsiteY76" fmla="*/ 1856881 h 1952296"/>
                <a:gd name="connsiteX77" fmla="*/ 4488511 w 4806563"/>
                <a:gd name="connsiteY77" fmla="*/ 1848929 h 1952296"/>
                <a:gd name="connsiteX78" fmla="*/ 4476584 w 4806563"/>
                <a:gd name="connsiteY78" fmla="*/ 1844954 h 1952296"/>
                <a:gd name="connsiteX79" fmla="*/ 4452730 w 4806563"/>
                <a:gd name="connsiteY79" fmla="*/ 1837002 h 1952296"/>
                <a:gd name="connsiteX80" fmla="*/ 4428876 w 4806563"/>
                <a:gd name="connsiteY80" fmla="*/ 1833027 h 1952296"/>
                <a:gd name="connsiteX81" fmla="*/ 4420925 w 4806563"/>
                <a:gd name="connsiteY81" fmla="*/ 1809173 h 1952296"/>
                <a:gd name="connsiteX82" fmla="*/ 4412974 w 4806563"/>
                <a:gd name="connsiteY82" fmla="*/ 1773392 h 1952296"/>
                <a:gd name="connsiteX83" fmla="*/ 4389120 w 4806563"/>
                <a:gd name="connsiteY83" fmla="*/ 1769416 h 1952296"/>
                <a:gd name="connsiteX84" fmla="*/ 4377193 w 4806563"/>
                <a:gd name="connsiteY84" fmla="*/ 1765441 h 1952296"/>
                <a:gd name="connsiteX85" fmla="*/ 4369242 w 4806563"/>
                <a:gd name="connsiteY85" fmla="*/ 1757489 h 1952296"/>
                <a:gd name="connsiteX86" fmla="*/ 4357315 w 4806563"/>
                <a:gd name="connsiteY86" fmla="*/ 1749538 h 1952296"/>
                <a:gd name="connsiteX87" fmla="*/ 4353339 w 4806563"/>
                <a:gd name="connsiteY87" fmla="*/ 1737611 h 1952296"/>
                <a:gd name="connsiteX88" fmla="*/ 4341412 w 4806563"/>
                <a:gd name="connsiteY88" fmla="*/ 1729660 h 1952296"/>
                <a:gd name="connsiteX89" fmla="*/ 4325510 w 4806563"/>
                <a:gd name="connsiteY89" fmla="*/ 1705806 h 1952296"/>
                <a:gd name="connsiteX90" fmla="*/ 4317558 w 4806563"/>
                <a:gd name="connsiteY90" fmla="*/ 1697854 h 1952296"/>
                <a:gd name="connsiteX91" fmla="*/ 4309607 w 4806563"/>
                <a:gd name="connsiteY91" fmla="*/ 1674001 h 1952296"/>
                <a:gd name="connsiteX92" fmla="*/ 4301656 w 4806563"/>
                <a:gd name="connsiteY92" fmla="*/ 1662074 h 1952296"/>
                <a:gd name="connsiteX93" fmla="*/ 4293704 w 4806563"/>
                <a:gd name="connsiteY93" fmla="*/ 1654122 h 1952296"/>
                <a:gd name="connsiteX94" fmla="*/ 4297680 w 4806563"/>
                <a:gd name="connsiteY94" fmla="*/ 1642195 h 1952296"/>
                <a:gd name="connsiteX95" fmla="*/ 4309607 w 4806563"/>
                <a:gd name="connsiteY95" fmla="*/ 1634244 h 1952296"/>
                <a:gd name="connsiteX96" fmla="*/ 4321534 w 4806563"/>
                <a:gd name="connsiteY96" fmla="*/ 1610390 h 1952296"/>
                <a:gd name="connsiteX97" fmla="*/ 4317558 w 4806563"/>
                <a:gd name="connsiteY97" fmla="*/ 1598463 h 1952296"/>
                <a:gd name="connsiteX98" fmla="*/ 4297680 w 4806563"/>
                <a:gd name="connsiteY98" fmla="*/ 1602439 h 1952296"/>
                <a:gd name="connsiteX99" fmla="*/ 4285753 w 4806563"/>
                <a:gd name="connsiteY99" fmla="*/ 1606414 h 1952296"/>
                <a:gd name="connsiteX100" fmla="*/ 4281777 w 4806563"/>
                <a:gd name="connsiteY100" fmla="*/ 1622317 h 1952296"/>
                <a:gd name="connsiteX101" fmla="*/ 4277802 w 4806563"/>
                <a:gd name="connsiteY101" fmla="*/ 1570634 h 1952296"/>
                <a:gd name="connsiteX102" fmla="*/ 4277802 w 4806563"/>
                <a:gd name="connsiteY102" fmla="*/ 1510999 h 1952296"/>
                <a:gd name="connsiteX103" fmla="*/ 4269850 w 4806563"/>
                <a:gd name="connsiteY103" fmla="*/ 1503048 h 1952296"/>
                <a:gd name="connsiteX104" fmla="*/ 4265875 w 4806563"/>
                <a:gd name="connsiteY104" fmla="*/ 1455340 h 1952296"/>
                <a:gd name="connsiteX105" fmla="*/ 4261899 w 4806563"/>
                <a:gd name="connsiteY105" fmla="*/ 1443413 h 1952296"/>
                <a:gd name="connsiteX106" fmla="*/ 4253948 w 4806563"/>
                <a:gd name="connsiteY106" fmla="*/ 1435461 h 1952296"/>
                <a:gd name="connsiteX107" fmla="*/ 4234070 w 4806563"/>
                <a:gd name="connsiteY107" fmla="*/ 1431486 h 1952296"/>
                <a:gd name="connsiteX108" fmla="*/ 4222143 w 4806563"/>
                <a:gd name="connsiteY108" fmla="*/ 1423534 h 1952296"/>
                <a:gd name="connsiteX109" fmla="*/ 4182386 w 4806563"/>
                <a:gd name="connsiteY109" fmla="*/ 1391729 h 1952296"/>
                <a:gd name="connsiteX110" fmla="*/ 4162508 w 4806563"/>
                <a:gd name="connsiteY110" fmla="*/ 1371851 h 1952296"/>
                <a:gd name="connsiteX111" fmla="*/ 4138654 w 4806563"/>
                <a:gd name="connsiteY111" fmla="*/ 1363900 h 1952296"/>
                <a:gd name="connsiteX112" fmla="*/ 4118776 w 4806563"/>
                <a:gd name="connsiteY112" fmla="*/ 1344021 h 1952296"/>
                <a:gd name="connsiteX113" fmla="*/ 4106849 w 4806563"/>
                <a:gd name="connsiteY113" fmla="*/ 1336070 h 1952296"/>
                <a:gd name="connsiteX114" fmla="*/ 4086970 w 4806563"/>
                <a:gd name="connsiteY114" fmla="*/ 1324143 h 1952296"/>
                <a:gd name="connsiteX115" fmla="*/ 4063116 w 4806563"/>
                <a:gd name="connsiteY115" fmla="*/ 1332094 h 1952296"/>
                <a:gd name="connsiteX116" fmla="*/ 4047214 w 4806563"/>
                <a:gd name="connsiteY116" fmla="*/ 1355948 h 1952296"/>
                <a:gd name="connsiteX117" fmla="*/ 4039263 w 4806563"/>
                <a:gd name="connsiteY117" fmla="*/ 1363900 h 1952296"/>
                <a:gd name="connsiteX118" fmla="*/ 4031311 w 4806563"/>
                <a:gd name="connsiteY118" fmla="*/ 1387754 h 1952296"/>
                <a:gd name="connsiteX119" fmla="*/ 4019384 w 4806563"/>
                <a:gd name="connsiteY119" fmla="*/ 1391729 h 1952296"/>
                <a:gd name="connsiteX120" fmla="*/ 3991555 w 4806563"/>
                <a:gd name="connsiteY120" fmla="*/ 1395705 h 1952296"/>
                <a:gd name="connsiteX121" fmla="*/ 3967701 w 4806563"/>
                <a:gd name="connsiteY121" fmla="*/ 1383778 h 1952296"/>
                <a:gd name="connsiteX122" fmla="*/ 3963725 w 4806563"/>
                <a:gd name="connsiteY122" fmla="*/ 1371851 h 1952296"/>
                <a:gd name="connsiteX123" fmla="*/ 3939871 w 4806563"/>
                <a:gd name="connsiteY123" fmla="*/ 1363900 h 1952296"/>
                <a:gd name="connsiteX124" fmla="*/ 3927944 w 4806563"/>
                <a:gd name="connsiteY124" fmla="*/ 1355948 h 1952296"/>
                <a:gd name="connsiteX125" fmla="*/ 3904090 w 4806563"/>
                <a:gd name="connsiteY125" fmla="*/ 1344021 h 1952296"/>
                <a:gd name="connsiteX126" fmla="*/ 3892163 w 4806563"/>
                <a:gd name="connsiteY126" fmla="*/ 1340046 h 1952296"/>
                <a:gd name="connsiteX127" fmla="*/ 3868310 w 4806563"/>
                <a:gd name="connsiteY127" fmla="*/ 1324143 h 1952296"/>
                <a:gd name="connsiteX128" fmla="*/ 3792772 w 4806563"/>
                <a:gd name="connsiteY128" fmla="*/ 1320168 h 1952296"/>
                <a:gd name="connsiteX129" fmla="*/ 3737113 w 4806563"/>
                <a:gd name="connsiteY129" fmla="*/ 1328119 h 1952296"/>
                <a:gd name="connsiteX130" fmla="*/ 3725186 w 4806563"/>
                <a:gd name="connsiteY130" fmla="*/ 1332094 h 1952296"/>
                <a:gd name="connsiteX131" fmla="*/ 3717235 w 4806563"/>
                <a:gd name="connsiteY131" fmla="*/ 1340046 h 1952296"/>
                <a:gd name="connsiteX132" fmla="*/ 3681454 w 4806563"/>
                <a:gd name="connsiteY132" fmla="*/ 1344021 h 1952296"/>
                <a:gd name="connsiteX133" fmla="*/ 3665551 w 4806563"/>
                <a:gd name="connsiteY133" fmla="*/ 1347997 h 1952296"/>
                <a:gd name="connsiteX134" fmla="*/ 3661576 w 4806563"/>
                <a:gd name="connsiteY134" fmla="*/ 1336070 h 1952296"/>
                <a:gd name="connsiteX135" fmla="*/ 3657600 w 4806563"/>
                <a:gd name="connsiteY135" fmla="*/ 1324143 h 1952296"/>
                <a:gd name="connsiteX136" fmla="*/ 3649649 w 4806563"/>
                <a:gd name="connsiteY136" fmla="*/ 1300289 h 1952296"/>
                <a:gd name="connsiteX137" fmla="*/ 3625795 w 4806563"/>
                <a:gd name="connsiteY137" fmla="*/ 1296314 h 1952296"/>
                <a:gd name="connsiteX138" fmla="*/ 3617843 w 4806563"/>
                <a:gd name="connsiteY138" fmla="*/ 1304265 h 1952296"/>
                <a:gd name="connsiteX139" fmla="*/ 3562184 w 4806563"/>
                <a:gd name="connsiteY139" fmla="*/ 1340046 h 1952296"/>
                <a:gd name="connsiteX140" fmla="*/ 3550257 w 4806563"/>
                <a:gd name="connsiteY140" fmla="*/ 1336070 h 1952296"/>
                <a:gd name="connsiteX141" fmla="*/ 3526403 w 4806563"/>
                <a:gd name="connsiteY141" fmla="*/ 1328119 h 1952296"/>
                <a:gd name="connsiteX142" fmla="*/ 3510501 w 4806563"/>
                <a:gd name="connsiteY142" fmla="*/ 1324143 h 1952296"/>
                <a:gd name="connsiteX143" fmla="*/ 3498574 w 4806563"/>
                <a:gd name="connsiteY143" fmla="*/ 1332094 h 1952296"/>
                <a:gd name="connsiteX144" fmla="*/ 3466769 w 4806563"/>
                <a:gd name="connsiteY144" fmla="*/ 1336070 h 1952296"/>
                <a:gd name="connsiteX145" fmla="*/ 3446890 w 4806563"/>
                <a:gd name="connsiteY145" fmla="*/ 1367875 h 1952296"/>
                <a:gd name="connsiteX146" fmla="*/ 3442915 w 4806563"/>
                <a:gd name="connsiteY146" fmla="*/ 1403656 h 1952296"/>
                <a:gd name="connsiteX147" fmla="*/ 3466769 w 4806563"/>
                <a:gd name="connsiteY147" fmla="*/ 1399681 h 1952296"/>
                <a:gd name="connsiteX148" fmla="*/ 3486647 w 4806563"/>
                <a:gd name="connsiteY148" fmla="*/ 1395705 h 1952296"/>
                <a:gd name="connsiteX149" fmla="*/ 3486647 w 4806563"/>
                <a:gd name="connsiteY149" fmla="*/ 1419559 h 1952296"/>
                <a:gd name="connsiteX150" fmla="*/ 3466769 w 4806563"/>
                <a:gd name="connsiteY150" fmla="*/ 1423534 h 1952296"/>
                <a:gd name="connsiteX151" fmla="*/ 3462793 w 4806563"/>
                <a:gd name="connsiteY151" fmla="*/ 1435461 h 1952296"/>
                <a:gd name="connsiteX152" fmla="*/ 3470744 w 4806563"/>
                <a:gd name="connsiteY152" fmla="*/ 1463291 h 1952296"/>
                <a:gd name="connsiteX153" fmla="*/ 3506525 w 4806563"/>
                <a:gd name="connsiteY153" fmla="*/ 1483169 h 1952296"/>
                <a:gd name="connsiteX154" fmla="*/ 3518452 w 4806563"/>
                <a:gd name="connsiteY154" fmla="*/ 1487145 h 1952296"/>
                <a:gd name="connsiteX155" fmla="*/ 3542306 w 4806563"/>
                <a:gd name="connsiteY155" fmla="*/ 1495096 h 1952296"/>
                <a:gd name="connsiteX156" fmla="*/ 3534355 w 4806563"/>
                <a:gd name="connsiteY156" fmla="*/ 1518950 h 1952296"/>
                <a:gd name="connsiteX157" fmla="*/ 3526403 w 4806563"/>
                <a:gd name="connsiteY157" fmla="*/ 1510999 h 1952296"/>
                <a:gd name="connsiteX158" fmla="*/ 3514476 w 4806563"/>
                <a:gd name="connsiteY158" fmla="*/ 1507023 h 1952296"/>
                <a:gd name="connsiteX159" fmla="*/ 3466769 w 4806563"/>
                <a:gd name="connsiteY159" fmla="*/ 1499072 h 1952296"/>
                <a:gd name="connsiteX160" fmla="*/ 3454842 w 4806563"/>
                <a:gd name="connsiteY160" fmla="*/ 1491121 h 1952296"/>
                <a:gd name="connsiteX161" fmla="*/ 3434963 w 4806563"/>
                <a:gd name="connsiteY161" fmla="*/ 1463291 h 1952296"/>
                <a:gd name="connsiteX162" fmla="*/ 3423036 w 4806563"/>
                <a:gd name="connsiteY162" fmla="*/ 1487145 h 1952296"/>
                <a:gd name="connsiteX163" fmla="*/ 3430988 w 4806563"/>
                <a:gd name="connsiteY163" fmla="*/ 1495096 h 1952296"/>
                <a:gd name="connsiteX164" fmla="*/ 3423036 w 4806563"/>
                <a:gd name="connsiteY164" fmla="*/ 1503048 h 1952296"/>
                <a:gd name="connsiteX165" fmla="*/ 3411110 w 4806563"/>
                <a:gd name="connsiteY165" fmla="*/ 1522926 h 1952296"/>
                <a:gd name="connsiteX166" fmla="*/ 3403158 w 4806563"/>
                <a:gd name="connsiteY166" fmla="*/ 1499072 h 1952296"/>
                <a:gd name="connsiteX167" fmla="*/ 3387256 w 4806563"/>
                <a:gd name="connsiteY167" fmla="*/ 1495096 h 1952296"/>
                <a:gd name="connsiteX168" fmla="*/ 3367377 w 4806563"/>
                <a:gd name="connsiteY168" fmla="*/ 1510999 h 1952296"/>
                <a:gd name="connsiteX169" fmla="*/ 3355450 w 4806563"/>
                <a:gd name="connsiteY169" fmla="*/ 1530877 h 1952296"/>
                <a:gd name="connsiteX170" fmla="*/ 3327621 w 4806563"/>
                <a:gd name="connsiteY170" fmla="*/ 1534853 h 1952296"/>
                <a:gd name="connsiteX171" fmla="*/ 3295816 w 4806563"/>
                <a:gd name="connsiteY171" fmla="*/ 1510999 h 1952296"/>
                <a:gd name="connsiteX172" fmla="*/ 3287864 w 4806563"/>
                <a:gd name="connsiteY172" fmla="*/ 1503048 h 1952296"/>
                <a:gd name="connsiteX173" fmla="*/ 3295816 w 4806563"/>
                <a:gd name="connsiteY173" fmla="*/ 1495096 h 1952296"/>
                <a:gd name="connsiteX174" fmla="*/ 3287864 w 4806563"/>
                <a:gd name="connsiteY174" fmla="*/ 1483169 h 1952296"/>
                <a:gd name="connsiteX175" fmla="*/ 3275937 w 4806563"/>
                <a:gd name="connsiteY175" fmla="*/ 1479194 h 1952296"/>
                <a:gd name="connsiteX176" fmla="*/ 3267986 w 4806563"/>
                <a:gd name="connsiteY176" fmla="*/ 1471242 h 1952296"/>
                <a:gd name="connsiteX177" fmla="*/ 3256059 w 4806563"/>
                <a:gd name="connsiteY177" fmla="*/ 1467267 h 1952296"/>
                <a:gd name="connsiteX178" fmla="*/ 3252083 w 4806563"/>
                <a:gd name="connsiteY178" fmla="*/ 1455340 h 1952296"/>
                <a:gd name="connsiteX179" fmla="*/ 3220278 w 4806563"/>
                <a:gd name="connsiteY179" fmla="*/ 1451364 h 1952296"/>
                <a:gd name="connsiteX180" fmla="*/ 3200400 w 4806563"/>
                <a:gd name="connsiteY180" fmla="*/ 1447388 h 1952296"/>
                <a:gd name="connsiteX181" fmla="*/ 3188473 w 4806563"/>
                <a:gd name="connsiteY181" fmla="*/ 1451364 h 1952296"/>
                <a:gd name="connsiteX182" fmla="*/ 3184497 w 4806563"/>
                <a:gd name="connsiteY182" fmla="*/ 1463291 h 1952296"/>
                <a:gd name="connsiteX183" fmla="*/ 3168595 w 4806563"/>
                <a:gd name="connsiteY183" fmla="*/ 1467267 h 1952296"/>
                <a:gd name="connsiteX184" fmla="*/ 3132814 w 4806563"/>
                <a:gd name="connsiteY184" fmla="*/ 1459315 h 1952296"/>
                <a:gd name="connsiteX185" fmla="*/ 3120887 w 4806563"/>
                <a:gd name="connsiteY185" fmla="*/ 1455340 h 1952296"/>
                <a:gd name="connsiteX186" fmla="*/ 3085106 w 4806563"/>
                <a:gd name="connsiteY186" fmla="*/ 1443413 h 1952296"/>
                <a:gd name="connsiteX187" fmla="*/ 3025471 w 4806563"/>
                <a:gd name="connsiteY187" fmla="*/ 1439437 h 1952296"/>
                <a:gd name="connsiteX188" fmla="*/ 3009569 w 4806563"/>
                <a:gd name="connsiteY188" fmla="*/ 1443413 h 1952296"/>
                <a:gd name="connsiteX189" fmla="*/ 2989690 w 4806563"/>
                <a:gd name="connsiteY189" fmla="*/ 1447388 h 1952296"/>
                <a:gd name="connsiteX190" fmla="*/ 2977763 w 4806563"/>
                <a:gd name="connsiteY190" fmla="*/ 1451364 h 1952296"/>
                <a:gd name="connsiteX191" fmla="*/ 2930056 w 4806563"/>
                <a:gd name="connsiteY191" fmla="*/ 1463291 h 1952296"/>
                <a:gd name="connsiteX192" fmla="*/ 2918129 w 4806563"/>
                <a:gd name="connsiteY192" fmla="*/ 1471242 h 1952296"/>
                <a:gd name="connsiteX193" fmla="*/ 2878372 w 4806563"/>
                <a:gd name="connsiteY193" fmla="*/ 1483169 h 1952296"/>
                <a:gd name="connsiteX194" fmla="*/ 2870421 w 4806563"/>
                <a:gd name="connsiteY194" fmla="*/ 1491121 h 1952296"/>
                <a:gd name="connsiteX195" fmla="*/ 2850543 w 4806563"/>
                <a:gd name="connsiteY195" fmla="*/ 1503048 h 1952296"/>
                <a:gd name="connsiteX196" fmla="*/ 2826689 w 4806563"/>
                <a:gd name="connsiteY196" fmla="*/ 1510999 h 1952296"/>
                <a:gd name="connsiteX197" fmla="*/ 2810786 w 4806563"/>
                <a:gd name="connsiteY197" fmla="*/ 1530877 h 1952296"/>
                <a:gd name="connsiteX198" fmla="*/ 2798859 w 4806563"/>
                <a:gd name="connsiteY198" fmla="*/ 1538828 h 1952296"/>
                <a:gd name="connsiteX199" fmla="*/ 2786932 w 4806563"/>
                <a:gd name="connsiteY199" fmla="*/ 1542804 h 1952296"/>
                <a:gd name="connsiteX200" fmla="*/ 2778981 w 4806563"/>
                <a:gd name="connsiteY200" fmla="*/ 1554731 h 1952296"/>
                <a:gd name="connsiteX201" fmla="*/ 2759103 w 4806563"/>
                <a:gd name="connsiteY201" fmla="*/ 1570634 h 1952296"/>
                <a:gd name="connsiteX202" fmla="*/ 2747176 w 4806563"/>
                <a:gd name="connsiteY202" fmla="*/ 1578585 h 1952296"/>
                <a:gd name="connsiteX203" fmla="*/ 2731273 w 4806563"/>
                <a:gd name="connsiteY203" fmla="*/ 1598463 h 1952296"/>
                <a:gd name="connsiteX204" fmla="*/ 2727297 w 4806563"/>
                <a:gd name="connsiteY204" fmla="*/ 1610390 h 1952296"/>
                <a:gd name="connsiteX205" fmla="*/ 2699468 w 4806563"/>
                <a:gd name="connsiteY205" fmla="*/ 1614366 h 1952296"/>
                <a:gd name="connsiteX206" fmla="*/ 2683565 w 4806563"/>
                <a:gd name="connsiteY206" fmla="*/ 1618341 h 1952296"/>
                <a:gd name="connsiteX207" fmla="*/ 2651760 w 4806563"/>
                <a:gd name="connsiteY207" fmla="*/ 1622317 h 1952296"/>
                <a:gd name="connsiteX208" fmla="*/ 2639833 w 4806563"/>
                <a:gd name="connsiteY208" fmla="*/ 1630268 h 1952296"/>
                <a:gd name="connsiteX209" fmla="*/ 2623930 w 4806563"/>
                <a:gd name="connsiteY209" fmla="*/ 1638220 h 1952296"/>
                <a:gd name="connsiteX210" fmla="*/ 2588150 w 4806563"/>
                <a:gd name="connsiteY210" fmla="*/ 1658098 h 1952296"/>
                <a:gd name="connsiteX211" fmla="*/ 2564296 w 4806563"/>
                <a:gd name="connsiteY211" fmla="*/ 1689903 h 1952296"/>
                <a:gd name="connsiteX212" fmla="*/ 2544417 w 4806563"/>
                <a:gd name="connsiteY212" fmla="*/ 1701830 h 1952296"/>
                <a:gd name="connsiteX213" fmla="*/ 2552369 w 4806563"/>
                <a:gd name="connsiteY213" fmla="*/ 1725684 h 1952296"/>
                <a:gd name="connsiteX214" fmla="*/ 2548393 w 4806563"/>
                <a:gd name="connsiteY214" fmla="*/ 1757489 h 1952296"/>
                <a:gd name="connsiteX215" fmla="*/ 2544417 w 4806563"/>
                <a:gd name="connsiteY215" fmla="*/ 1769416 h 1952296"/>
                <a:gd name="connsiteX216" fmla="*/ 2532490 w 4806563"/>
                <a:gd name="connsiteY216" fmla="*/ 1813148 h 1952296"/>
                <a:gd name="connsiteX217" fmla="*/ 2528515 w 4806563"/>
                <a:gd name="connsiteY217" fmla="*/ 1837002 h 1952296"/>
                <a:gd name="connsiteX218" fmla="*/ 2532490 w 4806563"/>
                <a:gd name="connsiteY218" fmla="*/ 1848929 h 1952296"/>
                <a:gd name="connsiteX219" fmla="*/ 2536466 w 4806563"/>
                <a:gd name="connsiteY219" fmla="*/ 1904588 h 1952296"/>
                <a:gd name="connsiteX220" fmla="*/ 2544417 w 4806563"/>
                <a:gd name="connsiteY220" fmla="*/ 1916515 h 1952296"/>
                <a:gd name="connsiteX221" fmla="*/ 2552369 w 4806563"/>
                <a:gd name="connsiteY221" fmla="*/ 1948321 h 1952296"/>
                <a:gd name="connsiteX222" fmla="*/ 2508636 w 4806563"/>
                <a:gd name="connsiteY222" fmla="*/ 1944345 h 1952296"/>
                <a:gd name="connsiteX223" fmla="*/ 2452977 w 4806563"/>
                <a:gd name="connsiteY223" fmla="*/ 1932418 h 1952296"/>
                <a:gd name="connsiteX224" fmla="*/ 2433099 w 4806563"/>
                <a:gd name="connsiteY224" fmla="*/ 1928442 h 1952296"/>
                <a:gd name="connsiteX225" fmla="*/ 2405270 w 4806563"/>
                <a:gd name="connsiteY225" fmla="*/ 1920491 h 1952296"/>
                <a:gd name="connsiteX226" fmla="*/ 2381416 w 4806563"/>
                <a:gd name="connsiteY226" fmla="*/ 1904588 h 1952296"/>
                <a:gd name="connsiteX227" fmla="*/ 2357562 w 4806563"/>
                <a:gd name="connsiteY227" fmla="*/ 1900613 h 1952296"/>
                <a:gd name="connsiteX228" fmla="*/ 2345635 w 4806563"/>
                <a:gd name="connsiteY228" fmla="*/ 1896637 h 1952296"/>
                <a:gd name="connsiteX229" fmla="*/ 2341659 w 4806563"/>
                <a:gd name="connsiteY229" fmla="*/ 1884710 h 1952296"/>
                <a:gd name="connsiteX230" fmla="*/ 2333708 w 4806563"/>
                <a:gd name="connsiteY230" fmla="*/ 1872783 h 1952296"/>
                <a:gd name="connsiteX231" fmla="*/ 2325756 w 4806563"/>
                <a:gd name="connsiteY231" fmla="*/ 1833027 h 1952296"/>
                <a:gd name="connsiteX232" fmla="*/ 2313830 w 4806563"/>
                <a:gd name="connsiteY232" fmla="*/ 1773392 h 1952296"/>
                <a:gd name="connsiteX233" fmla="*/ 2301903 w 4806563"/>
                <a:gd name="connsiteY233" fmla="*/ 1749538 h 1952296"/>
                <a:gd name="connsiteX234" fmla="*/ 2266122 w 4806563"/>
                <a:gd name="connsiteY234" fmla="*/ 1733635 h 1952296"/>
                <a:gd name="connsiteX235" fmla="*/ 2250219 w 4806563"/>
                <a:gd name="connsiteY235" fmla="*/ 1701830 h 1952296"/>
                <a:gd name="connsiteX236" fmla="*/ 2242268 w 4806563"/>
                <a:gd name="connsiteY236" fmla="*/ 1670025 h 1952296"/>
                <a:gd name="connsiteX237" fmla="*/ 2226365 w 4806563"/>
                <a:gd name="connsiteY237" fmla="*/ 1654122 h 1952296"/>
                <a:gd name="connsiteX238" fmla="*/ 2218414 w 4806563"/>
                <a:gd name="connsiteY238" fmla="*/ 1626293 h 1952296"/>
                <a:gd name="connsiteX239" fmla="*/ 2214438 w 4806563"/>
                <a:gd name="connsiteY239" fmla="*/ 1614366 h 1952296"/>
                <a:gd name="connsiteX240" fmla="*/ 2202511 w 4806563"/>
                <a:gd name="connsiteY240" fmla="*/ 1578585 h 1952296"/>
                <a:gd name="connsiteX241" fmla="*/ 2198536 w 4806563"/>
                <a:gd name="connsiteY241" fmla="*/ 1562682 h 1952296"/>
                <a:gd name="connsiteX242" fmla="*/ 2190584 w 4806563"/>
                <a:gd name="connsiteY242" fmla="*/ 1550755 h 1952296"/>
                <a:gd name="connsiteX243" fmla="*/ 2186609 w 4806563"/>
                <a:gd name="connsiteY243" fmla="*/ 1538828 h 1952296"/>
                <a:gd name="connsiteX244" fmla="*/ 2178657 w 4806563"/>
                <a:gd name="connsiteY244" fmla="*/ 1530877 h 1952296"/>
                <a:gd name="connsiteX245" fmla="*/ 2166730 w 4806563"/>
                <a:gd name="connsiteY245" fmla="*/ 1491121 h 1952296"/>
                <a:gd name="connsiteX246" fmla="*/ 2154803 w 4806563"/>
                <a:gd name="connsiteY246" fmla="*/ 1487145 h 1952296"/>
                <a:gd name="connsiteX247" fmla="*/ 2146852 w 4806563"/>
                <a:gd name="connsiteY247" fmla="*/ 1475218 h 1952296"/>
                <a:gd name="connsiteX248" fmla="*/ 2119023 w 4806563"/>
                <a:gd name="connsiteY248" fmla="*/ 1443413 h 1952296"/>
                <a:gd name="connsiteX249" fmla="*/ 2095169 w 4806563"/>
                <a:gd name="connsiteY249" fmla="*/ 1435461 h 1952296"/>
                <a:gd name="connsiteX250" fmla="*/ 2035534 w 4806563"/>
                <a:gd name="connsiteY250" fmla="*/ 1431486 h 1952296"/>
                <a:gd name="connsiteX251" fmla="*/ 2023607 w 4806563"/>
                <a:gd name="connsiteY251" fmla="*/ 1427510 h 1952296"/>
                <a:gd name="connsiteX252" fmla="*/ 2011680 w 4806563"/>
                <a:gd name="connsiteY252" fmla="*/ 1423534 h 1952296"/>
                <a:gd name="connsiteX253" fmla="*/ 1963972 w 4806563"/>
                <a:gd name="connsiteY253" fmla="*/ 1411608 h 1952296"/>
                <a:gd name="connsiteX254" fmla="*/ 1940118 w 4806563"/>
                <a:gd name="connsiteY254" fmla="*/ 1427510 h 1952296"/>
                <a:gd name="connsiteX255" fmla="*/ 1924216 w 4806563"/>
                <a:gd name="connsiteY255" fmla="*/ 1463291 h 1952296"/>
                <a:gd name="connsiteX256" fmla="*/ 1912289 w 4806563"/>
                <a:gd name="connsiteY256" fmla="*/ 1467267 h 1952296"/>
                <a:gd name="connsiteX257" fmla="*/ 1908313 w 4806563"/>
                <a:gd name="connsiteY257" fmla="*/ 1479194 h 1952296"/>
                <a:gd name="connsiteX258" fmla="*/ 1896386 w 4806563"/>
                <a:gd name="connsiteY258" fmla="*/ 1510999 h 1952296"/>
                <a:gd name="connsiteX259" fmla="*/ 1876508 w 4806563"/>
                <a:gd name="connsiteY259" fmla="*/ 1514974 h 1952296"/>
                <a:gd name="connsiteX260" fmla="*/ 1852654 w 4806563"/>
                <a:gd name="connsiteY260" fmla="*/ 1507023 h 1952296"/>
                <a:gd name="connsiteX261" fmla="*/ 1832776 w 4806563"/>
                <a:gd name="connsiteY261" fmla="*/ 1503048 h 1952296"/>
                <a:gd name="connsiteX262" fmla="*/ 1808922 w 4806563"/>
                <a:gd name="connsiteY262" fmla="*/ 1491121 h 1952296"/>
                <a:gd name="connsiteX263" fmla="*/ 1796995 w 4806563"/>
                <a:gd name="connsiteY263" fmla="*/ 1487145 h 1952296"/>
                <a:gd name="connsiteX264" fmla="*/ 1785068 w 4806563"/>
                <a:gd name="connsiteY264" fmla="*/ 1479194 h 1952296"/>
                <a:gd name="connsiteX265" fmla="*/ 1773141 w 4806563"/>
                <a:gd name="connsiteY265" fmla="*/ 1475218 h 1952296"/>
                <a:gd name="connsiteX266" fmla="*/ 1761214 w 4806563"/>
                <a:gd name="connsiteY266" fmla="*/ 1463291 h 1952296"/>
                <a:gd name="connsiteX267" fmla="*/ 1741336 w 4806563"/>
                <a:gd name="connsiteY267" fmla="*/ 1443413 h 1952296"/>
                <a:gd name="connsiteX268" fmla="*/ 1733384 w 4806563"/>
                <a:gd name="connsiteY268" fmla="*/ 1419559 h 1952296"/>
                <a:gd name="connsiteX269" fmla="*/ 1725433 w 4806563"/>
                <a:gd name="connsiteY269" fmla="*/ 1407632 h 1952296"/>
                <a:gd name="connsiteX270" fmla="*/ 1721457 w 4806563"/>
                <a:gd name="connsiteY270" fmla="*/ 1363900 h 1952296"/>
                <a:gd name="connsiteX271" fmla="*/ 1717482 w 4806563"/>
                <a:gd name="connsiteY271" fmla="*/ 1351973 h 1952296"/>
                <a:gd name="connsiteX272" fmla="*/ 1709530 w 4806563"/>
                <a:gd name="connsiteY272" fmla="*/ 1328119 h 1952296"/>
                <a:gd name="connsiteX273" fmla="*/ 1693628 w 4806563"/>
                <a:gd name="connsiteY273" fmla="*/ 1304265 h 1952296"/>
                <a:gd name="connsiteX274" fmla="*/ 1689652 w 4806563"/>
                <a:gd name="connsiteY274" fmla="*/ 1292338 h 1952296"/>
                <a:gd name="connsiteX275" fmla="*/ 1677725 w 4806563"/>
                <a:gd name="connsiteY275" fmla="*/ 1284387 h 1952296"/>
                <a:gd name="connsiteX276" fmla="*/ 1669774 w 4806563"/>
                <a:gd name="connsiteY276" fmla="*/ 1276435 h 1952296"/>
                <a:gd name="connsiteX277" fmla="*/ 1657847 w 4806563"/>
                <a:gd name="connsiteY277" fmla="*/ 1272460 h 1952296"/>
                <a:gd name="connsiteX278" fmla="*/ 1645920 w 4806563"/>
                <a:gd name="connsiteY278" fmla="*/ 1252581 h 1952296"/>
                <a:gd name="connsiteX279" fmla="*/ 1622066 w 4806563"/>
                <a:gd name="connsiteY279" fmla="*/ 1236679 h 1952296"/>
                <a:gd name="connsiteX280" fmla="*/ 1614115 w 4806563"/>
                <a:gd name="connsiteY280" fmla="*/ 1224752 h 1952296"/>
                <a:gd name="connsiteX281" fmla="*/ 1598212 w 4806563"/>
                <a:gd name="connsiteY281" fmla="*/ 1192947 h 1952296"/>
                <a:gd name="connsiteX282" fmla="*/ 1578334 w 4806563"/>
                <a:gd name="connsiteY282" fmla="*/ 1173068 h 1952296"/>
                <a:gd name="connsiteX283" fmla="*/ 1566407 w 4806563"/>
                <a:gd name="connsiteY283" fmla="*/ 1169093 h 1952296"/>
                <a:gd name="connsiteX284" fmla="*/ 1554480 w 4806563"/>
                <a:gd name="connsiteY284" fmla="*/ 1149214 h 1952296"/>
                <a:gd name="connsiteX285" fmla="*/ 1538577 w 4806563"/>
                <a:gd name="connsiteY285" fmla="*/ 1117409 h 1952296"/>
                <a:gd name="connsiteX286" fmla="*/ 1339795 w 4806563"/>
                <a:gd name="connsiteY286" fmla="*/ 1101507 h 1952296"/>
                <a:gd name="connsiteX287" fmla="*/ 1339795 w 4806563"/>
                <a:gd name="connsiteY287" fmla="*/ 1165117 h 1952296"/>
                <a:gd name="connsiteX288" fmla="*/ 1037645 w 4806563"/>
                <a:gd name="connsiteY288" fmla="*/ 1129336 h 1952296"/>
                <a:gd name="connsiteX289" fmla="*/ 644056 w 4806563"/>
                <a:gd name="connsiteY289" fmla="*/ 890797 h 1952296"/>
                <a:gd name="connsiteX290" fmla="*/ 659958 w 4806563"/>
                <a:gd name="connsiteY290" fmla="*/ 870919 h 1952296"/>
                <a:gd name="connsiteX291" fmla="*/ 397565 w 4806563"/>
                <a:gd name="connsiteY291" fmla="*/ 835138 h 1952296"/>
                <a:gd name="connsiteX292" fmla="*/ 401541 w 4806563"/>
                <a:gd name="connsiteY292" fmla="*/ 823211 h 1952296"/>
                <a:gd name="connsiteX293" fmla="*/ 405516 w 4806563"/>
                <a:gd name="connsiteY293" fmla="*/ 803333 h 1952296"/>
                <a:gd name="connsiteX294" fmla="*/ 401541 w 4806563"/>
                <a:gd name="connsiteY294" fmla="*/ 787430 h 1952296"/>
                <a:gd name="connsiteX295" fmla="*/ 397565 w 4806563"/>
                <a:gd name="connsiteY295" fmla="*/ 755625 h 1952296"/>
                <a:gd name="connsiteX296" fmla="*/ 389614 w 4806563"/>
                <a:gd name="connsiteY296" fmla="*/ 731771 h 1952296"/>
                <a:gd name="connsiteX297" fmla="*/ 381663 w 4806563"/>
                <a:gd name="connsiteY297" fmla="*/ 719844 h 1952296"/>
                <a:gd name="connsiteX298" fmla="*/ 353833 w 4806563"/>
                <a:gd name="connsiteY298" fmla="*/ 688039 h 1952296"/>
                <a:gd name="connsiteX299" fmla="*/ 341906 w 4806563"/>
                <a:gd name="connsiteY299" fmla="*/ 684063 h 1952296"/>
                <a:gd name="connsiteX300" fmla="*/ 329979 w 4806563"/>
                <a:gd name="connsiteY300" fmla="*/ 692014 h 1952296"/>
                <a:gd name="connsiteX301" fmla="*/ 294198 w 4806563"/>
                <a:gd name="connsiteY301" fmla="*/ 688039 h 1952296"/>
                <a:gd name="connsiteX302" fmla="*/ 302150 w 4806563"/>
                <a:gd name="connsiteY302" fmla="*/ 680088 h 1952296"/>
                <a:gd name="connsiteX303" fmla="*/ 290223 w 4806563"/>
                <a:gd name="connsiteY303" fmla="*/ 656234 h 1952296"/>
                <a:gd name="connsiteX304" fmla="*/ 250466 w 4806563"/>
                <a:gd name="connsiteY304" fmla="*/ 644307 h 1952296"/>
                <a:gd name="connsiteX305" fmla="*/ 234563 w 4806563"/>
                <a:gd name="connsiteY305" fmla="*/ 628404 h 1952296"/>
                <a:gd name="connsiteX306" fmla="*/ 222636 w 4806563"/>
                <a:gd name="connsiteY306" fmla="*/ 604550 h 1952296"/>
                <a:gd name="connsiteX307" fmla="*/ 202758 w 4806563"/>
                <a:gd name="connsiteY307" fmla="*/ 572745 h 1952296"/>
                <a:gd name="connsiteX308" fmla="*/ 174929 w 4806563"/>
                <a:gd name="connsiteY308" fmla="*/ 564794 h 1952296"/>
                <a:gd name="connsiteX309" fmla="*/ 143123 w 4806563"/>
                <a:gd name="connsiteY309" fmla="*/ 556842 h 1952296"/>
                <a:gd name="connsiteX310" fmla="*/ 119270 w 4806563"/>
                <a:gd name="connsiteY310" fmla="*/ 548891 h 1952296"/>
                <a:gd name="connsiteX311" fmla="*/ 107343 w 4806563"/>
                <a:gd name="connsiteY311" fmla="*/ 540940 h 1952296"/>
                <a:gd name="connsiteX312" fmla="*/ 95416 w 4806563"/>
                <a:gd name="connsiteY312" fmla="*/ 536964 h 1952296"/>
                <a:gd name="connsiteX313" fmla="*/ 91440 w 4806563"/>
                <a:gd name="connsiteY313" fmla="*/ 501183 h 1952296"/>
                <a:gd name="connsiteX314" fmla="*/ 95416 w 4806563"/>
                <a:gd name="connsiteY314" fmla="*/ 489256 h 1952296"/>
                <a:gd name="connsiteX315" fmla="*/ 99391 w 4806563"/>
                <a:gd name="connsiteY315" fmla="*/ 469378 h 1952296"/>
                <a:gd name="connsiteX316" fmla="*/ 103367 w 4806563"/>
                <a:gd name="connsiteY316" fmla="*/ 453475 h 1952296"/>
                <a:gd name="connsiteX317" fmla="*/ 95416 w 4806563"/>
                <a:gd name="connsiteY317" fmla="*/ 429621 h 1952296"/>
                <a:gd name="connsiteX318" fmla="*/ 79513 w 4806563"/>
                <a:gd name="connsiteY318" fmla="*/ 397816 h 1952296"/>
                <a:gd name="connsiteX319" fmla="*/ 67586 w 4806563"/>
                <a:gd name="connsiteY319" fmla="*/ 389865 h 1952296"/>
                <a:gd name="connsiteX320" fmla="*/ 59635 w 4806563"/>
                <a:gd name="connsiteY320" fmla="*/ 362035 h 1952296"/>
                <a:gd name="connsiteX321" fmla="*/ 51683 w 4806563"/>
                <a:gd name="connsiteY321" fmla="*/ 354084 h 1952296"/>
                <a:gd name="connsiteX322" fmla="*/ 43732 w 4806563"/>
                <a:gd name="connsiteY322" fmla="*/ 310352 h 1952296"/>
                <a:gd name="connsiteX323" fmla="*/ 39756 w 4806563"/>
                <a:gd name="connsiteY323" fmla="*/ 282522 h 1952296"/>
                <a:gd name="connsiteX324" fmla="*/ 27830 w 4806563"/>
                <a:gd name="connsiteY324" fmla="*/ 274571 h 1952296"/>
                <a:gd name="connsiteX325" fmla="*/ 23854 w 4806563"/>
                <a:gd name="connsiteY325" fmla="*/ 262644 h 1952296"/>
                <a:gd name="connsiteX326" fmla="*/ 19878 w 4806563"/>
                <a:gd name="connsiteY326" fmla="*/ 238790 h 1952296"/>
                <a:gd name="connsiteX327" fmla="*/ 23854 w 4806563"/>
                <a:gd name="connsiteY327" fmla="*/ 226863 h 1952296"/>
                <a:gd name="connsiteX328" fmla="*/ 27830 w 4806563"/>
                <a:gd name="connsiteY328" fmla="*/ 210961 h 1952296"/>
                <a:gd name="connsiteX329" fmla="*/ 39756 w 4806563"/>
                <a:gd name="connsiteY329" fmla="*/ 187107 h 1952296"/>
                <a:gd name="connsiteX330" fmla="*/ 31805 w 4806563"/>
                <a:gd name="connsiteY330" fmla="*/ 175180 h 1952296"/>
                <a:gd name="connsiteX331" fmla="*/ 19878 w 4806563"/>
                <a:gd name="connsiteY331" fmla="*/ 167228 h 1952296"/>
                <a:gd name="connsiteX332" fmla="*/ 11927 w 4806563"/>
                <a:gd name="connsiteY332" fmla="*/ 143374 h 1952296"/>
                <a:gd name="connsiteX333" fmla="*/ 0 w 4806563"/>
                <a:gd name="connsiteY333" fmla="*/ 111569 h 1952296"/>
                <a:gd name="connsiteX334" fmla="*/ 11927 w 4806563"/>
                <a:gd name="connsiteY334" fmla="*/ 95667 h 1952296"/>
                <a:gd name="connsiteX335" fmla="*/ 35781 w 4806563"/>
                <a:gd name="connsiteY335" fmla="*/ 71813 h 1952296"/>
                <a:gd name="connsiteX336" fmla="*/ 47708 w 4806563"/>
                <a:gd name="connsiteY336" fmla="*/ 67837 h 1952296"/>
                <a:gd name="connsiteX337" fmla="*/ 87464 w 4806563"/>
                <a:gd name="connsiteY337" fmla="*/ 43983 h 1952296"/>
                <a:gd name="connsiteX338" fmla="*/ 111318 w 4806563"/>
                <a:gd name="connsiteY338" fmla="*/ 36032 h 1952296"/>
                <a:gd name="connsiteX339" fmla="*/ 127221 w 4806563"/>
                <a:gd name="connsiteY339" fmla="*/ 32056 h 1952296"/>
                <a:gd name="connsiteX340" fmla="*/ 139148 w 4806563"/>
                <a:gd name="connsiteY340" fmla="*/ 28081 h 1952296"/>
                <a:gd name="connsiteX341" fmla="*/ 159026 w 4806563"/>
                <a:gd name="connsiteY341" fmla="*/ 24105 h 1952296"/>
                <a:gd name="connsiteX342" fmla="*/ 167535 w 4806563"/>
                <a:gd name="connsiteY342" fmla="*/ 19851 h 1952296"/>
                <a:gd name="connsiteX0" fmla="*/ 167535 w 4806563"/>
                <a:gd name="connsiteY0" fmla="*/ 19851 h 1952296"/>
                <a:gd name="connsiteX1" fmla="*/ 518800 w 4806563"/>
                <a:gd name="connsiteY1" fmla="*/ 13057 h 1952296"/>
                <a:gd name="connsiteX2" fmla="*/ 1625774 w 4806563"/>
                <a:gd name="connsiteY2" fmla="*/ 442180 h 1952296"/>
                <a:gd name="connsiteX3" fmla="*/ 2060969 w 4806563"/>
                <a:gd name="connsiteY3" fmla="*/ 964498 h 1952296"/>
                <a:gd name="connsiteX4" fmla="*/ 3469173 w 4806563"/>
                <a:gd name="connsiteY4" fmla="*/ 964498 h 1952296"/>
                <a:gd name="connsiteX5" fmla="*/ 3469173 w 4806563"/>
                <a:gd name="connsiteY5" fmla="*/ 698064 h 1952296"/>
                <a:gd name="connsiteX6" fmla="*/ 4047214 w 4806563"/>
                <a:gd name="connsiteY6" fmla="*/ 624428 h 1952296"/>
                <a:gd name="connsiteX7" fmla="*/ 4806563 w 4806563"/>
                <a:gd name="connsiteY7" fmla="*/ 572745 h 1952296"/>
                <a:gd name="connsiteX8" fmla="*/ 4802588 w 4806563"/>
                <a:gd name="connsiteY8" fmla="*/ 584672 h 1952296"/>
                <a:gd name="connsiteX9" fmla="*/ 4794636 w 4806563"/>
                <a:gd name="connsiteY9" fmla="*/ 592623 h 1952296"/>
                <a:gd name="connsiteX10" fmla="*/ 4770783 w 4806563"/>
                <a:gd name="connsiteY10" fmla="*/ 600574 h 1952296"/>
                <a:gd name="connsiteX11" fmla="*/ 4762831 w 4806563"/>
                <a:gd name="connsiteY11" fmla="*/ 608526 h 1952296"/>
                <a:gd name="connsiteX12" fmla="*/ 4742953 w 4806563"/>
                <a:gd name="connsiteY12" fmla="*/ 620453 h 1952296"/>
                <a:gd name="connsiteX13" fmla="*/ 4731026 w 4806563"/>
                <a:gd name="connsiteY13" fmla="*/ 624428 h 1952296"/>
                <a:gd name="connsiteX14" fmla="*/ 4723075 w 4806563"/>
                <a:gd name="connsiteY14" fmla="*/ 636355 h 1952296"/>
                <a:gd name="connsiteX15" fmla="*/ 4711148 w 4806563"/>
                <a:gd name="connsiteY15" fmla="*/ 648282 h 1952296"/>
                <a:gd name="connsiteX16" fmla="*/ 4691270 w 4806563"/>
                <a:gd name="connsiteY16" fmla="*/ 668161 h 1952296"/>
                <a:gd name="connsiteX17" fmla="*/ 4683318 w 4806563"/>
                <a:gd name="connsiteY17" fmla="*/ 692014 h 1952296"/>
                <a:gd name="connsiteX18" fmla="*/ 4667416 w 4806563"/>
                <a:gd name="connsiteY18" fmla="*/ 711893 h 1952296"/>
                <a:gd name="connsiteX19" fmla="*/ 4663440 w 4806563"/>
                <a:gd name="connsiteY19" fmla="*/ 723820 h 1952296"/>
                <a:gd name="connsiteX20" fmla="*/ 4611756 w 4806563"/>
                <a:gd name="connsiteY20" fmla="*/ 731771 h 1952296"/>
                <a:gd name="connsiteX21" fmla="*/ 4583927 w 4806563"/>
                <a:gd name="connsiteY21" fmla="*/ 743698 h 1952296"/>
                <a:gd name="connsiteX22" fmla="*/ 4575976 w 4806563"/>
                <a:gd name="connsiteY22" fmla="*/ 755625 h 1952296"/>
                <a:gd name="connsiteX23" fmla="*/ 4564049 w 4806563"/>
                <a:gd name="connsiteY23" fmla="*/ 795381 h 1952296"/>
                <a:gd name="connsiteX24" fmla="*/ 4552122 w 4806563"/>
                <a:gd name="connsiteY24" fmla="*/ 823211 h 1952296"/>
                <a:gd name="connsiteX25" fmla="*/ 4544170 w 4806563"/>
                <a:gd name="connsiteY25" fmla="*/ 831162 h 1952296"/>
                <a:gd name="connsiteX26" fmla="*/ 4528268 w 4806563"/>
                <a:gd name="connsiteY26" fmla="*/ 855016 h 1952296"/>
                <a:gd name="connsiteX27" fmla="*/ 4516341 w 4806563"/>
                <a:gd name="connsiteY27" fmla="*/ 858992 h 1952296"/>
                <a:gd name="connsiteX28" fmla="*/ 4508390 w 4806563"/>
                <a:gd name="connsiteY28" fmla="*/ 870919 h 1952296"/>
                <a:gd name="connsiteX29" fmla="*/ 4488511 w 4806563"/>
                <a:gd name="connsiteY29" fmla="*/ 886821 h 1952296"/>
                <a:gd name="connsiteX30" fmla="*/ 4480560 w 4806563"/>
                <a:gd name="connsiteY30" fmla="*/ 898748 h 1952296"/>
                <a:gd name="connsiteX31" fmla="*/ 4460682 w 4806563"/>
                <a:gd name="connsiteY31" fmla="*/ 914651 h 1952296"/>
                <a:gd name="connsiteX32" fmla="*/ 4436828 w 4806563"/>
                <a:gd name="connsiteY32" fmla="*/ 946456 h 1952296"/>
                <a:gd name="connsiteX33" fmla="*/ 4412974 w 4806563"/>
                <a:gd name="connsiteY33" fmla="*/ 954408 h 1952296"/>
                <a:gd name="connsiteX34" fmla="*/ 4401047 w 4806563"/>
                <a:gd name="connsiteY34" fmla="*/ 978261 h 1952296"/>
                <a:gd name="connsiteX35" fmla="*/ 4393096 w 4806563"/>
                <a:gd name="connsiteY35" fmla="*/ 990188 h 1952296"/>
                <a:gd name="connsiteX36" fmla="*/ 4385144 w 4806563"/>
                <a:gd name="connsiteY36" fmla="*/ 998140 h 1952296"/>
                <a:gd name="connsiteX37" fmla="*/ 4381169 w 4806563"/>
                <a:gd name="connsiteY37" fmla="*/ 1010067 h 1952296"/>
                <a:gd name="connsiteX38" fmla="*/ 4373217 w 4806563"/>
                <a:gd name="connsiteY38" fmla="*/ 1021994 h 1952296"/>
                <a:gd name="connsiteX39" fmla="*/ 4369242 w 4806563"/>
                <a:gd name="connsiteY39" fmla="*/ 1033921 h 1952296"/>
                <a:gd name="connsiteX40" fmla="*/ 4361290 w 4806563"/>
                <a:gd name="connsiteY40" fmla="*/ 1057774 h 1952296"/>
                <a:gd name="connsiteX41" fmla="*/ 4349363 w 4806563"/>
                <a:gd name="connsiteY41" fmla="*/ 1161141 h 1952296"/>
                <a:gd name="connsiteX42" fmla="*/ 4357315 w 4806563"/>
                <a:gd name="connsiteY42" fmla="*/ 1216801 h 1952296"/>
                <a:gd name="connsiteX43" fmla="*/ 4361290 w 4806563"/>
                <a:gd name="connsiteY43" fmla="*/ 1236679 h 1952296"/>
                <a:gd name="connsiteX44" fmla="*/ 4373217 w 4806563"/>
                <a:gd name="connsiteY44" fmla="*/ 1264508 h 1952296"/>
                <a:gd name="connsiteX45" fmla="*/ 4377193 w 4806563"/>
                <a:gd name="connsiteY45" fmla="*/ 1276435 h 1952296"/>
                <a:gd name="connsiteX46" fmla="*/ 4389120 w 4806563"/>
                <a:gd name="connsiteY46" fmla="*/ 1312216 h 1952296"/>
                <a:gd name="connsiteX47" fmla="*/ 4401047 w 4806563"/>
                <a:gd name="connsiteY47" fmla="*/ 1332094 h 1952296"/>
                <a:gd name="connsiteX48" fmla="*/ 4412974 w 4806563"/>
                <a:gd name="connsiteY48" fmla="*/ 1355948 h 1952296"/>
                <a:gd name="connsiteX49" fmla="*/ 4428876 w 4806563"/>
                <a:gd name="connsiteY49" fmla="*/ 1379802 h 1952296"/>
                <a:gd name="connsiteX50" fmla="*/ 4432852 w 4806563"/>
                <a:gd name="connsiteY50" fmla="*/ 1391729 h 1952296"/>
                <a:gd name="connsiteX51" fmla="*/ 4456706 w 4806563"/>
                <a:gd name="connsiteY51" fmla="*/ 1415583 h 1952296"/>
                <a:gd name="connsiteX52" fmla="*/ 4464657 w 4806563"/>
                <a:gd name="connsiteY52" fmla="*/ 1427510 h 1952296"/>
                <a:gd name="connsiteX53" fmla="*/ 4484536 w 4806563"/>
                <a:gd name="connsiteY53" fmla="*/ 1447388 h 1952296"/>
                <a:gd name="connsiteX54" fmla="*/ 4492487 w 4806563"/>
                <a:gd name="connsiteY54" fmla="*/ 1459315 h 1952296"/>
                <a:gd name="connsiteX55" fmla="*/ 4512365 w 4806563"/>
                <a:gd name="connsiteY55" fmla="*/ 1475218 h 1952296"/>
                <a:gd name="connsiteX56" fmla="*/ 4508390 w 4806563"/>
                <a:gd name="connsiteY56" fmla="*/ 1487145 h 1952296"/>
                <a:gd name="connsiteX57" fmla="*/ 4512365 w 4806563"/>
                <a:gd name="connsiteY57" fmla="*/ 1530877 h 1952296"/>
                <a:gd name="connsiteX58" fmla="*/ 4532243 w 4806563"/>
                <a:gd name="connsiteY58" fmla="*/ 1546780 h 1952296"/>
                <a:gd name="connsiteX59" fmla="*/ 4544170 w 4806563"/>
                <a:gd name="connsiteY59" fmla="*/ 1554731 h 1952296"/>
                <a:gd name="connsiteX60" fmla="*/ 4548146 w 4806563"/>
                <a:gd name="connsiteY60" fmla="*/ 1566658 h 1952296"/>
                <a:gd name="connsiteX61" fmla="*/ 4560073 w 4806563"/>
                <a:gd name="connsiteY61" fmla="*/ 1574609 h 1952296"/>
                <a:gd name="connsiteX62" fmla="*/ 4583927 w 4806563"/>
                <a:gd name="connsiteY62" fmla="*/ 1602439 h 1952296"/>
                <a:gd name="connsiteX63" fmla="*/ 4591878 w 4806563"/>
                <a:gd name="connsiteY63" fmla="*/ 1630268 h 1952296"/>
                <a:gd name="connsiteX64" fmla="*/ 4611756 w 4806563"/>
                <a:gd name="connsiteY64" fmla="*/ 1650147 h 1952296"/>
                <a:gd name="connsiteX65" fmla="*/ 4615732 w 4806563"/>
                <a:gd name="connsiteY65" fmla="*/ 1709781 h 1952296"/>
                <a:gd name="connsiteX66" fmla="*/ 4611756 w 4806563"/>
                <a:gd name="connsiteY66" fmla="*/ 1777368 h 1952296"/>
                <a:gd name="connsiteX67" fmla="*/ 4611756 w 4806563"/>
                <a:gd name="connsiteY67" fmla="*/ 1825075 h 1952296"/>
                <a:gd name="connsiteX68" fmla="*/ 4599830 w 4806563"/>
                <a:gd name="connsiteY68" fmla="*/ 1876759 h 1952296"/>
                <a:gd name="connsiteX69" fmla="*/ 4595854 w 4806563"/>
                <a:gd name="connsiteY69" fmla="*/ 1900613 h 1952296"/>
                <a:gd name="connsiteX70" fmla="*/ 4583927 w 4806563"/>
                <a:gd name="connsiteY70" fmla="*/ 1904588 h 1952296"/>
                <a:gd name="connsiteX71" fmla="*/ 4564049 w 4806563"/>
                <a:gd name="connsiteY71" fmla="*/ 1920491 h 1952296"/>
                <a:gd name="connsiteX72" fmla="*/ 4536219 w 4806563"/>
                <a:gd name="connsiteY72" fmla="*/ 1924467 h 1952296"/>
                <a:gd name="connsiteX73" fmla="*/ 4524292 w 4806563"/>
                <a:gd name="connsiteY73" fmla="*/ 1920491 h 1952296"/>
                <a:gd name="connsiteX74" fmla="*/ 4520316 w 4806563"/>
                <a:gd name="connsiteY74" fmla="*/ 1908564 h 1952296"/>
                <a:gd name="connsiteX75" fmla="*/ 4504414 w 4806563"/>
                <a:gd name="connsiteY75" fmla="*/ 1884710 h 1952296"/>
                <a:gd name="connsiteX76" fmla="*/ 4496463 w 4806563"/>
                <a:gd name="connsiteY76" fmla="*/ 1856881 h 1952296"/>
                <a:gd name="connsiteX77" fmla="*/ 4488511 w 4806563"/>
                <a:gd name="connsiteY77" fmla="*/ 1848929 h 1952296"/>
                <a:gd name="connsiteX78" fmla="*/ 4476584 w 4806563"/>
                <a:gd name="connsiteY78" fmla="*/ 1844954 h 1952296"/>
                <a:gd name="connsiteX79" fmla="*/ 4452730 w 4806563"/>
                <a:gd name="connsiteY79" fmla="*/ 1837002 h 1952296"/>
                <a:gd name="connsiteX80" fmla="*/ 4428876 w 4806563"/>
                <a:gd name="connsiteY80" fmla="*/ 1833027 h 1952296"/>
                <a:gd name="connsiteX81" fmla="*/ 4420925 w 4806563"/>
                <a:gd name="connsiteY81" fmla="*/ 1809173 h 1952296"/>
                <a:gd name="connsiteX82" fmla="*/ 4412974 w 4806563"/>
                <a:gd name="connsiteY82" fmla="*/ 1773392 h 1952296"/>
                <a:gd name="connsiteX83" fmla="*/ 4389120 w 4806563"/>
                <a:gd name="connsiteY83" fmla="*/ 1769416 h 1952296"/>
                <a:gd name="connsiteX84" fmla="*/ 4377193 w 4806563"/>
                <a:gd name="connsiteY84" fmla="*/ 1765441 h 1952296"/>
                <a:gd name="connsiteX85" fmla="*/ 4369242 w 4806563"/>
                <a:gd name="connsiteY85" fmla="*/ 1757489 h 1952296"/>
                <a:gd name="connsiteX86" fmla="*/ 4357315 w 4806563"/>
                <a:gd name="connsiteY86" fmla="*/ 1749538 h 1952296"/>
                <a:gd name="connsiteX87" fmla="*/ 4353339 w 4806563"/>
                <a:gd name="connsiteY87" fmla="*/ 1737611 h 1952296"/>
                <a:gd name="connsiteX88" fmla="*/ 4341412 w 4806563"/>
                <a:gd name="connsiteY88" fmla="*/ 1729660 h 1952296"/>
                <a:gd name="connsiteX89" fmla="*/ 4325510 w 4806563"/>
                <a:gd name="connsiteY89" fmla="*/ 1705806 h 1952296"/>
                <a:gd name="connsiteX90" fmla="*/ 4317558 w 4806563"/>
                <a:gd name="connsiteY90" fmla="*/ 1697854 h 1952296"/>
                <a:gd name="connsiteX91" fmla="*/ 4309607 w 4806563"/>
                <a:gd name="connsiteY91" fmla="*/ 1674001 h 1952296"/>
                <a:gd name="connsiteX92" fmla="*/ 4301656 w 4806563"/>
                <a:gd name="connsiteY92" fmla="*/ 1662074 h 1952296"/>
                <a:gd name="connsiteX93" fmla="*/ 4293704 w 4806563"/>
                <a:gd name="connsiteY93" fmla="*/ 1654122 h 1952296"/>
                <a:gd name="connsiteX94" fmla="*/ 4297680 w 4806563"/>
                <a:gd name="connsiteY94" fmla="*/ 1642195 h 1952296"/>
                <a:gd name="connsiteX95" fmla="*/ 4309607 w 4806563"/>
                <a:gd name="connsiteY95" fmla="*/ 1634244 h 1952296"/>
                <a:gd name="connsiteX96" fmla="*/ 4321534 w 4806563"/>
                <a:gd name="connsiteY96" fmla="*/ 1610390 h 1952296"/>
                <a:gd name="connsiteX97" fmla="*/ 4317558 w 4806563"/>
                <a:gd name="connsiteY97" fmla="*/ 1598463 h 1952296"/>
                <a:gd name="connsiteX98" fmla="*/ 4297680 w 4806563"/>
                <a:gd name="connsiteY98" fmla="*/ 1602439 h 1952296"/>
                <a:gd name="connsiteX99" fmla="*/ 4285753 w 4806563"/>
                <a:gd name="connsiteY99" fmla="*/ 1606414 h 1952296"/>
                <a:gd name="connsiteX100" fmla="*/ 4281777 w 4806563"/>
                <a:gd name="connsiteY100" fmla="*/ 1622317 h 1952296"/>
                <a:gd name="connsiteX101" fmla="*/ 4277802 w 4806563"/>
                <a:gd name="connsiteY101" fmla="*/ 1570634 h 1952296"/>
                <a:gd name="connsiteX102" fmla="*/ 4277802 w 4806563"/>
                <a:gd name="connsiteY102" fmla="*/ 1510999 h 1952296"/>
                <a:gd name="connsiteX103" fmla="*/ 4269850 w 4806563"/>
                <a:gd name="connsiteY103" fmla="*/ 1503048 h 1952296"/>
                <a:gd name="connsiteX104" fmla="*/ 4265875 w 4806563"/>
                <a:gd name="connsiteY104" fmla="*/ 1455340 h 1952296"/>
                <a:gd name="connsiteX105" fmla="*/ 4261899 w 4806563"/>
                <a:gd name="connsiteY105" fmla="*/ 1443413 h 1952296"/>
                <a:gd name="connsiteX106" fmla="*/ 4253948 w 4806563"/>
                <a:gd name="connsiteY106" fmla="*/ 1435461 h 1952296"/>
                <a:gd name="connsiteX107" fmla="*/ 4234070 w 4806563"/>
                <a:gd name="connsiteY107" fmla="*/ 1431486 h 1952296"/>
                <a:gd name="connsiteX108" fmla="*/ 4222143 w 4806563"/>
                <a:gd name="connsiteY108" fmla="*/ 1423534 h 1952296"/>
                <a:gd name="connsiteX109" fmla="*/ 4182386 w 4806563"/>
                <a:gd name="connsiteY109" fmla="*/ 1391729 h 1952296"/>
                <a:gd name="connsiteX110" fmla="*/ 4162508 w 4806563"/>
                <a:gd name="connsiteY110" fmla="*/ 1371851 h 1952296"/>
                <a:gd name="connsiteX111" fmla="*/ 4138654 w 4806563"/>
                <a:gd name="connsiteY111" fmla="*/ 1363900 h 1952296"/>
                <a:gd name="connsiteX112" fmla="*/ 4118776 w 4806563"/>
                <a:gd name="connsiteY112" fmla="*/ 1344021 h 1952296"/>
                <a:gd name="connsiteX113" fmla="*/ 4106849 w 4806563"/>
                <a:gd name="connsiteY113" fmla="*/ 1336070 h 1952296"/>
                <a:gd name="connsiteX114" fmla="*/ 4086970 w 4806563"/>
                <a:gd name="connsiteY114" fmla="*/ 1324143 h 1952296"/>
                <a:gd name="connsiteX115" fmla="*/ 4063116 w 4806563"/>
                <a:gd name="connsiteY115" fmla="*/ 1332094 h 1952296"/>
                <a:gd name="connsiteX116" fmla="*/ 4047214 w 4806563"/>
                <a:gd name="connsiteY116" fmla="*/ 1355948 h 1952296"/>
                <a:gd name="connsiteX117" fmla="*/ 4039263 w 4806563"/>
                <a:gd name="connsiteY117" fmla="*/ 1363900 h 1952296"/>
                <a:gd name="connsiteX118" fmla="*/ 4031311 w 4806563"/>
                <a:gd name="connsiteY118" fmla="*/ 1387754 h 1952296"/>
                <a:gd name="connsiteX119" fmla="*/ 4019384 w 4806563"/>
                <a:gd name="connsiteY119" fmla="*/ 1391729 h 1952296"/>
                <a:gd name="connsiteX120" fmla="*/ 3991555 w 4806563"/>
                <a:gd name="connsiteY120" fmla="*/ 1395705 h 1952296"/>
                <a:gd name="connsiteX121" fmla="*/ 3967701 w 4806563"/>
                <a:gd name="connsiteY121" fmla="*/ 1383778 h 1952296"/>
                <a:gd name="connsiteX122" fmla="*/ 3963725 w 4806563"/>
                <a:gd name="connsiteY122" fmla="*/ 1371851 h 1952296"/>
                <a:gd name="connsiteX123" fmla="*/ 3939871 w 4806563"/>
                <a:gd name="connsiteY123" fmla="*/ 1363900 h 1952296"/>
                <a:gd name="connsiteX124" fmla="*/ 3927944 w 4806563"/>
                <a:gd name="connsiteY124" fmla="*/ 1355948 h 1952296"/>
                <a:gd name="connsiteX125" fmla="*/ 3904090 w 4806563"/>
                <a:gd name="connsiteY125" fmla="*/ 1344021 h 1952296"/>
                <a:gd name="connsiteX126" fmla="*/ 3892163 w 4806563"/>
                <a:gd name="connsiteY126" fmla="*/ 1340046 h 1952296"/>
                <a:gd name="connsiteX127" fmla="*/ 3868310 w 4806563"/>
                <a:gd name="connsiteY127" fmla="*/ 1324143 h 1952296"/>
                <a:gd name="connsiteX128" fmla="*/ 3792772 w 4806563"/>
                <a:gd name="connsiteY128" fmla="*/ 1320168 h 1952296"/>
                <a:gd name="connsiteX129" fmla="*/ 3737113 w 4806563"/>
                <a:gd name="connsiteY129" fmla="*/ 1328119 h 1952296"/>
                <a:gd name="connsiteX130" fmla="*/ 3725186 w 4806563"/>
                <a:gd name="connsiteY130" fmla="*/ 1332094 h 1952296"/>
                <a:gd name="connsiteX131" fmla="*/ 3717235 w 4806563"/>
                <a:gd name="connsiteY131" fmla="*/ 1340046 h 1952296"/>
                <a:gd name="connsiteX132" fmla="*/ 3681454 w 4806563"/>
                <a:gd name="connsiteY132" fmla="*/ 1344021 h 1952296"/>
                <a:gd name="connsiteX133" fmla="*/ 3665551 w 4806563"/>
                <a:gd name="connsiteY133" fmla="*/ 1347997 h 1952296"/>
                <a:gd name="connsiteX134" fmla="*/ 3661576 w 4806563"/>
                <a:gd name="connsiteY134" fmla="*/ 1336070 h 1952296"/>
                <a:gd name="connsiteX135" fmla="*/ 3657600 w 4806563"/>
                <a:gd name="connsiteY135" fmla="*/ 1324143 h 1952296"/>
                <a:gd name="connsiteX136" fmla="*/ 3649649 w 4806563"/>
                <a:gd name="connsiteY136" fmla="*/ 1300289 h 1952296"/>
                <a:gd name="connsiteX137" fmla="*/ 3625795 w 4806563"/>
                <a:gd name="connsiteY137" fmla="*/ 1296314 h 1952296"/>
                <a:gd name="connsiteX138" fmla="*/ 3617843 w 4806563"/>
                <a:gd name="connsiteY138" fmla="*/ 1304265 h 1952296"/>
                <a:gd name="connsiteX139" fmla="*/ 3562184 w 4806563"/>
                <a:gd name="connsiteY139" fmla="*/ 1340046 h 1952296"/>
                <a:gd name="connsiteX140" fmla="*/ 3550257 w 4806563"/>
                <a:gd name="connsiteY140" fmla="*/ 1336070 h 1952296"/>
                <a:gd name="connsiteX141" fmla="*/ 3526403 w 4806563"/>
                <a:gd name="connsiteY141" fmla="*/ 1328119 h 1952296"/>
                <a:gd name="connsiteX142" fmla="*/ 3510501 w 4806563"/>
                <a:gd name="connsiteY142" fmla="*/ 1324143 h 1952296"/>
                <a:gd name="connsiteX143" fmla="*/ 3498574 w 4806563"/>
                <a:gd name="connsiteY143" fmla="*/ 1332094 h 1952296"/>
                <a:gd name="connsiteX144" fmla="*/ 3466769 w 4806563"/>
                <a:gd name="connsiteY144" fmla="*/ 1336070 h 1952296"/>
                <a:gd name="connsiteX145" fmla="*/ 3446890 w 4806563"/>
                <a:gd name="connsiteY145" fmla="*/ 1367875 h 1952296"/>
                <a:gd name="connsiteX146" fmla="*/ 3442915 w 4806563"/>
                <a:gd name="connsiteY146" fmla="*/ 1403656 h 1952296"/>
                <a:gd name="connsiteX147" fmla="*/ 3466769 w 4806563"/>
                <a:gd name="connsiteY147" fmla="*/ 1399681 h 1952296"/>
                <a:gd name="connsiteX148" fmla="*/ 3486647 w 4806563"/>
                <a:gd name="connsiteY148" fmla="*/ 1395705 h 1952296"/>
                <a:gd name="connsiteX149" fmla="*/ 3486647 w 4806563"/>
                <a:gd name="connsiteY149" fmla="*/ 1419559 h 1952296"/>
                <a:gd name="connsiteX150" fmla="*/ 3466769 w 4806563"/>
                <a:gd name="connsiteY150" fmla="*/ 1423534 h 1952296"/>
                <a:gd name="connsiteX151" fmla="*/ 3462793 w 4806563"/>
                <a:gd name="connsiteY151" fmla="*/ 1435461 h 1952296"/>
                <a:gd name="connsiteX152" fmla="*/ 3470744 w 4806563"/>
                <a:gd name="connsiteY152" fmla="*/ 1463291 h 1952296"/>
                <a:gd name="connsiteX153" fmla="*/ 3506525 w 4806563"/>
                <a:gd name="connsiteY153" fmla="*/ 1483169 h 1952296"/>
                <a:gd name="connsiteX154" fmla="*/ 3518452 w 4806563"/>
                <a:gd name="connsiteY154" fmla="*/ 1487145 h 1952296"/>
                <a:gd name="connsiteX155" fmla="*/ 3542306 w 4806563"/>
                <a:gd name="connsiteY155" fmla="*/ 1495096 h 1952296"/>
                <a:gd name="connsiteX156" fmla="*/ 3534355 w 4806563"/>
                <a:gd name="connsiteY156" fmla="*/ 1518950 h 1952296"/>
                <a:gd name="connsiteX157" fmla="*/ 3526403 w 4806563"/>
                <a:gd name="connsiteY157" fmla="*/ 1510999 h 1952296"/>
                <a:gd name="connsiteX158" fmla="*/ 3514476 w 4806563"/>
                <a:gd name="connsiteY158" fmla="*/ 1507023 h 1952296"/>
                <a:gd name="connsiteX159" fmla="*/ 3466769 w 4806563"/>
                <a:gd name="connsiteY159" fmla="*/ 1499072 h 1952296"/>
                <a:gd name="connsiteX160" fmla="*/ 3454842 w 4806563"/>
                <a:gd name="connsiteY160" fmla="*/ 1491121 h 1952296"/>
                <a:gd name="connsiteX161" fmla="*/ 3434963 w 4806563"/>
                <a:gd name="connsiteY161" fmla="*/ 1463291 h 1952296"/>
                <a:gd name="connsiteX162" fmla="*/ 3423036 w 4806563"/>
                <a:gd name="connsiteY162" fmla="*/ 1487145 h 1952296"/>
                <a:gd name="connsiteX163" fmla="*/ 3430988 w 4806563"/>
                <a:gd name="connsiteY163" fmla="*/ 1495096 h 1952296"/>
                <a:gd name="connsiteX164" fmla="*/ 3423036 w 4806563"/>
                <a:gd name="connsiteY164" fmla="*/ 1503048 h 1952296"/>
                <a:gd name="connsiteX165" fmla="*/ 3411110 w 4806563"/>
                <a:gd name="connsiteY165" fmla="*/ 1522926 h 1952296"/>
                <a:gd name="connsiteX166" fmla="*/ 3403158 w 4806563"/>
                <a:gd name="connsiteY166" fmla="*/ 1499072 h 1952296"/>
                <a:gd name="connsiteX167" fmla="*/ 3387256 w 4806563"/>
                <a:gd name="connsiteY167" fmla="*/ 1495096 h 1952296"/>
                <a:gd name="connsiteX168" fmla="*/ 3367377 w 4806563"/>
                <a:gd name="connsiteY168" fmla="*/ 1510999 h 1952296"/>
                <a:gd name="connsiteX169" fmla="*/ 3355450 w 4806563"/>
                <a:gd name="connsiteY169" fmla="*/ 1530877 h 1952296"/>
                <a:gd name="connsiteX170" fmla="*/ 3327621 w 4806563"/>
                <a:gd name="connsiteY170" fmla="*/ 1534853 h 1952296"/>
                <a:gd name="connsiteX171" fmla="*/ 3295816 w 4806563"/>
                <a:gd name="connsiteY171" fmla="*/ 1510999 h 1952296"/>
                <a:gd name="connsiteX172" fmla="*/ 3287864 w 4806563"/>
                <a:gd name="connsiteY172" fmla="*/ 1503048 h 1952296"/>
                <a:gd name="connsiteX173" fmla="*/ 3295816 w 4806563"/>
                <a:gd name="connsiteY173" fmla="*/ 1495096 h 1952296"/>
                <a:gd name="connsiteX174" fmla="*/ 3287864 w 4806563"/>
                <a:gd name="connsiteY174" fmla="*/ 1483169 h 1952296"/>
                <a:gd name="connsiteX175" fmla="*/ 3275937 w 4806563"/>
                <a:gd name="connsiteY175" fmla="*/ 1479194 h 1952296"/>
                <a:gd name="connsiteX176" fmla="*/ 3267986 w 4806563"/>
                <a:gd name="connsiteY176" fmla="*/ 1471242 h 1952296"/>
                <a:gd name="connsiteX177" fmla="*/ 3256059 w 4806563"/>
                <a:gd name="connsiteY177" fmla="*/ 1467267 h 1952296"/>
                <a:gd name="connsiteX178" fmla="*/ 3252083 w 4806563"/>
                <a:gd name="connsiteY178" fmla="*/ 1455340 h 1952296"/>
                <a:gd name="connsiteX179" fmla="*/ 3220278 w 4806563"/>
                <a:gd name="connsiteY179" fmla="*/ 1451364 h 1952296"/>
                <a:gd name="connsiteX180" fmla="*/ 3200400 w 4806563"/>
                <a:gd name="connsiteY180" fmla="*/ 1447388 h 1952296"/>
                <a:gd name="connsiteX181" fmla="*/ 3188473 w 4806563"/>
                <a:gd name="connsiteY181" fmla="*/ 1451364 h 1952296"/>
                <a:gd name="connsiteX182" fmla="*/ 3184497 w 4806563"/>
                <a:gd name="connsiteY182" fmla="*/ 1463291 h 1952296"/>
                <a:gd name="connsiteX183" fmla="*/ 3168595 w 4806563"/>
                <a:gd name="connsiteY183" fmla="*/ 1467267 h 1952296"/>
                <a:gd name="connsiteX184" fmla="*/ 3132814 w 4806563"/>
                <a:gd name="connsiteY184" fmla="*/ 1459315 h 1952296"/>
                <a:gd name="connsiteX185" fmla="*/ 3120887 w 4806563"/>
                <a:gd name="connsiteY185" fmla="*/ 1455340 h 1952296"/>
                <a:gd name="connsiteX186" fmla="*/ 3085106 w 4806563"/>
                <a:gd name="connsiteY186" fmla="*/ 1443413 h 1952296"/>
                <a:gd name="connsiteX187" fmla="*/ 3025471 w 4806563"/>
                <a:gd name="connsiteY187" fmla="*/ 1439437 h 1952296"/>
                <a:gd name="connsiteX188" fmla="*/ 3009569 w 4806563"/>
                <a:gd name="connsiteY188" fmla="*/ 1443413 h 1952296"/>
                <a:gd name="connsiteX189" fmla="*/ 2989690 w 4806563"/>
                <a:gd name="connsiteY189" fmla="*/ 1447388 h 1952296"/>
                <a:gd name="connsiteX190" fmla="*/ 2977763 w 4806563"/>
                <a:gd name="connsiteY190" fmla="*/ 1451364 h 1952296"/>
                <a:gd name="connsiteX191" fmla="*/ 2930056 w 4806563"/>
                <a:gd name="connsiteY191" fmla="*/ 1463291 h 1952296"/>
                <a:gd name="connsiteX192" fmla="*/ 2918129 w 4806563"/>
                <a:gd name="connsiteY192" fmla="*/ 1471242 h 1952296"/>
                <a:gd name="connsiteX193" fmla="*/ 2878372 w 4806563"/>
                <a:gd name="connsiteY193" fmla="*/ 1483169 h 1952296"/>
                <a:gd name="connsiteX194" fmla="*/ 2870421 w 4806563"/>
                <a:gd name="connsiteY194" fmla="*/ 1491121 h 1952296"/>
                <a:gd name="connsiteX195" fmla="*/ 2850543 w 4806563"/>
                <a:gd name="connsiteY195" fmla="*/ 1503048 h 1952296"/>
                <a:gd name="connsiteX196" fmla="*/ 2826689 w 4806563"/>
                <a:gd name="connsiteY196" fmla="*/ 1510999 h 1952296"/>
                <a:gd name="connsiteX197" fmla="*/ 2810786 w 4806563"/>
                <a:gd name="connsiteY197" fmla="*/ 1530877 h 1952296"/>
                <a:gd name="connsiteX198" fmla="*/ 2798859 w 4806563"/>
                <a:gd name="connsiteY198" fmla="*/ 1538828 h 1952296"/>
                <a:gd name="connsiteX199" fmla="*/ 2786932 w 4806563"/>
                <a:gd name="connsiteY199" fmla="*/ 1542804 h 1952296"/>
                <a:gd name="connsiteX200" fmla="*/ 2778981 w 4806563"/>
                <a:gd name="connsiteY200" fmla="*/ 1554731 h 1952296"/>
                <a:gd name="connsiteX201" fmla="*/ 2759103 w 4806563"/>
                <a:gd name="connsiteY201" fmla="*/ 1570634 h 1952296"/>
                <a:gd name="connsiteX202" fmla="*/ 2747176 w 4806563"/>
                <a:gd name="connsiteY202" fmla="*/ 1578585 h 1952296"/>
                <a:gd name="connsiteX203" fmla="*/ 2731273 w 4806563"/>
                <a:gd name="connsiteY203" fmla="*/ 1598463 h 1952296"/>
                <a:gd name="connsiteX204" fmla="*/ 2727297 w 4806563"/>
                <a:gd name="connsiteY204" fmla="*/ 1610390 h 1952296"/>
                <a:gd name="connsiteX205" fmla="*/ 2699468 w 4806563"/>
                <a:gd name="connsiteY205" fmla="*/ 1614366 h 1952296"/>
                <a:gd name="connsiteX206" fmla="*/ 2683565 w 4806563"/>
                <a:gd name="connsiteY206" fmla="*/ 1618341 h 1952296"/>
                <a:gd name="connsiteX207" fmla="*/ 2651760 w 4806563"/>
                <a:gd name="connsiteY207" fmla="*/ 1622317 h 1952296"/>
                <a:gd name="connsiteX208" fmla="*/ 2639833 w 4806563"/>
                <a:gd name="connsiteY208" fmla="*/ 1630268 h 1952296"/>
                <a:gd name="connsiteX209" fmla="*/ 2623930 w 4806563"/>
                <a:gd name="connsiteY209" fmla="*/ 1638220 h 1952296"/>
                <a:gd name="connsiteX210" fmla="*/ 2588150 w 4806563"/>
                <a:gd name="connsiteY210" fmla="*/ 1658098 h 1952296"/>
                <a:gd name="connsiteX211" fmla="*/ 2564296 w 4806563"/>
                <a:gd name="connsiteY211" fmla="*/ 1689903 h 1952296"/>
                <a:gd name="connsiteX212" fmla="*/ 2544417 w 4806563"/>
                <a:gd name="connsiteY212" fmla="*/ 1701830 h 1952296"/>
                <a:gd name="connsiteX213" fmla="*/ 2552369 w 4806563"/>
                <a:gd name="connsiteY213" fmla="*/ 1725684 h 1952296"/>
                <a:gd name="connsiteX214" fmla="*/ 2548393 w 4806563"/>
                <a:gd name="connsiteY214" fmla="*/ 1757489 h 1952296"/>
                <a:gd name="connsiteX215" fmla="*/ 2544417 w 4806563"/>
                <a:gd name="connsiteY215" fmla="*/ 1769416 h 1952296"/>
                <a:gd name="connsiteX216" fmla="*/ 2532490 w 4806563"/>
                <a:gd name="connsiteY216" fmla="*/ 1813148 h 1952296"/>
                <a:gd name="connsiteX217" fmla="*/ 2528515 w 4806563"/>
                <a:gd name="connsiteY217" fmla="*/ 1837002 h 1952296"/>
                <a:gd name="connsiteX218" fmla="*/ 2532490 w 4806563"/>
                <a:gd name="connsiteY218" fmla="*/ 1848929 h 1952296"/>
                <a:gd name="connsiteX219" fmla="*/ 2536466 w 4806563"/>
                <a:gd name="connsiteY219" fmla="*/ 1904588 h 1952296"/>
                <a:gd name="connsiteX220" fmla="*/ 2544417 w 4806563"/>
                <a:gd name="connsiteY220" fmla="*/ 1916515 h 1952296"/>
                <a:gd name="connsiteX221" fmla="*/ 2552369 w 4806563"/>
                <a:gd name="connsiteY221" fmla="*/ 1948321 h 1952296"/>
                <a:gd name="connsiteX222" fmla="*/ 2508636 w 4806563"/>
                <a:gd name="connsiteY222" fmla="*/ 1944345 h 1952296"/>
                <a:gd name="connsiteX223" fmla="*/ 2452977 w 4806563"/>
                <a:gd name="connsiteY223" fmla="*/ 1932418 h 1952296"/>
                <a:gd name="connsiteX224" fmla="*/ 2433099 w 4806563"/>
                <a:gd name="connsiteY224" fmla="*/ 1928442 h 1952296"/>
                <a:gd name="connsiteX225" fmla="*/ 2405270 w 4806563"/>
                <a:gd name="connsiteY225" fmla="*/ 1920491 h 1952296"/>
                <a:gd name="connsiteX226" fmla="*/ 2381416 w 4806563"/>
                <a:gd name="connsiteY226" fmla="*/ 1904588 h 1952296"/>
                <a:gd name="connsiteX227" fmla="*/ 2357562 w 4806563"/>
                <a:gd name="connsiteY227" fmla="*/ 1900613 h 1952296"/>
                <a:gd name="connsiteX228" fmla="*/ 2345635 w 4806563"/>
                <a:gd name="connsiteY228" fmla="*/ 1896637 h 1952296"/>
                <a:gd name="connsiteX229" fmla="*/ 2341659 w 4806563"/>
                <a:gd name="connsiteY229" fmla="*/ 1884710 h 1952296"/>
                <a:gd name="connsiteX230" fmla="*/ 2333708 w 4806563"/>
                <a:gd name="connsiteY230" fmla="*/ 1872783 h 1952296"/>
                <a:gd name="connsiteX231" fmla="*/ 2325756 w 4806563"/>
                <a:gd name="connsiteY231" fmla="*/ 1833027 h 1952296"/>
                <a:gd name="connsiteX232" fmla="*/ 2313830 w 4806563"/>
                <a:gd name="connsiteY232" fmla="*/ 1773392 h 1952296"/>
                <a:gd name="connsiteX233" fmla="*/ 2301903 w 4806563"/>
                <a:gd name="connsiteY233" fmla="*/ 1749538 h 1952296"/>
                <a:gd name="connsiteX234" fmla="*/ 2266122 w 4806563"/>
                <a:gd name="connsiteY234" fmla="*/ 1733635 h 1952296"/>
                <a:gd name="connsiteX235" fmla="*/ 2250219 w 4806563"/>
                <a:gd name="connsiteY235" fmla="*/ 1701830 h 1952296"/>
                <a:gd name="connsiteX236" fmla="*/ 2242268 w 4806563"/>
                <a:gd name="connsiteY236" fmla="*/ 1670025 h 1952296"/>
                <a:gd name="connsiteX237" fmla="*/ 2226365 w 4806563"/>
                <a:gd name="connsiteY237" fmla="*/ 1654122 h 1952296"/>
                <a:gd name="connsiteX238" fmla="*/ 2218414 w 4806563"/>
                <a:gd name="connsiteY238" fmla="*/ 1626293 h 1952296"/>
                <a:gd name="connsiteX239" fmla="*/ 2214438 w 4806563"/>
                <a:gd name="connsiteY239" fmla="*/ 1614366 h 1952296"/>
                <a:gd name="connsiteX240" fmla="*/ 2202511 w 4806563"/>
                <a:gd name="connsiteY240" fmla="*/ 1578585 h 1952296"/>
                <a:gd name="connsiteX241" fmla="*/ 2198536 w 4806563"/>
                <a:gd name="connsiteY241" fmla="*/ 1562682 h 1952296"/>
                <a:gd name="connsiteX242" fmla="*/ 2190584 w 4806563"/>
                <a:gd name="connsiteY242" fmla="*/ 1550755 h 1952296"/>
                <a:gd name="connsiteX243" fmla="*/ 2186609 w 4806563"/>
                <a:gd name="connsiteY243" fmla="*/ 1538828 h 1952296"/>
                <a:gd name="connsiteX244" fmla="*/ 2178657 w 4806563"/>
                <a:gd name="connsiteY244" fmla="*/ 1530877 h 1952296"/>
                <a:gd name="connsiteX245" fmla="*/ 2166730 w 4806563"/>
                <a:gd name="connsiteY245" fmla="*/ 1491121 h 1952296"/>
                <a:gd name="connsiteX246" fmla="*/ 2154803 w 4806563"/>
                <a:gd name="connsiteY246" fmla="*/ 1487145 h 1952296"/>
                <a:gd name="connsiteX247" fmla="*/ 2146852 w 4806563"/>
                <a:gd name="connsiteY247" fmla="*/ 1475218 h 1952296"/>
                <a:gd name="connsiteX248" fmla="*/ 2119023 w 4806563"/>
                <a:gd name="connsiteY248" fmla="*/ 1443413 h 1952296"/>
                <a:gd name="connsiteX249" fmla="*/ 2095169 w 4806563"/>
                <a:gd name="connsiteY249" fmla="*/ 1435461 h 1952296"/>
                <a:gd name="connsiteX250" fmla="*/ 2035534 w 4806563"/>
                <a:gd name="connsiteY250" fmla="*/ 1431486 h 1952296"/>
                <a:gd name="connsiteX251" fmla="*/ 2023607 w 4806563"/>
                <a:gd name="connsiteY251" fmla="*/ 1427510 h 1952296"/>
                <a:gd name="connsiteX252" fmla="*/ 2011680 w 4806563"/>
                <a:gd name="connsiteY252" fmla="*/ 1423534 h 1952296"/>
                <a:gd name="connsiteX253" fmla="*/ 1963972 w 4806563"/>
                <a:gd name="connsiteY253" fmla="*/ 1411608 h 1952296"/>
                <a:gd name="connsiteX254" fmla="*/ 1940118 w 4806563"/>
                <a:gd name="connsiteY254" fmla="*/ 1427510 h 1952296"/>
                <a:gd name="connsiteX255" fmla="*/ 1924216 w 4806563"/>
                <a:gd name="connsiteY255" fmla="*/ 1463291 h 1952296"/>
                <a:gd name="connsiteX256" fmla="*/ 1912289 w 4806563"/>
                <a:gd name="connsiteY256" fmla="*/ 1467267 h 1952296"/>
                <a:gd name="connsiteX257" fmla="*/ 1908313 w 4806563"/>
                <a:gd name="connsiteY257" fmla="*/ 1479194 h 1952296"/>
                <a:gd name="connsiteX258" fmla="*/ 1896386 w 4806563"/>
                <a:gd name="connsiteY258" fmla="*/ 1510999 h 1952296"/>
                <a:gd name="connsiteX259" fmla="*/ 1876508 w 4806563"/>
                <a:gd name="connsiteY259" fmla="*/ 1514974 h 1952296"/>
                <a:gd name="connsiteX260" fmla="*/ 1852654 w 4806563"/>
                <a:gd name="connsiteY260" fmla="*/ 1507023 h 1952296"/>
                <a:gd name="connsiteX261" fmla="*/ 1832776 w 4806563"/>
                <a:gd name="connsiteY261" fmla="*/ 1503048 h 1952296"/>
                <a:gd name="connsiteX262" fmla="*/ 1808922 w 4806563"/>
                <a:gd name="connsiteY262" fmla="*/ 1491121 h 1952296"/>
                <a:gd name="connsiteX263" fmla="*/ 1796995 w 4806563"/>
                <a:gd name="connsiteY263" fmla="*/ 1487145 h 1952296"/>
                <a:gd name="connsiteX264" fmla="*/ 1785068 w 4806563"/>
                <a:gd name="connsiteY264" fmla="*/ 1479194 h 1952296"/>
                <a:gd name="connsiteX265" fmla="*/ 1773141 w 4806563"/>
                <a:gd name="connsiteY265" fmla="*/ 1475218 h 1952296"/>
                <a:gd name="connsiteX266" fmla="*/ 1761214 w 4806563"/>
                <a:gd name="connsiteY266" fmla="*/ 1463291 h 1952296"/>
                <a:gd name="connsiteX267" fmla="*/ 1741336 w 4806563"/>
                <a:gd name="connsiteY267" fmla="*/ 1443413 h 1952296"/>
                <a:gd name="connsiteX268" fmla="*/ 1733384 w 4806563"/>
                <a:gd name="connsiteY268" fmla="*/ 1419559 h 1952296"/>
                <a:gd name="connsiteX269" fmla="*/ 1725433 w 4806563"/>
                <a:gd name="connsiteY269" fmla="*/ 1407632 h 1952296"/>
                <a:gd name="connsiteX270" fmla="*/ 1721457 w 4806563"/>
                <a:gd name="connsiteY270" fmla="*/ 1363900 h 1952296"/>
                <a:gd name="connsiteX271" fmla="*/ 1717482 w 4806563"/>
                <a:gd name="connsiteY271" fmla="*/ 1351973 h 1952296"/>
                <a:gd name="connsiteX272" fmla="*/ 1709530 w 4806563"/>
                <a:gd name="connsiteY272" fmla="*/ 1328119 h 1952296"/>
                <a:gd name="connsiteX273" fmla="*/ 1693628 w 4806563"/>
                <a:gd name="connsiteY273" fmla="*/ 1304265 h 1952296"/>
                <a:gd name="connsiteX274" fmla="*/ 1689652 w 4806563"/>
                <a:gd name="connsiteY274" fmla="*/ 1292338 h 1952296"/>
                <a:gd name="connsiteX275" fmla="*/ 1677725 w 4806563"/>
                <a:gd name="connsiteY275" fmla="*/ 1284387 h 1952296"/>
                <a:gd name="connsiteX276" fmla="*/ 1669774 w 4806563"/>
                <a:gd name="connsiteY276" fmla="*/ 1276435 h 1952296"/>
                <a:gd name="connsiteX277" fmla="*/ 1657847 w 4806563"/>
                <a:gd name="connsiteY277" fmla="*/ 1272460 h 1952296"/>
                <a:gd name="connsiteX278" fmla="*/ 1645920 w 4806563"/>
                <a:gd name="connsiteY278" fmla="*/ 1252581 h 1952296"/>
                <a:gd name="connsiteX279" fmla="*/ 1622066 w 4806563"/>
                <a:gd name="connsiteY279" fmla="*/ 1236679 h 1952296"/>
                <a:gd name="connsiteX280" fmla="*/ 1614115 w 4806563"/>
                <a:gd name="connsiteY280" fmla="*/ 1224752 h 1952296"/>
                <a:gd name="connsiteX281" fmla="*/ 1598212 w 4806563"/>
                <a:gd name="connsiteY281" fmla="*/ 1192947 h 1952296"/>
                <a:gd name="connsiteX282" fmla="*/ 1578334 w 4806563"/>
                <a:gd name="connsiteY282" fmla="*/ 1173068 h 1952296"/>
                <a:gd name="connsiteX283" fmla="*/ 1566407 w 4806563"/>
                <a:gd name="connsiteY283" fmla="*/ 1169093 h 1952296"/>
                <a:gd name="connsiteX284" fmla="*/ 1554480 w 4806563"/>
                <a:gd name="connsiteY284" fmla="*/ 1149214 h 1952296"/>
                <a:gd name="connsiteX285" fmla="*/ 1538577 w 4806563"/>
                <a:gd name="connsiteY285" fmla="*/ 1117409 h 1952296"/>
                <a:gd name="connsiteX286" fmla="*/ 1339795 w 4806563"/>
                <a:gd name="connsiteY286" fmla="*/ 1101507 h 1952296"/>
                <a:gd name="connsiteX287" fmla="*/ 1339795 w 4806563"/>
                <a:gd name="connsiteY287" fmla="*/ 1165117 h 1952296"/>
                <a:gd name="connsiteX288" fmla="*/ 1037645 w 4806563"/>
                <a:gd name="connsiteY288" fmla="*/ 1129336 h 1952296"/>
                <a:gd name="connsiteX289" fmla="*/ 644056 w 4806563"/>
                <a:gd name="connsiteY289" fmla="*/ 890797 h 1952296"/>
                <a:gd name="connsiteX290" fmla="*/ 659958 w 4806563"/>
                <a:gd name="connsiteY290" fmla="*/ 870919 h 1952296"/>
                <a:gd name="connsiteX291" fmla="*/ 397565 w 4806563"/>
                <a:gd name="connsiteY291" fmla="*/ 835138 h 1952296"/>
                <a:gd name="connsiteX292" fmla="*/ 401541 w 4806563"/>
                <a:gd name="connsiteY292" fmla="*/ 823211 h 1952296"/>
                <a:gd name="connsiteX293" fmla="*/ 405516 w 4806563"/>
                <a:gd name="connsiteY293" fmla="*/ 803333 h 1952296"/>
                <a:gd name="connsiteX294" fmla="*/ 401541 w 4806563"/>
                <a:gd name="connsiteY294" fmla="*/ 787430 h 1952296"/>
                <a:gd name="connsiteX295" fmla="*/ 397565 w 4806563"/>
                <a:gd name="connsiteY295" fmla="*/ 755625 h 1952296"/>
                <a:gd name="connsiteX296" fmla="*/ 389614 w 4806563"/>
                <a:gd name="connsiteY296" fmla="*/ 731771 h 1952296"/>
                <a:gd name="connsiteX297" fmla="*/ 381663 w 4806563"/>
                <a:gd name="connsiteY297" fmla="*/ 719844 h 1952296"/>
                <a:gd name="connsiteX298" fmla="*/ 353833 w 4806563"/>
                <a:gd name="connsiteY298" fmla="*/ 688039 h 1952296"/>
                <a:gd name="connsiteX299" fmla="*/ 341906 w 4806563"/>
                <a:gd name="connsiteY299" fmla="*/ 684063 h 1952296"/>
                <a:gd name="connsiteX300" fmla="*/ 329979 w 4806563"/>
                <a:gd name="connsiteY300" fmla="*/ 692014 h 1952296"/>
                <a:gd name="connsiteX301" fmla="*/ 294198 w 4806563"/>
                <a:gd name="connsiteY301" fmla="*/ 688039 h 1952296"/>
                <a:gd name="connsiteX302" fmla="*/ 302150 w 4806563"/>
                <a:gd name="connsiteY302" fmla="*/ 680088 h 1952296"/>
                <a:gd name="connsiteX303" fmla="*/ 290223 w 4806563"/>
                <a:gd name="connsiteY303" fmla="*/ 656234 h 1952296"/>
                <a:gd name="connsiteX304" fmla="*/ 250466 w 4806563"/>
                <a:gd name="connsiteY304" fmla="*/ 644307 h 1952296"/>
                <a:gd name="connsiteX305" fmla="*/ 234563 w 4806563"/>
                <a:gd name="connsiteY305" fmla="*/ 628404 h 1952296"/>
                <a:gd name="connsiteX306" fmla="*/ 222636 w 4806563"/>
                <a:gd name="connsiteY306" fmla="*/ 604550 h 1952296"/>
                <a:gd name="connsiteX307" fmla="*/ 202758 w 4806563"/>
                <a:gd name="connsiteY307" fmla="*/ 572745 h 1952296"/>
                <a:gd name="connsiteX308" fmla="*/ 174929 w 4806563"/>
                <a:gd name="connsiteY308" fmla="*/ 564794 h 1952296"/>
                <a:gd name="connsiteX309" fmla="*/ 143123 w 4806563"/>
                <a:gd name="connsiteY309" fmla="*/ 556842 h 1952296"/>
                <a:gd name="connsiteX310" fmla="*/ 119270 w 4806563"/>
                <a:gd name="connsiteY310" fmla="*/ 548891 h 1952296"/>
                <a:gd name="connsiteX311" fmla="*/ 107343 w 4806563"/>
                <a:gd name="connsiteY311" fmla="*/ 540940 h 1952296"/>
                <a:gd name="connsiteX312" fmla="*/ 95416 w 4806563"/>
                <a:gd name="connsiteY312" fmla="*/ 536964 h 1952296"/>
                <a:gd name="connsiteX313" fmla="*/ 91440 w 4806563"/>
                <a:gd name="connsiteY313" fmla="*/ 501183 h 1952296"/>
                <a:gd name="connsiteX314" fmla="*/ 95416 w 4806563"/>
                <a:gd name="connsiteY314" fmla="*/ 489256 h 1952296"/>
                <a:gd name="connsiteX315" fmla="*/ 99391 w 4806563"/>
                <a:gd name="connsiteY315" fmla="*/ 469378 h 1952296"/>
                <a:gd name="connsiteX316" fmla="*/ 103367 w 4806563"/>
                <a:gd name="connsiteY316" fmla="*/ 453475 h 1952296"/>
                <a:gd name="connsiteX317" fmla="*/ 95416 w 4806563"/>
                <a:gd name="connsiteY317" fmla="*/ 429621 h 1952296"/>
                <a:gd name="connsiteX318" fmla="*/ 79513 w 4806563"/>
                <a:gd name="connsiteY318" fmla="*/ 397816 h 1952296"/>
                <a:gd name="connsiteX319" fmla="*/ 67586 w 4806563"/>
                <a:gd name="connsiteY319" fmla="*/ 389865 h 1952296"/>
                <a:gd name="connsiteX320" fmla="*/ 59635 w 4806563"/>
                <a:gd name="connsiteY320" fmla="*/ 362035 h 1952296"/>
                <a:gd name="connsiteX321" fmla="*/ 51683 w 4806563"/>
                <a:gd name="connsiteY321" fmla="*/ 354084 h 1952296"/>
                <a:gd name="connsiteX322" fmla="*/ 43732 w 4806563"/>
                <a:gd name="connsiteY322" fmla="*/ 310352 h 1952296"/>
                <a:gd name="connsiteX323" fmla="*/ 39756 w 4806563"/>
                <a:gd name="connsiteY323" fmla="*/ 282522 h 1952296"/>
                <a:gd name="connsiteX324" fmla="*/ 27830 w 4806563"/>
                <a:gd name="connsiteY324" fmla="*/ 274571 h 1952296"/>
                <a:gd name="connsiteX325" fmla="*/ 23854 w 4806563"/>
                <a:gd name="connsiteY325" fmla="*/ 262644 h 1952296"/>
                <a:gd name="connsiteX326" fmla="*/ 19878 w 4806563"/>
                <a:gd name="connsiteY326" fmla="*/ 238790 h 1952296"/>
                <a:gd name="connsiteX327" fmla="*/ 23854 w 4806563"/>
                <a:gd name="connsiteY327" fmla="*/ 226863 h 1952296"/>
                <a:gd name="connsiteX328" fmla="*/ 27830 w 4806563"/>
                <a:gd name="connsiteY328" fmla="*/ 210961 h 1952296"/>
                <a:gd name="connsiteX329" fmla="*/ 39756 w 4806563"/>
                <a:gd name="connsiteY329" fmla="*/ 187107 h 1952296"/>
                <a:gd name="connsiteX330" fmla="*/ 31805 w 4806563"/>
                <a:gd name="connsiteY330" fmla="*/ 175180 h 1952296"/>
                <a:gd name="connsiteX331" fmla="*/ 19878 w 4806563"/>
                <a:gd name="connsiteY331" fmla="*/ 167228 h 1952296"/>
                <a:gd name="connsiteX332" fmla="*/ 11927 w 4806563"/>
                <a:gd name="connsiteY332" fmla="*/ 143374 h 1952296"/>
                <a:gd name="connsiteX333" fmla="*/ 0 w 4806563"/>
                <a:gd name="connsiteY333" fmla="*/ 111569 h 1952296"/>
                <a:gd name="connsiteX334" fmla="*/ 11927 w 4806563"/>
                <a:gd name="connsiteY334" fmla="*/ 95667 h 1952296"/>
                <a:gd name="connsiteX335" fmla="*/ 35781 w 4806563"/>
                <a:gd name="connsiteY335" fmla="*/ 71813 h 1952296"/>
                <a:gd name="connsiteX336" fmla="*/ 47708 w 4806563"/>
                <a:gd name="connsiteY336" fmla="*/ 67837 h 1952296"/>
                <a:gd name="connsiteX337" fmla="*/ 87464 w 4806563"/>
                <a:gd name="connsiteY337" fmla="*/ 43983 h 1952296"/>
                <a:gd name="connsiteX338" fmla="*/ 111318 w 4806563"/>
                <a:gd name="connsiteY338" fmla="*/ 36032 h 1952296"/>
                <a:gd name="connsiteX339" fmla="*/ 127221 w 4806563"/>
                <a:gd name="connsiteY339" fmla="*/ 32056 h 1952296"/>
                <a:gd name="connsiteX340" fmla="*/ 139148 w 4806563"/>
                <a:gd name="connsiteY340" fmla="*/ 28081 h 1952296"/>
                <a:gd name="connsiteX341" fmla="*/ 159026 w 4806563"/>
                <a:gd name="connsiteY341" fmla="*/ 24105 h 1952296"/>
                <a:gd name="connsiteX342" fmla="*/ 167535 w 4806563"/>
                <a:gd name="connsiteY342" fmla="*/ 19851 h 1952296"/>
                <a:gd name="connsiteX0" fmla="*/ 167535 w 4806563"/>
                <a:gd name="connsiteY0" fmla="*/ 19851 h 1952296"/>
                <a:gd name="connsiteX1" fmla="*/ 518800 w 4806563"/>
                <a:gd name="connsiteY1" fmla="*/ 13057 h 1952296"/>
                <a:gd name="connsiteX2" fmla="*/ 1625774 w 4806563"/>
                <a:gd name="connsiteY2" fmla="*/ 442180 h 1952296"/>
                <a:gd name="connsiteX3" fmla="*/ 2060969 w 4806563"/>
                <a:gd name="connsiteY3" fmla="*/ 964498 h 1952296"/>
                <a:gd name="connsiteX4" fmla="*/ 3469173 w 4806563"/>
                <a:gd name="connsiteY4" fmla="*/ 964498 h 1952296"/>
                <a:gd name="connsiteX5" fmla="*/ 3469173 w 4806563"/>
                <a:gd name="connsiteY5" fmla="*/ 698064 h 1952296"/>
                <a:gd name="connsiteX6" fmla="*/ 4047214 w 4806563"/>
                <a:gd name="connsiteY6" fmla="*/ 624428 h 1952296"/>
                <a:gd name="connsiteX7" fmla="*/ 4806563 w 4806563"/>
                <a:gd name="connsiteY7" fmla="*/ 572745 h 1952296"/>
                <a:gd name="connsiteX8" fmla="*/ 4802588 w 4806563"/>
                <a:gd name="connsiteY8" fmla="*/ 584672 h 1952296"/>
                <a:gd name="connsiteX9" fmla="*/ 4794636 w 4806563"/>
                <a:gd name="connsiteY9" fmla="*/ 592623 h 1952296"/>
                <a:gd name="connsiteX10" fmla="*/ 4770783 w 4806563"/>
                <a:gd name="connsiteY10" fmla="*/ 600574 h 1952296"/>
                <a:gd name="connsiteX11" fmla="*/ 4762831 w 4806563"/>
                <a:gd name="connsiteY11" fmla="*/ 608526 h 1952296"/>
                <a:gd name="connsiteX12" fmla="*/ 4742953 w 4806563"/>
                <a:gd name="connsiteY12" fmla="*/ 620453 h 1952296"/>
                <a:gd name="connsiteX13" fmla="*/ 4731026 w 4806563"/>
                <a:gd name="connsiteY13" fmla="*/ 624428 h 1952296"/>
                <a:gd name="connsiteX14" fmla="*/ 4723075 w 4806563"/>
                <a:gd name="connsiteY14" fmla="*/ 636355 h 1952296"/>
                <a:gd name="connsiteX15" fmla="*/ 4711148 w 4806563"/>
                <a:gd name="connsiteY15" fmla="*/ 648282 h 1952296"/>
                <a:gd name="connsiteX16" fmla="*/ 4691270 w 4806563"/>
                <a:gd name="connsiteY16" fmla="*/ 668161 h 1952296"/>
                <a:gd name="connsiteX17" fmla="*/ 4683318 w 4806563"/>
                <a:gd name="connsiteY17" fmla="*/ 692014 h 1952296"/>
                <a:gd name="connsiteX18" fmla="*/ 4667416 w 4806563"/>
                <a:gd name="connsiteY18" fmla="*/ 711893 h 1952296"/>
                <a:gd name="connsiteX19" fmla="*/ 4663440 w 4806563"/>
                <a:gd name="connsiteY19" fmla="*/ 723820 h 1952296"/>
                <a:gd name="connsiteX20" fmla="*/ 4611756 w 4806563"/>
                <a:gd name="connsiteY20" fmla="*/ 731771 h 1952296"/>
                <a:gd name="connsiteX21" fmla="*/ 4583927 w 4806563"/>
                <a:gd name="connsiteY21" fmla="*/ 743698 h 1952296"/>
                <a:gd name="connsiteX22" fmla="*/ 4575976 w 4806563"/>
                <a:gd name="connsiteY22" fmla="*/ 755625 h 1952296"/>
                <a:gd name="connsiteX23" fmla="*/ 4564049 w 4806563"/>
                <a:gd name="connsiteY23" fmla="*/ 795381 h 1952296"/>
                <a:gd name="connsiteX24" fmla="*/ 4552122 w 4806563"/>
                <a:gd name="connsiteY24" fmla="*/ 823211 h 1952296"/>
                <a:gd name="connsiteX25" fmla="*/ 4544170 w 4806563"/>
                <a:gd name="connsiteY25" fmla="*/ 831162 h 1952296"/>
                <a:gd name="connsiteX26" fmla="*/ 4528268 w 4806563"/>
                <a:gd name="connsiteY26" fmla="*/ 855016 h 1952296"/>
                <a:gd name="connsiteX27" fmla="*/ 4516341 w 4806563"/>
                <a:gd name="connsiteY27" fmla="*/ 858992 h 1952296"/>
                <a:gd name="connsiteX28" fmla="*/ 4508390 w 4806563"/>
                <a:gd name="connsiteY28" fmla="*/ 870919 h 1952296"/>
                <a:gd name="connsiteX29" fmla="*/ 4488511 w 4806563"/>
                <a:gd name="connsiteY29" fmla="*/ 886821 h 1952296"/>
                <a:gd name="connsiteX30" fmla="*/ 4480560 w 4806563"/>
                <a:gd name="connsiteY30" fmla="*/ 898748 h 1952296"/>
                <a:gd name="connsiteX31" fmla="*/ 4460682 w 4806563"/>
                <a:gd name="connsiteY31" fmla="*/ 914651 h 1952296"/>
                <a:gd name="connsiteX32" fmla="*/ 4436828 w 4806563"/>
                <a:gd name="connsiteY32" fmla="*/ 946456 h 1952296"/>
                <a:gd name="connsiteX33" fmla="*/ 4412974 w 4806563"/>
                <a:gd name="connsiteY33" fmla="*/ 954408 h 1952296"/>
                <a:gd name="connsiteX34" fmla="*/ 4401047 w 4806563"/>
                <a:gd name="connsiteY34" fmla="*/ 978261 h 1952296"/>
                <a:gd name="connsiteX35" fmla="*/ 4393096 w 4806563"/>
                <a:gd name="connsiteY35" fmla="*/ 990188 h 1952296"/>
                <a:gd name="connsiteX36" fmla="*/ 4385144 w 4806563"/>
                <a:gd name="connsiteY36" fmla="*/ 998140 h 1952296"/>
                <a:gd name="connsiteX37" fmla="*/ 4381169 w 4806563"/>
                <a:gd name="connsiteY37" fmla="*/ 1010067 h 1952296"/>
                <a:gd name="connsiteX38" fmla="*/ 4373217 w 4806563"/>
                <a:gd name="connsiteY38" fmla="*/ 1021994 h 1952296"/>
                <a:gd name="connsiteX39" fmla="*/ 4369242 w 4806563"/>
                <a:gd name="connsiteY39" fmla="*/ 1033921 h 1952296"/>
                <a:gd name="connsiteX40" fmla="*/ 4361290 w 4806563"/>
                <a:gd name="connsiteY40" fmla="*/ 1057774 h 1952296"/>
                <a:gd name="connsiteX41" fmla="*/ 4349363 w 4806563"/>
                <a:gd name="connsiteY41" fmla="*/ 1161141 h 1952296"/>
                <a:gd name="connsiteX42" fmla="*/ 4357315 w 4806563"/>
                <a:gd name="connsiteY42" fmla="*/ 1216801 h 1952296"/>
                <a:gd name="connsiteX43" fmla="*/ 4361290 w 4806563"/>
                <a:gd name="connsiteY43" fmla="*/ 1236679 h 1952296"/>
                <a:gd name="connsiteX44" fmla="*/ 4373217 w 4806563"/>
                <a:gd name="connsiteY44" fmla="*/ 1264508 h 1952296"/>
                <a:gd name="connsiteX45" fmla="*/ 4377193 w 4806563"/>
                <a:gd name="connsiteY45" fmla="*/ 1276435 h 1952296"/>
                <a:gd name="connsiteX46" fmla="*/ 4389120 w 4806563"/>
                <a:gd name="connsiteY46" fmla="*/ 1312216 h 1952296"/>
                <a:gd name="connsiteX47" fmla="*/ 4401047 w 4806563"/>
                <a:gd name="connsiteY47" fmla="*/ 1332094 h 1952296"/>
                <a:gd name="connsiteX48" fmla="*/ 4412974 w 4806563"/>
                <a:gd name="connsiteY48" fmla="*/ 1355948 h 1952296"/>
                <a:gd name="connsiteX49" fmla="*/ 4428876 w 4806563"/>
                <a:gd name="connsiteY49" fmla="*/ 1379802 h 1952296"/>
                <a:gd name="connsiteX50" fmla="*/ 4432852 w 4806563"/>
                <a:gd name="connsiteY50" fmla="*/ 1391729 h 1952296"/>
                <a:gd name="connsiteX51" fmla="*/ 4456706 w 4806563"/>
                <a:gd name="connsiteY51" fmla="*/ 1415583 h 1952296"/>
                <a:gd name="connsiteX52" fmla="*/ 4464657 w 4806563"/>
                <a:gd name="connsiteY52" fmla="*/ 1427510 h 1952296"/>
                <a:gd name="connsiteX53" fmla="*/ 4484536 w 4806563"/>
                <a:gd name="connsiteY53" fmla="*/ 1447388 h 1952296"/>
                <a:gd name="connsiteX54" fmla="*/ 4492487 w 4806563"/>
                <a:gd name="connsiteY54" fmla="*/ 1459315 h 1952296"/>
                <a:gd name="connsiteX55" fmla="*/ 4512365 w 4806563"/>
                <a:gd name="connsiteY55" fmla="*/ 1475218 h 1952296"/>
                <a:gd name="connsiteX56" fmla="*/ 4508390 w 4806563"/>
                <a:gd name="connsiteY56" fmla="*/ 1487145 h 1952296"/>
                <a:gd name="connsiteX57" fmla="*/ 4512365 w 4806563"/>
                <a:gd name="connsiteY57" fmla="*/ 1530877 h 1952296"/>
                <a:gd name="connsiteX58" fmla="*/ 4532243 w 4806563"/>
                <a:gd name="connsiteY58" fmla="*/ 1546780 h 1952296"/>
                <a:gd name="connsiteX59" fmla="*/ 4544170 w 4806563"/>
                <a:gd name="connsiteY59" fmla="*/ 1554731 h 1952296"/>
                <a:gd name="connsiteX60" fmla="*/ 4548146 w 4806563"/>
                <a:gd name="connsiteY60" fmla="*/ 1566658 h 1952296"/>
                <a:gd name="connsiteX61" fmla="*/ 4560073 w 4806563"/>
                <a:gd name="connsiteY61" fmla="*/ 1574609 h 1952296"/>
                <a:gd name="connsiteX62" fmla="*/ 4583927 w 4806563"/>
                <a:gd name="connsiteY62" fmla="*/ 1602439 h 1952296"/>
                <a:gd name="connsiteX63" fmla="*/ 4591878 w 4806563"/>
                <a:gd name="connsiteY63" fmla="*/ 1630268 h 1952296"/>
                <a:gd name="connsiteX64" fmla="*/ 4611756 w 4806563"/>
                <a:gd name="connsiteY64" fmla="*/ 1650147 h 1952296"/>
                <a:gd name="connsiteX65" fmla="*/ 4615732 w 4806563"/>
                <a:gd name="connsiteY65" fmla="*/ 1709781 h 1952296"/>
                <a:gd name="connsiteX66" fmla="*/ 4611756 w 4806563"/>
                <a:gd name="connsiteY66" fmla="*/ 1777368 h 1952296"/>
                <a:gd name="connsiteX67" fmla="*/ 4611756 w 4806563"/>
                <a:gd name="connsiteY67" fmla="*/ 1825075 h 1952296"/>
                <a:gd name="connsiteX68" fmla="*/ 4599830 w 4806563"/>
                <a:gd name="connsiteY68" fmla="*/ 1876759 h 1952296"/>
                <a:gd name="connsiteX69" fmla="*/ 4595854 w 4806563"/>
                <a:gd name="connsiteY69" fmla="*/ 1900613 h 1952296"/>
                <a:gd name="connsiteX70" fmla="*/ 4583927 w 4806563"/>
                <a:gd name="connsiteY70" fmla="*/ 1904588 h 1952296"/>
                <a:gd name="connsiteX71" fmla="*/ 4564049 w 4806563"/>
                <a:gd name="connsiteY71" fmla="*/ 1920491 h 1952296"/>
                <a:gd name="connsiteX72" fmla="*/ 4536219 w 4806563"/>
                <a:gd name="connsiteY72" fmla="*/ 1924467 h 1952296"/>
                <a:gd name="connsiteX73" fmla="*/ 4524292 w 4806563"/>
                <a:gd name="connsiteY73" fmla="*/ 1920491 h 1952296"/>
                <a:gd name="connsiteX74" fmla="*/ 4520316 w 4806563"/>
                <a:gd name="connsiteY74" fmla="*/ 1908564 h 1952296"/>
                <a:gd name="connsiteX75" fmla="*/ 4504414 w 4806563"/>
                <a:gd name="connsiteY75" fmla="*/ 1884710 h 1952296"/>
                <a:gd name="connsiteX76" fmla="*/ 4496463 w 4806563"/>
                <a:gd name="connsiteY76" fmla="*/ 1856881 h 1952296"/>
                <a:gd name="connsiteX77" fmla="*/ 4488511 w 4806563"/>
                <a:gd name="connsiteY77" fmla="*/ 1848929 h 1952296"/>
                <a:gd name="connsiteX78" fmla="*/ 4476584 w 4806563"/>
                <a:gd name="connsiteY78" fmla="*/ 1844954 h 1952296"/>
                <a:gd name="connsiteX79" fmla="*/ 4452730 w 4806563"/>
                <a:gd name="connsiteY79" fmla="*/ 1837002 h 1952296"/>
                <a:gd name="connsiteX80" fmla="*/ 4428876 w 4806563"/>
                <a:gd name="connsiteY80" fmla="*/ 1833027 h 1952296"/>
                <a:gd name="connsiteX81" fmla="*/ 4420925 w 4806563"/>
                <a:gd name="connsiteY81" fmla="*/ 1809173 h 1952296"/>
                <a:gd name="connsiteX82" fmla="*/ 4412974 w 4806563"/>
                <a:gd name="connsiteY82" fmla="*/ 1773392 h 1952296"/>
                <a:gd name="connsiteX83" fmla="*/ 4389120 w 4806563"/>
                <a:gd name="connsiteY83" fmla="*/ 1769416 h 1952296"/>
                <a:gd name="connsiteX84" fmla="*/ 4377193 w 4806563"/>
                <a:gd name="connsiteY84" fmla="*/ 1765441 h 1952296"/>
                <a:gd name="connsiteX85" fmla="*/ 4369242 w 4806563"/>
                <a:gd name="connsiteY85" fmla="*/ 1757489 h 1952296"/>
                <a:gd name="connsiteX86" fmla="*/ 4357315 w 4806563"/>
                <a:gd name="connsiteY86" fmla="*/ 1749538 h 1952296"/>
                <a:gd name="connsiteX87" fmla="*/ 4353339 w 4806563"/>
                <a:gd name="connsiteY87" fmla="*/ 1737611 h 1952296"/>
                <a:gd name="connsiteX88" fmla="*/ 4341412 w 4806563"/>
                <a:gd name="connsiteY88" fmla="*/ 1729660 h 1952296"/>
                <a:gd name="connsiteX89" fmla="*/ 4325510 w 4806563"/>
                <a:gd name="connsiteY89" fmla="*/ 1705806 h 1952296"/>
                <a:gd name="connsiteX90" fmla="*/ 4317558 w 4806563"/>
                <a:gd name="connsiteY90" fmla="*/ 1697854 h 1952296"/>
                <a:gd name="connsiteX91" fmla="*/ 4309607 w 4806563"/>
                <a:gd name="connsiteY91" fmla="*/ 1674001 h 1952296"/>
                <a:gd name="connsiteX92" fmla="*/ 4301656 w 4806563"/>
                <a:gd name="connsiteY92" fmla="*/ 1662074 h 1952296"/>
                <a:gd name="connsiteX93" fmla="*/ 4293704 w 4806563"/>
                <a:gd name="connsiteY93" fmla="*/ 1654122 h 1952296"/>
                <a:gd name="connsiteX94" fmla="*/ 4297680 w 4806563"/>
                <a:gd name="connsiteY94" fmla="*/ 1642195 h 1952296"/>
                <a:gd name="connsiteX95" fmla="*/ 4309607 w 4806563"/>
                <a:gd name="connsiteY95" fmla="*/ 1634244 h 1952296"/>
                <a:gd name="connsiteX96" fmla="*/ 4321534 w 4806563"/>
                <a:gd name="connsiteY96" fmla="*/ 1610390 h 1952296"/>
                <a:gd name="connsiteX97" fmla="*/ 4317558 w 4806563"/>
                <a:gd name="connsiteY97" fmla="*/ 1598463 h 1952296"/>
                <a:gd name="connsiteX98" fmla="*/ 4297680 w 4806563"/>
                <a:gd name="connsiteY98" fmla="*/ 1602439 h 1952296"/>
                <a:gd name="connsiteX99" fmla="*/ 4285753 w 4806563"/>
                <a:gd name="connsiteY99" fmla="*/ 1606414 h 1952296"/>
                <a:gd name="connsiteX100" fmla="*/ 4281777 w 4806563"/>
                <a:gd name="connsiteY100" fmla="*/ 1622317 h 1952296"/>
                <a:gd name="connsiteX101" fmla="*/ 4277802 w 4806563"/>
                <a:gd name="connsiteY101" fmla="*/ 1570634 h 1952296"/>
                <a:gd name="connsiteX102" fmla="*/ 4277802 w 4806563"/>
                <a:gd name="connsiteY102" fmla="*/ 1510999 h 1952296"/>
                <a:gd name="connsiteX103" fmla="*/ 4269850 w 4806563"/>
                <a:gd name="connsiteY103" fmla="*/ 1503048 h 1952296"/>
                <a:gd name="connsiteX104" fmla="*/ 4265875 w 4806563"/>
                <a:gd name="connsiteY104" fmla="*/ 1455340 h 1952296"/>
                <a:gd name="connsiteX105" fmla="*/ 4261899 w 4806563"/>
                <a:gd name="connsiteY105" fmla="*/ 1443413 h 1952296"/>
                <a:gd name="connsiteX106" fmla="*/ 4253948 w 4806563"/>
                <a:gd name="connsiteY106" fmla="*/ 1435461 h 1952296"/>
                <a:gd name="connsiteX107" fmla="*/ 4234070 w 4806563"/>
                <a:gd name="connsiteY107" fmla="*/ 1431486 h 1952296"/>
                <a:gd name="connsiteX108" fmla="*/ 4222143 w 4806563"/>
                <a:gd name="connsiteY108" fmla="*/ 1423534 h 1952296"/>
                <a:gd name="connsiteX109" fmla="*/ 4182386 w 4806563"/>
                <a:gd name="connsiteY109" fmla="*/ 1391729 h 1952296"/>
                <a:gd name="connsiteX110" fmla="*/ 4162508 w 4806563"/>
                <a:gd name="connsiteY110" fmla="*/ 1371851 h 1952296"/>
                <a:gd name="connsiteX111" fmla="*/ 4138654 w 4806563"/>
                <a:gd name="connsiteY111" fmla="*/ 1363900 h 1952296"/>
                <a:gd name="connsiteX112" fmla="*/ 4118776 w 4806563"/>
                <a:gd name="connsiteY112" fmla="*/ 1344021 h 1952296"/>
                <a:gd name="connsiteX113" fmla="*/ 4106849 w 4806563"/>
                <a:gd name="connsiteY113" fmla="*/ 1336070 h 1952296"/>
                <a:gd name="connsiteX114" fmla="*/ 4086970 w 4806563"/>
                <a:gd name="connsiteY114" fmla="*/ 1324143 h 1952296"/>
                <a:gd name="connsiteX115" fmla="*/ 4063116 w 4806563"/>
                <a:gd name="connsiteY115" fmla="*/ 1332094 h 1952296"/>
                <a:gd name="connsiteX116" fmla="*/ 4047214 w 4806563"/>
                <a:gd name="connsiteY116" fmla="*/ 1355948 h 1952296"/>
                <a:gd name="connsiteX117" fmla="*/ 4039263 w 4806563"/>
                <a:gd name="connsiteY117" fmla="*/ 1363900 h 1952296"/>
                <a:gd name="connsiteX118" fmla="*/ 4031311 w 4806563"/>
                <a:gd name="connsiteY118" fmla="*/ 1387754 h 1952296"/>
                <a:gd name="connsiteX119" fmla="*/ 4019384 w 4806563"/>
                <a:gd name="connsiteY119" fmla="*/ 1391729 h 1952296"/>
                <a:gd name="connsiteX120" fmla="*/ 3991555 w 4806563"/>
                <a:gd name="connsiteY120" fmla="*/ 1395705 h 1952296"/>
                <a:gd name="connsiteX121" fmla="*/ 3967701 w 4806563"/>
                <a:gd name="connsiteY121" fmla="*/ 1383778 h 1952296"/>
                <a:gd name="connsiteX122" fmla="*/ 3963725 w 4806563"/>
                <a:gd name="connsiteY122" fmla="*/ 1371851 h 1952296"/>
                <a:gd name="connsiteX123" fmla="*/ 3939871 w 4806563"/>
                <a:gd name="connsiteY123" fmla="*/ 1363900 h 1952296"/>
                <a:gd name="connsiteX124" fmla="*/ 3927944 w 4806563"/>
                <a:gd name="connsiteY124" fmla="*/ 1355948 h 1952296"/>
                <a:gd name="connsiteX125" fmla="*/ 3904090 w 4806563"/>
                <a:gd name="connsiteY125" fmla="*/ 1344021 h 1952296"/>
                <a:gd name="connsiteX126" fmla="*/ 3892163 w 4806563"/>
                <a:gd name="connsiteY126" fmla="*/ 1340046 h 1952296"/>
                <a:gd name="connsiteX127" fmla="*/ 3868310 w 4806563"/>
                <a:gd name="connsiteY127" fmla="*/ 1324143 h 1952296"/>
                <a:gd name="connsiteX128" fmla="*/ 3792772 w 4806563"/>
                <a:gd name="connsiteY128" fmla="*/ 1320168 h 1952296"/>
                <a:gd name="connsiteX129" fmla="*/ 3737113 w 4806563"/>
                <a:gd name="connsiteY129" fmla="*/ 1328119 h 1952296"/>
                <a:gd name="connsiteX130" fmla="*/ 3725186 w 4806563"/>
                <a:gd name="connsiteY130" fmla="*/ 1332094 h 1952296"/>
                <a:gd name="connsiteX131" fmla="*/ 3717235 w 4806563"/>
                <a:gd name="connsiteY131" fmla="*/ 1340046 h 1952296"/>
                <a:gd name="connsiteX132" fmla="*/ 3681454 w 4806563"/>
                <a:gd name="connsiteY132" fmla="*/ 1344021 h 1952296"/>
                <a:gd name="connsiteX133" fmla="*/ 3665551 w 4806563"/>
                <a:gd name="connsiteY133" fmla="*/ 1347997 h 1952296"/>
                <a:gd name="connsiteX134" fmla="*/ 3661576 w 4806563"/>
                <a:gd name="connsiteY134" fmla="*/ 1336070 h 1952296"/>
                <a:gd name="connsiteX135" fmla="*/ 3657600 w 4806563"/>
                <a:gd name="connsiteY135" fmla="*/ 1324143 h 1952296"/>
                <a:gd name="connsiteX136" fmla="*/ 3649649 w 4806563"/>
                <a:gd name="connsiteY136" fmla="*/ 1300289 h 1952296"/>
                <a:gd name="connsiteX137" fmla="*/ 3625795 w 4806563"/>
                <a:gd name="connsiteY137" fmla="*/ 1296314 h 1952296"/>
                <a:gd name="connsiteX138" fmla="*/ 3617843 w 4806563"/>
                <a:gd name="connsiteY138" fmla="*/ 1304265 h 1952296"/>
                <a:gd name="connsiteX139" fmla="*/ 3562184 w 4806563"/>
                <a:gd name="connsiteY139" fmla="*/ 1340046 h 1952296"/>
                <a:gd name="connsiteX140" fmla="*/ 3550257 w 4806563"/>
                <a:gd name="connsiteY140" fmla="*/ 1336070 h 1952296"/>
                <a:gd name="connsiteX141" fmla="*/ 3526403 w 4806563"/>
                <a:gd name="connsiteY141" fmla="*/ 1328119 h 1952296"/>
                <a:gd name="connsiteX142" fmla="*/ 3510501 w 4806563"/>
                <a:gd name="connsiteY142" fmla="*/ 1324143 h 1952296"/>
                <a:gd name="connsiteX143" fmla="*/ 3498574 w 4806563"/>
                <a:gd name="connsiteY143" fmla="*/ 1332094 h 1952296"/>
                <a:gd name="connsiteX144" fmla="*/ 3466769 w 4806563"/>
                <a:gd name="connsiteY144" fmla="*/ 1336070 h 1952296"/>
                <a:gd name="connsiteX145" fmla="*/ 3446890 w 4806563"/>
                <a:gd name="connsiteY145" fmla="*/ 1367875 h 1952296"/>
                <a:gd name="connsiteX146" fmla="*/ 3442915 w 4806563"/>
                <a:gd name="connsiteY146" fmla="*/ 1403656 h 1952296"/>
                <a:gd name="connsiteX147" fmla="*/ 3466769 w 4806563"/>
                <a:gd name="connsiteY147" fmla="*/ 1399681 h 1952296"/>
                <a:gd name="connsiteX148" fmla="*/ 3486647 w 4806563"/>
                <a:gd name="connsiteY148" fmla="*/ 1395705 h 1952296"/>
                <a:gd name="connsiteX149" fmla="*/ 3486647 w 4806563"/>
                <a:gd name="connsiteY149" fmla="*/ 1419559 h 1952296"/>
                <a:gd name="connsiteX150" fmla="*/ 3466769 w 4806563"/>
                <a:gd name="connsiteY150" fmla="*/ 1423534 h 1952296"/>
                <a:gd name="connsiteX151" fmla="*/ 3462793 w 4806563"/>
                <a:gd name="connsiteY151" fmla="*/ 1435461 h 1952296"/>
                <a:gd name="connsiteX152" fmla="*/ 3470744 w 4806563"/>
                <a:gd name="connsiteY152" fmla="*/ 1463291 h 1952296"/>
                <a:gd name="connsiteX153" fmla="*/ 3506525 w 4806563"/>
                <a:gd name="connsiteY153" fmla="*/ 1483169 h 1952296"/>
                <a:gd name="connsiteX154" fmla="*/ 3518452 w 4806563"/>
                <a:gd name="connsiteY154" fmla="*/ 1487145 h 1952296"/>
                <a:gd name="connsiteX155" fmla="*/ 3542306 w 4806563"/>
                <a:gd name="connsiteY155" fmla="*/ 1495096 h 1952296"/>
                <a:gd name="connsiteX156" fmla="*/ 3534355 w 4806563"/>
                <a:gd name="connsiteY156" fmla="*/ 1518950 h 1952296"/>
                <a:gd name="connsiteX157" fmla="*/ 3526403 w 4806563"/>
                <a:gd name="connsiteY157" fmla="*/ 1510999 h 1952296"/>
                <a:gd name="connsiteX158" fmla="*/ 3514476 w 4806563"/>
                <a:gd name="connsiteY158" fmla="*/ 1507023 h 1952296"/>
                <a:gd name="connsiteX159" fmla="*/ 3466769 w 4806563"/>
                <a:gd name="connsiteY159" fmla="*/ 1499072 h 1952296"/>
                <a:gd name="connsiteX160" fmla="*/ 3454842 w 4806563"/>
                <a:gd name="connsiteY160" fmla="*/ 1491121 h 1952296"/>
                <a:gd name="connsiteX161" fmla="*/ 3434963 w 4806563"/>
                <a:gd name="connsiteY161" fmla="*/ 1463291 h 1952296"/>
                <a:gd name="connsiteX162" fmla="*/ 3423036 w 4806563"/>
                <a:gd name="connsiteY162" fmla="*/ 1487145 h 1952296"/>
                <a:gd name="connsiteX163" fmla="*/ 3430988 w 4806563"/>
                <a:gd name="connsiteY163" fmla="*/ 1495096 h 1952296"/>
                <a:gd name="connsiteX164" fmla="*/ 3423036 w 4806563"/>
                <a:gd name="connsiteY164" fmla="*/ 1503048 h 1952296"/>
                <a:gd name="connsiteX165" fmla="*/ 3411110 w 4806563"/>
                <a:gd name="connsiteY165" fmla="*/ 1522926 h 1952296"/>
                <a:gd name="connsiteX166" fmla="*/ 3403158 w 4806563"/>
                <a:gd name="connsiteY166" fmla="*/ 1499072 h 1952296"/>
                <a:gd name="connsiteX167" fmla="*/ 3387256 w 4806563"/>
                <a:gd name="connsiteY167" fmla="*/ 1495096 h 1952296"/>
                <a:gd name="connsiteX168" fmla="*/ 3367377 w 4806563"/>
                <a:gd name="connsiteY168" fmla="*/ 1510999 h 1952296"/>
                <a:gd name="connsiteX169" fmla="*/ 3355450 w 4806563"/>
                <a:gd name="connsiteY169" fmla="*/ 1530877 h 1952296"/>
                <a:gd name="connsiteX170" fmla="*/ 3327621 w 4806563"/>
                <a:gd name="connsiteY170" fmla="*/ 1534853 h 1952296"/>
                <a:gd name="connsiteX171" fmla="*/ 3295816 w 4806563"/>
                <a:gd name="connsiteY171" fmla="*/ 1510999 h 1952296"/>
                <a:gd name="connsiteX172" fmla="*/ 3287864 w 4806563"/>
                <a:gd name="connsiteY172" fmla="*/ 1503048 h 1952296"/>
                <a:gd name="connsiteX173" fmla="*/ 3295816 w 4806563"/>
                <a:gd name="connsiteY173" fmla="*/ 1495096 h 1952296"/>
                <a:gd name="connsiteX174" fmla="*/ 3287864 w 4806563"/>
                <a:gd name="connsiteY174" fmla="*/ 1483169 h 1952296"/>
                <a:gd name="connsiteX175" fmla="*/ 3275937 w 4806563"/>
                <a:gd name="connsiteY175" fmla="*/ 1479194 h 1952296"/>
                <a:gd name="connsiteX176" fmla="*/ 3267986 w 4806563"/>
                <a:gd name="connsiteY176" fmla="*/ 1471242 h 1952296"/>
                <a:gd name="connsiteX177" fmla="*/ 3256059 w 4806563"/>
                <a:gd name="connsiteY177" fmla="*/ 1467267 h 1952296"/>
                <a:gd name="connsiteX178" fmla="*/ 3252083 w 4806563"/>
                <a:gd name="connsiteY178" fmla="*/ 1455340 h 1952296"/>
                <a:gd name="connsiteX179" fmla="*/ 3220278 w 4806563"/>
                <a:gd name="connsiteY179" fmla="*/ 1451364 h 1952296"/>
                <a:gd name="connsiteX180" fmla="*/ 3200400 w 4806563"/>
                <a:gd name="connsiteY180" fmla="*/ 1447388 h 1952296"/>
                <a:gd name="connsiteX181" fmla="*/ 3188473 w 4806563"/>
                <a:gd name="connsiteY181" fmla="*/ 1451364 h 1952296"/>
                <a:gd name="connsiteX182" fmla="*/ 3184497 w 4806563"/>
                <a:gd name="connsiteY182" fmla="*/ 1463291 h 1952296"/>
                <a:gd name="connsiteX183" fmla="*/ 3168595 w 4806563"/>
                <a:gd name="connsiteY183" fmla="*/ 1467267 h 1952296"/>
                <a:gd name="connsiteX184" fmla="*/ 3132814 w 4806563"/>
                <a:gd name="connsiteY184" fmla="*/ 1459315 h 1952296"/>
                <a:gd name="connsiteX185" fmla="*/ 3120887 w 4806563"/>
                <a:gd name="connsiteY185" fmla="*/ 1455340 h 1952296"/>
                <a:gd name="connsiteX186" fmla="*/ 3085106 w 4806563"/>
                <a:gd name="connsiteY186" fmla="*/ 1443413 h 1952296"/>
                <a:gd name="connsiteX187" fmla="*/ 3025471 w 4806563"/>
                <a:gd name="connsiteY187" fmla="*/ 1439437 h 1952296"/>
                <a:gd name="connsiteX188" fmla="*/ 3009569 w 4806563"/>
                <a:gd name="connsiteY188" fmla="*/ 1443413 h 1952296"/>
                <a:gd name="connsiteX189" fmla="*/ 2989690 w 4806563"/>
                <a:gd name="connsiteY189" fmla="*/ 1447388 h 1952296"/>
                <a:gd name="connsiteX190" fmla="*/ 2977763 w 4806563"/>
                <a:gd name="connsiteY190" fmla="*/ 1451364 h 1952296"/>
                <a:gd name="connsiteX191" fmla="*/ 2930056 w 4806563"/>
                <a:gd name="connsiteY191" fmla="*/ 1463291 h 1952296"/>
                <a:gd name="connsiteX192" fmla="*/ 2918129 w 4806563"/>
                <a:gd name="connsiteY192" fmla="*/ 1471242 h 1952296"/>
                <a:gd name="connsiteX193" fmla="*/ 2878372 w 4806563"/>
                <a:gd name="connsiteY193" fmla="*/ 1483169 h 1952296"/>
                <a:gd name="connsiteX194" fmla="*/ 2870421 w 4806563"/>
                <a:gd name="connsiteY194" fmla="*/ 1491121 h 1952296"/>
                <a:gd name="connsiteX195" fmla="*/ 2850543 w 4806563"/>
                <a:gd name="connsiteY195" fmla="*/ 1503048 h 1952296"/>
                <a:gd name="connsiteX196" fmla="*/ 2826689 w 4806563"/>
                <a:gd name="connsiteY196" fmla="*/ 1510999 h 1952296"/>
                <a:gd name="connsiteX197" fmla="*/ 2810786 w 4806563"/>
                <a:gd name="connsiteY197" fmla="*/ 1530877 h 1952296"/>
                <a:gd name="connsiteX198" fmla="*/ 2798859 w 4806563"/>
                <a:gd name="connsiteY198" fmla="*/ 1538828 h 1952296"/>
                <a:gd name="connsiteX199" fmla="*/ 2786932 w 4806563"/>
                <a:gd name="connsiteY199" fmla="*/ 1542804 h 1952296"/>
                <a:gd name="connsiteX200" fmla="*/ 2778981 w 4806563"/>
                <a:gd name="connsiteY200" fmla="*/ 1554731 h 1952296"/>
                <a:gd name="connsiteX201" fmla="*/ 2759103 w 4806563"/>
                <a:gd name="connsiteY201" fmla="*/ 1570634 h 1952296"/>
                <a:gd name="connsiteX202" fmla="*/ 2747176 w 4806563"/>
                <a:gd name="connsiteY202" fmla="*/ 1578585 h 1952296"/>
                <a:gd name="connsiteX203" fmla="*/ 2731273 w 4806563"/>
                <a:gd name="connsiteY203" fmla="*/ 1598463 h 1952296"/>
                <a:gd name="connsiteX204" fmla="*/ 2727297 w 4806563"/>
                <a:gd name="connsiteY204" fmla="*/ 1610390 h 1952296"/>
                <a:gd name="connsiteX205" fmla="*/ 2699468 w 4806563"/>
                <a:gd name="connsiteY205" fmla="*/ 1614366 h 1952296"/>
                <a:gd name="connsiteX206" fmla="*/ 2683565 w 4806563"/>
                <a:gd name="connsiteY206" fmla="*/ 1618341 h 1952296"/>
                <a:gd name="connsiteX207" fmla="*/ 2651760 w 4806563"/>
                <a:gd name="connsiteY207" fmla="*/ 1622317 h 1952296"/>
                <a:gd name="connsiteX208" fmla="*/ 2639833 w 4806563"/>
                <a:gd name="connsiteY208" fmla="*/ 1630268 h 1952296"/>
                <a:gd name="connsiteX209" fmla="*/ 2623930 w 4806563"/>
                <a:gd name="connsiteY209" fmla="*/ 1638220 h 1952296"/>
                <a:gd name="connsiteX210" fmla="*/ 2588150 w 4806563"/>
                <a:gd name="connsiteY210" fmla="*/ 1658098 h 1952296"/>
                <a:gd name="connsiteX211" fmla="*/ 2564296 w 4806563"/>
                <a:gd name="connsiteY211" fmla="*/ 1689903 h 1952296"/>
                <a:gd name="connsiteX212" fmla="*/ 2544417 w 4806563"/>
                <a:gd name="connsiteY212" fmla="*/ 1701830 h 1952296"/>
                <a:gd name="connsiteX213" fmla="*/ 2552369 w 4806563"/>
                <a:gd name="connsiteY213" fmla="*/ 1725684 h 1952296"/>
                <a:gd name="connsiteX214" fmla="*/ 2548393 w 4806563"/>
                <a:gd name="connsiteY214" fmla="*/ 1757489 h 1952296"/>
                <a:gd name="connsiteX215" fmla="*/ 2544417 w 4806563"/>
                <a:gd name="connsiteY215" fmla="*/ 1769416 h 1952296"/>
                <a:gd name="connsiteX216" fmla="*/ 2532490 w 4806563"/>
                <a:gd name="connsiteY216" fmla="*/ 1813148 h 1952296"/>
                <a:gd name="connsiteX217" fmla="*/ 2528515 w 4806563"/>
                <a:gd name="connsiteY217" fmla="*/ 1837002 h 1952296"/>
                <a:gd name="connsiteX218" fmla="*/ 2532490 w 4806563"/>
                <a:gd name="connsiteY218" fmla="*/ 1848929 h 1952296"/>
                <a:gd name="connsiteX219" fmla="*/ 2536466 w 4806563"/>
                <a:gd name="connsiteY219" fmla="*/ 1904588 h 1952296"/>
                <a:gd name="connsiteX220" fmla="*/ 2544417 w 4806563"/>
                <a:gd name="connsiteY220" fmla="*/ 1916515 h 1952296"/>
                <a:gd name="connsiteX221" fmla="*/ 2552369 w 4806563"/>
                <a:gd name="connsiteY221" fmla="*/ 1948321 h 1952296"/>
                <a:gd name="connsiteX222" fmla="*/ 2508636 w 4806563"/>
                <a:gd name="connsiteY222" fmla="*/ 1944345 h 1952296"/>
                <a:gd name="connsiteX223" fmla="*/ 2452977 w 4806563"/>
                <a:gd name="connsiteY223" fmla="*/ 1932418 h 1952296"/>
                <a:gd name="connsiteX224" fmla="*/ 2433099 w 4806563"/>
                <a:gd name="connsiteY224" fmla="*/ 1928442 h 1952296"/>
                <a:gd name="connsiteX225" fmla="*/ 2405270 w 4806563"/>
                <a:gd name="connsiteY225" fmla="*/ 1920491 h 1952296"/>
                <a:gd name="connsiteX226" fmla="*/ 2381416 w 4806563"/>
                <a:gd name="connsiteY226" fmla="*/ 1904588 h 1952296"/>
                <a:gd name="connsiteX227" fmla="*/ 2357562 w 4806563"/>
                <a:gd name="connsiteY227" fmla="*/ 1900613 h 1952296"/>
                <a:gd name="connsiteX228" fmla="*/ 2345635 w 4806563"/>
                <a:gd name="connsiteY228" fmla="*/ 1896637 h 1952296"/>
                <a:gd name="connsiteX229" fmla="*/ 2341659 w 4806563"/>
                <a:gd name="connsiteY229" fmla="*/ 1884710 h 1952296"/>
                <a:gd name="connsiteX230" fmla="*/ 2333708 w 4806563"/>
                <a:gd name="connsiteY230" fmla="*/ 1872783 h 1952296"/>
                <a:gd name="connsiteX231" fmla="*/ 2325756 w 4806563"/>
                <a:gd name="connsiteY231" fmla="*/ 1833027 h 1952296"/>
                <a:gd name="connsiteX232" fmla="*/ 2313830 w 4806563"/>
                <a:gd name="connsiteY232" fmla="*/ 1773392 h 1952296"/>
                <a:gd name="connsiteX233" fmla="*/ 2301903 w 4806563"/>
                <a:gd name="connsiteY233" fmla="*/ 1749538 h 1952296"/>
                <a:gd name="connsiteX234" fmla="*/ 2266122 w 4806563"/>
                <a:gd name="connsiteY234" fmla="*/ 1733635 h 1952296"/>
                <a:gd name="connsiteX235" fmla="*/ 2250219 w 4806563"/>
                <a:gd name="connsiteY235" fmla="*/ 1701830 h 1952296"/>
                <a:gd name="connsiteX236" fmla="*/ 2242268 w 4806563"/>
                <a:gd name="connsiteY236" fmla="*/ 1670025 h 1952296"/>
                <a:gd name="connsiteX237" fmla="*/ 2226365 w 4806563"/>
                <a:gd name="connsiteY237" fmla="*/ 1654122 h 1952296"/>
                <a:gd name="connsiteX238" fmla="*/ 2218414 w 4806563"/>
                <a:gd name="connsiteY238" fmla="*/ 1626293 h 1952296"/>
                <a:gd name="connsiteX239" fmla="*/ 2214438 w 4806563"/>
                <a:gd name="connsiteY239" fmla="*/ 1614366 h 1952296"/>
                <a:gd name="connsiteX240" fmla="*/ 2202511 w 4806563"/>
                <a:gd name="connsiteY240" fmla="*/ 1578585 h 1952296"/>
                <a:gd name="connsiteX241" fmla="*/ 2198536 w 4806563"/>
                <a:gd name="connsiteY241" fmla="*/ 1562682 h 1952296"/>
                <a:gd name="connsiteX242" fmla="*/ 2190584 w 4806563"/>
                <a:gd name="connsiteY242" fmla="*/ 1550755 h 1952296"/>
                <a:gd name="connsiteX243" fmla="*/ 2186609 w 4806563"/>
                <a:gd name="connsiteY243" fmla="*/ 1538828 h 1952296"/>
                <a:gd name="connsiteX244" fmla="*/ 2178657 w 4806563"/>
                <a:gd name="connsiteY244" fmla="*/ 1530877 h 1952296"/>
                <a:gd name="connsiteX245" fmla="*/ 2166730 w 4806563"/>
                <a:gd name="connsiteY245" fmla="*/ 1491121 h 1952296"/>
                <a:gd name="connsiteX246" fmla="*/ 2154803 w 4806563"/>
                <a:gd name="connsiteY246" fmla="*/ 1487145 h 1952296"/>
                <a:gd name="connsiteX247" fmla="*/ 2146852 w 4806563"/>
                <a:gd name="connsiteY247" fmla="*/ 1475218 h 1952296"/>
                <a:gd name="connsiteX248" fmla="*/ 2119023 w 4806563"/>
                <a:gd name="connsiteY248" fmla="*/ 1443413 h 1952296"/>
                <a:gd name="connsiteX249" fmla="*/ 2095169 w 4806563"/>
                <a:gd name="connsiteY249" fmla="*/ 1435461 h 1952296"/>
                <a:gd name="connsiteX250" fmla="*/ 2035534 w 4806563"/>
                <a:gd name="connsiteY250" fmla="*/ 1431486 h 1952296"/>
                <a:gd name="connsiteX251" fmla="*/ 2023607 w 4806563"/>
                <a:gd name="connsiteY251" fmla="*/ 1427510 h 1952296"/>
                <a:gd name="connsiteX252" fmla="*/ 2011680 w 4806563"/>
                <a:gd name="connsiteY252" fmla="*/ 1423534 h 1952296"/>
                <a:gd name="connsiteX253" fmla="*/ 1963972 w 4806563"/>
                <a:gd name="connsiteY253" fmla="*/ 1411608 h 1952296"/>
                <a:gd name="connsiteX254" fmla="*/ 1940118 w 4806563"/>
                <a:gd name="connsiteY254" fmla="*/ 1427510 h 1952296"/>
                <a:gd name="connsiteX255" fmla="*/ 1924216 w 4806563"/>
                <a:gd name="connsiteY255" fmla="*/ 1463291 h 1952296"/>
                <a:gd name="connsiteX256" fmla="*/ 1912289 w 4806563"/>
                <a:gd name="connsiteY256" fmla="*/ 1467267 h 1952296"/>
                <a:gd name="connsiteX257" fmla="*/ 1908313 w 4806563"/>
                <a:gd name="connsiteY257" fmla="*/ 1479194 h 1952296"/>
                <a:gd name="connsiteX258" fmla="*/ 1896386 w 4806563"/>
                <a:gd name="connsiteY258" fmla="*/ 1510999 h 1952296"/>
                <a:gd name="connsiteX259" fmla="*/ 1876508 w 4806563"/>
                <a:gd name="connsiteY259" fmla="*/ 1514974 h 1952296"/>
                <a:gd name="connsiteX260" fmla="*/ 1852654 w 4806563"/>
                <a:gd name="connsiteY260" fmla="*/ 1507023 h 1952296"/>
                <a:gd name="connsiteX261" fmla="*/ 1832776 w 4806563"/>
                <a:gd name="connsiteY261" fmla="*/ 1503048 h 1952296"/>
                <a:gd name="connsiteX262" fmla="*/ 1808922 w 4806563"/>
                <a:gd name="connsiteY262" fmla="*/ 1491121 h 1952296"/>
                <a:gd name="connsiteX263" fmla="*/ 1796995 w 4806563"/>
                <a:gd name="connsiteY263" fmla="*/ 1487145 h 1952296"/>
                <a:gd name="connsiteX264" fmla="*/ 1785068 w 4806563"/>
                <a:gd name="connsiteY264" fmla="*/ 1479194 h 1952296"/>
                <a:gd name="connsiteX265" fmla="*/ 1773141 w 4806563"/>
                <a:gd name="connsiteY265" fmla="*/ 1475218 h 1952296"/>
                <a:gd name="connsiteX266" fmla="*/ 1761214 w 4806563"/>
                <a:gd name="connsiteY266" fmla="*/ 1463291 h 1952296"/>
                <a:gd name="connsiteX267" fmla="*/ 1741336 w 4806563"/>
                <a:gd name="connsiteY267" fmla="*/ 1443413 h 1952296"/>
                <a:gd name="connsiteX268" fmla="*/ 1733384 w 4806563"/>
                <a:gd name="connsiteY268" fmla="*/ 1419559 h 1952296"/>
                <a:gd name="connsiteX269" fmla="*/ 1725433 w 4806563"/>
                <a:gd name="connsiteY269" fmla="*/ 1407632 h 1952296"/>
                <a:gd name="connsiteX270" fmla="*/ 1721457 w 4806563"/>
                <a:gd name="connsiteY270" fmla="*/ 1363900 h 1952296"/>
                <a:gd name="connsiteX271" fmla="*/ 1717482 w 4806563"/>
                <a:gd name="connsiteY271" fmla="*/ 1351973 h 1952296"/>
                <a:gd name="connsiteX272" fmla="*/ 1709530 w 4806563"/>
                <a:gd name="connsiteY272" fmla="*/ 1328119 h 1952296"/>
                <a:gd name="connsiteX273" fmla="*/ 1693628 w 4806563"/>
                <a:gd name="connsiteY273" fmla="*/ 1304265 h 1952296"/>
                <a:gd name="connsiteX274" fmla="*/ 1689652 w 4806563"/>
                <a:gd name="connsiteY274" fmla="*/ 1292338 h 1952296"/>
                <a:gd name="connsiteX275" fmla="*/ 1677725 w 4806563"/>
                <a:gd name="connsiteY275" fmla="*/ 1284387 h 1952296"/>
                <a:gd name="connsiteX276" fmla="*/ 1669774 w 4806563"/>
                <a:gd name="connsiteY276" fmla="*/ 1276435 h 1952296"/>
                <a:gd name="connsiteX277" fmla="*/ 1657847 w 4806563"/>
                <a:gd name="connsiteY277" fmla="*/ 1272460 h 1952296"/>
                <a:gd name="connsiteX278" fmla="*/ 1645920 w 4806563"/>
                <a:gd name="connsiteY278" fmla="*/ 1252581 h 1952296"/>
                <a:gd name="connsiteX279" fmla="*/ 1622066 w 4806563"/>
                <a:gd name="connsiteY279" fmla="*/ 1236679 h 1952296"/>
                <a:gd name="connsiteX280" fmla="*/ 1614115 w 4806563"/>
                <a:gd name="connsiteY280" fmla="*/ 1224752 h 1952296"/>
                <a:gd name="connsiteX281" fmla="*/ 1598212 w 4806563"/>
                <a:gd name="connsiteY281" fmla="*/ 1192947 h 1952296"/>
                <a:gd name="connsiteX282" fmla="*/ 1578334 w 4806563"/>
                <a:gd name="connsiteY282" fmla="*/ 1173068 h 1952296"/>
                <a:gd name="connsiteX283" fmla="*/ 1566407 w 4806563"/>
                <a:gd name="connsiteY283" fmla="*/ 1169093 h 1952296"/>
                <a:gd name="connsiteX284" fmla="*/ 1554480 w 4806563"/>
                <a:gd name="connsiteY284" fmla="*/ 1149214 h 1952296"/>
                <a:gd name="connsiteX285" fmla="*/ 1538577 w 4806563"/>
                <a:gd name="connsiteY285" fmla="*/ 1117409 h 1952296"/>
                <a:gd name="connsiteX286" fmla="*/ 1339795 w 4806563"/>
                <a:gd name="connsiteY286" fmla="*/ 1101507 h 1952296"/>
                <a:gd name="connsiteX287" fmla="*/ 1339795 w 4806563"/>
                <a:gd name="connsiteY287" fmla="*/ 1165117 h 1952296"/>
                <a:gd name="connsiteX288" fmla="*/ 1037645 w 4806563"/>
                <a:gd name="connsiteY288" fmla="*/ 1129336 h 1952296"/>
                <a:gd name="connsiteX289" fmla="*/ 644056 w 4806563"/>
                <a:gd name="connsiteY289" fmla="*/ 890797 h 1952296"/>
                <a:gd name="connsiteX290" fmla="*/ 659958 w 4806563"/>
                <a:gd name="connsiteY290" fmla="*/ 870919 h 1952296"/>
                <a:gd name="connsiteX291" fmla="*/ 397565 w 4806563"/>
                <a:gd name="connsiteY291" fmla="*/ 835138 h 1952296"/>
                <a:gd name="connsiteX292" fmla="*/ 401541 w 4806563"/>
                <a:gd name="connsiteY292" fmla="*/ 823211 h 1952296"/>
                <a:gd name="connsiteX293" fmla="*/ 405516 w 4806563"/>
                <a:gd name="connsiteY293" fmla="*/ 803333 h 1952296"/>
                <a:gd name="connsiteX294" fmla="*/ 401541 w 4806563"/>
                <a:gd name="connsiteY294" fmla="*/ 787430 h 1952296"/>
                <a:gd name="connsiteX295" fmla="*/ 397565 w 4806563"/>
                <a:gd name="connsiteY295" fmla="*/ 755625 h 1952296"/>
                <a:gd name="connsiteX296" fmla="*/ 389614 w 4806563"/>
                <a:gd name="connsiteY296" fmla="*/ 731771 h 1952296"/>
                <a:gd name="connsiteX297" fmla="*/ 381663 w 4806563"/>
                <a:gd name="connsiteY297" fmla="*/ 719844 h 1952296"/>
                <a:gd name="connsiteX298" fmla="*/ 353833 w 4806563"/>
                <a:gd name="connsiteY298" fmla="*/ 688039 h 1952296"/>
                <a:gd name="connsiteX299" fmla="*/ 341906 w 4806563"/>
                <a:gd name="connsiteY299" fmla="*/ 684063 h 1952296"/>
                <a:gd name="connsiteX300" fmla="*/ 329979 w 4806563"/>
                <a:gd name="connsiteY300" fmla="*/ 692014 h 1952296"/>
                <a:gd name="connsiteX301" fmla="*/ 294198 w 4806563"/>
                <a:gd name="connsiteY301" fmla="*/ 688039 h 1952296"/>
                <a:gd name="connsiteX302" fmla="*/ 302150 w 4806563"/>
                <a:gd name="connsiteY302" fmla="*/ 680088 h 1952296"/>
                <a:gd name="connsiteX303" fmla="*/ 290223 w 4806563"/>
                <a:gd name="connsiteY303" fmla="*/ 656234 h 1952296"/>
                <a:gd name="connsiteX304" fmla="*/ 250466 w 4806563"/>
                <a:gd name="connsiteY304" fmla="*/ 644307 h 1952296"/>
                <a:gd name="connsiteX305" fmla="*/ 234563 w 4806563"/>
                <a:gd name="connsiteY305" fmla="*/ 628404 h 1952296"/>
                <a:gd name="connsiteX306" fmla="*/ 222636 w 4806563"/>
                <a:gd name="connsiteY306" fmla="*/ 604550 h 1952296"/>
                <a:gd name="connsiteX307" fmla="*/ 202758 w 4806563"/>
                <a:gd name="connsiteY307" fmla="*/ 572745 h 1952296"/>
                <a:gd name="connsiteX308" fmla="*/ 174929 w 4806563"/>
                <a:gd name="connsiteY308" fmla="*/ 564794 h 1952296"/>
                <a:gd name="connsiteX309" fmla="*/ 143123 w 4806563"/>
                <a:gd name="connsiteY309" fmla="*/ 556842 h 1952296"/>
                <a:gd name="connsiteX310" fmla="*/ 119270 w 4806563"/>
                <a:gd name="connsiteY310" fmla="*/ 548891 h 1952296"/>
                <a:gd name="connsiteX311" fmla="*/ 107343 w 4806563"/>
                <a:gd name="connsiteY311" fmla="*/ 540940 h 1952296"/>
                <a:gd name="connsiteX312" fmla="*/ 95416 w 4806563"/>
                <a:gd name="connsiteY312" fmla="*/ 536964 h 1952296"/>
                <a:gd name="connsiteX313" fmla="*/ 91440 w 4806563"/>
                <a:gd name="connsiteY313" fmla="*/ 501183 h 1952296"/>
                <a:gd name="connsiteX314" fmla="*/ 95416 w 4806563"/>
                <a:gd name="connsiteY314" fmla="*/ 489256 h 1952296"/>
                <a:gd name="connsiteX315" fmla="*/ 99391 w 4806563"/>
                <a:gd name="connsiteY315" fmla="*/ 469378 h 1952296"/>
                <a:gd name="connsiteX316" fmla="*/ 103367 w 4806563"/>
                <a:gd name="connsiteY316" fmla="*/ 453475 h 1952296"/>
                <a:gd name="connsiteX317" fmla="*/ 95416 w 4806563"/>
                <a:gd name="connsiteY317" fmla="*/ 429621 h 1952296"/>
                <a:gd name="connsiteX318" fmla="*/ 79513 w 4806563"/>
                <a:gd name="connsiteY318" fmla="*/ 397816 h 1952296"/>
                <a:gd name="connsiteX319" fmla="*/ 67586 w 4806563"/>
                <a:gd name="connsiteY319" fmla="*/ 389865 h 1952296"/>
                <a:gd name="connsiteX320" fmla="*/ 59635 w 4806563"/>
                <a:gd name="connsiteY320" fmla="*/ 362035 h 1952296"/>
                <a:gd name="connsiteX321" fmla="*/ 51683 w 4806563"/>
                <a:gd name="connsiteY321" fmla="*/ 354084 h 1952296"/>
                <a:gd name="connsiteX322" fmla="*/ 43732 w 4806563"/>
                <a:gd name="connsiteY322" fmla="*/ 310352 h 1952296"/>
                <a:gd name="connsiteX323" fmla="*/ 39756 w 4806563"/>
                <a:gd name="connsiteY323" fmla="*/ 282522 h 1952296"/>
                <a:gd name="connsiteX324" fmla="*/ 27830 w 4806563"/>
                <a:gd name="connsiteY324" fmla="*/ 274571 h 1952296"/>
                <a:gd name="connsiteX325" fmla="*/ 23854 w 4806563"/>
                <a:gd name="connsiteY325" fmla="*/ 262644 h 1952296"/>
                <a:gd name="connsiteX326" fmla="*/ 19878 w 4806563"/>
                <a:gd name="connsiteY326" fmla="*/ 238790 h 1952296"/>
                <a:gd name="connsiteX327" fmla="*/ 23854 w 4806563"/>
                <a:gd name="connsiteY327" fmla="*/ 226863 h 1952296"/>
                <a:gd name="connsiteX328" fmla="*/ 27830 w 4806563"/>
                <a:gd name="connsiteY328" fmla="*/ 210961 h 1952296"/>
                <a:gd name="connsiteX329" fmla="*/ 39756 w 4806563"/>
                <a:gd name="connsiteY329" fmla="*/ 187107 h 1952296"/>
                <a:gd name="connsiteX330" fmla="*/ 31805 w 4806563"/>
                <a:gd name="connsiteY330" fmla="*/ 175180 h 1952296"/>
                <a:gd name="connsiteX331" fmla="*/ 19878 w 4806563"/>
                <a:gd name="connsiteY331" fmla="*/ 167228 h 1952296"/>
                <a:gd name="connsiteX332" fmla="*/ 11927 w 4806563"/>
                <a:gd name="connsiteY332" fmla="*/ 143374 h 1952296"/>
                <a:gd name="connsiteX333" fmla="*/ 0 w 4806563"/>
                <a:gd name="connsiteY333" fmla="*/ 111569 h 1952296"/>
                <a:gd name="connsiteX334" fmla="*/ 11927 w 4806563"/>
                <a:gd name="connsiteY334" fmla="*/ 95667 h 1952296"/>
                <a:gd name="connsiteX335" fmla="*/ 35781 w 4806563"/>
                <a:gd name="connsiteY335" fmla="*/ 71813 h 1952296"/>
                <a:gd name="connsiteX336" fmla="*/ 47708 w 4806563"/>
                <a:gd name="connsiteY336" fmla="*/ 67837 h 1952296"/>
                <a:gd name="connsiteX337" fmla="*/ 87464 w 4806563"/>
                <a:gd name="connsiteY337" fmla="*/ 43983 h 1952296"/>
                <a:gd name="connsiteX338" fmla="*/ 111318 w 4806563"/>
                <a:gd name="connsiteY338" fmla="*/ 36032 h 1952296"/>
                <a:gd name="connsiteX339" fmla="*/ 127221 w 4806563"/>
                <a:gd name="connsiteY339" fmla="*/ 32056 h 1952296"/>
                <a:gd name="connsiteX340" fmla="*/ 139148 w 4806563"/>
                <a:gd name="connsiteY340" fmla="*/ 28081 h 1952296"/>
                <a:gd name="connsiteX341" fmla="*/ 159026 w 4806563"/>
                <a:gd name="connsiteY341" fmla="*/ 24105 h 1952296"/>
                <a:gd name="connsiteX342" fmla="*/ 167535 w 4806563"/>
                <a:gd name="connsiteY342" fmla="*/ 19851 h 1952296"/>
                <a:gd name="connsiteX0" fmla="*/ 167535 w 4806563"/>
                <a:gd name="connsiteY0" fmla="*/ 19851 h 1952296"/>
                <a:gd name="connsiteX1" fmla="*/ 518800 w 4806563"/>
                <a:gd name="connsiteY1" fmla="*/ 13057 h 1952296"/>
                <a:gd name="connsiteX2" fmla="*/ 1625774 w 4806563"/>
                <a:gd name="connsiteY2" fmla="*/ 447069 h 1952296"/>
                <a:gd name="connsiteX3" fmla="*/ 2060969 w 4806563"/>
                <a:gd name="connsiteY3" fmla="*/ 964498 h 1952296"/>
                <a:gd name="connsiteX4" fmla="*/ 3469173 w 4806563"/>
                <a:gd name="connsiteY4" fmla="*/ 964498 h 1952296"/>
                <a:gd name="connsiteX5" fmla="*/ 3469173 w 4806563"/>
                <a:gd name="connsiteY5" fmla="*/ 698064 h 1952296"/>
                <a:gd name="connsiteX6" fmla="*/ 4047214 w 4806563"/>
                <a:gd name="connsiteY6" fmla="*/ 624428 h 1952296"/>
                <a:gd name="connsiteX7" fmla="*/ 4806563 w 4806563"/>
                <a:gd name="connsiteY7" fmla="*/ 572745 h 1952296"/>
                <a:gd name="connsiteX8" fmla="*/ 4802588 w 4806563"/>
                <a:gd name="connsiteY8" fmla="*/ 584672 h 1952296"/>
                <a:gd name="connsiteX9" fmla="*/ 4794636 w 4806563"/>
                <a:gd name="connsiteY9" fmla="*/ 592623 h 1952296"/>
                <a:gd name="connsiteX10" fmla="*/ 4770783 w 4806563"/>
                <a:gd name="connsiteY10" fmla="*/ 600574 h 1952296"/>
                <a:gd name="connsiteX11" fmla="*/ 4762831 w 4806563"/>
                <a:gd name="connsiteY11" fmla="*/ 608526 h 1952296"/>
                <a:gd name="connsiteX12" fmla="*/ 4742953 w 4806563"/>
                <a:gd name="connsiteY12" fmla="*/ 620453 h 1952296"/>
                <a:gd name="connsiteX13" fmla="*/ 4731026 w 4806563"/>
                <a:gd name="connsiteY13" fmla="*/ 624428 h 1952296"/>
                <a:gd name="connsiteX14" fmla="*/ 4723075 w 4806563"/>
                <a:gd name="connsiteY14" fmla="*/ 636355 h 1952296"/>
                <a:gd name="connsiteX15" fmla="*/ 4711148 w 4806563"/>
                <a:gd name="connsiteY15" fmla="*/ 648282 h 1952296"/>
                <a:gd name="connsiteX16" fmla="*/ 4691270 w 4806563"/>
                <a:gd name="connsiteY16" fmla="*/ 668161 h 1952296"/>
                <a:gd name="connsiteX17" fmla="*/ 4683318 w 4806563"/>
                <a:gd name="connsiteY17" fmla="*/ 692014 h 1952296"/>
                <a:gd name="connsiteX18" fmla="*/ 4667416 w 4806563"/>
                <a:gd name="connsiteY18" fmla="*/ 711893 h 1952296"/>
                <a:gd name="connsiteX19" fmla="*/ 4663440 w 4806563"/>
                <a:gd name="connsiteY19" fmla="*/ 723820 h 1952296"/>
                <a:gd name="connsiteX20" fmla="*/ 4611756 w 4806563"/>
                <a:gd name="connsiteY20" fmla="*/ 731771 h 1952296"/>
                <a:gd name="connsiteX21" fmla="*/ 4583927 w 4806563"/>
                <a:gd name="connsiteY21" fmla="*/ 743698 h 1952296"/>
                <a:gd name="connsiteX22" fmla="*/ 4575976 w 4806563"/>
                <a:gd name="connsiteY22" fmla="*/ 755625 h 1952296"/>
                <a:gd name="connsiteX23" fmla="*/ 4564049 w 4806563"/>
                <a:gd name="connsiteY23" fmla="*/ 795381 h 1952296"/>
                <a:gd name="connsiteX24" fmla="*/ 4552122 w 4806563"/>
                <a:gd name="connsiteY24" fmla="*/ 823211 h 1952296"/>
                <a:gd name="connsiteX25" fmla="*/ 4544170 w 4806563"/>
                <a:gd name="connsiteY25" fmla="*/ 831162 h 1952296"/>
                <a:gd name="connsiteX26" fmla="*/ 4528268 w 4806563"/>
                <a:gd name="connsiteY26" fmla="*/ 855016 h 1952296"/>
                <a:gd name="connsiteX27" fmla="*/ 4516341 w 4806563"/>
                <a:gd name="connsiteY27" fmla="*/ 858992 h 1952296"/>
                <a:gd name="connsiteX28" fmla="*/ 4508390 w 4806563"/>
                <a:gd name="connsiteY28" fmla="*/ 870919 h 1952296"/>
                <a:gd name="connsiteX29" fmla="*/ 4488511 w 4806563"/>
                <a:gd name="connsiteY29" fmla="*/ 886821 h 1952296"/>
                <a:gd name="connsiteX30" fmla="*/ 4480560 w 4806563"/>
                <a:gd name="connsiteY30" fmla="*/ 898748 h 1952296"/>
                <a:gd name="connsiteX31" fmla="*/ 4460682 w 4806563"/>
                <a:gd name="connsiteY31" fmla="*/ 914651 h 1952296"/>
                <a:gd name="connsiteX32" fmla="*/ 4436828 w 4806563"/>
                <a:gd name="connsiteY32" fmla="*/ 946456 h 1952296"/>
                <a:gd name="connsiteX33" fmla="*/ 4412974 w 4806563"/>
                <a:gd name="connsiteY33" fmla="*/ 954408 h 1952296"/>
                <a:gd name="connsiteX34" fmla="*/ 4401047 w 4806563"/>
                <a:gd name="connsiteY34" fmla="*/ 978261 h 1952296"/>
                <a:gd name="connsiteX35" fmla="*/ 4393096 w 4806563"/>
                <a:gd name="connsiteY35" fmla="*/ 990188 h 1952296"/>
                <a:gd name="connsiteX36" fmla="*/ 4385144 w 4806563"/>
                <a:gd name="connsiteY36" fmla="*/ 998140 h 1952296"/>
                <a:gd name="connsiteX37" fmla="*/ 4381169 w 4806563"/>
                <a:gd name="connsiteY37" fmla="*/ 1010067 h 1952296"/>
                <a:gd name="connsiteX38" fmla="*/ 4373217 w 4806563"/>
                <a:gd name="connsiteY38" fmla="*/ 1021994 h 1952296"/>
                <a:gd name="connsiteX39" fmla="*/ 4369242 w 4806563"/>
                <a:gd name="connsiteY39" fmla="*/ 1033921 h 1952296"/>
                <a:gd name="connsiteX40" fmla="*/ 4361290 w 4806563"/>
                <a:gd name="connsiteY40" fmla="*/ 1057774 h 1952296"/>
                <a:gd name="connsiteX41" fmla="*/ 4349363 w 4806563"/>
                <a:gd name="connsiteY41" fmla="*/ 1161141 h 1952296"/>
                <a:gd name="connsiteX42" fmla="*/ 4357315 w 4806563"/>
                <a:gd name="connsiteY42" fmla="*/ 1216801 h 1952296"/>
                <a:gd name="connsiteX43" fmla="*/ 4361290 w 4806563"/>
                <a:gd name="connsiteY43" fmla="*/ 1236679 h 1952296"/>
                <a:gd name="connsiteX44" fmla="*/ 4373217 w 4806563"/>
                <a:gd name="connsiteY44" fmla="*/ 1264508 h 1952296"/>
                <a:gd name="connsiteX45" fmla="*/ 4377193 w 4806563"/>
                <a:gd name="connsiteY45" fmla="*/ 1276435 h 1952296"/>
                <a:gd name="connsiteX46" fmla="*/ 4389120 w 4806563"/>
                <a:gd name="connsiteY46" fmla="*/ 1312216 h 1952296"/>
                <a:gd name="connsiteX47" fmla="*/ 4401047 w 4806563"/>
                <a:gd name="connsiteY47" fmla="*/ 1332094 h 1952296"/>
                <a:gd name="connsiteX48" fmla="*/ 4412974 w 4806563"/>
                <a:gd name="connsiteY48" fmla="*/ 1355948 h 1952296"/>
                <a:gd name="connsiteX49" fmla="*/ 4428876 w 4806563"/>
                <a:gd name="connsiteY49" fmla="*/ 1379802 h 1952296"/>
                <a:gd name="connsiteX50" fmla="*/ 4432852 w 4806563"/>
                <a:gd name="connsiteY50" fmla="*/ 1391729 h 1952296"/>
                <a:gd name="connsiteX51" fmla="*/ 4456706 w 4806563"/>
                <a:gd name="connsiteY51" fmla="*/ 1415583 h 1952296"/>
                <a:gd name="connsiteX52" fmla="*/ 4464657 w 4806563"/>
                <a:gd name="connsiteY52" fmla="*/ 1427510 h 1952296"/>
                <a:gd name="connsiteX53" fmla="*/ 4484536 w 4806563"/>
                <a:gd name="connsiteY53" fmla="*/ 1447388 h 1952296"/>
                <a:gd name="connsiteX54" fmla="*/ 4492487 w 4806563"/>
                <a:gd name="connsiteY54" fmla="*/ 1459315 h 1952296"/>
                <a:gd name="connsiteX55" fmla="*/ 4512365 w 4806563"/>
                <a:gd name="connsiteY55" fmla="*/ 1475218 h 1952296"/>
                <a:gd name="connsiteX56" fmla="*/ 4508390 w 4806563"/>
                <a:gd name="connsiteY56" fmla="*/ 1487145 h 1952296"/>
                <a:gd name="connsiteX57" fmla="*/ 4512365 w 4806563"/>
                <a:gd name="connsiteY57" fmla="*/ 1530877 h 1952296"/>
                <a:gd name="connsiteX58" fmla="*/ 4532243 w 4806563"/>
                <a:gd name="connsiteY58" fmla="*/ 1546780 h 1952296"/>
                <a:gd name="connsiteX59" fmla="*/ 4544170 w 4806563"/>
                <a:gd name="connsiteY59" fmla="*/ 1554731 h 1952296"/>
                <a:gd name="connsiteX60" fmla="*/ 4548146 w 4806563"/>
                <a:gd name="connsiteY60" fmla="*/ 1566658 h 1952296"/>
                <a:gd name="connsiteX61" fmla="*/ 4560073 w 4806563"/>
                <a:gd name="connsiteY61" fmla="*/ 1574609 h 1952296"/>
                <a:gd name="connsiteX62" fmla="*/ 4583927 w 4806563"/>
                <a:gd name="connsiteY62" fmla="*/ 1602439 h 1952296"/>
                <a:gd name="connsiteX63" fmla="*/ 4591878 w 4806563"/>
                <a:gd name="connsiteY63" fmla="*/ 1630268 h 1952296"/>
                <a:gd name="connsiteX64" fmla="*/ 4611756 w 4806563"/>
                <a:gd name="connsiteY64" fmla="*/ 1650147 h 1952296"/>
                <a:gd name="connsiteX65" fmla="*/ 4615732 w 4806563"/>
                <a:gd name="connsiteY65" fmla="*/ 1709781 h 1952296"/>
                <a:gd name="connsiteX66" fmla="*/ 4611756 w 4806563"/>
                <a:gd name="connsiteY66" fmla="*/ 1777368 h 1952296"/>
                <a:gd name="connsiteX67" fmla="*/ 4611756 w 4806563"/>
                <a:gd name="connsiteY67" fmla="*/ 1825075 h 1952296"/>
                <a:gd name="connsiteX68" fmla="*/ 4599830 w 4806563"/>
                <a:gd name="connsiteY68" fmla="*/ 1876759 h 1952296"/>
                <a:gd name="connsiteX69" fmla="*/ 4595854 w 4806563"/>
                <a:gd name="connsiteY69" fmla="*/ 1900613 h 1952296"/>
                <a:gd name="connsiteX70" fmla="*/ 4583927 w 4806563"/>
                <a:gd name="connsiteY70" fmla="*/ 1904588 h 1952296"/>
                <a:gd name="connsiteX71" fmla="*/ 4564049 w 4806563"/>
                <a:gd name="connsiteY71" fmla="*/ 1920491 h 1952296"/>
                <a:gd name="connsiteX72" fmla="*/ 4536219 w 4806563"/>
                <a:gd name="connsiteY72" fmla="*/ 1924467 h 1952296"/>
                <a:gd name="connsiteX73" fmla="*/ 4524292 w 4806563"/>
                <a:gd name="connsiteY73" fmla="*/ 1920491 h 1952296"/>
                <a:gd name="connsiteX74" fmla="*/ 4520316 w 4806563"/>
                <a:gd name="connsiteY74" fmla="*/ 1908564 h 1952296"/>
                <a:gd name="connsiteX75" fmla="*/ 4504414 w 4806563"/>
                <a:gd name="connsiteY75" fmla="*/ 1884710 h 1952296"/>
                <a:gd name="connsiteX76" fmla="*/ 4496463 w 4806563"/>
                <a:gd name="connsiteY76" fmla="*/ 1856881 h 1952296"/>
                <a:gd name="connsiteX77" fmla="*/ 4488511 w 4806563"/>
                <a:gd name="connsiteY77" fmla="*/ 1848929 h 1952296"/>
                <a:gd name="connsiteX78" fmla="*/ 4476584 w 4806563"/>
                <a:gd name="connsiteY78" fmla="*/ 1844954 h 1952296"/>
                <a:gd name="connsiteX79" fmla="*/ 4452730 w 4806563"/>
                <a:gd name="connsiteY79" fmla="*/ 1837002 h 1952296"/>
                <a:gd name="connsiteX80" fmla="*/ 4428876 w 4806563"/>
                <a:gd name="connsiteY80" fmla="*/ 1833027 h 1952296"/>
                <a:gd name="connsiteX81" fmla="*/ 4420925 w 4806563"/>
                <a:gd name="connsiteY81" fmla="*/ 1809173 h 1952296"/>
                <a:gd name="connsiteX82" fmla="*/ 4412974 w 4806563"/>
                <a:gd name="connsiteY82" fmla="*/ 1773392 h 1952296"/>
                <a:gd name="connsiteX83" fmla="*/ 4389120 w 4806563"/>
                <a:gd name="connsiteY83" fmla="*/ 1769416 h 1952296"/>
                <a:gd name="connsiteX84" fmla="*/ 4377193 w 4806563"/>
                <a:gd name="connsiteY84" fmla="*/ 1765441 h 1952296"/>
                <a:gd name="connsiteX85" fmla="*/ 4369242 w 4806563"/>
                <a:gd name="connsiteY85" fmla="*/ 1757489 h 1952296"/>
                <a:gd name="connsiteX86" fmla="*/ 4357315 w 4806563"/>
                <a:gd name="connsiteY86" fmla="*/ 1749538 h 1952296"/>
                <a:gd name="connsiteX87" fmla="*/ 4353339 w 4806563"/>
                <a:gd name="connsiteY87" fmla="*/ 1737611 h 1952296"/>
                <a:gd name="connsiteX88" fmla="*/ 4341412 w 4806563"/>
                <a:gd name="connsiteY88" fmla="*/ 1729660 h 1952296"/>
                <a:gd name="connsiteX89" fmla="*/ 4325510 w 4806563"/>
                <a:gd name="connsiteY89" fmla="*/ 1705806 h 1952296"/>
                <a:gd name="connsiteX90" fmla="*/ 4317558 w 4806563"/>
                <a:gd name="connsiteY90" fmla="*/ 1697854 h 1952296"/>
                <a:gd name="connsiteX91" fmla="*/ 4309607 w 4806563"/>
                <a:gd name="connsiteY91" fmla="*/ 1674001 h 1952296"/>
                <a:gd name="connsiteX92" fmla="*/ 4301656 w 4806563"/>
                <a:gd name="connsiteY92" fmla="*/ 1662074 h 1952296"/>
                <a:gd name="connsiteX93" fmla="*/ 4293704 w 4806563"/>
                <a:gd name="connsiteY93" fmla="*/ 1654122 h 1952296"/>
                <a:gd name="connsiteX94" fmla="*/ 4297680 w 4806563"/>
                <a:gd name="connsiteY94" fmla="*/ 1642195 h 1952296"/>
                <a:gd name="connsiteX95" fmla="*/ 4309607 w 4806563"/>
                <a:gd name="connsiteY95" fmla="*/ 1634244 h 1952296"/>
                <a:gd name="connsiteX96" fmla="*/ 4321534 w 4806563"/>
                <a:gd name="connsiteY96" fmla="*/ 1610390 h 1952296"/>
                <a:gd name="connsiteX97" fmla="*/ 4317558 w 4806563"/>
                <a:gd name="connsiteY97" fmla="*/ 1598463 h 1952296"/>
                <a:gd name="connsiteX98" fmla="*/ 4297680 w 4806563"/>
                <a:gd name="connsiteY98" fmla="*/ 1602439 h 1952296"/>
                <a:gd name="connsiteX99" fmla="*/ 4285753 w 4806563"/>
                <a:gd name="connsiteY99" fmla="*/ 1606414 h 1952296"/>
                <a:gd name="connsiteX100" fmla="*/ 4281777 w 4806563"/>
                <a:gd name="connsiteY100" fmla="*/ 1622317 h 1952296"/>
                <a:gd name="connsiteX101" fmla="*/ 4277802 w 4806563"/>
                <a:gd name="connsiteY101" fmla="*/ 1570634 h 1952296"/>
                <a:gd name="connsiteX102" fmla="*/ 4277802 w 4806563"/>
                <a:gd name="connsiteY102" fmla="*/ 1510999 h 1952296"/>
                <a:gd name="connsiteX103" fmla="*/ 4269850 w 4806563"/>
                <a:gd name="connsiteY103" fmla="*/ 1503048 h 1952296"/>
                <a:gd name="connsiteX104" fmla="*/ 4265875 w 4806563"/>
                <a:gd name="connsiteY104" fmla="*/ 1455340 h 1952296"/>
                <a:gd name="connsiteX105" fmla="*/ 4261899 w 4806563"/>
                <a:gd name="connsiteY105" fmla="*/ 1443413 h 1952296"/>
                <a:gd name="connsiteX106" fmla="*/ 4253948 w 4806563"/>
                <a:gd name="connsiteY106" fmla="*/ 1435461 h 1952296"/>
                <a:gd name="connsiteX107" fmla="*/ 4234070 w 4806563"/>
                <a:gd name="connsiteY107" fmla="*/ 1431486 h 1952296"/>
                <a:gd name="connsiteX108" fmla="*/ 4222143 w 4806563"/>
                <a:gd name="connsiteY108" fmla="*/ 1423534 h 1952296"/>
                <a:gd name="connsiteX109" fmla="*/ 4182386 w 4806563"/>
                <a:gd name="connsiteY109" fmla="*/ 1391729 h 1952296"/>
                <a:gd name="connsiteX110" fmla="*/ 4162508 w 4806563"/>
                <a:gd name="connsiteY110" fmla="*/ 1371851 h 1952296"/>
                <a:gd name="connsiteX111" fmla="*/ 4138654 w 4806563"/>
                <a:gd name="connsiteY111" fmla="*/ 1363900 h 1952296"/>
                <a:gd name="connsiteX112" fmla="*/ 4118776 w 4806563"/>
                <a:gd name="connsiteY112" fmla="*/ 1344021 h 1952296"/>
                <a:gd name="connsiteX113" fmla="*/ 4106849 w 4806563"/>
                <a:gd name="connsiteY113" fmla="*/ 1336070 h 1952296"/>
                <a:gd name="connsiteX114" fmla="*/ 4086970 w 4806563"/>
                <a:gd name="connsiteY114" fmla="*/ 1324143 h 1952296"/>
                <a:gd name="connsiteX115" fmla="*/ 4063116 w 4806563"/>
                <a:gd name="connsiteY115" fmla="*/ 1332094 h 1952296"/>
                <a:gd name="connsiteX116" fmla="*/ 4047214 w 4806563"/>
                <a:gd name="connsiteY116" fmla="*/ 1355948 h 1952296"/>
                <a:gd name="connsiteX117" fmla="*/ 4039263 w 4806563"/>
                <a:gd name="connsiteY117" fmla="*/ 1363900 h 1952296"/>
                <a:gd name="connsiteX118" fmla="*/ 4031311 w 4806563"/>
                <a:gd name="connsiteY118" fmla="*/ 1387754 h 1952296"/>
                <a:gd name="connsiteX119" fmla="*/ 4019384 w 4806563"/>
                <a:gd name="connsiteY119" fmla="*/ 1391729 h 1952296"/>
                <a:gd name="connsiteX120" fmla="*/ 3991555 w 4806563"/>
                <a:gd name="connsiteY120" fmla="*/ 1395705 h 1952296"/>
                <a:gd name="connsiteX121" fmla="*/ 3967701 w 4806563"/>
                <a:gd name="connsiteY121" fmla="*/ 1383778 h 1952296"/>
                <a:gd name="connsiteX122" fmla="*/ 3963725 w 4806563"/>
                <a:gd name="connsiteY122" fmla="*/ 1371851 h 1952296"/>
                <a:gd name="connsiteX123" fmla="*/ 3939871 w 4806563"/>
                <a:gd name="connsiteY123" fmla="*/ 1363900 h 1952296"/>
                <a:gd name="connsiteX124" fmla="*/ 3927944 w 4806563"/>
                <a:gd name="connsiteY124" fmla="*/ 1355948 h 1952296"/>
                <a:gd name="connsiteX125" fmla="*/ 3904090 w 4806563"/>
                <a:gd name="connsiteY125" fmla="*/ 1344021 h 1952296"/>
                <a:gd name="connsiteX126" fmla="*/ 3892163 w 4806563"/>
                <a:gd name="connsiteY126" fmla="*/ 1340046 h 1952296"/>
                <a:gd name="connsiteX127" fmla="*/ 3868310 w 4806563"/>
                <a:gd name="connsiteY127" fmla="*/ 1324143 h 1952296"/>
                <a:gd name="connsiteX128" fmla="*/ 3792772 w 4806563"/>
                <a:gd name="connsiteY128" fmla="*/ 1320168 h 1952296"/>
                <a:gd name="connsiteX129" fmla="*/ 3737113 w 4806563"/>
                <a:gd name="connsiteY129" fmla="*/ 1328119 h 1952296"/>
                <a:gd name="connsiteX130" fmla="*/ 3725186 w 4806563"/>
                <a:gd name="connsiteY130" fmla="*/ 1332094 h 1952296"/>
                <a:gd name="connsiteX131" fmla="*/ 3717235 w 4806563"/>
                <a:gd name="connsiteY131" fmla="*/ 1340046 h 1952296"/>
                <a:gd name="connsiteX132" fmla="*/ 3681454 w 4806563"/>
                <a:gd name="connsiteY132" fmla="*/ 1344021 h 1952296"/>
                <a:gd name="connsiteX133" fmla="*/ 3665551 w 4806563"/>
                <a:gd name="connsiteY133" fmla="*/ 1347997 h 1952296"/>
                <a:gd name="connsiteX134" fmla="*/ 3661576 w 4806563"/>
                <a:gd name="connsiteY134" fmla="*/ 1336070 h 1952296"/>
                <a:gd name="connsiteX135" fmla="*/ 3657600 w 4806563"/>
                <a:gd name="connsiteY135" fmla="*/ 1324143 h 1952296"/>
                <a:gd name="connsiteX136" fmla="*/ 3649649 w 4806563"/>
                <a:gd name="connsiteY136" fmla="*/ 1300289 h 1952296"/>
                <a:gd name="connsiteX137" fmla="*/ 3625795 w 4806563"/>
                <a:gd name="connsiteY137" fmla="*/ 1296314 h 1952296"/>
                <a:gd name="connsiteX138" fmla="*/ 3617843 w 4806563"/>
                <a:gd name="connsiteY138" fmla="*/ 1304265 h 1952296"/>
                <a:gd name="connsiteX139" fmla="*/ 3562184 w 4806563"/>
                <a:gd name="connsiteY139" fmla="*/ 1340046 h 1952296"/>
                <a:gd name="connsiteX140" fmla="*/ 3550257 w 4806563"/>
                <a:gd name="connsiteY140" fmla="*/ 1336070 h 1952296"/>
                <a:gd name="connsiteX141" fmla="*/ 3526403 w 4806563"/>
                <a:gd name="connsiteY141" fmla="*/ 1328119 h 1952296"/>
                <a:gd name="connsiteX142" fmla="*/ 3510501 w 4806563"/>
                <a:gd name="connsiteY142" fmla="*/ 1324143 h 1952296"/>
                <a:gd name="connsiteX143" fmla="*/ 3498574 w 4806563"/>
                <a:gd name="connsiteY143" fmla="*/ 1332094 h 1952296"/>
                <a:gd name="connsiteX144" fmla="*/ 3466769 w 4806563"/>
                <a:gd name="connsiteY144" fmla="*/ 1336070 h 1952296"/>
                <a:gd name="connsiteX145" fmla="*/ 3446890 w 4806563"/>
                <a:gd name="connsiteY145" fmla="*/ 1367875 h 1952296"/>
                <a:gd name="connsiteX146" fmla="*/ 3442915 w 4806563"/>
                <a:gd name="connsiteY146" fmla="*/ 1403656 h 1952296"/>
                <a:gd name="connsiteX147" fmla="*/ 3466769 w 4806563"/>
                <a:gd name="connsiteY147" fmla="*/ 1399681 h 1952296"/>
                <a:gd name="connsiteX148" fmla="*/ 3486647 w 4806563"/>
                <a:gd name="connsiteY148" fmla="*/ 1395705 h 1952296"/>
                <a:gd name="connsiteX149" fmla="*/ 3486647 w 4806563"/>
                <a:gd name="connsiteY149" fmla="*/ 1419559 h 1952296"/>
                <a:gd name="connsiteX150" fmla="*/ 3466769 w 4806563"/>
                <a:gd name="connsiteY150" fmla="*/ 1423534 h 1952296"/>
                <a:gd name="connsiteX151" fmla="*/ 3462793 w 4806563"/>
                <a:gd name="connsiteY151" fmla="*/ 1435461 h 1952296"/>
                <a:gd name="connsiteX152" fmla="*/ 3470744 w 4806563"/>
                <a:gd name="connsiteY152" fmla="*/ 1463291 h 1952296"/>
                <a:gd name="connsiteX153" fmla="*/ 3506525 w 4806563"/>
                <a:gd name="connsiteY153" fmla="*/ 1483169 h 1952296"/>
                <a:gd name="connsiteX154" fmla="*/ 3518452 w 4806563"/>
                <a:gd name="connsiteY154" fmla="*/ 1487145 h 1952296"/>
                <a:gd name="connsiteX155" fmla="*/ 3542306 w 4806563"/>
                <a:gd name="connsiteY155" fmla="*/ 1495096 h 1952296"/>
                <a:gd name="connsiteX156" fmla="*/ 3534355 w 4806563"/>
                <a:gd name="connsiteY156" fmla="*/ 1518950 h 1952296"/>
                <a:gd name="connsiteX157" fmla="*/ 3526403 w 4806563"/>
                <a:gd name="connsiteY157" fmla="*/ 1510999 h 1952296"/>
                <a:gd name="connsiteX158" fmla="*/ 3514476 w 4806563"/>
                <a:gd name="connsiteY158" fmla="*/ 1507023 h 1952296"/>
                <a:gd name="connsiteX159" fmla="*/ 3466769 w 4806563"/>
                <a:gd name="connsiteY159" fmla="*/ 1499072 h 1952296"/>
                <a:gd name="connsiteX160" fmla="*/ 3454842 w 4806563"/>
                <a:gd name="connsiteY160" fmla="*/ 1491121 h 1952296"/>
                <a:gd name="connsiteX161" fmla="*/ 3434963 w 4806563"/>
                <a:gd name="connsiteY161" fmla="*/ 1463291 h 1952296"/>
                <a:gd name="connsiteX162" fmla="*/ 3423036 w 4806563"/>
                <a:gd name="connsiteY162" fmla="*/ 1487145 h 1952296"/>
                <a:gd name="connsiteX163" fmla="*/ 3430988 w 4806563"/>
                <a:gd name="connsiteY163" fmla="*/ 1495096 h 1952296"/>
                <a:gd name="connsiteX164" fmla="*/ 3423036 w 4806563"/>
                <a:gd name="connsiteY164" fmla="*/ 1503048 h 1952296"/>
                <a:gd name="connsiteX165" fmla="*/ 3411110 w 4806563"/>
                <a:gd name="connsiteY165" fmla="*/ 1522926 h 1952296"/>
                <a:gd name="connsiteX166" fmla="*/ 3403158 w 4806563"/>
                <a:gd name="connsiteY166" fmla="*/ 1499072 h 1952296"/>
                <a:gd name="connsiteX167" fmla="*/ 3387256 w 4806563"/>
                <a:gd name="connsiteY167" fmla="*/ 1495096 h 1952296"/>
                <a:gd name="connsiteX168" fmla="*/ 3367377 w 4806563"/>
                <a:gd name="connsiteY168" fmla="*/ 1510999 h 1952296"/>
                <a:gd name="connsiteX169" fmla="*/ 3355450 w 4806563"/>
                <a:gd name="connsiteY169" fmla="*/ 1530877 h 1952296"/>
                <a:gd name="connsiteX170" fmla="*/ 3327621 w 4806563"/>
                <a:gd name="connsiteY170" fmla="*/ 1534853 h 1952296"/>
                <a:gd name="connsiteX171" fmla="*/ 3295816 w 4806563"/>
                <a:gd name="connsiteY171" fmla="*/ 1510999 h 1952296"/>
                <a:gd name="connsiteX172" fmla="*/ 3287864 w 4806563"/>
                <a:gd name="connsiteY172" fmla="*/ 1503048 h 1952296"/>
                <a:gd name="connsiteX173" fmla="*/ 3295816 w 4806563"/>
                <a:gd name="connsiteY173" fmla="*/ 1495096 h 1952296"/>
                <a:gd name="connsiteX174" fmla="*/ 3287864 w 4806563"/>
                <a:gd name="connsiteY174" fmla="*/ 1483169 h 1952296"/>
                <a:gd name="connsiteX175" fmla="*/ 3275937 w 4806563"/>
                <a:gd name="connsiteY175" fmla="*/ 1479194 h 1952296"/>
                <a:gd name="connsiteX176" fmla="*/ 3267986 w 4806563"/>
                <a:gd name="connsiteY176" fmla="*/ 1471242 h 1952296"/>
                <a:gd name="connsiteX177" fmla="*/ 3256059 w 4806563"/>
                <a:gd name="connsiteY177" fmla="*/ 1467267 h 1952296"/>
                <a:gd name="connsiteX178" fmla="*/ 3252083 w 4806563"/>
                <a:gd name="connsiteY178" fmla="*/ 1455340 h 1952296"/>
                <a:gd name="connsiteX179" fmla="*/ 3220278 w 4806563"/>
                <a:gd name="connsiteY179" fmla="*/ 1451364 h 1952296"/>
                <a:gd name="connsiteX180" fmla="*/ 3200400 w 4806563"/>
                <a:gd name="connsiteY180" fmla="*/ 1447388 h 1952296"/>
                <a:gd name="connsiteX181" fmla="*/ 3188473 w 4806563"/>
                <a:gd name="connsiteY181" fmla="*/ 1451364 h 1952296"/>
                <a:gd name="connsiteX182" fmla="*/ 3184497 w 4806563"/>
                <a:gd name="connsiteY182" fmla="*/ 1463291 h 1952296"/>
                <a:gd name="connsiteX183" fmla="*/ 3168595 w 4806563"/>
                <a:gd name="connsiteY183" fmla="*/ 1467267 h 1952296"/>
                <a:gd name="connsiteX184" fmla="*/ 3132814 w 4806563"/>
                <a:gd name="connsiteY184" fmla="*/ 1459315 h 1952296"/>
                <a:gd name="connsiteX185" fmla="*/ 3120887 w 4806563"/>
                <a:gd name="connsiteY185" fmla="*/ 1455340 h 1952296"/>
                <a:gd name="connsiteX186" fmla="*/ 3085106 w 4806563"/>
                <a:gd name="connsiteY186" fmla="*/ 1443413 h 1952296"/>
                <a:gd name="connsiteX187" fmla="*/ 3025471 w 4806563"/>
                <a:gd name="connsiteY187" fmla="*/ 1439437 h 1952296"/>
                <a:gd name="connsiteX188" fmla="*/ 3009569 w 4806563"/>
                <a:gd name="connsiteY188" fmla="*/ 1443413 h 1952296"/>
                <a:gd name="connsiteX189" fmla="*/ 2989690 w 4806563"/>
                <a:gd name="connsiteY189" fmla="*/ 1447388 h 1952296"/>
                <a:gd name="connsiteX190" fmla="*/ 2977763 w 4806563"/>
                <a:gd name="connsiteY190" fmla="*/ 1451364 h 1952296"/>
                <a:gd name="connsiteX191" fmla="*/ 2930056 w 4806563"/>
                <a:gd name="connsiteY191" fmla="*/ 1463291 h 1952296"/>
                <a:gd name="connsiteX192" fmla="*/ 2918129 w 4806563"/>
                <a:gd name="connsiteY192" fmla="*/ 1471242 h 1952296"/>
                <a:gd name="connsiteX193" fmla="*/ 2878372 w 4806563"/>
                <a:gd name="connsiteY193" fmla="*/ 1483169 h 1952296"/>
                <a:gd name="connsiteX194" fmla="*/ 2870421 w 4806563"/>
                <a:gd name="connsiteY194" fmla="*/ 1491121 h 1952296"/>
                <a:gd name="connsiteX195" fmla="*/ 2850543 w 4806563"/>
                <a:gd name="connsiteY195" fmla="*/ 1503048 h 1952296"/>
                <a:gd name="connsiteX196" fmla="*/ 2826689 w 4806563"/>
                <a:gd name="connsiteY196" fmla="*/ 1510999 h 1952296"/>
                <a:gd name="connsiteX197" fmla="*/ 2810786 w 4806563"/>
                <a:gd name="connsiteY197" fmla="*/ 1530877 h 1952296"/>
                <a:gd name="connsiteX198" fmla="*/ 2798859 w 4806563"/>
                <a:gd name="connsiteY198" fmla="*/ 1538828 h 1952296"/>
                <a:gd name="connsiteX199" fmla="*/ 2786932 w 4806563"/>
                <a:gd name="connsiteY199" fmla="*/ 1542804 h 1952296"/>
                <a:gd name="connsiteX200" fmla="*/ 2778981 w 4806563"/>
                <a:gd name="connsiteY200" fmla="*/ 1554731 h 1952296"/>
                <a:gd name="connsiteX201" fmla="*/ 2759103 w 4806563"/>
                <a:gd name="connsiteY201" fmla="*/ 1570634 h 1952296"/>
                <a:gd name="connsiteX202" fmla="*/ 2747176 w 4806563"/>
                <a:gd name="connsiteY202" fmla="*/ 1578585 h 1952296"/>
                <a:gd name="connsiteX203" fmla="*/ 2731273 w 4806563"/>
                <a:gd name="connsiteY203" fmla="*/ 1598463 h 1952296"/>
                <a:gd name="connsiteX204" fmla="*/ 2727297 w 4806563"/>
                <a:gd name="connsiteY204" fmla="*/ 1610390 h 1952296"/>
                <a:gd name="connsiteX205" fmla="*/ 2699468 w 4806563"/>
                <a:gd name="connsiteY205" fmla="*/ 1614366 h 1952296"/>
                <a:gd name="connsiteX206" fmla="*/ 2683565 w 4806563"/>
                <a:gd name="connsiteY206" fmla="*/ 1618341 h 1952296"/>
                <a:gd name="connsiteX207" fmla="*/ 2651760 w 4806563"/>
                <a:gd name="connsiteY207" fmla="*/ 1622317 h 1952296"/>
                <a:gd name="connsiteX208" fmla="*/ 2639833 w 4806563"/>
                <a:gd name="connsiteY208" fmla="*/ 1630268 h 1952296"/>
                <a:gd name="connsiteX209" fmla="*/ 2623930 w 4806563"/>
                <a:gd name="connsiteY209" fmla="*/ 1638220 h 1952296"/>
                <a:gd name="connsiteX210" fmla="*/ 2588150 w 4806563"/>
                <a:gd name="connsiteY210" fmla="*/ 1658098 h 1952296"/>
                <a:gd name="connsiteX211" fmla="*/ 2564296 w 4806563"/>
                <a:gd name="connsiteY211" fmla="*/ 1689903 h 1952296"/>
                <a:gd name="connsiteX212" fmla="*/ 2544417 w 4806563"/>
                <a:gd name="connsiteY212" fmla="*/ 1701830 h 1952296"/>
                <a:gd name="connsiteX213" fmla="*/ 2552369 w 4806563"/>
                <a:gd name="connsiteY213" fmla="*/ 1725684 h 1952296"/>
                <a:gd name="connsiteX214" fmla="*/ 2548393 w 4806563"/>
                <a:gd name="connsiteY214" fmla="*/ 1757489 h 1952296"/>
                <a:gd name="connsiteX215" fmla="*/ 2544417 w 4806563"/>
                <a:gd name="connsiteY215" fmla="*/ 1769416 h 1952296"/>
                <a:gd name="connsiteX216" fmla="*/ 2532490 w 4806563"/>
                <a:gd name="connsiteY216" fmla="*/ 1813148 h 1952296"/>
                <a:gd name="connsiteX217" fmla="*/ 2528515 w 4806563"/>
                <a:gd name="connsiteY217" fmla="*/ 1837002 h 1952296"/>
                <a:gd name="connsiteX218" fmla="*/ 2532490 w 4806563"/>
                <a:gd name="connsiteY218" fmla="*/ 1848929 h 1952296"/>
                <a:gd name="connsiteX219" fmla="*/ 2536466 w 4806563"/>
                <a:gd name="connsiteY219" fmla="*/ 1904588 h 1952296"/>
                <a:gd name="connsiteX220" fmla="*/ 2544417 w 4806563"/>
                <a:gd name="connsiteY220" fmla="*/ 1916515 h 1952296"/>
                <a:gd name="connsiteX221" fmla="*/ 2552369 w 4806563"/>
                <a:gd name="connsiteY221" fmla="*/ 1948321 h 1952296"/>
                <a:gd name="connsiteX222" fmla="*/ 2508636 w 4806563"/>
                <a:gd name="connsiteY222" fmla="*/ 1944345 h 1952296"/>
                <a:gd name="connsiteX223" fmla="*/ 2452977 w 4806563"/>
                <a:gd name="connsiteY223" fmla="*/ 1932418 h 1952296"/>
                <a:gd name="connsiteX224" fmla="*/ 2433099 w 4806563"/>
                <a:gd name="connsiteY224" fmla="*/ 1928442 h 1952296"/>
                <a:gd name="connsiteX225" fmla="*/ 2405270 w 4806563"/>
                <a:gd name="connsiteY225" fmla="*/ 1920491 h 1952296"/>
                <a:gd name="connsiteX226" fmla="*/ 2381416 w 4806563"/>
                <a:gd name="connsiteY226" fmla="*/ 1904588 h 1952296"/>
                <a:gd name="connsiteX227" fmla="*/ 2357562 w 4806563"/>
                <a:gd name="connsiteY227" fmla="*/ 1900613 h 1952296"/>
                <a:gd name="connsiteX228" fmla="*/ 2345635 w 4806563"/>
                <a:gd name="connsiteY228" fmla="*/ 1896637 h 1952296"/>
                <a:gd name="connsiteX229" fmla="*/ 2341659 w 4806563"/>
                <a:gd name="connsiteY229" fmla="*/ 1884710 h 1952296"/>
                <a:gd name="connsiteX230" fmla="*/ 2333708 w 4806563"/>
                <a:gd name="connsiteY230" fmla="*/ 1872783 h 1952296"/>
                <a:gd name="connsiteX231" fmla="*/ 2325756 w 4806563"/>
                <a:gd name="connsiteY231" fmla="*/ 1833027 h 1952296"/>
                <a:gd name="connsiteX232" fmla="*/ 2313830 w 4806563"/>
                <a:gd name="connsiteY232" fmla="*/ 1773392 h 1952296"/>
                <a:gd name="connsiteX233" fmla="*/ 2301903 w 4806563"/>
                <a:gd name="connsiteY233" fmla="*/ 1749538 h 1952296"/>
                <a:gd name="connsiteX234" fmla="*/ 2266122 w 4806563"/>
                <a:gd name="connsiteY234" fmla="*/ 1733635 h 1952296"/>
                <a:gd name="connsiteX235" fmla="*/ 2250219 w 4806563"/>
                <a:gd name="connsiteY235" fmla="*/ 1701830 h 1952296"/>
                <a:gd name="connsiteX236" fmla="*/ 2242268 w 4806563"/>
                <a:gd name="connsiteY236" fmla="*/ 1670025 h 1952296"/>
                <a:gd name="connsiteX237" fmla="*/ 2226365 w 4806563"/>
                <a:gd name="connsiteY237" fmla="*/ 1654122 h 1952296"/>
                <a:gd name="connsiteX238" fmla="*/ 2218414 w 4806563"/>
                <a:gd name="connsiteY238" fmla="*/ 1626293 h 1952296"/>
                <a:gd name="connsiteX239" fmla="*/ 2214438 w 4806563"/>
                <a:gd name="connsiteY239" fmla="*/ 1614366 h 1952296"/>
                <a:gd name="connsiteX240" fmla="*/ 2202511 w 4806563"/>
                <a:gd name="connsiteY240" fmla="*/ 1578585 h 1952296"/>
                <a:gd name="connsiteX241" fmla="*/ 2198536 w 4806563"/>
                <a:gd name="connsiteY241" fmla="*/ 1562682 h 1952296"/>
                <a:gd name="connsiteX242" fmla="*/ 2190584 w 4806563"/>
                <a:gd name="connsiteY242" fmla="*/ 1550755 h 1952296"/>
                <a:gd name="connsiteX243" fmla="*/ 2186609 w 4806563"/>
                <a:gd name="connsiteY243" fmla="*/ 1538828 h 1952296"/>
                <a:gd name="connsiteX244" fmla="*/ 2178657 w 4806563"/>
                <a:gd name="connsiteY244" fmla="*/ 1530877 h 1952296"/>
                <a:gd name="connsiteX245" fmla="*/ 2166730 w 4806563"/>
                <a:gd name="connsiteY245" fmla="*/ 1491121 h 1952296"/>
                <a:gd name="connsiteX246" fmla="*/ 2154803 w 4806563"/>
                <a:gd name="connsiteY246" fmla="*/ 1487145 h 1952296"/>
                <a:gd name="connsiteX247" fmla="*/ 2146852 w 4806563"/>
                <a:gd name="connsiteY247" fmla="*/ 1475218 h 1952296"/>
                <a:gd name="connsiteX248" fmla="*/ 2119023 w 4806563"/>
                <a:gd name="connsiteY248" fmla="*/ 1443413 h 1952296"/>
                <a:gd name="connsiteX249" fmla="*/ 2095169 w 4806563"/>
                <a:gd name="connsiteY249" fmla="*/ 1435461 h 1952296"/>
                <a:gd name="connsiteX250" fmla="*/ 2035534 w 4806563"/>
                <a:gd name="connsiteY250" fmla="*/ 1431486 h 1952296"/>
                <a:gd name="connsiteX251" fmla="*/ 2023607 w 4806563"/>
                <a:gd name="connsiteY251" fmla="*/ 1427510 h 1952296"/>
                <a:gd name="connsiteX252" fmla="*/ 2011680 w 4806563"/>
                <a:gd name="connsiteY252" fmla="*/ 1423534 h 1952296"/>
                <a:gd name="connsiteX253" fmla="*/ 1963972 w 4806563"/>
                <a:gd name="connsiteY253" fmla="*/ 1411608 h 1952296"/>
                <a:gd name="connsiteX254" fmla="*/ 1940118 w 4806563"/>
                <a:gd name="connsiteY254" fmla="*/ 1427510 h 1952296"/>
                <a:gd name="connsiteX255" fmla="*/ 1924216 w 4806563"/>
                <a:gd name="connsiteY255" fmla="*/ 1463291 h 1952296"/>
                <a:gd name="connsiteX256" fmla="*/ 1912289 w 4806563"/>
                <a:gd name="connsiteY256" fmla="*/ 1467267 h 1952296"/>
                <a:gd name="connsiteX257" fmla="*/ 1908313 w 4806563"/>
                <a:gd name="connsiteY257" fmla="*/ 1479194 h 1952296"/>
                <a:gd name="connsiteX258" fmla="*/ 1896386 w 4806563"/>
                <a:gd name="connsiteY258" fmla="*/ 1510999 h 1952296"/>
                <a:gd name="connsiteX259" fmla="*/ 1876508 w 4806563"/>
                <a:gd name="connsiteY259" fmla="*/ 1514974 h 1952296"/>
                <a:gd name="connsiteX260" fmla="*/ 1852654 w 4806563"/>
                <a:gd name="connsiteY260" fmla="*/ 1507023 h 1952296"/>
                <a:gd name="connsiteX261" fmla="*/ 1832776 w 4806563"/>
                <a:gd name="connsiteY261" fmla="*/ 1503048 h 1952296"/>
                <a:gd name="connsiteX262" fmla="*/ 1808922 w 4806563"/>
                <a:gd name="connsiteY262" fmla="*/ 1491121 h 1952296"/>
                <a:gd name="connsiteX263" fmla="*/ 1796995 w 4806563"/>
                <a:gd name="connsiteY263" fmla="*/ 1487145 h 1952296"/>
                <a:gd name="connsiteX264" fmla="*/ 1785068 w 4806563"/>
                <a:gd name="connsiteY264" fmla="*/ 1479194 h 1952296"/>
                <a:gd name="connsiteX265" fmla="*/ 1773141 w 4806563"/>
                <a:gd name="connsiteY265" fmla="*/ 1475218 h 1952296"/>
                <a:gd name="connsiteX266" fmla="*/ 1761214 w 4806563"/>
                <a:gd name="connsiteY266" fmla="*/ 1463291 h 1952296"/>
                <a:gd name="connsiteX267" fmla="*/ 1741336 w 4806563"/>
                <a:gd name="connsiteY267" fmla="*/ 1443413 h 1952296"/>
                <a:gd name="connsiteX268" fmla="*/ 1733384 w 4806563"/>
                <a:gd name="connsiteY268" fmla="*/ 1419559 h 1952296"/>
                <a:gd name="connsiteX269" fmla="*/ 1725433 w 4806563"/>
                <a:gd name="connsiteY269" fmla="*/ 1407632 h 1952296"/>
                <a:gd name="connsiteX270" fmla="*/ 1721457 w 4806563"/>
                <a:gd name="connsiteY270" fmla="*/ 1363900 h 1952296"/>
                <a:gd name="connsiteX271" fmla="*/ 1717482 w 4806563"/>
                <a:gd name="connsiteY271" fmla="*/ 1351973 h 1952296"/>
                <a:gd name="connsiteX272" fmla="*/ 1709530 w 4806563"/>
                <a:gd name="connsiteY272" fmla="*/ 1328119 h 1952296"/>
                <a:gd name="connsiteX273" fmla="*/ 1693628 w 4806563"/>
                <a:gd name="connsiteY273" fmla="*/ 1304265 h 1952296"/>
                <a:gd name="connsiteX274" fmla="*/ 1689652 w 4806563"/>
                <a:gd name="connsiteY274" fmla="*/ 1292338 h 1952296"/>
                <a:gd name="connsiteX275" fmla="*/ 1677725 w 4806563"/>
                <a:gd name="connsiteY275" fmla="*/ 1284387 h 1952296"/>
                <a:gd name="connsiteX276" fmla="*/ 1669774 w 4806563"/>
                <a:gd name="connsiteY276" fmla="*/ 1276435 h 1952296"/>
                <a:gd name="connsiteX277" fmla="*/ 1657847 w 4806563"/>
                <a:gd name="connsiteY277" fmla="*/ 1272460 h 1952296"/>
                <a:gd name="connsiteX278" fmla="*/ 1645920 w 4806563"/>
                <a:gd name="connsiteY278" fmla="*/ 1252581 h 1952296"/>
                <a:gd name="connsiteX279" fmla="*/ 1622066 w 4806563"/>
                <a:gd name="connsiteY279" fmla="*/ 1236679 h 1952296"/>
                <a:gd name="connsiteX280" fmla="*/ 1614115 w 4806563"/>
                <a:gd name="connsiteY280" fmla="*/ 1224752 h 1952296"/>
                <a:gd name="connsiteX281" fmla="*/ 1598212 w 4806563"/>
                <a:gd name="connsiteY281" fmla="*/ 1192947 h 1952296"/>
                <a:gd name="connsiteX282" fmla="*/ 1578334 w 4806563"/>
                <a:gd name="connsiteY282" fmla="*/ 1173068 h 1952296"/>
                <a:gd name="connsiteX283" fmla="*/ 1566407 w 4806563"/>
                <a:gd name="connsiteY283" fmla="*/ 1169093 h 1952296"/>
                <a:gd name="connsiteX284" fmla="*/ 1554480 w 4806563"/>
                <a:gd name="connsiteY284" fmla="*/ 1149214 h 1952296"/>
                <a:gd name="connsiteX285" fmla="*/ 1538577 w 4806563"/>
                <a:gd name="connsiteY285" fmla="*/ 1117409 h 1952296"/>
                <a:gd name="connsiteX286" fmla="*/ 1339795 w 4806563"/>
                <a:gd name="connsiteY286" fmla="*/ 1101507 h 1952296"/>
                <a:gd name="connsiteX287" fmla="*/ 1339795 w 4806563"/>
                <a:gd name="connsiteY287" fmla="*/ 1165117 h 1952296"/>
                <a:gd name="connsiteX288" fmla="*/ 1037645 w 4806563"/>
                <a:gd name="connsiteY288" fmla="*/ 1129336 h 1952296"/>
                <a:gd name="connsiteX289" fmla="*/ 644056 w 4806563"/>
                <a:gd name="connsiteY289" fmla="*/ 890797 h 1952296"/>
                <a:gd name="connsiteX290" fmla="*/ 659958 w 4806563"/>
                <a:gd name="connsiteY290" fmla="*/ 870919 h 1952296"/>
                <a:gd name="connsiteX291" fmla="*/ 397565 w 4806563"/>
                <a:gd name="connsiteY291" fmla="*/ 835138 h 1952296"/>
                <a:gd name="connsiteX292" fmla="*/ 401541 w 4806563"/>
                <a:gd name="connsiteY292" fmla="*/ 823211 h 1952296"/>
                <a:gd name="connsiteX293" fmla="*/ 405516 w 4806563"/>
                <a:gd name="connsiteY293" fmla="*/ 803333 h 1952296"/>
                <a:gd name="connsiteX294" fmla="*/ 401541 w 4806563"/>
                <a:gd name="connsiteY294" fmla="*/ 787430 h 1952296"/>
                <a:gd name="connsiteX295" fmla="*/ 397565 w 4806563"/>
                <a:gd name="connsiteY295" fmla="*/ 755625 h 1952296"/>
                <a:gd name="connsiteX296" fmla="*/ 389614 w 4806563"/>
                <a:gd name="connsiteY296" fmla="*/ 731771 h 1952296"/>
                <a:gd name="connsiteX297" fmla="*/ 381663 w 4806563"/>
                <a:gd name="connsiteY297" fmla="*/ 719844 h 1952296"/>
                <a:gd name="connsiteX298" fmla="*/ 353833 w 4806563"/>
                <a:gd name="connsiteY298" fmla="*/ 688039 h 1952296"/>
                <a:gd name="connsiteX299" fmla="*/ 341906 w 4806563"/>
                <a:gd name="connsiteY299" fmla="*/ 684063 h 1952296"/>
                <a:gd name="connsiteX300" fmla="*/ 329979 w 4806563"/>
                <a:gd name="connsiteY300" fmla="*/ 692014 h 1952296"/>
                <a:gd name="connsiteX301" fmla="*/ 294198 w 4806563"/>
                <a:gd name="connsiteY301" fmla="*/ 688039 h 1952296"/>
                <a:gd name="connsiteX302" fmla="*/ 302150 w 4806563"/>
                <a:gd name="connsiteY302" fmla="*/ 680088 h 1952296"/>
                <a:gd name="connsiteX303" fmla="*/ 290223 w 4806563"/>
                <a:gd name="connsiteY303" fmla="*/ 656234 h 1952296"/>
                <a:gd name="connsiteX304" fmla="*/ 250466 w 4806563"/>
                <a:gd name="connsiteY304" fmla="*/ 644307 h 1952296"/>
                <a:gd name="connsiteX305" fmla="*/ 234563 w 4806563"/>
                <a:gd name="connsiteY305" fmla="*/ 628404 h 1952296"/>
                <a:gd name="connsiteX306" fmla="*/ 222636 w 4806563"/>
                <a:gd name="connsiteY306" fmla="*/ 604550 h 1952296"/>
                <a:gd name="connsiteX307" fmla="*/ 202758 w 4806563"/>
                <a:gd name="connsiteY307" fmla="*/ 572745 h 1952296"/>
                <a:gd name="connsiteX308" fmla="*/ 174929 w 4806563"/>
                <a:gd name="connsiteY308" fmla="*/ 564794 h 1952296"/>
                <a:gd name="connsiteX309" fmla="*/ 143123 w 4806563"/>
                <a:gd name="connsiteY309" fmla="*/ 556842 h 1952296"/>
                <a:gd name="connsiteX310" fmla="*/ 119270 w 4806563"/>
                <a:gd name="connsiteY310" fmla="*/ 548891 h 1952296"/>
                <a:gd name="connsiteX311" fmla="*/ 107343 w 4806563"/>
                <a:gd name="connsiteY311" fmla="*/ 540940 h 1952296"/>
                <a:gd name="connsiteX312" fmla="*/ 95416 w 4806563"/>
                <a:gd name="connsiteY312" fmla="*/ 536964 h 1952296"/>
                <a:gd name="connsiteX313" fmla="*/ 91440 w 4806563"/>
                <a:gd name="connsiteY313" fmla="*/ 501183 h 1952296"/>
                <a:gd name="connsiteX314" fmla="*/ 95416 w 4806563"/>
                <a:gd name="connsiteY314" fmla="*/ 489256 h 1952296"/>
                <a:gd name="connsiteX315" fmla="*/ 99391 w 4806563"/>
                <a:gd name="connsiteY315" fmla="*/ 469378 h 1952296"/>
                <a:gd name="connsiteX316" fmla="*/ 103367 w 4806563"/>
                <a:gd name="connsiteY316" fmla="*/ 453475 h 1952296"/>
                <a:gd name="connsiteX317" fmla="*/ 95416 w 4806563"/>
                <a:gd name="connsiteY317" fmla="*/ 429621 h 1952296"/>
                <a:gd name="connsiteX318" fmla="*/ 79513 w 4806563"/>
                <a:gd name="connsiteY318" fmla="*/ 397816 h 1952296"/>
                <a:gd name="connsiteX319" fmla="*/ 67586 w 4806563"/>
                <a:gd name="connsiteY319" fmla="*/ 389865 h 1952296"/>
                <a:gd name="connsiteX320" fmla="*/ 59635 w 4806563"/>
                <a:gd name="connsiteY320" fmla="*/ 362035 h 1952296"/>
                <a:gd name="connsiteX321" fmla="*/ 51683 w 4806563"/>
                <a:gd name="connsiteY321" fmla="*/ 354084 h 1952296"/>
                <a:gd name="connsiteX322" fmla="*/ 43732 w 4806563"/>
                <a:gd name="connsiteY322" fmla="*/ 310352 h 1952296"/>
                <a:gd name="connsiteX323" fmla="*/ 39756 w 4806563"/>
                <a:gd name="connsiteY323" fmla="*/ 282522 h 1952296"/>
                <a:gd name="connsiteX324" fmla="*/ 27830 w 4806563"/>
                <a:gd name="connsiteY324" fmla="*/ 274571 h 1952296"/>
                <a:gd name="connsiteX325" fmla="*/ 23854 w 4806563"/>
                <a:gd name="connsiteY325" fmla="*/ 262644 h 1952296"/>
                <a:gd name="connsiteX326" fmla="*/ 19878 w 4806563"/>
                <a:gd name="connsiteY326" fmla="*/ 238790 h 1952296"/>
                <a:gd name="connsiteX327" fmla="*/ 23854 w 4806563"/>
                <a:gd name="connsiteY327" fmla="*/ 226863 h 1952296"/>
                <a:gd name="connsiteX328" fmla="*/ 27830 w 4806563"/>
                <a:gd name="connsiteY328" fmla="*/ 210961 h 1952296"/>
                <a:gd name="connsiteX329" fmla="*/ 39756 w 4806563"/>
                <a:gd name="connsiteY329" fmla="*/ 187107 h 1952296"/>
                <a:gd name="connsiteX330" fmla="*/ 31805 w 4806563"/>
                <a:gd name="connsiteY330" fmla="*/ 175180 h 1952296"/>
                <a:gd name="connsiteX331" fmla="*/ 19878 w 4806563"/>
                <a:gd name="connsiteY331" fmla="*/ 167228 h 1952296"/>
                <a:gd name="connsiteX332" fmla="*/ 11927 w 4806563"/>
                <a:gd name="connsiteY332" fmla="*/ 143374 h 1952296"/>
                <a:gd name="connsiteX333" fmla="*/ 0 w 4806563"/>
                <a:gd name="connsiteY333" fmla="*/ 111569 h 1952296"/>
                <a:gd name="connsiteX334" fmla="*/ 11927 w 4806563"/>
                <a:gd name="connsiteY334" fmla="*/ 95667 h 1952296"/>
                <a:gd name="connsiteX335" fmla="*/ 35781 w 4806563"/>
                <a:gd name="connsiteY335" fmla="*/ 71813 h 1952296"/>
                <a:gd name="connsiteX336" fmla="*/ 47708 w 4806563"/>
                <a:gd name="connsiteY336" fmla="*/ 67837 h 1952296"/>
                <a:gd name="connsiteX337" fmla="*/ 87464 w 4806563"/>
                <a:gd name="connsiteY337" fmla="*/ 43983 h 1952296"/>
                <a:gd name="connsiteX338" fmla="*/ 111318 w 4806563"/>
                <a:gd name="connsiteY338" fmla="*/ 36032 h 1952296"/>
                <a:gd name="connsiteX339" fmla="*/ 127221 w 4806563"/>
                <a:gd name="connsiteY339" fmla="*/ 32056 h 1952296"/>
                <a:gd name="connsiteX340" fmla="*/ 139148 w 4806563"/>
                <a:gd name="connsiteY340" fmla="*/ 28081 h 1952296"/>
                <a:gd name="connsiteX341" fmla="*/ 159026 w 4806563"/>
                <a:gd name="connsiteY341" fmla="*/ 24105 h 1952296"/>
                <a:gd name="connsiteX342" fmla="*/ 167535 w 4806563"/>
                <a:gd name="connsiteY342" fmla="*/ 19851 h 1952296"/>
                <a:gd name="connsiteX0" fmla="*/ 167535 w 4806563"/>
                <a:gd name="connsiteY0" fmla="*/ 19851 h 1952296"/>
                <a:gd name="connsiteX1" fmla="*/ 518800 w 4806563"/>
                <a:gd name="connsiteY1" fmla="*/ 13057 h 1952296"/>
                <a:gd name="connsiteX2" fmla="*/ 1625774 w 4806563"/>
                <a:gd name="connsiteY2" fmla="*/ 447069 h 1952296"/>
                <a:gd name="connsiteX3" fmla="*/ 2124537 w 4806563"/>
                <a:gd name="connsiteY3" fmla="*/ 411947 h 1952296"/>
                <a:gd name="connsiteX4" fmla="*/ 3469173 w 4806563"/>
                <a:gd name="connsiteY4" fmla="*/ 964498 h 1952296"/>
                <a:gd name="connsiteX5" fmla="*/ 3469173 w 4806563"/>
                <a:gd name="connsiteY5" fmla="*/ 698064 h 1952296"/>
                <a:gd name="connsiteX6" fmla="*/ 4047214 w 4806563"/>
                <a:gd name="connsiteY6" fmla="*/ 624428 h 1952296"/>
                <a:gd name="connsiteX7" fmla="*/ 4806563 w 4806563"/>
                <a:gd name="connsiteY7" fmla="*/ 572745 h 1952296"/>
                <a:gd name="connsiteX8" fmla="*/ 4802588 w 4806563"/>
                <a:gd name="connsiteY8" fmla="*/ 584672 h 1952296"/>
                <a:gd name="connsiteX9" fmla="*/ 4794636 w 4806563"/>
                <a:gd name="connsiteY9" fmla="*/ 592623 h 1952296"/>
                <a:gd name="connsiteX10" fmla="*/ 4770783 w 4806563"/>
                <a:gd name="connsiteY10" fmla="*/ 600574 h 1952296"/>
                <a:gd name="connsiteX11" fmla="*/ 4762831 w 4806563"/>
                <a:gd name="connsiteY11" fmla="*/ 608526 h 1952296"/>
                <a:gd name="connsiteX12" fmla="*/ 4742953 w 4806563"/>
                <a:gd name="connsiteY12" fmla="*/ 620453 h 1952296"/>
                <a:gd name="connsiteX13" fmla="*/ 4731026 w 4806563"/>
                <a:gd name="connsiteY13" fmla="*/ 624428 h 1952296"/>
                <a:gd name="connsiteX14" fmla="*/ 4723075 w 4806563"/>
                <a:gd name="connsiteY14" fmla="*/ 636355 h 1952296"/>
                <a:gd name="connsiteX15" fmla="*/ 4711148 w 4806563"/>
                <a:gd name="connsiteY15" fmla="*/ 648282 h 1952296"/>
                <a:gd name="connsiteX16" fmla="*/ 4691270 w 4806563"/>
                <a:gd name="connsiteY16" fmla="*/ 668161 h 1952296"/>
                <a:gd name="connsiteX17" fmla="*/ 4683318 w 4806563"/>
                <a:gd name="connsiteY17" fmla="*/ 692014 h 1952296"/>
                <a:gd name="connsiteX18" fmla="*/ 4667416 w 4806563"/>
                <a:gd name="connsiteY18" fmla="*/ 711893 h 1952296"/>
                <a:gd name="connsiteX19" fmla="*/ 4663440 w 4806563"/>
                <a:gd name="connsiteY19" fmla="*/ 723820 h 1952296"/>
                <a:gd name="connsiteX20" fmla="*/ 4611756 w 4806563"/>
                <a:gd name="connsiteY20" fmla="*/ 731771 h 1952296"/>
                <a:gd name="connsiteX21" fmla="*/ 4583927 w 4806563"/>
                <a:gd name="connsiteY21" fmla="*/ 743698 h 1952296"/>
                <a:gd name="connsiteX22" fmla="*/ 4575976 w 4806563"/>
                <a:gd name="connsiteY22" fmla="*/ 755625 h 1952296"/>
                <a:gd name="connsiteX23" fmla="*/ 4564049 w 4806563"/>
                <a:gd name="connsiteY23" fmla="*/ 795381 h 1952296"/>
                <a:gd name="connsiteX24" fmla="*/ 4552122 w 4806563"/>
                <a:gd name="connsiteY24" fmla="*/ 823211 h 1952296"/>
                <a:gd name="connsiteX25" fmla="*/ 4544170 w 4806563"/>
                <a:gd name="connsiteY25" fmla="*/ 831162 h 1952296"/>
                <a:gd name="connsiteX26" fmla="*/ 4528268 w 4806563"/>
                <a:gd name="connsiteY26" fmla="*/ 855016 h 1952296"/>
                <a:gd name="connsiteX27" fmla="*/ 4516341 w 4806563"/>
                <a:gd name="connsiteY27" fmla="*/ 858992 h 1952296"/>
                <a:gd name="connsiteX28" fmla="*/ 4508390 w 4806563"/>
                <a:gd name="connsiteY28" fmla="*/ 870919 h 1952296"/>
                <a:gd name="connsiteX29" fmla="*/ 4488511 w 4806563"/>
                <a:gd name="connsiteY29" fmla="*/ 886821 h 1952296"/>
                <a:gd name="connsiteX30" fmla="*/ 4480560 w 4806563"/>
                <a:gd name="connsiteY30" fmla="*/ 898748 h 1952296"/>
                <a:gd name="connsiteX31" fmla="*/ 4460682 w 4806563"/>
                <a:gd name="connsiteY31" fmla="*/ 914651 h 1952296"/>
                <a:gd name="connsiteX32" fmla="*/ 4436828 w 4806563"/>
                <a:gd name="connsiteY32" fmla="*/ 946456 h 1952296"/>
                <a:gd name="connsiteX33" fmla="*/ 4412974 w 4806563"/>
                <a:gd name="connsiteY33" fmla="*/ 954408 h 1952296"/>
                <a:gd name="connsiteX34" fmla="*/ 4401047 w 4806563"/>
                <a:gd name="connsiteY34" fmla="*/ 978261 h 1952296"/>
                <a:gd name="connsiteX35" fmla="*/ 4393096 w 4806563"/>
                <a:gd name="connsiteY35" fmla="*/ 990188 h 1952296"/>
                <a:gd name="connsiteX36" fmla="*/ 4385144 w 4806563"/>
                <a:gd name="connsiteY36" fmla="*/ 998140 h 1952296"/>
                <a:gd name="connsiteX37" fmla="*/ 4381169 w 4806563"/>
                <a:gd name="connsiteY37" fmla="*/ 1010067 h 1952296"/>
                <a:gd name="connsiteX38" fmla="*/ 4373217 w 4806563"/>
                <a:gd name="connsiteY38" fmla="*/ 1021994 h 1952296"/>
                <a:gd name="connsiteX39" fmla="*/ 4369242 w 4806563"/>
                <a:gd name="connsiteY39" fmla="*/ 1033921 h 1952296"/>
                <a:gd name="connsiteX40" fmla="*/ 4361290 w 4806563"/>
                <a:gd name="connsiteY40" fmla="*/ 1057774 h 1952296"/>
                <a:gd name="connsiteX41" fmla="*/ 4349363 w 4806563"/>
                <a:gd name="connsiteY41" fmla="*/ 1161141 h 1952296"/>
                <a:gd name="connsiteX42" fmla="*/ 4357315 w 4806563"/>
                <a:gd name="connsiteY42" fmla="*/ 1216801 h 1952296"/>
                <a:gd name="connsiteX43" fmla="*/ 4361290 w 4806563"/>
                <a:gd name="connsiteY43" fmla="*/ 1236679 h 1952296"/>
                <a:gd name="connsiteX44" fmla="*/ 4373217 w 4806563"/>
                <a:gd name="connsiteY44" fmla="*/ 1264508 h 1952296"/>
                <a:gd name="connsiteX45" fmla="*/ 4377193 w 4806563"/>
                <a:gd name="connsiteY45" fmla="*/ 1276435 h 1952296"/>
                <a:gd name="connsiteX46" fmla="*/ 4389120 w 4806563"/>
                <a:gd name="connsiteY46" fmla="*/ 1312216 h 1952296"/>
                <a:gd name="connsiteX47" fmla="*/ 4401047 w 4806563"/>
                <a:gd name="connsiteY47" fmla="*/ 1332094 h 1952296"/>
                <a:gd name="connsiteX48" fmla="*/ 4412974 w 4806563"/>
                <a:gd name="connsiteY48" fmla="*/ 1355948 h 1952296"/>
                <a:gd name="connsiteX49" fmla="*/ 4428876 w 4806563"/>
                <a:gd name="connsiteY49" fmla="*/ 1379802 h 1952296"/>
                <a:gd name="connsiteX50" fmla="*/ 4432852 w 4806563"/>
                <a:gd name="connsiteY50" fmla="*/ 1391729 h 1952296"/>
                <a:gd name="connsiteX51" fmla="*/ 4456706 w 4806563"/>
                <a:gd name="connsiteY51" fmla="*/ 1415583 h 1952296"/>
                <a:gd name="connsiteX52" fmla="*/ 4464657 w 4806563"/>
                <a:gd name="connsiteY52" fmla="*/ 1427510 h 1952296"/>
                <a:gd name="connsiteX53" fmla="*/ 4484536 w 4806563"/>
                <a:gd name="connsiteY53" fmla="*/ 1447388 h 1952296"/>
                <a:gd name="connsiteX54" fmla="*/ 4492487 w 4806563"/>
                <a:gd name="connsiteY54" fmla="*/ 1459315 h 1952296"/>
                <a:gd name="connsiteX55" fmla="*/ 4512365 w 4806563"/>
                <a:gd name="connsiteY55" fmla="*/ 1475218 h 1952296"/>
                <a:gd name="connsiteX56" fmla="*/ 4508390 w 4806563"/>
                <a:gd name="connsiteY56" fmla="*/ 1487145 h 1952296"/>
                <a:gd name="connsiteX57" fmla="*/ 4512365 w 4806563"/>
                <a:gd name="connsiteY57" fmla="*/ 1530877 h 1952296"/>
                <a:gd name="connsiteX58" fmla="*/ 4532243 w 4806563"/>
                <a:gd name="connsiteY58" fmla="*/ 1546780 h 1952296"/>
                <a:gd name="connsiteX59" fmla="*/ 4544170 w 4806563"/>
                <a:gd name="connsiteY59" fmla="*/ 1554731 h 1952296"/>
                <a:gd name="connsiteX60" fmla="*/ 4548146 w 4806563"/>
                <a:gd name="connsiteY60" fmla="*/ 1566658 h 1952296"/>
                <a:gd name="connsiteX61" fmla="*/ 4560073 w 4806563"/>
                <a:gd name="connsiteY61" fmla="*/ 1574609 h 1952296"/>
                <a:gd name="connsiteX62" fmla="*/ 4583927 w 4806563"/>
                <a:gd name="connsiteY62" fmla="*/ 1602439 h 1952296"/>
                <a:gd name="connsiteX63" fmla="*/ 4591878 w 4806563"/>
                <a:gd name="connsiteY63" fmla="*/ 1630268 h 1952296"/>
                <a:gd name="connsiteX64" fmla="*/ 4611756 w 4806563"/>
                <a:gd name="connsiteY64" fmla="*/ 1650147 h 1952296"/>
                <a:gd name="connsiteX65" fmla="*/ 4615732 w 4806563"/>
                <a:gd name="connsiteY65" fmla="*/ 1709781 h 1952296"/>
                <a:gd name="connsiteX66" fmla="*/ 4611756 w 4806563"/>
                <a:gd name="connsiteY66" fmla="*/ 1777368 h 1952296"/>
                <a:gd name="connsiteX67" fmla="*/ 4611756 w 4806563"/>
                <a:gd name="connsiteY67" fmla="*/ 1825075 h 1952296"/>
                <a:gd name="connsiteX68" fmla="*/ 4599830 w 4806563"/>
                <a:gd name="connsiteY68" fmla="*/ 1876759 h 1952296"/>
                <a:gd name="connsiteX69" fmla="*/ 4595854 w 4806563"/>
                <a:gd name="connsiteY69" fmla="*/ 1900613 h 1952296"/>
                <a:gd name="connsiteX70" fmla="*/ 4583927 w 4806563"/>
                <a:gd name="connsiteY70" fmla="*/ 1904588 h 1952296"/>
                <a:gd name="connsiteX71" fmla="*/ 4564049 w 4806563"/>
                <a:gd name="connsiteY71" fmla="*/ 1920491 h 1952296"/>
                <a:gd name="connsiteX72" fmla="*/ 4536219 w 4806563"/>
                <a:gd name="connsiteY72" fmla="*/ 1924467 h 1952296"/>
                <a:gd name="connsiteX73" fmla="*/ 4524292 w 4806563"/>
                <a:gd name="connsiteY73" fmla="*/ 1920491 h 1952296"/>
                <a:gd name="connsiteX74" fmla="*/ 4520316 w 4806563"/>
                <a:gd name="connsiteY74" fmla="*/ 1908564 h 1952296"/>
                <a:gd name="connsiteX75" fmla="*/ 4504414 w 4806563"/>
                <a:gd name="connsiteY75" fmla="*/ 1884710 h 1952296"/>
                <a:gd name="connsiteX76" fmla="*/ 4496463 w 4806563"/>
                <a:gd name="connsiteY76" fmla="*/ 1856881 h 1952296"/>
                <a:gd name="connsiteX77" fmla="*/ 4488511 w 4806563"/>
                <a:gd name="connsiteY77" fmla="*/ 1848929 h 1952296"/>
                <a:gd name="connsiteX78" fmla="*/ 4476584 w 4806563"/>
                <a:gd name="connsiteY78" fmla="*/ 1844954 h 1952296"/>
                <a:gd name="connsiteX79" fmla="*/ 4452730 w 4806563"/>
                <a:gd name="connsiteY79" fmla="*/ 1837002 h 1952296"/>
                <a:gd name="connsiteX80" fmla="*/ 4428876 w 4806563"/>
                <a:gd name="connsiteY80" fmla="*/ 1833027 h 1952296"/>
                <a:gd name="connsiteX81" fmla="*/ 4420925 w 4806563"/>
                <a:gd name="connsiteY81" fmla="*/ 1809173 h 1952296"/>
                <a:gd name="connsiteX82" fmla="*/ 4412974 w 4806563"/>
                <a:gd name="connsiteY82" fmla="*/ 1773392 h 1952296"/>
                <a:gd name="connsiteX83" fmla="*/ 4389120 w 4806563"/>
                <a:gd name="connsiteY83" fmla="*/ 1769416 h 1952296"/>
                <a:gd name="connsiteX84" fmla="*/ 4377193 w 4806563"/>
                <a:gd name="connsiteY84" fmla="*/ 1765441 h 1952296"/>
                <a:gd name="connsiteX85" fmla="*/ 4369242 w 4806563"/>
                <a:gd name="connsiteY85" fmla="*/ 1757489 h 1952296"/>
                <a:gd name="connsiteX86" fmla="*/ 4357315 w 4806563"/>
                <a:gd name="connsiteY86" fmla="*/ 1749538 h 1952296"/>
                <a:gd name="connsiteX87" fmla="*/ 4353339 w 4806563"/>
                <a:gd name="connsiteY87" fmla="*/ 1737611 h 1952296"/>
                <a:gd name="connsiteX88" fmla="*/ 4341412 w 4806563"/>
                <a:gd name="connsiteY88" fmla="*/ 1729660 h 1952296"/>
                <a:gd name="connsiteX89" fmla="*/ 4325510 w 4806563"/>
                <a:gd name="connsiteY89" fmla="*/ 1705806 h 1952296"/>
                <a:gd name="connsiteX90" fmla="*/ 4317558 w 4806563"/>
                <a:gd name="connsiteY90" fmla="*/ 1697854 h 1952296"/>
                <a:gd name="connsiteX91" fmla="*/ 4309607 w 4806563"/>
                <a:gd name="connsiteY91" fmla="*/ 1674001 h 1952296"/>
                <a:gd name="connsiteX92" fmla="*/ 4301656 w 4806563"/>
                <a:gd name="connsiteY92" fmla="*/ 1662074 h 1952296"/>
                <a:gd name="connsiteX93" fmla="*/ 4293704 w 4806563"/>
                <a:gd name="connsiteY93" fmla="*/ 1654122 h 1952296"/>
                <a:gd name="connsiteX94" fmla="*/ 4297680 w 4806563"/>
                <a:gd name="connsiteY94" fmla="*/ 1642195 h 1952296"/>
                <a:gd name="connsiteX95" fmla="*/ 4309607 w 4806563"/>
                <a:gd name="connsiteY95" fmla="*/ 1634244 h 1952296"/>
                <a:gd name="connsiteX96" fmla="*/ 4321534 w 4806563"/>
                <a:gd name="connsiteY96" fmla="*/ 1610390 h 1952296"/>
                <a:gd name="connsiteX97" fmla="*/ 4317558 w 4806563"/>
                <a:gd name="connsiteY97" fmla="*/ 1598463 h 1952296"/>
                <a:gd name="connsiteX98" fmla="*/ 4297680 w 4806563"/>
                <a:gd name="connsiteY98" fmla="*/ 1602439 h 1952296"/>
                <a:gd name="connsiteX99" fmla="*/ 4285753 w 4806563"/>
                <a:gd name="connsiteY99" fmla="*/ 1606414 h 1952296"/>
                <a:gd name="connsiteX100" fmla="*/ 4281777 w 4806563"/>
                <a:gd name="connsiteY100" fmla="*/ 1622317 h 1952296"/>
                <a:gd name="connsiteX101" fmla="*/ 4277802 w 4806563"/>
                <a:gd name="connsiteY101" fmla="*/ 1570634 h 1952296"/>
                <a:gd name="connsiteX102" fmla="*/ 4277802 w 4806563"/>
                <a:gd name="connsiteY102" fmla="*/ 1510999 h 1952296"/>
                <a:gd name="connsiteX103" fmla="*/ 4269850 w 4806563"/>
                <a:gd name="connsiteY103" fmla="*/ 1503048 h 1952296"/>
                <a:gd name="connsiteX104" fmla="*/ 4265875 w 4806563"/>
                <a:gd name="connsiteY104" fmla="*/ 1455340 h 1952296"/>
                <a:gd name="connsiteX105" fmla="*/ 4261899 w 4806563"/>
                <a:gd name="connsiteY105" fmla="*/ 1443413 h 1952296"/>
                <a:gd name="connsiteX106" fmla="*/ 4253948 w 4806563"/>
                <a:gd name="connsiteY106" fmla="*/ 1435461 h 1952296"/>
                <a:gd name="connsiteX107" fmla="*/ 4234070 w 4806563"/>
                <a:gd name="connsiteY107" fmla="*/ 1431486 h 1952296"/>
                <a:gd name="connsiteX108" fmla="*/ 4222143 w 4806563"/>
                <a:gd name="connsiteY108" fmla="*/ 1423534 h 1952296"/>
                <a:gd name="connsiteX109" fmla="*/ 4182386 w 4806563"/>
                <a:gd name="connsiteY109" fmla="*/ 1391729 h 1952296"/>
                <a:gd name="connsiteX110" fmla="*/ 4162508 w 4806563"/>
                <a:gd name="connsiteY110" fmla="*/ 1371851 h 1952296"/>
                <a:gd name="connsiteX111" fmla="*/ 4138654 w 4806563"/>
                <a:gd name="connsiteY111" fmla="*/ 1363900 h 1952296"/>
                <a:gd name="connsiteX112" fmla="*/ 4118776 w 4806563"/>
                <a:gd name="connsiteY112" fmla="*/ 1344021 h 1952296"/>
                <a:gd name="connsiteX113" fmla="*/ 4106849 w 4806563"/>
                <a:gd name="connsiteY113" fmla="*/ 1336070 h 1952296"/>
                <a:gd name="connsiteX114" fmla="*/ 4086970 w 4806563"/>
                <a:gd name="connsiteY114" fmla="*/ 1324143 h 1952296"/>
                <a:gd name="connsiteX115" fmla="*/ 4063116 w 4806563"/>
                <a:gd name="connsiteY115" fmla="*/ 1332094 h 1952296"/>
                <a:gd name="connsiteX116" fmla="*/ 4047214 w 4806563"/>
                <a:gd name="connsiteY116" fmla="*/ 1355948 h 1952296"/>
                <a:gd name="connsiteX117" fmla="*/ 4039263 w 4806563"/>
                <a:gd name="connsiteY117" fmla="*/ 1363900 h 1952296"/>
                <a:gd name="connsiteX118" fmla="*/ 4031311 w 4806563"/>
                <a:gd name="connsiteY118" fmla="*/ 1387754 h 1952296"/>
                <a:gd name="connsiteX119" fmla="*/ 4019384 w 4806563"/>
                <a:gd name="connsiteY119" fmla="*/ 1391729 h 1952296"/>
                <a:gd name="connsiteX120" fmla="*/ 3991555 w 4806563"/>
                <a:gd name="connsiteY120" fmla="*/ 1395705 h 1952296"/>
                <a:gd name="connsiteX121" fmla="*/ 3967701 w 4806563"/>
                <a:gd name="connsiteY121" fmla="*/ 1383778 h 1952296"/>
                <a:gd name="connsiteX122" fmla="*/ 3963725 w 4806563"/>
                <a:gd name="connsiteY122" fmla="*/ 1371851 h 1952296"/>
                <a:gd name="connsiteX123" fmla="*/ 3939871 w 4806563"/>
                <a:gd name="connsiteY123" fmla="*/ 1363900 h 1952296"/>
                <a:gd name="connsiteX124" fmla="*/ 3927944 w 4806563"/>
                <a:gd name="connsiteY124" fmla="*/ 1355948 h 1952296"/>
                <a:gd name="connsiteX125" fmla="*/ 3904090 w 4806563"/>
                <a:gd name="connsiteY125" fmla="*/ 1344021 h 1952296"/>
                <a:gd name="connsiteX126" fmla="*/ 3892163 w 4806563"/>
                <a:gd name="connsiteY126" fmla="*/ 1340046 h 1952296"/>
                <a:gd name="connsiteX127" fmla="*/ 3868310 w 4806563"/>
                <a:gd name="connsiteY127" fmla="*/ 1324143 h 1952296"/>
                <a:gd name="connsiteX128" fmla="*/ 3792772 w 4806563"/>
                <a:gd name="connsiteY128" fmla="*/ 1320168 h 1952296"/>
                <a:gd name="connsiteX129" fmla="*/ 3737113 w 4806563"/>
                <a:gd name="connsiteY129" fmla="*/ 1328119 h 1952296"/>
                <a:gd name="connsiteX130" fmla="*/ 3725186 w 4806563"/>
                <a:gd name="connsiteY130" fmla="*/ 1332094 h 1952296"/>
                <a:gd name="connsiteX131" fmla="*/ 3717235 w 4806563"/>
                <a:gd name="connsiteY131" fmla="*/ 1340046 h 1952296"/>
                <a:gd name="connsiteX132" fmla="*/ 3681454 w 4806563"/>
                <a:gd name="connsiteY132" fmla="*/ 1344021 h 1952296"/>
                <a:gd name="connsiteX133" fmla="*/ 3665551 w 4806563"/>
                <a:gd name="connsiteY133" fmla="*/ 1347997 h 1952296"/>
                <a:gd name="connsiteX134" fmla="*/ 3661576 w 4806563"/>
                <a:gd name="connsiteY134" fmla="*/ 1336070 h 1952296"/>
                <a:gd name="connsiteX135" fmla="*/ 3657600 w 4806563"/>
                <a:gd name="connsiteY135" fmla="*/ 1324143 h 1952296"/>
                <a:gd name="connsiteX136" fmla="*/ 3649649 w 4806563"/>
                <a:gd name="connsiteY136" fmla="*/ 1300289 h 1952296"/>
                <a:gd name="connsiteX137" fmla="*/ 3625795 w 4806563"/>
                <a:gd name="connsiteY137" fmla="*/ 1296314 h 1952296"/>
                <a:gd name="connsiteX138" fmla="*/ 3617843 w 4806563"/>
                <a:gd name="connsiteY138" fmla="*/ 1304265 h 1952296"/>
                <a:gd name="connsiteX139" fmla="*/ 3562184 w 4806563"/>
                <a:gd name="connsiteY139" fmla="*/ 1340046 h 1952296"/>
                <a:gd name="connsiteX140" fmla="*/ 3550257 w 4806563"/>
                <a:gd name="connsiteY140" fmla="*/ 1336070 h 1952296"/>
                <a:gd name="connsiteX141" fmla="*/ 3526403 w 4806563"/>
                <a:gd name="connsiteY141" fmla="*/ 1328119 h 1952296"/>
                <a:gd name="connsiteX142" fmla="*/ 3510501 w 4806563"/>
                <a:gd name="connsiteY142" fmla="*/ 1324143 h 1952296"/>
                <a:gd name="connsiteX143" fmla="*/ 3498574 w 4806563"/>
                <a:gd name="connsiteY143" fmla="*/ 1332094 h 1952296"/>
                <a:gd name="connsiteX144" fmla="*/ 3466769 w 4806563"/>
                <a:gd name="connsiteY144" fmla="*/ 1336070 h 1952296"/>
                <a:gd name="connsiteX145" fmla="*/ 3446890 w 4806563"/>
                <a:gd name="connsiteY145" fmla="*/ 1367875 h 1952296"/>
                <a:gd name="connsiteX146" fmla="*/ 3442915 w 4806563"/>
                <a:gd name="connsiteY146" fmla="*/ 1403656 h 1952296"/>
                <a:gd name="connsiteX147" fmla="*/ 3466769 w 4806563"/>
                <a:gd name="connsiteY147" fmla="*/ 1399681 h 1952296"/>
                <a:gd name="connsiteX148" fmla="*/ 3486647 w 4806563"/>
                <a:gd name="connsiteY148" fmla="*/ 1395705 h 1952296"/>
                <a:gd name="connsiteX149" fmla="*/ 3486647 w 4806563"/>
                <a:gd name="connsiteY149" fmla="*/ 1419559 h 1952296"/>
                <a:gd name="connsiteX150" fmla="*/ 3466769 w 4806563"/>
                <a:gd name="connsiteY150" fmla="*/ 1423534 h 1952296"/>
                <a:gd name="connsiteX151" fmla="*/ 3462793 w 4806563"/>
                <a:gd name="connsiteY151" fmla="*/ 1435461 h 1952296"/>
                <a:gd name="connsiteX152" fmla="*/ 3470744 w 4806563"/>
                <a:gd name="connsiteY152" fmla="*/ 1463291 h 1952296"/>
                <a:gd name="connsiteX153" fmla="*/ 3506525 w 4806563"/>
                <a:gd name="connsiteY153" fmla="*/ 1483169 h 1952296"/>
                <a:gd name="connsiteX154" fmla="*/ 3518452 w 4806563"/>
                <a:gd name="connsiteY154" fmla="*/ 1487145 h 1952296"/>
                <a:gd name="connsiteX155" fmla="*/ 3542306 w 4806563"/>
                <a:gd name="connsiteY155" fmla="*/ 1495096 h 1952296"/>
                <a:gd name="connsiteX156" fmla="*/ 3534355 w 4806563"/>
                <a:gd name="connsiteY156" fmla="*/ 1518950 h 1952296"/>
                <a:gd name="connsiteX157" fmla="*/ 3526403 w 4806563"/>
                <a:gd name="connsiteY157" fmla="*/ 1510999 h 1952296"/>
                <a:gd name="connsiteX158" fmla="*/ 3514476 w 4806563"/>
                <a:gd name="connsiteY158" fmla="*/ 1507023 h 1952296"/>
                <a:gd name="connsiteX159" fmla="*/ 3466769 w 4806563"/>
                <a:gd name="connsiteY159" fmla="*/ 1499072 h 1952296"/>
                <a:gd name="connsiteX160" fmla="*/ 3454842 w 4806563"/>
                <a:gd name="connsiteY160" fmla="*/ 1491121 h 1952296"/>
                <a:gd name="connsiteX161" fmla="*/ 3434963 w 4806563"/>
                <a:gd name="connsiteY161" fmla="*/ 1463291 h 1952296"/>
                <a:gd name="connsiteX162" fmla="*/ 3423036 w 4806563"/>
                <a:gd name="connsiteY162" fmla="*/ 1487145 h 1952296"/>
                <a:gd name="connsiteX163" fmla="*/ 3430988 w 4806563"/>
                <a:gd name="connsiteY163" fmla="*/ 1495096 h 1952296"/>
                <a:gd name="connsiteX164" fmla="*/ 3423036 w 4806563"/>
                <a:gd name="connsiteY164" fmla="*/ 1503048 h 1952296"/>
                <a:gd name="connsiteX165" fmla="*/ 3411110 w 4806563"/>
                <a:gd name="connsiteY165" fmla="*/ 1522926 h 1952296"/>
                <a:gd name="connsiteX166" fmla="*/ 3403158 w 4806563"/>
                <a:gd name="connsiteY166" fmla="*/ 1499072 h 1952296"/>
                <a:gd name="connsiteX167" fmla="*/ 3387256 w 4806563"/>
                <a:gd name="connsiteY167" fmla="*/ 1495096 h 1952296"/>
                <a:gd name="connsiteX168" fmla="*/ 3367377 w 4806563"/>
                <a:gd name="connsiteY168" fmla="*/ 1510999 h 1952296"/>
                <a:gd name="connsiteX169" fmla="*/ 3355450 w 4806563"/>
                <a:gd name="connsiteY169" fmla="*/ 1530877 h 1952296"/>
                <a:gd name="connsiteX170" fmla="*/ 3327621 w 4806563"/>
                <a:gd name="connsiteY170" fmla="*/ 1534853 h 1952296"/>
                <a:gd name="connsiteX171" fmla="*/ 3295816 w 4806563"/>
                <a:gd name="connsiteY171" fmla="*/ 1510999 h 1952296"/>
                <a:gd name="connsiteX172" fmla="*/ 3287864 w 4806563"/>
                <a:gd name="connsiteY172" fmla="*/ 1503048 h 1952296"/>
                <a:gd name="connsiteX173" fmla="*/ 3295816 w 4806563"/>
                <a:gd name="connsiteY173" fmla="*/ 1495096 h 1952296"/>
                <a:gd name="connsiteX174" fmla="*/ 3287864 w 4806563"/>
                <a:gd name="connsiteY174" fmla="*/ 1483169 h 1952296"/>
                <a:gd name="connsiteX175" fmla="*/ 3275937 w 4806563"/>
                <a:gd name="connsiteY175" fmla="*/ 1479194 h 1952296"/>
                <a:gd name="connsiteX176" fmla="*/ 3267986 w 4806563"/>
                <a:gd name="connsiteY176" fmla="*/ 1471242 h 1952296"/>
                <a:gd name="connsiteX177" fmla="*/ 3256059 w 4806563"/>
                <a:gd name="connsiteY177" fmla="*/ 1467267 h 1952296"/>
                <a:gd name="connsiteX178" fmla="*/ 3252083 w 4806563"/>
                <a:gd name="connsiteY178" fmla="*/ 1455340 h 1952296"/>
                <a:gd name="connsiteX179" fmla="*/ 3220278 w 4806563"/>
                <a:gd name="connsiteY179" fmla="*/ 1451364 h 1952296"/>
                <a:gd name="connsiteX180" fmla="*/ 3200400 w 4806563"/>
                <a:gd name="connsiteY180" fmla="*/ 1447388 h 1952296"/>
                <a:gd name="connsiteX181" fmla="*/ 3188473 w 4806563"/>
                <a:gd name="connsiteY181" fmla="*/ 1451364 h 1952296"/>
                <a:gd name="connsiteX182" fmla="*/ 3184497 w 4806563"/>
                <a:gd name="connsiteY182" fmla="*/ 1463291 h 1952296"/>
                <a:gd name="connsiteX183" fmla="*/ 3168595 w 4806563"/>
                <a:gd name="connsiteY183" fmla="*/ 1467267 h 1952296"/>
                <a:gd name="connsiteX184" fmla="*/ 3132814 w 4806563"/>
                <a:gd name="connsiteY184" fmla="*/ 1459315 h 1952296"/>
                <a:gd name="connsiteX185" fmla="*/ 3120887 w 4806563"/>
                <a:gd name="connsiteY185" fmla="*/ 1455340 h 1952296"/>
                <a:gd name="connsiteX186" fmla="*/ 3085106 w 4806563"/>
                <a:gd name="connsiteY186" fmla="*/ 1443413 h 1952296"/>
                <a:gd name="connsiteX187" fmla="*/ 3025471 w 4806563"/>
                <a:gd name="connsiteY187" fmla="*/ 1439437 h 1952296"/>
                <a:gd name="connsiteX188" fmla="*/ 3009569 w 4806563"/>
                <a:gd name="connsiteY188" fmla="*/ 1443413 h 1952296"/>
                <a:gd name="connsiteX189" fmla="*/ 2989690 w 4806563"/>
                <a:gd name="connsiteY189" fmla="*/ 1447388 h 1952296"/>
                <a:gd name="connsiteX190" fmla="*/ 2977763 w 4806563"/>
                <a:gd name="connsiteY190" fmla="*/ 1451364 h 1952296"/>
                <a:gd name="connsiteX191" fmla="*/ 2930056 w 4806563"/>
                <a:gd name="connsiteY191" fmla="*/ 1463291 h 1952296"/>
                <a:gd name="connsiteX192" fmla="*/ 2918129 w 4806563"/>
                <a:gd name="connsiteY192" fmla="*/ 1471242 h 1952296"/>
                <a:gd name="connsiteX193" fmla="*/ 2878372 w 4806563"/>
                <a:gd name="connsiteY193" fmla="*/ 1483169 h 1952296"/>
                <a:gd name="connsiteX194" fmla="*/ 2870421 w 4806563"/>
                <a:gd name="connsiteY194" fmla="*/ 1491121 h 1952296"/>
                <a:gd name="connsiteX195" fmla="*/ 2850543 w 4806563"/>
                <a:gd name="connsiteY195" fmla="*/ 1503048 h 1952296"/>
                <a:gd name="connsiteX196" fmla="*/ 2826689 w 4806563"/>
                <a:gd name="connsiteY196" fmla="*/ 1510999 h 1952296"/>
                <a:gd name="connsiteX197" fmla="*/ 2810786 w 4806563"/>
                <a:gd name="connsiteY197" fmla="*/ 1530877 h 1952296"/>
                <a:gd name="connsiteX198" fmla="*/ 2798859 w 4806563"/>
                <a:gd name="connsiteY198" fmla="*/ 1538828 h 1952296"/>
                <a:gd name="connsiteX199" fmla="*/ 2786932 w 4806563"/>
                <a:gd name="connsiteY199" fmla="*/ 1542804 h 1952296"/>
                <a:gd name="connsiteX200" fmla="*/ 2778981 w 4806563"/>
                <a:gd name="connsiteY200" fmla="*/ 1554731 h 1952296"/>
                <a:gd name="connsiteX201" fmla="*/ 2759103 w 4806563"/>
                <a:gd name="connsiteY201" fmla="*/ 1570634 h 1952296"/>
                <a:gd name="connsiteX202" fmla="*/ 2747176 w 4806563"/>
                <a:gd name="connsiteY202" fmla="*/ 1578585 h 1952296"/>
                <a:gd name="connsiteX203" fmla="*/ 2731273 w 4806563"/>
                <a:gd name="connsiteY203" fmla="*/ 1598463 h 1952296"/>
                <a:gd name="connsiteX204" fmla="*/ 2727297 w 4806563"/>
                <a:gd name="connsiteY204" fmla="*/ 1610390 h 1952296"/>
                <a:gd name="connsiteX205" fmla="*/ 2699468 w 4806563"/>
                <a:gd name="connsiteY205" fmla="*/ 1614366 h 1952296"/>
                <a:gd name="connsiteX206" fmla="*/ 2683565 w 4806563"/>
                <a:gd name="connsiteY206" fmla="*/ 1618341 h 1952296"/>
                <a:gd name="connsiteX207" fmla="*/ 2651760 w 4806563"/>
                <a:gd name="connsiteY207" fmla="*/ 1622317 h 1952296"/>
                <a:gd name="connsiteX208" fmla="*/ 2639833 w 4806563"/>
                <a:gd name="connsiteY208" fmla="*/ 1630268 h 1952296"/>
                <a:gd name="connsiteX209" fmla="*/ 2623930 w 4806563"/>
                <a:gd name="connsiteY209" fmla="*/ 1638220 h 1952296"/>
                <a:gd name="connsiteX210" fmla="*/ 2588150 w 4806563"/>
                <a:gd name="connsiteY210" fmla="*/ 1658098 h 1952296"/>
                <a:gd name="connsiteX211" fmla="*/ 2564296 w 4806563"/>
                <a:gd name="connsiteY211" fmla="*/ 1689903 h 1952296"/>
                <a:gd name="connsiteX212" fmla="*/ 2544417 w 4806563"/>
                <a:gd name="connsiteY212" fmla="*/ 1701830 h 1952296"/>
                <a:gd name="connsiteX213" fmla="*/ 2552369 w 4806563"/>
                <a:gd name="connsiteY213" fmla="*/ 1725684 h 1952296"/>
                <a:gd name="connsiteX214" fmla="*/ 2548393 w 4806563"/>
                <a:gd name="connsiteY214" fmla="*/ 1757489 h 1952296"/>
                <a:gd name="connsiteX215" fmla="*/ 2544417 w 4806563"/>
                <a:gd name="connsiteY215" fmla="*/ 1769416 h 1952296"/>
                <a:gd name="connsiteX216" fmla="*/ 2532490 w 4806563"/>
                <a:gd name="connsiteY216" fmla="*/ 1813148 h 1952296"/>
                <a:gd name="connsiteX217" fmla="*/ 2528515 w 4806563"/>
                <a:gd name="connsiteY217" fmla="*/ 1837002 h 1952296"/>
                <a:gd name="connsiteX218" fmla="*/ 2532490 w 4806563"/>
                <a:gd name="connsiteY218" fmla="*/ 1848929 h 1952296"/>
                <a:gd name="connsiteX219" fmla="*/ 2536466 w 4806563"/>
                <a:gd name="connsiteY219" fmla="*/ 1904588 h 1952296"/>
                <a:gd name="connsiteX220" fmla="*/ 2544417 w 4806563"/>
                <a:gd name="connsiteY220" fmla="*/ 1916515 h 1952296"/>
                <a:gd name="connsiteX221" fmla="*/ 2552369 w 4806563"/>
                <a:gd name="connsiteY221" fmla="*/ 1948321 h 1952296"/>
                <a:gd name="connsiteX222" fmla="*/ 2508636 w 4806563"/>
                <a:gd name="connsiteY222" fmla="*/ 1944345 h 1952296"/>
                <a:gd name="connsiteX223" fmla="*/ 2452977 w 4806563"/>
                <a:gd name="connsiteY223" fmla="*/ 1932418 h 1952296"/>
                <a:gd name="connsiteX224" fmla="*/ 2433099 w 4806563"/>
                <a:gd name="connsiteY224" fmla="*/ 1928442 h 1952296"/>
                <a:gd name="connsiteX225" fmla="*/ 2405270 w 4806563"/>
                <a:gd name="connsiteY225" fmla="*/ 1920491 h 1952296"/>
                <a:gd name="connsiteX226" fmla="*/ 2381416 w 4806563"/>
                <a:gd name="connsiteY226" fmla="*/ 1904588 h 1952296"/>
                <a:gd name="connsiteX227" fmla="*/ 2357562 w 4806563"/>
                <a:gd name="connsiteY227" fmla="*/ 1900613 h 1952296"/>
                <a:gd name="connsiteX228" fmla="*/ 2345635 w 4806563"/>
                <a:gd name="connsiteY228" fmla="*/ 1896637 h 1952296"/>
                <a:gd name="connsiteX229" fmla="*/ 2341659 w 4806563"/>
                <a:gd name="connsiteY229" fmla="*/ 1884710 h 1952296"/>
                <a:gd name="connsiteX230" fmla="*/ 2333708 w 4806563"/>
                <a:gd name="connsiteY230" fmla="*/ 1872783 h 1952296"/>
                <a:gd name="connsiteX231" fmla="*/ 2325756 w 4806563"/>
                <a:gd name="connsiteY231" fmla="*/ 1833027 h 1952296"/>
                <a:gd name="connsiteX232" fmla="*/ 2313830 w 4806563"/>
                <a:gd name="connsiteY232" fmla="*/ 1773392 h 1952296"/>
                <a:gd name="connsiteX233" fmla="*/ 2301903 w 4806563"/>
                <a:gd name="connsiteY233" fmla="*/ 1749538 h 1952296"/>
                <a:gd name="connsiteX234" fmla="*/ 2266122 w 4806563"/>
                <a:gd name="connsiteY234" fmla="*/ 1733635 h 1952296"/>
                <a:gd name="connsiteX235" fmla="*/ 2250219 w 4806563"/>
                <a:gd name="connsiteY235" fmla="*/ 1701830 h 1952296"/>
                <a:gd name="connsiteX236" fmla="*/ 2242268 w 4806563"/>
                <a:gd name="connsiteY236" fmla="*/ 1670025 h 1952296"/>
                <a:gd name="connsiteX237" fmla="*/ 2226365 w 4806563"/>
                <a:gd name="connsiteY237" fmla="*/ 1654122 h 1952296"/>
                <a:gd name="connsiteX238" fmla="*/ 2218414 w 4806563"/>
                <a:gd name="connsiteY238" fmla="*/ 1626293 h 1952296"/>
                <a:gd name="connsiteX239" fmla="*/ 2214438 w 4806563"/>
                <a:gd name="connsiteY239" fmla="*/ 1614366 h 1952296"/>
                <a:gd name="connsiteX240" fmla="*/ 2202511 w 4806563"/>
                <a:gd name="connsiteY240" fmla="*/ 1578585 h 1952296"/>
                <a:gd name="connsiteX241" fmla="*/ 2198536 w 4806563"/>
                <a:gd name="connsiteY241" fmla="*/ 1562682 h 1952296"/>
                <a:gd name="connsiteX242" fmla="*/ 2190584 w 4806563"/>
                <a:gd name="connsiteY242" fmla="*/ 1550755 h 1952296"/>
                <a:gd name="connsiteX243" fmla="*/ 2186609 w 4806563"/>
                <a:gd name="connsiteY243" fmla="*/ 1538828 h 1952296"/>
                <a:gd name="connsiteX244" fmla="*/ 2178657 w 4806563"/>
                <a:gd name="connsiteY244" fmla="*/ 1530877 h 1952296"/>
                <a:gd name="connsiteX245" fmla="*/ 2166730 w 4806563"/>
                <a:gd name="connsiteY245" fmla="*/ 1491121 h 1952296"/>
                <a:gd name="connsiteX246" fmla="*/ 2154803 w 4806563"/>
                <a:gd name="connsiteY246" fmla="*/ 1487145 h 1952296"/>
                <a:gd name="connsiteX247" fmla="*/ 2146852 w 4806563"/>
                <a:gd name="connsiteY247" fmla="*/ 1475218 h 1952296"/>
                <a:gd name="connsiteX248" fmla="*/ 2119023 w 4806563"/>
                <a:gd name="connsiteY248" fmla="*/ 1443413 h 1952296"/>
                <a:gd name="connsiteX249" fmla="*/ 2095169 w 4806563"/>
                <a:gd name="connsiteY249" fmla="*/ 1435461 h 1952296"/>
                <a:gd name="connsiteX250" fmla="*/ 2035534 w 4806563"/>
                <a:gd name="connsiteY250" fmla="*/ 1431486 h 1952296"/>
                <a:gd name="connsiteX251" fmla="*/ 2023607 w 4806563"/>
                <a:gd name="connsiteY251" fmla="*/ 1427510 h 1952296"/>
                <a:gd name="connsiteX252" fmla="*/ 2011680 w 4806563"/>
                <a:gd name="connsiteY252" fmla="*/ 1423534 h 1952296"/>
                <a:gd name="connsiteX253" fmla="*/ 1963972 w 4806563"/>
                <a:gd name="connsiteY253" fmla="*/ 1411608 h 1952296"/>
                <a:gd name="connsiteX254" fmla="*/ 1940118 w 4806563"/>
                <a:gd name="connsiteY254" fmla="*/ 1427510 h 1952296"/>
                <a:gd name="connsiteX255" fmla="*/ 1924216 w 4806563"/>
                <a:gd name="connsiteY255" fmla="*/ 1463291 h 1952296"/>
                <a:gd name="connsiteX256" fmla="*/ 1912289 w 4806563"/>
                <a:gd name="connsiteY256" fmla="*/ 1467267 h 1952296"/>
                <a:gd name="connsiteX257" fmla="*/ 1908313 w 4806563"/>
                <a:gd name="connsiteY257" fmla="*/ 1479194 h 1952296"/>
                <a:gd name="connsiteX258" fmla="*/ 1896386 w 4806563"/>
                <a:gd name="connsiteY258" fmla="*/ 1510999 h 1952296"/>
                <a:gd name="connsiteX259" fmla="*/ 1876508 w 4806563"/>
                <a:gd name="connsiteY259" fmla="*/ 1514974 h 1952296"/>
                <a:gd name="connsiteX260" fmla="*/ 1852654 w 4806563"/>
                <a:gd name="connsiteY260" fmla="*/ 1507023 h 1952296"/>
                <a:gd name="connsiteX261" fmla="*/ 1832776 w 4806563"/>
                <a:gd name="connsiteY261" fmla="*/ 1503048 h 1952296"/>
                <a:gd name="connsiteX262" fmla="*/ 1808922 w 4806563"/>
                <a:gd name="connsiteY262" fmla="*/ 1491121 h 1952296"/>
                <a:gd name="connsiteX263" fmla="*/ 1796995 w 4806563"/>
                <a:gd name="connsiteY263" fmla="*/ 1487145 h 1952296"/>
                <a:gd name="connsiteX264" fmla="*/ 1785068 w 4806563"/>
                <a:gd name="connsiteY264" fmla="*/ 1479194 h 1952296"/>
                <a:gd name="connsiteX265" fmla="*/ 1773141 w 4806563"/>
                <a:gd name="connsiteY265" fmla="*/ 1475218 h 1952296"/>
                <a:gd name="connsiteX266" fmla="*/ 1761214 w 4806563"/>
                <a:gd name="connsiteY266" fmla="*/ 1463291 h 1952296"/>
                <a:gd name="connsiteX267" fmla="*/ 1741336 w 4806563"/>
                <a:gd name="connsiteY267" fmla="*/ 1443413 h 1952296"/>
                <a:gd name="connsiteX268" fmla="*/ 1733384 w 4806563"/>
                <a:gd name="connsiteY268" fmla="*/ 1419559 h 1952296"/>
                <a:gd name="connsiteX269" fmla="*/ 1725433 w 4806563"/>
                <a:gd name="connsiteY269" fmla="*/ 1407632 h 1952296"/>
                <a:gd name="connsiteX270" fmla="*/ 1721457 w 4806563"/>
                <a:gd name="connsiteY270" fmla="*/ 1363900 h 1952296"/>
                <a:gd name="connsiteX271" fmla="*/ 1717482 w 4806563"/>
                <a:gd name="connsiteY271" fmla="*/ 1351973 h 1952296"/>
                <a:gd name="connsiteX272" fmla="*/ 1709530 w 4806563"/>
                <a:gd name="connsiteY272" fmla="*/ 1328119 h 1952296"/>
                <a:gd name="connsiteX273" fmla="*/ 1693628 w 4806563"/>
                <a:gd name="connsiteY273" fmla="*/ 1304265 h 1952296"/>
                <a:gd name="connsiteX274" fmla="*/ 1689652 w 4806563"/>
                <a:gd name="connsiteY274" fmla="*/ 1292338 h 1952296"/>
                <a:gd name="connsiteX275" fmla="*/ 1677725 w 4806563"/>
                <a:gd name="connsiteY275" fmla="*/ 1284387 h 1952296"/>
                <a:gd name="connsiteX276" fmla="*/ 1669774 w 4806563"/>
                <a:gd name="connsiteY276" fmla="*/ 1276435 h 1952296"/>
                <a:gd name="connsiteX277" fmla="*/ 1657847 w 4806563"/>
                <a:gd name="connsiteY277" fmla="*/ 1272460 h 1952296"/>
                <a:gd name="connsiteX278" fmla="*/ 1645920 w 4806563"/>
                <a:gd name="connsiteY278" fmla="*/ 1252581 h 1952296"/>
                <a:gd name="connsiteX279" fmla="*/ 1622066 w 4806563"/>
                <a:gd name="connsiteY279" fmla="*/ 1236679 h 1952296"/>
                <a:gd name="connsiteX280" fmla="*/ 1614115 w 4806563"/>
                <a:gd name="connsiteY280" fmla="*/ 1224752 h 1952296"/>
                <a:gd name="connsiteX281" fmla="*/ 1598212 w 4806563"/>
                <a:gd name="connsiteY281" fmla="*/ 1192947 h 1952296"/>
                <a:gd name="connsiteX282" fmla="*/ 1578334 w 4806563"/>
                <a:gd name="connsiteY282" fmla="*/ 1173068 h 1952296"/>
                <a:gd name="connsiteX283" fmla="*/ 1566407 w 4806563"/>
                <a:gd name="connsiteY283" fmla="*/ 1169093 h 1952296"/>
                <a:gd name="connsiteX284" fmla="*/ 1554480 w 4806563"/>
                <a:gd name="connsiteY284" fmla="*/ 1149214 h 1952296"/>
                <a:gd name="connsiteX285" fmla="*/ 1538577 w 4806563"/>
                <a:gd name="connsiteY285" fmla="*/ 1117409 h 1952296"/>
                <a:gd name="connsiteX286" fmla="*/ 1339795 w 4806563"/>
                <a:gd name="connsiteY286" fmla="*/ 1101507 h 1952296"/>
                <a:gd name="connsiteX287" fmla="*/ 1339795 w 4806563"/>
                <a:gd name="connsiteY287" fmla="*/ 1165117 h 1952296"/>
                <a:gd name="connsiteX288" fmla="*/ 1037645 w 4806563"/>
                <a:gd name="connsiteY288" fmla="*/ 1129336 h 1952296"/>
                <a:gd name="connsiteX289" fmla="*/ 644056 w 4806563"/>
                <a:gd name="connsiteY289" fmla="*/ 890797 h 1952296"/>
                <a:gd name="connsiteX290" fmla="*/ 659958 w 4806563"/>
                <a:gd name="connsiteY290" fmla="*/ 870919 h 1952296"/>
                <a:gd name="connsiteX291" fmla="*/ 397565 w 4806563"/>
                <a:gd name="connsiteY291" fmla="*/ 835138 h 1952296"/>
                <a:gd name="connsiteX292" fmla="*/ 401541 w 4806563"/>
                <a:gd name="connsiteY292" fmla="*/ 823211 h 1952296"/>
                <a:gd name="connsiteX293" fmla="*/ 405516 w 4806563"/>
                <a:gd name="connsiteY293" fmla="*/ 803333 h 1952296"/>
                <a:gd name="connsiteX294" fmla="*/ 401541 w 4806563"/>
                <a:gd name="connsiteY294" fmla="*/ 787430 h 1952296"/>
                <a:gd name="connsiteX295" fmla="*/ 397565 w 4806563"/>
                <a:gd name="connsiteY295" fmla="*/ 755625 h 1952296"/>
                <a:gd name="connsiteX296" fmla="*/ 389614 w 4806563"/>
                <a:gd name="connsiteY296" fmla="*/ 731771 h 1952296"/>
                <a:gd name="connsiteX297" fmla="*/ 381663 w 4806563"/>
                <a:gd name="connsiteY297" fmla="*/ 719844 h 1952296"/>
                <a:gd name="connsiteX298" fmla="*/ 353833 w 4806563"/>
                <a:gd name="connsiteY298" fmla="*/ 688039 h 1952296"/>
                <a:gd name="connsiteX299" fmla="*/ 341906 w 4806563"/>
                <a:gd name="connsiteY299" fmla="*/ 684063 h 1952296"/>
                <a:gd name="connsiteX300" fmla="*/ 329979 w 4806563"/>
                <a:gd name="connsiteY300" fmla="*/ 692014 h 1952296"/>
                <a:gd name="connsiteX301" fmla="*/ 294198 w 4806563"/>
                <a:gd name="connsiteY301" fmla="*/ 688039 h 1952296"/>
                <a:gd name="connsiteX302" fmla="*/ 302150 w 4806563"/>
                <a:gd name="connsiteY302" fmla="*/ 680088 h 1952296"/>
                <a:gd name="connsiteX303" fmla="*/ 290223 w 4806563"/>
                <a:gd name="connsiteY303" fmla="*/ 656234 h 1952296"/>
                <a:gd name="connsiteX304" fmla="*/ 250466 w 4806563"/>
                <a:gd name="connsiteY304" fmla="*/ 644307 h 1952296"/>
                <a:gd name="connsiteX305" fmla="*/ 234563 w 4806563"/>
                <a:gd name="connsiteY305" fmla="*/ 628404 h 1952296"/>
                <a:gd name="connsiteX306" fmla="*/ 222636 w 4806563"/>
                <a:gd name="connsiteY306" fmla="*/ 604550 h 1952296"/>
                <a:gd name="connsiteX307" fmla="*/ 202758 w 4806563"/>
                <a:gd name="connsiteY307" fmla="*/ 572745 h 1952296"/>
                <a:gd name="connsiteX308" fmla="*/ 174929 w 4806563"/>
                <a:gd name="connsiteY308" fmla="*/ 564794 h 1952296"/>
                <a:gd name="connsiteX309" fmla="*/ 143123 w 4806563"/>
                <a:gd name="connsiteY309" fmla="*/ 556842 h 1952296"/>
                <a:gd name="connsiteX310" fmla="*/ 119270 w 4806563"/>
                <a:gd name="connsiteY310" fmla="*/ 548891 h 1952296"/>
                <a:gd name="connsiteX311" fmla="*/ 107343 w 4806563"/>
                <a:gd name="connsiteY311" fmla="*/ 540940 h 1952296"/>
                <a:gd name="connsiteX312" fmla="*/ 95416 w 4806563"/>
                <a:gd name="connsiteY312" fmla="*/ 536964 h 1952296"/>
                <a:gd name="connsiteX313" fmla="*/ 91440 w 4806563"/>
                <a:gd name="connsiteY313" fmla="*/ 501183 h 1952296"/>
                <a:gd name="connsiteX314" fmla="*/ 95416 w 4806563"/>
                <a:gd name="connsiteY314" fmla="*/ 489256 h 1952296"/>
                <a:gd name="connsiteX315" fmla="*/ 99391 w 4806563"/>
                <a:gd name="connsiteY315" fmla="*/ 469378 h 1952296"/>
                <a:gd name="connsiteX316" fmla="*/ 103367 w 4806563"/>
                <a:gd name="connsiteY316" fmla="*/ 453475 h 1952296"/>
                <a:gd name="connsiteX317" fmla="*/ 95416 w 4806563"/>
                <a:gd name="connsiteY317" fmla="*/ 429621 h 1952296"/>
                <a:gd name="connsiteX318" fmla="*/ 79513 w 4806563"/>
                <a:gd name="connsiteY318" fmla="*/ 397816 h 1952296"/>
                <a:gd name="connsiteX319" fmla="*/ 67586 w 4806563"/>
                <a:gd name="connsiteY319" fmla="*/ 389865 h 1952296"/>
                <a:gd name="connsiteX320" fmla="*/ 59635 w 4806563"/>
                <a:gd name="connsiteY320" fmla="*/ 362035 h 1952296"/>
                <a:gd name="connsiteX321" fmla="*/ 51683 w 4806563"/>
                <a:gd name="connsiteY321" fmla="*/ 354084 h 1952296"/>
                <a:gd name="connsiteX322" fmla="*/ 43732 w 4806563"/>
                <a:gd name="connsiteY322" fmla="*/ 310352 h 1952296"/>
                <a:gd name="connsiteX323" fmla="*/ 39756 w 4806563"/>
                <a:gd name="connsiteY323" fmla="*/ 282522 h 1952296"/>
                <a:gd name="connsiteX324" fmla="*/ 27830 w 4806563"/>
                <a:gd name="connsiteY324" fmla="*/ 274571 h 1952296"/>
                <a:gd name="connsiteX325" fmla="*/ 23854 w 4806563"/>
                <a:gd name="connsiteY325" fmla="*/ 262644 h 1952296"/>
                <a:gd name="connsiteX326" fmla="*/ 19878 w 4806563"/>
                <a:gd name="connsiteY326" fmla="*/ 238790 h 1952296"/>
                <a:gd name="connsiteX327" fmla="*/ 23854 w 4806563"/>
                <a:gd name="connsiteY327" fmla="*/ 226863 h 1952296"/>
                <a:gd name="connsiteX328" fmla="*/ 27830 w 4806563"/>
                <a:gd name="connsiteY328" fmla="*/ 210961 h 1952296"/>
                <a:gd name="connsiteX329" fmla="*/ 39756 w 4806563"/>
                <a:gd name="connsiteY329" fmla="*/ 187107 h 1952296"/>
                <a:gd name="connsiteX330" fmla="*/ 31805 w 4806563"/>
                <a:gd name="connsiteY330" fmla="*/ 175180 h 1952296"/>
                <a:gd name="connsiteX331" fmla="*/ 19878 w 4806563"/>
                <a:gd name="connsiteY331" fmla="*/ 167228 h 1952296"/>
                <a:gd name="connsiteX332" fmla="*/ 11927 w 4806563"/>
                <a:gd name="connsiteY332" fmla="*/ 143374 h 1952296"/>
                <a:gd name="connsiteX333" fmla="*/ 0 w 4806563"/>
                <a:gd name="connsiteY333" fmla="*/ 111569 h 1952296"/>
                <a:gd name="connsiteX334" fmla="*/ 11927 w 4806563"/>
                <a:gd name="connsiteY334" fmla="*/ 95667 h 1952296"/>
                <a:gd name="connsiteX335" fmla="*/ 35781 w 4806563"/>
                <a:gd name="connsiteY335" fmla="*/ 71813 h 1952296"/>
                <a:gd name="connsiteX336" fmla="*/ 47708 w 4806563"/>
                <a:gd name="connsiteY336" fmla="*/ 67837 h 1952296"/>
                <a:gd name="connsiteX337" fmla="*/ 87464 w 4806563"/>
                <a:gd name="connsiteY337" fmla="*/ 43983 h 1952296"/>
                <a:gd name="connsiteX338" fmla="*/ 111318 w 4806563"/>
                <a:gd name="connsiteY338" fmla="*/ 36032 h 1952296"/>
                <a:gd name="connsiteX339" fmla="*/ 127221 w 4806563"/>
                <a:gd name="connsiteY339" fmla="*/ 32056 h 1952296"/>
                <a:gd name="connsiteX340" fmla="*/ 139148 w 4806563"/>
                <a:gd name="connsiteY340" fmla="*/ 28081 h 1952296"/>
                <a:gd name="connsiteX341" fmla="*/ 159026 w 4806563"/>
                <a:gd name="connsiteY341" fmla="*/ 24105 h 1952296"/>
                <a:gd name="connsiteX342" fmla="*/ 167535 w 4806563"/>
                <a:gd name="connsiteY342" fmla="*/ 19851 h 1952296"/>
                <a:gd name="connsiteX0" fmla="*/ 167535 w 4806563"/>
                <a:gd name="connsiteY0" fmla="*/ 19851 h 1952296"/>
                <a:gd name="connsiteX1" fmla="*/ 518800 w 4806563"/>
                <a:gd name="connsiteY1" fmla="*/ 13057 h 1952296"/>
                <a:gd name="connsiteX2" fmla="*/ 1625774 w 4806563"/>
                <a:gd name="connsiteY2" fmla="*/ 447069 h 1952296"/>
                <a:gd name="connsiteX3" fmla="*/ 2124537 w 4806563"/>
                <a:gd name="connsiteY3" fmla="*/ 411947 h 1952296"/>
                <a:gd name="connsiteX4" fmla="*/ 3469173 w 4806563"/>
                <a:gd name="connsiteY4" fmla="*/ 964498 h 1952296"/>
                <a:gd name="connsiteX5" fmla="*/ 3469173 w 4806563"/>
                <a:gd name="connsiteY5" fmla="*/ 698064 h 1952296"/>
                <a:gd name="connsiteX6" fmla="*/ 4047214 w 4806563"/>
                <a:gd name="connsiteY6" fmla="*/ 624428 h 1952296"/>
                <a:gd name="connsiteX7" fmla="*/ 4806563 w 4806563"/>
                <a:gd name="connsiteY7" fmla="*/ 572745 h 1952296"/>
                <a:gd name="connsiteX8" fmla="*/ 4802588 w 4806563"/>
                <a:gd name="connsiteY8" fmla="*/ 584672 h 1952296"/>
                <a:gd name="connsiteX9" fmla="*/ 4794636 w 4806563"/>
                <a:gd name="connsiteY9" fmla="*/ 592623 h 1952296"/>
                <a:gd name="connsiteX10" fmla="*/ 4770783 w 4806563"/>
                <a:gd name="connsiteY10" fmla="*/ 600574 h 1952296"/>
                <a:gd name="connsiteX11" fmla="*/ 4762831 w 4806563"/>
                <a:gd name="connsiteY11" fmla="*/ 608526 h 1952296"/>
                <a:gd name="connsiteX12" fmla="*/ 4742953 w 4806563"/>
                <a:gd name="connsiteY12" fmla="*/ 620453 h 1952296"/>
                <a:gd name="connsiteX13" fmla="*/ 4731026 w 4806563"/>
                <a:gd name="connsiteY13" fmla="*/ 624428 h 1952296"/>
                <a:gd name="connsiteX14" fmla="*/ 4723075 w 4806563"/>
                <a:gd name="connsiteY14" fmla="*/ 636355 h 1952296"/>
                <a:gd name="connsiteX15" fmla="*/ 4711148 w 4806563"/>
                <a:gd name="connsiteY15" fmla="*/ 648282 h 1952296"/>
                <a:gd name="connsiteX16" fmla="*/ 4691270 w 4806563"/>
                <a:gd name="connsiteY16" fmla="*/ 668161 h 1952296"/>
                <a:gd name="connsiteX17" fmla="*/ 4683318 w 4806563"/>
                <a:gd name="connsiteY17" fmla="*/ 692014 h 1952296"/>
                <a:gd name="connsiteX18" fmla="*/ 4667416 w 4806563"/>
                <a:gd name="connsiteY18" fmla="*/ 711893 h 1952296"/>
                <a:gd name="connsiteX19" fmla="*/ 4663440 w 4806563"/>
                <a:gd name="connsiteY19" fmla="*/ 723820 h 1952296"/>
                <a:gd name="connsiteX20" fmla="*/ 4611756 w 4806563"/>
                <a:gd name="connsiteY20" fmla="*/ 731771 h 1952296"/>
                <a:gd name="connsiteX21" fmla="*/ 4583927 w 4806563"/>
                <a:gd name="connsiteY21" fmla="*/ 743698 h 1952296"/>
                <a:gd name="connsiteX22" fmla="*/ 4575976 w 4806563"/>
                <a:gd name="connsiteY22" fmla="*/ 755625 h 1952296"/>
                <a:gd name="connsiteX23" fmla="*/ 4564049 w 4806563"/>
                <a:gd name="connsiteY23" fmla="*/ 795381 h 1952296"/>
                <a:gd name="connsiteX24" fmla="*/ 4552122 w 4806563"/>
                <a:gd name="connsiteY24" fmla="*/ 823211 h 1952296"/>
                <a:gd name="connsiteX25" fmla="*/ 4544170 w 4806563"/>
                <a:gd name="connsiteY25" fmla="*/ 831162 h 1952296"/>
                <a:gd name="connsiteX26" fmla="*/ 4528268 w 4806563"/>
                <a:gd name="connsiteY26" fmla="*/ 855016 h 1952296"/>
                <a:gd name="connsiteX27" fmla="*/ 4516341 w 4806563"/>
                <a:gd name="connsiteY27" fmla="*/ 858992 h 1952296"/>
                <a:gd name="connsiteX28" fmla="*/ 4508390 w 4806563"/>
                <a:gd name="connsiteY28" fmla="*/ 870919 h 1952296"/>
                <a:gd name="connsiteX29" fmla="*/ 4488511 w 4806563"/>
                <a:gd name="connsiteY29" fmla="*/ 886821 h 1952296"/>
                <a:gd name="connsiteX30" fmla="*/ 4480560 w 4806563"/>
                <a:gd name="connsiteY30" fmla="*/ 898748 h 1952296"/>
                <a:gd name="connsiteX31" fmla="*/ 4460682 w 4806563"/>
                <a:gd name="connsiteY31" fmla="*/ 914651 h 1952296"/>
                <a:gd name="connsiteX32" fmla="*/ 4436828 w 4806563"/>
                <a:gd name="connsiteY32" fmla="*/ 946456 h 1952296"/>
                <a:gd name="connsiteX33" fmla="*/ 4412974 w 4806563"/>
                <a:gd name="connsiteY33" fmla="*/ 954408 h 1952296"/>
                <a:gd name="connsiteX34" fmla="*/ 4401047 w 4806563"/>
                <a:gd name="connsiteY34" fmla="*/ 978261 h 1952296"/>
                <a:gd name="connsiteX35" fmla="*/ 4393096 w 4806563"/>
                <a:gd name="connsiteY35" fmla="*/ 990188 h 1952296"/>
                <a:gd name="connsiteX36" fmla="*/ 4385144 w 4806563"/>
                <a:gd name="connsiteY36" fmla="*/ 998140 h 1952296"/>
                <a:gd name="connsiteX37" fmla="*/ 4381169 w 4806563"/>
                <a:gd name="connsiteY37" fmla="*/ 1010067 h 1952296"/>
                <a:gd name="connsiteX38" fmla="*/ 4373217 w 4806563"/>
                <a:gd name="connsiteY38" fmla="*/ 1021994 h 1952296"/>
                <a:gd name="connsiteX39" fmla="*/ 4369242 w 4806563"/>
                <a:gd name="connsiteY39" fmla="*/ 1033921 h 1952296"/>
                <a:gd name="connsiteX40" fmla="*/ 4361290 w 4806563"/>
                <a:gd name="connsiteY40" fmla="*/ 1057774 h 1952296"/>
                <a:gd name="connsiteX41" fmla="*/ 4349363 w 4806563"/>
                <a:gd name="connsiteY41" fmla="*/ 1161141 h 1952296"/>
                <a:gd name="connsiteX42" fmla="*/ 4357315 w 4806563"/>
                <a:gd name="connsiteY42" fmla="*/ 1216801 h 1952296"/>
                <a:gd name="connsiteX43" fmla="*/ 4361290 w 4806563"/>
                <a:gd name="connsiteY43" fmla="*/ 1236679 h 1952296"/>
                <a:gd name="connsiteX44" fmla="*/ 4373217 w 4806563"/>
                <a:gd name="connsiteY44" fmla="*/ 1264508 h 1952296"/>
                <a:gd name="connsiteX45" fmla="*/ 4377193 w 4806563"/>
                <a:gd name="connsiteY45" fmla="*/ 1276435 h 1952296"/>
                <a:gd name="connsiteX46" fmla="*/ 4389120 w 4806563"/>
                <a:gd name="connsiteY46" fmla="*/ 1312216 h 1952296"/>
                <a:gd name="connsiteX47" fmla="*/ 4401047 w 4806563"/>
                <a:gd name="connsiteY47" fmla="*/ 1332094 h 1952296"/>
                <a:gd name="connsiteX48" fmla="*/ 4412974 w 4806563"/>
                <a:gd name="connsiteY48" fmla="*/ 1355948 h 1952296"/>
                <a:gd name="connsiteX49" fmla="*/ 4428876 w 4806563"/>
                <a:gd name="connsiteY49" fmla="*/ 1379802 h 1952296"/>
                <a:gd name="connsiteX50" fmla="*/ 4432852 w 4806563"/>
                <a:gd name="connsiteY50" fmla="*/ 1391729 h 1952296"/>
                <a:gd name="connsiteX51" fmla="*/ 4456706 w 4806563"/>
                <a:gd name="connsiteY51" fmla="*/ 1415583 h 1952296"/>
                <a:gd name="connsiteX52" fmla="*/ 4464657 w 4806563"/>
                <a:gd name="connsiteY52" fmla="*/ 1427510 h 1952296"/>
                <a:gd name="connsiteX53" fmla="*/ 4484536 w 4806563"/>
                <a:gd name="connsiteY53" fmla="*/ 1447388 h 1952296"/>
                <a:gd name="connsiteX54" fmla="*/ 4492487 w 4806563"/>
                <a:gd name="connsiteY54" fmla="*/ 1459315 h 1952296"/>
                <a:gd name="connsiteX55" fmla="*/ 4512365 w 4806563"/>
                <a:gd name="connsiteY55" fmla="*/ 1475218 h 1952296"/>
                <a:gd name="connsiteX56" fmla="*/ 4508390 w 4806563"/>
                <a:gd name="connsiteY56" fmla="*/ 1487145 h 1952296"/>
                <a:gd name="connsiteX57" fmla="*/ 4512365 w 4806563"/>
                <a:gd name="connsiteY57" fmla="*/ 1530877 h 1952296"/>
                <a:gd name="connsiteX58" fmla="*/ 4532243 w 4806563"/>
                <a:gd name="connsiteY58" fmla="*/ 1546780 h 1952296"/>
                <a:gd name="connsiteX59" fmla="*/ 4544170 w 4806563"/>
                <a:gd name="connsiteY59" fmla="*/ 1554731 h 1952296"/>
                <a:gd name="connsiteX60" fmla="*/ 4548146 w 4806563"/>
                <a:gd name="connsiteY60" fmla="*/ 1566658 h 1952296"/>
                <a:gd name="connsiteX61" fmla="*/ 4560073 w 4806563"/>
                <a:gd name="connsiteY61" fmla="*/ 1574609 h 1952296"/>
                <a:gd name="connsiteX62" fmla="*/ 4583927 w 4806563"/>
                <a:gd name="connsiteY62" fmla="*/ 1602439 h 1952296"/>
                <a:gd name="connsiteX63" fmla="*/ 4591878 w 4806563"/>
                <a:gd name="connsiteY63" fmla="*/ 1630268 h 1952296"/>
                <a:gd name="connsiteX64" fmla="*/ 4611756 w 4806563"/>
                <a:gd name="connsiteY64" fmla="*/ 1650147 h 1952296"/>
                <a:gd name="connsiteX65" fmla="*/ 4615732 w 4806563"/>
                <a:gd name="connsiteY65" fmla="*/ 1709781 h 1952296"/>
                <a:gd name="connsiteX66" fmla="*/ 4611756 w 4806563"/>
                <a:gd name="connsiteY66" fmla="*/ 1777368 h 1952296"/>
                <a:gd name="connsiteX67" fmla="*/ 4611756 w 4806563"/>
                <a:gd name="connsiteY67" fmla="*/ 1825075 h 1952296"/>
                <a:gd name="connsiteX68" fmla="*/ 4599830 w 4806563"/>
                <a:gd name="connsiteY68" fmla="*/ 1876759 h 1952296"/>
                <a:gd name="connsiteX69" fmla="*/ 4595854 w 4806563"/>
                <a:gd name="connsiteY69" fmla="*/ 1900613 h 1952296"/>
                <a:gd name="connsiteX70" fmla="*/ 4583927 w 4806563"/>
                <a:gd name="connsiteY70" fmla="*/ 1904588 h 1952296"/>
                <a:gd name="connsiteX71" fmla="*/ 4564049 w 4806563"/>
                <a:gd name="connsiteY71" fmla="*/ 1920491 h 1952296"/>
                <a:gd name="connsiteX72" fmla="*/ 4536219 w 4806563"/>
                <a:gd name="connsiteY72" fmla="*/ 1924467 h 1952296"/>
                <a:gd name="connsiteX73" fmla="*/ 4524292 w 4806563"/>
                <a:gd name="connsiteY73" fmla="*/ 1920491 h 1952296"/>
                <a:gd name="connsiteX74" fmla="*/ 4520316 w 4806563"/>
                <a:gd name="connsiteY74" fmla="*/ 1908564 h 1952296"/>
                <a:gd name="connsiteX75" fmla="*/ 4504414 w 4806563"/>
                <a:gd name="connsiteY75" fmla="*/ 1884710 h 1952296"/>
                <a:gd name="connsiteX76" fmla="*/ 4496463 w 4806563"/>
                <a:gd name="connsiteY76" fmla="*/ 1856881 h 1952296"/>
                <a:gd name="connsiteX77" fmla="*/ 4488511 w 4806563"/>
                <a:gd name="connsiteY77" fmla="*/ 1848929 h 1952296"/>
                <a:gd name="connsiteX78" fmla="*/ 4476584 w 4806563"/>
                <a:gd name="connsiteY78" fmla="*/ 1844954 h 1952296"/>
                <a:gd name="connsiteX79" fmla="*/ 4452730 w 4806563"/>
                <a:gd name="connsiteY79" fmla="*/ 1837002 h 1952296"/>
                <a:gd name="connsiteX80" fmla="*/ 4428876 w 4806563"/>
                <a:gd name="connsiteY80" fmla="*/ 1833027 h 1952296"/>
                <a:gd name="connsiteX81" fmla="*/ 4420925 w 4806563"/>
                <a:gd name="connsiteY81" fmla="*/ 1809173 h 1952296"/>
                <a:gd name="connsiteX82" fmla="*/ 4412974 w 4806563"/>
                <a:gd name="connsiteY82" fmla="*/ 1773392 h 1952296"/>
                <a:gd name="connsiteX83" fmla="*/ 4389120 w 4806563"/>
                <a:gd name="connsiteY83" fmla="*/ 1769416 h 1952296"/>
                <a:gd name="connsiteX84" fmla="*/ 4377193 w 4806563"/>
                <a:gd name="connsiteY84" fmla="*/ 1765441 h 1952296"/>
                <a:gd name="connsiteX85" fmla="*/ 4369242 w 4806563"/>
                <a:gd name="connsiteY85" fmla="*/ 1757489 h 1952296"/>
                <a:gd name="connsiteX86" fmla="*/ 4357315 w 4806563"/>
                <a:gd name="connsiteY86" fmla="*/ 1749538 h 1952296"/>
                <a:gd name="connsiteX87" fmla="*/ 4353339 w 4806563"/>
                <a:gd name="connsiteY87" fmla="*/ 1737611 h 1952296"/>
                <a:gd name="connsiteX88" fmla="*/ 4341412 w 4806563"/>
                <a:gd name="connsiteY88" fmla="*/ 1729660 h 1952296"/>
                <a:gd name="connsiteX89" fmla="*/ 4325510 w 4806563"/>
                <a:gd name="connsiteY89" fmla="*/ 1705806 h 1952296"/>
                <a:gd name="connsiteX90" fmla="*/ 4317558 w 4806563"/>
                <a:gd name="connsiteY90" fmla="*/ 1697854 h 1952296"/>
                <a:gd name="connsiteX91" fmla="*/ 4309607 w 4806563"/>
                <a:gd name="connsiteY91" fmla="*/ 1674001 h 1952296"/>
                <a:gd name="connsiteX92" fmla="*/ 4301656 w 4806563"/>
                <a:gd name="connsiteY92" fmla="*/ 1662074 h 1952296"/>
                <a:gd name="connsiteX93" fmla="*/ 4293704 w 4806563"/>
                <a:gd name="connsiteY93" fmla="*/ 1654122 h 1952296"/>
                <a:gd name="connsiteX94" fmla="*/ 4297680 w 4806563"/>
                <a:gd name="connsiteY94" fmla="*/ 1642195 h 1952296"/>
                <a:gd name="connsiteX95" fmla="*/ 4309607 w 4806563"/>
                <a:gd name="connsiteY95" fmla="*/ 1634244 h 1952296"/>
                <a:gd name="connsiteX96" fmla="*/ 4321534 w 4806563"/>
                <a:gd name="connsiteY96" fmla="*/ 1610390 h 1952296"/>
                <a:gd name="connsiteX97" fmla="*/ 4317558 w 4806563"/>
                <a:gd name="connsiteY97" fmla="*/ 1598463 h 1952296"/>
                <a:gd name="connsiteX98" fmla="*/ 4297680 w 4806563"/>
                <a:gd name="connsiteY98" fmla="*/ 1602439 h 1952296"/>
                <a:gd name="connsiteX99" fmla="*/ 4285753 w 4806563"/>
                <a:gd name="connsiteY99" fmla="*/ 1606414 h 1952296"/>
                <a:gd name="connsiteX100" fmla="*/ 4281777 w 4806563"/>
                <a:gd name="connsiteY100" fmla="*/ 1622317 h 1952296"/>
                <a:gd name="connsiteX101" fmla="*/ 4277802 w 4806563"/>
                <a:gd name="connsiteY101" fmla="*/ 1570634 h 1952296"/>
                <a:gd name="connsiteX102" fmla="*/ 4277802 w 4806563"/>
                <a:gd name="connsiteY102" fmla="*/ 1510999 h 1952296"/>
                <a:gd name="connsiteX103" fmla="*/ 4269850 w 4806563"/>
                <a:gd name="connsiteY103" fmla="*/ 1503048 h 1952296"/>
                <a:gd name="connsiteX104" fmla="*/ 4265875 w 4806563"/>
                <a:gd name="connsiteY104" fmla="*/ 1455340 h 1952296"/>
                <a:gd name="connsiteX105" fmla="*/ 4261899 w 4806563"/>
                <a:gd name="connsiteY105" fmla="*/ 1443413 h 1952296"/>
                <a:gd name="connsiteX106" fmla="*/ 4253948 w 4806563"/>
                <a:gd name="connsiteY106" fmla="*/ 1435461 h 1952296"/>
                <a:gd name="connsiteX107" fmla="*/ 4234070 w 4806563"/>
                <a:gd name="connsiteY107" fmla="*/ 1431486 h 1952296"/>
                <a:gd name="connsiteX108" fmla="*/ 4222143 w 4806563"/>
                <a:gd name="connsiteY108" fmla="*/ 1423534 h 1952296"/>
                <a:gd name="connsiteX109" fmla="*/ 4182386 w 4806563"/>
                <a:gd name="connsiteY109" fmla="*/ 1391729 h 1952296"/>
                <a:gd name="connsiteX110" fmla="*/ 4162508 w 4806563"/>
                <a:gd name="connsiteY110" fmla="*/ 1371851 h 1952296"/>
                <a:gd name="connsiteX111" fmla="*/ 4138654 w 4806563"/>
                <a:gd name="connsiteY111" fmla="*/ 1363900 h 1952296"/>
                <a:gd name="connsiteX112" fmla="*/ 4118776 w 4806563"/>
                <a:gd name="connsiteY112" fmla="*/ 1344021 h 1952296"/>
                <a:gd name="connsiteX113" fmla="*/ 4106849 w 4806563"/>
                <a:gd name="connsiteY113" fmla="*/ 1336070 h 1952296"/>
                <a:gd name="connsiteX114" fmla="*/ 4086970 w 4806563"/>
                <a:gd name="connsiteY114" fmla="*/ 1324143 h 1952296"/>
                <a:gd name="connsiteX115" fmla="*/ 4063116 w 4806563"/>
                <a:gd name="connsiteY115" fmla="*/ 1332094 h 1952296"/>
                <a:gd name="connsiteX116" fmla="*/ 4047214 w 4806563"/>
                <a:gd name="connsiteY116" fmla="*/ 1355948 h 1952296"/>
                <a:gd name="connsiteX117" fmla="*/ 4039263 w 4806563"/>
                <a:gd name="connsiteY117" fmla="*/ 1363900 h 1952296"/>
                <a:gd name="connsiteX118" fmla="*/ 4031311 w 4806563"/>
                <a:gd name="connsiteY118" fmla="*/ 1387754 h 1952296"/>
                <a:gd name="connsiteX119" fmla="*/ 4019384 w 4806563"/>
                <a:gd name="connsiteY119" fmla="*/ 1391729 h 1952296"/>
                <a:gd name="connsiteX120" fmla="*/ 3991555 w 4806563"/>
                <a:gd name="connsiteY120" fmla="*/ 1395705 h 1952296"/>
                <a:gd name="connsiteX121" fmla="*/ 3967701 w 4806563"/>
                <a:gd name="connsiteY121" fmla="*/ 1383778 h 1952296"/>
                <a:gd name="connsiteX122" fmla="*/ 3963725 w 4806563"/>
                <a:gd name="connsiteY122" fmla="*/ 1371851 h 1952296"/>
                <a:gd name="connsiteX123" fmla="*/ 3939871 w 4806563"/>
                <a:gd name="connsiteY123" fmla="*/ 1363900 h 1952296"/>
                <a:gd name="connsiteX124" fmla="*/ 3927944 w 4806563"/>
                <a:gd name="connsiteY124" fmla="*/ 1355948 h 1952296"/>
                <a:gd name="connsiteX125" fmla="*/ 3904090 w 4806563"/>
                <a:gd name="connsiteY125" fmla="*/ 1344021 h 1952296"/>
                <a:gd name="connsiteX126" fmla="*/ 3892163 w 4806563"/>
                <a:gd name="connsiteY126" fmla="*/ 1340046 h 1952296"/>
                <a:gd name="connsiteX127" fmla="*/ 3868310 w 4806563"/>
                <a:gd name="connsiteY127" fmla="*/ 1324143 h 1952296"/>
                <a:gd name="connsiteX128" fmla="*/ 3792772 w 4806563"/>
                <a:gd name="connsiteY128" fmla="*/ 1320168 h 1952296"/>
                <a:gd name="connsiteX129" fmla="*/ 3737113 w 4806563"/>
                <a:gd name="connsiteY129" fmla="*/ 1328119 h 1952296"/>
                <a:gd name="connsiteX130" fmla="*/ 3725186 w 4806563"/>
                <a:gd name="connsiteY130" fmla="*/ 1332094 h 1952296"/>
                <a:gd name="connsiteX131" fmla="*/ 3717235 w 4806563"/>
                <a:gd name="connsiteY131" fmla="*/ 1340046 h 1952296"/>
                <a:gd name="connsiteX132" fmla="*/ 3681454 w 4806563"/>
                <a:gd name="connsiteY132" fmla="*/ 1344021 h 1952296"/>
                <a:gd name="connsiteX133" fmla="*/ 3665551 w 4806563"/>
                <a:gd name="connsiteY133" fmla="*/ 1347997 h 1952296"/>
                <a:gd name="connsiteX134" fmla="*/ 3661576 w 4806563"/>
                <a:gd name="connsiteY134" fmla="*/ 1336070 h 1952296"/>
                <a:gd name="connsiteX135" fmla="*/ 3657600 w 4806563"/>
                <a:gd name="connsiteY135" fmla="*/ 1324143 h 1952296"/>
                <a:gd name="connsiteX136" fmla="*/ 3649649 w 4806563"/>
                <a:gd name="connsiteY136" fmla="*/ 1300289 h 1952296"/>
                <a:gd name="connsiteX137" fmla="*/ 3625795 w 4806563"/>
                <a:gd name="connsiteY137" fmla="*/ 1296314 h 1952296"/>
                <a:gd name="connsiteX138" fmla="*/ 3617843 w 4806563"/>
                <a:gd name="connsiteY138" fmla="*/ 1304265 h 1952296"/>
                <a:gd name="connsiteX139" fmla="*/ 3562184 w 4806563"/>
                <a:gd name="connsiteY139" fmla="*/ 1340046 h 1952296"/>
                <a:gd name="connsiteX140" fmla="*/ 3550257 w 4806563"/>
                <a:gd name="connsiteY140" fmla="*/ 1336070 h 1952296"/>
                <a:gd name="connsiteX141" fmla="*/ 3526403 w 4806563"/>
                <a:gd name="connsiteY141" fmla="*/ 1328119 h 1952296"/>
                <a:gd name="connsiteX142" fmla="*/ 3510501 w 4806563"/>
                <a:gd name="connsiteY142" fmla="*/ 1324143 h 1952296"/>
                <a:gd name="connsiteX143" fmla="*/ 3498574 w 4806563"/>
                <a:gd name="connsiteY143" fmla="*/ 1332094 h 1952296"/>
                <a:gd name="connsiteX144" fmla="*/ 3466769 w 4806563"/>
                <a:gd name="connsiteY144" fmla="*/ 1336070 h 1952296"/>
                <a:gd name="connsiteX145" fmla="*/ 3446890 w 4806563"/>
                <a:gd name="connsiteY145" fmla="*/ 1367875 h 1952296"/>
                <a:gd name="connsiteX146" fmla="*/ 3442915 w 4806563"/>
                <a:gd name="connsiteY146" fmla="*/ 1403656 h 1952296"/>
                <a:gd name="connsiteX147" fmla="*/ 3466769 w 4806563"/>
                <a:gd name="connsiteY147" fmla="*/ 1399681 h 1952296"/>
                <a:gd name="connsiteX148" fmla="*/ 3486647 w 4806563"/>
                <a:gd name="connsiteY148" fmla="*/ 1395705 h 1952296"/>
                <a:gd name="connsiteX149" fmla="*/ 3486647 w 4806563"/>
                <a:gd name="connsiteY149" fmla="*/ 1419559 h 1952296"/>
                <a:gd name="connsiteX150" fmla="*/ 3466769 w 4806563"/>
                <a:gd name="connsiteY150" fmla="*/ 1423534 h 1952296"/>
                <a:gd name="connsiteX151" fmla="*/ 3462793 w 4806563"/>
                <a:gd name="connsiteY151" fmla="*/ 1435461 h 1952296"/>
                <a:gd name="connsiteX152" fmla="*/ 3470744 w 4806563"/>
                <a:gd name="connsiteY152" fmla="*/ 1463291 h 1952296"/>
                <a:gd name="connsiteX153" fmla="*/ 3506525 w 4806563"/>
                <a:gd name="connsiteY153" fmla="*/ 1483169 h 1952296"/>
                <a:gd name="connsiteX154" fmla="*/ 3518452 w 4806563"/>
                <a:gd name="connsiteY154" fmla="*/ 1487145 h 1952296"/>
                <a:gd name="connsiteX155" fmla="*/ 3542306 w 4806563"/>
                <a:gd name="connsiteY155" fmla="*/ 1495096 h 1952296"/>
                <a:gd name="connsiteX156" fmla="*/ 3534355 w 4806563"/>
                <a:gd name="connsiteY156" fmla="*/ 1518950 h 1952296"/>
                <a:gd name="connsiteX157" fmla="*/ 3526403 w 4806563"/>
                <a:gd name="connsiteY157" fmla="*/ 1510999 h 1952296"/>
                <a:gd name="connsiteX158" fmla="*/ 3514476 w 4806563"/>
                <a:gd name="connsiteY158" fmla="*/ 1507023 h 1952296"/>
                <a:gd name="connsiteX159" fmla="*/ 3466769 w 4806563"/>
                <a:gd name="connsiteY159" fmla="*/ 1499072 h 1952296"/>
                <a:gd name="connsiteX160" fmla="*/ 3454842 w 4806563"/>
                <a:gd name="connsiteY160" fmla="*/ 1491121 h 1952296"/>
                <a:gd name="connsiteX161" fmla="*/ 3434963 w 4806563"/>
                <a:gd name="connsiteY161" fmla="*/ 1463291 h 1952296"/>
                <a:gd name="connsiteX162" fmla="*/ 3423036 w 4806563"/>
                <a:gd name="connsiteY162" fmla="*/ 1487145 h 1952296"/>
                <a:gd name="connsiteX163" fmla="*/ 3430988 w 4806563"/>
                <a:gd name="connsiteY163" fmla="*/ 1495096 h 1952296"/>
                <a:gd name="connsiteX164" fmla="*/ 3423036 w 4806563"/>
                <a:gd name="connsiteY164" fmla="*/ 1503048 h 1952296"/>
                <a:gd name="connsiteX165" fmla="*/ 3411110 w 4806563"/>
                <a:gd name="connsiteY165" fmla="*/ 1522926 h 1952296"/>
                <a:gd name="connsiteX166" fmla="*/ 3403158 w 4806563"/>
                <a:gd name="connsiteY166" fmla="*/ 1499072 h 1952296"/>
                <a:gd name="connsiteX167" fmla="*/ 3387256 w 4806563"/>
                <a:gd name="connsiteY167" fmla="*/ 1495096 h 1952296"/>
                <a:gd name="connsiteX168" fmla="*/ 3367377 w 4806563"/>
                <a:gd name="connsiteY168" fmla="*/ 1510999 h 1952296"/>
                <a:gd name="connsiteX169" fmla="*/ 3355450 w 4806563"/>
                <a:gd name="connsiteY169" fmla="*/ 1530877 h 1952296"/>
                <a:gd name="connsiteX170" fmla="*/ 3327621 w 4806563"/>
                <a:gd name="connsiteY170" fmla="*/ 1534853 h 1952296"/>
                <a:gd name="connsiteX171" fmla="*/ 3295816 w 4806563"/>
                <a:gd name="connsiteY171" fmla="*/ 1510999 h 1952296"/>
                <a:gd name="connsiteX172" fmla="*/ 3287864 w 4806563"/>
                <a:gd name="connsiteY172" fmla="*/ 1503048 h 1952296"/>
                <a:gd name="connsiteX173" fmla="*/ 3295816 w 4806563"/>
                <a:gd name="connsiteY173" fmla="*/ 1495096 h 1952296"/>
                <a:gd name="connsiteX174" fmla="*/ 3287864 w 4806563"/>
                <a:gd name="connsiteY174" fmla="*/ 1483169 h 1952296"/>
                <a:gd name="connsiteX175" fmla="*/ 3275937 w 4806563"/>
                <a:gd name="connsiteY175" fmla="*/ 1479194 h 1952296"/>
                <a:gd name="connsiteX176" fmla="*/ 3267986 w 4806563"/>
                <a:gd name="connsiteY176" fmla="*/ 1471242 h 1952296"/>
                <a:gd name="connsiteX177" fmla="*/ 3256059 w 4806563"/>
                <a:gd name="connsiteY177" fmla="*/ 1467267 h 1952296"/>
                <a:gd name="connsiteX178" fmla="*/ 3252083 w 4806563"/>
                <a:gd name="connsiteY178" fmla="*/ 1455340 h 1952296"/>
                <a:gd name="connsiteX179" fmla="*/ 3220278 w 4806563"/>
                <a:gd name="connsiteY179" fmla="*/ 1451364 h 1952296"/>
                <a:gd name="connsiteX180" fmla="*/ 3200400 w 4806563"/>
                <a:gd name="connsiteY180" fmla="*/ 1447388 h 1952296"/>
                <a:gd name="connsiteX181" fmla="*/ 3188473 w 4806563"/>
                <a:gd name="connsiteY181" fmla="*/ 1451364 h 1952296"/>
                <a:gd name="connsiteX182" fmla="*/ 3184497 w 4806563"/>
                <a:gd name="connsiteY182" fmla="*/ 1463291 h 1952296"/>
                <a:gd name="connsiteX183" fmla="*/ 3168595 w 4806563"/>
                <a:gd name="connsiteY183" fmla="*/ 1467267 h 1952296"/>
                <a:gd name="connsiteX184" fmla="*/ 3132814 w 4806563"/>
                <a:gd name="connsiteY184" fmla="*/ 1459315 h 1952296"/>
                <a:gd name="connsiteX185" fmla="*/ 3120887 w 4806563"/>
                <a:gd name="connsiteY185" fmla="*/ 1455340 h 1952296"/>
                <a:gd name="connsiteX186" fmla="*/ 3085106 w 4806563"/>
                <a:gd name="connsiteY186" fmla="*/ 1443413 h 1952296"/>
                <a:gd name="connsiteX187" fmla="*/ 3025471 w 4806563"/>
                <a:gd name="connsiteY187" fmla="*/ 1439437 h 1952296"/>
                <a:gd name="connsiteX188" fmla="*/ 3009569 w 4806563"/>
                <a:gd name="connsiteY188" fmla="*/ 1443413 h 1952296"/>
                <a:gd name="connsiteX189" fmla="*/ 2989690 w 4806563"/>
                <a:gd name="connsiteY189" fmla="*/ 1447388 h 1952296"/>
                <a:gd name="connsiteX190" fmla="*/ 2977763 w 4806563"/>
                <a:gd name="connsiteY190" fmla="*/ 1451364 h 1952296"/>
                <a:gd name="connsiteX191" fmla="*/ 2930056 w 4806563"/>
                <a:gd name="connsiteY191" fmla="*/ 1463291 h 1952296"/>
                <a:gd name="connsiteX192" fmla="*/ 2918129 w 4806563"/>
                <a:gd name="connsiteY192" fmla="*/ 1471242 h 1952296"/>
                <a:gd name="connsiteX193" fmla="*/ 2878372 w 4806563"/>
                <a:gd name="connsiteY193" fmla="*/ 1483169 h 1952296"/>
                <a:gd name="connsiteX194" fmla="*/ 2870421 w 4806563"/>
                <a:gd name="connsiteY194" fmla="*/ 1491121 h 1952296"/>
                <a:gd name="connsiteX195" fmla="*/ 2850543 w 4806563"/>
                <a:gd name="connsiteY195" fmla="*/ 1503048 h 1952296"/>
                <a:gd name="connsiteX196" fmla="*/ 2826689 w 4806563"/>
                <a:gd name="connsiteY196" fmla="*/ 1510999 h 1952296"/>
                <a:gd name="connsiteX197" fmla="*/ 2810786 w 4806563"/>
                <a:gd name="connsiteY197" fmla="*/ 1530877 h 1952296"/>
                <a:gd name="connsiteX198" fmla="*/ 2798859 w 4806563"/>
                <a:gd name="connsiteY198" fmla="*/ 1538828 h 1952296"/>
                <a:gd name="connsiteX199" fmla="*/ 2786932 w 4806563"/>
                <a:gd name="connsiteY199" fmla="*/ 1542804 h 1952296"/>
                <a:gd name="connsiteX200" fmla="*/ 2778981 w 4806563"/>
                <a:gd name="connsiteY200" fmla="*/ 1554731 h 1952296"/>
                <a:gd name="connsiteX201" fmla="*/ 2759103 w 4806563"/>
                <a:gd name="connsiteY201" fmla="*/ 1570634 h 1952296"/>
                <a:gd name="connsiteX202" fmla="*/ 2747176 w 4806563"/>
                <a:gd name="connsiteY202" fmla="*/ 1578585 h 1952296"/>
                <a:gd name="connsiteX203" fmla="*/ 2731273 w 4806563"/>
                <a:gd name="connsiteY203" fmla="*/ 1598463 h 1952296"/>
                <a:gd name="connsiteX204" fmla="*/ 2727297 w 4806563"/>
                <a:gd name="connsiteY204" fmla="*/ 1610390 h 1952296"/>
                <a:gd name="connsiteX205" fmla="*/ 2699468 w 4806563"/>
                <a:gd name="connsiteY205" fmla="*/ 1614366 h 1952296"/>
                <a:gd name="connsiteX206" fmla="*/ 2683565 w 4806563"/>
                <a:gd name="connsiteY206" fmla="*/ 1618341 h 1952296"/>
                <a:gd name="connsiteX207" fmla="*/ 2651760 w 4806563"/>
                <a:gd name="connsiteY207" fmla="*/ 1622317 h 1952296"/>
                <a:gd name="connsiteX208" fmla="*/ 2639833 w 4806563"/>
                <a:gd name="connsiteY208" fmla="*/ 1630268 h 1952296"/>
                <a:gd name="connsiteX209" fmla="*/ 2623930 w 4806563"/>
                <a:gd name="connsiteY209" fmla="*/ 1638220 h 1952296"/>
                <a:gd name="connsiteX210" fmla="*/ 2588150 w 4806563"/>
                <a:gd name="connsiteY210" fmla="*/ 1658098 h 1952296"/>
                <a:gd name="connsiteX211" fmla="*/ 2564296 w 4806563"/>
                <a:gd name="connsiteY211" fmla="*/ 1689903 h 1952296"/>
                <a:gd name="connsiteX212" fmla="*/ 2544417 w 4806563"/>
                <a:gd name="connsiteY212" fmla="*/ 1701830 h 1952296"/>
                <a:gd name="connsiteX213" fmla="*/ 2552369 w 4806563"/>
                <a:gd name="connsiteY213" fmla="*/ 1725684 h 1952296"/>
                <a:gd name="connsiteX214" fmla="*/ 2548393 w 4806563"/>
                <a:gd name="connsiteY214" fmla="*/ 1757489 h 1952296"/>
                <a:gd name="connsiteX215" fmla="*/ 2544417 w 4806563"/>
                <a:gd name="connsiteY215" fmla="*/ 1769416 h 1952296"/>
                <a:gd name="connsiteX216" fmla="*/ 2532490 w 4806563"/>
                <a:gd name="connsiteY216" fmla="*/ 1813148 h 1952296"/>
                <a:gd name="connsiteX217" fmla="*/ 2528515 w 4806563"/>
                <a:gd name="connsiteY217" fmla="*/ 1837002 h 1952296"/>
                <a:gd name="connsiteX218" fmla="*/ 2532490 w 4806563"/>
                <a:gd name="connsiteY218" fmla="*/ 1848929 h 1952296"/>
                <a:gd name="connsiteX219" fmla="*/ 2536466 w 4806563"/>
                <a:gd name="connsiteY219" fmla="*/ 1904588 h 1952296"/>
                <a:gd name="connsiteX220" fmla="*/ 2544417 w 4806563"/>
                <a:gd name="connsiteY220" fmla="*/ 1916515 h 1952296"/>
                <a:gd name="connsiteX221" fmla="*/ 2552369 w 4806563"/>
                <a:gd name="connsiteY221" fmla="*/ 1948321 h 1952296"/>
                <a:gd name="connsiteX222" fmla="*/ 2508636 w 4806563"/>
                <a:gd name="connsiteY222" fmla="*/ 1944345 h 1952296"/>
                <a:gd name="connsiteX223" fmla="*/ 2452977 w 4806563"/>
                <a:gd name="connsiteY223" fmla="*/ 1932418 h 1952296"/>
                <a:gd name="connsiteX224" fmla="*/ 2433099 w 4806563"/>
                <a:gd name="connsiteY224" fmla="*/ 1928442 h 1952296"/>
                <a:gd name="connsiteX225" fmla="*/ 2405270 w 4806563"/>
                <a:gd name="connsiteY225" fmla="*/ 1920491 h 1952296"/>
                <a:gd name="connsiteX226" fmla="*/ 2381416 w 4806563"/>
                <a:gd name="connsiteY226" fmla="*/ 1904588 h 1952296"/>
                <a:gd name="connsiteX227" fmla="*/ 2357562 w 4806563"/>
                <a:gd name="connsiteY227" fmla="*/ 1900613 h 1952296"/>
                <a:gd name="connsiteX228" fmla="*/ 2345635 w 4806563"/>
                <a:gd name="connsiteY228" fmla="*/ 1896637 h 1952296"/>
                <a:gd name="connsiteX229" fmla="*/ 2341659 w 4806563"/>
                <a:gd name="connsiteY229" fmla="*/ 1884710 h 1952296"/>
                <a:gd name="connsiteX230" fmla="*/ 2333708 w 4806563"/>
                <a:gd name="connsiteY230" fmla="*/ 1872783 h 1952296"/>
                <a:gd name="connsiteX231" fmla="*/ 2325756 w 4806563"/>
                <a:gd name="connsiteY231" fmla="*/ 1833027 h 1952296"/>
                <a:gd name="connsiteX232" fmla="*/ 2313830 w 4806563"/>
                <a:gd name="connsiteY232" fmla="*/ 1773392 h 1952296"/>
                <a:gd name="connsiteX233" fmla="*/ 2301903 w 4806563"/>
                <a:gd name="connsiteY233" fmla="*/ 1749538 h 1952296"/>
                <a:gd name="connsiteX234" fmla="*/ 2266122 w 4806563"/>
                <a:gd name="connsiteY234" fmla="*/ 1733635 h 1952296"/>
                <a:gd name="connsiteX235" fmla="*/ 2250219 w 4806563"/>
                <a:gd name="connsiteY235" fmla="*/ 1701830 h 1952296"/>
                <a:gd name="connsiteX236" fmla="*/ 2242268 w 4806563"/>
                <a:gd name="connsiteY236" fmla="*/ 1670025 h 1952296"/>
                <a:gd name="connsiteX237" fmla="*/ 2226365 w 4806563"/>
                <a:gd name="connsiteY237" fmla="*/ 1654122 h 1952296"/>
                <a:gd name="connsiteX238" fmla="*/ 2218414 w 4806563"/>
                <a:gd name="connsiteY238" fmla="*/ 1626293 h 1952296"/>
                <a:gd name="connsiteX239" fmla="*/ 2214438 w 4806563"/>
                <a:gd name="connsiteY239" fmla="*/ 1614366 h 1952296"/>
                <a:gd name="connsiteX240" fmla="*/ 2202511 w 4806563"/>
                <a:gd name="connsiteY240" fmla="*/ 1578585 h 1952296"/>
                <a:gd name="connsiteX241" fmla="*/ 2198536 w 4806563"/>
                <a:gd name="connsiteY241" fmla="*/ 1562682 h 1952296"/>
                <a:gd name="connsiteX242" fmla="*/ 2190584 w 4806563"/>
                <a:gd name="connsiteY242" fmla="*/ 1550755 h 1952296"/>
                <a:gd name="connsiteX243" fmla="*/ 2186609 w 4806563"/>
                <a:gd name="connsiteY243" fmla="*/ 1538828 h 1952296"/>
                <a:gd name="connsiteX244" fmla="*/ 2178657 w 4806563"/>
                <a:gd name="connsiteY244" fmla="*/ 1530877 h 1952296"/>
                <a:gd name="connsiteX245" fmla="*/ 2166730 w 4806563"/>
                <a:gd name="connsiteY245" fmla="*/ 1491121 h 1952296"/>
                <a:gd name="connsiteX246" fmla="*/ 2154803 w 4806563"/>
                <a:gd name="connsiteY246" fmla="*/ 1487145 h 1952296"/>
                <a:gd name="connsiteX247" fmla="*/ 2146852 w 4806563"/>
                <a:gd name="connsiteY247" fmla="*/ 1475218 h 1952296"/>
                <a:gd name="connsiteX248" fmla="*/ 2119023 w 4806563"/>
                <a:gd name="connsiteY248" fmla="*/ 1443413 h 1952296"/>
                <a:gd name="connsiteX249" fmla="*/ 2095169 w 4806563"/>
                <a:gd name="connsiteY249" fmla="*/ 1435461 h 1952296"/>
                <a:gd name="connsiteX250" fmla="*/ 2035534 w 4806563"/>
                <a:gd name="connsiteY250" fmla="*/ 1431486 h 1952296"/>
                <a:gd name="connsiteX251" fmla="*/ 2023607 w 4806563"/>
                <a:gd name="connsiteY251" fmla="*/ 1427510 h 1952296"/>
                <a:gd name="connsiteX252" fmla="*/ 2011680 w 4806563"/>
                <a:gd name="connsiteY252" fmla="*/ 1423534 h 1952296"/>
                <a:gd name="connsiteX253" fmla="*/ 1963972 w 4806563"/>
                <a:gd name="connsiteY253" fmla="*/ 1411608 h 1952296"/>
                <a:gd name="connsiteX254" fmla="*/ 1940118 w 4806563"/>
                <a:gd name="connsiteY254" fmla="*/ 1427510 h 1952296"/>
                <a:gd name="connsiteX255" fmla="*/ 1924216 w 4806563"/>
                <a:gd name="connsiteY255" fmla="*/ 1463291 h 1952296"/>
                <a:gd name="connsiteX256" fmla="*/ 1912289 w 4806563"/>
                <a:gd name="connsiteY256" fmla="*/ 1467267 h 1952296"/>
                <a:gd name="connsiteX257" fmla="*/ 1908313 w 4806563"/>
                <a:gd name="connsiteY257" fmla="*/ 1479194 h 1952296"/>
                <a:gd name="connsiteX258" fmla="*/ 1896386 w 4806563"/>
                <a:gd name="connsiteY258" fmla="*/ 1510999 h 1952296"/>
                <a:gd name="connsiteX259" fmla="*/ 1876508 w 4806563"/>
                <a:gd name="connsiteY259" fmla="*/ 1514974 h 1952296"/>
                <a:gd name="connsiteX260" fmla="*/ 1852654 w 4806563"/>
                <a:gd name="connsiteY260" fmla="*/ 1507023 h 1952296"/>
                <a:gd name="connsiteX261" fmla="*/ 1832776 w 4806563"/>
                <a:gd name="connsiteY261" fmla="*/ 1503048 h 1952296"/>
                <a:gd name="connsiteX262" fmla="*/ 1808922 w 4806563"/>
                <a:gd name="connsiteY262" fmla="*/ 1491121 h 1952296"/>
                <a:gd name="connsiteX263" fmla="*/ 1796995 w 4806563"/>
                <a:gd name="connsiteY263" fmla="*/ 1487145 h 1952296"/>
                <a:gd name="connsiteX264" fmla="*/ 1785068 w 4806563"/>
                <a:gd name="connsiteY264" fmla="*/ 1479194 h 1952296"/>
                <a:gd name="connsiteX265" fmla="*/ 1773141 w 4806563"/>
                <a:gd name="connsiteY265" fmla="*/ 1475218 h 1952296"/>
                <a:gd name="connsiteX266" fmla="*/ 1761214 w 4806563"/>
                <a:gd name="connsiteY266" fmla="*/ 1463291 h 1952296"/>
                <a:gd name="connsiteX267" fmla="*/ 1741336 w 4806563"/>
                <a:gd name="connsiteY267" fmla="*/ 1443413 h 1952296"/>
                <a:gd name="connsiteX268" fmla="*/ 1733384 w 4806563"/>
                <a:gd name="connsiteY268" fmla="*/ 1419559 h 1952296"/>
                <a:gd name="connsiteX269" fmla="*/ 1725433 w 4806563"/>
                <a:gd name="connsiteY269" fmla="*/ 1407632 h 1952296"/>
                <a:gd name="connsiteX270" fmla="*/ 1721457 w 4806563"/>
                <a:gd name="connsiteY270" fmla="*/ 1363900 h 1952296"/>
                <a:gd name="connsiteX271" fmla="*/ 1717482 w 4806563"/>
                <a:gd name="connsiteY271" fmla="*/ 1351973 h 1952296"/>
                <a:gd name="connsiteX272" fmla="*/ 1709530 w 4806563"/>
                <a:gd name="connsiteY272" fmla="*/ 1328119 h 1952296"/>
                <a:gd name="connsiteX273" fmla="*/ 1693628 w 4806563"/>
                <a:gd name="connsiteY273" fmla="*/ 1304265 h 1952296"/>
                <a:gd name="connsiteX274" fmla="*/ 1689652 w 4806563"/>
                <a:gd name="connsiteY274" fmla="*/ 1292338 h 1952296"/>
                <a:gd name="connsiteX275" fmla="*/ 1677725 w 4806563"/>
                <a:gd name="connsiteY275" fmla="*/ 1284387 h 1952296"/>
                <a:gd name="connsiteX276" fmla="*/ 1669774 w 4806563"/>
                <a:gd name="connsiteY276" fmla="*/ 1276435 h 1952296"/>
                <a:gd name="connsiteX277" fmla="*/ 1657847 w 4806563"/>
                <a:gd name="connsiteY277" fmla="*/ 1272460 h 1952296"/>
                <a:gd name="connsiteX278" fmla="*/ 1645920 w 4806563"/>
                <a:gd name="connsiteY278" fmla="*/ 1252581 h 1952296"/>
                <a:gd name="connsiteX279" fmla="*/ 1622066 w 4806563"/>
                <a:gd name="connsiteY279" fmla="*/ 1236679 h 1952296"/>
                <a:gd name="connsiteX280" fmla="*/ 1614115 w 4806563"/>
                <a:gd name="connsiteY280" fmla="*/ 1224752 h 1952296"/>
                <a:gd name="connsiteX281" fmla="*/ 1598212 w 4806563"/>
                <a:gd name="connsiteY281" fmla="*/ 1192947 h 1952296"/>
                <a:gd name="connsiteX282" fmla="*/ 1578334 w 4806563"/>
                <a:gd name="connsiteY282" fmla="*/ 1173068 h 1952296"/>
                <a:gd name="connsiteX283" fmla="*/ 1566407 w 4806563"/>
                <a:gd name="connsiteY283" fmla="*/ 1169093 h 1952296"/>
                <a:gd name="connsiteX284" fmla="*/ 1554480 w 4806563"/>
                <a:gd name="connsiteY284" fmla="*/ 1149214 h 1952296"/>
                <a:gd name="connsiteX285" fmla="*/ 1538577 w 4806563"/>
                <a:gd name="connsiteY285" fmla="*/ 1117409 h 1952296"/>
                <a:gd name="connsiteX286" fmla="*/ 1339795 w 4806563"/>
                <a:gd name="connsiteY286" fmla="*/ 1101507 h 1952296"/>
                <a:gd name="connsiteX287" fmla="*/ 1339795 w 4806563"/>
                <a:gd name="connsiteY287" fmla="*/ 1165117 h 1952296"/>
                <a:gd name="connsiteX288" fmla="*/ 1037645 w 4806563"/>
                <a:gd name="connsiteY288" fmla="*/ 1129336 h 1952296"/>
                <a:gd name="connsiteX289" fmla="*/ 644056 w 4806563"/>
                <a:gd name="connsiteY289" fmla="*/ 890797 h 1952296"/>
                <a:gd name="connsiteX290" fmla="*/ 659958 w 4806563"/>
                <a:gd name="connsiteY290" fmla="*/ 870919 h 1952296"/>
                <a:gd name="connsiteX291" fmla="*/ 397565 w 4806563"/>
                <a:gd name="connsiteY291" fmla="*/ 835138 h 1952296"/>
                <a:gd name="connsiteX292" fmla="*/ 401541 w 4806563"/>
                <a:gd name="connsiteY292" fmla="*/ 823211 h 1952296"/>
                <a:gd name="connsiteX293" fmla="*/ 405516 w 4806563"/>
                <a:gd name="connsiteY293" fmla="*/ 803333 h 1952296"/>
                <a:gd name="connsiteX294" fmla="*/ 401541 w 4806563"/>
                <a:gd name="connsiteY294" fmla="*/ 787430 h 1952296"/>
                <a:gd name="connsiteX295" fmla="*/ 397565 w 4806563"/>
                <a:gd name="connsiteY295" fmla="*/ 755625 h 1952296"/>
                <a:gd name="connsiteX296" fmla="*/ 389614 w 4806563"/>
                <a:gd name="connsiteY296" fmla="*/ 731771 h 1952296"/>
                <a:gd name="connsiteX297" fmla="*/ 381663 w 4806563"/>
                <a:gd name="connsiteY297" fmla="*/ 719844 h 1952296"/>
                <a:gd name="connsiteX298" fmla="*/ 353833 w 4806563"/>
                <a:gd name="connsiteY298" fmla="*/ 688039 h 1952296"/>
                <a:gd name="connsiteX299" fmla="*/ 341906 w 4806563"/>
                <a:gd name="connsiteY299" fmla="*/ 684063 h 1952296"/>
                <a:gd name="connsiteX300" fmla="*/ 329979 w 4806563"/>
                <a:gd name="connsiteY300" fmla="*/ 692014 h 1952296"/>
                <a:gd name="connsiteX301" fmla="*/ 294198 w 4806563"/>
                <a:gd name="connsiteY301" fmla="*/ 688039 h 1952296"/>
                <a:gd name="connsiteX302" fmla="*/ 302150 w 4806563"/>
                <a:gd name="connsiteY302" fmla="*/ 680088 h 1952296"/>
                <a:gd name="connsiteX303" fmla="*/ 290223 w 4806563"/>
                <a:gd name="connsiteY303" fmla="*/ 656234 h 1952296"/>
                <a:gd name="connsiteX304" fmla="*/ 250466 w 4806563"/>
                <a:gd name="connsiteY304" fmla="*/ 644307 h 1952296"/>
                <a:gd name="connsiteX305" fmla="*/ 234563 w 4806563"/>
                <a:gd name="connsiteY305" fmla="*/ 628404 h 1952296"/>
                <a:gd name="connsiteX306" fmla="*/ 222636 w 4806563"/>
                <a:gd name="connsiteY306" fmla="*/ 604550 h 1952296"/>
                <a:gd name="connsiteX307" fmla="*/ 202758 w 4806563"/>
                <a:gd name="connsiteY307" fmla="*/ 572745 h 1952296"/>
                <a:gd name="connsiteX308" fmla="*/ 174929 w 4806563"/>
                <a:gd name="connsiteY308" fmla="*/ 564794 h 1952296"/>
                <a:gd name="connsiteX309" fmla="*/ 143123 w 4806563"/>
                <a:gd name="connsiteY309" fmla="*/ 556842 h 1952296"/>
                <a:gd name="connsiteX310" fmla="*/ 119270 w 4806563"/>
                <a:gd name="connsiteY310" fmla="*/ 548891 h 1952296"/>
                <a:gd name="connsiteX311" fmla="*/ 107343 w 4806563"/>
                <a:gd name="connsiteY311" fmla="*/ 540940 h 1952296"/>
                <a:gd name="connsiteX312" fmla="*/ 95416 w 4806563"/>
                <a:gd name="connsiteY312" fmla="*/ 536964 h 1952296"/>
                <a:gd name="connsiteX313" fmla="*/ 91440 w 4806563"/>
                <a:gd name="connsiteY313" fmla="*/ 501183 h 1952296"/>
                <a:gd name="connsiteX314" fmla="*/ 95416 w 4806563"/>
                <a:gd name="connsiteY314" fmla="*/ 489256 h 1952296"/>
                <a:gd name="connsiteX315" fmla="*/ 99391 w 4806563"/>
                <a:gd name="connsiteY315" fmla="*/ 469378 h 1952296"/>
                <a:gd name="connsiteX316" fmla="*/ 103367 w 4806563"/>
                <a:gd name="connsiteY316" fmla="*/ 453475 h 1952296"/>
                <a:gd name="connsiteX317" fmla="*/ 95416 w 4806563"/>
                <a:gd name="connsiteY317" fmla="*/ 429621 h 1952296"/>
                <a:gd name="connsiteX318" fmla="*/ 79513 w 4806563"/>
                <a:gd name="connsiteY318" fmla="*/ 397816 h 1952296"/>
                <a:gd name="connsiteX319" fmla="*/ 67586 w 4806563"/>
                <a:gd name="connsiteY319" fmla="*/ 389865 h 1952296"/>
                <a:gd name="connsiteX320" fmla="*/ 59635 w 4806563"/>
                <a:gd name="connsiteY320" fmla="*/ 362035 h 1952296"/>
                <a:gd name="connsiteX321" fmla="*/ 51683 w 4806563"/>
                <a:gd name="connsiteY321" fmla="*/ 354084 h 1952296"/>
                <a:gd name="connsiteX322" fmla="*/ 43732 w 4806563"/>
                <a:gd name="connsiteY322" fmla="*/ 310352 h 1952296"/>
                <a:gd name="connsiteX323" fmla="*/ 39756 w 4806563"/>
                <a:gd name="connsiteY323" fmla="*/ 282522 h 1952296"/>
                <a:gd name="connsiteX324" fmla="*/ 27830 w 4806563"/>
                <a:gd name="connsiteY324" fmla="*/ 274571 h 1952296"/>
                <a:gd name="connsiteX325" fmla="*/ 23854 w 4806563"/>
                <a:gd name="connsiteY325" fmla="*/ 262644 h 1952296"/>
                <a:gd name="connsiteX326" fmla="*/ 19878 w 4806563"/>
                <a:gd name="connsiteY326" fmla="*/ 238790 h 1952296"/>
                <a:gd name="connsiteX327" fmla="*/ 23854 w 4806563"/>
                <a:gd name="connsiteY327" fmla="*/ 226863 h 1952296"/>
                <a:gd name="connsiteX328" fmla="*/ 27830 w 4806563"/>
                <a:gd name="connsiteY328" fmla="*/ 210961 h 1952296"/>
                <a:gd name="connsiteX329" fmla="*/ 39756 w 4806563"/>
                <a:gd name="connsiteY329" fmla="*/ 187107 h 1952296"/>
                <a:gd name="connsiteX330" fmla="*/ 31805 w 4806563"/>
                <a:gd name="connsiteY330" fmla="*/ 175180 h 1952296"/>
                <a:gd name="connsiteX331" fmla="*/ 19878 w 4806563"/>
                <a:gd name="connsiteY331" fmla="*/ 167228 h 1952296"/>
                <a:gd name="connsiteX332" fmla="*/ 11927 w 4806563"/>
                <a:gd name="connsiteY332" fmla="*/ 143374 h 1952296"/>
                <a:gd name="connsiteX333" fmla="*/ 0 w 4806563"/>
                <a:gd name="connsiteY333" fmla="*/ 111569 h 1952296"/>
                <a:gd name="connsiteX334" fmla="*/ 11927 w 4806563"/>
                <a:gd name="connsiteY334" fmla="*/ 95667 h 1952296"/>
                <a:gd name="connsiteX335" fmla="*/ 35781 w 4806563"/>
                <a:gd name="connsiteY335" fmla="*/ 71813 h 1952296"/>
                <a:gd name="connsiteX336" fmla="*/ 47708 w 4806563"/>
                <a:gd name="connsiteY336" fmla="*/ 67837 h 1952296"/>
                <a:gd name="connsiteX337" fmla="*/ 87464 w 4806563"/>
                <a:gd name="connsiteY337" fmla="*/ 43983 h 1952296"/>
                <a:gd name="connsiteX338" fmla="*/ 111318 w 4806563"/>
                <a:gd name="connsiteY338" fmla="*/ 36032 h 1952296"/>
                <a:gd name="connsiteX339" fmla="*/ 127221 w 4806563"/>
                <a:gd name="connsiteY339" fmla="*/ 32056 h 1952296"/>
                <a:gd name="connsiteX340" fmla="*/ 139148 w 4806563"/>
                <a:gd name="connsiteY340" fmla="*/ 28081 h 1952296"/>
                <a:gd name="connsiteX341" fmla="*/ 159026 w 4806563"/>
                <a:gd name="connsiteY341" fmla="*/ 24105 h 1952296"/>
                <a:gd name="connsiteX342" fmla="*/ 167535 w 4806563"/>
                <a:gd name="connsiteY342" fmla="*/ 19851 h 1952296"/>
                <a:gd name="connsiteX0" fmla="*/ 167535 w 4806563"/>
                <a:gd name="connsiteY0" fmla="*/ 19851 h 1952296"/>
                <a:gd name="connsiteX1" fmla="*/ 518800 w 4806563"/>
                <a:gd name="connsiteY1" fmla="*/ 13057 h 1952296"/>
                <a:gd name="connsiteX2" fmla="*/ 1625774 w 4806563"/>
                <a:gd name="connsiteY2" fmla="*/ 447069 h 1952296"/>
                <a:gd name="connsiteX3" fmla="*/ 2124537 w 4806563"/>
                <a:gd name="connsiteY3" fmla="*/ 411947 h 1952296"/>
                <a:gd name="connsiteX4" fmla="*/ 3469173 w 4806563"/>
                <a:gd name="connsiteY4" fmla="*/ 964498 h 1952296"/>
                <a:gd name="connsiteX5" fmla="*/ 3469173 w 4806563"/>
                <a:gd name="connsiteY5" fmla="*/ 698064 h 1952296"/>
                <a:gd name="connsiteX6" fmla="*/ 4047214 w 4806563"/>
                <a:gd name="connsiteY6" fmla="*/ 624428 h 1952296"/>
                <a:gd name="connsiteX7" fmla="*/ 4806563 w 4806563"/>
                <a:gd name="connsiteY7" fmla="*/ 572745 h 1952296"/>
                <a:gd name="connsiteX8" fmla="*/ 4802588 w 4806563"/>
                <a:gd name="connsiteY8" fmla="*/ 584672 h 1952296"/>
                <a:gd name="connsiteX9" fmla="*/ 4794636 w 4806563"/>
                <a:gd name="connsiteY9" fmla="*/ 592623 h 1952296"/>
                <a:gd name="connsiteX10" fmla="*/ 4770783 w 4806563"/>
                <a:gd name="connsiteY10" fmla="*/ 600574 h 1952296"/>
                <a:gd name="connsiteX11" fmla="*/ 4762831 w 4806563"/>
                <a:gd name="connsiteY11" fmla="*/ 608526 h 1952296"/>
                <a:gd name="connsiteX12" fmla="*/ 4742953 w 4806563"/>
                <a:gd name="connsiteY12" fmla="*/ 620453 h 1952296"/>
                <a:gd name="connsiteX13" fmla="*/ 4731026 w 4806563"/>
                <a:gd name="connsiteY13" fmla="*/ 624428 h 1952296"/>
                <a:gd name="connsiteX14" fmla="*/ 4723075 w 4806563"/>
                <a:gd name="connsiteY14" fmla="*/ 636355 h 1952296"/>
                <a:gd name="connsiteX15" fmla="*/ 4711148 w 4806563"/>
                <a:gd name="connsiteY15" fmla="*/ 648282 h 1952296"/>
                <a:gd name="connsiteX16" fmla="*/ 4691270 w 4806563"/>
                <a:gd name="connsiteY16" fmla="*/ 668161 h 1952296"/>
                <a:gd name="connsiteX17" fmla="*/ 4683318 w 4806563"/>
                <a:gd name="connsiteY17" fmla="*/ 692014 h 1952296"/>
                <a:gd name="connsiteX18" fmla="*/ 4667416 w 4806563"/>
                <a:gd name="connsiteY18" fmla="*/ 711893 h 1952296"/>
                <a:gd name="connsiteX19" fmla="*/ 4663440 w 4806563"/>
                <a:gd name="connsiteY19" fmla="*/ 723820 h 1952296"/>
                <a:gd name="connsiteX20" fmla="*/ 4611756 w 4806563"/>
                <a:gd name="connsiteY20" fmla="*/ 731771 h 1952296"/>
                <a:gd name="connsiteX21" fmla="*/ 4583927 w 4806563"/>
                <a:gd name="connsiteY21" fmla="*/ 743698 h 1952296"/>
                <a:gd name="connsiteX22" fmla="*/ 4575976 w 4806563"/>
                <a:gd name="connsiteY22" fmla="*/ 755625 h 1952296"/>
                <a:gd name="connsiteX23" fmla="*/ 4564049 w 4806563"/>
                <a:gd name="connsiteY23" fmla="*/ 795381 h 1952296"/>
                <a:gd name="connsiteX24" fmla="*/ 4552122 w 4806563"/>
                <a:gd name="connsiteY24" fmla="*/ 823211 h 1952296"/>
                <a:gd name="connsiteX25" fmla="*/ 4544170 w 4806563"/>
                <a:gd name="connsiteY25" fmla="*/ 831162 h 1952296"/>
                <a:gd name="connsiteX26" fmla="*/ 4528268 w 4806563"/>
                <a:gd name="connsiteY26" fmla="*/ 855016 h 1952296"/>
                <a:gd name="connsiteX27" fmla="*/ 4516341 w 4806563"/>
                <a:gd name="connsiteY27" fmla="*/ 858992 h 1952296"/>
                <a:gd name="connsiteX28" fmla="*/ 4508390 w 4806563"/>
                <a:gd name="connsiteY28" fmla="*/ 870919 h 1952296"/>
                <a:gd name="connsiteX29" fmla="*/ 4488511 w 4806563"/>
                <a:gd name="connsiteY29" fmla="*/ 886821 h 1952296"/>
                <a:gd name="connsiteX30" fmla="*/ 4480560 w 4806563"/>
                <a:gd name="connsiteY30" fmla="*/ 898748 h 1952296"/>
                <a:gd name="connsiteX31" fmla="*/ 4460682 w 4806563"/>
                <a:gd name="connsiteY31" fmla="*/ 914651 h 1952296"/>
                <a:gd name="connsiteX32" fmla="*/ 4436828 w 4806563"/>
                <a:gd name="connsiteY32" fmla="*/ 946456 h 1952296"/>
                <a:gd name="connsiteX33" fmla="*/ 4412974 w 4806563"/>
                <a:gd name="connsiteY33" fmla="*/ 954408 h 1952296"/>
                <a:gd name="connsiteX34" fmla="*/ 4401047 w 4806563"/>
                <a:gd name="connsiteY34" fmla="*/ 978261 h 1952296"/>
                <a:gd name="connsiteX35" fmla="*/ 4393096 w 4806563"/>
                <a:gd name="connsiteY35" fmla="*/ 990188 h 1952296"/>
                <a:gd name="connsiteX36" fmla="*/ 4385144 w 4806563"/>
                <a:gd name="connsiteY36" fmla="*/ 998140 h 1952296"/>
                <a:gd name="connsiteX37" fmla="*/ 4381169 w 4806563"/>
                <a:gd name="connsiteY37" fmla="*/ 1010067 h 1952296"/>
                <a:gd name="connsiteX38" fmla="*/ 4373217 w 4806563"/>
                <a:gd name="connsiteY38" fmla="*/ 1021994 h 1952296"/>
                <a:gd name="connsiteX39" fmla="*/ 4369242 w 4806563"/>
                <a:gd name="connsiteY39" fmla="*/ 1033921 h 1952296"/>
                <a:gd name="connsiteX40" fmla="*/ 4361290 w 4806563"/>
                <a:gd name="connsiteY40" fmla="*/ 1057774 h 1952296"/>
                <a:gd name="connsiteX41" fmla="*/ 4349363 w 4806563"/>
                <a:gd name="connsiteY41" fmla="*/ 1161141 h 1952296"/>
                <a:gd name="connsiteX42" fmla="*/ 4357315 w 4806563"/>
                <a:gd name="connsiteY42" fmla="*/ 1216801 h 1952296"/>
                <a:gd name="connsiteX43" fmla="*/ 4361290 w 4806563"/>
                <a:gd name="connsiteY43" fmla="*/ 1236679 h 1952296"/>
                <a:gd name="connsiteX44" fmla="*/ 4373217 w 4806563"/>
                <a:gd name="connsiteY44" fmla="*/ 1264508 h 1952296"/>
                <a:gd name="connsiteX45" fmla="*/ 4377193 w 4806563"/>
                <a:gd name="connsiteY45" fmla="*/ 1276435 h 1952296"/>
                <a:gd name="connsiteX46" fmla="*/ 4389120 w 4806563"/>
                <a:gd name="connsiteY46" fmla="*/ 1312216 h 1952296"/>
                <a:gd name="connsiteX47" fmla="*/ 4401047 w 4806563"/>
                <a:gd name="connsiteY47" fmla="*/ 1332094 h 1952296"/>
                <a:gd name="connsiteX48" fmla="*/ 4412974 w 4806563"/>
                <a:gd name="connsiteY48" fmla="*/ 1355948 h 1952296"/>
                <a:gd name="connsiteX49" fmla="*/ 4428876 w 4806563"/>
                <a:gd name="connsiteY49" fmla="*/ 1379802 h 1952296"/>
                <a:gd name="connsiteX50" fmla="*/ 4432852 w 4806563"/>
                <a:gd name="connsiteY50" fmla="*/ 1391729 h 1952296"/>
                <a:gd name="connsiteX51" fmla="*/ 4456706 w 4806563"/>
                <a:gd name="connsiteY51" fmla="*/ 1415583 h 1952296"/>
                <a:gd name="connsiteX52" fmla="*/ 4464657 w 4806563"/>
                <a:gd name="connsiteY52" fmla="*/ 1427510 h 1952296"/>
                <a:gd name="connsiteX53" fmla="*/ 4484536 w 4806563"/>
                <a:gd name="connsiteY53" fmla="*/ 1447388 h 1952296"/>
                <a:gd name="connsiteX54" fmla="*/ 4492487 w 4806563"/>
                <a:gd name="connsiteY54" fmla="*/ 1459315 h 1952296"/>
                <a:gd name="connsiteX55" fmla="*/ 4512365 w 4806563"/>
                <a:gd name="connsiteY55" fmla="*/ 1475218 h 1952296"/>
                <a:gd name="connsiteX56" fmla="*/ 4508390 w 4806563"/>
                <a:gd name="connsiteY56" fmla="*/ 1487145 h 1952296"/>
                <a:gd name="connsiteX57" fmla="*/ 4512365 w 4806563"/>
                <a:gd name="connsiteY57" fmla="*/ 1530877 h 1952296"/>
                <a:gd name="connsiteX58" fmla="*/ 4532243 w 4806563"/>
                <a:gd name="connsiteY58" fmla="*/ 1546780 h 1952296"/>
                <a:gd name="connsiteX59" fmla="*/ 4544170 w 4806563"/>
                <a:gd name="connsiteY59" fmla="*/ 1554731 h 1952296"/>
                <a:gd name="connsiteX60" fmla="*/ 4548146 w 4806563"/>
                <a:gd name="connsiteY60" fmla="*/ 1566658 h 1952296"/>
                <a:gd name="connsiteX61" fmla="*/ 4560073 w 4806563"/>
                <a:gd name="connsiteY61" fmla="*/ 1574609 h 1952296"/>
                <a:gd name="connsiteX62" fmla="*/ 4583927 w 4806563"/>
                <a:gd name="connsiteY62" fmla="*/ 1602439 h 1952296"/>
                <a:gd name="connsiteX63" fmla="*/ 4591878 w 4806563"/>
                <a:gd name="connsiteY63" fmla="*/ 1630268 h 1952296"/>
                <a:gd name="connsiteX64" fmla="*/ 4611756 w 4806563"/>
                <a:gd name="connsiteY64" fmla="*/ 1650147 h 1952296"/>
                <a:gd name="connsiteX65" fmla="*/ 4615732 w 4806563"/>
                <a:gd name="connsiteY65" fmla="*/ 1709781 h 1952296"/>
                <a:gd name="connsiteX66" fmla="*/ 4611756 w 4806563"/>
                <a:gd name="connsiteY66" fmla="*/ 1777368 h 1952296"/>
                <a:gd name="connsiteX67" fmla="*/ 4611756 w 4806563"/>
                <a:gd name="connsiteY67" fmla="*/ 1825075 h 1952296"/>
                <a:gd name="connsiteX68" fmla="*/ 4599830 w 4806563"/>
                <a:gd name="connsiteY68" fmla="*/ 1876759 h 1952296"/>
                <a:gd name="connsiteX69" fmla="*/ 4595854 w 4806563"/>
                <a:gd name="connsiteY69" fmla="*/ 1900613 h 1952296"/>
                <a:gd name="connsiteX70" fmla="*/ 4583927 w 4806563"/>
                <a:gd name="connsiteY70" fmla="*/ 1904588 h 1952296"/>
                <a:gd name="connsiteX71" fmla="*/ 4564049 w 4806563"/>
                <a:gd name="connsiteY71" fmla="*/ 1920491 h 1952296"/>
                <a:gd name="connsiteX72" fmla="*/ 4536219 w 4806563"/>
                <a:gd name="connsiteY72" fmla="*/ 1924467 h 1952296"/>
                <a:gd name="connsiteX73" fmla="*/ 4524292 w 4806563"/>
                <a:gd name="connsiteY73" fmla="*/ 1920491 h 1952296"/>
                <a:gd name="connsiteX74" fmla="*/ 4520316 w 4806563"/>
                <a:gd name="connsiteY74" fmla="*/ 1908564 h 1952296"/>
                <a:gd name="connsiteX75" fmla="*/ 4504414 w 4806563"/>
                <a:gd name="connsiteY75" fmla="*/ 1884710 h 1952296"/>
                <a:gd name="connsiteX76" fmla="*/ 4496463 w 4806563"/>
                <a:gd name="connsiteY76" fmla="*/ 1856881 h 1952296"/>
                <a:gd name="connsiteX77" fmla="*/ 4488511 w 4806563"/>
                <a:gd name="connsiteY77" fmla="*/ 1848929 h 1952296"/>
                <a:gd name="connsiteX78" fmla="*/ 4476584 w 4806563"/>
                <a:gd name="connsiteY78" fmla="*/ 1844954 h 1952296"/>
                <a:gd name="connsiteX79" fmla="*/ 4452730 w 4806563"/>
                <a:gd name="connsiteY79" fmla="*/ 1837002 h 1952296"/>
                <a:gd name="connsiteX80" fmla="*/ 4428876 w 4806563"/>
                <a:gd name="connsiteY80" fmla="*/ 1833027 h 1952296"/>
                <a:gd name="connsiteX81" fmla="*/ 4420925 w 4806563"/>
                <a:gd name="connsiteY81" fmla="*/ 1809173 h 1952296"/>
                <a:gd name="connsiteX82" fmla="*/ 4412974 w 4806563"/>
                <a:gd name="connsiteY82" fmla="*/ 1773392 h 1952296"/>
                <a:gd name="connsiteX83" fmla="*/ 4389120 w 4806563"/>
                <a:gd name="connsiteY83" fmla="*/ 1769416 h 1952296"/>
                <a:gd name="connsiteX84" fmla="*/ 4377193 w 4806563"/>
                <a:gd name="connsiteY84" fmla="*/ 1765441 h 1952296"/>
                <a:gd name="connsiteX85" fmla="*/ 4369242 w 4806563"/>
                <a:gd name="connsiteY85" fmla="*/ 1757489 h 1952296"/>
                <a:gd name="connsiteX86" fmla="*/ 4357315 w 4806563"/>
                <a:gd name="connsiteY86" fmla="*/ 1749538 h 1952296"/>
                <a:gd name="connsiteX87" fmla="*/ 4353339 w 4806563"/>
                <a:gd name="connsiteY87" fmla="*/ 1737611 h 1952296"/>
                <a:gd name="connsiteX88" fmla="*/ 4341412 w 4806563"/>
                <a:gd name="connsiteY88" fmla="*/ 1729660 h 1952296"/>
                <a:gd name="connsiteX89" fmla="*/ 4325510 w 4806563"/>
                <a:gd name="connsiteY89" fmla="*/ 1705806 h 1952296"/>
                <a:gd name="connsiteX90" fmla="*/ 4317558 w 4806563"/>
                <a:gd name="connsiteY90" fmla="*/ 1697854 h 1952296"/>
                <a:gd name="connsiteX91" fmla="*/ 4309607 w 4806563"/>
                <a:gd name="connsiteY91" fmla="*/ 1674001 h 1952296"/>
                <a:gd name="connsiteX92" fmla="*/ 4301656 w 4806563"/>
                <a:gd name="connsiteY92" fmla="*/ 1662074 h 1952296"/>
                <a:gd name="connsiteX93" fmla="*/ 4293704 w 4806563"/>
                <a:gd name="connsiteY93" fmla="*/ 1654122 h 1952296"/>
                <a:gd name="connsiteX94" fmla="*/ 4297680 w 4806563"/>
                <a:gd name="connsiteY94" fmla="*/ 1642195 h 1952296"/>
                <a:gd name="connsiteX95" fmla="*/ 4309607 w 4806563"/>
                <a:gd name="connsiteY95" fmla="*/ 1634244 h 1952296"/>
                <a:gd name="connsiteX96" fmla="*/ 4321534 w 4806563"/>
                <a:gd name="connsiteY96" fmla="*/ 1610390 h 1952296"/>
                <a:gd name="connsiteX97" fmla="*/ 4317558 w 4806563"/>
                <a:gd name="connsiteY97" fmla="*/ 1598463 h 1952296"/>
                <a:gd name="connsiteX98" fmla="*/ 4297680 w 4806563"/>
                <a:gd name="connsiteY98" fmla="*/ 1602439 h 1952296"/>
                <a:gd name="connsiteX99" fmla="*/ 4285753 w 4806563"/>
                <a:gd name="connsiteY99" fmla="*/ 1606414 h 1952296"/>
                <a:gd name="connsiteX100" fmla="*/ 4281777 w 4806563"/>
                <a:gd name="connsiteY100" fmla="*/ 1622317 h 1952296"/>
                <a:gd name="connsiteX101" fmla="*/ 4277802 w 4806563"/>
                <a:gd name="connsiteY101" fmla="*/ 1570634 h 1952296"/>
                <a:gd name="connsiteX102" fmla="*/ 4277802 w 4806563"/>
                <a:gd name="connsiteY102" fmla="*/ 1510999 h 1952296"/>
                <a:gd name="connsiteX103" fmla="*/ 4269850 w 4806563"/>
                <a:gd name="connsiteY103" fmla="*/ 1503048 h 1952296"/>
                <a:gd name="connsiteX104" fmla="*/ 4265875 w 4806563"/>
                <a:gd name="connsiteY104" fmla="*/ 1455340 h 1952296"/>
                <a:gd name="connsiteX105" fmla="*/ 4261899 w 4806563"/>
                <a:gd name="connsiteY105" fmla="*/ 1443413 h 1952296"/>
                <a:gd name="connsiteX106" fmla="*/ 4253948 w 4806563"/>
                <a:gd name="connsiteY106" fmla="*/ 1435461 h 1952296"/>
                <a:gd name="connsiteX107" fmla="*/ 4234070 w 4806563"/>
                <a:gd name="connsiteY107" fmla="*/ 1431486 h 1952296"/>
                <a:gd name="connsiteX108" fmla="*/ 4222143 w 4806563"/>
                <a:gd name="connsiteY108" fmla="*/ 1423534 h 1952296"/>
                <a:gd name="connsiteX109" fmla="*/ 4182386 w 4806563"/>
                <a:gd name="connsiteY109" fmla="*/ 1391729 h 1952296"/>
                <a:gd name="connsiteX110" fmla="*/ 4162508 w 4806563"/>
                <a:gd name="connsiteY110" fmla="*/ 1371851 h 1952296"/>
                <a:gd name="connsiteX111" fmla="*/ 4138654 w 4806563"/>
                <a:gd name="connsiteY111" fmla="*/ 1363900 h 1952296"/>
                <a:gd name="connsiteX112" fmla="*/ 4118776 w 4806563"/>
                <a:gd name="connsiteY112" fmla="*/ 1344021 h 1952296"/>
                <a:gd name="connsiteX113" fmla="*/ 4106849 w 4806563"/>
                <a:gd name="connsiteY113" fmla="*/ 1336070 h 1952296"/>
                <a:gd name="connsiteX114" fmla="*/ 4086970 w 4806563"/>
                <a:gd name="connsiteY114" fmla="*/ 1324143 h 1952296"/>
                <a:gd name="connsiteX115" fmla="*/ 4063116 w 4806563"/>
                <a:gd name="connsiteY115" fmla="*/ 1332094 h 1952296"/>
                <a:gd name="connsiteX116" fmla="*/ 4047214 w 4806563"/>
                <a:gd name="connsiteY116" fmla="*/ 1355948 h 1952296"/>
                <a:gd name="connsiteX117" fmla="*/ 4039263 w 4806563"/>
                <a:gd name="connsiteY117" fmla="*/ 1363900 h 1952296"/>
                <a:gd name="connsiteX118" fmla="*/ 4031311 w 4806563"/>
                <a:gd name="connsiteY118" fmla="*/ 1387754 h 1952296"/>
                <a:gd name="connsiteX119" fmla="*/ 4019384 w 4806563"/>
                <a:gd name="connsiteY119" fmla="*/ 1391729 h 1952296"/>
                <a:gd name="connsiteX120" fmla="*/ 3991555 w 4806563"/>
                <a:gd name="connsiteY120" fmla="*/ 1395705 h 1952296"/>
                <a:gd name="connsiteX121" fmla="*/ 3967701 w 4806563"/>
                <a:gd name="connsiteY121" fmla="*/ 1383778 h 1952296"/>
                <a:gd name="connsiteX122" fmla="*/ 3963725 w 4806563"/>
                <a:gd name="connsiteY122" fmla="*/ 1371851 h 1952296"/>
                <a:gd name="connsiteX123" fmla="*/ 3939871 w 4806563"/>
                <a:gd name="connsiteY123" fmla="*/ 1363900 h 1952296"/>
                <a:gd name="connsiteX124" fmla="*/ 3927944 w 4806563"/>
                <a:gd name="connsiteY124" fmla="*/ 1355948 h 1952296"/>
                <a:gd name="connsiteX125" fmla="*/ 3904090 w 4806563"/>
                <a:gd name="connsiteY125" fmla="*/ 1344021 h 1952296"/>
                <a:gd name="connsiteX126" fmla="*/ 3892163 w 4806563"/>
                <a:gd name="connsiteY126" fmla="*/ 1340046 h 1952296"/>
                <a:gd name="connsiteX127" fmla="*/ 3868310 w 4806563"/>
                <a:gd name="connsiteY127" fmla="*/ 1324143 h 1952296"/>
                <a:gd name="connsiteX128" fmla="*/ 3792772 w 4806563"/>
                <a:gd name="connsiteY128" fmla="*/ 1320168 h 1952296"/>
                <a:gd name="connsiteX129" fmla="*/ 3737113 w 4806563"/>
                <a:gd name="connsiteY129" fmla="*/ 1328119 h 1952296"/>
                <a:gd name="connsiteX130" fmla="*/ 3725186 w 4806563"/>
                <a:gd name="connsiteY130" fmla="*/ 1332094 h 1952296"/>
                <a:gd name="connsiteX131" fmla="*/ 3717235 w 4806563"/>
                <a:gd name="connsiteY131" fmla="*/ 1340046 h 1952296"/>
                <a:gd name="connsiteX132" fmla="*/ 3681454 w 4806563"/>
                <a:gd name="connsiteY132" fmla="*/ 1344021 h 1952296"/>
                <a:gd name="connsiteX133" fmla="*/ 3665551 w 4806563"/>
                <a:gd name="connsiteY133" fmla="*/ 1347997 h 1952296"/>
                <a:gd name="connsiteX134" fmla="*/ 3661576 w 4806563"/>
                <a:gd name="connsiteY134" fmla="*/ 1336070 h 1952296"/>
                <a:gd name="connsiteX135" fmla="*/ 3657600 w 4806563"/>
                <a:gd name="connsiteY135" fmla="*/ 1324143 h 1952296"/>
                <a:gd name="connsiteX136" fmla="*/ 3649649 w 4806563"/>
                <a:gd name="connsiteY136" fmla="*/ 1300289 h 1952296"/>
                <a:gd name="connsiteX137" fmla="*/ 3625795 w 4806563"/>
                <a:gd name="connsiteY137" fmla="*/ 1296314 h 1952296"/>
                <a:gd name="connsiteX138" fmla="*/ 3617843 w 4806563"/>
                <a:gd name="connsiteY138" fmla="*/ 1304265 h 1952296"/>
                <a:gd name="connsiteX139" fmla="*/ 3562184 w 4806563"/>
                <a:gd name="connsiteY139" fmla="*/ 1340046 h 1952296"/>
                <a:gd name="connsiteX140" fmla="*/ 3550257 w 4806563"/>
                <a:gd name="connsiteY140" fmla="*/ 1336070 h 1952296"/>
                <a:gd name="connsiteX141" fmla="*/ 3526403 w 4806563"/>
                <a:gd name="connsiteY141" fmla="*/ 1328119 h 1952296"/>
                <a:gd name="connsiteX142" fmla="*/ 3510501 w 4806563"/>
                <a:gd name="connsiteY142" fmla="*/ 1324143 h 1952296"/>
                <a:gd name="connsiteX143" fmla="*/ 3498574 w 4806563"/>
                <a:gd name="connsiteY143" fmla="*/ 1332094 h 1952296"/>
                <a:gd name="connsiteX144" fmla="*/ 3466769 w 4806563"/>
                <a:gd name="connsiteY144" fmla="*/ 1336070 h 1952296"/>
                <a:gd name="connsiteX145" fmla="*/ 3446890 w 4806563"/>
                <a:gd name="connsiteY145" fmla="*/ 1367875 h 1952296"/>
                <a:gd name="connsiteX146" fmla="*/ 3442915 w 4806563"/>
                <a:gd name="connsiteY146" fmla="*/ 1403656 h 1952296"/>
                <a:gd name="connsiteX147" fmla="*/ 3466769 w 4806563"/>
                <a:gd name="connsiteY147" fmla="*/ 1399681 h 1952296"/>
                <a:gd name="connsiteX148" fmla="*/ 3486647 w 4806563"/>
                <a:gd name="connsiteY148" fmla="*/ 1395705 h 1952296"/>
                <a:gd name="connsiteX149" fmla="*/ 3486647 w 4806563"/>
                <a:gd name="connsiteY149" fmla="*/ 1419559 h 1952296"/>
                <a:gd name="connsiteX150" fmla="*/ 3466769 w 4806563"/>
                <a:gd name="connsiteY150" fmla="*/ 1423534 h 1952296"/>
                <a:gd name="connsiteX151" fmla="*/ 3462793 w 4806563"/>
                <a:gd name="connsiteY151" fmla="*/ 1435461 h 1952296"/>
                <a:gd name="connsiteX152" fmla="*/ 3470744 w 4806563"/>
                <a:gd name="connsiteY152" fmla="*/ 1463291 h 1952296"/>
                <a:gd name="connsiteX153" fmla="*/ 3506525 w 4806563"/>
                <a:gd name="connsiteY153" fmla="*/ 1483169 h 1952296"/>
                <a:gd name="connsiteX154" fmla="*/ 3518452 w 4806563"/>
                <a:gd name="connsiteY154" fmla="*/ 1487145 h 1952296"/>
                <a:gd name="connsiteX155" fmla="*/ 3542306 w 4806563"/>
                <a:gd name="connsiteY155" fmla="*/ 1495096 h 1952296"/>
                <a:gd name="connsiteX156" fmla="*/ 3534355 w 4806563"/>
                <a:gd name="connsiteY156" fmla="*/ 1518950 h 1952296"/>
                <a:gd name="connsiteX157" fmla="*/ 3526403 w 4806563"/>
                <a:gd name="connsiteY157" fmla="*/ 1510999 h 1952296"/>
                <a:gd name="connsiteX158" fmla="*/ 3514476 w 4806563"/>
                <a:gd name="connsiteY158" fmla="*/ 1507023 h 1952296"/>
                <a:gd name="connsiteX159" fmla="*/ 3466769 w 4806563"/>
                <a:gd name="connsiteY159" fmla="*/ 1499072 h 1952296"/>
                <a:gd name="connsiteX160" fmla="*/ 3454842 w 4806563"/>
                <a:gd name="connsiteY160" fmla="*/ 1491121 h 1952296"/>
                <a:gd name="connsiteX161" fmla="*/ 3434963 w 4806563"/>
                <a:gd name="connsiteY161" fmla="*/ 1463291 h 1952296"/>
                <a:gd name="connsiteX162" fmla="*/ 3423036 w 4806563"/>
                <a:gd name="connsiteY162" fmla="*/ 1487145 h 1952296"/>
                <a:gd name="connsiteX163" fmla="*/ 3430988 w 4806563"/>
                <a:gd name="connsiteY163" fmla="*/ 1495096 h 1952296"/>
                <a:gd name="connsiteX164" fmla="*/ 3423036 w 4806563"/>
                <a:gd name="connsiteY164" fmla="*/ 1503048 h 1952296"/>
                <a:gd name="connsiteX165" fmla="*/ 3411110 w 4806563"/>
                <a:gd name="connsiteY165" fmla="*/ 1522926 h 1952296"/>
                <a:gd name="connsiteX166" fmla="*/ 3403158 w 4806563"/>
                <a:gd name="connsiteY166" fmla="*/ 1499072 h 1952296"/>
                <a:gd name="connsiteX167" fmla="*/ 3387256 w 4806563"/>
                <a:gd name="connsiteY167" fmla="*/ 1495096 h 1952296"/>
                <a:gd name="connsiteX168" fmla="*/ 3367377 w 4806563"/>
                <a:gd name="connsiteY168" fmla="*/ 1510999 h 1952296"/>
                <a:gd name="connsiteX169" fmla="*/ 3355450 w 4806563"/>
                <a:gd name="connsiteY169" fmla="*/ 1530877 h 1952296"/>
                <a:gd name="connsiteX170" fmla="*/ 3327621 w 4806563"/>
                <a:gd name="connsiteY170" fmla="*/ 1534853 h 1952296"/>
                <a:gd name="connsiteX171" fmla="*/ 3295816 w 4806563"/>
                <a:gd name="connsiteY171" fmla="*/ 1510999 h 1952296"/>
                <a:gd name="connsiteX172" fmla="*/ 3287864 w 4806563"/>
                <a:gd name="connsiteY172" fmla="*/ 1503048 h 1952296"/>
                <a:gd name="connsiteX173" fmla="*/ 3295816 w 4806563"/>
                <a:gd name="connsiteY173" fmla="*/ 1495096 h 1952296"/>
                <a:gd name="connsiteX174" fmla="*/ 3287864 w 4806563"/>
                <a:gd name="connsiteY174" fmla="*/ 1483169 h 1952296"/>
                <a:gd name="connsiteX175" fmla="*/ 3275937 w 4806563"/>
                <a:gd name="connsiteY175" fmla="*/ 1479194 h 1952296"/>
                <a:gd name="connsiteX176" fmla="*/ 3267986 w 4806563"/>
                <a:gd name="connsiteY176" fmla="*/ 1471242 h 1952296"/>
                <a:gd name="connsiteX177" fmla="*/ 3256059 w 4806563"/>
                <a:gd name="connsiteY177" fmla="*/ 1467267 h 1952296"/>
                <a:gd name="connsiteX178" fmla="*/ 3252083 w 4806563"/>
                <a:gd name="connsiteY178" fmla="*/ 1455340 h 1952296"/>
                <a:gd name="connsiteX179" fmla="*/ 3220278 w 4806563"/>
                <a:gd name="connsiteY179" fmla="*/ 1451364 h 1952296"/>
                <a:gd name="connsiteX180" fmla="*/ 3200400 w 4806563"/>
                <a:gd name="connsiteY180" fmla="*/ 1447388 h 1952296"/>
                <a:gd name="connsiteX181" fmla="*/ 3188473 w 4806563"/>
                <a:gd name="connsiteY181" fmla="*/ 1451364 h 1952296"/>
                <a:gd name="connsiteX182" fmla="*/ 3184497 w 4806563"/>
                <a:gd name="connsiteY182" fmla="*/ 1463291 h 1952296"/>
                <a:gd name="connsiteX183" fmla="*/ 3168595 w 4806563"/>
                <a:gd name="connsiteY183" fmla="*/ 1467267 h 1952296"/>
                <a:gd name="connsiteX184" fmla="*/ 3132814 w 4806563"/>
                <a:gd name="connsiteY184" fmla="*/ 1459315 h 1952296"/>
                <a:gd name="connsiteX185" fmla="*/ 3120887 w 4806563"/>
                <a:gd name="connsiteY185" fmla="*/ 1455340 h 1952296"/>
                <a:gd name="connsiteX186" fmla="*/ 3085106 w 4806563"/>
                <a:gd name="connsiteY186" fmla="*/ 1443413 h 1952296"/>
                <a:gd name="connsiteX187" fmla="*/ 3025471 w 4806563"/>
                <a:gd name="connsiteY187" fmla="*/ 1439437 h 1952296"/>
                <a:gd name="connsiteX188" fmla="*/ 3009569 w 4806563"/>
                <a:gd name="connsiteY188" fmla="*/ 1443413 h 1952296"/>
                <a:gd name="connsiteX189" fmla="*/ 2989690 w 4806563"/>
                <a:gd name="connsiteY189" fmla="*/ 1447388 h 1952296"/>
                <a:gd name="connsiteX190" fmla="*/ 2977763 w 4806563"/>
                <a:gd name="connsiteY190" fmla="*/ 1451364 h 1952296"/>
                <a:gd name="connsiteX191" fmla="*/ 2930056 w 4806563"/>
                <a:gd name="connsiteY191" fmla="*/ 1463291 h 1952296"/>
                <a:gd name="connsiteX192" fmla="*/ 2918129 w 4806563"/>
                <a:gd name="connsiteY192" fmla="*/ 1471242 h 1952296"/>
                <a:gd name="connsiteX193" fmla="*/ 2878372 w 4806563"/>
                <a:gd name="connsiteY193" fmla="*/ 1483169 h 1952296"/>
                <a:gd name="connsiteX194" fmla="*/ 2870421 w 4806563"/>
                <a:gd name="connsiteY194" fmla="*/ 1491121 h 1952296"/>
                <a:gd name="connsiteX195" fmla="*/ 2850543 w 4806563"/>
                <a:gd name="connsiteY195" fmla="*/ 1503048 h 1952296"/>
                <a:gd name="connsiteX196" fmla="*/ 2826689 w 4806563"/>
                <a:gd name="connsiteY196" fmla="*/ 1510999 h 1952296"/>
                <a:gd name="connsiteX197" fmla="*/ 2810786 w 4806563"/>
                <a:gd name="connsiteY197" fmla="*/ 1530877 h 1952296"/>
                <a:gd name="connsiteX198" fmla="*/ 2798859 w 4806563"/>
                <a:gd name="connsiteY198" fmla="*/ 1538828 h 1952296"/>
                <a:gd name="connsiteX199" fmla="*/ 2786932 w 4806563"/>
                <a:gd name="connsiteY199" fmla="*/ 1542804 h 1952296"/>
                <a:gd name="connsiteX200" fmla="*/ 2778981 w 4806563"/>
                <a:gd name="connsiteY200" fmla="*/ 1554731 h 1952296"/>
                <a:gd name="connsiteX201" fmla="*/ 2759103 w 4806563"/>
                <a:gd name="connsiteY201" fmla="*/ 1570634 h 1952296"/>
                <a:gd name="connsiteX202" fmla="*/ 2747176 w 4806563"/>
                <a:gd name="connsiteY202" fmla="*/ 1578585 h 1952296"/>
                <a:gd name="connsiteX203" fmla="*/ 2731273 w 4806563"/>
                <a:gd name="connsiteY203" fmla="*/ 1598463 h 1952296"/>
                <a:gd name="connsiteX204" fmla="*/ 2727297 w 4806563"/>
                <a:gd name="connsiteY204" fmla="*/ 1610390 h 1952296"/>
                <a:gd name="connsiteX205" fmla="*/ 2699468 w 4806563"/>
                <a:gd name="connsiteY205" fmla="*/ 1614366 h 1952296"/>
                <a:gd name="connsiteX206" fmla="*/ 2683565 w 4806563"/>
                <a:gd name="connsiteY206" fmla="*/ 1618341 h 1952296"/>
                <a:gd name="connsiteX207" fmla="*/ 2651760 w 4806563"/>
                <a:gd name="connsiteY207" fmla="*/ 1622317 h 1952296"/>
                <a:gd name="connsiteX208" fmla="*/ 2639833 w 4806563"/>
                <a:gd name="connsiteY208" fmla="*/ 1630268 h 1952296"/>
                <a:gd name="connsiteX209" fmla="*/ 2623930 w 4806563"/>
                <a:gd name="connsiteY209" fmla="*/ 1638220 h 1952296"/>
                <a:gd name="connsiteX210" fmla="*/ 2588150 w 4806563"/>
                <a:gd name="connsiteY210" fmla="*/ 1658098 h 1952296"/>
                <a:gd name="connsiteX211" fmla="*/ 2564296 w 4806563"/>
                <a:gd name="connsiteY211" fmla="*/ 1689903 h 1952296"/>
                <a:gd name="connsiteX212" fmla="*/ 2544417 w 4806563"/>
                <a:gd name="connsiteY212" fmla="*/ 1701830 h 1952296"/>
                <a:gd name="connsiteX213" fmla="*/ 2552369 w 4806563"/>
                <a:gd name="connsiteY213" fmla="*/ 1725684 h 1952296"/>
                <a:gd name="connsiteX214" fmla="*/ 2548393 w 4806563"/>
                <a:gd name="connsiteY214" fmla="*/ 1757489 h 1952296"/>
                <a:gd name="connsiteX215" fmla="*/ 2544417 w 4806563"/>
                <a:gd name="connsiteY215" fmla="*/ 1769416 h 1952296"/>
                <a:gd name="connsiteX216" fmla="*/ 2532490 w 4806563"/>
                <a:gd name="connsiteY216" fmla="*/ 1813148 h 1952296"/>
                <a:gd name="connsiteX217" fmla="*/ 2528515 w 4806563"/>
                <a:gd name="connsiteY217" fmla="*/ 1837002 h 1952296"/>
                <a:gd name="connsiteX218" fmla="*/ 2532490 w 4806563"/>
                <a:gd name="connsiteY218" fmla="*/ 1848929 h 1952296"/>
                <a:gd name="connsiteX219" fmla="*/ 2536466 w 4806563"/>
                <a:gd name="connsiteY219" fmla="*/ 1904588 h 1952296"/>
                <a:gd name="connsiteX220" fmla="*/ 2544417 w 4806563"/>
                <a:gd name="connsiteY220" fmla="*/ 1916515 h 1952296"/>
                <a:gd name="connsiteX221" fmla="*/ 2552369 w 4806563"/>
                <a:gd name="connsiteY221" fmla="*/ 1948321 h 1952296"/>
                <a:gd name="connsiteX222" fmla="*/ 2508636 w 4806563"/>
                <a:gd name="connsiteY222" fmla="*/ 1944345 h 1952296"/>
                <a:gd name="connsiteX223" fmla="*/ 2452977 w 4806563"/>
                <a:gd name="connsiteY223" fmla="*/ 1932418 h 1952296"/>
                <a:gd name="connsiteX224" fmla="*/ 2433099 w 4806563"/>
                <a:gd name="connsiteY224" fmla="*/ 1928442 h 1952296"/>
                <a:gd name="connsiteX225" fmla="*/ 2405270 w 4806563"/>
                <a:gd name="connsiteY225" fmla="*/ 1920491 h 1952296"/>
                <a:gd name="connsiteX226" fmla="*/ 2381416 w 4806563"/>
                <a:gd name="connsiteY226" fmla="*/ 1904588 h 1952296"/>
                <a:gd name="connsiteX227" fmla="*/ 2357562 w 4806563"/>
                <a:gd name="connsiteY227" fmla="*/ 1900613 h 1952296"/>
                <a:gd name="connsiteX228" fmla="*/ 2345635 w 4806563"/>
                <a:gd name="connsiteY228" fmla="*/ 1896637 h 1952296"/>
                <a:gd name="connsiteX229" fmla="*/ 2341659 w 4806563"/>
                <a:gd name="connsiteY229" fmla="*/ 1884710 h 1952296"/>
                <a:gd name="connsiteX230" fmla="*/ 2333708 w 4806563"/>
                <a:gd name="connsiteY230" fmla="*/ 1872783 h 1952296"/>
                <a:gd name="connsiteX231" fmla="*/ 2325756 w 4806563"/>
                <a:gd name="connsiteY231" fmla="*/ 1833027 h 1952296"/>
                <a:gd name="connsiteX232" fmla="*/ 2313830 w 4806563"/>
                <a:gd name="connsiteY232" fmla="*/ 1773392 h 1952296"/>
                <a:gd name="connsiteX233" fmla="*/ 2301903 w 4806563"/>
                <a:gd name="connsiteY233" fmla="*/ 1749538 h 1952296"/>
                <a:gd name="connsiteX234" fmla="*/ 2266122 w 4806563"/>
                <a:gd name="connsiteY234" fmla="*/ 1733635 h 1952296"/>
                <a:gd name="connsiteX235" fmla="*/ 2250219 w 4806563"/>
                <a:gd name="connsiteY235" fmla="*/ 1701830 h 1952296"/>
                <a:gd name="connsiteX236" fmla="*/ 2242268 w 4806563"/>
                <a:gd name="connsiteY236" fmla="*/ 1670025 h 1952296"/>
                <a:gd name="connsiteX237" fmla="*/ 2226365 w 4806563"/>
                <a:gd name="connsiteY237" fmla="*/ 1654122 h 1952296"/>
                <a:gd name="connsiteX238" fmla="*/ 2218414 w 4806563"/>
                <a:gd name="connsiteY238" fmla="*/ 1626293 h 1952296"/>
                <a:gd name="connsiteX239" fmla="*/ 2214438 w 4806563"/>
                <a:gd name="connsiteY239" fmla="*/ 1614366 h 1952296"/>
                <a:gd name="connsiteX240" fmla="*/ 2202511 w 4806563"/>
                <a:gd name="connsiteY240" fmla="*/ 1578585 h 1952296"/>
                <a:gd name="connsiteX241" fmla="*/ 2198536 w 4806563"/>
                <a:gd name="connsiteY241" fmla="*/ 1562682 h 1952296"/>
                <a:gd name="connsiteX242" fmla="*/ 2190584 w 4806563"/>
                <a:gd name="connsiteY242" fmla="*/ 1550755 h 1952296"/>
                <a:gd name="connsiteX243" fmla="*/ 2186609 w 4806563"/>
                <a:gd name="connsiteY243" fmla="*/ 1538828 h 1952296"/>
                <a:gd name="connsiteX244" fmla="*/ 2178657 w 4806563"/>
                <a:gd name="connsiteY244" fmla="*/ 1530877 h 1952296"/>
                <a:gd name="connsiteX245" fmla="*/ 2166730 w 4806563"/>
                <a:gd name="connsiteY245" fmla="*/ 1491121 h 1952296"/>
                <a:gd name="connsiteX246" fmla="*/ 2154803 w 4806563"/>
                <a:gd name="connsiteY246" fmla="*/ 1487145 h 1952296"/>
                <a:gd name="connsiteX247" fmla="*/ 2146852 w 4806563"/>
                <a:gd name="connsiteY247" fmla="*/ 1475218 h 1952296"/>
                <a:gd name="connsiteX248" fmla="*/ 2119023 w 4806563"/>
                <a:gd name="connsiteY248" fmla="*/ 1443413 h 1952296"/>
                <a:gd name="connsiteX249" fmla="*/ 2095169 w 4806563"/>
                <a:gd name="connsiteY249" fmla="*/ 1435461 h 1952296"/>
                <a:gd name="connsiteX250" fmla="*/ 2035534 w 4806563"/>
                <a:gd name="connsiteY250" fmla="*/ 1431486 h 1952296"/>
                <a:gd name="connsiteX251" fmla="*/ 2023607 w 4806563"/>
                <a:gd name="connsiteY251" fmla="*/ 1427510 h 1952296"/>
                <a:gd name="connsiteX252" fmla="*/ 2011680 w 4806563"/>
                <a:gd name="connsiteY252" fmla="*/ 1423534 h 1952296"/>
                <a:gd name="connsiteX253" fmla="*/ 1963972 w 4806563"/>
                <a:gd name="connsiteY253" fmla="*/ 1411608 h 1952296"/>
                <a:gd name="connsiteX254" fmla="*/ 1940118 w 4806563"/>
                <a:gd name="connsiteY254" fmla="*/ 1427510 h 1952296"/>
                <a:gd name="connsiteX255" fmla="*/ 1924216 w 4806563"/>
                <a:gd name="connsiteY255" fmla="*/ 1463291 h 1952296"/>
                <a:gd name="connsiteX256" fmla="*/ 1912289 w 4806563"/>
                <a:gd name="connsiteY256" fmla="*/ 1467267 h 1952296"/>
                <a:gd name="connsiteX257" fmla="*/ 1908313 w 4806563"/>
                <a:gd name="connsiteY257" fmla="*/ 1479194 h 1952296"/>
                <a:gd name="connsiteX258" fmla="*/ 1896386 w 4806563"/>
                <a:gd name="connsiteY258" fmla="*/ 1510999 h 1952296"/>
                <a:gd name="connsiteX259" fmla="*/ 1876508 w 4806563"/>
                <a:gd name="connsiteY259" fmla="*/ 1514974 h 1952296"/>
                <a:gd name="connsiteX260" fmla="*/ 1852654 w 4806563"/>
                <a:gd name="connsiteY260" fmla="*/ 1507023 h 1952296"/>
                <a:gd name="connsiteX261" fmla="*/ 1832776 w 4806563"/>
                <a:gd name="connsiteY261" fmla="*/ 1503048 h 1952296"/>
                <a:gd name="connsiteX262" fmla="*/ 1808922 w 4806563"/>
                <a:gd name="connsiteY262" fmla="*/ 1491121 h 1952296"/>
                <a:gd name="connsiteX263" fmla="*/ 1796995 w 4806563"/>
                <a:gd name="connsiteY263" fmla="*/ 1487145 h 1952296"/>
                <a:gd name="connsiteX264" fmla="*/ 1785068 w 4806563"/>
                <a:gd name="connsiteY264" fmla="*/ 1479194 h 1952296"/>
                <a:gd name="connsiteX265" fmla="*/ 1773141 w 4806563"/>
                <a:gd name="connsiteY265" fmla="*/ 1475218 h 1952296"/>
                <a:gd name="connsiteX266" fmla="*/ 1761214 w 4806563"/>
                <a:gd name="connsiteY266" fmla="*/ 1463291 h 1952296"/>
                <a:gd name="connsiteX267" fmla="*/ 1741336 w 4806563"/>
                <a:gd name="connsiteY267" fmla="*/ 1443413 h 1952296"/>
                <a:gd name="connsiteX268" fmla="*/ 1733384 w 4806563"/>
                <a:gd name="connsiteY268" fmla="*/ 1419559 h 1952296"/>
                <a:gd name="connsiteX269" fmla="*/ 1725433 w 4806563"/>
                <a:gd name="connsiteY269" fmla="*/ 1407632 h 1952296"/>
                <a:gd name="connsiteX270" fmla="*/ 1721457 w 4806563"/>
                <a:gd name="connsiteY270" fmla="*/ 1363900 h 1952296"/>
                <a:gd name="connsiteX271" fmla="*/ 1717482 w 4806563"/>
                <a:gd name="connsiteY271" fmla="*/ 1351973 h 1952296"/>
                <a:gd name="connsiteX272" fmla="*/ 1709530 w 4806563"/>
                <a:gd name="connsiteY272" fmla="*/ 1328119 h 1952296"/>
                <a:gd name="connsiteX273" fmla="*/ 1693628 w 4806563"/>
                <a:gd name="connsiteY273" fmla="*/ 1304265 h 1952296"/>
                <a:gd name="connsiteX274" fmla="*/ 1689652 w 4806563"/>
                <a:gd name="connsiteY274" fmla="*/ 1292338 h 1952296"/>
                <a:gd name="connsiteX275" fmla="*/ 1677725 w 4806563"/>
                <a:gd name="connsiteY275" fmla="*/ 1284387 h 1952296"/>
                <a:gd name="connsiteX276" fmla="*/ 1669774 w 4806563"/>
                <a:gd name="connsiteY276" fmla="*/ 1276435 h 1952296"/>
                <a:gd name="connsiteX277" fmla="*/ 1657847 w 4806563"/>
                <a:gd name="connsiteY277" fmla="*/ 1272460 h 1952296"/>
                <a:gd name="connsiteX278" fmla="*/ 1645920 w 4806563"/>
                <a:gd name="connsiteY278" fmla="*/ 1252581 h 1952296"/>
                <a:gd name="connsiteX279" fmla="*/ 1622066 w 4806563"/>
                <a:gd name="connsiteY279" fmla="*/ 1236679 h 1952296"/>
                <a:gd name="connsiteX280" fmla="*/ 1614115 w 4806563"/>
                <a:gd name="connsiteY280" fmla="*/ 1224752 h 1952296"/>
                <a:gd name="connsiteX281" fmla="*/ 1598212 w 4806563"/>
                <a:gd name="connsiteY281" fmla="*/ 1192947 h 1952296"/>
                <a:gd name="connsiteX282" fmla="*/ 1578334 w 4806563"/>
                <a:gd name="connsiteY282" fmla="*/ 1173068 h 1952296"/>
                <a:gd name="connsiteX283" fmla="*/ 1566407 w 4806563"/>
                <a:gd name="connsiteY283" fmla="*/ 1169093 h 1952296"/>
                <a:gd name="connsiteX284" fmla="*/ 1554480 w 4806563"/>
                <a:gd name="connsiteY284" fmla="*/ 1149214 h 1952296"/>
                <a:gd name="connsiteX285" fmla="*/ 1538577 w 4806563"/>
                <a:gd name="connsiteY285" fmla="*/ 1117409 h 1952296"/>
                <a:gd name="connsiteX286" fmla="*/ 1339795 w 4806563"/>
                <a:gd name="connsiteY286" fmla="*/ 1101507 h 1952296"/>
                <a:gd name="connsiteX287" fmla="*/ 1339795 w 4806563"/>
                <a:gd name="connsiteY287" fmla="*/ 1165117 h 1952296"/>
                <a:gd name="connsiteX288" fmla="*/ 1037645 w 4806563"/>
                <a:gd name="connsiteY288" fmla="*/ 1129336 h 1952296"/>
                <a:gd name="connsiteX289" fmla="*/ 644056 w 4806563"/>
                <a:gd name="connsiteY289" fmla="*/ 890797 h 1952296"/>
                <a:gd name="connsiteX290" fmla="*/ 659958 w 4806563"/>
                <a:gd name="connsiteY290" fmla="*/ 870919 h 1952296"/>
                <a:gd name="connsiteX291" fmla="*/ 397565 w 4806563"/>
                <a:gd name="connsiteY291" fmla="*/ 835138 h 1952296"/>
                <a:gd name="connsiteX292" fmla="*/ 401541 w 4806563"/>
                <a:gd name="connsiteY292" fmla="*/ 823211 h 1952296"/>
                <a:gd name="connsiteX293" fmla="*/ 405516 w 4806563"/>
                <a:gd name="connsiteY293" fmla="*/ 803333 h 1952296"/>
                <a:gd name="connsiteX294" fmla="*/ 401541 w 4806563"/>
                <a:gd name="connsiteY294" fmla="*/ 787430 h 1952296"/>
                <a:gd name="connsiteX295" fmla="*/ 397565 w 4806563"/>
                <a:gd name="connsiteY295" fmla="*/ 755625 h 1952296"/>
                <a:gd name="connsiteX296" fmla="*/ 389614 w 4806563"/>
                <a:gd name="connsiteY296" fmla="*/ 731771 h 1952296"/>
                <a:gd name="connsiteX297" fmla="*/ 381663 w 4806563"/>
                <a:gd name="connsiteY297" fmla="*/ 719844 h 1952296"/>
                <a:gd name="connsiteX298" fmla="*/ 353833 w 4806563"/>
                <a:gd name="connsiteY298" fmla="*/ 688039 h 1952296"/>
                <a:gd name="connsiteX299" fmla="*/ 341906 w 4806563"/>
                <a:gd name="connsiteY299" fmla="*/ 684063 h 1952296"/>
                <a:gd name="connsiteX300" fmla="*/ 329979 w 4806563"/>
                <a:gd name="connsiteY300" fmla="*/ 692014 h 1952296"/>
                <a:gd name="connsiteX301" fmla="*/ 294198 w 4806563"/>
                <a:gd name="connsiteY301" fmla="*/ 688039 h 1952296"/>
                <a:gd name="connsiteX302" fmla="*/ 302150 w 4806563"/>
                <a:gd name="connsiteY302" fmla="*/ 680088 h 1952296"/>
                <a:gd name="connsiteX303" fmla="*/ 290223 w 4806563"/>
                <a:gd name="connsiteY303" fmla="*/ 656234 h 1952296"/>
                <a:gd name="connsiteX304" fmla="*/ 250466 w 4806563"/>
                <a:gd name="connsiteY304" fmla="*/ 644307 h 1952296"/>
                <a:gd name="connsiteX305" fmla="*/ 234563 w 4806563"/>
                <a:gd name="connsiteY305" fmla="*/ 628404 h 1952296"/>
                <a:gd name="connsiteX306" fmla="*/ 222636 w 4806563"/>
                <a:gd name="connsiteY306" fmla="*/ 604550 h 1952296"/>
                <a:gd name="connsiteX307" fmla="*/ 202758 w 4806563"/>
                <a:gd name="connsiteY307" fmla="*/ 572745 h 1952296"/>
                <a:gd name="connsiteX308" fmla="*/ 174929 w 4806563"/>
                <a:gd name="connsiteY308" fmla="*/ 564794 h 1952296"/>
                <a:gd name="connsiteX309" fmla="*/ 143123 w 4806563"/>
                <a:gd name="connsiteY309" fmla="*/ 556842 h 1952296"/>
                <a:gd name="connsiteX310" fmla="*/ 119270 w 4806563"/>
                <a:gd name="connsiteY310" fmla="*/ 548891 h 1952296"/>
                <a:gd name="connsiteX311" fmla="*/ 107343 w 4806563"/>
                <a:gd name="connsiteY311" fmla="*/ 540940 h 1952296"/>
                <a:gd name="connsiteX312" fmla="*/ 95416 w 4806563"/>
                <a:gd name="connsiteY312" fmla="*/ 536964 h 1952296"/>
                <a:gd name="connsiteX313" fmla="*/ 91440 w 4806563"/>
                <a:gd name="connsiteY313" fmla="*/ 501183 h 1952296"/>
                <a:gd name="connsiteX314" fmla="*/ 95416 w 4806563"/>
                <a:gd name="connsiteY314" fmla="*/ 489256 h 1952296"/>
                <a:gd name="connsiteX315" fmla="*/ 99391 w 4806563"/>
                <a:gd name="connsiteY315" fmla="*/ 469378 h 1952296"/>
                <a:gd name="connsiteX316" fmla="*/ 103367 w 4806563"/>
                <a:gd name="connsiteY316" fmla="*/ 453475 h 1952296"/>
                <a:gd name="connsiteX317" fmla="*/ 95416 w 4806563"/>
                <a:gd name="connsiteY317" fmla="*/ 429621 h 1952296"/>
                <a:gd name="connsiteX318" fmla="*/ 79513 w 4806563"/>
                <a:gd name="connsiteY318" fmla="*/ 397816 h 1952296"/>
                <a:gd name="connsiteX319" fmla="*/ 67586 w 4806563"/>
                <a:gd name="connsiteY319" fmla="*/ 389865 h 1952296"/>
                <a:gd name="connsiteX320" fmla="*/ 59635 w 4806563"/>
                <a:gd name="connsiteY320" fmla="*/ 362035 h 1952296"/>
                <a:gd name="connsiteX321" fmla="*/ 51683 w 4806563"/>
                <a:gd name="connsiteY321" fmla="*/ 354084 h 1952296"/>
                <a:gd name="connsiteX322" fmla="*/ 43732 w 4806563"/>
                <a:gd name="connsiteY322" fmla="*/ 310352 h 1952296"/>
                <a:gd name="connsiteX323" fmla="*/ 39756 w 4806563"/>
                <a:gd name="connsiteY323" fmla="*/ 282522 h 1952296"/>
                <a:gd name="connsiteX324" fmla="*/ 27830 w 4806563"/>
                <a:gd name="connsiteY324" fmla="*/ 274571 h 1952296"/>
                <a:gd name="connsiteX325" fmla="*/ 23854 w 4806563"/>
                <a:gd name="connsiteY325" fmla="*/ 262644 h 1952296"/>
                <a:gd name="connsiteX326" fmla="*/ 19878 w 4806563"/>
                <a:gd name="connsiteY326" fmla="*/ 238790 h 1952296"/>
                <a:gd name="connsiteX327" fmla="*/ 23854 w 4806563"/>
                <a:gd name="connsiteY327" fmla="*/ 226863 h 1952296"/>
                <a:gd name="connsiteX328" fmla="*/ 27830 w 4806563"/>
                <a:gd name="connsiteY328" fmla="*/ 210961 h 1952296"/>
                <a:gd name="connsiteX329" fmla="*/ 39756 w 4806563"/>
                <a:gd name="connsiteY329" fmla="*/ 187107 h 1952296"/>
                <a:gd name="connsiteX330" fmla="*/ 31805 w 4806563"/>
                <a:gd name="connsiteY330" fmla="*/ 175180 h 1952296"/>
                <a:gd name="connsiteX331" fmla="*/ 19878 w 4806563"/>
                <a:gd name="connsiteY331" fmla="*/ 167228 h 1952296"/>
                <a:gd name="connsiteX332" fmla="*/ 11927 w 4806563"/>
                <a:gd name="connsiteY332" fmla="*/ 143374 h 1952296"/>
                <a:gd name="connsiteX333" fmla="*/ 0 w 4806563"/>
                <a:gd name="connsiteY333" fmla="*/ 111569 h 1952296"/>
                <a:gd name="connsiteX334" fmla="*/ 11927 w 4806563"/>
                <a:gd name="connsiteY334" fmla="*/ 95667 h 1952296"/>
                <a:gd name="connsiteX335" fmla="*/ 35781 w 4806563"/>
                <a:gd name="connsiteY335" fmla="*/ 71813 h 1952296"/>
                <a:gd name="connsiteX336" fmla="*/ 47708 w 4806563"/>
                <a:gd name="connsiteY336" fmla="*/ 67837 h 1952296"/>
                <a:gd name="connsiteX337" fmla="*/ 87464 w 4806563"/>
                <a:gd name="connsiteY337" fmla="*/ 43983 h 1952296"/>
                <a:gd name="connsiteX338" fmla="*/ 111318 w 4806563"/>
                <a:gd name="connsiteY338" fmla="*/ 36032 h 1952296"/>
                <a:gd name="connsiteX339" fmla="*/ 127221 w 4806563"/>
                <a:gd name="connsiteY339" fmla="*/ 32056 h 1952296"/>
                <a:gd name="connsiteX340" fmla="*/ 139148 w 4806563"/>
                <a:gd name="connsiteY340" fmla="*/ 28081 h 1952296"/>
                <a:gd name="connsiteX341" fmla="*/ 159026 w 4806563"/>
                <a:gd name="connsiteY341" fmla="*/ 24105 h 1952296"/>
                <a:gd name="connsiteX342" fmla="*/ 167535 w 4806563"/>
                <a:gd name="connsiteY342" fmla="*/ 19851 h 1952296"/>
                <a:gd name="connsiteX0" fmla="*/ 167535 w 4806563"/>
                <a:gd name="connsiteY0" fmla="*/ 19851 h 1952296"/>
                <a:gd name="connsiteX1" fmla="*/ 518800 w 4806563"/>
                <a:gd name="connsiteY1" fmla="*/ 13057 h 1952296"/>
                <a:gd name="connsiteX2" fmla="*/ 1625774 w 4806563"/>
                <a:gd name="connsiteY2" fmla="*/ 447069 h 1952296"/>
                <a:gd name="connsiteX3" fmla="*/ 2124537 w 4806563"/>
                <a:gd name="connsiteY3" fmla="*/ 411947 h 1952296"/>
                <a:gd name="connsiteX4" fmla="*/ 2361112 w 4806563"/>
                <a:gd name="connsiteY4" fmla="*/ 821254 h 1952296"/>
                <a:gd name="connsiteX5" fmla="*/ 3469173 w 4806563"/>
                <a:gd name="connsiteY5" fmla="*/ 964498 h 1952296"/>
                <a:gd name="connsiteX6" fmla="*/ 3469173 w 4806563"/>
                <a:gd name="connsiteY6" fmla="*/ 698064 h 1952296"/>
                <a:gd name="connsiteX7" fmla="*/ 4047214 w 4806563"/>
                <a:gd name="connsiteY7" fmla="*/ 624428 h 1952296"/>
                <a:gd name="connsiteX8" fmla="*/ 4806563 w 4806563"/>
                <a:gd name="connsiteY8" fmla="*/ 572745 h 1952296"/>
                <a:gd name="connsiteX9" fmla="*/ 4802588 w 4806563"/>
                <a:gd name="connsiteY9" fmla="*/ 584672 h 1952296"/>
                <a:gd name="connsiteX10" fmla="*/ 4794636 w 4806563"/>
                <a:gd name="connsiteY10" fmla="*/ 592623 h 1952296"/>
                <a:gd name="connsiteX11" fmla="*/ 4770783 w 4806563"/>
                <a:gd name="connsiteY11" fmla="*/ 600574 h 1952296"/>
                <a:gd name="connsiteX12" fmla="*/ 4762831 w 4806563"/>
                <a:gd name="connsiteY12" fmla="*/ 608526 h 1952296"/>
                <a:gd name="connsiteX13" fmla="*/ 4742953 w 4806563"/>
                <a:gd name="connsiteY13" fmla="*/ 620453 h 1952296"/>
                <a:gd name="connsiteX14" fmla="*/ 4731026 w 4806563"/>
                <a:gd name="connsiteY14" fmla="*/ 624428 h 1952296"/>
                <a:gd name="connsiteX15" fmla="*/ 4723075 w 4806563"/>
                <a:gd name="connsiteY15" fmla="*/ 636355 h 1952296"/>
                <a:gd name="connsiteX16" fmla="*/ 4711148 w 4806563"/>
                <a:gd name="connsiteY16" fmla="*/ 648282 h 1952296"/>
                <a:gd name="connsiteX17" fmla="*/ 4691270 w 4806563"/>
                <a:gd name="connsiteY17" fmla="*/ 668161 h 1952296"/>
                <a:gd name="connsiteX18" fmla="*/ 4683318 w 4806563"/>
                <a:gd name="connsiteY18" fmla="*/ 692014 h 1952296"/>
                <a:gd name="connsiteX19" fmla="*/ 4667416 w 4806563"/>
                <a:gd name="connsiteY19" fmla="*/ 711893 h 1952296"/>
                <a:gd name="connsiteX20" fmla="*/ 4663440 w 4806563"/>
                <a:gd name="connsiteY20" fmla="*/ 723820 h 1952296"/>
                <a:gd name="connsiteX21" fmla="*/ 4611756 w 4806563"/>
                <a:gd name="connsiteY21" fmla="*/ 731771 h 1952296"/>
                <a:gd name="connsiteX22" fmla="*/ 4583927 w 4806563"/>
                <a:gd name="connsiteY22" fmla="*/ 743698 h 1952296"/>
                <a:gd name="connsiteX23" fmla="*/ 4575976 w 4806563"/>
                <a:gd name="connsiteY23" fmla="*/ 755625 h 1952296"/>
                <a:gd name="connsiteX24" fmla="*/ 4564049 w 4806563"/>
                <a:gd name="connsiteY24" fmla="*/ 795381 h 1952296"/>
                <a:gd name="connsiteX25" fmla="*/ 4552122 w 4806563"/>
                <a:gd name="connsiteY25" fmla="*/ 823211 h 1952296"/>
                <a:gd name="connsiteX26" fmla="*/ 4544170 w 4806563"/>
                <a:gd name="connsiteY26" fmla="*/ 831162 h 1952296"/>
                <a:gd name="connsiteX27" fmla="*/ 4528268 w 4806563"/>
                <a:gd name="connsiteY27" fmla="*/ 855016 h 1952296"/>
                <a:gd name="connsiteX28" fmla="*/ 4516341 w 4806563"/>
                <a:gd name="connsiteY28" fmla="*/ 858992 h 1952296"/>
                <a:gd name="connsiteX29" fmla="*/ 4508390 w 4806563"/>
                <a:gd name="connsiteY29" fmla="*/ 870919 h 1952296"/>
                <a:gd name="connsiteX30" fmla="*/ 4488511 w 4806563"/>
                <a:gd name="connsiteY30" fmla="*/ 886821 h 1952296"/>
                <a:gd name="connsiteX31" fmla="*/ 4480560 w 4806563"/>
                <a:gd name="connsiteY31" fmla="*/ 898748 h 1952296"/>
                <a:gd name="connsiteX32" fmla="*/ 4460682 w 4806563"/>
                <a:gd name="connsiteY32" fmla="*/ 914651 h 1952296"/>
                <a:gd name="connsiteX33" fmla="*/ 4436828 w 4806563"/>
                <a:gd name="connsiteY33" fmla="*/ 946456 h 1952296"/>
                <a:gd name="connsiteX34" fmla="*/ 4412974 w 4806563"/>
                <a:gd name="connsiteY34" fmla="*/ 954408 h 1952296"/>
                <a:gd name="connsiteX35" fmla="*/ 4401047 w 4806563"/>
                <a:gd name="connsiteY35" fmla="*/ 978261 h 1952296"/>
                <a:gd name="connsiteX36" fmla="*/ 4393096 w 4806563"/>
                <a:gd name="connsiteY36" fmla="*/ 990188 h 1952296"/>
                <a:gd name="connsiteX37" fmla="*/ 4385144 w 4806563"/>
                <a:gd name="connsiteY37" fmla="*/ 998140 h 1952296"/>
                <a:gd name="connsiteX38" fmla="*/ 4381169 w 4806563"/>
                <a:gd name="connsiteY38" fmla="*/ 1010067 h 1952296"/>
                <a:gd name="connsiteX39" fmla="*/ 4373217 w 4806563"/>
                <a:gd name="connsiteY39" fmla="*/ 1021994 h 1952296"/>
                <a:gd name="connsiteX40" fmla="*/ 4369242 w 4806563"/>
                <a:gd name="connsiteY40" fmla="*/ 1033921 h 1952296"/>
                <a:gd name="connsiteX41" fmla="*/ 4361290 w 4806563"/>
                <a:gd name="connsiteY41" fmla="*/ 1057774 h 1952296"/>
                <a:gd name="connsiteX42" fmla="*/ 4349363 w 4806563"/>
                <a:gd name="connsiteY42" fmla="*/ 1161141 h 1952296"/>
                <a:gd name="connsiteX43" fmla="*/ 4357315 w 4806563"/>
                <a:gd name="connsiteY43" fmla="*/ 1216801 h 1952296"/>
                <a:gd name="connsiteX44" fmla="*/ 4361290 w 4806563"/>
                <a:gd name="connsiteY44" fmla="*/ 1236679 h 1952296"/>
                <a:gd name="connsiteX45" fmla="*/ 4373217 w 4806563"/>
                <a:gd name="connsiteY45" fmla="*/ 1264508 h 1952296"/>
                <a:gd name="connsiteX46" fmla="*/ 4377193 w 4806563"/>
                <a:gd name="connsiteY46" fmla="*/ 1276435 h 1952296"/>
                <a:gd name="connsiteX47" fmla="*/ 4389120 w 4806563"/>
                <a:gd name="connsiteY47" fmla="*/ 1312216 h 1952296"/>
                <a:gd name="connsiteX48" fmla="*/ 4401047 w 4806563"/>
                <a:gd name="connsiteY48" fmla="*/ 1332094 h 1952296"/>
                <a:gd name="connsiteX49" fmla="*/ 4412974 w 4806563"/>
                <a:gd name="connsiteY49" fmla="*/ 1355948 h 1952296"/>
                <a:gd name="connsiteX50" fmla="*/ 4428876 w 4806563"/>
                <a:gd name="connsiteY50" fmla="*/ 1379802 h 1952296"/>
                <a:gd name="connsiteX51" fmla="*/ 4432852 w 4806563"/>
                <a:gd name="connsiteY51" fmla="*/ 1391729 h 1952296"/>
                <a:gd name="connsiteX52" fmla="*/ 4456706 w 4806563"/>
                <a:gd name="connsiteY52" fmla="*/ 1415583 h 1952296"/>
                <a:gd name="connsiteX53" fmla="*/ 4464657 w 4806563"/>
                <a:gd name="connsiteY53" fmla="*/ 1427510 h 1952296"/>
                <a:gd name="connsiteX54" fmla="*/ 4484536 w 4806563"/>
                <a:gd name="connsiteY54" fmla="*/ 1447388 h 1952296"/>
                <a:gd name="connsiteX55" fmla="*/ 4492487 w 4806563"/>
                <a:gd name="connsiteY55" fmla="*/ 1459315 h 1952296"/>
                <a:gd name="connsiteX56" fmla="*/ 4512365 w 4806563"/>
                <a:gd name="connsiteY56" fmla="*/ 1475218 h 1952296"/>
                <a:gd name="connsiteX57" fmla="*/ 4508390 w 4806563"/>
                <a:gd name="connsiteY57" fmla="*/ 1487145 h 1952296"/>
                <a:gd name="connsiteX58" fmla="*/ 4512365 w 4806563"/>
                <a:gd name="connsiteY58" fmla="*/ 1530877 h 1952296"/>
                <a:gd name="connsiteX59" fmla="*/ 4532243 w 4806563"/>
                <a:gd name="connsiteY59" fmla="*/ 1546780 h 1952296"/>
                <a:gd name="connsiteX60" fmla="*/ 4544170 w 4806563"/>
                <a:gd name="connsiteY60" fmla="*/ 1554731 h 1952296"/>
                <a:gd name="connsiteX61" fmla="*/ 4548146 w 4806563"/>
                <a:gd name="connsiteY61" fmla="*/ 1566658 h 1952296"/>
                <a:gd name="connsiteX62" fmla="*/ 4560073 w 4806563"/>
                <a:gd name="connsiteY62" fmla="*/ 1574609 h 1952296"/>
                <a:gd name="connsiteX63" fmla="*/ 4583927 w 4806563"/>
                <a:gd name="connsiteY63" fmla="*/ 1602439 h 1952296"/>
                <a:gd name="connsiteX64" fmla="*/ 4591878 w 4806563"/>
                <a:gd name="connsiteY64" fmla="*/ 1630268 h 1952296"/>
                <a:gd name="connsiteX65" fmla="*/ 4611756 w 4806563"/>
                <a:gd name="connsiteY65" fmla="*/ 1650147 h 1952296"/>
                <a:gd name="connsiteX66" fmla="*/ 4615732 w 4806563"/>
                <a:gd name="connsiteY66" fmla="*/ 1709781 h 1952296"/>
                <a:gd name="connsiteX67" fmla="*/ 4611756 w 4806563"/>
                <a:gd name="connsiteY67" fmla="*/ 1777368 h 1952296"/>
                <a:gd name="connsiteX68" fmla="*/ 4611756 w 4806563"/>
                <a:gd name="connsiteY68" fmla="*/ 1825075 h 1952296"/>
                <a:gd name="connsiteX69" fmla="*/ 4599830 w 4806563"/>
                <a:gd name="connsiteY69" fmla="*/ 1876759 h 1952296"/>
                <a:gd name="connsiteX70" fmla="*/ 4595854 w 4806563"/>
                <a:gd name="connsiteY70" fmla="*/ 1900613 h 1952296"/>
                <a:gd name="connsiteX71" fmla="*/ 4583927 w 4806563"/>
                <a:gd name="connsiteY71" fmla="*/ 1904588 h 1952296"/>
                <a:gd name="connsiteX72" fmla="*/ 4564049 w 4806563"/>
                <a:gd name="connsiteY72" fmla="*/ 1920491 h 1952296"/>
                <a:gd name="connsiteX73" fmla="*/ 4536219 w 4806563"/>
                <a:gd name="connsiteY73" fmla="*/ 1924467 h 1952296"/>
                <a:gd name="connsiteX74" fmla="*/ 4524292 w 4806563"/>
                <a:gd name="connsiteY74" fmla="*/ 1920491 h 1952296"/>
                <a:gd name="connsiteX75" fmla="*/ 4520316 w 4806563"/>
                <a:gd name="connsiteY75" fmla="*/ 1908564 h 1952296"/>
                <a:gd name="connsiteX76" fmla="*/ 4504414 w 4806563"/>
                <a:gd name="connsiteY76" fmla="*/ 1884710 h 1952296"/>
                <a:gd name="connsiteX77" fmla="*/ 4496463 w 4806563"/>
                <a:gd name="connsiteY77" fmla="*/ 1856881 h 1952296"/>
                <a:gd name="connsiteX78" fmla="*/ 4488511 w 4806563"/>
                <a:gd name="connsiteY78" fmla="*/ 1848929 h 1952296"/>
                <a:gd name="connsiteX79" fmla="*/ 4476584 w 4806563"/>
                <a:gd name="connsiteY79" fmla="*/ 1844954 h 1952296"/>
                <a:gd name="connsiteX80" fmla="*/ 4452730 w 4806563"/>
                <a:gd name="connsiteY80" fmla="*/ 1837002 h 1952296"/>
                <a:gd name="connsiteX81" fmla="*/ 4428876 w 4806563"/>
                <a:gd name="connsiteY81" fmla="*/ 1833027 h 1952296"/>
                <a:gd name="connsiteX82" fmla="*/ 4420925 w 4806563"/>
                <a:gd name="connsiteY82" fmla="*/ 1809173 h 1952296"/>
                <a:gd name="connsiteX83" fmla="*/ 4412974 w 4806563"/>
                <a:gd name="connsiteY83" fmla="*/ 1773392 h 1952296"/>
                <a:gd name="connsiteX84" fmla="*/ 4389120 w 4806563"/>
                <a:gd name="connsiteY84" fmla="*/ 1769416 h 1952296"/>
                <a:gd name="connsiteX85" fmla="*/ 4377193 w 4806563"/>
                <a:gd name="connsiteY85" fmla="*/ 1765441 h 1952296"/>
                <a:gd name="connsiteX86" fmla="*/ 4369242 w 4806563"/>
                <a:gd name="connsiteY86" fmla="*/ 1757489 h 1952296"/>
                <a:gd name="connsiteX87" fmla="*/ 4357315 w 4806563"/>
                <a:gd name="connsiteY87" fmla="*/ 1749538 h 1952296"/>
                <a:gd name="connsiteX88" fmla="*/ 4353339 w 4806563"/>
                <a:gd name="connsiteY88" fmla="*/ 1737611 h 1952296"/>
                <a:gd name="connsiteX89" fmla="*/ 4341412 w 4806563"/>
                <a:gd name="connsiteY89" fmla="*/ 1729660 h 1952296"/>
                <a:gd name="connsiteX90" fmla="*/ 4325510 w 4806563"/>
                <a:gd name="connsiteY90" fmla="*/ 1705806 h 1952296"/>
                <a:gd name="connsiteX91" fmla="*/ 4317558 w 4806563"/>
                <a:gd name="connsiteY91" fmla="*/ 1697854 h 1952296"/>
                <a:gd name="connsiteX92" fmla="*/ 4309607 w 4806563"/>
                <a:gd name="connsiteY92" fmla="*/ 1674001 h 1952296"/>
                <a:gd name="connsiteX93" fmla="*/ 4301656 w 4806563"/>
                <a:gd name="connsiteY93" fmla="*/ 1662074 h 1952296"/>
                <a:gd name="connsiteX94" fmla="*/ 4293704 w 4806563"/>
                <a:gd name="connsiteY94" fmla="*/ 1654122 h 1952296"/>
                <a:gd name="connsiteX95" fmla="*/ 4297680 w 4806563"/>
                <a:gd name="connsiteY95" fmla="*/ 1642195 h 1952296"/>
                <a:gd name="connsiteX96" fmla="*/ 4309607 w 4806563"/>
                <a:gd name="connsiteY96" fmla="*/ 1634244 h 1952296"/>
                <a:gd name="connsiteX97" fmla="*/ 4321534 w 4806563"/>
                <a:gd name="connsiteY97" fmla="*/ 1610390 h 1952296"/>
                <a:gd name="connsiteX98" fmla="*/ 4317558 w 4806563"/>
                <a:gd name="connsiteY98" fmla="*/ 1598463 h 1952296"/>
                <a:gd name="connsiteX99" fmla="*/ 4297680 w 4806563"/>
                <a:gd name="connsiteY99" fmla="*/ 1602439 h 1952296"/>
                <a:gd name="connsiteX100" fmla="*/ 4285753 w 4806563"/>
                <a:gd name="connsiteY100" fmla="*/ 1606414 h 1952296"/>
                <a:gd name="connsiteX101" fmla="*/ 4281777 w 4806563"/>
                <a:gd name="connsiteY101" fmla="*/ 1622317 h 1952296"/>
                <a:gd name="connsiteX102" fmla="*/ 4277802 w 4806563"/>
                <a:gd name="connsiteY102" fmla="*/ 1570634 h 1952296"/>
                <a:gd name="connsiteX103" fmla="*/ 4277802 w 4806563"/>
                <a:gd name="connsiteY103" fmla="*/ 1510999 h 1952296"/>
                <a:gd name="connsiteX104" fmla="*/ 4269850 w 4806563"/>
                <a:gd name="connsiteY104" fmla="*/ 1503048 h 1952296"/>
                <a:gd name="connsiteX105" fmla="*/ 4265875 w 4806563"/>
                <a:gd name="connsiteY105" fmla="*/ 1455340 h 1952296"/>
                <a:gd name="connsiteX106" fmla="*/ 4261899 w 4806563"/>
                <a:gd name="connsiteY106" fmla="*/ 1443413 h 1952296"/>
                <a:gd name="connsiteX107" fmla="*/ 4253948 w 4806563"/>
                <a:gd name="connsiteY107" fmla="*/ 1435461 h 1952296"/>
                <a:gd name="connsiteX108" fmla="*/ 4234070 w 4806563"/>
                <a:gd name="connsiteY108" fmla="*/ 1431486 h 1952296"/>
                <a:gd name="connsiteX109" fmla="*/ 4222143 w 4806563"/>
                <a:gd name="connsiteY109" fmla="*/ 1423534 h 1952296"/>
                <a:gd name="connsiteX110" fmla="*/ 4182386 w 4806563"/>
                <a:gd name="connsiteY110" fmla="*/ 1391729 h 1952296"/>
                <a:gd name="connsiteX111" fmla="*/ 4162508 w 4806563"/>
                <a:gd name="connsiteY111" fmla="*/ 1371851 h 1952296"/>
                <a:gd name="connsiteX112" fmla="*/ 4138654 w 4806563"/>
                <a:gd name="connsiteY112" fmla="*/ 1363900 h 1952296"/>
                <a:gd name="connsiteX113" fmla="*/ 4118776 w 4806563"/>
                <a:gd name="connsiteY113" fmla="*/ 1344021 h 1952296"/>
                <a:gd name="connsiteX114" fmla="*/ 4106849 w 4806563"/>
                <a:gd name="connsiteY114" fmla="*/ 1336070 h 1952296"/>
                <a:gd name="connsiteX115" fmla="*/ 4086970 w 4806563"/>
                <a:gd name="connsiteY115" fmla="*/ 1324143 h 1952296"/>
                <a:gd name="connsiteX116" fmla="*/ 4063116 w 4806563"/>
                <a:gd name="connsiteY116" fmla="*/ 1332094 h 1952296"/>
                <a:gd name="connsiteX117" fmla="*/ 4047214 w 4806563"/>
                <a:gd name="connsiteY117" fmla="*/ 1355948 h 1952296"/>
                <a:gd name="connsiteX118" fmla="*/ 4039263 w 4806563"/>
                <a:gd name="connsiteY118" fmla="*/ 1363900 h 1952296"/>
                <a:gd name="connsiteX119" fmla="*/ 4031311 w 4806563"/>
                <a:gd name="connsiteY119" fmla="*/ 1387754 h 1952296"/>
                <a:gd name="connsiteX120" fmla="*/ 4019384 w 4806563"/>
                <a:gd name="connsiteY120" fmla="*/ 1391729 h 1952296"/>
                <a:gd name="connsiteX121" fmla="*/ 3991555 w 4806563"/>
                <a:gd name="connsiteY121" fmla="*/ 1395705 h 1952296"/>
                <a:gd name="connsiteX122" fmla="*/ 3967701 w 4806563"/>
                <a:gd name="connsiteY122" fmla="*/ 1383778 h 1952296"/>
                <a:gd name="connsiteX123" fmla="*/ 3963725 w 4806563"/>
                <a:gd name="connsiteY123" fmla="*/ 1371851 h 1952296"/>
                <a:gd name="connsiteX124" fmla="*/ 3939871 w 4806563"/>
                <a:gd name="connsiteY124" fmla="*/ 1363900 h 1952296"/>
                <a:gd name="connsiteX125" fmla="*/ 3927944 w 4806563"/>
                <a:gd name="connsiteY125" fmla="*/ 1355948 h 1952296"/>
                <a:gd name="connsiteX126" fmla="*/ 3904090 w 4806563"/>
                <a:gd name="connsiteY126" fmla="*/ 1344021 h 1952296"/>
                <a:gd name="connsiteX127" fmla="*/ 3892163 w 4806563"/>
                <a:gd name="connsiteY127" fmla="*/ 1340046 h 1952296"/>
                <a:gd name="connsiteX128" fmla="*/ 3868310 w 4806563"/>
                <a:gd name="connsiteY128" fmla="*/ 1324143 h 1952296"/>
                <a:gd name="connsiteX129" fmla="*/ 3792772 w 4806563"/>
                <a:gd name="connsiteY129" fmla="*/ 1320168 h 1952296"/>
                <a:gd name="connsiteX130" fmla="*/ 3737113 w 4806563"/>
                <a:gd name="connsiteY130" fmla="*/ 1328119 h 1952296"/>
                <a:gd name="connsiteX131" fmla="*/ 3725186 w 4806563"/>
                <a:gd name="connsiteY131" fmla="*/ 1332094 h 1952296"/>
                <a:gd name="connsiteX132" fmla="*/ 3717235 w 4806563"/>
                <a:gd name="connsiteY132" fmla="*/ 1340046 h 1952296"/>
                <a:gd name="connsiteX133" fmla="*/ 3681454 w 4806563"/>
                <a:gd name="connsiteY133" fmla="*/ 1344021 h 1952296"/>
                <a:gd name="connsiteX134" fmla="*/ 3665551 w 4806563"/>
                <a:gd name="connsiteY134" fmla="*/ 1347997 h 1952296"/>
                <a:gd name="connsiteX135" fmla="*/ 3661576 w 4806563"/>
                <a:gd name="connsiteY135" fmla="*/ 1336070 h 1952296"/>
                <a:gd name="connsiteX136" fmla="*/ 3657600 w 4806563"/>
                <a:gd name="connsiteY136" fmla="*/ 1324143 h 1952296"/>
                <a:gd name="connsiteX137" fmla="*/ 3649649 w 4806563"/>
                <a:gd name="connsiteY137" fmla="*/ 1300289 h 1952296"/>
                <a:gd name="connsiteX138" fmla="*/ 3625795 w 4806563"/>
                <a:gd name="connsiteY138" fmla="*/ 1296314 h 1952296"/>
                <a:gd name="connsiteX139" fmla="*/ 3617843 w 4806563"/>
                <a:gd name="connsiteY139" fmla="*/ 1304265 h 1952296"/>
                <a:gd name="connsiteX140" fmla="*/ 3562184 w 4806563"/>
                <a:gd name="connsiteY140" fmla="*/ 1340046 h 1952296"/>
                <a:gd name="connsiteX141" fmla="*/ 3550257 w 4806563"/>
                <a:gd name="connsiteY141" fmla="*/ 1336070 h 1952296"/>
                <a:gd name="connsiteX142" fmla="*/ 3526403 w 4806563"/>
                <a:gd name="connsiteY142" fmla="*/ 1328119 h 1952296"/>
                <a:gd name="connsiteX143" fmla="*/ 3510501 w 4806563"/>
                <a:gd name="connsiteY143" fmla="*/ 1324143 h 1952296"/>
                <a:gd name="connsiteX144" fmla="*/ 3498574 w 4806563"/>
                <a:gd name="connsiteY144" fmla="*/ 1332094 h 1952296"/>
                <a:gd name="connsiteX145" fmla="*/ 3466769 w 4806563"/>
                <a:gd name="connsiteY145" fmla="*/ 1336070 h 1952296"/>
                <a:gd name="connsiteX146" fmla="*/ 3446890 w 4806563"/>
                <a:gd name="connsiteY146" fmla="*/ 1367875 h 1952296"/>
                <a:gd name="connsiteX147" fmla="*/ 3442915 w 4806563"/>
                <a:gd name="connsiteY147" fmla="*/ 1403656 h 1952296"/>
                <a:gd name="connsiteX148" fmla="*/ 3466769 w 4806563"/>
                <a:gd name="connsiteY148" fmla="*/ 1399681 h 1952296"/>
                <a:gd name="connsiteX149" fmla="*/ 3486647 w 4806563"/>
                <a:gd name="connsiteY149" fmla="*/ 1395705 h 1952296"/>
                <a:gd name="connsiteX150" fmla="*/ 3486647 w 4806563"/>
                <a:gd name="connsiteY150" fmla="*/ 1419559 h 1952296"/>
                <a:gd name="connsiteX151" fmla="*/ 3466769 w 4806563"/>
                <a:gd name="connsiteY151" fmla="*/ 1423534 h 1952296"/>
                <a:gd name="connsiteX152" fmla="*/ 3462793 w 4806563"/>
                <a:gd name="connsiteY152" fmla="*/ 1435461 h 1952296"/>
                <a:gd name="connsiteX153" fmla="*/ 3470744 w 4806563"/>
                <a:gd name="connsiteY153" fmla="*/ 1463291 h 1952296"/>
                <a:gd name="connsiteX154" fmla="*/ 3506525 w 4806563"/>
                <a:gd name="connsiteY154" fmla="*/ 1483169 h 1952296"/>
                <a:gd name="connsiteX155" fmla="*/ 3518452 w 4806563"/>
                <a:gd name="connsiteY155" fmla="*/ 1487145 h 1952296"/>
                <a:gd name="connsiteX156" fmla="*/ 3542306 w 4806563"/>
                <a:gd name="connsiteY156" fmla="*/ 1495096 h 1952296"/>
                <a:gd name="connsiteX157" fmla="*/ 3534355 w 4806563"/>
                <a:gd name="connsiteY157" fmla="*/ 1518950 h 1952296"/>
                <a:gd name="connsiteX158" fmla="*/ 3526403 w 4806563"/>
                <a:gd name="connsiteY158" fmla="*/ 1510999 h 1952296"/>
                <a:gd name="connsiteX159" fmla="*/ 3514476 w 4806563"/>
                <a:gd name="connsiteY159" fmla="*/ 1507023 h 1952296"/>
                <a:gd name="connsiteX160" fmla="*/ 3466769 w 4806563"/>
                <a:gd name="connsiteY160" fmla="*/ 1499072 h 1952296"/>
                <a:gd name="connsiteX161" fmla="*/ 3454842 w 4806563"/>
                <a:gd name="connsiteY161" fmla="*/ 1491121 h 1952296"/>
                <a:gd name="connsiteX162" fmla="*/ 3434963 w 4806563"/>
                <a:gd name="connsiteY162" fmla="*/ 1463291 h 1952296"/>
                <a:gd name="connsiteX163" fmla="*/ 3423036 w 4806563"/>
                <a:gd name="connsiteY163" fmla="*/ 1487145 h 1952296"/>
                <a:gd name="connsiteX164" fmla="*/ 3430988 w 4806563"/>
                <a:gd name="connsiteY164" fmla="*/ 1495096 h 1952296"/>
                <a:gd name="connsiteX165" fmla="*/ 3423036 w 4806563"/>
                <a:gd name="connsiteY165" fmla="*/ 1503048 h 1952296"/>
                <a:gd name="connsiteX166" fmla="*/ 3411110 w 4806563"/>
                <a:gd name="connsiteY166" fmla="*/ 1522926 h 1952296"/>
                <a:gd name="connsiteX167" fmla="*/ 3403158 w 4806563"/>
                <a:gd name="connsiteY167" fmla="*/ 1499072 h 1952296"/>
                <a:gd name="connsiteX168" fmla="*/ 3387256 w 4806563"/>
                <a:gd name="connsiteY168" fmla="*/ 1495096 h 1952296"/>
                <a:gd name="connsiteX169" fmla="*/ 3367377 w 4806563"/>
                <a:gd name="connsiteY169" fmla="*/ 1510999 h 1952296"/>
                <a:gd name="connsiteX170" fmla="*/ 3355450 w 4806563"/>
                <a:gd name="connsiteY170" fmla="*/ 1530877 h 1952296"/>
                <a:gd name="connsiteX171" fmla="*/ 3327621 w 4806563"/>
                <a:gd name="connsiteY171" fmla="*/ 1534853 h 1952296"/>
                <a:gd name="connsiteX172" fmla="*/ 3295816 w 4806563"/>
                <a:gd name="connsiteY172" fmla="*/ 1510999 h 1952296"/>
                <a:gd name="connsiteX173" fmla="*/ 3287864 w 4806563"/>
                <a:gd name="connsiteY173" fmla="*/ 1503048 h 1952296"/>
                <a:gd name="connsiteX174" fmla="*/ 3295816 w 4806563"/>
                <a:gd name="connsiteY174" fmla="*/ 1495096 h 1952296"/>
                <a:gd name="connsiteX175" fmla="*/ 3287864 w 4806563"/>
                <a:gd name="connsiteY175" fmla="*/ 1483169 h 1952296"/>
                <a:gd name="connsiteX176" fmla="*/ 3275937 w 4806563"/>
                <a:gd name="connsiteY176" fmla="*/ 1479194 h 1952296"/>
                <a:gd name="connsiteX177" fmla="*/ 3267986 w 4806563"/>
                <a:gd name="connsiteY177" fmla="*/ 1471242 h 1952296"/>
                <a:gd name="connsiteX178" fmla="*/ 3256059 w 4806563"/>
                <a:gd name="connsiteY178" fmla="*/ 1467267 h 1952296"/>
                <a:gd name="connsiteX179" fmla="*/ 3252083 w 4806563"/>
                <a:gd name="connsiteY179" fmla="*/ 1455340 h 1952296"/>
                <a:gd name="connsiteX180" fmla="*/ 3220278 w 4806563"/>
                <a:gd name="connsiteY180" fmla="*/ 1451364 h 1952296"/>
                <a:gd name="connsiteX181" fmla="*/ 3200400 w 4806563"/>
                <a:gd name="connsiteY181" fmla="*/ 1447388 h 1952296"/>
                <a:gd name="connsiteX182" fmla="*/ 3188473 w 4806563"/>
                <a:gd name="connsiteY182" fmla="*/ 1451364 h 1952296"/>
                <a:gd name="connsiteX183" fmla="*/ 3184497 w 4806563"/>
                <a:gd name="connsiteY183" fmla="*/ 1463291 h 1952296"/>
                <a:gd name="connsiteX184" fmla="*/ 3168595 w 4806563"/>
                <a:gd name="connsiteY184" fmla="*/ 1467267 h 1952296"/>
                <a:gd name="connsiteX185" fmla="*/ 3132814 w 4806563"/>
                <a:gd name="connsiteY185" fmla="*/ 1459315 h 1952296"/>
                <a:gd name="connsiteX186" fmla="*/ 3120887 w 4806563"/>
                <a:gd name="connsiteY186" fmla="*/ 1455340 h 1952296"/>
                <a:gd name="connsiteX187" fmla="*/ 3085106 w 4806563"/>
                <a:gd name="connsiteY187" fmla="*/ 1443413 h 1952296"/>
                <a:gd name="connsiteX188" fmla="*/ 3025471 w 4806563"/>
                <a:gd name="connsiteY188" fmla="*/ 1439437 h 1952296"/>
                <a:gd name="connsiteX189" fmla="*/ 3009569 w 4806563"/>
                <a:gd name="connsiteY189" fmla="*/ 1443413 h 1952296"/>
                <a:gd name="connsiteX190" fmla="*/ 2989690 w 4806563"/>
                <a:gd name="connsiteY190" fmla="*/ 1447388 h 1952296"/>
                <a:gd name="connsiteX191" fmla="*/ 2977763 w 4806563"/>
                <a:gd name="connsiteY191" fmla="*/ 1451364 h 1952296"/>
                <a:gd name="connsiteX192" fmla="*/ 2930056 w 4806563"/>
                <a:gd name="connsiteY192" fmla="*/ 1463291 h 1952296"/>
                <a:gd name="connsiteX193" fmla="*/ 2918129 w 4806563"/>
                <a:gd name="connsiteY193" fmla="*/ 1471242 h 1952296"/>
                <a:gd name="connsiteX194" fmla="*/ 2878372 w 4806563"/>
                <a:gd name="connsiteY194" fmla="*/ 1483169 h 1952296"/>
                <a:gd name="connsiteX195" fmla="*/ 2870421 w 4806563"/>
                <a:gd name="connsiteY195" fmla="*/ 1491121 h 1952296"/>
                <a:gd name="connsiteX196" fmla="*/ 2850543 w 4806563"/>
                <a:gd name="connsiteY196" fmla="*/ 1503048 h 1952296"/>
                <a:gd name="connsiteX197" fmla="*/ 2826689 w 4806563"/>
                <a:gd name="connsiteY197" fmla="*/ 1510999 h 1952296"/>
                <a:gd name="connsiteX198" fmla="*/ 2810786 w 4806563"/>
                <a:gd name="connsiteY198" fmla="*/ 1530877 h 1952296"/>
                <a:gd name="connsiteX199" fmla="*/ 2798859 w 4806563"/>
                <a:gd name="connsiteY199" fmla="*/ 1538828 h 1952296"/>
                <a:gd name="connsiteX200" fmla="*/ 2786932 w 4806563"/>
                <a:gd name="connsiteY200" fmla="*/ 1542804 h 1952296"/>
                <a:gd name="connsiteX201" fmla="*/ 2778981 w 4806563"/>
                <a:gd name="connsiteY201" fmla="*/ 1554731 h 1952296"/>
                <a:gd name="connsiteX202" fmla="*/ 2759103 w 4806563"/>
                <a:gd name="connsiteY202" fmla="*/ 1570634 h 1952296"/>
                <a:gd name="connsiteX203" fmla="*/ 2747176 w 4806563"/>
                <a:gd name="connsiteY203" fmla="*/ 1578585 h 1952296"/>
                <a:gd name="connsiteX204" fmla="*/ 2731273 w 4806563"/>
                <a:gd name="connsiteY204" fmla="*/ 1598463 h 1952296"/>
                <a:gd name="connsiteX205" fmla="*/ 2727297 w 4806563"/>
                <a:gd name="connsiteY205" fmla="*/ 1610390 h 1952296"/>
                <a:gd name="connsiteX206" fmla="*/ 2699468 w 4806563"/>
                <a:gd name="connsiteY206" fmla="*/ 1614366 h 1952296"/>
                <a:gd name="connsiteX207" fmla="*/ 2683565 w 4806563"/>
                <a:gd name="connsiteY207" fmla="*/ 1618341 h 1952296"/>
                <a:gd name="connsiteX208" fmla="*/ 2651760 w 4806563"/>
                <a:gd name="connsiteY208" fmla="*/ 1622317 h 1952296"/>
                <a:gd name="connsiteX209" fmla="*/ 2639833 w 4806563"/>
                <a:gd name="connsiteY209" fmla="*/ 1630268 h 1952296"/>
                <a:gd name="connsiteX210" fmla="*/ 2623930 w 4806563"/>
                <a:gd name="connsiteY210" fmla="*/ 1638220 h 1952296"/>
                <a:gd name="connsiteX211" fmla="*/ 2588150 w 4806563"/>
                <a:gd name="connsiteY211" fmla="*/ 1658098 h 1952296"/>
                <a:gd name="connsiteX212" fmla="*/ 2564296 w 4806563"/>
                <a:gd name="connsiteY212" fmla="*/ 1689903 h 1952296"/>
                <a:gd name="connsiteX213" fmla="*/ 2544417 w 4806563"/>
                <a:gd name="connsiteY213" fmla="*/ 1701830 h 1952296"/>
                <a:gd name="connsiteX214" fmla="*/ 2552369 w 4806563"/>
                <a:gd name="connsiteY214" fmla="*/ 1725684 h 1952296"/>
                <a:gd name="connsiteX215" fmla="*/ 2548393 w 4806563"/>
                <a:gd name="connsiteY215" fmla="*/ 1757489 h 1952296"/>
                <a:gd name="connsiteX216" fmla="*/ 2544417 w 4806563"/>
                <a:gd name="connsiteY216" fmla="*/ 1769416 h 1952296"/>
                <a:gd name="connsiteX217" fmla="*/ 2532490 w 4806563"/>
                <a:gd name="connsiteY217" fmla="*/ 1813148 h 1952296"/>
                <a:gd name="connsiteX218" fmla="*/ 2528515 w 4806563"/>
                <a:gd name="connsiteY218" fmla="*/ 1837002 h 1952296"/>
                <a:gd name="connsiteX219" fmla="*/ 2532490 w 4806563"/>
                <a:gd name="connsiteY219" fmla="*/ 1848929 h 1952296"/>
                <a:gd name="connsiteX220" fmla="*/ 2536466 w 4806563"/>
                <a:gd name="connsiteY220" fmla="*/ 1904588 h 1952296"/>
                <a:gd name="connsiteX221" fmla="*/ 2544417 w 4806563"/>
                <a:gd name="connsiteY221" fmla="*/ 1916515 h 1952296"/>
                <a:gd name="connsiteX222" fmla="*/ 2552369 w 4806563"/>
                <a:gd name="connsiteY222" fmla="*/ 1948321 h 1952296"/>
                <a:gd name="connsiteX223" fmla="*/ 2508636 w 4806563"/>
                <a:gd name="connsiteY223" fmla="*/ 1944345 h 1952296"/>
                <a:gd name="connsiteX224" fmla="*/ 2452977 w 4806563"/>
                <a:gd name="connsiteY224" fmla="*/ 1932418 h 1952296"/>
                <a:gd name="connsiteX225" fmla="*/ 2433099 w 4806563"/>
                <a:gd name="connsiteY225" fmla="*/ 1928442 h 1952296"/>
                <a:gd name="connsiteX226" fmla="*/ 2405270 w 4806563"/>
                <a:gd name="connsiteY226" fmla="*/ 1920491 h 1952296"/>
                <a:gd name="connsiteX227" fmla="*/ 2381416 w 4806563"/>
                <a:gd name="connsiteY227" fmla="*/ 1904588 h 1952296"/>
                <a:gd name="connsiteX228" fmla="*/ 2357562 w 4806563"/>
                <a:gd name="connsiteY228" fmla="*/ 1900613 h 1952296"/>
                <a:gd name="connsiteX229" fmla="*/ 2345635 w 4806563"/>
                <a:gd name="connsiteY229" fmla="*/ 1896637 h 1952296"/>
                <a:gd name="connsiteX230" fmla="*/ 2341659 w 4806563"/>
                <a:gd name="connsiteY230" fmla="*/ 1884710 h 1952296"/>
                <a:gd name="connsiteX231" fmla="*/ 2333708 w 4806563"/>
                <a:gd name="connsiteY231" fmla="*/ 1872783 h 1952296"/>
                <a:gd name="connsiteX232" fmla="*/ 2325756 w 4806563"/>
                <a:gd name="connsiteY232" fmla="*/ 1833027 h 1952296"/>
                <a:gd name="connsiteX233" fmla="*/ 2313830 w 4806563"/>
                <a:gd name="connsiteY233" fmla="*/ 1773392 h 1952296"/>
                <a:gd name="connsiteX234" fmla="*/ 2301903 w 4806563"/>
                <a:gd name="connsiteY234" fmla="*/ 1749538 h 1952296"/>
                <a:gd name="connsiteX235" fmla="*/ 2266122 w 4806563"/>
                <a:gd name="connsiteY235" fmla="*/ 1733635 h 1952296"/>
                <a:gd name="connsiteX236" fmla="*/ 2250219 w 4806563"/>
                <a:gd name="connsiteY236" fmla="*/ 1701830 h 1952296"/>
                <a:gd name="connsiteX237" fmla="*/ 2242268 w 4806563"/>
                <a:gd name="connsiteY237" fmla="*/ 1670025 h 1952296"/>
                <a:gd name="connsiteX238" fmla="*/ 2226365 w 4806563"/>
                <a:gd name="connsiteY238" fmla="*/ 1654122 h 1952296"/>
                <a:gd name="connsiteX239" fmla="*/ 2218414 w 4806563"/>
                <a:gd name="connsiteY239" fmla="*/ 1626293 h 1952296"/>
                <a:gd name="connsiteX240" fmla="*/ 2214438 w 4806563"/>
                <a:gd name="connsiteY240" fmla="*/ 1614366 h 1952296"/>
                <a:gd name="connsiteX241" fmla="*/ 2202511 w 4806563"/>
                <a:gd name="connsiteY241" fmla="*/ 1578585 h 1952296"/>
                <a:gd name="connsiteX242" fmla="*/ 2198536 w 4806563"/>
                <a:gd name="connsiteY242" fmla="*/ 1562682 h 1952296"/>
                <a:gd name="connsiteX243" fmla="*/ 2190584 w 4806563"/>
                <a:gd name="connsiteY243" fmla="*/ 1550755 h 1952296"/>
                <a:gd name="connsiteX244" fmla="*/ 2186609 w 4806563"/>
                <a:gd name="connsiteY244" fmla="*/ 1538828 h 1952296"/>
                <a:gd name="connsiteX245" fmla="*/ 2178657 w 4806563"/>
                <a:gd name="connsiteY245" fmla="*/ 1530877 h 1952296"/>
                <a:gd name="connsiteX246" fmla="*/ 2166730 w 4806563"/>
                <a:gd name="connsiteY246" fmla="*/ 1491121 h 1952296"/>
                <a:gd name="connsiteX247" fmla="*/ 2154803 w 4806563"/>
                <a:gd name="connsiteY247" fmla="*/ 1487145 h 1952296"/>
                <a:gd name="connsiteX248" fmla="*/ 2146852 w 4806563"/>
                <a:gd name="connsiteY248" fmla="*/ 1475218 h 1952296"/>
                <a:gd name="connsiteX249" fmla="*/ 2119023 w 4806563"/>
                <a:gd name="connsiteY249" fmla="*/ 1443413 h 1952296"/>
                <a:gd name="connsiteX250" fmla="*/ 2095169 w 4806563"/>
                <a:gd name="connsiteY250" fmla="*/ 1435461 h 1952296"/>
                <a:gd name="connsiteX251" fmla="*/ 2035534 w 4806563"/>
                <a:gd name="connsiteY251" fmla="*/ 1431486 h 1952296"/>
                <a:gd name="connsiteX252" fmla="*/ 2023607 w 4806563"/>
                <a:gd name="connsiteY252" fmla="*/ 1427510 h 1952296"/>
                <a:gd name="connsiteX253" fmla="*/ 2011680 w 4806563"/>
                <a:gd name="connsiteY253" fmla="*/ 1423534 h 1952296"/>
                <a:gd name="connsiteX254" fmla="*/ 1963972 w 4806563"/>
                <a:gd name="connsiteY254" fmla="*/ 1411608 h 1952296"/>
                <a:gd name="connsiteX255" fmla="*/ 1940118 w 4806563"/>
                <a:gd name="connsiteY255" fmla="*/ 1427510 h 1952296"/>
                <a:gd name="connsiteX256" fmla="*/ 1924216 w 4806563"/>
                <a:gd name="connsiteY256" fmla="*/ 1463291 h 1952296"/>
                <a:gd name="connsiteX257" fmla="*/ 1912289 w 4806563"/>
                <a:gd name="connsiteY257" fmla="*/ 1467267 h 1952296"/>
                <a:gd name="connsiteX258" fmla="*/ 1908313 w 4806563"/>
                <a:gd name="connsiteY258" fmla="*/ 1479194 h 1952296"/>
                <a:gd name="connsiteX259" fmla="*/ 1896386 w 4806563"/>
                <a:gd name="connsiteY259" fmla="*/ 1510999 h 1952296"/>
                <a:gd name="connsiteX260" fmla="*/ 1876508 w 4806563"/>
                <a:gd name="connsiteY260" fmla="*/ 1514974 h 1952296"/>
                <a:gd name="connsiteX261" fmla="*/ 1852654 w 4806563"/>
                <a:gd name="connsiteY261" fmla="*/ 1507023 h 1952296"/>
                <a:gd name="connsiteX262" fmla="*/ 1832776 w 4806563"/>
                <a:gd name="connsiteY262" fmla="*/ 1503048 h 1952296"/>
                <a:gd name="connsiteX263" fmla="*/ 1808922 w 4806563"/>
                <a:gd name="connsiteY263" fmla="*/ 1491121 h 1952296"/>
                <a:gd name="connsiteX264" fmla="*/ 1796995 w 4806563"/>
                <a:gd name="connsiteY264" fmla="*/ 1487145 h 1952296"/>
                <a:gd name="connsiteX265" fmla="*/ 1785068 w 4806563"/>
                <a:gd name="connsiteY265" fmla="*/ 1479194 h 1952296"/>
                <a:gd name="connsiteX266" fmla="*/ 1773141 w 4806563"/>
                <a:gd name="connsiteY266" fmla="*/ 1475218 h 1952296"/>
                <a:gd name="connsiteX267" fmla="*/ 1761214 w 4806563"/>
                <a:gd name="connsiteY267" fmla="*/ 1463291 h 1952296"/>
                <a:gd name="connsiteX268" fmla="*/ 1741336 w 4806563"/>
                <a:gd name="connsiteY268" fmla="*/ 1443413 h 1952296"/>
                <a:gd name="connsiteX269" fmla="*/ 1733384 w 4806563"/>
                <a:gd name="connsiteY269" fmla="*/ 1419559 h 1952296"/>
                <a:gd name="connsiteX270" fmla="*/ 1725433 w 4806563"/>
                <a:gd name="connsiteY270" fmla="*/ 1407632 h 1952296"/>
                <a:gd name="connsiteX271" fmla="*/ 1721457 w 4806563"/>
                <a:gd name="connsiteY271" fmla="*/ 1363900 h 1952296"/>
                <a:gd name="connsiteX272" fmla="*/ 1717482 w 4806563"/>
                <a:gd name="connsiteY272" fmla="*/ 1351973 h 1952296"/>
                <a:gd name="connsiteX273" fmla="*/ 1709530 w 4806563"/>
                <a:gd name="connsiteY273" fmla="*/ 1328119 h 1952296"/>
                <a:gd name="connsiteX274" fmla="*/ 1693628 w 4806563"/>
                <a:gd name="connsiteY274" fmla="*/ 1304265 h 1952296"/>
                <a:gd name="connsiteX275" fmla="*/ 1689652 w 4806563"/>
                <a:gd name="connsiteY275" fmla="*/ 1292338 h 1952296"/>
                <a:gd name="connsiteX276" fmla="*/ 1677725 w 4806563"/>
                <a:gd name="connsiteY276" fmla="*/ 1284387 h 1952296"/>
                <a:gd name="connsiteX277" fmla="*/ 1669774 w 4806563"/>
                <a:gd name="connsiteY277" fmla="*/ 1276435 h 1952296"/>
                <a:gd name="connsiteX278" fmla="*/ 1657847 w 4806563"/>
                <a:gd name="connsiteY278" fmla="*/ 1272460 h 1952296"/>
                <a:gd name="connsiteX279" fmla="*/ 1645920 w 4806563"/>
                <a:gd name="connsiteY279" fmla="*/ 1252581 h 1952296"/>
                <a:gd name="connsiteX280" fmla="*/ 1622066 w 4806563"/>
                <a:gd name="connsiteY280" fmla="*/ 1236679 h 1952296"/>
                <a:gd name="connsiteX281" fmla="*/ 1614115 w 4806563"/>
                <a:gd name="connsiteY281" fmla="*/ 1224752 h 1952296"/>
                <a:gd name="connsiteX282" fmla="*/ 1598212 w 4806563"/>
                <a:gd name="connsiteY282" fmla="*/ 1192947 h 1952296"/>
                <a:gd name="connsiteX283" fmla="*/ 1578334 w 4806563"/>
                <a:gd name="connsiteY283" fmla="*/ 1173068 h 1952296"/>
                <a:gd name="connsiteX284" fmla="*/ 1566407 w 4806563"/>
                <a:gd name="connsiteY284" fmla="*/ 1169093 h 1952296"/>
                <a:gd name="connsiteX285" fmla="*/ 1554480 w 4806563"/>
                <a:gd name="connsiteY285" fmla="*/ 1149214 h 1952296"/>
                <a:gd name="connsiteX286" fmla="*/ 1538577 w 4806563"/>
                <a:gd name="connsiteY286" fmla="*/ 1117409 h 1952296"/>
                <a:gd name="connsiteX287" fmla="*/ 1339795 w 4806563"/>
                <a:gd name="connsiteY287" fmla="*/ 1101507 h 1952296"/>
                <a:gd name="connsiteX288" fmla="*/ 1339795 w 4806563"/>
                <a:gd name="connsiteY288" fmla="*/ 1165117 h 1952296"/>
                <a:gd name="connsiteX289" fmla="*/ 1037645 w 4806563"/>
                <a:gd name="connsiteY289" fmla="*/ 1129336 h 1952296"/>
                <a:gd name="connsiteX290" fmla="*/ 644056 w 4806563"/>
                <a:gd name="connsiteY290" fmla="*/ 890797 h 1952296"/>
                <a:gd name="connsiteX291" fmla="*/ 659958 w 4806563"/>
                <a:gd name="connsiteY291" fmla="*/ 870919 h 1952296"/>
                <a:gd name="connsiteX292" fmla="*/ 397565 w 4806563"/>
                <a:gd name="connsiteY292" fmla="*/ 835138 h 1952296"/>
                <a:gd name="connsiteX293" fmla="*/ 401541 w 4806563"/>
                <a:gd name="connsiteY293" fmla="*/ 823211 h 1952296"/>
                <a:gd name="connsiteX294" fmla="*/ 405516 w 4806563"/>
                <a:gd name="connsiteY294" fmla="*/ 803333 h 1952296"/>
                <a:gd name="connsiteX295" fmla="*/ 401541 w 4806563"/>
                <a:gd name="connsiteY295" fmla="*/ 787430 h 1952296"/>
                <a:gd name="connsiteX296" fmla="*/ 397565 w 4806563"/>
                <a:gd name="connsiteY296" fmla="*/ 755625 h 1952296"/>
                <a:gd name="connsiteX297" fmla="*/ 389614 w 4806563"/>
                <a:gd name="connsiteY297" fmla="*/ 731771 h 1952296"/>
                <a:gd name="connsiteX298" fmla="*/ 381663 w 4806563"/>
                <a:gd name="connsiteY298" fmla="*/ 719844 h 1952296"/>
                <a:gd name="connsiteX299" fmla="*/ 353833 w 4806563"/>
                <a:gd name="connsiteY299" fmla="*/ 688039 h 1952296"/>
                <a:gd name="connsiteX300" fmla="*/ 341906 w 4806563"/>
                <a:gd name="connsiteY300" fmla="*/ 684063 h 1952296"/>
                <a:gd name="connsiteX301" fmla="*/ 329979 w 4806563"/>
                <a:gd name="connsiteY301" fmla="*/ 692014 h 1952296"/>
                <a:gd name="connsiteX302" fmla="*/ 294198 w 4806563"/>
                <a:gd name="connsiteY302" fmla="*/ 688039 h 1952296"/>
                <a:gd name="connsiteX303" fmla="*/ 302150 w 4806563"/>
                <a:gd name="connsiteY303" fmla="*/ 680088 h 1952296"/>
                <a:gd name="connsiteX304" fmla="*/ 290223 w 4806563"/>
                <a:gd name="connsiteY304" fmla="*/ 656234 h 1952296"/>
                <a:gd name="connsiteX305" fmla="*/ 250466 w 4806563"/>
                <a:gd name="connsiteY305" fmla="*/ 644307 h 1952296"/>
                <a:gd name="connsiteX306" fmla="*/ 234563 w 4806563"/>
                <a:gd name="connsiteY306" fmla="*/ 628404 h 1952296"/>
                <a:gd name="connsiteX307" fmla="*/ 222636 w 4806563"/>
                <a:gd name="connsiteY307" fmla="*/ 604550 h 1952296"/>
                <a:gd name="connsiteX308" fmla="*/ 202758 w 4806563"/>
                <a:gd name="connsiteY308" fmla="*/ 572745 h 1952296"/>
                <a:gd name="connsiteX309" fmla="*/ 174929 w 4806563"/>
                <a:gd name="connsiteY309" fmla="*/ 564794 h 1952296"/>
                <a:gd name="connsiteX310" fmla="*/ 143123 w 4806563"/>
                <a:gd name="connsiteY310" fmla="*/ 556842 h 1952296"/>
                <a:gd name="connsiteX311" fmla="*/ 119270 w 4806563"/>
                <a:gd name="connsiteY311" fmla="*/ 548891 h 1952296"/>
                <a:gd name="connsiteX312" fmla="*/ 107343 w 4806563"/>
                <a:gd name="connsiteY312" fmla="*/ 540940 h 1952296"/>
                <a:gd name="connsiteX313" fmla="*/ 95416 w 4806563"/>
                <a:gd name="connsiteY313" fmla="*/ 536964 h 1952296"/>
                <a:gd name="connsiteX314" fmla="*/ 91440 w 4806563"/>
                <a:gd name="connsiteY314" fmla="*/ 501183 h 1952296"/>
                <a:gd name="connsiteX315" fmla="*/ 95416 w 4806563"/>
                <a:gd name="connsiteY315" fmla="*/ 489256 h 1952296"/>
                <a:gd name="connsiteX316" fmla="*/ 99391 w 4806563"/>
                <a:gd name="connsiteY316" fmla="*/ 469378 h 1952296"/>
                <a:gd name="connsiteX317" fmla="*/ 103367 w 4806563"/>
                <a:gd name="connsiteY317" fmla="*/ 453475 h 1952296"/>
                <a:gd name="connsiteX318" fmla="*/ 95416 w 4806563"/>
                <a:gd name="connsiteY318" fmla="*/ 429621 h 1952296"/>
                <a:gd name="connsiteX319" fmla="*/ 79513 w 4806563"/>
                <a:gd name="connsiteY319" fmla="*/ 397816 h 1952296"/>
                <a:gd name="connsiteX320" fmla="*/ 67586 w 4806563"/>
                <a:gd name="connsiteY320" fmla="*/ 389865 h 1952296"/>
                <a:gd name="connsiteX321" fmla="*/ 59635 w 4806563"/>
                <a:gd name="connsiteY321" fmla="*/ 362035 h 1952296"/>
                <a:gd name="connsiteX322" fmla="*/ 51683 w 4806563"/>
                <a:gd name="connsiteY322" fmla="*/ 354084 h 1952296"/>
                <a:gd name="connsiteX323" fmla="*/ 43732 w 4806563"/>
                <a:gd name="connsiteY323" fmla="*/ 310352 h 1952296"/>
                <a:gd name="connsiteX324" fmla="*/ 39756 w 4806563"/>
                <a:gd name="connsiteY324" fmla="*/ 282522 h 1952296"/>
                <a:gd name="connsiteX325" fmla="*/ 27830 w 4806563"/>
                <a:gd name="connsiteY325" fmla="*/ 274571 h 1952296"/>
                <a:gd name="connsiteX326" fmla="*/ 23854 w 4806563"/>
                <a:gd name="connsiteY326" fmla="*/ 262644 h 1952296"/>
                <a:gd name="connsiteX327" fmla="*/ 19878 w 4806563"/>
                <a:gd name="connsiteY327" fmla="*/ 238790 h 1952296"/>
                <a:gd name="connsiteX328" fmla="*/ 23854 w 4806563"/>
                <a:gd name="connsiteY328" fmla="*/ 226863 h 1952296"/>
                <a:gd name="connsiteX329" fmla="*/ 27830 w 4806563"/>
                <a:gd name="connsiteY329" fmla="*/ 210961 h 1952296"/>
                <a:gd name="connsiteX330" fmla="*/ 39756 w 4806563"/>
                <a:gd name="connsiteY330" fmla="*/ 187107 h 1952296"/>
                <a:gd name="connsiteX331" fmla="*/ 31805 w 4806563"/>
                <a:gd name="connsiteY331" fmla="*/ 175180 h 1952296"/>
                <a:gd name="connsiteX332" fmla="*/ 19878 w 4806563"/>
                <a:gd name="connsiteY332" fmla="*/ 167228 h 1952296"/>
                <a:gd name="connsiteX333" fmla="*/ 11927 w 4806563"/>
                <a:gd name="connsiteY333" fmla="*/ 143374 h 1952296"/>
                <a:gd name="connsiteX334" fmla="*/ 0 w 4806563"/>
                <a:gd name="connsiteY334" fmla="*/ 111569 h 1952296"/>
                <a:gd name="connsiteX335" fmla="*/ 11927 w 4806563"/>
                <a:gd name="connsiteY335" fmla="*/ 95667 h 1952296"/>
                <a:gd name="connsiteX336" fmla="*/ 35781 w 4806563"/>
                <a:gd name="connsiteY336" fmla="*/ 71813 h 1952296"/>
                <a:gd name="connsiteX337" fmla="*/ 47708 w 4806563"/>
                <a:gd name="connsiteY337" fmla="*/ 67837 h 1952296"/>
                <a:gd name="connsiteX338" fmla="*/ 87464 w 4806563"/>
                <a:gd name="connsiteY338" fmla="*/ 43983 h 1952296"/>
                <a:gd name="connsiteX339" fmla="*/ 111318 w 4806563"/>
                <a:gd name="connsiteY339" fmla="*/ 36032 h 1952296"/>
                <a:gd name="connsiteX340" fmla="*/ 127221 w 4806563"/>
                <a:gd name="connsiteY340" fmla="*/ 32056 h 1952296"/>
                <a:gd name="connsiteX341" fmla="*/ 139148 w 4806563"/>
                <a:gd name="connsiteY341" fmla="*/ 28081 h 1952296"/>
                <a:gd name="connsiteX342" fmla="*/ 159026 w 4806563"/>
                <a:gd name="connsiteY342" fmla="*/ 24105 h 1952296"/>
                <a:gd name="connsiteX343" fmla="*/ 167535 w 4806563"/>
                <a:gd name="connsiteY343" fmla="*/ 19851 h 1952296"/>
                <a:gd name="connsiteX0" fmla="*/ 167535 w 4806563"/>
                <a:gd name="connsiteY0" fmla="*/ 19851 h 1952296"/>
                <a:gd name="connsiteX1" fmla="*/ 518800 w 4806563"/>
                <a:gd name="connsiteY1" fmla="*/ 13057 h 1952296"/>
                <a:gd name="connsiteX2" fmla="*/ 1625774 w 4806563"/>
                <a:gd name="connsiteY2" fmla="*/ 447069 h 1952296"/>
                <a:gd name="connsiteX3" fmla="*/ 2124537 w 4806563"/>
                <a:gd name="connsiteY3" fmla="*/ 411947 h 1952296"/>
                <a:gd name="connsiteX4" fmla="*/ 2361112 w 4806563"/>
                <a:gd name="connsiteY4" fmla="*/ 821254 h 1952296"/>
                <a:gd name="connsiteX5" fmla="*/ 3469173 w 4806563"/>
                <a:gd name="connsiteY5" fmla="*/ 964498 h 1952296"/>
                <a:gd name="connsiteX6" fmla="*/ 3469173 w 4806563"/>
                <a:gd name="connsiteY6" fmla="*/ 698064 h 1952296"/>
                <a:gd name="connsiteX7" fmla="*/ 4047214 w 4806563"/>
                <a:gd name="connsiteY7" fmla="*/ 624428 h 1952296"/>
                <a:gd name="connsiteX8" fmla="*/ 4806563 w 4806563"/>
                <a:gd name="connsiteY8" fmla="*/ 572745 h 1952296"/>
                <a:gd name="connsiteX9" fmla="*/ 4802588 w 4806563"/>
                <a:gd name="connsiteY9" fmla="*/ 584672 h 1952296"/>
                <a:gd name="connsiteX10" fmla="*/ 4794636 w 4806563"/>
                <a:gd name="connsiteY10" fmla="*/ 592623 h 1952296"/>
                <a:gd name="connsiteX11" fmla="*/ 4770783 w 4806563"/>
                <a:gd name="connsiteY11" fmla="*/ 600574 h 1952296"/>
                <a:gd name="connsiteX12" fmla="*/ 4762831 w 4806563"/>
                <a:gd name="connsiteY12" fmla="*/ 608526 h 1952296"/>
                <a:gd name="connsiteX13" fmla="*/ 4742953 w 4806563"/>
                <a:gd name="connsiteY13" fmla="*/ 620453 h 1952296"/>
                <a:gd name="connsiteX14" fmla="*/ 4731026 w 4806563"/>
                <a:gd name="connsiteY14" fmla="*/ 624428 h 1952296"/>
                <a:gd name="connsiteX15" fmla="*/ 4723075 w 4806563"/>
                <a:gd name="connsiteY15" fmla="*/ 636355 h 1952296"/>
                <a:gd name="connsiteX16" fmla="*/ 4711148 w 4806563"/>
                <a:gd name="connsiteY16" fmla="*/ 648282 h 1952296"/>
                <a:gd name="connsiteX17" fmla="*/ 4691270 w 4806563"/>
                <a:gd name="connsiteY17" fmla="*/ 668161 h 1952296"/>
                <a:gd name="connsiteX18" fmla="*/ 4683318 w 4806563"/>
                <a:gd name="connsiteY18" fmla="*/ 692014 h 1952296"/>
                <a:gd name="connsiteX19" fmla="*/ 4667416 w 4806563"/>
                <a:gd name="connsiteY19" fmla="*/ 711893 h 1952296"/>
                <a:gd name="connsiteX20" fmla="*/ 4663440 w 4806563"/>
                <a:gd name="connsiteY20" fmla="*/ 723820 h 1952296"/>
                <a:gd name="connsiteX21" fmla="*/ 4611756 w 4806563"/>
                <a:gd name="connsiteY21" fmla="*/ 731771 h 1952296"/>
                <a:gd name="connsiteX22" fmla="*/ 4583927 w 4806563"/>
                <a:gd name="connsiteY22" fmla="*/ 743698 h 1952296"/>
                <a:gd name="connsiteX23" fmla="*/ 4575976 w 4806563"/>
                <a:gd name="connsiteY23" fmla="*/ 755625 h 1952296"/>
                <a:gd name="connsiteX24" fmla="*/ 4564049 w 4806563"/>
                <a:gd name="connsiteY24" fmla="*/ 795381 h 1952296"/>
                <a:gd name="connsiteX25" fmla="*/ 4552122 w 4806563"/>
                <a:gd name="connsiteY25" fmla="*/ 823211 h 1952296"/>
                <a:gd name="connsiteX26" fmla="*/ 4544170 w 4806563"/>
                <a:gd name="connsiteY26" fmla="*/ 831162 h 1952296"/>
                <a:gd name="connsiteX27" fmla="*/ 4528268 w 4806563"/>
                <a:gd name="connsiteY27" fmla="*/ 855016 h 1952296"/>
                <a:gd name="connsiteX28" fmla="*/ 4516341 w 4806563"/>
                <a:gd name="connsiteY28" fmla="*/ 858992 h 1952296"/>
                <a:gd name="connsiteX29" fmla="*/ 4508390 w 4806563"/>
                <a:gd name="connsiteY29" fmla="*/ 870919 h 1952296"/>
                <a:gd name="connsiteX30" fmla="*/ 4488511 w 4806563"/>
                <a:gd name="connsiteY30" fmla="*/ 886821 h 1952296"/>
                <a:gd name="connsiteX31" fmla="*/ 4480560 w 4806563"/>
                <a:gd name="connsiteY31" fmla="*/ 898748 h 1952296"/>
                <a:gd name="connsiteX32" fmla="*/ 4460682 w 4806563"/>
                <a:gd name="connsiteY32" fmla="*/ 914651 h 1952296"/>
                <a:gd name="connsiteX33" fmla="*/ 4436828 w 4806563"/>
                <a:gd name="connsiteY33" fmla="*/ 946456 h 1952296"/>
                <a:gd name="connsiteX34" fmla="*/ 4412974 w 4806563"/>
                <a:gd name="connsiteY34" fmla="*/ 954408 h 1952296"/>
                <a:gd name="connsiteX35" fmla="*/ 4401047 w 4806563"/>
                <a:gd name="connsiteY35" fmla="*/ 978261 h 1952296"/>
                <a:gd name="connsiteX36" fmla="*/ 4393096 w 4806563"/>
                <a:gd name="connsiteY36" fmla="*/ 990188 h 1952296"/>
                <a:gd name="connsiteX37" fmla="*/ 4385144 w 4806563"/>
                <a:gd name="connsiteY37" fmla="*/ 998140 h 1952296"/>
                <a:gd name="connsiteX38" fmla="*/ 4381169 w 4806563"/>
                <a:gd name="connsiteY38" fmla="*/ 1010067 h 1952296"/>
                <a:gd name="connsiteX39" fmla="*/ 4373217 w 4806563"/>
                <a:gd name="connsiteY39" fmla="*/ 1021994 h 1952296"/>
                <a:gd name="connsiteX40" fmla="*/ 4369242 w 4806563"/>
                <a:gd name="connsiteY40" fmla="*/ 1033921 h 1952296"/>
                <a:gd name="connsiteX41" fmla="*/ 4361290 w 4806563"/>
                <a:gd name="connsiteY41" fmla="*/ 1057774 h 1952296"/>
                <a:gd name="connsiteX42" fmla="*/ 4349363 w 4806563"/>
                <a:gd name="connsiteY42" fmla="*/ 1161141 h 1952296"/>
                <a:gd name="connsiteX43" fmla="*/ 4357315 w 4806563"/>
                <a:gd name="connsiteY43" fmla="*/ 1216801 h 1952296"/>
                <a:gd name="connsiteX44" fmla="*/ 4361290 w 4806563"/>
                <a:gd name="connsiteY44" fmla="*/ 1236679 h 1952296"/>
                <a:gd name="connsiteX45" fmla="*/ 4373217 w 4806563"/>
                <a:gd name="connsiteY45" fmla="*/ 1264508 h 1952296"/>
                <a:gd name="connsiteX46" fmla="*/ 4377193 w 4806563"/>
                <a:gd name="connsiteY46" fmla="*/ 1276435 h 1952296"/>
                <a:gd name="connsiteX47" fmla="*/ 4389120 w 4806563"/>
                <a:gd name="connsiteY47" fmla="*/ 1312216 h 1952296"/>
                <a:gd name="connsiteX48" fmla="*/ 4401047 w 4806563"/>
                <a:gd name="connsiteY48" fmla="*/ 1332094 h 1952296"/>
                <a:gd name="connsiteX49" fmla="*/ 4412974 w 4806563"/>
                <a:gd name="connsiteY49" fmla="*/ 1355948 h 1952296"/>
                <a:gd name="connsiteX50" fmla="*/ 4428876 w 4806563"/>
                <a:gd name="connsiteY50" fmla="*/ 1379802 h 1952296"/>
                <a:gd name="connsiteX51" fmla="*/ 4432852 w 4806563"/>
                <a:gd name="connsiteY51" fmla="*/ 1391729 h 1952296"/>
                <a:gd name="connsiteX52" fmla="*/ 4456706 w 4806563"/>
                <a:gd name="connsiteY52" fmla="*/ 1415583 h 1952296"/>
                <a:gd name="connsiteX53" fmla="*/ 4464657 w 4806563"/>
                <a:gd name="connsiteY53" fmla="*/ 1427510 h 1952296"/>
                <a:gd name="connsiteX54" fmla="*/ 4484536 w 4806563"/>
                <a:gd name="connsiteY54" fmla="*/ 1447388 h 1952296"/>
                <a:gd name="connsiteX55" fmla="*/ 4492487 w 4806563"/>
                <a:gd name="connsiteY55" fmla="*/ 1459315 h 1952296"/>
                <a:gd name="connsiteX56" fmla="*/ 4512365 w 4806563"/>
                <a:gd name="connsiteY56" fmla="*/ 1475218 h 1952296"/>
                <a:gd name="connsiteX57" fmla="*/ 4508390 w 4806563"/>
                <a:gd name="connsiteY57" fmla="*/ 1487145 h 1952296"/>
                <a:gd name="connsiteX58" fmla="*/ 4512365 w 4806563"/>
                <a:gd name="connsiteY58" fmla="*/ 1530877 h 1952296"/>
                <a:gd name="connsiteX59" fmla="*/ 4532243 w 4806563"/>
                <a:gd name="connsiteY59" fmla="*/ 1546780 h 1952296"/>
                <a:gd name="connsiteX60" fmla="*/ 4544170 w 4806563"/>
                <a:gd name="connsiteY60" fmla="*/ 1554731 h 1952296"/>
                <a:gd name="connsiteX61" fmla="*/ 4548146 w 4806563"/>
                <a:gd name="connsiteY61" fmla="*/ 1566658 h 1952296"/>
                <a:gd name="connsiteX62" fmla="*/ 4560073 w 4806563"/>
                <a:gd name="connsiteY62" fmla="*/ 1574609 h 1952296"/>
                <a:gd name="connsiteX63" fmla="*/ 4583927 w 4806563"/>
                <a:gd name="connsiteY63" fmla="*/ 1602439 h 1952296"/>
                <a:gd name="connsiteX64" fmla="*/ 4591878 w 4806563"/>
                <a:gd name="connsiteY64" fmla="*/ 1630268 h 1952296"/>
                <a:gd name="connsiteX65" fmla="*/ 4611756 w 4806563"/>
                <a:gd name="connsiteY65" fmla="*/ 1650147 h 1952296"/>
                <a:gd name="connsiteX66" fmla="*/ 4615732 w 4806563"/>
                <a:gd name="connsiteY66" fmla="*/ 1709781 h 1952296"/>
                <a:gd name="connsiteX67" fmla="*/ 4611756 w 4806563"/>
                <a:gd name="connsiteY67" fmla="*/ 1777368 h 1952296"/>
                <a:gd name="connsiteX68" fmla="*/ 4611756 w 4806563"/>
                <a:gd name="connsiteY68" fmla="*/ 1825075 h 1952296"/>
                <a:gd name="connsiteX69" fmla="*/ 4599830 w 4806563"/>
                <a:gd name="connsiteY69" fmla="*/ 1876759 h 1952296"/>
                <a:gd name="connsiteX70" fmla="*/ 4595854 w 4806563"/>
                <a:gd name="connsiteY70" fmla="*/ 1900613 h 1952296"/>
                <a:gd name="connsiteX71" fmla="*/ 4583927 w 4806563"/>
                <a:gd name="connsiteY71" fmla="*/ 1904588 h 1952296"/>
                <a:gd name="connsiteX72" fmla="*/ 4564049 w 4806563"/>
                <a:gd name="connsiteY72" fmla="*/ 1920491 h 1952296"/>
                <a:gd name="connsiteX73" fmla="*/ 4536219 w 4806563"/>
                <a:gd name="connsiteY73" fmla="*/ 1924467 h 1952296"/>
                <a:gd name="connsiteX74" fmla="*/ 4524292 w 4806563"/>
                <a:gd name="connsiteY74" fmla="*/ 1920491 h 1952296"/>
                <a:gd name="connsiteX75" fmla="*/ 4520316 w 4806563"/>
                <a:gd name="connsiteY75" fmla="*/ 1908564 h 1952296"/>
                <a:gd name="connsiteX76" fmla="*/ 4504414 w 4806563"/>
                <a:gd name="connsiteY76" fmla="*/ 1884710 h 1952296"/>
                <a:gd name="connsiteX77" fmla="*/ 4496463 w 4806563"/>
                <a:gd name="connsiteY77" fmla="*/ 1856881 h 1952296"/>
                <a:gd name="connsiteX78" fmla="*/ 4488511 w 4806563"/>
                <a:gd name="connsiteY78" fmla="*/ 1848929 h 1952296"/>
                <a:gd name="connsiteX79" fmla="*/ 4476584 w 4806563"/>
                <a:gd name="connsiteY79" fmla="*/ 1844954 h 1952296"/>
                <a:gd name="connsiteX80" fmla="*/ 4452730 w 4806563"/>
                <a:gd name="connsiteY80" fmla="*/ 1837002 h 1952296"/>
                <a:gd name="connsiteX81" fmla="*/ 4428876 w 4806563"/>
                <a:gd name="connsiteY81" fmla="*/ 1833027 h 1952296"/>
                <a:gd name="connsiteX82" fmla="*/ 4420925 w 4806563"/>
                <a:gd name="connsiteY82" fmla="*/ 1809173 h 1952296"/>
                <a:gd name="connsiteX83" fmla="*/ 4412974 w 4806563"/>
                <a:gd name="connsiteY83" fmla="*/ 1773392 h 1952296"/>
                <a:gd name="connsiteX84" fmla="*/ 4389120 w 4806563"/>
                <a:gd name="connsiteY84" fmla="*/ 1769416 h 1952296"/>
                <a:gd name="connsiteX85" fmla="*/ 4377193 w 4806563"/>
                <a:gd name="connsiteY85" fmla="*/ 1765441 h 1952296"/>
                <a:gd name="connsiteX86" fmla="*/ 4369242 w 4806563"/>
                <a:gd name="connsiteY86" fmla="*/ 1757489 h 1952296"/>
                <a:gd name="connsiteX87" fmla="*/ 4357315 w 4806563"/>
                <a:gd name="connsiteY87" fmla="*/ 1749538 h 1952296"/>
                <a:gd name="connsiteX88" fmla="*/ 4353339 w 4806563"/>
                <a:gd name="connsiteY88" fmla="*/ 1737611 h 1952296"/>
                <a:gd name="connsiteX89" fmla="*/ 4341412 w 4806563"/>
                <a:gd name="connsiteY89" fmla="*/ 1729660 h 1952296"/>
                <a:gd name="connsiteX90" fmla="*/ 4325510 w 4806563"/>
                <a:gd name="connsiteY90" fmla="*/ 1705806 h 1952296"/>
                <a:gd name="connsiteX91" fmla="*/ 4317558 w 4806563"/>
                <a:gd name="connsiteY91" fmla="*/ 1697854 h 1952296"/>
                <a:gd name="connsiteX92" fmla="*/ 4309607 w 4806563"/>
                <a:gd name="connsiteY92" fmla="*/ 1674001 h 1952296"/>
                <a:gd name="connsiteX93" fmla="*/ 4301656 w 4806563"/>
                <a:gd name="connsiteY93" fmla="*/ 1662074 h 1952296"/>
                <a:gd name="connsiteX94" fmla="*/ 4293704 w 4806563"/>
                <a:gd name="connsiteY94" fmla="*/ 1654122 h 1952296"/>
                <a:gd name="connsiteX95" fmla="*/ 4297680 w 4806563"/>
                <a:gd name="connsiteY95" fmla="*/ 1642195 h 1952296"/>
                <a:gd name="connsiteX96" fmla="*/ 4309607 w 4806563"/>
                <a:gd name="connsiteY96" fmla="*/ 1634244 h 1952296"/>
                <a:gd name="connsiteX97" fmla="*/ 4321534 w 4806563"/>
                <a:gd name="connsiteY97" fmla="*/ 1610390 h 1952296"/>
                <a:gd name="connsiteX98" fmla="*/ 4317558 w 4806563"/>
                <a:gd name="connsiteY98" fmla="*/ 1598463 h 1952296"/>
                <a:gd name="connsiteX99" fmla="*/ 4297680 w 4806563"/>
                <a:gd name="connsiteY99" fmla="*/ 1602439 h 1952296"/>
                <a:gd name="connsiteX100" fmla="*/ 4285753 w 4806563"/>
                <a:gd name="connsiteY100" fmla="*/ 1606414 h 1952296"/>
                <a:gd name="connsiteX101" fmla="*/ 4281777 w 4806563"/>
                <a:gd name="connsiteY101" fmla="*/ 1622317 h 1952296"/>
                <a:gd name="connsiteX102" fmla="*/ 4277802 w 4806563"/>
                <a:gd name="connsiteY102" fmla="*/ 1570634 h 1952296"/>
                <a:gd name="connsiteX103" fmla="*/ 4277802 w 4806563"/>
                <a:gd name="connsiteY103" fmla="*/ 1510999 h 1952296"/>
                <a:gd name="connsiteX104" fmla="*/ 4269850 w 4806563"/>
                <a:gd name="connsiteY104" fmla="*/ 1503048 h 1952296"/>
                <a:gd name="connsiteX105" fmla="*/ 4265875 w 4806563"/>
                <a:gd name="connsiteY105" fmla="*/ 1455340 h 1952296"/>
                <a:gd name="connsiteX106" fmla="*/ 4261899 w 4806563"/>
                <a:gd name="connsiteY106" fmla="*/ 1443413 h 1952296"/>
                <a:gd name="connsiteX107" fmla="*/ 4253948 w 4806563"/>
                <a:gd name="connsiteY107" fmla="*/ 1435461 h 1952296"/>
                <a:gd name="connsiteX108" fmla="*/ 4234070 w 4806563"/>
                <a:gd name="connsiteY108" fmla="*/ 1431486 h 1952296"/>
                <a:gd name="connsiteX109" fmla="*/ 4222143 w 4806563"/>
                <a:gd name="connsiteY109" fmla="*/ 1423534 h 1952296"/>
                <a:gd name="connsiteX110" fmla="*/ 4182386 w 4806563"/>
                <a:gd name="connsiteY110" fmla="*/ 1391729 h 1952296"/>
                <a:gd name="connsiteX111" fmla="*/ 4162508 w 4806563"/>
                <a:gd name="connsiteY111" fmla="*/ 1371851 h 1952296"/>
                <a:gd name="connsiteX112" fmla="*/ 4138654 w 4806563"/>
                <a:gd name="connsiteY112" fmla="*/ 1363900 h 1952296"/>
                <a:gd name="connsiteX113" fmla="*/ 4118776 w 4806563"/>
                <a:gd name="connsiteY113" fmla="*/ 1344021 h 1952296"/>
                <a:gd name="connsiteX114" fmla="*/ 4106849 w 4806563"/>
                <a:gd name="connsiteY114" fmla="*/ 1336070 h 1952296"/>
                <a:gd name="connsiteX115" fmla="*/ 4086970 w 4806563"/>
                <a:gd name="connsiteY115" fmla="*/ 1324143 h 1952296"/>
                <a:gd name="connsiteX116" fmla="*/ 4063116 w 4806563"/>
                <a:gd name="connsiteY116" fmla="*/ 1332094 h 1952296"/>
                <a:gd name="connsiteX117" fmla="*/ 4047214 w 4806563"/>
                <a:gd name="connsiteY117" fmla="*/ 1355948 h 1952296"/>
                <a:gd name="connsiteX118" fmla="*/ 4039263 w 4806563"/>
                <a:gd name="connsiteY118" fmla="*/ 1363900 h 1952296"/>
                <a:gd name="connsiteX119" fmla="*/ 4031311 w 4806563"/>
                <a:gd name="connsiteY119" fmla="*/ 1387754 h 1952296"/>
                <a:gd name="connsiteX120" fmla="*/ 4019384 w 4806563"/>
                <a:gd name="connsiteY120" fmla="*/ 1391729 h 1952296"/>
                <a:gd name="connsiteX121" fmla="*/ 3991555 w 4806563"/>
                <a:gd name="connsiteY121" fmla="*/ 1395705 h 1952296"/>
                <a:gd name="connsiteX122" fmla="*/ 3967701 w 4806563"/>
                <a:gd name="connsiteY122" fmla="*/ 1383778 h 1952296"/>
                <a:gd name="connsiteX123" fmla="*/ 3963725 w 4806563"/>
                <a:gd name="connsiteY123" fmla="*/ 1371851 h 1952296"/>
                <a:gd name="connsiteX124" fmla="*/ 3939871 w 4806563"/>
                <a:gd name="connsiteY124" fmla="*/ 1363900 h 1952296"/>
                <a:gd name="connsiteX125" fmla="*/ 3927944 w 4806563"/>
                <a:gd name="connsiteY125" fmla="*/ 1355948 h 1952296"/>
                <a:gd name="connsiteX126" fmla="*/ 3904090 w 4806563"/>
                <a:gd name="connsiteY126" fmla="*/ 1344021 h 1952296"/>
                <a:gd name="connsiteX127" fmla="*/ 3892163 w 4806563"/>
                <a:gd name="connsiteY127" fmla="*/ 1340046 h 1952296"/>
                <a:gd name="connsiteX128" fmla="*/ 3868310 w 4806563"/>
                <a:gd name="connsiteY128" fmla="*/ 1324143 h 1952296"/>
                <a:gd name="connsiteX129" fmla="*/ 3792772 w 4806563"/>
                <a:gd name="connsiteY129" fmla="*/ 1320168 h 1952296"/>
                <a:gd name="connsiteX130" fmla="*/ 3737113 w 4806563"/>
                <a:gd name="connsiteY130" fmla="*/ 1328119 h 1952296"/>
                <a:gd name="connsiteX131" fmla="*/ 3725186 w 4806563"/>
                <a:gd name="connsiteY131" fmla="*/ 1332094 h 1952296"/>
                <a:gd name="connsiteX132" fmla="*/ 3717235 w 4806563"/>
                <a:gd name="connsiteY132" fmla="*/ 1340046 h 1952296"/>
                <a:gd name="connsiteX133" fmla="*/ 3681454 w 4806563"/>
                <a:gd name="connsiteY133" fmla="*/ 1344021 h 1952296"/>
                <a:gd name="connsiteX134" fmla="*/ 3665551 w 4806563"/>
                <a:gd name="connsiteY134" fmla="*/ 1347997 h 1952296"/>
                <a:gd name="connsiteX135" fmla="*/ 3661576 w 4806563"/>
                <a:gd name="connsiteY135" fmla="*/ 1336070 h 1952296"/>
                <a:gd name="connsiteX136" fmla="*/ 3657600 w 4806563"/>
                <a:gd name="connsiteY136" fmla="*/ 1324143 h 1952296"/>
                <a:gd name="connsiteX137" fmla="*/ 3649649 w 4806563"/>
                <a:gd name="connsiteY137" fmla="*/ 1300289 h 1952296"/>
                <a:gd name="connsiteX138" fmla="*/ 3625795 w 4806563"/>
                <a:gd name="connsiteY138" fmla="*/ 1296314 h 1952296"/>
                <a:gd name="connsiteX139" fmla="*/ 3617843 w 4806563"/>
                <a:gd name="connsiteY139" fmla="*/ 1304265 h 1952296"/>
                <a:gd name="connsiteX140" fmla="*/ 3562184 w 4806563"/>
                <a:gd name="connsiteY140" fmla="*/ 1340046 h 1952296"/>
                <a:gd name="connsiteX141" fmla="*/ 3550257 w 4806563"/>
                <a:gd name="connsiteY141" fmla="*/ 1336070 h 1952296"/>
                <a:gd name="connsiteX142" fmla="*/ 3526403 w 4806563"/>
                <a:gd name="connsiteY142" fmla="*/ 1328119 h 1952296"/>
                <a:gd name="connsiteX143" fmla="*/ 3510501 w 4806563"/>
                <a:gd name="connsiteY143" fmla="*/ 1324143 h 1952296"/>
                <a:gd name="connsiteX144" fmla="*/ 3498574 w 4806563"/>
                <a:gd name="connsiteY144" fmla="*/ 1332094 h 1952296"/>
                <a:gd name="connsiteX145" fmla="*/ 3466769 w 4806563"/>
                <a:gd name="connsiteY145" fmla="*/ 1336070 h 1952296"/>
                <a:gd name="connsiteX146" fmla="*/ 3446890 w 4806563"/>
                <a:gd name="connsiteY146" fmla="*/ 1367875 h 1952296"/>
                <a:gd name="connsiteX147" fmla="*/ 3442915 w 4806563"/>
                <a:gd name="connsiteY147" fmla="*/ 1403656 h 1952296"/>
                <a:gd name="connsiteX148" fmla="*/ 3466769 w 4806563"/>
                <a:gd name="connsiteY148" fmla="*/ 1399681 h 1952296"/>
                <a:gd name="connsiteX149" fmla="*/ 3486647 w 4806563"/>
                <a:gd name="connsiteY149" fmla="*/ 1395705 h 1952296"/>
                <a:gd name="connsiteX150" fmla="*/ 3486647 w 4806563"/>
                <a:gd name="connsiteY150" fmla="*/ 1419559 h 1952296"/>
                <a:gd name="connsiteX151" fmla="*/ 3466769 w 4806563"/>
                <a:gd name="connsiteY151" fmla="*/ 1423534 h 1952296"/>
                <a:gd name="connsiteX152" fmla="*/ 3462793 w 4806563"/>
                <a:gd name="connsiteY152" fmla="*/ 1435461 h 1952296"/>
                <a:gd name="connsiteX153" fmla="*/ 3470744 w 4806563"/>
                <a:gd name="connsiteY153" fmla="*/ 1463291 h 1952296"/>
                <a:gd name="connsiteX154" fmla="*/ 3506525 w 4806563"/>
                <a:gd name="connsiteY154" fmla="*/ 1483169 h 1952296"/>
                <a:gd name="connsiteX155" fmla="*/ 3518452 w 4806563"/>
                <a:gd name="connsiteY155" fmla="*/ 1487145 h 1952296"/>
                <a:gd name="connsiteX156" fmla="*/ 3542306 w 4806563"/>
                <a:gd name="connsiteY156" fmla="*/ 1495096 h 1952296"/>
                <a:gd name="connsiteX157" fmla="*/ 3534355 w 4806563"/>
                <a:gd name="connsiteY157" fmla="*/ 1518950 h 1952296"/>
                <a:gd name="connsiteX158" fmla="*/ 3526403 w 4806563"/>
                <a:gd name="connsiteY158" fmla="*/ 1510999 h 1952296"/>
                <a:gd name="connsiteX159" fmla="*/ 3514476 w 4806563"/>
                <a:gd name="connsiteY159" fmla="*/ 1507023 h 1952296"/>
                <a:gd name="connsiteX160" fmla="*/ 3466769 w 4806563"/>
                <a:gd name="connsiteY160" fmla="*/ 1499072 h 1952296"/>
                <a:gd name="connsiteX161" fmla="*/ 3454842 w 4806563"/>
                <a:gd name="connsiteY161" fmla="*/ 1491121 h 1952296"/>
                <a:gd name="connsiteX162" fmla="*/ 3434963 w 4806563"/>
                <a:gd name="connsiteY162" fmla="*/ 1463291 h 1952296"/>
                <a:gd name="connsiteX163" fmla="*/ 3423036 w 4806563"/>
                <a:gd name="connsiteY163" fmla="*/ 1487145 h 1952296"/>
                <a:gd name="connsiteX164" fmla="*/ 3430988 w 4806563"/>
                <a:gd name="connsiteY164" fmla="*/ 1495096 h 1952296"/>
                <a:gd name="connsiteX165" fmla="*/ 3423036 w 4806563"/>
                <a:gd name="connsiteY165" fmla="*/ 1503048 h 1952296"/>
                <a:gd name="connsiteX166" fmla="*/ 3411110 w 4806563"/>
                <a:gd name="connsiteY166" fmla="*/ 1522926 h 1952296"/>
                <a:gd name="connsiteX167" fmla="*/ 3403158 w 4806563"/>
                <a:gd name="connsiteY167" fmla="*/ 1499072 h 1952296"/>
                <a:gd name="connsiteX168" fmla="*/ 3387256 w 4806563"/>
                <a:gd name="connsiteY168" fmla="*/ 1495096 h 1952296"/>
                <a:gd name="connsiteX169" fmla="*/ 3367377 w 4806563"/>
                <a:gd name="connsiteY169" fmla="*/ 1510999 h 1952296"/>
                <a:gd name="connsiteX170" fmla="*/ 3355450 w 4806563"/>
                <a:gd name="connsiteY170" fmla="*/ 1530877 h 1952296"/>
                <a:gd name="connsiteX171" fmla="*/ 3327621 w 4806563"/>
                <a:gd name="connsiteY171" fmla="*/ 1534853 h 1952296"/>
                <a:gd name="connsiteX172" fmla="*/ 3295816 w 4806563"/>
                <a:gd name="connsiteY172" fmla="*/ 1510999 h 1952296"/>
                <a:gd name="connsiteX173" fmla="*/ 3287864 w 4806563"/>
                <a:gd name="connsiteY173" fmla="*/ 1503048 h 1952296"/>
                <a:gd name="connsiteX174" fmla="*/ 3295816 w 4806563"/>
                <a:gd name="connsiteY174" fmla="*/ 1495096 h 1952296"/>
                <a:gd name="connsiteX175" fmla="*/ 3287864 w 4806563"/>
                <a:gd name="connsiteY175" fmla="*/ 1483169 h 1952296"/>
                <a:gd name="connsiteX176" fmla="*/ 3275937 w 4806563"/>
                <a:gd name="connsiteY176" fmla="*/ 1479194 h 1952296"/>
                <a:gd name="connsiteX177" fmla="*/ 3267986 w 4806563"/>
                <a:gd name="connsiteY177" fmla="*/ 1471242 h 1952296"/>
                <a:gd name="connsiteX178" fmla="*/ 3256059 w 4806563"/>
                <a:gd name="connsiteY178" fmla="*/ 1467267 h 1952296"/>
                <a:gd name="connsiteX179" fmla="*/ 3252083 w 4806563"/>
                <a:gd name="connsiteY179" fmla="*/ 1455340 h 1952296"/>
                <a:gd name="connsiteX180" fmla="*/ 3220278 w 4806563"/>
                <a:gd name="connsiteY180" fmla="*/ 1451364 h 1952296"/>
                <a:gd name="connsiteX181" fmla="*/ 3200400 w 4806563"/>
                <a:gd name="connsiteY181" fmla="*/ 1447388 h 1952296"/>
                <a:gd name="connsiteX182" fmla="*/ 3188473 w 4806563"/>
                <a:gd name="connsiteY182" fmla="*/ 1451364 h 1952296"/>
                <a:gd name="connsiteX183" fmla="*/ 3184497 w 4806563"/>
                <a:gd name="connsiteY183" fmla="*/ 1463291 h 1952296"/>
                <a:gd name="connsiteX184" fmla="*/ 3168595 w 4806563"/>
                <a:gd name="connsiteY184" fmla="*/ 1467267 h 1952296"/>
                <a:gd name="connsiteX185" fmla="*/ 3132814 w 4806563"/>
                <a:gd name="connsiteY185" fmla="*/ 1459315 h 1952296"/>
                <a:gd name="connsiteX186" fmla="*/ 3120887 w 4806563"/>
                <a:gd name="connsiteY186" fmla="*/ 1455340 h 1952296"/>
                <a:gd name="connsiteX187" fmla="*/ 3085106 w 4806563"/>
                <a:gd name="connsiteY187" fmla="*/ 1443413 h 1952296"/>
                <a:gd name="connsiteX188" fmla="*/ 3025471 w 4806563"/>
                <a:gd name="connsiteY188" fmla="*/ 1439437 h 1952296"/>
                <a:gd name="connsiteX189" fmla="*/ 3009569 w 4806563"/>
                <a:gd name="connsiteY189" fmla="*/ 1443413 h 1952296"/>
                <a:gd name="connsiteX190" fmla="*/ 2989690 w 4806563"/>
                <a:gd name="connsiteY190" fmla="*/ 1447388 h 1952296"/>
                <a:gd name="connsiteX191" fmla="*/ 2977763 w 4806563"/>
                <a:gd name="connsiteY191" fmla="*/ 1451364 h 1952296"/>
                <a:gd name="connsiteX192" fmla="*/ 2930056 w 4806563"/>
                <a:gd name="connsiteY192" fmla="*/ 1463291 h 1952296"/>
                <a:gd name="connsiteX193" fmla="*/ 2918129 w 4806563"/>
                <a:gd name="connsiteY193" fmla="*/ 1471242 h 1952296"/>
                <a:gd name="connsiteX194" fmla="*/ 2878372 w 4806563"/>
                <a:gd name="connsiteY194" fmla="*/ 1483169 h 1952296"/>
                <a:gd name="connsiteX195" fmla="*/ 2870421 w 4806563"/>
                <a:gd name="connsiteY195" fmla="*/ 1491121 h 1952296"/>
                <a:gd name="connsiteX196" fmla="*/ 2850543 w 4806563"/>
                <a:gd name="connsiteY196" fmla="*/ 1503048 h 1952296"/>
                <a:gd name="connsiteX197" fmla="*/ 2826689 w 4806563"/>
                <a:gd name="connsiteY197" fmla="*/ 1510999 h 1952296"/>
                <a:gd name="connsiteX198" fmla="*/ 2810786 w 4806563"/>
                <a:gd name="connsiteY198" fmla="*/ 1530877 h 1952296"/>
                <a:gd name="connsiteX199" fmla="*/ 2798859 w 4806563"/>
                <a:gd name="connsiteY199" fmla="*/ 1538828 h 1952296"/>
                <a:gd name="connsiteX200" fmla="*/ 2786932 w 4806563"/>
                <a:gd name="connsiteY200" fmla="*/ 1542804 h 1952296"/>
                <a:gd name="connsiteX201" fmla="*/ 2778981 w 4806563"/>
                <a:gd name="connsiteY201" fmla="*/ 1554731 h 1952296"/>
                <a:gd name="connsiteX202" fmla="*/ 2759103 w 4806563"/>
                <a:gd name="connsiteY202" fmla="*/ 1570634 h 1952296"/>
                <a:gd name="connsiteX203" fmla="*/ 2747176 w 4806563"/>
                <a:gd name="connsiteY203" fmla="*/ 1578585 h 1952296"/>
                <a:gd name="connsiteX204" fmla="*/ 2731273 w 4806563"/>
                <a:gd name="connsiteY204" fmla="*/ 1598463 h 1952296"/>
                <a:gd name="connsiteX205" fmla="*/ 2727297 w 4806563"/>
                <a:gd name="connsiteY205" fmla="*/ 1610390 h 1952296"/>
                <a:gd name="connsiteX206" fmla="*/ 2699468 w 4806563"/>
                <a:gd name="connsiteY206" fmla="*/ 1614366 h 1952296"/>
                <a:gd name="connsiteX207" fmla="*/ 2683565 w 4806563"/>
                <a:gd name="connsiteY207" fmla="*/ 1618341 h 1952296"/>
                <a:gd name="connsiteX208" fmla="*/ 2651760 w 4806563"/>
                <a:gd name="connsiteY208" fmla="*/ 1622317 h 1952296"/>
                <a:gd name="connsiteX209" fmla="*/ 2639833 w 4806563"/>
                <a:gd name="connsiteY209" fmla="*/ 1630268 h 1952296"/>
                <a:gd name="connsiteX210" fmla="*/ 2623930 w 4806563"/>
                <a:gd name="connsiteY210" fmla="*/ 1638220 h 1952296"/>
                <a:gd name="connsiteX211" fmla="*/ 2588150 w 4806563"/>
                <a:gd name="connsiteY211" fmla="*/ 1658098 h 1952296"/>
                <a:gd name="connsiteX212" fmla="*/ 2564296 w 4806563"/>
                <a:gd name="connsiteY212" fmla="*/ 1689903 h 1952296"/>
                <a:gd name="connsiteX213" fmla="*/ 2544417 w 4806563"/>
                <a:gd name="connsiteY213" fmla="*/ 1701830 h 1952296"/>
                <a:gd name="connsiteX214" fmla="*/ 2552369 w 4806563"/>
                <a:gd name="connsiteY214" fmla="*/ 1725684 h 1952296"/>
                <a:gd name="connsiteX215" fmla="*/ 2548393 w 4806563"/>
                <a:gd name="connsiteY215" fmla="*/ 1757489 h 1952296"/>
                <a:gd name="connsiteX216" fmla="*/ 2544417 w 4806563"/>
                <a:gd name="connsiteY216" fmla="*/ 1769416 h 1952296"/>
                <a:gd name="connsiteX217" fmla="*/ 2532490 w 4806563"/>
                <a:gd name="connsiteY217" fmla="*/ 1813148 h 1952296"/>
                <a:gd name="connsiteX218" fmla="*/ 2528515 w 4806563"/>
                <a:gd name="connsiteY218" fmla="*/ 1837002 h 1952296"/>
                <a:gd name="connsiteX219" fmla="*/ 2532490 w 4806563"/>
                <a:gd name="connsiteY219" fmla="*/ 1848929 h 1952296"/>
                <a:gd name="connsiteX220" fmla="*/ 2536466 w 4806563"/>
                <a:gd name="connsiteY220" fmla="*/ 1904588 h 1952296"/>
                <a:gd name="connsiteX221" fmla="*/ 2544417 w 4806563"/>
                <a:gd name="connsiteY221" fmla="*/ 1916515 h 1952296"/>
                <a:gd name="connsiteX222" fmla="*/ 2552369 w 4806563"/>
                <a:gd name="connsiteY222" fmla="*/ 1948321 h 1952296"/>
                <a:gd name="connsiteX223" fmla="*/ 2508636 w 4806563"/>
                <a:gd name="connsiteY223" fmla="*/ 1944345 h 1952296"/>
                <a:gd name="connsiteX224" fmla="*/ 2452977 w 4806563"/>
                <a:gd name="connsiteY224" fmla="*/ 1932418 h 1952296"/>
                <a:gd name="connsiteX225" fmla="*/ 2433099 w 4806563"/>
                <a:gd name="connsiteY225" fmla="*/ 1928442 h 1952296"/>
                <a:gd name="connsiteX226" fmla="*/ 2405270 w 4806563"/>
                <a:gd name="connsiteY226" fmla="*/ 1920491 h 1952296"/>
                <a:gd name="connsiteX227" fmla="*/ 2381416 w 4806563"/>
                <a:gd name="connsiteY227" fmla="*/ 1904588 h 1952296"/>
                <a:gd name="connsiteX228" fmla="*/ 2357562 w 4806563"/>
                <a:gd name="connsiteY228" fmla="*/ 1900613 h 1952296"/>
                <a:gd name="connsiteX229" fmla="*/ 2345635 w 4806563"/>
                <a:gd name="connsiteY229" fmla="*/ 1896637 h 1952296"/>
                <a:gd name="connsiteX230" fmla="*/ 2341659 w 4806563"/>
                <a:gd name="connsiteY230" fmla="*/ 1884710 h 1952296"/>
                <a:gd name="connsiteX231" fmla="*/ 2333708 w 4806563"/>
                <a:gd name="connsiteY231" fmla="*/ 1872783 h 1952296"/>
                <a:gd name="connsiteX232" fmla="*/ 2325756 w 4806563"/>
                <a:gd name="connsiteY232" fmla="*/ 1833027 h 1952296"/>
                <a:gd name="connsiteX233" fmla="*/ 2313830 w 4806563"/>
                <a:gd name="connsiteY233" fmla="*/ 1773392 h 1952296"/>
                <a:gd name="connsiteX234" fmla="*/ 2301903 w 4806563"/>
                <a:gd name="connsiteY234" fmla="*/ 1749538 h 1952296"/>
                <a:gd name="connsiteX235" fmla="*/ 2266122 w 4806563"/>
                <a:gd name="connsiteY235" fmla="*/ 1733635 h 1952296"/>
                <a:gd name="connsiteX236" fmla="*/ 2250219 w 4806563"/>
                <a:gd name="connsiteY236" fmla="*/ 1701830 h 1952296"/>
                <a:gd name="connsiteX237" fmla="*/ 2242268 w 4806563"/>
                <a:gd name="connsiteY237" fmla="*/ 1670025 h 1952296"/>
                <a:gd name="connsiteX238" fmla="*/ 2226365 w 4806563"/>
                <a:gd name="connsiteY238" fmla="*/ 1654122 h 1952296"/>
                <a:gd name="connsiteX239" fmla="*/ 2218414 w 4806563"/>
                <a:gd name="connsiteY239" fmla="*/ 1626293 h 1952296"/>
                <a:gd name="connsiteX240" fmla="*/ 2214438 w 4806563"/>
                <a:gd name="connsiteY240" fmla="*/ 1614366 h 1952296"/>
                <a:gd name="connsiteX241" fmla="*/ 2202511 w 4806563"/>
                <a:gd name="connsiteY241" fmla="*/ 1578585 h 1952296"/>
                <a:gd name="connsiteX242" fmla="*/ 2198536 w 4806563"/>
                <a:gd name="connsiteY242" fmla="*/ 1562682 h 1952296"/>
                <a:gd name="connsiteX243" fmla="*/ 2190584 w 4806563"/>
                <a:gd name="connsiteY243" fmla="*/ 1550755 h 1952296"/>
                <a:gd name="connsiteX244" fmla="*/ 2186609 w 4806563"/>
                <a:gd name="connsiteY244" fmla="*/ 1538828 h 1952296"/>
                <a:gd name="connsiteX245" fmla="*/ 2178657 w 4806563"/>
                <a:gd name="connsiteY245" fmla="*/ 1530877 h 1952296"/>
                <a:gd name="connsiteX246" fmla="*/ 2166730 w 4806563"/>
                <a:gd name="connsiteY246" fmla="*/ 1491121 h 1952296"/>
                <a:gd name="connsiteX247" fmla="*/ 2154803 w 4806563"/>
                <a:gd name="connsiteY247" fmla="*/ 1487145 h 1952296"/>
                <a:gd name="connsiteX248" fmla="*/ 2146852 w 4806563"/>
                <a:gd name="connsiteY248" fmla="*/ 1475218 h 1952296"/>
                <a:gd name="connsiteX249" fmla="*/ 2119023 w 4806563"/>
                <a:gd name="connsiteY249" fmla="*/ 1443413 h 1952296"/>
                <a:gd name="connsiteX250" fmla="*/ 2095169 w 4806563"/>
                <a:gd name="connsiteY250" fmla="*/ 1435461 h 1952296"/>
                <a:gd name="connsiteX251" fmla="*/ 2035534 w 4806563"/>
                <a:gd name="connsiteY251" fmla="*/ 1431486 h 1952296"/>
                <a:gd name="connsiteX252" fmla="*/ 2023607 w 4806563"/>
                <a:gd name="connsiteY252" fmla="*/ 1427510 h 1952296"/>
                <a:gd name="connsiteX253" fmla="*/ 2011680 w 4806563"/>
                <a:gd name="connsiteY253" fmla="*/ 1423534 h 1952296"/>
                <a:gd name="connsiteX254" fmla="*/ 1963972 w 4806563"/>
                <a:gd name="connsiteY254" fmla="*/ 1411608 h 1952296"/>
                <a:gd name="connsiteX255" fmla="*/ 1940118 w 4806563"/>
                <a:gd name="connsiteY255" fmla="*/ 1427510 h 1952296"/>
                <a:gd name="connsiteX256" fmla="*/ 1924216 w 4806563"/>
                <a:gd name="connsiteY256" fmla="*/ 1463291 h 1952296"/>
                <a:gd name="connsiteX257" fmla="*/ 1912289 w 4806563"/>
                <a:gd name="connsiteY257" fmla="*/ 1467267 h 1952296"/>
                <a:gd name="connsiteX258" fmla="*/ 1908313 w 4806563"/>
                <a:gd name="connsiteY258" fmla="*/ 1479194 h 1952296"/>
                <a:gd name="connsiteX259" fmla="*/ 1896386 w 4806563"/>
                <a:gd name="connsiteY259" fmla="*/ 1510999 h 1952296"/>
                <a:gd name="connsiteX260" fmla="*/ 1876508 w 4806563"/>
                <a:gd name="connsiteY260" fmla="*/ 1514974 h 1952296"/>
                <a:gd name="connsiteX261" fmla="*/ 1852654 w 4806563"/>
                <a:gd name="connsiteY261" fmla="*/ 1507023 h 1952296"/>
                <a:gd name="connsiteX262" fmla="*/ 1832776 w 4806563"/>
                <a:gd name="connsiteY262" fmla="*/ 1503048 h 1952296"/>
                <a:gd name="connsiteX263" fmla="*/ 1808922 w 4806563"/>
                <a:gd name="connsiteY263" fmla="*/ 1491121 h 1952296"/>
                <a:gd name="connsiteX264" fmla="*/ 1796995 w 4806563"/>
                <a:gd name="connsiteY264" fmla="*/ 1487145 h 1952296"/>
                <a:gd name="connsiteX265" fmla="*/ 1785068 w 4806563"/>
                <a:gd name="connsiteY265" fmla="*/ 1479194 h 1952296"/>
                <a:gd name="connsiteX266" fmla="*/ 1773141 w 4806563"/>
                <a:gd name="connsiteY266" fmla="*/ 1475218 h 1952296"/>
                <a:gd name="connsiteX267" fmla="*/ 1761214 w 4806563"/>
                <a:gd name="connsiteY267" fmla="*/ 1463291 h 1952296"/>
                <a:gd name="connsiteX268" fmla="*/ 1741336 w 4806563"/>
                <a:gd name="connsiteY268" fmla="*/ 1443413 h 1952296"/>
                <a:gd name="connsiteX269" fmla="*/ 1733384 w 4806563"/>
                <a:gd name="connsiteY269" fmla="*/ 1419559 h 1952296"/>
                <a:gd name="connsiteX270" fmla="*/ 1725433 w 4806563"/>
                <a:gd name="connsiteY270" fmla="*/ 1407632 h 1952296"/>
                <a:gd name="connsiteX271" fmla="*/ 1721457 w 4806563"/>
                <a:gd name="connsiteY271" fmla="*/ 1363900 h 1952296"/>
                <a:gd name="connsiteX272" fmla="*/ 1717482 w 4806563"/>
                <a:gd name="connsiteY272" fmla="*/ 1351973 h 1952296"/>
                <a:gd name="connsiteX273" fmla="*/ 1709530 w 4806563"/>
                <a:gd name="connsiteY273" fmla="*/ 1328119 h 1952296"/>
                <a:gd name="connsiteX274" fmla="*/ 1693628 w 4806563"/>
                <a:gd name="connsiteY274" fmla="*/ 1304265 h 1952296"/>
                <a:gd name="connsiteX275" fmla="*/ 1689652 w 4806563"/>
                <a:gd name="connsiteY275" fmla="*/ 1292338 h 1952296"/>
                <a:gd name="connsiteX276" fmla="*/ 1677725 w 4806563"/>
                <a:gd name="connsiteY276" fmla="*/ 1284387 h 1952296"/>
                <a:gd name="connsiteX277" fmla="*/ 1669774 w 4806563"/>
                <a:gd name="connsiteY277" fmla="*/ 1276435 h 1952296"/>
                <a:gd name="connsiteX278" fmla="*/ 1657847 w 4806563"/>
                <a:gd name="connsiteY278" fmla="*/ 1272460 h 1952296"/>
                <a:gd name="connsiteX279" fmla="*/ 1645920 w 4806563"/>
                <a:gd name="connsiteY279" fmla="*/ 1252581 h 1952296"/>
                <a:gd name="connsiteX280" fmla="*/ 1622066 w 4806563"/>
                <a:gd name="connsiteY280" fmla="*/ 1236679 h 1952296"/>
                <a:gd name="connsiteX281" fmla="*/ 1614115 w 4806563"/>
                <a:gd name="connsiteY281" fmla="*/ 1224752 h 1952296"/>
                <a:gd name="connsiteX282" fmla="*/ 1598212 w 4806563"/>
                <a:gd name="connsiteY282" fmla="*/ 1192947 h 1952296"/>
                <a:gd name="connsiteX283" fmla="*/ 1578334 w 4806563"/>
                <a:gd name="connsiteY283" fmla="*/ 1173068 h 1952296"/>
                <a:gd name="connsiteX284" fmla="*/ 1566407 w 4806563"/>
                <a:gd name="connsiteY284" fmla="*/ 1169093 h 1952296"/>
                <a:gd name="connsiteX285" fmla="*/ 1554480 w 4806563"/>
                <a:gd name="connsiteY285" fmla="*/ 1149214 h 1952296"/>
                <a:gd name="connsiteX286" fmla="*/ 1538577 w 4806563"/>
                <a:gd name="connsiteY286" fmla="*/ 1117409 h 1952296"/>
                <a:gd name="connsiteX287" fmla="*/ 1339795 w 4806563"/>
                <a:gd name="connsiteY287" fmla="*/ 1101507 h 1952296"/>
                <a:gd name="connsiteX288" fmla="*/ 1339795 w 4806563"/>
                <a:gd name="connsiteY288" fmla="*/ 1165117 h 1952296"/>
                <a:gd name="connsiteX289" fmla="*/ 1037645 w 4806563"/>
                <a:gd name="connsiteY289" fmla="*/ 1129336 h 1952296"/>
                <a:gd name="connsiteX290" fmla="*/ 644056 w 4806563"/>
                <a:gd name="connsiteY290" fmla="*/ 890797 h 1952296"/>
                <a:gd name="connsiteX291" fmla="*/ 659958 w 4806563"/>
                <a:gd name="connsiteY291" fmla="*/ 870919 h 1952296"/>
                <a:gd name="connsiteX292" fmla="*/ 397565 w 4806563"/>
                <a:gd name="connsiteY292" fmla="*/ 835138 h 1952296"/>
                <a:gd name="connsiteX293" fmla="*/ 401541 w 4806563"/>
                <a:gd name="connsiteY293" fmla="*/ 823211 h 1952296"/>
                <a:gd name="connsiteX294" fmla="*/ 405516 w 4806563"/>
                <a:gd name="connsiteY294" fmla="*/ 803333 h 1952296"/>
                <a:gd name="connsiteX295" fmla="*/ 401541 w 4806563"/>
                <a:gd name="connsiteY295" fmla="*/ 787430 h 1952296"/>
                <a:gd name="connsiteX296" fmla="*/ 397565 w 4806563"/>
                <a:gd name="connsiteY296" fmla="*/ 755625 h 1952296"/>
                <a:gd name="connsiteX297" fmla="*/ 389614 w 4806563"/>
                <a:gd name="connsiteY297" fmla="*/ 731771 h 1952296"/>
                <a:gd name="connsiteX298" fmla="*/ 381663 w 4806563"/>
                <a:gd name="connsiteY298" fmla="*/ 719844 h 1952296"/>
                <a:gd name="connsiteX299" fmla="*/ 353833 w 4806563"/>
                <a:gd name="connsiteY299" fmla="*/ 688039 h 1952296"/>
                <a:gd name="connsiteX300" fmla="*/ 341906 w 4806563"/>
                <a:gd name="connsiteY300" fmla="*/ 684063 h 1952296"/>
                <a:gd name="connsiteX301" fmla="*/ 329979 w 4806563"/>
                <a:gd name="connsiteY301" fmla="*/ 692014 h 1952296"/>
                <a:gd name="connsiteX302" fmla="*/ 294198 w 4806563"/>
                <a:gd name="connsiteY302" fmla="*/ 688039 h 1952296"/>
                <a:gd name="connsiteX303" fmla="*/ 302150 w 4806563"/>
                <a:gd name="connsiteY303" fmla="*/ 680088 h 1952296"/>
                <a:gd name="connsiteX304" fmla="*/ 290223 w 4806563"/>
                <a:gd name="connsiteY304" fmla="*/ 656234 h 1952296"/>
                <a:gd name="connsiteX305" fmla="*/ 250466 w 4806563"/>
                <a:gd name="connsiteY305" fmla="*/ 644307 h 1952296"/>
                <a:gd name="connsiteX306" fmla="*/ 234563 w 4806563"/>
                <a:gd name="connsiteY306" fmla="*/ 628404 h 1952296"/>
                <a:gd name="connsiteX307" fmla="*/ 222636 w 4806563"/>
                <a:gd name="connsiteY307" fmla="*/ 604550 h 1952296"/>
                <a:gd name="connsiteX308" fmla="*/ 202758 w 4806563"/>
                <a:gd name="connsiteY308" fmla="*/ 572745 h 1952296"/>
                <a:gd name="connsiteX309" fmla="*/ 174929 w 4806563"/>
                <a:gd name="connsiteY309" fmla="*/ 564794 h 1952296"/>
                <a:gd name="connsiteX310" fmla="*/ 143123 w 4806563"/>
                <a:gd name="connsiteY310" fmla="*/ 556842 h 1952296"/>
                <a:gd name="connsiteX311" fmla="*/ 119270 w 4806563"/>
                <a:gd name="connsiteY311" fmla="*/ 548891 h 1952296"/>
                <a:gd name="connsiteX312" fmla="*/ 107343 w 4806563"/>
                <a:gd name="connsiteY312" fmla="*/ 540940 h 1952296"/>
                <a:gd name="connsiteX313" fmla="*/ 95416 w 4806563"/>
                <a:gd name="connsiteY313" fmla="*/ 536964 h 1952296"/>
                <a:gd name="connsiteX314" fmla="*/ 91440 w 4806563"/>
                <a:gd name="connsiteY314" fmla="*/ 501183 h 1952296"/>
                <a:gd name="connsiteX315" fmla="*/ 95416 w 4806563"/>
                <a:gd name="connsiteY315" fmla="*/ 489256 h 1952296"/>
                <a:gd name="connsiteX316" fmla="*/ 99391 w 4806563"/>
                <a:gd name="connsiteY316" fmla="*/ 469378 h 1952296"/>
                <a:gd name="connsiteX317" fmla="*/ 103367 w 4806563"/>
                <a:gd name="connsiteY317" fmla="*/ 453475 h 1952296"/>
                <a:gd name="connsiteX318" fmla="*/ 95416 w 4806563"/>
                <a:gd name="connsiteY318" fmla="*/ 429621 h 1952296"/>
                <a:gd name="connsiteX319" fmla="*/ 79513 w 4806563"/>
                <a:gd name="connsiteY319" fmla="*/ 397816 h 1952296"/>
                <a:gd name="connsiteX320" fmla="*/ 67586 w 4806563"/>
                <a:gd name="connsiteY320" fmla="*/ 389865 h 1952296"/>
                <a:gd name="connsiteX321" fmla="*/ 59635 w 4806563"/>
                <a:gd name="connsiteY321" fmla="*/ 362035 h 1952296"/>
                <a:gd name="connsiteX322" fmla="*/ 51683 w 4806563"/>
                <a:gd name="connsiteY322" fmla="*/ 354084 h 1952296"/>
                <a:gd name="connsiteX323" fmla="*/ 43732 w 4806563"/>
                <a:gd name="connsiteY323" fmla="*/ 310352 h 1952296"/>
                <a:gd name="connsiteX324" fmla="*/ 39756 w 4806563"/>
                <a:gd name="connsiteY324" fmla="*/ 282522 h 1952296"/>
                <a:gd name="connsiteX325" fmla="*/ 27830 w 4806563"/>
                <a:gd name="connsiteY325" fmla="*/ 274571 h 1952296"/>
                <a:gd name="connsiteX326" fmla="*/ 23854 w 4806563"/>
                <a:gd name="connsiteY326" fmla="*/ 262644 h 1952296"/>
                <a:gd name="connsiteX327" fmla="*/ 19878 w 4806563"/>
                <a:gd name="connsiteY327" fmla="*/ 238790 h 1952296"/>
                <a:gd name="connsiteX328" fmla="*/ 23854 w 4806563"/>
                <a:gd name="connsiteY328" fmla="*/ 226863 h 1952296"/>
                <a:gd name="connsiteX329" fmla="*/ 27830 w 4806563"/>
                <a:gd name="connsiteY329" fmla="*/ 210961 h 1952296"/>
                <a:gd name="connsiteX330" fmla="*/ 39756 w 4806563"/>
                <a:gd name="connsiteY330" fmla="*/ 187107 h 1952296"/>
                <a:gd name="connsiteX331" fmla="*/ 31805 w 4806563"/>
                <a:gd name="connsiteY331" fmla="*/ 175180 h 1952296"/>
                <a:gd name="connsiteX332" fmla="*/ 19878 w 4806563"/>
                <a:gd name="connsiteY332" fmla="*/ 167228 h 1952296"/>
                <a:gd name="connsiteX333" fmla="*/ 11927 w 4806563"/>
                <a:gd name="connsiteY333" fmla="*/ 143374 h 1952296"/>
                <a:gd name="connsiteX334" fmla="*/ 0 w 4806563"/>
                <a:gd name="connsiteY334" fmla="*/ 111569 h 1952296"/>
                <a:gd name="connsiteX335" fmla="*/ 11927 w 4806563"/>
                <a:gd name="connsiteY335" fmla="*/ 95667 h 1952296"/>
                <a:gd name="connsiteX336" fmla="*/ 35781 w 4806563"/>
                <a:gd name="connsiteY336" fmla="*/ 71813 h 1952296"/>
                <a:gd name="connsiteX337" fmla="*/ 47708 w 4806563"/>
                <a:gd name="connsiteY337" fmla="*/ 67837 h 1952296"/>
                <a:gd name="connsiteX338" fmla="*/ 87464 w 4806563"/>
                <a:gd name="connsiteY338" fmla="*/ 43983 h 1952296"/>
                <a:gd name="connsiteX339" fmla="*/ 111318 w 4806563"/>
                <a:gd name="connsiteY339" fmla="*/ 36032 h 1952296"/>
                <a:gd name="connsiteX340" fmla="*/ 127221 w 4806563"/>
                <a:gd name="connsiteY340" fmla="*/ 32056 h 1952296"/>
                <a:gd name="connsiteX341" fmla="*/ 139148 w 4806563"/>
                <a:gd name="connsiteY341" fmla="*/ 28081 h 1952296"/>
                <a:gd name="connsiteX342" fmla="*/ 159026 w 4806563"/>
                <a:gd name="connsiteY342" fmla="*/ 24105 h 1952296"/>
                <a:gd name="connsiteX343" fmla="*/ 167535 w 4806563"/>
                <a:gd name="connsiteY343" fmla="*/ 19851 h 1952296"/>
                <a:gd name="connsiteX0" fmla="*/ 167535 w 4806563"/>
                <a:gd name="connsiteY0" fmla="*/ 19851 h 1952296"/>
                <a:gd name="connsiteX1" fmla="*/ 518800 w 4806563"/>
                <a:gd name="connsiteY1" fmla="*/ 13057 h 1952296"/>
                <a:gd name="connsiteX2" fmla="*/ 1625774 w 4806563"/>
                <a:gd name="connsiteY2" fmla="*/ 447069 h 1952296"/>
                <a:gd name="connsiteX3" fmla="*/ 2124537 w 4806563"/>
                <a:gd name="connsiteY3" fmla="*/ 411947 h 1952296"/>
                <a:gd name="connsiteX4" fmla="*/ 2361112 w 4806563"/>
                <a:gd name="connsiteY4" fmla="*/ 821254 h 1952296"/>
                <a:gd name="connsiteX5" fmla="*/ 3469173 w 4806563"/>
                <a:gd name="connsiteY5" fmla="*/ 964498 h 1952296"/>
                <a:gd name="connsiteX6" fmla="*/ 3469173 w 4806563"/>
                <a:gd name="connsiteY6" fmla="*/ 698064 h 1952296"/>
                <a:gd name="connsiteX7" fmla="*/ 4047214 w 4806563"/>
                <a:gd name="connsiteY7" fmla="*/ 624428 h 1952296"/>
                <a:gd name="connsiteX8" fmla="*/ 4806563 w 4806563"/>
                <a:gd name="connsiteY8" fmla="*/ 572745 h 1952296"/>
                <a:gd name="connsiteX9" fmla="*/ 4802588 w 4806563"/>
                <a:gd name="connsiteY9" fmla="*/ 584672 h 1952296"/>
                <a:gd name="connsiteX10" fmla="*/ 4794636 w 4806563"/>
                <a:gd name="connsiteY10" fmla="*/ 592623 h 1952296"/>
                <a:gd name="connsiteX11" fmla="*/ 4770783 w 4806563"/>
                <a:gd name="connsiteY11" fmla="*/ 600574 h 1952296"/>
                <a:gd name="connsiteX12" fmla="*/ 4762831 w 4806563"/>
                <a:gd name="connsiteY12" fmla="*/ 608526 h 1952296"/>
                <a:gd name="connsiteX13" fmla="*/ 4742953 w 4806563"/>
                <a:gd name="connsiteY13" fmla="*/ 620453 h 1952296"/>
                <a:gd name="connsiteX14" fmla="*/ 4731026 w 4806563"/>
                <a:gd name="connsiteY14" fmla="*/ 624428 h 1952296"/>
                <a:gd name="connsiteX15" fmla="*/ 4723075 w 4806563"/>
                <a:gd name="connsiteY15" fmla="*/ 636355 h 1952296"/>
                <a:gd name="connsiteX16" fmla="*/ 4711148 w 4806563"/>
                <a:gd name="connsiteY16" fmla="*/ 648282 h 1952296"/>
                <a:gd name="connsiteX17" fmla="*/ 4691270 w 4806563"/>
                <a:gd name="connsiteY17" fmla="*/ 668161 h 1952296"/>
                <a:gd name="connsiteX18" fmla="*/ 4683318 w 4806563"/>
                <a:gd name="connsiteY18" fmla="*/ 692014 h 1952296"/>
                <a:gd name="connsiteX19" fmla="*/ 4667416 w 4806563"/>
                <a:gd name="connsiteY19" fmla="*/ 711893 h 1952296"/>
                <a:gd name="connsiteX20" fmla="*/ 4663440 w 4806563"/>
                <a:gd name="connsiteY20" fmla="*/ 723820 h 1952296"/>
                <a:gd name="connsiteX21" fmla="*/ 4611756 w 4806563"/>
                <a:gd name="connsiteY21" fmla="*/ 731771 h 1952296"/>
                <a:gd name="connsiteX22" fmla="*/ 4583927 w 4806563"/>
                <a:gd name="connsiteY22" fmla="*/ 743698 h 1952296"/>
                <a:gd name="connsiteX23" fmla="*/ 4575976 w 4806563"/>
                <a:gd name="connsiteY23" fmla="*/ 755625 h 1952296"/>
                <a:gd name="connsiteX24" fmla="*/ 4564049 w 4806563"/>
                <a:gd name="connsiteY24" fmla="*/ 795381 h 1952296"/>
                <a:gd name="connsiteX25" fmla="*/ 4552122 w 4806563"/>
                <a:gd name="connsiteY25" fmla="*/ 823211 h 1952296"/>
                <a:gd name="connsiteX26" fmla="*/ 4544170 w 4806563"/>
                <a:gd name="connsiteY26" fmla="*/ 831162 h 1952296"/>
                <a:gd name="connsiteX27" fmla="*/ 4528268 w 4806563"/>
                <a:gd name="connsiteY27" fmla="*/ 855016 h 1952296"/>
                <a:gd name="connsiteX28" fmla="*/ 4516341 w 4806563"/>
                <a:gd name="connsiteY28" fmla="*/ 858992 h 1952296"/>
                <a:gd name="connsiteX29" fmla="*/ 4508390 w 4806563"/>
                <a:gd name="connsiteY29" fmla="*/ 870919 h 1952296"/>
                <a:gd name="connsiteX30" fmla="*/ 4488511 w 4806563"/>
                <a:gd name="connsiteY30" fmla="*/ 886821 h 1952296"/>
                <a:gd name="connsiteX31" fmla="*/ 4480560 w 4806563"/>
                <a:gd name="connsiteY31" fmla="*/ 898748 h 1952296"/>
                <a:gd name="connsiteX32" fmla="*/ 4460682 w 4806563"/>
                <a:gd name="connsiteY32" fmla="*/ 914651 h 1952296"/>
                <a:gd name="connsiteX33" fmla="*/ 4436828 w 4806563"/>
                <a:gd name="connsiteY33" fmla="*/ 946456 h 1952296"/>
                <a:gd name="connsiteX34" fmla="*/ 4412974 w 4806563"/>
                <a:gd name="connsiteY34" fmla="*/ 954408 h 1952296"/>
                <a:gd name="connsiteX35" fmla="*/ 4401047 w 4806563"/>
                <a:gd name="connsiteY35" fmla="*/ 978261 h 1952296"/>
                <a:gd name="connsiteX36" fmla="*/ 4393096 w 4806563"/>
                <a:gd name="connsiteY36" fmla="*/ 990188 h 1952296"/>
                <a:gd name="connsiteX37" fmla="*/ 4385144 w 4806563"/>
                <a:gd name="connsiteY37" fmla="*/ 998140 h 1952296"/>
                <a:gd name="connsiteX38" fmla="*/ 4381169 w 4806563"/>
                <a:gd name="connsiteY38" fmla="*/ 1010067 h 1952296"/>
                <a:gd name="connsiteX39" fmla="*/ 4373217 w 4806563"/>
                <a:gd name="connsiteY39" fmla="*/ 1021994 h 1952296"/>
                <a:gd name="connsiteX40" fmla="*/ 4369242 w 4806563"/>
                <a:gd name="connsiteY40" fmla="*/ 1033921 h 1952296"/>
                <a:gd name="connsiteX41" fmla="*/ 4361290 w 4806563"/>
                <a:gd name="connsiteY41" fmla="*/ 1057774 h 1952296"/>
                <a:gd name="connsiteX42" fmla="*/ 4349363 w 4806563"/>
                <a:gd name="connsiteY42" fmla="*/ 1161141 h 1952296"/>
                <a:gd name="connsiteX43" fmla="*/ 4357315 w 4806563"/>
                <a:gd name="connsiteY43" fmla="*/ 1216801 h 1952296"/>
                <a:gd name="connsiteX44" fmla="*/ 4361290 w 4806563"/>
                <a:gd name="connsiteY44" fmla="*/ 1236679 h 1952296"/>
                <a:gd name="connsiteX45" fmla="*/ 4373217 w 4806563"/>
                <a:gd name="connsiteY45" fmla="*/ 1264508 h 1952296"/>
                <a:gd name="connsiteX46" fmla="*/ 4377193 w 4806563"/>
                <a:gd name="connsiteY46" fmla="*/ 1276435 h 1952296"/>
                <a:gd name="connsiteX47" fmla="*/ 4389120 w 4806563"/>
                <a:gd name="connsiteY47" fmla="*/ 1312216 h 1952296"/>
                <a:gd name="connsiteX48" fmla="*/ 4401047 w 4806563"/>
                <a:gd name="connsiteY48" fmla="*/ 1332094 h 1952296"/>
                <a:gd name="connsiteX49" fmla="*/ 4412974 w 4806563"/>
                <a:gd name="connsiteY49" fmla="*/ 1355948 h 1952296"/>
                <a:gd name="connsiteX50" fmla="*/ 4428876 w 4806563"/>
                <a:gd name="connsiteY50" fmla="*/ 1379802 h 1952296"/>
                <a:gd name="connsiteX51" fmla="*/ 4432852 w 4806563"/>
                <a:gd name="connsiteY51" fmla="*/ 1391729 h 1952296"/>
                <a:gd name="connsiteX52" fmla="*/ 4456706 w 4806563"/>
                <a:gd name="connsiteY52" fmla="*/ 1415583 h 1952296"/>
                <a:gd name="connsiteX53" fmla="*/ 4464657 w 4806563"/>
                <a:gd name="connsiteY53" fmla="*/ 1427510 h 1952296"/>
                <a:gd name="connsiteX54" fmla="*/ 4484536 w 4806563"/>
                <a:gd name="connsiteY54" fmla="*/ 1447388 h 1952296"/>
                <a:gd name="connsiteX55" fmla="*/ 4492487 w 4806563"/>
                <a:gd name="connsiteY55" fmla="*/ 1459315 h 1952296"/>
                <a:gd name="connsiteX56" fmla="*/ 4512365 w 4806563"/>
                <a:gd name="connsiteY56" fmla="*/ 1475218 h 1952296"/>
                <a:gd name="connsiteX57" fmla="*/ 4508390 w 4806563"/>
                <a:gd name="connsiteY57" fmla="*/ 1487145 h 1952296"/>
                <a:gd name="connsiteX58" fmla="*/ 4512365 w 4806563"/>
                <a:gd name="connsiteY58" fmla="*/ 1530877 h 1952296"/>
                <a:gd name="connsiteX59" fmla="*/ 4532243 w 4806563"/>
                <a:gd name="connsiteY59" fmla="*/ 1546780 h 1952296"/>
                <a:gd name="connsiteX60" fmla="*/ 4544170 w 4806563"/>
                <a:gd name="connsiteY60" fmla="*/ 1554731 h 1952296"/>
                <a:gd name="connsiteX61" fmla="*/ 4548146 w 4806563"/>
                <a:gd name="connsiteY61" fmla="*/ 1566658 h 1952296"/>
                <a:gd name="connsiteX62" fmla="*/ 4560073 w 4806563"/>
                <a:gd name="connsiteY62" fmla="*/ 1574609 h 1952296"/>
                <a:gd name="connsiteX63" fmla="*/ 4583927 w 4806563"/>
                <a:gd name="connsiteY63" fmla="*/ 1602439 h 1952296"/>
                <a:gd name="connsiteX64" fmla="*/ 4591878 w 4806563"/>
                <a:gd name="connsiteY64" fmla="*/ 1630268 h 1952296"/>
                <a:gd name="connsiteX65" fmla="*/ 4611756 w 4806563"/>
                <a:gd name="connsiteY65" fmla="*/ 1650147 h 1952296"/>
                <a:gd name="connsiteX66" fmla="*/ 4615732 w 4806563"/>
                <a:gd name="connsiteY66" fmla="*/ 1709781 h 1952296"/>
                <a:gd name="connsiteX67" fmla="*/ 4611756 w 4806563"/>
                <a:gd name="connsiteY67" fmla="*/ 1777368 h 1952296"/>
                <a:gd name="connsiteX68" fmla="*/ 4611756 w 4806563"/>
                <a:gd name="connsiteY68" fmla="*/ 1825075 h 1952296"/>
                <a:gd name="connsiteX69" fmla="*/ 4599830 w 4806563"/>
                <a:gd name="connsiteY69" fmla="*/ 1876759 h 1952296"/>
                <a:gd name="connsiteX70" fmla="*/ 4595854 w 4806563"/>
                <a:gd name="connsiteY70" fmla="*/ 1900613 h 1952296"/>
                <a:gd name="connsiteX71" fmla="*/ 4583927 w 4806563"/>
                <a:gd name="connsiteY71" fmla="*/ 1904588 h 1952296"/>
                <a:gd name="connsiteX72" fmla="*/ 4564049 w 4806563"/>
                <a:gd name="connsiteY72" fmla="*/ 1920491 h 1952296"/>
                <a:gd name="connsiteX73" fmla="*/ 4536219 w 4806563"/>
                <a:gd name="connsiteY73" fmla="*/ 1924467 h 1952296"/>
                <a:gd name="connsiteX74" fmla="*/ 4524292 w 4806563"/>
                <a:gd name="connsiteY74" fmla="*/ 1920491 h 1952296"/>
                <a:gd name="connsiteX75" fmla="*/ 4520316 w 4806563"/>
                <a:gd name="connsiteY75" fmla="*/ 1908564 h 1952296"/>
                <a:gd name="connsiteX76" fmla="*/ 4504414 w 4806563"/>
                <a:gd name="connsiteY76" fmla="*/ 1884710 h 1952296"/>
                <a:gd name="connsiteX77" fmla="*/ 4496463 w 4806563"/>
                <a:gd name="connsiteY77" fmla="*/ 1856881 h 1952296"/>
                <a:gd name="connsiteX78" fmla="*/ 4488511 w 4806563"/>
                <a:gd name="connsiteY78" fmla="*/ 1848929 h 1952296"/>
                <a:gd name="connsiteX79" fmla="*/ 4476584 w 4806563"/>
                <a:gd name="connsiteY79" fmla="*/ 1844954 h 1952296"/>
                <a:gd name="connsiteX80" fmla="*/ 4452730 w 4806563"/>
                <a:gd name="connsiteY80" fmla="*/ 1837002 h 1952296"/>
                <a:gd name="connsiteX81" fmla="*/ 4428876 w 4806563"/>
                <a:gd name="connsiteY81" fmla="*/ 1833027 h 1952296"/>
                <a:gd name="connsiteX82" fmla="*/ 4420925 w 4806563"/>
                <a:gd name="connsiteY82" fmla="*/ 1809173 h 1952296"/>
                <a:gd name="connsiteX83" fmla="*/ 4412974 w 4806563"/>
                <a:gd name="connsiteY83" fmla="*/ 1773392 h 1952296"/>
                <a:gd name="connsiteX84" fmla="*/ 4389120 w 4806563"/>
                <a:gd name="connsiteY84" fmla="*/ 1769416 h 1952296"/>
                <a:gd name="connsiteX85" fmla="*/ 4377193 w 4806563"/>
                <a:gd name="connsiteY85" fmla="*/ 1765441 h 1952296"/>
                <a:gd name="connsiteX86" fmla="*/ 4369242 w 4806563"/>
                <a:gd name="connsiteY86" fmla="*/ 1757489 h 1952296"/>
                <a:gd name="connsiteX87" fmla="*/ 4357315 w 4806563"/>
                <a:gd name="connsiteY87" fmla="*/ 1749538 h 1952296"/>
                <a:gd name="connsiteX88" fmla="*/ 4353339 w 4806563"/>
                <a:gd name="connsiteY88" fmla="*/ 1737611 h 1952296"/>
                <a:gd name="connsiteX89" fmla="*/ 4341412 w 4806563"/>
                <a:gd name="connsiteY89" fmla="*/ 1729660 h 1952296"/>
                <a:gd name="connsiteX90" fmla="*/ 4325510 w 4806563"/>
                <a:gd name="connsiteY90" fmla="*/ 1705806 h 1952296"/>
                <a:gd name="connsiteX91" fmla="*/ 4317558 w 4806563"/>
                <a:gd name="connsiteY91" fmla="*/ 1697854 h 1952296"/>
                <a:gd name="connsiteX92" fmla="*/ 4309607 w 4806563"/>
                <a:gd name="connsiteY92" fmla="*/ 1674001 h 1952296"/>
                <a:gd name="connsiteX93" fmla="*/ 4301656 w 4806563"/>
                <a:gd name="connsiteY93" fmla="*/ 1662074 h 1952296"/>
                <a:gd name="connsiteX94" fmla="*/ 4293704 w 4806563"/>
                <a:gd name="connsiteY94" fmla="*/ 1654122 h 1952296"/>
                <a:gd name="connsiteX95" fmla="*/ 4297680 w 4806563"/>
                <a:gd name="connsiteY95" fmla="*/ 1642195 h 1952296"/>
                <a:gd name="connsiteX96" fmla="*/ 4309607 w 4806563"/>
                <a:gd name="connsiteY96" fmla="*/ 1634244 h 1952296"/>
                <a:gd name="connsiteX97" fmla="*/ 4321534 w 4806563"/>
                <a:gd name="connsiteY97" fmla="*/ 1610390 h 1952296"/>
                <a:gd name="connsiteX98" fmla="*/ 4317558 w 4806563"/>
                <a:gd name="connsiteY98" fmla="*/ 1598463 h 1952296"/>
                <a:gd name="connsiteX99" fmla="*/ 4297680 w 4806563"/>
                <a:gd name="connsiteY99" fmla="*/ 1602439 h 1952296"/>
                <a:gd name="connsiteX100" fmla="*/ 4285753 w 4806563"/>
                <a:gd name="connsiteY100" fmla="*/ 1606414 h 1952296"/>
                <a:gd name="connsiteX101" fmla="*/ 4281777 w 4806563"/>
                <a:gd name="connsiteY101" fmla="*/ 1622317 h 1952296"/>
                <a:gd name="connsiteX102" fmla="*/ 4277802 w 4806563"/>
                <a:gd name="connsiteY102" fmla="*/ 1570634 h 1952296"/>
                <a:gd name="connsiteX103" fmla="*/ 4277802 w 4806563"/>
                <a:gd name="connsiteY103" fmla="*/ 1510999 h 1952296"/>
                <a:gd name="connsiteX104" fmla="*/ 4269850 w 4806563"/>
                <a:gd name="connsiteY104" fmla="*/ 1503048 h 1952296"/>
                <a:gd name="connsiteX105" fmla="*/ 4265875 w 4806563"/>
                <a:gd name="connsiteY105" fmla="*/ 1455340 h 1952296"/>
                <a:gd name="connsiteX106" fmla="*/ 4261899 w 4806563"/>
                <a:gd name="connsiteY106" fmla="*/ 1443413 h 1952296"/>
                <a:gd name="connsiteX107" fmla="*/ 4253948 w 4806563"/>
                <a:gd name="connsiteY107" fmla="*/ 1435461 h 1952296"/>
                <a:gd name="connsiteX108" fmla="*/ 4234070 w 4806563"/>
                <a:gd name="connsiteY108" fmla="*/ 1431486 h 1952296"/>
                <a:gd name="connsiteX109" fmla="*/ 4222143 w 4806563"/>
                <a:gd name="connsiteY109" fmla="*/ 1423534 h 1952296"/>
                <a:gd name="connsiteX110" fmla="*/ 4182386 w 4806563"/>
                <a:gd name="connsiteY110" fmla="*/ 1391729 h 1952296"/>
                <a:gd name="connsiteX111" fmla="*/ 4162508 w 4806563"/>
                <a:gd name="connsiteY111" fmla="*/ 1371851 h 1952296"/>
                <a:gd name="connsiteX112" fmla="*/ 4138654 w 4806563"/>
                <a:gd name="connsiteY112" fmla="*/ 1363900 h 1952296"/>
                <a:gd name="connsiteX113" fmla="*/ 4118776 w 4806563"/>
                <a:gd name="connsiteY113" fmla="*/ 1344021 h 1952296"/>
                <a:gd name="connsiteX114" fmla="*/ 4106849 w 4806563"/>
                <a:gd name="connsiteY114" fmla="*/ 1336070 h 1952296"/>
                <a:gd name="connsiteX115" fmla="*/ 4086970 w 4806563"/>
                <a:gd name="connsiteY115" fmla="*/ 1324143 h 1952296"/>
                <a:gd name="connsiteX116" fmla="*/ 4063116 w 4806563"/>
                <a:gd name="connsiteY116" fmla="*/ 1332094 h 1952296"/>
                <a:gd name="connsiteX117" fmla="*/ 4047214 w 4806563"/>
                <a:gd name="connsiteY117" fmla="*/ 1355948 h 1952296"/>
                <a:gd name="connsiteX118" fmla="*/ 4039263 w 4806563"/>
                <a:gd name="connsiteY118" fmla="*/ 1363900 h 1952296"/>
                <a:gd name="connsiteX119" fmla="*/ 4031311 w 4806563"/>
                <a:gd name="connsiteY119" fmla="*/ 1387754 h 1952296"/>
                <a:gd name="connsiteX120" fmla="*/ 4019384 w 4806563"/>
                <a:gd name="connsiteY120" fmla="*/ 1391729 h 1952296"/>
                <a:gd name="connsiteX121" fmla="*/ 3991555 w 4806563"/>
                <a:gd name="connsiteY121" fmla="*/ 1395705 h 1952296"/>
                <a:gd name="connsiteX122" fmla="*/ 3967701 w 4806563"/>
                <a:gd name="connsiteY122" fmla="*/ 1383778 h 1952296"/>
                <a:gd name="connsiteX123" fmla="*/ 3963725 w 4806563"/>
                <a:gd name="connsiteY123" fmla="*/ 1371851 h 1952296"/>
                <a:gd name="connsiteX124" fmla="*/ 3939871 w 4806563"/>
                <a:gd name="connsiteY124" fmla="*/ 1363900 h 1952296"/>
                <a:gd name="connsiteX125" fmla="*/ 3927944 w 4806563"/>
                <a:gd name="connsiteY125" fmla="*/ 1355948 h 1952296"/>
                <a:gd name="connsiteX126" fmla="*/ 3904090 w 4806563"/>
                <a:gd name="connsiteY126" fmla="*/ 1344021 h 1952296"/>
                <a:gd name="connsiteX127" fmla="*/ 3892163 w 4806563"/>
                <a:gd name="connsiteY127" fmla="*/ 1340046 h 1952296"/>
                <a:gd name="connsiteX128" fmla="*/ 3868310 w 4806563"/>
                <a:gd name="connsiteY128" fmla="*/ 1324143 h 1952296"/>
                <a:gd name="connsiteX129" fmla="*/ 3792772 w 4806563"/>
                <a:gd name="connsiteY129" fmla="*/ 1320168 h 1952296"/>
                <a:gd name="connsiteX130" fmla="*/ 3737113 w 4806563"/>
                <a:gd name="connsiteY130" fmla="*/ 1328119 h 1952296"/>
                <a:gd name="connsiteX131" fmla="*/ 3725186 w 4806563"/>
                <a:gd name="connsiteY131" fmla="*/ 1332094 h 1952296"/>
                <a:gd name="connsiteX132" fmla="*/ 3717235 w 4806563"/>
                <a:gd name="connsiteY132" fmla="*/ 1340046 h 1952296"/>
                <a:gd name="connsiteX133" fmla="*/ 3681454 w 4806563"/>
                <a:gd name="connsiteY133" fmla="*/ 1344021 h 1952296"/>
                <a:gd name="connsiteX134" fmla="*/ 3665551 w 4806563"/>
                <a:gd name="connsiteY134" fmla="*/ 1347997 h 1952296"/>
                <a:gd name="connsiteX135" fmla="*/ 3661576 w 4806563"/>
                <a:gd name="connsiteY135" fmla="*/ 1336070 h 1952296"/>
                <a:gd name="connsiteX136" fmla="*/ 3657600 w 4806563"/>
                <a:gd name="connsiteY136" fmla="*/ 1324143 h 1952296"/>
                <a:gd name="connsiteX137" fmla="*/ 3649649 w 4806563"/>
                <a:gd name="connsiteY137" fmla="*/ 1300289 h 1952296"/>
                <a:gd name="connsiteX138" fmla="*/ 3625795 w 4806563"/>
                <a:gd name="connsiteY138" fmla="*/ 1296314 h 1952296"/>
                <a:gd name="connsiteX139" fmla="*/ 3617843 w 4806563"/>
                <a:gd name="connsiteY139" fmla="*/ 1304265 h 1952296"/>
                <a:gd name="connsiteX140" fmla="*/ 3562184 w 4806563"/>
                <a:gd name="connsiteY140" fmla="*/ 1340046 h 1952296"/>
                <a:gd name="connsiteX141" fmla="*/ 3550257 w 4806563"/>
                <a:gd name="connsiteY141" fmla="*/ 1336070 h 1952296"/>
                <a:gd name="connsiteX142" fmla="*/ 3526403 w 4806563"/>
                <a:gd name="connsiteY142" fmla="*/ 1328119 h 1952296"/>
                <a:gd name="connsiteX143" fmla="*/ 3510501 w 4806563"/>
                <a:gd name="connsiteY143" fmla="*/ 1324143 h 1952296"/>
                <a:gd name="connsiteX144" fmla="*/ 3498574 w 4806563"/>
                <a:gd name="connsiteY144" fmla="*/ 1332094 h 1952296"/>
                <a:gd name="connsiteX145" fmla="*/ 3466769 w 4806563"/>
                <a:gd name="connsiteY145" fmla="*/ 1336070 h 1952296"/>
                <a:gd name="connsiteX146" fmla="*/ 3446890 w 4806563"/>
                <a:gd name="connsiteY146" fmla="*/ 1367875 h 1952296"/>
                <a:gd name="connsiteX147" fmla="*/ 3442915 w 4806563"/>
                <a:gd name="connsiteY147" fmla="*/ 1403656 h 1952296"/>
                <a:gd name="connsiteX148" fmla="*/ 3466769 w 4806563"/>
                <a:gd name="connsiteY148" fmla="*/ 1399681 h 1952296"/>
                <a:gd name="connsiteX149" fmla="*/ 3486647 w 4806563"/>
                <a:gd name="connsiteY149" fmla="*/ 1395705 h 1952296"/>
                <a:gd name="connsiteX150" fmla="*/ 3486647 w 4806563"/>
                <a:gd name="connsiteY150" fmla="*/ 1419559 h 1952296"/>
                <a:gd name="connsiteX151" fmla="*/ 3466769 w 4806563"/>
                <a:gd name="connsiteY151" fmla="*/ 1423534 h 1952296"/>
                <a:gd name="connsiteX152" fmla="*/ 3462793 w 4806563"/>
                <a:gd name="connsiteY152" fmla="*/ 1435461 h 1952296"/>
                <a:gd name="connsiteX153" fmla="*/ 3470744 w 4806563"/>
                <a:gd name="connsiteY153" fmla="*/ 1463291 h 1952296"/>
                <a:gd name="connsiteX154" fmla="*/ 3506525 w 4806563"/>
                <a:gd name="connsiteY154" fmla="*/ 1483169 h 1952296"/>
                <a:gd name="connsiteX155" fmla="*/ 3518452 w 4806563"/>
                <a:gd name="connsiteY155" fmla="*/ 1487145 h 1952296"/>
                <a:gd name="connsiteX156" fmla="*/ 3542306 w 4806563"/>
                <a:gd name="connsiteY156" fmla="*/ 1495096 h 1952296"/>
                <a:gd name="connsiteX157" fmla="*/ 3534355 w 4806563"/>
                <a:gd name="connsiteY157" fmla="*/ 1518950 h 1952296"/>
                <a:gd name="connsiteX158" fmla="*/ 3526403 w 4806563"/>
                <a:gd name="connsiteY158" fmla="*/ 1510999 h 1952296"/>
                <a:gd name="connsiteX159" fmla="*/ 3514476 w 4806563"/>
                <a:gd name="connsiteY159" fmla="*/ 1507023 h 1952296"/>
                <a:gd name="connsiteX160" fmla="*/ 3466769 w 4806563"/>
                <a:gd name="connsiteY160" fmla="*/ 1499072 h 1952296"/>
                <a:gd name="connsiteX161" fmla="*/ 3454842 w 4806563"/>
                <a:gd name="connsiteY161" fmla="*/ 1491121 h 1952296"/>
                <a:gd name="connsiteX162" fmla="*/ 3434963 w 4806563"/>
                <a:gd name="connsiteY162" fmla="*/ 1463291 h 1952296"/>
                <a:gd name="connsiteX163" fmla="*/ 3423036 w 4806563"/>
                <a:gd name="connsiteY163" fmla="*/ 1487145 h 1952296"/>
                <a:gd name="connsiteX164" fmla="*/ 3430988 w 4806563"/>
                <a:gd name="connsiteY164" fmla="*/ 1495096 h 1952296"/>
                <a:gd name="connsiteX165" fmla="*/ 3423036 w 4806563"/>
                <a:gd name="connsiteY165" fmla="*/ 1503048 h 1952296"/>
                <a:gd name="connsiteX166" fmla="*/ 3411110 w 4806563"/>
                <a:gd name="connsiteY166" fmla="*/ 1522926 h 1952296"/>
                <a:gd name="connsiteX167" fmla="*/ 3403158 w 4806563"/>
                <a:gd name="connsiteY167" fmla="*/ 1499072 h 1952296"/>
                <a:gd name="connsiteX168" fmla="*/ 3387256 w 4806563"/>
                <a:gd name="connsiteY168" fmla="*/ 1495096 h 1952296"/>
                <a:gd name="connsiteX169" fmla="*/ 3367377 w 4806563"/>
                <a:gd name="connsiteY169" fmla="*/ 1510999 h 1952296"/>
                <a:gd name="connsiteX170" fmla="*/ 3355450 w 4806563"/>
                <a:gd name="connsiteY170" fmla="*/ 1530877 h 1952296"/>
                <a:gd name="connsiteX171" fmla="*/ 3327621 w 4806563"/>
                <a:gd name="connsiteY171" fmla="*/ 1534853 h 1952296"/>
                <a:gd name="connsiteX172" fmla="*/ 3295816 w 4806563"/>
                <a:gd name="connsiteY172" fmla="*/ 1510999 h 1952296"/>
                <a:gd name="connsiteX173" fmla="*/ 3287864 w 4806563"/>
                <a:gd name="connsiteY173" fmla="*/ 1503048 h 1952296"/>
                <a:gd name="connsiteX174" fmla="*/ 3295816 w 4806563"/>
                <a:gd name="connsiteY174" fmla="*/ 1495096 h 1952296"/>
                <a:gd name="connsiteX175" fmla="*/ 3287864 w 4806563"/>
                <a:gd name="connsiteY175" fmla="*/ 1483169 h 1952296"/>
                <a:gd name="connsiteX176" fmla="*/ 3275937 w 4806563"/>
                <a:gd name="connsiteY176" fmla="*/ 1479194 h 1952296"/>
                <a:gd name="connsiteX177" fmla="*/ 3267986 w 4806563"/>
                <a:gd name="connsiteY177" fmla="*/ 1471242 h 1952296"/>
                <a:gd name="connsiteX178" fmla="*/ 3256059 w 4806563"/>
                <a:gd name="connsiteY178" fmla="*/ 1467267 h 1952296"/>
                <a:gd name="connsiteX179" fmla="*/ 3252083 w 4806563"/>
                <a:gd name="connsiteY179" fmla="*/ 1455340 h 1952296"/>
                <a:gd name="connsiteX180" fmla="*/ 3220278 w 4806563"/>
                <a:gd name="connsiteY180" fmla="*/ 1451364 h 1952296"/>
                <a:gd name="connsiteX181" fmla="*/ 3200400 w 4806563"/>
                <a:gd name="connsiteY181" fmla="*/ 1447388 h 1952296"/>
                <a:gd name="connsiteX182" fmla="*/ 3188473 w 4806563"/>
                <a:gd name="connsiteY182" fmla="*/ 1451364 h 1952296"/>
                <a:gd name="connsiteX183" fmla="*/ 3184497 w 4806563"/>
                <a:gd name="connsiteY183" fmla="*/ 1463291 h 1952296"/>
                <a:gd name="connsiteX184" fmla="*/ 3168595 w 4806563"/>
                <a:gd name="connsiteY184" fmla="*/ 1467267 h 1952296"/>
                <a:gd name="connsiteX185" fmla="*/ 3132814 w 4806563"/>
                <a:gd name="connsiteY185" fmla="*/ 1459315 h 1952296"/>
                <a:gd name="connsiteX186" fmla="*/ 3120887 w 4806563"/>
                <a:gd name="connsiteY186" fmla="*/ 1455340 h 1952296"/>
                <a:gd name="connsiteX187" fmla="*/ 3085106 w 4806563"/>
                <a:gd name="connsiteY187" fmla="*/ 1443413 h 1952296"/>
                <a:gd name="connsiteX188" fmla="*/ 3025471 w 4806563"/>
                <a:gd name="connsiteY188" fmla="*/ 1439437 h 1952296"/>
                <a:gd name="connsiteX189" fmla="*/ 3009569 w 4806563"/>
                <a:gd name="connsiteY189" fmla="*/ 1443413 h 1952296"/>
                <a:gd name="connsiteX190" fmla="*/ 2989690 w 4806563"/>
                <a:gd name="connsiteY190" fmla="*/ 1447388 h 1952296"/>
                <a:gd name="connsiteX191" fmla="*/ 2977763 w 4806563"/>
                <a:gd name="connsiteY191" fmla="*/ 1451364 h 1952296"/>
                <a:gd name="connsiteX192" fmla="*/ 2930056 w 4806563"/>
                <a:gd name="connsiteY192" fmla="*/ 1463291 h 1952296"/>
                <a:gd name="connsiteX193" fmla="*/ 2918129 w 4806563"/>
                <a:gd name="connsiteY193" fmla="*/ 1471242 h 1952296"/>
                <a:gd name="connsiteX194" fmla="*/ 2878372 w 4806563"/>
                <a:gd name="connsiteY194" fmla="*/ 1483169 h 1952296"/>
                <a:gd name="connsiteX195" fmla="*/ 2870421 w 4806563"/>
                <a:gd name="connsiteY195" fmla="*/ 1491121 h 1952296"/>
                <a:gd name="connsiteX196" fmla="*/ 2850543 w 4806563"/>
                <a:gd name="connsiteY196" fmla="*/ 1503048 h 1952296"/>
                <a:gd name="connsiteX197" fmla="*/ 2826689 w 4806563"/>
                <a:gd name="connsiteY197" fmla="*/ 1510999 h 1952296"/>
                <a:gd name="connsiteX198" fmla="*/ 2810786 w 4806563"/>
                <a:gd name="connsiteY198" fmla="*/ 1530877 h 1952296"/>
                <a:gd name="connsiteX199" fmla="*/ 2798859 w 4806563"/>
                <a:gd name="connsiteY199" fmla="*/ 1538828 h 1952296"/>
                <a:gd name="connsiteX200" fmla="*/ 2786932 w 4806563"/>
                <a:gd name="connsiteY200" fmla="*/ 1542804 h 1952296"/>
                <a:gd name="connsiteX201" fmla="*/ 2778981 w 4806563"/>
                <a:gd name="connsiteY201" fmla="*/ 1554731 h 1952296"/>
                <a:gd name="connsiteX202" fmla="*/ 2759103 w 4806563"/>
                <a:gd name="connsiteY202" fmla="*/ 1570634 h 1952296"/>
                <a:gd name="connsiteX203" fmla="*/ 2747176 w 4806563"/>
                <a:gd name="connsiteY203" fmla="*/ 1578585 h 1952296"/>
                <a:gd name="connsiteX204" fmla="*/ 2731273 w 4806563"/>
                <a:gd name="connsiteY204" fmla="*/ 1598463 h 1952296"/>
                <a:gd name="connsiteX205" fmla="*/ 2727297 w 4806563"/>
                <a:gd name="connsiteY205" fmla="*/ 1610390 h 1952296"/>
                <a:gd name="connsiteX206" fmla="*/ 2699468 w 4806563"/>
                <a:gd name="connsiteY206" fmla="*/ 1614366 h 1952296"/>
                <a:gd name="connsiteX207" fmla="*/ 2683565 w 4806563"/>
                <a:gd name="connsiteY207" fmla="*/ 1618341 h 1952296"/>
                <a:gd name="connsiteX208" fmla="*/ 2651760 w 4806563"/>
                <a:gd name="connsiteY208" fmla="*/ 1622317 h 1952296"/>
                <a:gd name="connsiteX209" fmla="*/ 2639833 w 4806563"/>
                <a:gd name="connsiteY209" fmla="*/ 1630268 h 1952296"/>
                <a:gd name="connsiteX210" fmla="*/ 2623930 w 4806563"/>
                <a:gd name="connsiteY210" fmla="*/ 1638220 h 1952296"/>
                <a:gd name="connsiteX211" fmla="*/ 2588150 w 4806563"/>
                <a:gd name="connsiteY211" fmla="*/ 1658098 h 1952296"/>
                <a:gd name="connsiteX212" fmla="*/ 2564296 w 4806563"/>
                <a:gd name="connsiteY212" fmla="*/ 1689903 h 1952296"/>
                <a:gd name="connsiteX213" fmla="*/ 2544417 w 4806563"/>
                <a:gd name="connsiteY213" fmla="*/ 1701830 h 1952296"/>
                <a:gd name="connsiteX214" fmla="*/ 2552369 w 4806563"/>
                <a:gd name="connsiteY214" fmla="*/ 1725684 h 1952296"/>
                <a:gd name="connsiteX215" fmla="*/ 2548393 w 4806563"/>
                <a:gd name="connsiteY215" fmla="*/ 1757489 h 1952296"/>
                <a:gd name="connsiteX216" fmla="*/ 2544417 w 4806563"/>
                <a:gd name="connsiteY216" fmla="*/ 1769416 h 1952296"/>
                <a:gd name="connsiteX217" fmla="*/ 2532490 w 4806563"/>
                <a:gd name="connsiteY217" fmla="*/ 1813148 h 1952296"/>
                <a:gd name="connsiteX218" fmla="*/ 2528515 w 4806563"/>
                <a:gd name="connsiteY218" fmla="*/ 1837002 h 1952296"/>
                <a:gd name="connsiteX219" fmla="*/ 2532490 w 4806563"/>
                <a:gd name="connsiteY219" fmla="*/ 1848929 h 1952296"/>
                <a:gd name="connsiteX220" fmla="*/ 2536466 w 4806563"/>
                <a:gd name="connsiteY220" fmla="*/ 1904588 h 1952296"/>
                <a:gd name="connsiteX221" fmla="*/ 2544417 w 4806563"/>
                <a:gd name="connsiteY221" fmla="*/ 1916515 h 1952296"/>
                <a:gd name="connsiteX222" fmla="*/ 2552369 w 4806563"/>
                <a:gd name="connsiteY222" fmla="*/ 1948321 h 1952296"/>
                <a:gd name="connsiteX223" fmla="*/ 2508636 w 4806563"/>
                <a:gd name="connsiteY223" fmla="*/ 1944345 h 1952296"/>
                <a:gd name="connsiteX224" fmla="*/ 2452977 w 4806563"/>
                <a:gd name="connsiteY224" fmla="*/ 1932418 h 1952296"/>
                <a:gd name="connsiteX225" fmla="*/ 2433099 w 4806563"/>
                <a:gd name="connsiteY225" fmla="*/ 1928442 h 1952296"/>
                <a:gd name="connsiteX226" fmla="*/ 2405270 w 4806563"/>
                <a:gd name="connsiteY226" fmla="*/ 1920491 h 1952296"/>
                <a:gd name="connsiteX227" fmla="*/ 2381416 w 4806563"/>
                <a:gd name="connsiteY227" fmla="*/ 1904588 h 1952296"/>
                <a:gd name="connsiteX228" fmla="*/ 2357562 w 4806563"/>
                <a:gd name="connsiteY228" fmla="*/ 1900613 h 1952296"/>
                <a:gd name="connsiteX229" fmla="*/ 2345635 w 4806563"/>
                <a:gd name="connsiteY229" fmla="*/ 1896637 h 1952296"/>
                <a:gd name="connsiteX230" fmla="*/ 2341659 w 4806563"/>
                <a:gd name="connsiteY230" fmla="*/ 1884710 h 1952296"/>
                <a:gd name="connsiteX231" fmla="*/ 2333708 w 4806563"/>
                <a:gd name="connsiteY231" fmla="*/ 1872783 h 1952296"/>
                <a:gd name="connsiteX232" fmla="*/ 2325756 w 4806563"/>
                <a:gd name="connsiteY232" fmla="*/ 1833027 h 1952296"/>
                <a:gd name="connsiteX233" fmla="*/ 2313830 w 4806563"/>
                <a:gd name="connsiteY233" fmla="*/ 1773392 h 1952296"/>
                <a:gd name="connsiteX234" fmla="*/ 2301903 w 4806563"/>
                <a:gd name="connsiteY234" fmla="*/ 1749538 h 1952296"/>
                <a:gd name="connsiteX235" fmla="*/ 2266122 w 4806563"/>
                <a:gd name="connsiteY235" fmla="*/ 1733635 h 1952296"/>
                <a:gd name="connsiteX236" fmla="*/ 2250219 w 4806563"/>
                <a:gd name="connsiteY236" fmla="*/ 1701830 h 1952296"/>
                <a:gd name="connsiteX237" fmla="*/ 2242268 w 4806563"/>
                <a:gd name="connsiteY237" fmla="*/ 1670025 h 1952296"/>
                <a:gd name="connsiteX238" fmla="*/ 2226365 w 4806563"/>
                <a:gd name="connsiteY238" fmla="*/ 1654122 h 1952296"/>
                <a:gd name="connsiteX239" fmla="*/ 2218414 w 4806563"/>
                <a:gd name="connsiteY239" fmla="*/ 1626293 h 1952296"/>
                <a:gd name="connsiteX240" fmla="*/ 2214438 w 4806563"/>
                <a:gd name="connsiteY240" fmla="*/ 1614366 h 1952296"/>
                <a:gd name="connsiteX241" fmla="*/ 2202511 w 4806563"/>
                <a:gd name="connsiteY241" fmla="*/ 1578585 h 1952296"/>
                <a:gd name="connsiteX242" fmla="*/ 2198536 w 4806563"/>
                <a:gd name="connsiteY242" fmla="*/ 1562682 h 1952296"/>
                <a:gd name="connsiteX243" fmla="*/ 2190584 w 4806563"/>
                <a:gd name="connsiteY243" fmla="*/ 1550755 h 1952296"/>
                <a:gd name="connsiteX244" fmla="*/ 2186609 w 4806563"/>
                <a:gd name="connsiteY244" fmla="*/ 1538828 h 1952296"/>
                <a:gd name="connsiteX245" fmla="*/ 2178657 w 4806563"/>
                <a:gd name="connsiteY245" fmla="*/ 1530877 h 1952296"/>
                <a:gd name="connsiteX246" fmla="*/ 2166730 w 4806563"/>
                <a:gd name="connsiteY246" fmla="*/ 1491121 h 1952296"/>
                <a:gd name="connsiteX247" fmla="*/ 2154803 w 4806563"/>
                <a:gd name="connsiteY247" fmla="*/ 1487145 h 1952296"/>
                <a:gd name="connsiteX248" fmla="*/ 2146852 w 4806563"/>
                <a:gd name="connsiteY248" fmla="*/ 1475218 h 1952296"/>
                <a:gd name="connsiteX249" fmla="*/ 2119023 w 4806563"/>
                <a:gd name="connsiteY249" fmla="*/ 1443413 h 1952296"/>
                <a:gd name="connsiteX250" fmla="*/ 2095169 w 4806563"/>
                <a:gd name="connsiteY250" fmla="*/ 1435461 h 1952296"/>
                <a:gd name="connsiteX251" fmla="*/ 2035534 w 4806563"/>
                <a:gd name="connsiteY251" fmla="*/ 1431486 h 1952296"/>
                <a:gd name="connsiteX252" fmla="*/ 2023607 w 4806563"/>
                <a:gd name="connsiteY252" fmla="*/ 1427510 h 1952296"/>
                <a:gd name="connsiteX253" fmla="*/ 2011680 w 4806563"/>
                <a:gd name="connsiteY253" fmla="*/ 1423534 h 1952296"/>
                <a:gd name="connsiteX254" fmla="*/ 1963972 w 4806563"/>
                <a:gd name="connsiteY254" fmla="*/ 1411608 h 1952296"/>
                <a:gd name="connsiteX255" fmla="*/ 1940118 w 4806563"/>
                <a:gd name="connsiteY255" fmla="*/ 1427510 h 1952296"/>
                <a:gd name="connsiteX256" fmla="*/ 1924216 w 4806563"/>
                <a:gd name="connsiteY256" fmla="*/ 1463291 h 1952296"/>
                <a:gd name="connsiteX257" fmla="*/ 1912289 w 4806563"/>
                <a:gd name="connsiteY257" fmla="*/ 1467267 h 1952296"/>
                <a:gd name="connsiteX258" fmla="*/ 1908313 w 4806563"/>
                <a:gd name="connsiteY258" fmla="*/ 1479194 h 1952296"/>
                <a:gd name="connsiteX259" fmla="*/ 1896386 w 4806563"/>
                <a:gd name="connsiteY259" fmla="*/ 1510999 h 1952296"/>
                <a:gd name="connsiteX260" fmla="*/ 1876508 w 4806563"/>
                <a:gd name="connsiteY260" fmla="*/ 1514974 h 1952296"/>
                <a:gd name="connsiteX261" fmla="*/ 1852654 w 4806563"/>
                <a:gd name="connsiteY261" fmla="*/ 1507023 h 1952296"/>
                <a:gd name="connsiteX262" fmla="*/ 1832776 w 4806563"/>
                <a:gd name="connsiteY262" fmla="*/ 1503048 h 1952296"/>
                <a:gd name="connsiteX263" fmla="*/ 1808922 w 4806563"/>
                <a:gd name="connsiteY263" fmla="*/ 1491121 h 1952296"/>
                <a:gd name="connsiteX264" fmla="*/ 1796995 w 4806563"/>
                <a:gd name="connsiteY264" fmla="*/ 1487145 h 1952296"/>
                <a:gd name="connsiteX265" fmla="*/ 1785068 w 4806563"/>
                <a:gd name="connsiteY265" fmla="*/ 1479194 h 1952296"/>
                <a:gd name="connsiteX266" fmla="*/ 1773141 w 4806563"/>
                <a:gd name="connsiteY266" fmla="*/ 1475218 h 1952296"/>
                <a:gd name="connsiteX267" fmla="*/ 1761214 w 4806563"/>
                <a:gd name="connsiteY267" fmla="*/ 1463291 h 1952296"/>
                <a:gd name="connsiteX268" fmla="*/ 1741336 w 4806563"/>
                <a:gd name="connsiteY268" fmla="*/ 1443413 h 1952296"/>
                <a:gd name="connsiteX269" fmla="*/ 1733384 w 4806563"/>
                <a:gd name="connsiteY269" fmla="*/ 1419559 h 1952296"/>
                <a:gd name="connsiteX270" fmla="*/ 1725433 w 4806563"/>
                <a:gd name="connsiteY270" fmla="*/ 1407632 h 1952296"/>
                <a:gd name="connsiteX271" fmla="*/ 1721457 w 4806563"/>
                <a:gd name="connsiteY271" fmla="*/ 1363900 h 1952296"/>
                <a:gd name="connsiteX272" fmla="*/ 1717482 w 4806563"/>
                <a:gd name="connsiteY272" fmla="*/ 1351973 h 1952296"/>
                <a:gd name="connsiteX273" fmla="*/ 1709530 w 4806563"/>
                <a:gd name="connsiteY273" fmla="*/ 1328119 h 1952296"/>
                <a:gd name="connsiteX274" fmla="*/ 1693628 w 4806563"/>
                <a:gd name="connsiteY274" fmla="*/ 1304265 h 1952296"/>
                <a:gd name="connsiteX275" fmla="*/ 1689652 w 4806563"/>
                <a:gd name="connsiteY275" fmla="*/ 1292338 h 1952296"/>
                <a:gd name="connsiteX276" fmla="*/ 1677725 w 4806563"/>
                <a:gd name="connsiteY276" fmla="*/ 1284387 h 1952296"/>
                <a:gd name="connsiteX277" fmla="*/ 1669774 w 4806563"/>
                <a:gd name="connsiteY277" fmla="*/ 1276435 h 1952296"/>
                <a:gd name="connsiteX278" fmla="*/ 1657847 w 4806563"/>
                <a:gd name="connsiteY278" fmla="*/ 1272460 h 1952296"/>
                <a:gd name="connsiteX279" fmla="*/ 1645920 w 4806563"/>
                <a:gd name="connsiteY279" fmla="*/ 1252581 h 1952296"/>
                <a:gd name="connsiteX280" fmla="*/ 1622066 w 4806563"/>
                <a:gd name="connsiteY280" fmla="*/ 1236679 h 1952296"/>
                <a:gd name="connsiteX281" fmla="*/ 1614115 w 4806563"/>
                <a:gd name="connsiteY281" fmla="*/ 1224752 h 1952296"/>
                <a:gd name="connsiteX282" fmla="*/ 1598212 w 4806563"/>
                <a:gd name="connsiteY282" fmla="*/ 1192947 h 1952296"/>
                <a:gd name="connsiteX283" fmla="*/ 1578334 w 4806563"/>
                <a:gd name="connsiteY283" fmla="*/ 1173068 h 1952296"/>
                <a:gd name="connsiteX284" fmla="*/ 1566407 w 4806563"/>
                <a:gd name="connsiteY284" fmla="*/ 1169093 h 1952296"/>
                <a:gd name="connsiteX285" fmla="*/ 1554480 w 4806563"/>
                <a:gd name="connsiteY285" fmla="*/ 1149214 h 1952296"/>
                <a:gd name="connsiteX286" fmla="*/ 1538577 w 4806563"/>
                <a:gd name="connsiteY286" fmla="*/ 1117409 h 1952296"/>
                <a:gd name="connsiteX287" fmla="*/ 1339795 w 4806563"/>
                <a:gd name="connsiteY287" fmla="*/ 1101507 h 1952296"/>
                <a:gd name="connsiteX288" fmla="*/ 1339795 w 4806563"/>
                <a:gd name="connsiteY288" fmla="*/ 1165117 h 1952296"/>
                <a:gd name="connsiteX289" fmla="*/ 1037645 w 4806563"/>
                <a:gd name="connsiteY289" fmla="*/ 1129336 h 1952296"/>
                <a:gd name="connsiteX290" fmla="*/ 644056 w 4806563"/>
                <a:gd name="connsiteY290" fmla="*/ 890797 h 1952296"/>
                <a:gd name="connsiteX291" fmla="*/ 659958 w 4806563"/>
                <a:gd name="connsiteY291" fmla="*/ 870919 h 1952296"/>
                <a:gd name="connsiteX292" fmla="*/ 397565 w 4806563"/>
                <a:gd name="connsiteY292" fmla="*/ 835138 h 1952296"/>
                <a:gd name="connsiteX293" fmla="*/ 401541 w 4806563"/>
                <a:gd name="connsiteY293" fmla="*/ 823211 h 1952296"/>
                <a:gd name="connsiteX294" fmla="*/ 405516 w 4806563"/>
                <a:gd name="connsiteY294" fmla="*/ 803333 h 1952296"/>
                <a:gd name="connsiteX295" fmla="*/ 401541 w 4806563"/>
                <a:gd name="connsiteY295" fmla="*/ 787430 h 1952296"/>
                <a:gd name="connsiteX296" fmla="*/ 397565 w 4806563"/>
                <a:gd name="connsiteY296" fmla="*/ 755625 h 1952296"/>
                <a:gd name="connsiteX297" fmla="*/ 389614 w 4806563"/>
                <a:gd name="connsiteY297" fmla="*/ 731771 h 1952296"/>
                <a:gd name="connsiteX298" fmla="*/ 381663 w 4806563"/>
                <a:gd name="connsiteY298" fmla="*/ 719844 h 1952296"/>
                <a:gd name="connsiteX299" fmla="*/ 353833 w 4806563"/>
                <a:gd name="connsiteY299" fmla="*/ 688039 h 1952296"/>
                <a:gd name="connsiteX300" fmla="*/ 341906 w 4806563"/>
                <a:gd name="connsiteY300" fmla="*/ 684063 h 1952296"/>
                <a:gd name="connsiteX301" fmla="*/ 329979 w 4806563"/>
                <a:gd name="connsiteY301" fmla="*/ 692014 h 1952296"/>
                <a:gd name="connsiteX302" fmla="*/ 294198 w 4806563"/>
                <a:gd name="connsiteY302" fmla="*/ 688039 h 1952296"/>
                <a:gd name="connsiteX303" fmla="*/ 302150 w 4806563"/>
                <a:gd name="connsiteY303" fmla="*/ 680088 h 1952296"/>
                <a:gd name="connsiteX304" fmla="*/ 290223 w 4806563"/>
                <a:gd name="connsiteY304" fmla="*/ 656234 h 1952296"/>
                <a:gd name="connsiteX305" fmla="*/ 250466 w 4806563"/>
                <a:gd name="connsiteY305" fmla="*/ 644307 h 1952296"/>
                <a:gd name="connsiteX306" fmla="*/ 234563 w 4806563"/>
                <a:gd name="connsiteY306" fmla="*/ 628404 h 1952296"/>
                <a:gd name="connsiteX307" fmla="*/ 222636 w 4806563"/>
                <a:gd name="connsiteY307" fmla="*/ 604550 h 1952296"/>
                <a:gd name="connsiteX308" fmla="*/ 202758 w 4806563"/>
                <a:gd name="connsiteY308" fmla="*/ 572745 h 1952296"/>
                <a:gd name="connsiteX309" fmla="*/ 174929 w 4806563"/>
                <a:gd name="connsiteY309" fmla="*/ 564794 h 1952296"/>
                <a:gd name="connsiteX310" fmla="*/ 143123 w 4806563"/>
                <a:gd name="connsiteY310" fmla="*/ 556842 h 1952296"/>
                <a:gd name="connsiteX311" fmla="*/ 119270 w 4806563"/>
                <a:gd name="connsiteY311" fmla="*/ 548891 h 1952296"/>
                <a:gd name="connsiteX312" fmla="*/ 107343 w 4806563"/>
                <a:gd name="connsiteY312" fmla="*/ 540940 h 1952296"/>
                <a:gd name="connsiteX313" fmla="*/ 95416 w 4806563"/>
                <a:gd name="connsiteY313" fmla="*/ 536964 h 1952296"/>
                <a:gd name="connsiteX314" fmla="*/ 91440 w 4806563"/>
                <a:gd name="connsiteY314" fmla="*/ 501183 h 1952296"/>
                <a:gd name="connsiteX315" fmla="*/ 95416 w 4806563"/>
                <a:gd name="connsiteY315" fmla="*/ 489256 h 1952296"/>
                <a:gd name="connsiteX316" fmla="*/ 99391 w 4806563"/>
                <a:gd name="connsiteY316" fmla="*/ 469378 h 1952296"/>
                <a:gd name="connsiteX317" fmla="*/ 103367 w 4806563"/>
                <a:gd name="connsiteY317" fmla="*/ 453475 h 1952296"/>
                <a:gd name="connsiteX318" fmla="*/ 95416 w 4806563"/>
                <a:gd name="connsiteY318" fmla="*/ 429621 h 1952296"/>
                <a:gd name="connsiteX319" fmla="*/ 79513 w 4806563"/>
                <a:gd name="connsiteY319" fmla="*/ 397816 h 1952296"/>
                <a:gd name="connsiteX320" fmla="*/ 67586 w 4806563"/>
                <a:gd name="connsiteY320" fmla="*/ 389865 h 1952296"/>
                <a:gd name="connsiteX321" fmla="*/ 59635 w 4806563"/>
                <a:gd name="connsiteY321" fmla="*/ 362035 h 1952296"/>
                <a:gd name="connsiteX322" fmla="*/ 51683 w 4806563"/>
                <a:gd name="connsiteY322" fmla="*/ 354084 h 1952296"/>
                <a:gd name="connsiteX323" fmla="*/ 43732 w 4806563"/>
                <a:gd name="connsiteY323" fmla="*/ 310352 h 1952296"/>
                <a:gd name="connsiteX324" fmla="*/ 39756 w 4806563"/>
                <a:gd name="connsiteY324" fmla="*/ 282522 h 1952296"/>
                <a:gd name="connsiteX325" fmla="*/ 27830 w 4806563"/>
                <a:gd name="connsiteY325" fmla="*/ 274571 h 1952296"/>
                <a:gd name="connsiteX326" fmla="*/ 23854 w 4806563"/>
                <a:gd name="connsiteY326" fmla="*/ 262644 h 1952296"/>
                <a:gd name="connsiteX327" fmla="*/ 19878 w 4806563"/>
                <a:gd name="connsiteY327" fmla="*/ 238790 h 1952296"/>
                <a:gd name="connsiteX328" fmla="*/ 23854 w 4806563"/>
                <a:gd name="connsiteY328" fmla="*/ 226863 h 1952296"/>
                <a:gd name="connsiteX329" fmla="*/ 27830 w 4806563"/>
                <a:gd name="connsiteY329" fmla="*/ 210961 h 1952296"/>
                <a:gd name="connsiteX330" fmla="*/ 39756 w 4806563"/>
                <a:gd name="connsiteY330" fmla="*/ 187107 h 1952296"/>
                <a:gd name="connsiteX331" fmla="*/ 31805 w 4806563"/>
                <a:gd name="connsiteY331" fmla="*/ 175180 h 1952296"/>
                <a:gd name="connsiteX332" fmla="*/ 19878 w 4806563"/>
                <a:gd name="connsiteY332" fmla="*/ 167228 h 1952296"/>
                <a:gd name="connsiteX333" fmla="*/ 11927 w 4806563"/>
                <a:gd name="connsiteY333" fmla="*/ 143374 h 1952296"/>
                <a:gd name="connsiteX334" fmla="*/ 0 w 4806563"/>
                <a:gd name="connsiteY334" fmla="*/ 111569 h 1952296"/>
                <a:gd name="connsiteX335" fmla="*/ 11927 w 4806563"/>
                <a:gd name="connsiteY335" fmla="*/ 95667 h 1952296"/>
                <a:gd name="connsiteX336" fmla="*/ 35781 w 4806563"/>
                <a:gd name="connsiteY336" fmla="*/ 71813 h 1952296"/>
                <a:gd name="connsiteX337" fmla="*/ 47708 w 4806563"/>
                <a:gd name="connsiteY337" fmla="*/ 67837 h 1952296"/>
                <a:gd name="connsiteX338" fmla="*/ 87464 w 4806563"/>
                <a:gd name="connsiteY338" fmla="*/ 43983 h 1952296"/>
                <a:gd name="connsiteX339" fmla="*/ 111318 w 4806563"/>
                <a:gd name="connsiteY339" fmla="*/ 36032 h 1952296"/>
                <a:gd name="connsiteX340" fmla="*/ 127221 w 4806563"/>
                <a:gd name="connsiteY340" fmla="*/ 32056 h 1952296"/>
                <a:gd name="connsiteX341" fmla="*/ 139148 w 4806563"/>
                <a:gd name="connsiteY341" fmla="*/ 28081 h 1952296"/>
                <a:gd name="connsiteX342" fmla="*/ 159026 w 4806563"/>
                <a:gd name="connsiteY342" fmla="*/ 24105 h 1952296"/>
                <a:gd name="connsiteX343" fmla="*/ 167535 w 4806563"/>
                <a:gd name="connsiteY343" fmla="*/ 19851 h 1952296"/>
                <a:gd name="connsiteX0" fmla="*/ 167535 w 4806563"/>
                <a:gd name="connsiteY0" fmla="*/ 19851 h 1952296"/>
                <a:gd name="connsiteX1" fmla="*/ 518800 w 4806563"/>
                <a:gd name="connsiteY1" fmla="*/ 13057 h 1952296"/>
                <a:gd name="connsiteX2" fmla="*/ 1625774 w 4806563"/>
                <a:gd name="connsiteY2" fmla="*/ 447069 h 1952296"/>
                <a:gd name="connsiteX3" fmla="*/ 2124537 w 4806563"/>
                <a:gd name="connsiteY3" fmla="*/ 411947 h 1952296"/>
                <a:gd name="connsiteX4" fmla="*/ 2361112 w 4806563"/>
                <a:gd name="connsiteY4" fmla="*/ 821254 h 1952296"/>
                <a:gd name="connsiteX5" fmla="*/ 3469173 w 4806563"/>
                <a:gd name="connsiteY5" fmla="*/ 964498 h 1952296"/>
                <a:gd name="connsiteX6" fmla="*/ 3469173 w 4806563"/>
                <a:gd name="connsiteY6" fmla="*/ 698064 h 1952296"/>
                <a:gd name="connsiteX7" fmla="*/ 4047214 w 4806563"/>
                <a:gd name="connsiteY7" fmla="*/ 624428 h 1952296"/>
                <a:gd name="connsiteX8" fmla="*/ 4806563 w 4806563"/>
                <a:gd name="connsiteY8" fmla="*/ 572745 h 1952296"/>
                <a:gd name="connsiteX9" fmla="*/ 4802588 w 4806563"/>
                <a:gd name="connsiteY9" fmla="*/ 584672 h 1952296"/>
                <a:gd name="connsiteX10" fmla="*/ 4794636 w 4806563"/>
                <a:gd name="connsiteY10" fmla="*/ 592623 h 1952296"/>
                <a:gd name="connsiteX11" fmla="*/ 4770783 w 4806563"/>
                <a:gd name="connsiteY11" fmla="*/ 600574 h 1952296"/>
                <a:gd name="connsiteX12" fmla="*/ 4762831 w 4806563"/>
                <a:gd name="connsiteY12" fmla="*/ 608526 h 1952296"/>
                <a:gd name="connsiteX13" fmla="*/ 4742953 w 4806563"/>
                <a:gd name="connsiteY13" fmla="*/ 620453 h 1952296"/>
                <a:gd name="connsiteX14" fmla="*/ 4731026 w 4806563"/>
                <a:gd name="connsiteY14" fmla="*/ 624428 h 1952296"/>
                <a:gd name="connsiteX15" fmla="*/ 4723075 w 4806563"/>
                <a:gd name="connsiteY15" fmla="*/ 636355 h 1952296"/>
                <a:gd name="connsiteX16" fmla="*/ 4711148 w 4806563"/>
                <a:gd name="connsiteY16" fmla="*/ 648282 h 1952296"/>
                <a:gd name="connsiteX17" fmla="*/ 4691270 w 4806563"/>
                <a:gd name="connsiteY17" fmla="*/ 668161 h 1952296"/>
                <a:gd name="connsiteX18" fmla="*/ 4683318 w 4806563"/>
                <a:gd name="connsiteY18" fmla="*/ 692014 h 1952296"/>
                <a:gd name="connsiteX19" fmla="*/ 4667416 w 4806563"/>
                <a:gd name="connsiteY19" fmla="*/ 711893 h 1952296"/>
                <a:gd name="connsiteX20" fmla="*/ 4663440 w 4806563"/>
                <a:gd name="connsiteY20" fmla="*/ 723820 h 1952296"/>
                <a:gd name="connsiteX21" fmla="*/ 4611756 w 4806563"/>
                <a:gd name="connsiteY21" fmla="*/ 731771 h 1952296"/>
                <a:gd name="connsiteX22" fmla="*/ 4583927 w 4806563"/>
                <a:gd name="connsiteY22" fmla="*/ 743698 h 1952296"/>
                <a:gd name="connsiteX23" fmla="*/ 4575976 w 4806563"/>
                <a:gd name="connsiteY23" fmla="*/ 755625 h 1952296"/>
                <a:gd name="connsiteX24" fmla="*/ 4564049 w 4806563"/>
                <a:gd name="connsiteY24" fmla="*/ 795381 h 1952296"/>
                <a:gd name="connsiteX25" fmla="*/ 4552122 w 4806563"/>
                <a:gd name="connsiteY25" fmla="*/ 823211 h 1952296"/>
                <a:gd name="connsiteX26" fmla="*/ 4544170 w 4806563"/>
                <a:gd name="connsiteY26" fmla="*/ 831162 h 1952296"/>
                <a:gd name="connsiteX27" fmla="*/ 4528268 w 4806563"/>
                <a:gd name="connsiteY27" fmla="*/ 855016 h 1952296"/>
                <a:gd name="connsiteX28" fmla="*/ 4516341 w 4806563"/>
                <a:gd name="connsiteY28" fmla="*/ 858992 h 1952296"/>
                <a:gd name="connsiteX29" fmla="*/ 4508390 w 4806563"/>
                <a:gd name="connsiteY29" fmla="*/ 870919 h 1952296"/>
                <a:gd name="connsiteX30" fmla="*/ 4488511 w 4806563"/>
                <a:gd name="connsiteY30" fmla="*/ 886821 h 1952296"/>
                <a:gd name="connsiteX31" fmla="*/ 4480560 w 4806563"/>
                <a:gd name="connsiteY31" fmla="*/ 898748 h 1952296"/>
                <a:gd name="connsiteX32" fmla="*/ 4460682 w 4806563"/>
                <a:gd name="connsiteY32" fmla="*/ 914651 h 1952296"/>
                <a:gd name="connsiteX33" fmla="*/ 4436828 w 4806563"/>
                <a:gd name="connsiteY33" fmla="*/ 946456 h 1952296"/>
                <a:gd name="connsiteX34" fmla="*/ 4412974 w 4806563"/>
                <a:gd name="connsiteY34" fmla="*/ 954408 h 1952296"/>
                <a:gd name="connsiteX35" fmla="*/ 4401047 w 4806563"/>
                <a:gd name="connsiteY35" fmla="*/ 978261 h 1952296"/>
                <a:gd name="connsiteX36" fmla="*/ 4393096 w 4806563"/>
                <a:gd name="connsiteY36" fmla="*/ 990188 h 1952296"/>
                <a:gd name="connsiteX37" fmla="*/ 4385144 w 4806563"/>
                <a:gd name="connsiteY37" fmla="*/ 998140 h 1952296"/>
                <a:gd name="connsiteX38" fmla="*/ 4381169 w 4806563"/>
                <a:gd name="connsiteY38" fmla="*/ 1010067 h 1952296"/>
                <a:gd name="connsiteX39" fmla="*/ 4373217 w 4806563"/>
                <a:gd name="connsiteY39" fmla="*/ 1021994 h 1952296"/>
                <a:gd name="connsiteX40" fmla="*/ 4369242 w 4806563"/>
                <a:gd name="connsiteY40" fmla="*/ 1033921 h 1952296"/>
                <a:gd name="connsiteX41" fmla="*/ 4361290 w 4806563"/>
                <a:gd name="connsiteY41" fmla="*/ 1057774 h 1952296"/>
                <a:gd name="connsiteX42" fmla="*/ 4349363 w 4806563"/>
                <a:gd name="connsiteY42" fmla="*/ 1161141 h 1952296"/>
                <a:gd name="connsiteX43" fmla="*/ 4357315 w 4806563"/>
                <a:gd name="connsiteY43" fmla="*/ 1216801 h 1952296"/>
                <a:gd name="connsiteX44" fmla="*/ 4361290 w 4806563"/>
                <a:gd name="connsiteY44" fmla="*/ 1236679 h 1952296"/>
                <a:gd name="connsiteX45" fmla="*/ 4373217 w 4806563"/>
                <a:gd name="connsiteY45" fmla="*/ 1264508 h 1952296"/>
                <a:gd name="connsiteX46" fmla="*/ 4377193 w 4806563"/>
                <a:gd name="connsiteY46" fmla="*/ 1276435 h 1952296"/>
                <a:gd name="connsiteX47" fmla="*/ 4389120 w 4806563"/>
                <a:gd name="connsiteY47" fmla="*/ 1312216 h 1952296"/>
                <a:gd name="connsiteX48" fmla="*/ 4401047 w 4806563"/>
                <a:gd name="connsiteY48" fmla="*/ 1332094 h 1952296"/>
                <a:gd name="connsiteX49" fmla="*/ 4412974 w 4806563"/>
                <a:gd name="connsiteY49" fmla="*/ 1355948 h 1952296"/>
                <a:gd name="connsiteX50" fmla="*/ 4428876 w 4806563"/>
                <a:gd name="connsiteY50" fmla="*/ 1379802 h 1952296"/>
                <a:gd name="connsiteX51" fmla="*/ 4432852 w 4806563"/>
                <a:gd name="connsiteY51" fmla="*/ 1391729 h 1952296"/>
                <a:gd name="connsiteX52" fmla="*/ 4456706 w 4806563"/>
                <a:gd name="connsiteY52" fmla="*/ 1415583 h 1952296"/>
                <a:gd name="connsiteX53" fmla="*/ 4464657 w 4806563"/>
                <a:gd name="connsiteY53" fmla="*/ 1427510 h 1952296"/>
                <a:gd name="connsiteX54" fmla="*/ 4484536 w 4806563"/>
                <a:gd name="connsiteY54" fmla="*/ 1447388 h 1952296"/>
                <a:gd name="connsiteX55" fmla="*/ 4492487 w 4806563"/>
                <a:gd name="connsiteY55" fmla="*/ 1459315 h 1952296"/>
                <a:gd name="connsiteX56" fmla="*/ 4512365 w 4806563"/>
                <a:gd name="connsiteY56" fmla="*/ 1475218 h 1952296"/>
                <a:gd name="connsiteX57" fmla="*/ 4508390 w 4806563"/>
                <a:gd name="connsiteY57" fmla="*/ 1487145 h 1952296"/>
                <a:gd name="connsiteX58" fmla="*/ 4512365 w 4806563"/>
                <a:gd name="connsiteY58" fmla="*/ 1530877 h 1952296"/>
                <a:gd name="connsiteX59" fmla="*/ 4532243 w 4806563"/>
                <a:gd name="connsiteY59" fmla="*/ 1546780 h 1952296"/>
                <a:gd name="connsiteX60" fmla="*/ 4544170 w 4806563"/>
                <a:gd name="connsiteY60" fmla="*/ 1554731 h 1952296"/>
                <a:gd name="connsiteX61" fmla="*/ 4548146 w 4806563"/>
                <a:gd name="connsiteY61" fmla="*/ 1566658 h 1952296"/>
                <a:gd name="connsiteX62" fmla="*/ 4560073 w 4806563"/>
                <a:gd name="connsiteY62" fmla="*/ 1574609 h 1952296"/>
                <a:gd name="connsiteX63" fmla="*/ 4583927 w 4806563"/>
                <a:gd name="connsiteY63" fmla="*/ 1602439 h 1952296"/>
                <a:gd name="connsiteX64" fmla="*/ 4591878 w 4806563"/>
                <a:gd name="connsiteY64" fmla="*/ 1630268 h 1952296"/>
                <a:gd name="connsiteX65" fmla="*/ 4611756 w 4806563"/>
                <a:gd name="connsiteY65" fmla="*/ 1650147 h 1952296"/>
                <a:gd name="connsiteX66" fmla="*/ 4615732 w 4806563"/>
                <a:gd name="connsiteY66" fmla="*/ 1709781 h 1952296"/>
                <a:gd name="connsiteX67" fmla="*/ 4611756 w 4806563"/>
                <a:gd name="connsiteY67" fmla="*/ 1777368 h 1952296"/>
                <a:gd name="connsiteX68" fmla="*/ 4611756 w 4806563"/>
                <a:gd name="connsiteY68" fmla="*/ 1825075 h 1952296"/>
                <a:gd name="connsiteX69" fmla="*/ 4599830 w 4806563"/>
                <a:gd name="connsiteY69" fmla="*/ 1876759 h 1952296"/>
                <a:gd name="connsiteX70" fmla="*/ 4595854 w 4806563"/>
                <a:gd name="connsiteY70" fmla="*/ 1900613 h 1952296"/>
                <a:gd name="connsiteX71" fmla="*/ 4583927 w 4806563"/>
                <a:gd name="connsiteY71" fmla="*/ 1904588 h 1952296"/>
                <a:gd name="connsiteX72" fmla="*/ 4564049 w 4806563"/>
                <a:gd name="connsiteY72" fmla="*/ 1920491 h 1952296"/>
                <a:gd name="connsiteX73" fmla="*/ 4536219 w 4806563"/>
                <a:gd name="connsiteY73" fmla="*/ 1924467 h 1952296"/>
                <a:gd name="connsiteX74" fmla="*/ 4524292 w 4806563"/>
                <a:gd name="connsiteY74" fmla="*/ 1920491 h 1952296"/>
                <a:gd name="connsiteX75" fmla="*/ 4520316 w 4806563"/>
                <a:gd name="connsiteY75" fmla="*/ 1908564 h 1952296"/>
                <a:gd name="connsiteX76" fmla="*/ 4504414 w 4806563"/>
                <a:gd name="connsiteY76" fmla="*/ 1884710 h 1952296"/>
                <a:gd name="connsiteX77" fmla="*/ 4496463 w 4806563"/>
                <a:gd name="connsiteY77" fmla="*/ 1856881 h 1952296"/>
                <a:gd name="connsiteX78" fmla="*/ 4488511 w 4806563"/>
                <a:gd name="connsiteY78" fmla="*/ 1848929 h 1952296"/>
                <a:gd name="connsiteX79" fmla="*/ 4476584 w 4806563"/>
                <a:gd name="connsiteY79" fmla="*/ 1844954 h 1952296"/>
                <a:gd name="connsiteX80" fmla="*/ 4452730 w 4806563"/>
                <a:gd name="connsiteY80" fmla="*/ 1837002 h 1952296"/>
                <a:gd name="connsiteX81" fmla="*/ 4428876 w 4806563"/>
                <a:gd name="connsiteY81" fmla="*/ 1833027 h 1952296"/>
                <a:gd name="connsiteX82" fmla="*/ 4420925 w 4806563"/>
                <a:gd name="connsiteY82" fmla="*/ 1809173 h 1952296"/>
                <a:gd name="connsiteX83" fmla="*/ 4412974 w 4806563"/>
                <a:gd name="connsiteY83" fmla="*/ 1773392 h 1952296"/>
                <a:gd name="connsiteX84" fmla="*/ 4389120 w 4806563"/>
                <a:gd name="connsiteY84" fmla="*/ 1769416 h 1952296"/>
                <a:gd name="connsiteX85" fmla="*/ 4377193 w 4806563"/>
                <a:gd name="connsiteY85" fmla="*/ 1765441 h 1952296"/>
                <a:gd name="connsiteX86" fmla="*/ 4369242 w 4806563"/>
                <a:gd name="connsiteY86" fmla="*/ 1757489 h 1952296"/>
                <a:gd name="connsiteX87" fmla="*/ 4357315 w 4806563"/>
                <a:gd name="connsiteY87" fmla="*/ 1749538 h 1952296"/>
                <a:gd name="connsiteX88" fmla="*/ 4353339 w 4806563"/>
                <a:gd name="connsiteY88" fmla="*/ 1737611 h 1952296"/>
                <a:gd name="connsiteX89" fmla="*/ 4341412 w 4806563"/>
                <a:gd name="connsiteY89" fmla="*/ 1729660 h 1952296"/>
                <a:gd name="connsiteX90" fmla="*/ 4325510 w 4806563"/>
                <a:gd name="connsiteY90" fmla="*/ 1705806 h 1952296"/>
                <a:gd name="connsiteX91" fmla="*/ 4317558 w 4806563"/>
                <a:gd name="connsiteY91" fmla="*/ 1697854 h 1952296"/>
                <a:gd name="connsiteX92" fmla="*/ 4309607 w 4806563"/>
                <a:gd name="connsiteY92" fmla="*/ 1674001 h 1952296"/>
                <a:gd name="connsiteX93" fmla="*/ 4301656 w 4806563"/>
                <a:gd name="connsiteY93" fmla="*/ 1662074 h 1952296"/>
                <a:gd name="connsiteX94" fmla="*/ 4293704 w 4806563"/>
                <a:gd name="connsiteY94" fmla="*/ 1654122 h 1952296"/>
                <a:gd name="connsiteX95" fmla="*/ 4297680 w 4806563"/>
                <a:gd name="connsiteY95" fmla="*/ 1642195 h 1952296"/>
                <a:gd name="connsiteX96" fmla="*/ 4309607 w 4806563"/>
                <a:gd name="connsiteY96" fmla="*/ 1634244 h 1952296"/>
                <a:gd name="connsiteX97" fmla="*/ 4321534 w 4806563"/>
                <a:gd name="connsiteY97" fmla="*/ 1610390 h 1952296"/>
                <a:gd name="connsiteX98" fmla="*/ 4317558 w 4806563"/>
                <a:gd name="connsiteY98" fmla="*/ 1598463 h 1952296"/>
                <a:gd name="connsiteX99" fmla="*/ 4297680 w 4806563"/>
                <a:gd name="connsiteY99" fmla="*/ 1602439 h 1952296"/>
                <a:gd name="connsiteX100" fmla="*/ 4285753 w 4806563"/>
                <a:gd name="connsiteY100" fmla="*/ 1606414 h 1952296"/>
                <a:gd name="connsiteX101" fmla="*/ 4281777 w 4806563"/>
                <a:gd name="connsiteY101" fmla="*/ 1622317 h 1952296"/>
                <a:gd name="connsiteX102" fmla="*/ 4277802 w 4806563"/>
                <a:gd name="connsiteY102" fmla="*/ 1570634 h 1952296"/>
                <a:gd name="connsiteX103" fmla="*/ 4277802 w 4806563"/>
                <a:gd name="connsiteY103" fmla="*/ 1510999 h 1952296"/>
                <a:gd name="connsiteX104" fmla="*/ 4269850 w 4806563"/>
                <a:gd name="connsiteY104" fmla="*/ 1503048 h 1952296"/>
                <a:gd name="connsiteX105" fmla="*/ 4265875 w 4806563"/>
                <a:gd name="connsiteY105" fmla="*/ 1455340 h 1952296"/>
                <a:gd name="connsiteX106" fmla="*/ 4261899 w 4806563"/>
                <a:gd name="connsiteY106" fmla="*/ 1443413 h 1952296"/>
                <a:gd name="connsiteX107" fmla="*/ 4253948 w 4806563"/>
                <a:gd name="connsiteY107" fmla="*/ 1435461 h 1952296"/>
                <a:gd name="connsiteX108" fmla="*/ 4234070 w 4806563"/>
                <a:gd name="connsiteY108" fmla="*/ 1431486 h 1952296"/>
                <a:gd name="connsiteX109" fmla="*/ 4222143 w 4806563"/>
                <a:gd name="connsiteY109" fmla="*/ 1423534 h 1952296"/>
                <a:gd name="connsiteX110" fmla="*/ 4182386 w 4806563"/>
                <a:gd name="connsiteY110" fmla="*/ 1391729 h 1952296"/>
                <a:gd name="connsiteX111" fmla="*/ 4162508 w 4806563"/>
                <a:gd name="connsiteY111" fmla="*/ 1371851 h 1952296"/>
                <a:gd name="connsiteX112" fmla="*/ 4138654 w 4806563"/>
                <a:gd name="connsiteY112" fmla="*/ 1363900 h 1952296"/>
                <a:gd name="connsiteX113" fmla="*/ 4118776 w 4806563"/>
                <a:gd name="connsiteY113" fmla="*/ 1344021 h 1952296"/>
                <a:gd name="connsiteX114" fmla="*/ 4106849 w 4806563"/>
                <a:gd name="connsiteY114" fmla="*/ 1336070 h 1952296"/>
                <a:gd name="connsiteX115" fmla="*/ 4086970 w 4806563"/>
                <a:gd name="connsiteY115" fmla="*/ 1324143 h 1952296"/>
                <a:gd name="connsiteX116" fmla="*/ 4063116 w 4806563"/>
                <a:gd name="connsiteY116" fmla="*/ 1332094 h 1952296"/>
                <a:gd name="connsiteX117" fmla="*/ 4047214 w 4806563"/>
                <a:gd name="connsiteY117" fmla="*/ 1355948 h 1952296"/>
                <a:gd name="connsiteX118" fmla="*/ 4039263 w 4806563"/>
                <a:gd name="connsiteY118" fmla="*/ 1363900 h 1952296"/>
                <a:gd name="connsiteX119" fmla="*/ 4031311 w 4806563"/>
                <a:gd name="connsiteY119" fmla="*/ 1387754 h 1952296"/>
                <a:gd name="connsiteX120" fmla="*/ 4019384 w 4806563"/>
                <a:gd name="connsiteY120" fmla="*/ 1391729 h 1952296"/>
                <a:gd name="connsiteX121" fmla="*/ 3991555 w 4806563"/>
                <a:gd name="connsiteY121" fmla="*/ 1395705 h 1952296"/>
                <a:gd name="connsiteX122" fmla="*/ 3967701 w 4806563"/>
                <a:gd name="connsiteY122" fmla="*/ 1383778 h 1952296"/>
                <a:gd name="connsiteX123" fmla="*/ 3963725 w 4806563"/>
                <a:gd name="connsiteY123" fmla="*/ 1371851 h 1952296"/>
                <a:gd name="connsiteX124" fmla="*/ 3939871 w 4806563"/>
                <a:gd name="connsiteY124" fmla="*/ 1363900 h 1952296"/>
                <a:gd name="connsiteX125" fmla="*/ 3927944 w 4806563"/>
                <a:gd name="connsiteY125" fmla="*/ 1355948 h 1952296"/>
                <a:gd name="connsiteX126" fmla="*/ 3904090 w 4806563"/>
                <a:gd name="connsiteY126" fmla="*/ 1344021 h 1952296"/>
                <a:gd name="connsiteX127" fmla="*/ 3892163 w 4806563"/>
                <a:gd name="connsiteY127" fmla="*/ 1340046 h 1952296"/>
                <a:gd name="connsiteX128" fmla="*/ 3868310 w 4806563"/>
                <a:gd name="connsiteY128" fmla="*/ 1324143 h 1952296"/>
                <a:gd name="connsiteX129" fmla="*/ 3792772 w 4806563"/>
                <a:gd name="connsiteY129" fmla="*/ 1320168 h 1952296"/>
                <a:gd name="connsiteX130" fmla="*/ 3737113 w 4806563"/>
                <a:gd name="connsiteY130" fmla="*/ 1328119 h 1952296"/>
                <a:gd name="connsiteX131" fmla="*/ 3725186 w 4806563"/>
                <a:gd name="connsiteY131" fmla="*/ 1332094 h 1952296"/>
                <a:gd name="connsiteX132" fmla="*/ 3717235 w 4806563"/>
                <a:gd name="connsiteY132" fmla="*/ 1340046 h 1952296"/>
                <a:gd name="connsiteX133" fmla="*/ 3681454 w 4806563"/>
                <a:gd name="connsiteY133" fmla="*/ 1344021 h 1952296"/>
                <a:gd name="connsiteX134" fmla="*/ 3665551 w 4806563"/>
                <a:gd name="connsiteY134" fmla="*/ 1347997 h 1952296"/>
                <a:gd name="connsiteX135" fmla="*/ 3661576 w 4806563"/>
                <a:gd name="connsiteY135" fmla="*/ 1336070 h 1952296"/>
                <a:gd name="connsiteX136" fmla="*/ 3657600 w 4806563"/>
                <a:gd name="connsiteY136" fmla="*/ 1324143 h 1952296"/>
                <a:gd name="connsiteX137" fmla="*/ 3649649 w 4806563"/>
                <a:gd name="connsiteY137" fmla="*/ 1300289 h 1952296"/>
                <a:gd name="connsiteX138" fmla="*/ 3625795 w 4806563"/>
                <a:gd name="connsiteY138" fmla="*/ 1296314 h 1952296"/>
                <a:gd name="connsiteX139" fmla="*/ 3617843 w 4806563"/>
                <a:gd name="connsiteY139" fmla="*/ 1304265 h 1952296"/>
                <a:gd name="connsiteX140" fmla="*/ 3562184 w 4806563"/>
                <a:gd name="connsiteY140" fmla="*/ 1340046 h 1952296"/>
                <a:gd name="connsiteX141" fmla="*/ 3550257 w 4806563"/>
                <a:gd name="connsiteY141" fmla="*/ 1336070 h 1952296"/>
                <a:gd name="connsiteX142" fmla="*/ 3526403 w 4806563"/>
                <a:gd name="connsiteY142" fmla="*/ 1328119 h 1952296"/>
                <a:gd name="connsiteX143" fmla="*/ 3510501 w 4806563"/>
                <a:gd name="connsiteY143" fmla="*/ 1324143 h 1952296"/>
                <a:gd name="connsiteX144" fmla="*/ 3498574 w 4806563"/>
                <a:gd name="connsiteY144" fmla="*/ 1332094 h 1952296"/>
                <a:gd name="connsiteX145" fmla="*/ 3466769 w 4806563"/>
                <a:gd name="connsiteY145" fmla="*/ 1336070 h 1952296"/>
                <a:gd name="connsiteX146" fmla="*/ 3446890 w 4806563"/>
                <a:gd name="connsiteY146" fmla="*/ 1367875 h 1952296"/>
                <a:gd name="connsiteX147" fmla="*/ 3442915 w 4806563"/>
                <a:gd name="connsiteY147" fmla="*/ 1403656 h 1952296"/>
                <a:gd name="connsiteX148" fmla="*/ 3466769 w 4806563"/>
                <a:gd name="connsiteY148" fmla="*/ 1399681 h 1952296"/>
                <a:gd name="connsiteX149" fmla="*/ 3486647 w 4806563"/>
                <a:gd name="connsiteY149" fmla="*/ 1395705 h 1952296"/>
                <a:gd name="connsiteX150" fmla="*/ 3486647 w 4806563"/>
                <a:gd name="connsiteY150" fmla="*/ 1419559 h 1952296"/>
                <a:gd name="connsiteX151" fmla="*/ 3466769 w 4806563"/>
                <a:gd name="connsiteY151" fmla="*/ 1423534 h 1952296"/>
                <a:gd name="connsiteX152" fmla="*/ 3462793 w 4806563"/>
                <a:gd name="connsiteY152" fmla="*/ 1435461 h 1952296"/>
                <a:gd name="connsiteX153" fmla="*/ 3470744 w 4806563"/>
                <a:gd name="connsiteY153" fmla="*/ 1463291 h 1952296"/>
                <a:gd name="connsiteX154" fmla="*/ 3506525 w 4806563"/>
                <a:gd name="connsiteY154" fmla="*/ 1483169 h 1952296"/>
                <a:gd name="connsiteX155" fmla="*/ 3518452 w 4806563"/>
                <a:gd name="connsiteY155" fmla="*/ 1487145 h 1952296"/>
                <a:gd name="connsiteX156" fmla="*/ 3542306 w 4806563"/>
                <a:gd name="connsiteY156" fmla="*/ 1495096 h 1952296"/>
                <a:gd name="connsiteX157" fmla="*/ 3534355 w 4806563"/>
                <a:gd name="connsiteY157" fmla="*/ 1518950 h 1952296"/>
                <a:gd name="connsiteX158" fmla="*/ 3526403 w 4806563"/>
                <a:gd name="connsiteY158" fmla="*/ 1510999 h 1952296"/>
                <a:gd name="connsiteX159" fmla="*/ 3514476 w 4806563"/>
                <a:gd name="connsiteY159" fmla="*/ 1507023 h 1952296"/>
                <a:gd name="connsiteX160" fmla="*/ 3466769 w 4806563"/>
                <a:gd name="connsiteY160" fmla="*/ 1499072 h 1952296"/>
                <a:gd name="connsiteX161" fmla="*/ 3454842 w 4806563"/>
                <a:gd name="connsiteY161" fmla="*/ 1491121 h 1952296"/>
                <a:gd name="connsiteX162" fmla="*/ 3434963 w 4806563"/>
                <a:gd name="connsiteY162" fmla="*/ 1463291 h 1952296"/>
                <a:gd name="connsiteX163" fmla="*/ 3423036 w 4806563"/>
                <a:gd name="connsiteY163" fmla="*/ 1487145 h 1952296"/>
                <a:gd name="connsiteX164" fmla="*/ 3430988 w 4806563"/>
                <a:gd name="connsiteY164" fmla="*/ 1495096 h 1952296"/>
                <a:gd name="connsiteX165" fmla="*/ 3423036 w 4806563"/>
                <a:gd name="connsiteY165" fmla="*/ 1503048 h 1952296"/>
                <a:gd name="connsiteX166" fmla="*/ 3411110 w 4806563"/>
                <a:gd name="connsiteY166" fmla="*/ 1522926 h 1952296"/>
                <a:gd name="connsiteX167" fmla="*/ 3403158 w 4806563"/>
                <a:gd name="connsiteY167" fmla="*/ 1499072 h 1952296"/>
                <a:gd name="connsiteX168" fmla="*/ 3387256 w 4806563"/>
                <a:gd name="connsiteY168" fmla="*/ 1495096 h 1952296"/>
                <a:gd name="connsiteX169" fmla="*/ 3367377 w 4806563"/>
                <a:gd name="connsiteY169" fmla="*/ 1510999 h 1952296"/>
                <a:gd name="connsiteX170" fmla="*/ 3355450 w 4806563"/>
                <a:gd name="connsiteY170" fmla="*/ 1530877 h 1952296"/>
                <a:gd name="connsiteX171" fmla="*/ 3327621 w 4806563"/>
                <a:gd name="connsiteY171" fmla="*/ 1534853 h 1952296"/>
                <a:gd name="connsiteX172" fmla="*/ 3295816 w 4806563"/>
                <a:gd name="connsiteY172" fmla="*/ 1510999 h 1952296"/>
                <a:gd name="connsiteX173" fmla="*/ 3287864 w 4806563"/>
                <a:gd name="connsiteY173" fmla="*/ 1503048 h 1952296"/>
                <a:gd name="connsiteX174" fmla="*/ 3295816 w 4806563"/>
                <a:gd name="connsiteY174" fmla="*/ 1495096 h 1952296"/>
                <a:gd name="connsiteX175" fmla="*/ 3287864 w 4806563"/>
                <a:gd name="connsiteY175" fmla="*/ 1483169 h 1952296"/>
                <a:gd name="connsiteX176" fmla="*/ 3275937 w 4806563"/>
                <a:gd name="connsiteY176" fmla="*/ 1479194 h 1952296"/>
                <a:gd name="connsiteX177" fmla="*/ 3267986 w 4806563"/>
                <a:gd name="connsiteY177" fmla="*/ 1471242 h 1952296"/>
                <a:gd name="connsiteX178" fmla="*/ 3256059 w 4806563"/>
                <a:gd name="connsiteY178" fmla="*/ 1467267 h 1952296"/>
                <a:gd name="connsiteX179" fmla="*/ 3252083 w 4806563"/>
                <a:gd name="connsiteY179" fmla="*/ 1455340 h 1952296"/>
                <a:gd name="connsiteX180" fmla="*/ 3220278 w 4806563"/>
                <a:gd name="connsiteY180" fmla="*/ 1451364 h 1952296"/>
                <a:gd name="connsiteX181" fmla="*/ 3200400 w 4806563"/>
                <a:gd name="connsiteY181" fmla="*/ 1447388 h 1952296"/>
                <a:gd name="connsiteX182" fmla="*/ 3188473 w 4806563"/>
                <a:gd name="connsiteY182" fmla="*/ 1451364 h 1952296"/>
                <a:gd name="connsiteX183" fmla="*/ 3184497 w 4806563"/>
                <a:gd name="connsiteY183" fmla="*/ 1463291 h 1952296"/>
                <a:gd name="connsiteX184" fmla="*/ 3168595 w 4806563"/>
                <a:gd name="connsiteY184" fmla="*/ 1467267 h 1952296"/>
                <a:gd name="connsiteX185" fmla="*/ 3132814 w 4806563"/>
                <a:gd name="connsiteY185" fmla="*/ 1459315 h 1952296"/>
                <a:gd name="connsiteX186" fmla="*/ 3120887 w 4806563"/>
                <a:gd name="connsiteY186" fmla="*/ 1455340 h 1952296"/>
                <a:gd name="connsiteX187" fmla="*/ 3085106 w 4806563"/>
                <a:gd name="connsiteY187" fmla="*/ 1443413 h 1952296"/>
                <a:gd name="connsiteX188" fmla="*/ 3025471 w 4806563"/>
                <a:gd name="connsiteY188" fmla="*/ 1439437 h 1952296"/>
                <a:gd name="connsiteX189" fmla="*/ 3009569 w 4806563"/>
                <a:gd name="connsiteY189" fmla="*/ 1443413 h 1952296"/>
                <a:gd name="connsiteX190" fmla="*/ 2989690 w 4806563"/>
                <a:gd name="connsiteY190" fmla="*/ 1447388 h 1952296"/>
                <a:gd name="connsiteX191" fmla="*/ 2977763 w 4806563"/>
                <a:gd name="connsiteY191" fmla="*/ 1451364 h 1952296"/>
                <a:gd name="connsiteX192" fmla="*/ 2930056 w 4806563"/>
                <a:gd name="connsiteY192" fmla="*/ 1463291 h 1952296"/>
                <a:gd name="connsiteX193" fmla="*/ 2918129 w 4806563"/>
                <a:gd name="connsiteY193" fmla="*/ 1471242 h 1952296"/>
                <a:gd name="connsiteX194" fmla="*/ 2878372 w 4806563"/>
                <a:gd name="connsiteY194" fmla="*/ 1483169 h 1952296"/>
                <a:gd name="connsiteX195" fmla="*/ 2870421 w 4806563"/>
                <a:gd name="connsiteY195" fmla="*/ 1491121 h 1952296"/>
                <a:gd name="connsiteX196" fmla="*/ 2850543 w 4806563"/>
                <a:gd name="connsiteY196" fmla="*/ 1503048 h 1952296"/>
                <a:gd name="connsiteX197" fmla="*/ 2826689 w 4806563"/>
                <a:gd name="connsiteY197" fmla="*/ 1510999 h 1952296"/>
                <a:gd name="connsiteX198" fmla="*/ 2810786 w 4806563"/>
                <a:gd name="connsiteY198" fmla="*/ 1530877 h 1952296"/>
                <a:gd name="connsiteX199" fmla="*/ 2798859 w 4806563"/>
                <a:gd name="connsiteY199" fmla="*/ 1538828 h 1952296"/>
                <a:gd name="connsiteX200" fmla="*/ 2786932 w 4806563"/>
                <a:gd name="connsiteY200" fmla="*/ 1542804 h 1952296"/>
                <a:gd name="connsiteX201" fmla="*/ 2778981 w 4806563"/>
                <a:gd name="connsiteY201" fmla="*/ 1554731 h 1952296"/>
                <a:gd name="connsiteX202" fmla="*/ 2759103 w 4806563"/>
                <a:gd name="connsiteY202" fmla="*/ 1570634 h 1952296"/>
                <a:gd name="connsiteX203" fmla="*/ 2747176 w 4806563"/>
                <a:gd name="connsiteY203" fmla="*/ 1578585 h 1952296"/>
                <a:gd name="connsiteX204" fmla="*/ 2731273 w 4806563"/>
                <a:gd name="connsiteY204" fmla="*/ 1598463 h 1952296"/>
                <a:gd name="connsiteX205" fmla="*/ 2727297 w 4806563"/>
                <a:gd name="connsiteY205" fmla="*/ 1610390 h 1952296"/>
                <a:gd name="connsiteX206" fmla="*/ 2699468 w 4806563"/>
                <a:gd name="connsiteY206" fmla="*/ 1614366 h 1952296"/>
                <a:gd name="connsiteX207" fmla="*/ 2683565 w 4806563"/>
                <a:gd name="connsiteY207" fmla="*/ 1618341 h 1952296"/>
                <a:gd name="connsiteX208" fmla="*/ 2651760 w 4806563"/>
                <a:gd name="connsiteY208" fmla="*/ 1622317 h 1952296"/>
                <a:gd name="connsiteX209" fmla="*/ 2639833 w 4806563"/>
                <a:gd name="connsiteY209" fmla="*/ 1630268 h 1952296"/>
                <a:gd name="connsiteX210" fmla="*/ 2623930 w 4806563"/>
                <a:gd name="connsiteY210" fmla="*/ 1638220 h 1952296"/>
                <a:gd name="connsiteX211" fmla="*/ 2588150 w 4806563"/>
                <a:gd name="connsiteY211" fmla="*/ 1658098 h 1952296"/>
                <a:gd name="connsiteX212" fmla="*/ 2564296 w 4806563"/>
                <a:gd name="connsiteY212" fmla="*/ 1689903 h 1952296"/>
                <a:gd name="connsiteX213" fmla="*/ 2544417 w 4806563"/>
                <a:gd name="connsiteY213" fmla="*/ 1701830 h 1952296"/>
                <a:gd name="connsiteX214" fmla="*/ 2552369 w 4806563"/>
                <a:gd name="connsiteY214" fmla="*/ 1725684 h 1952296"/>
                <a:gd name="connsiteX215" fmla="*/ 2548393 w 4806563"/>
                <a:gd name="connsiteY215" fmla="*/ 1757489 h 1952296"/>
                <a:gd name="connsiteX216" fmla="*/ 2544417 w 4806563"/>
                <a:gd name="connsiteY216" fmla="*/ 1769416 h 1952296"/>
                <a:gd name="connsiteX217" fmla="*/ 2532490 w 4806563"/>
                <a:gd name="connsiteY217" fmla="*/ 1813148 h 1952296"/>
                <a:gd name="connsiteX218" fmla="*/ 2528515 w 4806563"/>
                <a:gd name="connsiteY218" fmla="*/ 1837002 h 1952296"/>
                <a:gd name="connsiteX219" fmla="*/ 2532490 w 4806563"/>
                <a:gd name="connsiteY219" fmla="*/ 1848929 h 1952296"/>
                <a:gd name="connsiteX220" fmla="*/ 2536466 w 4806563"/>
                <a:gd name="connsiteY220" fmla="*/ 1904588 h 1952296"/>
                <a:gd name="connsiteX221" fmla="*/ 2544417 w 4806563"/>
                <a:gd name="connsiteY221" fmla="*/ 1916515 h 1952296"/>
                <a:gd name="connsiteX222" fmla="*/ 2552369 w 4806563"/>
                <a:gd name="connsiteY222" fmla="*/ 1948321 h 1952296"/>
                <a:gd name="connsiteX223" fmla="*/ 2508636 w 4806563"/>
                <a:gd name="connsiteY223" fmla="*/ 1944345 h 1952296"/>
                <a:gd name="connsiteX224" fmla="*/ 2452977 w 4806563"/>
                <a:gd name="connsiteY224" fmla="*/ 1932418 h 1952296"/>
                <a:gd name="connsiteX225" fmla="*/ 2433099 w 4806563"/>
                <a:gd name="connsiteY225" fmla="*/ 1928442 h 1952296"/>
                <a:gd name="connsiteX226" fmla="*/ 2405270 w 4806563"/>
                <a:gd name="connsiteY226" fmla="*/ 1920491 h 1952296"/>
                <a:gd name="connsiteX227" fmla="*/ 2381416 w 4806563"/>
                <a:gd name="connsiteY227" fmla="*/ 1904588 h 1952296"/>
                <a:gd name="connsiteX228" fmla="*/ 2357562 w 4806563"/>
                <a:gd name="connsiteY228" fmla="*/ 1900613 h 1952296"/>
                <a:gd name="connsiteX229" fmla="*/ 2345635 w 4806563"/>
                <a:gd name="connsiteY229" fmla="*/ 1896637 h 1952296"/>
                <a:gd name="connsiteX230" fmla="*/ 2341659 w 4806563"/>
                <a:gd name="connsiteY230" fmla="*/ 1884710 h 1952296"/>
                <a:gd name="connsiteX231" fmla="*/ 2333708 w 4806563"/>
                <a:gd name="connsiteY231" fmla="*/ 1872783 h 1952296"/>
                <a:gd name="connsiteX232" fmla="*/ 2325756 w 4806563"/>
                <a:gd name="connsiteY232" fmla="*/ 1833027 h 1952296"/>
                <a:gd name="connsiteX233" fmla="*/ 2313830 w 4806563"/>
                <a:gd name="connsiteY233" fmla="*/ 1773392 h 1952296"/>
                <a:gd name="connsiteX234" fmla="*/ 2301903 w 4806563"/>
                <a:gd name="connsiteY234" fmla="*/ 1749538 h 1952296"/>
                <a:gd name="connsiteX235" fmla="*/ 2266122 w 4806563"/>
                <a:gd name="connsiteY235" fmla="*/ 1733635 h 1952296"/>
                <a:gd name="connsiteX236" fmla="*/ 2250219 w 4806563"/>
                <a:gd name="connsiteY236" fmla="*/ 1701830 h 1952296"/>
                <a:gd name="connsiteX237" fmla="*/ 2242268 w 4806563"/>
                <a:gd name="connsiteY237" fmla="*/ 1670025 h 1952296"/>
                <a:gd name="connsiteX238" fmla="*/ 2226365 w 4806563"/>
                <a:gd name="connsiteY238" fmla="*/ 1654122 h 1952296"/>
                <a:gd name="connsiteX239" fmla="*/ 2218414 w 4806563"/>
                <a:gd name="connsiteY239" fmla="*/ 1626293 h 1952296"/>
                <a:gd name="connsiteX240" fmla="*/ 2214438 w 4806563"/>
                <a:gd name="connsiteY240" fmla="*/ 1614366 h 1952296"/>
                <a:gd name="connsiteX241" fmla="*/ 2202511 w 4806563"/>
                <a:gd name="connsiteY241" fmla="*/ 1578585 h 1952296"/>
                <a:gd name="connsiteX242" fmla="*/ 2198536 w 4806563"/>
                <a:gd name="connsiteY242" fmla="*/ 1562682 h 1952296"/>
                <a:gd name="connsiteX243" fmla="*/ 2190584 w 4806563"/>
                <a:gd name="connsiteY243" fmla="*/ 1550755 h 1952296"/>
                <a:gd name="connsiteX244" fmla="*/ 2186609 w 4806563"/>
                <a:gd name="connsiteY244" fmla="*/ 1538828 h 1952296"/>
                <a:gd name="connsiteX245" fmla="*/ 2178657 w 4806563"/>
                <a:gd name="connsiteY245" fmla="*/ 1530877 h 1952296"/>
                <a:gd name="connsiteX246" fmla="*/ 2166730 w 4806563"/>
                <a:gd name="connsiteY246" fmla="*/ 1491121 h 1952296"/>
                <a:gd name="connsiteX247" fmla="*/ 2154803 w 4806563"/>
                <a:gd name="connsiteY247" fmla="*/ 1487145 h 1952296"/>
                <a:gd name="connsiteX248" fmla="*/ 2146852 w 4806563"/>
                <a:gd name="connsiteY248" fmla="*/ 1475218 h 1952296"/>
                <a:gd name="connsiteX249" fmla="*/ 2119023 w 4806563"/>
                <a:gd name="connsiteY249" fmla="*/ 1443413 h 1952296"/>
                <a:gd name="connsiteX250" fmla="*/ 2095169 w 4806563"/>
                <a:gd name="connsiteY250" fmla="*/ 1435461 h 1952296"/>
                <a:gd name="connsiteX251" fmla="*/ 2035534 w 4806563"/>
                <a:gd name="connsiteY251" fmla="*/ 1431486 h 1952296"/>
                <a:gd name="connsiteX252" fmla="*/ 2023607 w 4806563"/>
                <a:gd name="connsiteY252" fmla="*/ 1427510 h 1952296"/>
                <a:gd name="connsiteX253" fmla="*/ 2011680 w 4806563"/>
                <a:gd name="connsiteY253" fmla="*/ 1423534 h 1952296"/>
                <a:gd name="connsiteX254" fmla="*/ 1963972 w 4806563"/>
                <a:gd name="connsiteY254" fmla="*/ 1411608 h 1952296"/>
                <a:gd name="connsiteX255" fmla="*/ 1940118 w 4806563"/>
                <a:gd name="connsiteY255" fmla="*/ 1427510 h 1952296"/>
                <a:gd name="connsiteX256" fmla="*/ 1924216 w 4806563"/>
                <a:gd name="connsiteY256" fmla="*/ 1463291 h 1952296"/>
                <a:gd name="connsiteX257" fmla="*/ 1912289 w 4806563"/>
                <a:gd name="connsiteY257" fmla="*/ 1467267 h 1952296"/>
                <a:gd name="connsiteX258" fmla="*/ 1908313 w 4806563"/>
                <a:gd name="connsiteY258" fmla="*/ 1479194 h 1952296"/>
                <a:gd name="connsiteX259" fmla="*/ 1896386 w 4806563"/>
                <a:gd name="connsiteY259" fmla="*/ 1510999 h 1952296"/>
                <a:gd name="connsiteX260" fmla="*/ 1876508 w 4806563"/>
                <a:gd name="connsiteY260" fmla="*/ 1514974 h 1952296"/>
                <a:gd name="connsiteX261" fmla="*/ 1852654 w 4806563"/>
                <a:gd name="connsiteY261" fmla="*/ 1507023 h 1952296"/>
                <a:gd name="connsiteX262" fmla="*/ 1832776 w 4806563"/>
                <a:gd name="connsiteY262" fmla="*/ 1503048 h 1952296"/>
                <a:gd name="connsiteX263" fmla="*/ 1808922 w 4806563"/>
                <a:gd name="connsiteY263" fmla="*/ 1491121 h 1952296"/>
                <a:gd name="connsiteX264" fmla="*/ 1796995 w 4806563"/>
                <a:gd name="connsiteY264" fmla="*/ 1487145 h 1952296"/>
                <a:gd name="connsiteX265" fmla="*/ 1785068 w 4806563"/>
                <a:gd name="connsiteY265" fmla="*/ 1479194 h 1952296"/>
                <a:gd name="connsiteX266" fmla="*/ 1773141 w 4806563"/>
                <a:gd name="connsiteY266" fmla="*/ 1475218 h 1952296"/>
                <a:gd name="connsiteX267" fmla="*/ 1761214 w 4806563"/>
                <a:gd name="connsiteY267" fmla="*/ 1463291 h 1952296"/>
                <a:gd name="connsiteX268" fmla="*/ 1741336 w 4806563"/>
                <a:gd name="connsiteY268" fmla="*/ 1443413 h 1952296"/>
                <a:gd name="connsiteX269" fmla="*/ 1733384 w 4806563"/>
                <a:gd name="connsiteY269" fmla="*/ 1419559 h 1952296"/>
                <a:gd name="connsiteX270" fmla="*/ 1725433 w 4806563"/>
                <a:gd name="connsiteY270" fmla="*/ 1407632 h 1952296"/>
                <a:gd name="connsiteX271" fmla="*/ 1721457 w 4806563"/>
                <a:gd name="connsiteY271" fmla="*/ 1363900 h 1952296"/>
                <a:gd name="connsiteX272" fmla="*/ 1717482 w 4806563"/>
                <a:gd name="connsiteY272" fmla="*/ 1351973 h 1952296"/>
                <a:gd name="connsiteX273" fmla="*/ 1709530 w 4806563"/>
                <a:gd name="connsiteY273" fmla="*/ 1328119 h 1952296"/>
                <a:gd name="connsiteX274" fmla="*/ 1693628 w 4806563"/>
                <a:gd name="connsiteY274" fmla="*/ 1304265 h 1952296"/>
                <a:gd name="connsiteX275" fmla="*/ 1689652 w 4806563"/>
                <a:gd name="connsiteY275" fmla="*/ 1292338 h 1952296"/>
                <a:gd name="connsiteX276" fmla="*/ 1677725 w 4806563"/>
                <a:gd name="connsiteY276" fmla="*/ 1284387 h 1952296"/>
                <a:gd name="connsiteX277" fmla="*/ 1669774 w 4806563"/>
                <a:gd name="connsiteY277" fmla="*/ 1276435 h 1952296"/>
                <a:gd name="connsiteX278" fmla="*/ 1657847 w 4806563"/>
                <a:gd name="connsiteY278" fmla="*/ 1272460 h 1952296"/>
                <a:gd name="connsiteX279" fmla="*/ 1645920 w 4806563"/>
                <a:gd name="connsiteY279" fmla="*/ 1252581 h 1952296"/>
                <a:gd name="connsiteX280" fmla="*/ 1622066 w 4806563"/>
                <a:gd name="connsiteY280" fmla="*/ 1236679 h 1952296"/>
                <a:gd name="connsiteX281" fmla="*/ 1614115 w 4806563"/>
                <a:gd name="connsiteY281" fmla="*/ 1224752 h 1952296"/>
                <a:gd name="connsiteX282" fmla="*/ 1598212 w 4806563"/>
                <a:gd name="connsiteY282" fmla="*/ 1192947 h 1952296"/>
                <a:gd name="connsiteX283" fmla="*/ 1578334 w 4806563"/>
                <a:gd name="connsiteY283" fmla="*/ 1173068 h 1952296"/>
                <a:gd name="connsiteX284" fmla="*/ 1566407 w 4806563"/>
                <a:gd name="connsiteY284" fmla="*/ 1169093 h 1952296"/>
                <a:gd name="connsiteX285" fmla="*/ 1554480 w 4806563"/>
                <a:gd name="connsiteY285" fmla="*/ 1149214 h 1952296"/>
                <a:gd name="connsiteX286" fmla="*/ 1538577 w 4806563"/>
                <a:gd name="connsiteY286" fmla="*/ 1117409 h 1952296"/>
                <a:gd name="connsiteX287" fmla="*/ 1339795 w 4806563"/>
                <a:gd name="connsiteY287" fmla="*/ 1101507 h 1952296"/>
                <a:gd name="connsiteX288" fmla="*/ 1339795 w 4806563"/>
                <a:gd name="connsiteY288" fmla="*/ 1165117 h 1952296"/>
                <a:gd name="connsiteX289" fmla="*/ 1037645 w 4806563"/>
                <a:gd name="connsiteY289" fmla="*/ 1129336 h 1952296"/>
                <a:gd name="connsiteX290" fmla="*/ 644056 w 4806563"/>
                <a:gd name="connsiteY290" fmla="*/ 890797 h 1952296"/>
                <a:gd name="connsiteX291" fmla="*/ 659958 w 4806563"/>
                <a:gd name="connsiteY291" fmla="*/ 870919 h 1952296"/>
                <a:gd name="connsiteX292" fmla="*/ 397565 w 4806563"/>
                <a:gd name="connsiteY292" fmla="*/ 835138 h 1952296"/>
                <a:gd name="connsiteX293" fmla="*/ 401541 w 4806563"/>
                <a:gd name="connsiteY293" fmla="*/ 823211 h 1952296"/>
                <a:gd name="connsiteX294" fmla="*/ 405516 w 4806563"/>
                <a:gd name="connsiteY294" fmla="*/ 803333 h 1952296"/>
                <a:gd name="connsiteX295" fmla="*/ 401541 w 4806563"/>
                <a:gd name="connsiteY295" fmla="*/ 787430 h 1952296"/>
                <a:gd name="connsiteX296" fmla="*/ 397565 w 4806563"/>
                <a:gd name="connsiteY296" fmla="*/ 755625 h 1952296"/>
                <a:gd name="connsiteX297" fmla="*/ 389614 w 4806563"/>
                <a:gd name="connsiteY297" fmla="*/ 731771 h 1952296"/>
                <a:gd name="connsiteX298" fmla="*/ 381663 w 4806563"/>
                <a:gd name="connsiteY298" fmla="*/ 719844 h 1952296"/>
                <a:gd name="connsiteX299" fmla="*/ 353833 w 4806563"/>
                <a:gd name="connsiteY299" fmla="*/ 688039 h 1952296"/>
                <a:gd name="connsiteX300" fmla="*/ 341906 w 4806563"/>
                <a:gd name="connsiteY300" fmla="*/ 684063 h 1952296"/>
                <a:gd name="connsiteX301" fmla="*/ 329979 w 4806563"/>
                <a:gd name="connsiteY301" fmla="*/ 692014 h 1952296"/>
                <a:gd name="connsiteX302" fmla="*/ 294198 w 4806563"/>
                <a:gd name="connsiteY302" fmla="*/ 688039 h 1952296"/>
                <a:gd name="connsiteX303" fmla="*/ 302150 w 4806563"/>
                <a:gd name="connsiteY303" fmla="*/ 680088 h 1952296"/>
                <a:gd name="connsiteX304" fmla="*/ 290223 w 4806563"/>
                <a:gd name="connsiteY304" fmla="*/ 656234 h 1952296"/>
                <a:gd name="connsiteX305" fmla="*/ 250466 w 4806563"/>
                <a:gd name="connsiteY305" fmla="*/ 644307 h 1952296"/>
                <a:gd name="connsiteX306" fmla="*/ 234563 w 4806563"/>
                <a:gd name="connsiteY306" fmla="*/ 628404 h 1952296"/>
                <a:gd name="connsiteX307" fmla="*/ 222636 w 4806563"/>
                <a:gd name="connsiteY307" fmla="*/ 604550 h 1952296"/>
                <a:gd name="connsiteX308" fmla="*/ 202758 w 4806563"/>
                <a:gd name="connsiteY308" fmla="*/ 572745 h 1952296"/>
                <a:gd name="connsiteX309" fmla="*/ 174929 w 4806563"/>
                <a:gd name="connsiteY309" fmla="*/ 564794 h 1952296"/>
                <a:gd name="connsiteX310" fmla="*/ 143123 w 4806563"/>
                <a:gd name="connsiteY310" fmla="*/ 556842 h 1952296"/>
                <a:gd name="connsiteX311" fmla="*/ 119270 w 4806563"/>
                <a:gd name="connsiteY311" fmla="*/ 548891 h 1952296"/>
                <a:gd name="connsiteX312" fmla="*/ 107343 w 4806563"/>
                <a:gd name="connsiteY312" fmla="*/ 540940 h 1952296"/>
                <a:gd name="connsiteX313" fmla="*/ 95416 w 4806563"/>
                <a:gd name="connsiteY313" fmla="*/ 536964 h 1952296"/>
                <a:gd name="connsiteX314" fmla="*/ 91440 w 4806563"/>
                <a:gd name="connsiteY314" fmla="*/ 501183 h 1952296"/>
                <a:gd name="connsiteX315" fmla="*/ 95416 w 4806563"/>
                <a:gd name="connsiteY315" fmla="*/ 489256 h 1952296"/>
                <a:gd name="connsiteX316" fmla="*/ 99391 w 4806563"/>
                <a:gd name="connsiteY316" fmla="*/ 469378 h 1952296"/>
                <a:gd name="connsiteX317" fmla="*/ 103367 w 4806563"/>
                <a:gd name="connsiteY317" fmla="*/ 453475 h 1952296"/>
                <a:gd name="connsiteX318" fmla="*/ 95416 w 4806563"/>
                <a:gd name="connsiteY318" fmla="*/ 429621 h 1952296"/>
                <a:gd name="connsiteX319" fmla="*/ 79513 w 4806563"/>
                <a:gd name="connsiteY319" fmla="*/ 397816 h 1952296"/>
                <a:gd name="connsiteX320" fmla="*/ 67586 w 4806563"/>
                <a:gd name="connsiteY320" fmla="*/ 389865 h 1952296"/>
                <a:gd name="connsiteX321" fmla="*/ 59635 w 4806563"/>
                <a:gd name="connsiteY321" fmla="*/ 362035 h 1952296"/>
                <a:gd name="connsiteX322" fmla="*/ 51683 w 4806563"/>
                <a:gd name="connsiteY322" fmla="*/ 354084 h 1952296"/>
                <a:gd name="connsiteX323" fmla="*/ 43732 w 4806563"/>
                <a:gd name="connsiteY323" fmla="*/ 310352 h 1952296"/>
                <a:gd name="connsiteX324" fmla="*/ 39756 w 4806563"/>
                <a:gd name="connsiteY324" fmla="*/ 282522 h 1952296"/>
                <a:gd name="connsiteX325" fmla="*/ 27830 w 4806563"/>
                <a:gd name="connsiteY325" fmla="*/ 274571 h 1952296"/>
                <a:gd name="connsiteX326" fmla="*/ 23854 w 4806563"/>
                <a:gd name="connsiteY326" fmla="*/ 262644 h 1952296"/>
                <a:gd name="connsiteX327" fmla="*/ 19878 w 4806563"/>
                <a:gd name="connsiteY327" fmla="*/ 238790 h 1952296"/>
                <a:gd name="connsiteX328" fmla="*/ 23854 w 4806563"/>
                <a:gd name="connsiteY328" fmla="*/ 226863 h 1952296"/>
                <a:gd name="connsiteX329" fmla="*/ 27830 w 4806563"/>
                <a:gd name="connsiteY329" fmla="*/ 210961 h 1952296"/>
                <a:gd name="connsiteX330" fmla="*/ 39756 w 4806563"/>
                <a:gd name="connsiteY330" fmla="*/ 187107 h 1952296"/>
                <a:gd name="connsiteX331" fmla="*/ 31805 w 4806563"/>
                <a:gd name="connsiteY331" fmla="*/ 175180 h 1952296"/>
                <a:gd name="connsiteX332" fmla="*/ 19878 w 4806563"/>
                <a:gd name="connsiteY332" fmla="*/ 167228 h 1952296"/>
                <a:gd name="connsiteX333" fmla="*/ 11927 w 4806563"/>
                <a:gd name="connsiteY333" fmla="*/ 143374 h 1952296"/>
                <a:gd name="connsiteX334" fmla="*/ 0 w 4806563"/>
                <a:gd name="connsiteY334" fmla="*/ 111569 h 1952296"/>
                <a:gd name="connsiteX335" fmla="*/ 11927 w 4806563"/>
                <a:gd name="connsiteY335" fmla="*/ 95667 h 1952296"/>
                <a:gd name="connsiteX336" fmla="*/ 35781 w 4806563"/>
                <a:gd name="connsiteY336" fmla="*/ 71813 h 1952296"/>
                <a:gd name="connsiteX337" fmla="*/ 47708 w 4806563"/>
                <a:gd name="connsiteY337" fmla="*/ 67837 h 1952296"/>
                <a:gd name="connsiteX338" fmla="*/ 87464 w 4806563"/>
                <a:gd name="connsiteY338" fmla="*/ 43983 h 1952296"/>
                <a:gd name="connsiteX339" fmla="*/ 111318 w 4806563"/>
                <a:gd name="connsiteY339" fmla="*/ 36032 h 1952296"/>
                <a:gd name="connsiteX340" fmla="*/ 127221 w 4806563"/>
                <a:gd name="connsiteY340" fmla="*/ 32056 h 1952296"/>
                <a:gd name="connsiteX341" fmla="*/ 139148 w 4806563"/>
                <a:gd name="connsiteY341" fmla="*/ 28081 h 1952296"/>
                <a:gd name="connsiteX342" fmla="*/ 159026 w 4806563"/>
                <a:gd name="connsiteY342" fmla="*/ 24105 h 1952296"/>
                <a:gd name="connsiteX343" fmla="*/ 167535 w 4806563"/>
                <a:gd name="connsiteY343" fmla="*/ 19851 h 1952296"/>
                <a:gd name="connsiteX0" fmla="*/ 167535 w 4806563"/>
                <a:gd name="connsiteY0" fmla="*/ 19851 h 1952296"/>
                <a:gd name="connsiteX1" fmla="*/ 518800 w 4806563"/>
                <a:gd name="connsiteY1" fmla="*/ 13057 h 1952296"/>
                <a:gd name="connsiteX2" fmla="*/ 1625774 w 4806563"/>
                <a:gd name="connsiteY2" fmla="*/ 447069 h 1952296"/>
                <a:gd name="connsiteX3" fmla="*/ 2124537 w 4806563"/>
                <a:gd name="connsiteY3" fmla="*/ 411947 h 1952296"/>
                <a:gd name="connsiteX4" fmla="*/ 2361112 w 4806563"/>
                <a:gd name="connsiteY4" fmla="*/ 821254 h 1952296"/>
                <a:gd name="connsiteX5" fmla="*/ 3244240 w 4806563"/>
                <a:gd name="connsiteY5" fmla="*/ 754235 h 1952296"/>
                <a:gd name="connsiteX6" fmla="*/ 3469173 w 4806563"/>
                <a:gd name="connsiteY6" fmla="*/ 698064 h 1952296"/>
                <a:gd name="connsiteX7" fmla="*/ 4047214 w 4806563"/>
                <a:gd name="connsiteY7" fmla="*/ 624428 h 1952296"/>
                <a:gd name="connsiteX8" fmla="*/ 4806563 w 4806563"/>
                <a:gd name="connsiteY8" fmla="*/ 572745 h 1952296"/>
                <a:gd name="connsiteX9" fmla="*/ 4802588 w 4806563"/>
                <a:gd name="connsiteY9" fmla="*/ 584672 h 1952296"/>
                <a:gd name="connsiteX10" fmla="*/ 4794636 w 4806563"/>
                <a:gd name="connsiteY10" fmla="*/ 592623 h 1952296"/>
                <a:gd name="connsiteX11" fmla="*/ 4770783 w 4806563"/>
                <a:gd name="connsiteY11" fmla="*/ 600574 h 1952296"/>
                <a:gd name="connsiteX12" fmla="*/ 4762831 w 4806563"/>
                <a:gd name="connsiteY12" fmla="*/ 608526 h 1952296"/>
                <a:gd name="connsiteX13" fmla="*/ 4742953 w 4806563"/>
                <a:gd name="connsiteY13" fmla="*/ 620453 h 1952296"/>
                <a:gd name="connsiteX14" fmla="*/ 4731026 w 4806563"/>
                <a:gd name="connsiteY14" fmla="*/ 624428 h 1952296"/>
                <a:gd name="connsiteX15" fmla="*/ 4723075 w 4806563"/>
                <a:gd name="connsiteY15" fmla="*/ 636355 h 1952296"/>
                <a:gd name="connsiteX16" fmla="*/ 4711148 w 4806563"/>
                <a:gd name="connsiteY16" fmla="*/ 648282 h 1952296"/>
                <a:gd name="connsiteX17" fmla="*/ 4691270 w 4806563"/>
                <a:gd name="connsiteY17" fmla="*/ 668161 h 1952296"/>
                <a:gd name="connsiteX18" fmla="*/ 4683318 w 4806563"/>
                <a:gd name="connsiteY18" fmla="*/ 692014 h 1952296"/>
                <a:gd name="connsiteX19" fmla="*/ 4667416 w 4806563"/>
                <a:gd name="connsiteY19" fmla="*/ 711893 h 1952296"/>
                <a:gd name="connsiteX20" fmla="*/ 4663440 w 4806563"/>
                <a:gd name="connsiteY20" fmla="*/ 723820 h 1952296"/>
                <a:gd name="connsiteX21" fmla="*/ 4611756 w 4806563"/>
                <a:gd name="connsiteY21" fmla="*/ 731771 h 1952296"/>
                <a:gd name="connsiteX22" fmla="*/ 4583927 w 4806563"/>
                <a:gd name="connsiteY22" fmla="*/ 743698 h 1952296"/>
                <a:gd name="connsiteX23" fmla="*/ 4575976 w 4806563"/>
                <a:gd name="connsiteY23" fmla="*/ 755625 h 1952296"/>
                <a:gd name="connsiteX24" fmla="*/ 4564049 w 4806563"/>
                <a:gd name="connsiteY24" fmla="*/ 795381 h 1952296"/>
                <a:gd name="connsiteX25" fmla="*/ 4552122 w 4806563"/>
                <a:gd name="connsiteY25" fmla="*/ 823211 h 1952296"/>
                <a:gd name="connsiteX26" fmla="*/ 4544170 w 4806563"/>
                <a:gd name="connsiteY26" fmla="*/ 831162 h 1952296"/>
                <a:gd name="connsiteX27" fmla="*/ 4528268 w 4806563"/>
                <a:gd name="connsiteY27" fmla="*/ 855016 h 1952296"/>
                <a:gd name="connsiteX28" fmla="*/ 4516341 w 4806563"/>
                <a:gd name="connsiteY28" fmla="*/ 858992 h 1952296"/>
                <a:gd name="connsiteX29" fmla="*/ 4508390 w 4806563"/>
                <a:gd name="connsiteY29" fmla="*/ 870919 h 1952296"/>
                <a:gd name="connsiteX30" fmla="*/ 4488511 w 4806563"/>
                <a:gd name="connsiteY30" fmla="*/ 886821 h 1952296"/>
                <a:gd name="connsiteX31" fmla="*/ 4480560 w 4806563"/>
                <a:gd name="connsiteY31" fmla="*/ 898748 h 1952296"/>
                <a:gd name="connsiteX32" fmla="*/ 4460682 w 4806563"/>
                <a:gd name="connsiteY32" fmla="*/ 914651 h 1952296"/>
                <a:gd name="connsiteX33" fmla="*/ 4436828 w 4806563"/>
                <a:gd name="connsiteY33" fmla="*/ 946456 h 1952296"/>
                <a:gd name="connsiteX34" fmla="*/ 4412974 w 4806563"/>
                <a:gd name="connsiteY34" fmla="*/ 954408 h 1952296"/>
                <a:gd name="connsiteX35" fmla="*/ 4401047 w 4806563"/>
                <a:gd name="connsiteY35" fmla="*/ 978261 h 1952296"/>
                <a:gd name="connsiteX36" fmla="*/ 4393096 w 4806563"/>
                <a:gd name="connsiteY36" fmla="*/ 990188 h 1952296"/>
                <a:gd name="connsiteX37" fmla="*/ 4385144 w 4806563"/>
                <a:gd name="connsiteY37" fmla="*/ 998140 h 1952296"/>
                <a:gd name="connsiteX38" fmla="*/ 4381169 w 4806563"/>
                <a:gd name="connsiteY38" fmla="*/ 1010067 h 1952296"/>
                <a:gd name="connsiteX39" fmla="*/ 4373217 w 4806563"/>
                <a:gd name="connsiteY39" fmla="*/ 1021994 h 1952296"/>
                <a:gd name="connsiteX40" fmla="*/ 4369242 w 4806563"/>
                <a:gd name="connsiteY40" fmla="*/ 1033921 h 1952296"/>
                <a:gd name="connsiteX41" fmla="*/ 4361290 w 4806563"/>
                <a:gd name="connsiteY41" fmla="*/ 1057774 h 1952296"/>
                <a:gd name="connsiteX42" fmla="*/ 4349363 w 4806563"/>
                <a:gd name="connsiteY42" fmla="*/ 1161141 h 1952296"/>
                <a:gd name="connsiteX43" fmla="*/ 4357315 w 4806563"/>
                <a:gd name="connsiteY43" fmla="*/ 1216801 h 1952296"/>
                <a:gd name="connsiteX44" fmla="*/ 4361290 w 4806563"/>
                <a:gd name="connsiteY44" fmla="*/ 1236679 h 1952296"/>
                <a:gd name="connsiteX45" fmla="*/ 4373217 w 4806563"/>
                <a:gd name="connsiteY45" fmla="*/ 1264508 h 1952296"/>
                <a:gd name="connsiteX46" fmla="*/ 4377193 w 4806563"/>
                <a:gd name="connsiteY46" fmla="*/ 1276435 h 1952296"/>
                <a:gd name="connsiteX47" fmla="*/ 4389120 w 4806563"/>
                <a:gd name="connsiteY47" fmla="*/ 1312216 h 1952296"/>
                <a:gd name="connsiteX48" fmla="*/ 4401047 w 4806563"/>
                <a:gd name="connsiteY48" fmla="*/ 1332094 h 1952296"/>
                <a:gd name="connsiteX49" fmla="*/ 4412974 w 4806563"/>
                <a:gd name="connsiteY49" fmla="*/ 1355948 h 1952296"/>
                <a:gd name="connsiteX50" fmla="*/ 4428876 w 4806563"/>
                <a:gd name="connsiteY50" fmla="*/ 1379802 h 1952296"/>
                <a:gd name="connsiteX51" fmla="*/ 4432852 w 4806563"/>
                <a:gd name="connsiteY51" fmla="*/ 1391729 h 1952296"/>
                <a:gd name="connsiteX52" fmla="*/ 4456706 w 4806563"/>
                <a:gd name="connsiteY52" fmla="*/ 1415583 h 1952296"/>
                <a:gd name="connsiteX53" fmla="*/ 4464657 w 4806563"/>
                <a:gd name="connsiteY53" fmla="*/ 1427510 h 1952296"/>
                <a:gd name="connsiteX54" fmla="*/ 4484536 w 4806563"/>
                <a:gd name="connsiteY54" fmla="*/ 1447388 h 1952296"/>
                <a:gd name="connsiteX55" fmla="*/ 4492487 w 4806563"/>
                <a:gd name="connsiteY55" fmla="*/ 1459315 h 1952296"/>
                <a:gd name="connsiteX56" fmla="*/ 4512365 w 4806563"/>
                <a:gd name="connsiteY56" fmla="*/ 1475218 h 1952296"/>
                <a:gd name="connsiteX57" fmla="*/ 4508390 w 4806563"/>
                <a:gd name="connsiteY57" fmla="*/ 1487145 h 1952296"/>
                <a:gd name="connsiteX58" fmla="*/ 4512365 w 4806563"/>
                <a:gd name="connsiteY58" fmla="*/ 1530877 h 1952296"/>
                <a:gd name="connsiteX59" fmla="*/ 4532243 w 4806563"/>
                <a:gd name="connsiteY59" fmla="*/ 1546780 h 1952296"/>
                <a:gd name="connsiteX60" fmla="*/ 4544170 w 4806563"/>
                <a:gd name="connsiteY60" fmla="*/ 1554731 h 1952296"/>
                <a:gd name="connsiteX61" fmla="*/ 4548146 w 4806563"/>
                <a:gd name="connsiteY61" fmla="*/ 1566658 h 1952296"/>
                <a:gd name="connsiteX62" fmla="*/ 4560073 w 4806563"/>
                <a:gd name="connsiteY62" fmla="*/ 1574609 h 1952296"/>
                <a:gd name="connsiteX63" fmla="*/ 4583927 w 4806563"/>
                <a:gd name="connsiteY63" fmla="*/ 1602439 h 1952296"/>
                <a:gd name="connsiteX64" fmla="*/ 4591878 w 4806563"/>
                <a:gd name="connsiteY64" fmla="*/ 1630268 h 1952296"/>
                <a:gd name="connsiteX65" fmla="*/ 4611756 w 4806563"/>
                <a:gd name="connsiteY65" fmla="*/ 1650147 h 1952296"/>
                <a:gd name="connsiteX66" fmla="*/ 4615732 w 4806563"/>
                <a:gd name="connsiteY66" fmla="*/ 1709781 h 1952296"/>
                <a:gd name="connsiteX67" fmla="*/ 4611756 w 4806563"/>
                <a:gd name="connsiteY67" fmla="*/ 1777368 h 1952296"/>
                <a:gd name="connsiteX68" fmla="*/ 4611756 w 4806563"/>
                <a:gd name="connsiteY68" fmla="*/ 1825075 h 1952296"/>
                <a:gd name="connsiteX69" fmla="*/ 4599830 w 4806563"/>
                <a:gd name="connsiteY69" fmla="*/ 1876759 h 1952296"/>
                <a:gd name="connsiteX70" fmla="*/ 4595854 w 4806563"/>
                <a:gd name="connsiteY70" fmla="*/ 1900613 h 1952296"/>
                <a:gd name="connsiteX71" fmla="*/ 4583927 w 4806563"/>
                <a:gd name="connsiteY71" fmla="*/ 1904588 h 1952296"/>
                <a:gd name="connsiteX72" fmla="*/ 4564049 w 4806563"/>
                <a:gd name="connsiteY72" fmla="*/ 1920491 h 1952296"/>
                <a:gd name="connsiteX73" fmla="*/ 4536219 w 4806563"/>
                <a:gd name="connsiteY73" fmla="*/ 1924467 h 1952296"/>
                <a:gd name="connsiteX74" fmla="*/ 4524292 w 4806563"/>
                <a:gd name="connsiteY74" fmla="*/ 1920491 h 1952296"/>
                <a:gd name="connsiteX75" fmla="*/ 4520316 w 4806563"/>
                <a:gd name="connsiteY75" fmla="*/ 1908564 h 1952296"/>
                <a:gd name="connsiteX76" fmla="*/ 4504414 w 4806563"/>
                <a:gd name="connsiteY76" fmla="*/ 1884710 h 1952296"/>
                <a:gd name="connsiteX77" fmla="*/ 4496463 w 4806563"/>
                <a:gd name="connsiteY77" fmla="*/ 1856881 h 1952296"/>
                <a:gd name="connsiteX78" fmla="*/ 4488511 w 4806563"/>
                <a:gd name="connsiteY78" fmla="*/ 1848929 h 1952296"/>
                <a:gd name="connsiteX79" fmla="*/ 4476584 w 4806563"/>
                <a:gd name="connsiteY79" fmla="*/ 1844954 h 1952296"/>
                <a:gd name="connsiteX80" fmla="*/ 4452730 w 4806563"/>
                <a:gd name="connsiteY80" fmla="*/ 1837002 h 1952296"/>
                <a:gd name="connsiteX81" fmla="*/ 4428876 w 4806563"/>
                <a:gd name="connsiteY81" fmla="*/ 1833027 h 1952296"/>
                <a:gd name="connsiteX82" fmla="*/ 4420925 w 4806563"/>
                <a:gd name="connsiteY82" fmla="*/ 1809173 h 1952296"/>
                <a:gd name="connsiteX83" fmla="*/ 4412974 w 4806563"/>
                <a:gd name="connsiteY83" fmla="*/ 1773392 h 1952296"/>
                <a:gd name="connsiteX84" fmla="*/ 4389120 w 4806563"/>
                <a:gd name="connsiteY84" fmla="*/ 1769416 h 1952296"/>
                <a:gd name="connsiteX85" fmla="*/ 4377193 w 4806563"/>
                <a:gd name="connsiteY85" fmla="*/ 1765441 h 1952296"/>
                <a:gd name="connsiteX86" fmla="*/ 4369242 w 4806563"/>
                <a:gd name="connsiteY86" fmla="*/ 1757489 h 1952296"/>
                <a:gd name="connsiteX87" fmla="*/ 4357315 w 4806563"/>
                <a:gd name="connsiteY87" fmla="*/ 1749538 h 1952296"/>
                <a:gd name="connsiteX88" fmla="*/ 4353339 w 4806563"/>
                <a:gd name="connsiteY88" fmla="*/ 1737611 h 1952296"/>
                <a:gd name="connsiteX89" fmla="*/ 4341412 w 4806563"/>
                <a:gd name="connsiteY89" fmla="*/ 1729660 h 1952296"/>
                <a:gd name="connsiteX90" fmla="*/ 4325510 w 4806563"/>
                <a:gd name="connsiteY90" fmla="*/ 1705806 h 1952296"/>
                <a:gd name="connsiteX91" fmla="*/ 4317558 w 4806563"/>
                <a:gd name="connsiteY91" fmla="*/ 1697854 h 1952296"/>
                <a:gd name="connsiteX92" fmla="*/ 4309607 w 4806563"/>
                <a:gd name="connsiteY92" fmla="*/ 1674001 h 1952296"/>
                <a:gd name="connsiteX93" fmla="*/ 4301656 w 4806563"/>
                <a:gd name="connsiteY93" fmla="*/ 1662074 h 1952296"/>
                <a:gd name="connsiteX94" fmla="*/ 4293704 w 4806563"/>
                <a:gd name="connsiteY94" fmla="*/ 1654122 h 1952296"/>
                <a:gd name="connsiteX95" fmla="*/ 4297680 w 4806563"/>
                <a:gd name="connsiteY95" fmla="*/ 1642195 h 1952296"/>
                <a:gd name="connsiteX96" fmla="*/ 4309607 w 4806563"/>
                <a:gd name="connsiteY96" fmla="*/ 1634244 h 1952296"/>
                <a:gd name="connsiteX97" fmla="*/ 4321534 w 4806563"/>
                <a:gd name="connsiteY97" fmla="*/ 1610390 h 1952296"/>
                <a:gd name="connsiteX98" fmla="*/ 4317558 w 4806563"/>
                <a:gd name="connsiteY98" fmla="*/ 1598463 h 1952296"/>
                <a:gd name="connsiteX99" fmla="*/ 4297680 w 4806563"/>
                <a:gd name="connsiteY99" fmla="*/ 1602439 h 1952296"/>
                <a:gd name="connsiteX100" fmla="*/ 4285753 w 4806563"/>
                <a:gd name="connsiteY100" fmla="*/ 1606414 h 1952296"/>
                <a:gd name="connsiteX101" fmla="*/ 4281777 w 4806563"/>
                <a:gd name="connsiteY101" fmla="*/ 1622317 h 1952296"/>
                <a:gd name="connsiteX102" fmla="*/ 4277802 w 4806563"/>
                <a:gd name="connsiteY102" fmla="*/ 1570634 h 1952296"/>
                <a:gd name="connsiteX103" fmla="*/ 4277802 w 4806563"/>
                <a:gd name="connsiteY103" fmla="*/ 1510999 h 1952296"/>
                <a:gd name="connsiteX104" fmla="*/ 4269850 w 4806563"/>
                <a:gd name="connsiteY104" fmla="*/ 1503048 h 1952296"/>
                <a:gd name="connsiteX105" fmla="*/ 4265875 w 4806563"/>
                <a:gd name="connsiteY105" fmla="*/ 1455340 h 1952296"/>
                <a:gd name="connsiteX106" fmla="*/ 4261899 w 4806563"/>
                <a:gd name="connsiteY106" fmla="*/ 1443413 h 1952296"/>
                <a:gd name="connsiteX107" fmla="*/ 4253948 w 4806563"/>
                <a:gd name="connsiteY107" fmla="*/ 1435461 h 1952296"/>
                <a:gd name="connsiteX108" fmla="*/ 4234070 w 4806563"/>
                <a:gd name="connsiteY108" fmla="*/ 1431486 h 1952296"/>
                <a:gd name="connsiteX109" fmla="*/ 4222143 w 4806563"/>
                <a:gd name="connsiteY109" fmla="*/ 1423534 h 1952296"/>
                <a:gd name="connsiteX110" fmla="*/ 4182386 w 4806563"/>
                <a:gd name="connsiteY110" fmla="*/ 1391729 h 1952296"/>
                <a:gd name="connsiteX111" fmla="*/ 4162508 w 4806563"/>
                <a:gd name="connsiteY111" fmla="*/ 1371851 h 1952296"/>
                <a:gd name="connsiteX112" fmla="*/ 4138654 w 4806563"/>
                <a:gd name="connsiteY112" fmla="*/ 1363900 h 1952296"/>
                <a:gd name="connsiteX113" fmla="*/ 4118776 w 4806563"/>
                <a:gd name="connsiteY113" fmla="*/ 1344021 h 1952296"/>
                <a:gd name="connsiteX114" fmla="*/ 4106849 w 4806563"/>
                <a:gd name="connsiteY114" fmla="*/ 1336070 h 1952296"/>
                <a:gd name="connsiteX115" fmla="*/ 4086970 w 4806563"/>
                <a:gd name="connsiteY115" fmla="*/ 1324143 h 1952296"/>
                <a:gd name="connsiteX116" fmla="*/ 4063116 w 4806563"/>
                <a:gd name="connsiteY116" fmla="*/ 1332094 h 1952296"/>
                <a:gd name="connsiteX117" fmla="*/ 4047214 w 4806563"/>
                <a:gd name="connsiteY117" fmla="*/ 1355948 h 1952296"/>
                <a:gd name="connsiteX118" fmla="*/ 4039263 w 4806563"/>
                <a:gd name="connsiteY118" fmla="*/ 1363900 h 1952296"/>
                <a:gd name="connsiteX119" fmla="*/ 4031311 w 4806563"/>
                <a:gd name="connsiteY119" fmla="*/ 1387754 h 1952296"/>
                <a:gd name="connsiteX120" fmla="*/ 4019384 w 4806563"/>
                <a:gd name="connsiteY120" fmla="*/ 1391729 h 1952296"/>
                <a:gd name="connsiteX121" fmla="*/ 3991555 w 4806563"/>
                <a:gd name="connsiteY121" fmla="*/ 1395705 h 1952296"/>
                <a:gd name="connsiteX122" fmla="*/ 3967701 w 4806563"/>
                <a:gd name="connsiteY122" fmla="*/ 1383778 h 1952296"/>
                <a:gd name="connsiteX123" fmla="*/ 3963725 w 4806563"/>
                <a:gd name="connsiteY123" fmla="*/ 1371851 h 1952296"/>
                <a:gd name="connsiteX124" fmla="*/ 3939871 w 4806563"/>
                <a:gd name="connsiteY124" fmla="*/ 1363900 h 1952296"/>
                <a:gd name="connsiteX125" fmla="*/ 3927944 w 4806563"/>
                <a:gd name="connsiteY125" fmla="*/ 1355948 h 1952296"/>
                <a:gd name="connsiteX126" fmla="*/ 3904090 w 4806563"/>
                <a:gd name="connsiteY126" fmla="*/ 1344021 h 1952296"/>
                <a:gd name="connsiteX127" fmla="*/ 3892163 w 4806563"/>
                <a:gd name="connsiteY127" fmla="*/ 1340046 h 1952296"/>
                <a:gd name="connsiteX128" fmla="*/ 3868310 w 4806563"/>
                <a:gd name="connsiteY128" fmla="*/ 1324143 h 1952296"/>
                <a:gd name="connsiteX129" fmla="*/ 3792772 w 4806563"/>
                <a:gd name="connsiteY129" fmla="*/ 1320168 h 1952296"/>
                <a:gd name="connsiteX130" fmla="*/ 3737113 w 4806563"/>
                <a:gd name="connsiteY130" fmla="*/ 1328119 h 1952296"/>
                <a:gd name="connsiteX131" fmla="*/ 3725186 w 4806563"/>
                <a:gd name="connsiteY131" fmla="*/ 1332094 h 1952296"/>
                <a:gd name="connsiteX132" fmla="*/ 3717235 w 4806563"/>
                <a:gd name="connsiteY132" fmla="*/ 1340046 h 1952296"/>
                <a:gd name="connsiteX133" fmla="*/ 3681454 w 4806563"/>
                <a:gd name="connsiteY133" fmla="*/ 1344021 h 1952296"/>
                <a:gd name="connsiteX134" fmla="*/ 3665551 w 4806563"/>
                <a:gd name="connsiteY134" fmla="*/ 1347997 h 1952296"/>
                <a:gd name="connsiteX135" fmla="*/ 3661576 w 4806563"/>
                <a:gd name="connsiteY135" fmla="*/ 1336070 h 1952296"/>
                <a:gd name="connsiteX136" fmla="*/ 3657600 w 4806563"/>
                <a:gd name="connsiteY136" fmla="*/ 1324143 h 1952296"/>
                <a:gd name="connsiteX137" fmla="*/ 3649649 w 4806563"/>
                <a:gd name="connsiteY137" fmla="*/ 1300289 h 1952296"/>
                <a:gd name="connsiteX138" fmla="*/ 3625795 w 4806563"/>
                <a:gd name="connsiteY138" fmla="*/ 1296314 h 1952296"/>
                <a:gd name="connsiteX139" fmla="*/ 3617843 w 4806563"/>
                <a:gd name="connsiteY139" fmla="*/ 1304265 h 1952296"/>
                <a:gd name="connsiteX140" fmla="*/ 3562184 w 4806563"/>
                <a:gd name="connsiteY140" fmla="*/ 1340046 h 1952296"/>
                <a:gd name="connsiteX141" fmla="*/ 3550257 w 4806563"/>
                <a:gd name="connsiteY141" fmla="*/ 1336070 h 1952296"/>
                <a:gd name="connsiteX142" fmla="*/ 3526403 w 4806563"/>
                <a:gd name="connsiteY142" fmla="*/ 1328119 h 1952296"/>
                <a:gd name="connsiteX143" fmla="*/ 3510501 w 4806563"/>
                <a:gd name="connsiteY143" fmla="*/ 1324143 h 1952296"/>
                <a:gd name="connsiteX144" fmla="*/ 3498574 w 4806563"/>
                <a:gd name="connsiteY144" fmla="*/ 1332094 h 1952296"/>
                <a:gd name="connsiteX145" fmla="*/ 3466769 w 4806563"/>
                <a:gd name="connsiteY145" fmla="*/ 1336070 h 1952296"/>
                <a:gd name="connsiteX146" fmla="*/ 3446890 w 4806563"/>
                <a:gd name="connsiteY146" fmla="*/ 1367875 h 1952296"/>
                <a:gd name="connsiteX147" fmla="*/ 3442915 w 4806563"/>
                <a:gd name="connsiteY147" fmla="*/ 1403656 h 1952296"/>
                <a:gd name="connsiteX148" fmla="*/ 3466769 w 4806563"/>
                <a:gd name="connsiteY148" fmla="*/ 1399681 h 1952296"/>
                <a:gd name="connsiteX149" fmla="*/ 3486647 w 4806563"/>
                <a:gd name="connsiteY149" fmla="*/ 1395705 h 1952296"/>
                <a:gd name="connsiteX150" fmla="*/ 3486647 w 4806563"/>
                <a:gd name="connsiteY150" fmla="*/ 1419559 h 1952296"/>
                <a:gd name="connsiteX151" fmla="*/ 3466769 w 4806563"/>
                <a:gd name="connsiteY151" fmla="*/ 1423534 h 1952296"/>
                <a:gd name="connsiteX152" fmla="*/ 3462793 w 4806563"/>
                <a:gd name="connsiteY152" fmla="*/ 1435461 h 1952296"/>
                <a:gd name="connsiteX153" fmla="*/ 3470744 w 4806563"/>
                <a:gd name="connsiteY153" fmla="*/ 1463291 h 1952296"/>
                <a:gd name="connsiteX154" fmla="*/ 3506525 w 4806563"/>
                <a:gd name="connsiteY154" fmla="*/ 1483169 h 1952296"/>
                <a:gd name="connsiteX155" fmla="*/ 3518452 w 4806563"/>
                <a:gd name="connsiteY155" fmla="*/ 1487145 h 1952296"/>
                <a:gd name="connsiteX156" fmla="*/ 3542306 w 4806563"/>
                <a:gd name="connsiteY156" fmla="*/ 1495096 h 1952296"/>
                <a:gd name="connsiteX157" fmla="*/ 3534355 w 4806563"/>
                <a:gd name="connsiteY157" fmla="*/ 1518950 h 1952296"/>
                <a:gd name="connsiteX158" fmla="*/ 3526403 w 4806563"/>
                <a:gd name="connsiteY158" fmla="*/ 1510999 h 1952296"/>
                <a:gd name="connsiteX159" fmla="*/ 3514476 w 4806563"/>
                <a:gd name="connsiteY159" fmla="*/ 1507023 h 1952296"/>
                <a:gd name="connsiteX160" fmla="*/ 3466769 w 4806563"/>
                <a:gd name="connsiteY160" fmla="*/ 1499072 h 1952296"/>
                <a:gd name="connsiteX161" fmla="*/ 3454842 w 4806563"/>
                <a:gd name="connsiteY161" fmla="*/ 1491121 h 1952296"/>
                <a:gd name="connsiteX162" fmla="*/ 3434963 w 4806563"/>
                <a:gd name="connsiteY162" fmla="*/ 1463291 h 1952296"/>
                <a:gd name="connsiteX163" fmla="*/ 3423036 w 4806563"/>
                <a:gd name="connsiteY163" fmla="*/ 1487145 h 1952296"/>
                <a:gd name="connsiteX164" fmla="*/ 3430988 w 4806563"/>
                <a:gd name="connsiteY164" fmla="*/ 1495096 h 1952296"/>
                <a:gd name="connsiteX165" fmla="*/ 3423036 w 4806563"/>
                <a:gd name="connsiteY165" fmla="*/ 1503048 h 1952296"/>
                <a:gd name="connsiteX166" fmla="*/ 3411110 w 4806563"/>
                <a:gd name="connsiteY166" fmla="*/ 1522926 h 1952296"/>
                <a:gd name="connsiteX167" fmla="*/ 3403158 w 4806563"/>
                <a:gd name="connsiteY167" fmla="*/ 1499072 h 1952296"/>
                <a:gd name="connsiteX168" fmla="*/ 3387256 w 4806563"/>
                <a:gd name="connsiteY168" fmla="*/ 1495096 h 1952296"/>
                <a:gd name="connsiteX169" fmla="*/ 3367377 w 4806563"/>
                <a:gd name="connsiteY169" fmla="*/ 1510999 h 1952296"/>
                <a:gd name="connsiteX170" fmla="*/ 3355450 w 4806563"/>
                <a:gd name="connsiteY170" fmla="*/ 1530877 h 1952296"/>
                <a:gd name="connsiteX171" fmla="*/ 3327621 w 4806563"/>
                <a:gd name="connsiteY171" fmla="*/ 1534853 h 1952296"/>
                <a:gd name="connsiteX172" fmla="*/ 3295816 w 4806563"/>
                <a:gd name="connsiteY172" fmla="*/ 1510999 h 1952296"/>
                <a:gd name="connsiteX173" fmla="*/ 3287864 w 4806563"/>
                <a:gd name="connsiteY173" fmla="*/ 1503048 h 1952296"/>
                <a:gd name="connsiteX174" fmla="*/ 3295816 w 4806563"/>
                <a:gd name="connsiteY174" fmla="*/ 1495096 h 1952296"/>
                <a:gd name="connsiteX175" fmla="*/ 3287864 w 4806563"/>
                <a:gd name="connsiteY175" fmla="*/ 1483169 h 1952296"/>
                <a:gd name="connsiteX176" fmla="*/ 3275937 w 4806563"/>
                <a:gd name="connsiteY176" fmla="*/ 1479194 h 1952296"/>
                <a:gd name="connsiteX177" fmla="*/ 3267986 w 4806563"/>
                <a:gd name="connsiteY177" fmla="*/ 1471242 h 1952296"/>
                <a:gd name="connsiteX178" fmla="*/ 3256059 w 4806563"/>
                <a:gd name="connsiteY178" fmla="*/ 1467267 h 1952296"/>
                <a:gd name="connsiteX179" fmla="*/ 3252083 w 4806563"/>
                <a:gd name="connsiteY179" fmla="*/ 1455340 h 1952296"/>
                <a:gd name="connsiteX180" fmla="*/ 3220278 w 4806563"/>
                <a:gd name="connsiteY180" fmla="*/ 1451364 h 1952296"/>
                <a:gd name="connsiteX181" fmla="*/ 3200400 w 4806563"/>
                <a:gd name="connsiteY181" fmla="*/ 1447388 h 1952296"/>
                <a:gd name="connsiteX182" fmla="*/ 3188473 w 4806563"/>
                <a:gd name="connsiteY182" fmla="*/ 1451364 h 1952296"/>
                <a:gd name="connsiteX183" fmla="*/ 3184497 w 4806563"/>
                <a:gd name="connsiteY183" fmla="*/ 1463291 h 1952296"/>
                <a:gd name="connsiteX184" fmla="*/ 3168595 w 4806563"/>
                <a:gd name="connsiteY184" fmla="*/ 1467267 h 1952296"/>
                <a:gd name="connsiteX185" fmla="*/ 3132814 w 4806563"/>
                <a:gd name="connsiteY185" fmla="*/ 1459315 h 1952296"/>
                <a:gd name="connsiteX186" fmla="*/ 3120887 w 4806563"/>
                <a:gd name="connsiteY186" fmla="*/ 1455340 h 1952296"/>
                <a:gd name="connsiteX187" fmla="*/ 3085106 w 4806563"/>
                <a:gd name="connsiteY187" fmla="*/ 1443413 h 1952296"/>
                <a:gd name="connsiteX188" fmla="*/ 3025471 w 4806563"/>
                <a:gd name="connsiteY188" fmla="*/ 1439437 h 1952296"/>
                <a:gd name="connsiteX189" fmla="*/ 3009569 w 4806563"/>
                <a:gd name="connsiteY189" fmla="*/ 1443413 h 1952296"/>
                <a:gd name="connsiteX190" fmla="*/ 2989690 w 4806563"/>
                <a:gd name="connsiteY190" fmla="*/ 1447388 h 1952296"/>
                <a:gd name="connsiteX191" fmla="*/ 2977763 w 4806563"/>
                <a:gd name="connsiteY191" fmla="*/ 1451364 h 1952296"/>
                <a:gd name="connsiteX192" fmla="*/ 2930056 w 4806563"/>
                <a:gd name="connsiteY192" fmla="*/ 1463291 h 1952296"/>
                <a:gd name="connsiteX193" fmla="*/ 2918129 w 4806563"/>
                <a:gd name="connsiteY193" fmla="*/ 1471242 h 1952296"/>
                <a:gd name="connsiteX194" fmla="*/ 2878372 w 4806563"/>
                <a:gd name="connsiteY194" fmla="*/ 1483169 h 1952296"/>
                <a:gd name="connsiteX195" fmla="*/ 2870421 w 4806563"/>
                <a:gd name="connsiteY195" fmla="*/ 1491121 h 1952296"/>
                <a:gd name="connsiteX196" fmla="*/ 2850543 w 4806563"/>
                <a:gd name="connsiteY196" fmla="*/ 1503048 h 1952296"/>
                <a:gd name="connsiteX197" fmla="*/ 2826689 w 4806563"/>
                <a:gd name="connsiteY197" fmla="*/ 1510999 h 1952296"/>
                <a:gd name="connsiteX198" fmla="*/ 2810786 w 4806563"/>
                <a:gd name="connsiteY198" fmla="*/ 1530877 h 1952296"/>
                <a:gd name="connsiteX199" fmla="*/ 2798859 w 4806563"/>
                <a:gd name="connsiteY199" fmla="*/ 1538828 h 1952296"/>
                <a:gd name="connsiteX200" fmla="*/ 2786932 w 4806563"/>
                <a:gd name="connsiteY200" fmla="*/ 1542804 h 1952296"/>
                <a:gd name="connsiteX201" fmla="*/ 2778981 w 4806563"/>
                <a:gd name="connsiteY201" fmla="*/ 1554731 h 1952296"/>
                <a:gd name="connsiteX202" fmla="*/ 2759103 w 4806563"/>
                <a:gd name="connsiteY202" fmla="*/ 1570634 h 1952296"/>
                <a:gd name="connsiteX203" fmla="*/ 2747176 w 4806563"/>
                <a:gd name="connsiteY203" fmla="*/ 1578585 h 1952296"/>
                <a:gd name="connsiteX204" fmla="*/ 2731273 w 4806563"/>
                <a:gd name="connsiteY204" fmla="*/ 1598463 h 1952296"/>
                <a:gd name="connsiteX205" fmla="*/ 2727297 w 4806563"/>
                <a:gd name="connsiteY205" fmla="*/ 1610390 h 1952296"/>
                <a:gd name="connsiteX206" fmla="*/ 2699468 w 4806563"/>
                <a:gd name="connsiteY206" fmla="*/ 1614366 h 1952296"/>
                <a:gd name="connsiteX207" fmla="*/ 2683565 w 4806563"/>
                <a:gd name="connsiteY207" fmla="*/ 1618341 h 1952296"/>
                <a:gd name="connsiteX208" fmla="*/ 2651760 w 4806563"/>
                <a:gd name="connsiteY208" fmla="*/ 1622317 h 1952296"/>
                <a:gd name="connsiteX209" fmla="*/ 2639833 w 4806563"/>
                <a:gd name="connsiteY209" fmla="*/ 1630268 h 1952296"/>
                <a:gd name="connsiteX210" fmla="*/ 2623930 w 4806563"/>
                <a:gd name="connsiteY210" fmla="*/ 1638220 h 1952296"/>
                <a:gd name="connsiteX211" fmla="*/ 2588150 w 4806563"/>
                <a:gd name="connsiteY211" fmla="*/ 1658098 h 1952296"/>
                <a:gd name="connsiteX212" fmla="*/ 2564296 w 4806563"/>
                <a:gd name="connsiteY212" fmla="*/ 1689903 h 1952296"/>
                <a:gd name="connsiteX213" fmla="*/ 2544417 w 4806563"/>
                <a:gd name="connsiteY213" fmla="*/ 1701830 h 1952296"/>
                <a:gd name="connsiteX214" fmla="*/ 2552369 w 4806563"/>
                <a:gd name="connsiteY214" fmla="*/ 1725684 h 1952296"/>
                <a:gd name="connsiteX215" fmla="*/ 2548393 w 4806563"/>
                <a:gd name="connsiteY215" fmla="*/ 1757489 h 1952296"/>
                <a:gd name="connsiteX216" fmla="*/ 2544417 w 4806563"/>
                <a:gd name="connsiteY216" fmla="*/ 1769416 h 1952296"/>
                <a:gd name="connsiteX217" fmla="*/ 2532490 w 4806563"/>
                <a:gd name="connsiteY217" fmla="*/ 1813148 h 1952296"/>
                <a:gd name="connsiteX218" fmla="*/ 2528515 w 4806563"/>
                <a:gd name="connsiteY218" fmla="*/ 1837002 h 1952296"/>
                <a:gd name="connsiteX219" fmla="*/ 2532490 w 4806563"/>
                <a:gd name="connsiteY219" fmla="*/ 1848929 h 1952296"/>
                <a:gd name="connsiteX220" fmla="*/ 2536466 w 4806563"/>
                <a:gd name="connsiteY220" fmla="*/ 1904588 h 1952296"/>
                <a:gd name="connsiteX221" fmla="*/ 2544417 w 4806563"/>
                <a:gd name="connsiteY221" fmla="*/ 1916515 h 1952296"/>
                <a:gd name="connsiteX222" fmla="*/ 2552369 w 4806563"/>
                <a:gd name="connsiteY222" fmla="*/ 1948321 h 1952296"/>
                <a:gd name="connsiteX223" fmla="*/ 2508636 w 4806563"/>
                <a:gd name="connsiteY223" fmla="*/ 1944345 h 1952296"/>
                <a:gd name="connsiteX224" fmla="*/ 2452977 w 4806563"/>
                <a:gd name="connsiteY224" fmla="*/ 1932418 h 1952296"/>
                <a:gd name="connsiteX225" fmla="*/ 2433099 w 4806563"/>
                <a:gd name="connsiteY225" fmla="*/ 1928442 h 1952296"/>
                <a:gd name="connsiteX226" fmla="*/ 2405270 w 4806563"/>
                <a:gd name="connsiteY226" fmla="*/ 1920491 h 1952296"/>
                <a:gd name="connsiteX227" fmla="*/ 2381416 w 4806563"/>
                <a:gd name="connsiteY227" fmla="*/ 1904588 h 1952296"/>
                <a:gd name="connsiteX228" fmla="*/ 2357562 w 4806563"/>
                <a:gd name="connsiteY228" fmla="*/ 1900613 h 1952296"/>
                <a:gd name="connsiteX229" fmla="*/ 2345635 w 4806563"/>
                <a:gd name="connsiteY229" fmla="*/ 1896637 h 1952296"/>
                <a:gd name="connsiteX230" fmla="*/ 2341659 w 4806563"/>
                <a:gd name="connsiteY230" fmla="*/ 1884710 h 1952296"/>
                <a:gd name="connsiteX231" fmla="*/ 2333708 w 4806563"/>
                <a:gd name="connsiteY231" fmla="*/ 1872783 h 1952296"/>
                <a:gd name="connsiteX232" fmla="*/ 2325756 w 4806563"/>
                <a:gd name="connsiteY232" fmla="*/ 1833027 h 1952296"/>
                <a:gd name="connsiteX233" fmla="*/ 2313830 w 4806563"/>
                <a:gd name="connsiteY233" fmla="*/ 1773392 h 1952296"/>
                <a:gd name="connsiteX234" fmla="*/ 2301903 w 4806563"/>
                <a:gd name="connsiteY234" fmla="*/ 1749538 h 1952296"/>
                <a:gd name="connsiteX235" fmla="*/ 2266122 w 4806563"/>
                <a:gd name="connsiteY235" fmla="*/ 1733635 h 1952296"/>
                <a:gd name="connsiteX236" fmla="*/ 2250219 w 4806563"/>
                <a:gd name="connsiteY236" fmla="*/ 1701830 h 1952296"/>
                <a:gd name="connsiteX237" fmla="*/ 2242268 w 4806563"/>
                <a:gd name="connsiteY237" fmla="*/ 1670025 h 1952296"/>
                <a:gd name="connsiteX238" fmla="*/ 2226365 w 4806563"/>
                <a:gd name="connsiteY238" fmla="*/ 1654122 h 1952296"/>
                <a:gd name="connsiteX239" fmla="*/ 2218414 w 4806563"/>
                <a:gd name="connsiteY239" fmla="*/ 1626293 h 1952296"/>
                <a:gd name="connsiteX240" fmla="*/ 2214438 w 4806563"/>
                <a:gd name="connsiteY240" fmla="*/ 1614366 h 1952296"/>
                <a:gd name="connsiteX241" fmla="*/ 2202511 w 4806563"/>
                <a:gd name="connsiteY241" fmla="*/ 1578585 h 1952296"/>
                <a:gd name="connsiteX242" fmla="*/ 2198536 w 4806563"/>
                <a:gd name="connsiteY242" fmla="*/ 1562682 h 1952296"/>
                <a:gd name="connsiteX243" fmla="*/ 2190584 w 4806563"/>
                <a:gd name="connsiteY243" fmla="*/ 1550755 h 1952296"/>
                <a:gd name="connsiteX244" fmla="*/ 2186609 w 4806563"/>
                <a:gd name="connsiteY244" fmla="*/ 1538828 h 1952296"/>
                <a:gd name="connsiteX245" fmla="*/ 2178657 w 4806563"/>
                <a:gd name="connsiteY245" fmla="*/ 1530877 h 1952296"/>
                <a:gd name="connsiteX246" fmla="*/ 2166730 w 4806563"/>
                <a:gd name="connsiteY246" fmla="*/ 1491121 h 1952296"/>
                <a:gd name="connsiteX247" fmla="*/ 2154803 w 4806563"/>
                <a:gd name="connsiteY247" fmla="*/ 1487145 h 1952296"/>
                <a:gd name="connsiteX248" fmla="*/ 2146852 w 4806563"/>
                <a:gd name="connsiteY248" fmla="*/ 1475218 h 1952296"/>
                <a:gd name="connsiteX249" fmla="*/ 2119023 w 4806563"/>
                <a:gd name="connsiteY249" fmla="*/ 1443413 h 1952296"/>
                <a:gd name="connsiteX250" fmla="*/ 2095169 w 4806563"/>
                <a:gd name="connsiteY250" fmla="*/ 1435461 h 1952296"/>
                <a:gd name="connsiteX251" fmla="*/ 2035534 w 4806563"/>
                <a:gd name="connsiteY251" fmla="*/ 1431486 h 1952296"/>
                <a:gd name="connsiteX252" fmla="*/ 2023607 w 4806563"/>
                <a:gd name="connsiteY252" fmla="*/ 1427510 h 1952296"/>
                <a:gd name="connsiteX253" fmla="*/ 2011680 w 4806563"/>
                <a:gd name="connsiteY253" fmla="*/ 1423534 h 1952296"/>
                <a:gd name="connsiteX254" fmla="*/ 1963972 w 4806563"/>
                <a:gd name="connsiteY254" fmla="*/ 1411608 h 1952296"/>
                <a:gd name="connsiteX255" fmla="*/ 1940118 w 4806563"/>
                <a:gd name="connsiteY255" fmla="*/ 1427510 h 1952296"/>
                <a:gd name="connsiteX256" fmla="*/ 1924216 w 4806563"/>
                <a:gd name="connsiteY256" fmla="*/ 1463291 h 1952296"/>
                <a:gd name="connsiteX257" fmla="*/ 1912289 w 4806563"/>
                <a:gd name="connsiteY257" fmla="*/ 1467267 h 1952296"/>
                <a:gd name="connsiteX258" fmla="*/ 1908313 w 4806563"/>
                <a:gd name="connsiteY258" fmla="*/ 1479194 h 1952296"/>
                <a:gd name="connsiteX259" fmla="*/ 1896386 w 4806563"/>
                <a:gd name="connsiteY259" fmla="*/ 1510999 h 1952296"/>
                <a:gd name="connsiteX260" fmla="*/ 1876508 w 4806563"/>
                <a:gd name="connsiteY260" fmla="*/ 1514974 h 1952296"/>
                <a:gd name="connsiteX261" fmla="*/ 1852654 w 4806563"/>
                <a:gd name="connsiteY261" fmla="*/ 1507023 h 1952296"/>
                <a:gd name="connsiteX262" fmla="*/ 1832776 w 4806563"/>
                <a:gd name="connsiteY262" fmla="*/ 1503048 h 1952296"/>
                <a:gd name="connsiteX263" fmla="*/ 1808922 w 4806563"/>
                <a:gd name="connsiteY263" fmla="*/ 1491121 h 1952296"/>
                <a:gd name="connsiteX264" fmla="*/ 1796995 w 4806563"/>
                <a:gd name="connsiteY264" fmla="*/ 1487145 h 1952296"/>
                <a:gd name="connsiteX265" fmla="*/ 1785068 w 4806563"/>
                <a:gd name="connsiteY265" fmla="*/ 1479194 h 1952296"/>
                <a:gd name="connsiteX266" fmla="*/ 1773141 w 4806563"/>
                <a:gd name="connsiteY266" fmla="*/ 1475218 h 1952296"/>
                <a:gd name="connsiteX267" fmla="*/ 1761214 w 4806563"/>
                <a:gd name="connsiteY267" fmla="*/ 1463291 h 1952296"/>
                <a:gd name="connsiteX268" fmla="*/ 1741336 w 4806563"/>
                <a:gd name="connsiteY268" fmla="*/ 1443413 h 1952296"/>
                <a:gd name="connsiteX269" fmla="*/ 1733384 w 4806563"/>
                <a:gd name="connsiteY269" fmla="*/ 1419559 h 1952296"/>
                <a:gd name="connsiteX270" fmla="*/ 1725433 w 4806563"/>
                <a:gd name="connsiteY270" fmla="*/ 1407632 h 1952296"/>
                <a:gd name="connsiteX271" fmla="*/ 1721457 w 4806563"/>
                <a:gd name="connsiteY271" fmla="*/ 1363900 h 1952296"/>
                <a:gd name="connsiteX272" fmla="*/ 1717482 w 4806563"/>
                <a:gd name="connsiteY272" fmla="*/ 1351973 h 1952296"/>
                <a:gd name="connsiteX273" fmla="*/ 1709530 w 4806563"/>
                <a:gd name="connsiteY273" fmla="*/ 1328119 h 1952296"/>
                <a:gd name="connsiteX274" fmla="*/ 1693628 w 4806563"/>
                <a:gd name="connsiteY274" fmla="*/ 1304265 h 1952296"/>
                <a:gd name="connsiteX275" fmla="*/ 1689652 w 4806563"/>
                <a:gd name="connsiteY275" fmla="*/ 1292338 h 1952296"/>
                <a:gd name="connsiteX276" fmla="*/ 1677725 w 4806563"/>
                <a:gd name="connsiteY276" fmla="*/ 1284387 h 1952296"/>
                <a:gd name="connsiteX277" fmla="*/ 1669774 w 4806563"/>
                <a:gd name="connsiteY277" fmla="*/ 1276435 h 1952296"/>
                <a:gd name="connsiteX278" fmla="*/ 1657847 w 4806563"/>
                <a:gd name="connsiteY278" fmla="*/ 1272460 h 1952296"/>
                <a:gd name="connsiteX279" fmla="*/ 1645920 w 4806563"/>
                <a:gd name="connsiteY279" fmla="*/ 1252581 h 1952296"/>
                <a:gd name="connsiteX280" fmla="*/ 1622066 w 4806563"/>
                <a:gd name="connsiteY280" fmla="*/ 1236679 h 1952296"/>
                <a:gd name="connsiteX281" fmla="*/ 1614115 w 4806563"/>
                <a:gd name="connsiteY281" fmla="*/ 1224752 h 1952296"/>
                <a:gd name="connsiteX282" fmla="*/ 1598212 w 4806563"/>
                <a:gd name="connsiteY282" fmla="*/ 1192947 h 1952296"/>
                <a:gd name="connsiteX283" fmla="*/ 1578334 w 4806563"/>
                <a:gd name="connsiteY283" fmla="*/ 1173068 h 1952296"/>
                <a:gd name="connsiteX284" fmla="*/ 1566407 w 4806563"/>
                <a:gd name="connsiteY284" fmla="*/ 1169093 h 1952296"/>
                <a:gd name="connsiteX285" fmla="*/ 1554480 w 4806563"/>
                <a:gd name="connsiteY285" fmla="*/ 1149214 h 1952296"/>
                <a:gd name="connsiteX286" fmla="*/ 1538577 w 4806563"/>
                <a:gd name="connsiteY286" fmla="*/ 1117409 h 1952296"/>
                <a:gd name="connsiteX287" fmla="*/ 1339795 w 4806563"/>
                <a:gd name="connsiteY287" fmla="*/ 1101507 h 1952296"/>
                <a:gd name="connsiteX288" fmla="*/ 1339795 w 4806563"/>
                <a:gd name="connsiteY288" fmla="*/ 1165117 h 1952296"/>
                <a:gd name="connsiteX289" fmla="*/ 1037645 w 4806563"/>
                <a:gd name="connsiteY289" fmla="*/ 1129336 h 1952296"/>
                <a:gd name="connsiteX290" fmla="*/ 644056 w 4806563"/>
                <a:gd name="connsiteY290" fmla="*/ 890797 h 1952296"/>
                <a:gd name="connsiteX291" fmla="*/ 659958 w 4806563"/>
                <a:gd name="connsiteY291" fmla="*/ 870919 h 1952296"/>
                <a:gd name="connsiteX292" fmla="*/ 397565 w 4806563"/>
                <a:gd name="connsiteY292" fmla="*/ 835138 h 1952296"/>
                <a:gd name="connsiteX293" fmla="*/ 401541 w 4806563"/>
                <a:gd name="connsiteY293" fmla="*/ 823211 h 1952296"/>
                <a:gd name="connsiteX294" fmla="*/ 405516 w 4806563"/>
                <a:gd name="connsiteY294" fmla="*/ 803333 h 1952296"/>
                <a:gd name="connsiteX295" fmla="*/ 401541 w 4806563"/>
                <a:gd name="connsiteY295" fmla="*/ 787430 h 1952296"/>
                <a:gd name="connsiteX296" fmla="*/ 397565 w 4806563"/>
                <a:gd name="connsiteY296" fmla="*/ 755625 h 1952296"/>
                <a:gd name="connsiteX297" fmla="*/ 389614 w 4806563"/>
                <a:gd name="connsiteY297" fmla="*/ 731771 h 1952296"/>
                <a:gd name="connsiteX298" fmla="*/ 381663 w 4806563"/>
                <a:gd name="connsiteY298" fmla="*/ 719844 h 1952296"/>
                <a:gd name="connsiteX299" fmla="*/ 353833 w 4806563"/>
                <a:gd name="connsiteY299" fmla="*/ 688039 h 1952296"/>
                <a:gd name="connsiteX300" fmla="*/ 341906 w 4806563"/>
                <a:gd name="connsiteY300" fmla="*/ 684063 h 1952296"/>
                <a:gd name="connsiteX301" fmla="*/ 329979 w 4806563"/>
                <a:gd name="connsiteY301" fmla="*/ 692014 h 1952296"/>
                <a:gd name="connsiteX302" fmla="*/ 294198 w 4806563"/>
                <a:gd name="connsiteY302" fmla="*/ 688039 h 1952296"/>
                <a:gd name="connsiteX303" fmla="*/ 302150 w 4806563"/>
                <a:gd name="connsiteY303" fmla="*/ 680088 h 1952296"/>
                <a:gd name="connsiteX304" fmla="*/ 290223 w 4806563"/>
                <a:gd name="connsiteY304" fmla="*/ 656234 h 1952296"/>
                <a:gd name="connsiteX305" fmla="*/ 250466 w 4806563"/>
                <a:gd name="connsiteY305" fmla="*/ 644307 h 1952296"/>
                <a:gd name="connsiteX306" fmla="*/ 234563 w 4806563"/>
                <a:gd name="connsiteY306" fmla="*/ 628404 h 1952296"/>
                <a:gd name="connsiteX307" fmla="*/ 222636 w 4806563"/>
                <a:gd name="connsiteY307" fmla="*/ 604550 h 1952296"/>
                <a:gd name="connsiteX308" fmla="*/ 202758 w 4806563"/>
                <a:gd name="connsiteY308" fmla="*/ 572745 h 1952296"/>
                <a:gd name="connsiteX309" fmla="*/ 174929 w 4806563"/>
                <a:gd name="connsiteY309" fmla="*/ 564794 h 1952296"/>
                <a:gd name="connsiteX310" fmla="*/ 143123 w 4806563"/>
                <a:gd name="connsiteY310" fmla="*/ 556842 h 1952296"/>
                <a:gd name="connsiteX311" fmla="*/ 119270 w 4806563"/>
                <a:gd name="connsiteY311" fmla="*/ 548891 h 1952296"/>
                <a:gd name="connsiteX312" fmla="*/ 107343 w 4806563"/>
                <a:gd name="connsiteY312" fmla="*/ 540940 h 1952296"/>
                <a:gd name="connsiteX313" fmla="*/ 95416 w 4806563"/>
                <a:gd name="connsiteY313" fmla="*/ 536964 h 1952296"/>
                <a:gd name="connsiteX314" fmla="*/ 91440 w 4806563"/>
                <a:gd name="connsiteY314" fmla="*/ 501183 h 1952296"/>
                <a:gd name="connsiteX315" fmla="*/ 95416 w 4806563"/>
                <a:gd name="connsiteY315" fmla="*/ 489256 h 1952296"/>
                <a:gd name="connsiteX316" fmla="*/ 99391 w 4806563"/>
                <a:gd name="connsiteY316" fmla="*/ 469378 h 1952296"/>
                <a:gd name="connsiteX317" fmla="*/ 103367 w 4806563"/>
                <a:gd name="connsiteY317" fmla="*/ 453475 h 1952296"/>
                <a:gd name="connsiteX318" fmla="*/ 95416 w 4806563"/>
                <a:gd name="connsiteY318" fmla="*/ 429621 h 1952296"/>
                <a:gd name="connsiteX319" fmla="*/ 79513 w 4806563"/>
                <a:gd name="connsiteY319" fmla="*/ 397816 h 1952296"/>
                <a:gd name="connsiteX320" fmla="*/ 67586 w 4806563"/>
                <a:gd name="connsiteY320" fmla="*/ 389865 h 1952296"/>
                <a:gd name="connsiteX321" fmla="*/ 59635 w 4806563"/>
                <a:gd name="connsiteY321" fmla="*/ 362035 h 1952296"/>
                <a:gd name="connsiteX322" fmla="*/ 51683 w 4806563"/>
                <a:gd name="connsiteY322" fmla="*/ 354084 h 1952296"/>
                <a:gd name="connsiteX323" fmla="*/ 43732 w 4806563"/>
                <a:gd name="connsiteY323" fmla="*/ 310352 h 1952296"/>
                <a:gd name="connsiteX324" fmla="*/ 39756 w 4806563"/>
                <a:gd name="connsiteY324" fmla="*/ 282522 h 1952296"/>
                <a:gd name="connsiteX325" fmla="*/ 27830 w 4806563"/>
                <a:gd name="connsiteY325" fmla="*/ 274571 h 1952296"/>
                <a:gd name="connsiteX326" fmla="*/ 23854 w 4806563"/>
                <a:gd name="connsiteY326" fmla="*/ 262644 h 1952296"/>
                <a:gd name="connsiteX327" fmla="*/ 19878 w 4806563"/>
                <a:gd name="connsiteY327" fmla="*/ 238790 h 1952296"/>
                <a:gd name="connsiteX328" fmla="*/ 23854 w 4806563"/>
                <a:gd name="connsiteY328" fmla="*/ 226863 h 1952296"/>
                <a:gd name="connsiteX329" fmla="*/ 27830 w 4806563"/>
                <a:gd name="connsiteY329" fmla="*/ 210961 h 1952296"/>
                <a:gd name="connsiteX330" fmla="*/ 39756 w 4806563"/>
                <a:gd name="connsiteY330" fmla="*/ 187107 h 1952296"/>
                <a:gd name="connsiteX331" fmla="*/ 31805 w 4806563"/>
                <a:gd name="connsiteY331" fmla="*/ 175180 h 1952296"/>
                <a:gd name="connsiteX332" fmla="*/ 19878 w 4806563"/>
                <a:gd name="connsiteY332" fmla="*/ 167228 h 1952296"/>
                <a:gd name="connsiteX333" fmla="*/ 11927 w 4806563"/>
                <a:gd name="connsiteY333" fmla="*/ 143374 h 1952296"/>
                <a:gd name="connsiteX334" fmla="*/ 0 w 4806563"/>
                <a:gd name="connsiteY334" fmla="*/ 111569 h 1952296"/>
                <a:gd name="connsiteX335" fmla="*/ 11927 w 4806563"/>
                <a:gd name="connsiteY335" fmla="*/ 95667 h 1952296"/>
                <a:gd name="connsiteX336" fmla="*/ 35781 w 4806563"/>
                <a:gd name="connsiteY336" fmla="*/ 71813 h 1952296"/>
                <a:gd name="connsiteX337" fmla="*/ 47708 w 4806563"/>
                <a:gd name="connsiteY337" fmla="*/ 67837 h 1952296"/>
                <a:gd name="connsiteX338" fmla="*/ 87464 w 4806563"/>
                <a:gd name="connsiteY338" fmla="*/ 43983 h 1952296"/>
                <a:gd name="connsiteX339" fmla="*/ 111318 w 4806563"/>
                <a:gd name="connsiteY339" fmla="*/ 36032 h 1952296"/>
                <a:gd name="connsiteX340" fmla="*/ 127221 w 4806563"/>
                <a:gd name="connsiteY340" fmla="*/ 32056 h 1952296"/>
                <a:gd name="connsiteX341" fmla="*/ 139148 w 4806563"/>
                <a:gd name="connsiteY341" fmla="*/ 28081 h 1952296"/>
                <a:gd name="connsiteX342" fmla="*/ 159026 w 4806563"/>
                <a:gd name="connsiteY342" fmla="*/ 24105 h 1952296"/>
                <a:gd name="connsiteX343" fmla="*/ 167535 w 4806563"/>
                <a:gd name="connsiteY343" fmla="*/ 19851 h 1952296"/>
                <a:gd name="connsiteX0" fmla="*/ 167535 w 4806563"/>
                <a:gd name="connsiteY0" fmla="*/ 19851 h 1952296"/>
                <a:gd name="connsiteX1" fmla="*/ 518800 w 4806563"/>
                <a:gd name="connsiteY1" fmla="*/ 13057 h 1952296"/>
                <a:gd name="connsiteX2" fmla="*/ 1625774 w 4806563"/>
                <a:gd name="connsiteY2" fmla="*/ 447069 h 1952296"/>
                <a:gd name="connsiteX3" fmla="*/ 2124537 w 4806563"/>
                <a:gd name="connsiteY3" fmla="*/ 411947 h 1952296"/>
                <a:gd name="connsiteX4" fmla="*/ 2361112 w 4806563"/>
                <a:gd name="connsiteY4" fmla="*/ 821254 h 1952296"/>
                <a:gd name="connsiteX5" fmla="*/ 3244240 w 4806563"/>
                <a:gd name="connsiteY5" fmla="*/ 754235 h 1952296"/>
                <a:gd name="connsiteX6" fmla="*/ 4047214 w 4806563"/>
                <a:gd name="connsiteY6" fmla="*/ 624428 h 1952296"/>
                <a:gd name="connsiteX7" fmla="*/ 4806563 w 4806563"/>
                <a:gd name="connsiteY7" fmla="*/ 572745 h 1952296"/>
                <a:gd name="connsiteX8" fmla="*/ 4802588 w 4806563"/>
                <a:gd name="connsiteY8" fmla="*/ 584672 h 1952296"/>
                <a:gd name="connsiteX9" fmla="*/ 4794636 w 4806563"/>
                <a:gd name="connsiteY9" fmla="*/ 592623 h 1952296"/>
                <a:gd name="connsiteX10" fmla="*/ 4770783 w 4806563"/>
                <a:gd name="connsiteY10" fmla="*/ 600574 h 1952296"/>
                <a:gd name="connsiteX11" fmla="*/ 4762831 w 4806563"/>
                <a:gd name="connsiteY11" fmla="*/ 608526 h 1952296"/>
                <a:gd name="connsiteX12" fmla="*/ 4742953 w 4806563"/>
                <a:gd name="connsiteY12" fmla="*/ 620453 h 1952296"/>
                <a:gd name="connsiteX13" fmla="*/ 4731026 w 4806563"/>
                <a:gd name="connsiteY13" fmla="*/ 624428 h 1952296"/>
                <a:gd name="connsiteX14" fmla="*/ 4723075 w 4806563"/>
                <a:gd name="connsiteY14" fmla="*/ 636355 h 1952296"/>
                <a:gd name="connsiteX15" fmla="*/ 4711148 w 4806563"/>
                <a:gd name="connsiteY15" fmla="*/ 648282 h 1952296"/>
                <a:gd name="connsiteX16" fmla="*/ 4691270 w 4806563"/>
                <a:gd name="connsiteY16" fmla="*/ 668161 h 1952296"/>
                <a:gd name="connsiteX17" fmla="*/ 4683318 w 4806563"/>
                <a:gd name="connsiteY17" fmla="*/ 692014 h 1952296"/>
                <a:gd name="connsiteX18" fmla="*/ 4667416 w 4806563"/>
                <a:gd name="connsiteY18" fmla="*/ 711893 h 1952296"/>
                <a:gd name="connsiteX19" fmla="*/ 4663440 w 4806563"/>
                <a:gd name="connsiteY19" fmla="*/ 723820 h 1952296"/>
                <a:gd name="connsiteX20" fmla="*/ 4611756 w 4806563"/>
                <a:gd name="connsiteY20" fmla="*/ 731771 h 1952296"/>
                <a:gd name="connsiteX21" fmla="*/ 4583927 w 4806563"/>
                <a:gd name="connsiteY21" fmla="*/ 743698 h 1952296"/>
                <a:gd name="connsiteX22" fmla="*/ 4575976 w 4806563"/>
                <a:gd name="connsiteY22" fmla="*/ 755625 h 1952296"/>
                <a:gd name="connsiteX23" fmla="*/ 4564049 w 4806563"/>
                <a:gd name="connsiteY23" fmla="*/ 795381 h 1952296"/>
                <a:gd name="connsiteX24" fmla="*/ 4552122 w 4806563"/>
                <a:gd name="connsiteY24" fmla="*/ 823211 h 1952296"/>
                <a:gd name="connsiteX25" fmla="*/ 4544170 w 4806563"/>
                <a:gd name="connsiteY25" fmla="*/ 831162 h 1952296"/>
                <a:gd name="connsiteX26" fmla="*/ 4528268 w 4806563"/>
                <a:gd name="connsiteY26" fmla="*/ 855016 h 1952296"/>
                <a:gd name="connsiteX27" fmla="*/ 4516341 w 4806563"/>
                <a:gd name="connsiteY27" fmla="*/ 858992 h 1952296"/>
                <a:gd name="connsiteX28" fmla="*/ 4508390 w 4806563"/>
                <a:gd name="connsiteY28" fmla="*/ 870919 h 1952296"/>
                <a:gd name="connsiteX29" fmla="*/ 4488511 w 4806563"/>
                <a:gd name="connsiteY29" fmla="*/ 886821 h 1952296"/>
                <a:gd name="connsiteX30" fmla="*/ 4480560 w 4806563"/>
                <a:gd name="connsiteY30" fmla="*/ 898748 h 1952296"/>
                <a:gd name="connsiteX31" fmla="*/ 4460682 w 4806563"/>
                <a:gd name="connsiteY31" fmla="*/ 914651 h 1952296"/>
                <a:gd name="connsiteX32" fmla="*/ 4436828 w 4806563"/>
                <a:gd name="connsiteY32" fmla="*/ 946456 h 1952296"/>
                <a:gd name="connsiteX33" fmla="*/ 4412974 w 4806563"/>
                <a:gd name="connsiteY33" fmla="*/ 954408 h 1952296"/>
                <a:gd name="connsiteX34" fmla="*/ 4401047 w 4806563"/>
                <a:gd name="connsiteY34" fmla="*/ 978261 h 1952296"/>
                <a:gd name="connsiteX35" fmla="*/ 4393096 w 4806563"/>
                <a:gd name="connsiteY35" fmla="*/ 990188 h 1952296"/>
                <a:gd name="connsiteX36" fmla="*/ 4385144 w 4806563"/>
                <a:gd name="connsiteY36" fmla="*/ 998140 h 1952296"/>
                <a:gd name="connsiteX37" fmla="*/ 4381169 w 4806563"/>
                <a:gd name="connsiteY37" fmla="*/ 1010067 h 1952296"/>
                <a:gd name="connsiteX38" fmla="*/ 4373217 w 4806563"/>
                <a:gd name="connsiteY38" fmla="*/ 1021994 h 1952296"/>
                <a:gd name="connsiteX39" fmla="*/ 4369242 w 4806563"/>
                <a:gd name="connsiteY39" fmla="*/ 1033921 h 1952296"/>
                <a:gd name="connsiteX40" fmla="*/ 4361290 w 4806563"/>
                <a:gd name="connsiteY40" fmla="*/ 1057774 h 1952296"/>
                <a:gd name="connsiteX41" fmla="*/ 4349363 w 4806563"/>
                <a:gd name="connsiteY41" fmla="*/ 1161141 h 1952296"/>
                <a:gd name="connsiteX42" fmla="*/ 4357315 w 4806563"/>
                <a:gd name="connsiteY42" fmla="*/ 1216801 h 1952296"/>
                <a:gd name="connsiteX43" fmla="*/ 4361290 w 4806563"/>
                <a:gd name="connsiteY43" fmla="*/ 1236679 h 1952296"/>
                <a:gd name="connsiteX44" fmla="*/ 4373217 w 4806563"/>
                <a:gd name="connsiteY44" fmla="*/ 1264508 h 1952296"/>
                <a:gd name="connsiteX45" fmla="*/ 4377193 w 4806563"/>
                <a:gd name="connsiteY45" fmla="*/ 1276435 h 1952296"/>
                <a:gd name="connsiteX46" fmla="*/ 4389120 w 4806563"/>
                <a:gd name="connsiteY46" fmla="*/ 1312216 h 1952296"/>
                <a:gd name="connsiteX47" fmla="*/ 4401047 w 4806563"/>
                <a:gd name="connsiteY47" fmla="*/ 1332094 h 1952296"/>
                <a:gd name="connsiteX48" fmla="*/ 4412974 w 4806563"/>
                <a:gd name="connsiteY48" fmla="*/ 1355948 h 1952296"/>
                <a:gd name="connsiteX49" fmla="*/ 4428876 w 4806563"/>
                <a:gd name="connsiteY49" fmla="*/ 1379802 h 1952296"/>
                <a:gd name="connsiteX50" fmla="*/ 4432852 w 4806563"/>
                <a:gd name="connsiteY50" fmla="*/ 1391729 h 1952296"/>
                <a:gd name="connsiteX51" fmla="*/ 4456706 w 4806563"/>
                <a:gd name="connsiteY51" fmla="*/ 1415583 h 1952296"/>
                <a:gd name="connsiteX52" fmla="*/ 4464657 w 4806563"/>
                <a:gd name="connsiteY52" fmla="*/ 1427510 h 1952296"/>
                <a:gd name="connsiteX53" fmla="*/ 4484536 w 4806563"/>
                <a:gd name="connsiteY53" fmla="*/ 1447388 h 1952296"/>
                <a:gd name="connsiteX54" fmla="*/ 4492487 w 4806563"/>
                <a:gd name="connsiteY54" fmla="*/ 1459315 h 1952296"/>
                <a:gd name="connsiteX55" fmla="*/ 4512365 w 4806563"/>
                <a:gd name="connsiteY55" fmla="*/ 1475218 h 1952296"/>
                <a:gd name="connsiteX56" fmla="*/ 4508390 w 4806563"/>
                <a:gd name="connsiteY56" fmla="*/ 1487145 h 1952296"/>
                <a:gd name="connsiteX57" fmla="*/ 4512365 w 4806563"/>
                <a:gd name="connsiteY57" fmla="*/ 1530877 h 1952296"/>
                <a:gd name="connsiteX58" fmla="*/ 4532243 w 4806563"/>
                <a:gd name="connsiteY58" fmla="*/ 1546780 h 1952296"/>
                <a:gd name="connsiteX59" fmla="*/ 4544170 w 4806563"/>
                <a:gd name="connsiteY59" fmla="*/ 1554731 h 1952296"/>
                <a:gd name="connsiteX60" fmla="*/ 4548146 w 4806563"/>
                <a:gd name="connsiteY60" fmla="*/ 1566658 h 1952296"/>
                <a:gd name="connsiteX61" fmla="*/ 4560073 w 4806563"/>
                <a:gd name="connsiteY61" fmla="*/ 1574609 h 1952296"/>
                <a:gd name="connsiteX62" fmla="*/ 4583927 w 4806563"/>
                <a:gd name="connsiteY62" fmla="*/ 1602439 h 1952296"/>
                <a:gd name="connsiteX63" fmla="*/ 4591878 w 4806563"/>
                <a:gd name="connsiteY63" fmla="*/ 1630268 h 1952296"/>
                <a:gd name="connsiteX64" fmla="*/ 4611756 w 4806563"/>
                <a:gd name="connsiteY64" fmla="*/ 1650147 h 1952296"/>
                <a:gd name="connsiteX65" fmla="*/ 4615732 w 4806563"/>
                <a:gd name="connsiteY65" fmla="*/ 1709781 h 1952296"/>
                <a:gd name="connsiteX66" fmla="*/ 4611756 w 4806563"/>
                <a:gd name="connsiteY66" fmla="*/ 1777368 h 1952296"/>
                <a:gd name="connsiteX67" fmla="*/ 4611756 w 4806563"/>
                <a:gd name="connsiteY67" fmla="*/ 1825075 h 1952296"/>
                <a:gd name="connsiteX68" fmla="*/ 4599830 w 4806563"/>
                <a:gd name="connsiteY68" fmla="*/ 1876759 h 1952296"/>
                <a:gd name="connsiteX69" fmla="*/ 4595854 w 4806563"/>
                <a:gd name="connsiteY69" fmla="*/ 1900613 h 1952296"/>
                <a:gd name="connsiteX70" fmla="*/ 4583927 w 4806563"/>
                <a:gd name="connsiteY70" fmla="*/ 1904588 h 1952296"/>
                <a:gd name="connsiteX71" fmla="*/ 4564049 w 4806563"/>
                <a:gd name="connsiteY71" fmla="*/ 1920491 h 1952296"/>
                <a:gd name="connsiteX72" fmla="*/ 4536219 w 4806563"/>
                <a:gd name="connsiteY72" fmla="*/ 1924467 h 1952296"/>
                <a:gd name="connsiteX73" fmla="*/ 4524292 w 4806563"/>
                <a:gd name="connsiteY73" fmla="*/ 1920491 h 1952296"/>
                <a:gd name="connsiteX74" fmla="*/ 4520316 w 4806563"/>
                <a:gd name="connsiteY74" fmla="*/ 1908564 h 1952296"/>
                <a:gd name="connsiteX75" fmla="*/ 4504414 w 4806563"/>
                <a:gd name="connsiteY75" fmla="*/ 1884710 h 1952296"/>
                <a:gd name="connsiteX76" fmla="*/ 4496463 w 4806563"/>
                <a:gd name="connsiteY76" fmla="*/ 1856881 h 1952296"/>
                <a:gd name="connsiteX77" fmla="*/ 4488511 w 4806563"/>
                <a:gd name="connsiteY77" fmla="*/ 1848929 h 1952296"/>
                <a:gd name="connsiteX78" fmla="*/ 4476584 w 4806563"/>
                <a:gd name="connsiteY78" fmla="*/ 1844954 h 1952296"/>
                <a:gd name="connsiteX79" fmla="*/ 4452730 w 4806563"/>
                <a:gd name="connsiteY79" fmla="*/ 1837002 h 1952296"/>
                <a:gd name="connsiteX80" fmla="*/ 4428876 w 4806563"/>
                <a:gd name="connsiteY80" fmla="*/ 1833027 h 1952296"/>
                <a:gd name="connsiteX81" fmla="*/ 4420925 w 4806563"/>
                <a:gd name="connsiteY81" fmla="*/ 1809173 h 1952296"/>
                <a:gd name="connsiteX82" fmla="*/ 4412974 w 4806563"/>
                <a:gd name="connsiteY82" fmla="*/ 1773392 h 1952296"/>
                <a:gd name="connsiteX83" fmla="*/ 4389120 w 4806563"/>
                <a:gd name="connsiteY83" fmla="*/ 1769416 h 1952296"/>
                <a:gd name="connsiteX84" fmla="*/ 4377193 w 4806563"/>
                <a:gd name="connsiteY84" fmla="*/ 1765441 h 1952296"/>
                <a:gd name="connsiteX85" fmla="*/ 4369242 w 4806563"/>
                <a:gd name="connsiteY85" fmla="*/ 1757489 h 1952296"/>
                <a:gd name="connsiteX86" fmla="*/ 4357315 w 4806563"/>
                <a:gd name="connsiteY86" fmla="*/ 1749538 h 1952296"/>
                <a:gd name="connsiteX87" fmla="*/ 4353339 w 4806563"/>
                <a:gd name="connsiteY87" fmla="*/ 1737611 h 1952296"/>
                <a:gd name="connsiteX88" fmla="*/ 4341412 w 4806563"/>
                <a:gd name="connsiteY88" fmla="*/ 1729660 h 1952296"/>
                <a:gd name="connsiteX89" fmla="*/ 4325510 w 4806563"/>
                <a:gd name="connsiteY89" fmla="*/ 1705806 h 1952296"/>
                <a:gd name="connsiteX90" fmla="*/ 4317558 w 4806563"/>
                <a:gd name="connsiteY90" fmla="*/ 1697854 h 1952296"/>
                <a:gd name="connsiteX91" fmla="*/ 4309607 w 4806563"/>
                <a:gd name="connsiteY91" fmla="*/ 1674001 h 1952296"/>
                <a:gd name="connsiteX92" fmla="*/ 4301656 w 4806563"/>
                <a:gd name="connsiteY92" fmla="*/ 1662074 h 1952296"/>
                <a:gd name="connsiteX93" fmla="*/ 4293704 w 4806563"/>
                <a:gd name="connsiteY93" fmla="*/ 1654122 h 1952296"/>
                <a:gd name="connsiteX94" fmla="*/ 4297680 w 4806563"/>
                <a:gd name="connsiteY94" fmla="*/ 1642195 h 1952296"/>
                <a:gd name="connsiteX95" fmla="*/ 4309607 w 4806563"/>
                <a:gd name="connsiteY95" fmla="*/ 1634244 h 1952296"/>
                <a:gd name="connsiteX96" fmla="*/ 4321534 w 4806563"/>
                <a:gd name="connsiteY96" fmla="*/ 1610390 h 1952296"/>
                <a:gd name="connsiteX97" fmla="*/ 4317558 w 4806563"/>
                <a:gd name="connsiteY97" fmla="*/ 1598463 h 1952296"/>
                <a:gd name="connsiteX98" fmla="*/ 4297680 w 4806563"/>
                <a:gd name="connsiteY98" fmla="*/ 1602439 h 1952296"/>
                <a:gd name="connsiteX99" fmla="*/ 4285753 w 4806563"/>
                <a:gd name="connsiteY99" fmla="*/ 1606414 h 1952296"/>
                <a:gd name="connsiteX100" fmla="*/ 4281777 w 4806563"/>
                <a:gd name="connsiteY100" fmla="*/ 1622317 h 1952296"/>
                <a:gd name="connsiteX101" fmla="*/ 4277802 w 4806563"/>
                <a:gd name="connsiteY101" fmla="*/ 1570634 h 1952296"/>
                <a:gd name="connsiteX102" fmla="*/ 4277802 w 4806563"/>
                <a:gd name="connsiteY102" fmla="*/ 1510999 h 1952296"/>
                <a:gd name="connsiteX103" fmla="*/ 4269850 w 4806563"/>
                <a:gd name="connsiteY103" fmla="*/ 1503048 h 1952296"/>
                <a:gd name="connsiteX104" fmla="*/ 4265875 w 4806563"/>
                <a:gd name="connsiteY104" fmla="*/ 1455340 h 1952296"/>
                <a:gd name="connsiteX105" fmla="*/ 4261899 w 4806563"/>
                <a:gd name="connsiteY105" fmla="*/ 1443413 h 1952296"/>
                <a:gd name="connsiteX106" fmla="*/ 4253948 w 4806563"/>
                <a:gd name="connsiteY106" fmla="*/ 1435461 h 1952296"/>
                <a:gd name="connsiteX107" fmla="*/ 4234070 w 4806563"/>
                <a:gd name="connsiteY107" fmla="*/ 1431486 h 1952296"/>
                <a:gd name="connsiteX108" fmla="*/ 4222143 w 4806563"/>
                <a:gd name="connsiteY108" fmla="*/ 1423534 h 1952296"/>
                <a:gd name="connsiteX109" fmla="*/ 4182386 w 4806563"/>
                <a:gd name="connsiteY109" fmla="*/ 1391729 h 1952296"/>
                <a:gd name="connsiteX110" fmla="*/ 4162508 w 4806563"/>
                <a:gd name="connsiteY110" fmla="*/ 1371851 h 1952296"/>
                <a:gd name="connsiteX111" fmla="*/ 4138654 w 4806563"/>
                <a:gd name="connsiteY111" fmla="*/ 1363900 h 1952296"/>
                <a:gd name="connsiteX112" fmla="*/ 4118776 w 4806563"/>
                <a:gd name="connsiteY112" fmla="*/ 1344021 h 1952296"/>
                <a:gd name="connsiteX113" fmla="*/ 4106849 w 4806563"/>
                <a:gd name="connsiteY113" fmla="*/ 1336070 h 1952296"/>
                <a:gd name="connsiteX114" fmla="*/ 4086970 w 4806563"/>
                <a:gd name="connsiteY114" fmla="*/ 1324143 h 1952296"/>
                <a:gd name="connsiteX115" fmla="*/ 4063116 w 4806563"/>
                <a:gd name="connsiteY115" fmla="*/ 1332094 h 1952296"/>
                <a:gd name="connsiteX116" fmla="*/ 4047214 w 4806563"/>
                <a:gd name="connsiteY116" fmla="*/ 1355948 h 1952296"/>
                <a:gd name="connsiteX117" fmla="*/ 4039263 w 4806563"/>
                <a:gd name="connsiteY117" fmla="*/ 1363900 h 1952296"/>
                <a:gd name="connsiteX118" fmla="*/ 4031311 w 4806563"/>
                <a:gd name="connsiteY118" fmla="*/ 1387754 h 1952296"/>
                <a:gd name="connsiteX119" fmla="*/ 4019384 w 4806563"/>
                <a:gd name="connsiteY119" fmla="*/ 1391729 h 1952296"/>
                <a:gd name="connsiteX120" fmla="*/ 3991555 w 4806563"/>
                <a:gd name="connsiteY120" fmla="*/ 1395705 h 1952296"/>
                <a:gd name="connsiteX121" fmla="*/ 3967701 w 4806563"/>
                <a:gd name="connsiteY121" fmla="*/ 1383778 h 1952296"/>
                <a:gd name="connsiteX122" fmla="*/ 3963725 w 4806563"/>
                <a:gd name="connsiteY122" fmla="*/ 1371851 h 1952296"/>
                <a:gd name="connsiteX123" fmla="*/ 3939871 w 4806563"/>
                <a:gd name="connsiteY123" fmla="*/ 1363900 h 1952296"/>
                <a:gd name="connsiteX124" fmla="*/ 3927944 w 4806563"/>
                <a:gd name="connsiteY124" fmla="*/ 1355948 h 1952296"/>
                <a:gd name="connsiteX125" fmla="*/ 3904090 w 4806563"/>
                <a:gd name="connsiteY125" fmla="*/ 1344021 h 1952296"/>
                <a:gd name="connsiteX126" fmla="*/ 3892163 w 4806563"/>
                <a:gd name="connsiteY126" fmla="*/ 1340046 h 1952296"/>
                <a:gd name="connsiteX127" fmla="*/ 3868310 w 4806563"/>
                <a:gd name="connsiteY127" fmla="*/ 1324143 h 1952296"/>
                <a:gd name="connsiteX128" fmla="*/ 3792772 w 4806563"/>
                <a:gd name="connsiteY128" fmla="*/ 1320168 h 1952296"/>
                <a:gd name="connsiteX129" fmla="*/ 3737113 w 4806563"/>
                <a:gd name="connsiteY129" fmla="*/ 1328119 h 1952296"/>
                <a:gd name="connsiteX130" fmla="*/ 3725186 w 4806563"/>
                <a:gd name="connsiteY130" fmla="*/ 1332094 h 1952296"/>
                <a:gd name="connsiteX131" fmla="*/ 3717235 w 4806563"/>
                <a:gd name="connsiteY131" fmla="*/ 1340046 h 1952296"/>
                <a:gd name="connsiteX132" fmla="*/ 3681454 w 4806563"/>
                <a:gd name="connsiteY132" fmla="*/ 1344021 h 1952296"/>
                <a:gd name="connsiteX133" fmla="*/ 3665551 w 4806563"/>
                <a:gd name="connsiteY133" fmla="*/ 1347997 h 1952296"/>
                <a:gd name="connsiteX134" fmla="*/ 3661576 w 4806563"/>
                <a:gd name="connsiteY134" fmla="*/ 1336070 h 1952296"/>
                <a:gd name="connsiteX135" fmla="*/ 3657600 w 4806563"/>
                <a:gd name="connsiteY135" fmla="*/ 1324143 h 1952296"/>
                <a:gd name="connsiteX136" fmla="*/ 3649649 w 4806563"/>
                <a:gd name="connsiteY136" fmla="*/ 1300289 h 1952296"/>
                <a:gd name="connsiteX137" fmla="*/ 3625795 w 4806563"/>
                <a:gd name="connsiteY137" fmla="*/ 1296314 h 1952296"/>
                <a:gd name="connsiteX138" fmla="*/ 3617843 w 4806563"/>
                <a:gd name="connsiteY138" fmla="*/ 1304265 h 1952296"/>
                <a:gd name="connsiteX139" fmla="*/ 3562184 w 4806563"/>
                <a:gd name="connsiteY139" fmla="*/ 1340046 h 1952296"/>
                <a:gd name="connsiteX140" fmla="*/ 3550257 w 4806563"/>
                <a:gd name="connsiteY140" fmla="*/ 1336070 h 1952296"/>
                <a:gd name="connsiteX141" fmla="*/ 3526403 w 4806563"/>
                <a:gd name="connsiteY141" fmla="*/ 1328119 h 1952296"/>
                <a:gd name="connsiteX142" fmla="*/ 3510501 w 4806563"/>
                <a:gd name="connsiteY142" fmla="*/ 1324143 h 1952296"/>
                <a:gd name="connsiteX143" fmla="*/ 3498574 w 4806563"/>
                <a:gd name="connsiteY143" fmla="*/ 1332094 h 1952296"/>
                <a:gd name="connsiteX144" fmla="*/ 3466769 w 4806563"/>
                <a:gd name="connsiteY144" fmla="*/ 1336070 h 1952296"/>
                <a:gd name="connsiteX145" fmla="*/ 3446890 w 4806563"/>
                <a:gd name="connsiteY145" fmla="*/ 1367875 h 1952296"/>
                <a:gd name="connsiteX146" fmla="*/ 3442915 w 4806563"/>
                <a:gd name="connsiteY146" fmla="*/ 1403656 h 1952296"/>
                <a:gd name="connsiteX147" fmla="*/ 3466769 w 4806563"/>
                <a:gd name="connsiteY147" fmla="*/ 1399681 h 1952296"/>
                <a:gd name="connsiteX148" fmla="*/ 3486647 w 4806563"/>
                <a:gd name="connsiteY148" fmla="*/ 1395705 h 1952296"/>
                <a:gd name="connsiteX149" fmla="*/ 3486647 w 4806563"/>
                <a:gd name="connsiteY149" fmla="*/ 1419559 h 1952296"/>
                <a:gd name="connsiteX150" fmla="*/ 3466769 w 4806563"/>
                <a:gd name="connsiteY150" fmla="*/ 1423534 h 1952296"/>
                <a:gd name="connsiteX151" fmla="*/ 3462793 w 4806563"/>
                <a:gd name="connsiteY151" fmla="*/ 1435461 h 1952296"/>
                <a:gd name="connsiteX152" fmla="*/ 3470744 w 4806563"/>
                <a:gd name="connsiteY152" fmla="*/ 1463291 h 1952296"/>
                <a:gd name="connsiteX153" fmla="*/ 3506525 w 4806563"/>
                <a:gd name="connsiteY153" fmla="*/ 1483169 h 1952296"/>
                <a:gd name="connsiteX154" fmla="*/ 3518452 w 4806563"/>
                <a:gd name="connsiteY154" fmla="*/ 1487145 h 1952296"/>
                <a:gd name="connsiteX155" fmla="*/ 3542306 w 4806563"/>
                <a:gd name="connsiteY155" fmla="*/ 1495096 h 1952296"/>
                <a:gd name="connsiteX156" fmla="*/ 3534355 w 4806563"/>
                <a:gd name="connsiteY156" fmla="*/ 1518950 h 1952296"/>
                <a:gd name="connsiteX157" fmla="*/ 3526403 w 4806563"/>
                <a:gd name="connsiteY157" fmla="*/ 1510999 h 1952296"/>
                <a:gd name="connsiteX158" fmla="*/ 3514476 w 4806563"/>
                <a:gd name="connsiteY158" fmla="*/ 1507023 h 1952296"/>
                <a:gd name="connsiteX159" fmla="*/ 3466769 w 4806563"/>
                <a:gd name="connsiteY159" fmla="*/ 1499072 h 1952296"/>
                <a:gd name="connsiteX160" fmla="*/ 3454842 w 4806563"/>
                <a:gd name="connsiteY160" fmla="*/ 1491121 h 1952296"/>
                <a:gd name="connsiteX161" fmla="*/ 3434963 w 4806563"/>
                <a:gd name="connsiteY161" fmla="*/ 1463291 h 1952296"/>
                <a:gd name="connsiteX162" fmla="*/ 3423036 w 4806563"/>
                <a:gd name="connsiteY162" fmla="*/ 1487145 h 1952296"/>
                <a:gd name="connsiteX163" fmla="*/ 3430988 w 4806563"/>
                <a:gd name="connsiteY163" fmla="*/ 1495096 h 1952296"/>
                <a:gd name="connsiteX164" fmla="*/ 3423036 w 4806563"/>
                <a:gd name="connsiteY164" fmla="*/ 1503048 h 1952296"/>
                <a:gd name="connsiteX165" fmla="*/ 3411110 w 4806563"/>
                <a:gd name="connsiteY165" fmla="*/ 1522926 h 1952296"/>
                <a:gd name="connsiteX166" fmla="*/ 3403158 w 4806563"/>
                <a:gd name="connsiteY166" fmla="*/ 1499072 h 1952296"/>
                <a:gd name="connsiteX167" fmla="*/ 3387256 w 4806563"/>
                <a:gd name="connsiteY167" fmla="*/ 1495096 h 1952296"/>
                <a:gd name="connsiteX168" fmla="*/ 3367377 w 4806563"/>
                <a:gd name="connsiteY168" fmla="*/ 1510999 h 1952296"/>
                <a:gd name="connsiteX169" fmla="*/ 3355450 w 4806563"/>
                <a:gd name="connsiteY169" fmla="*/ 1530877 h 1952296"/>
                <a:gd name="connsiteX170" fmla="*/ 3327621 w 4806563"/>
                <a:gd name="connsiteY170" fmla="*/ 1534853 h 1952296"/>
                <a:gd name="connsiteX171" fmla="*/ 3295816 w 4806563"/>
                <a:gd name="connsiteY171" fmla="*/ 1510999 h 1952296"/>
                <a:gd name="connsiteX172" fmla="*/ 3287864 w 4806563"/>
                <a:gd name="connsiteY172" fmla="*/ 1503048 h 1952296"/>
                <a:gd name="connsiteX173" fmla="*/ 3295816 w 4806563"/>
                <a:gd name="connsiteY173" fmla="*/ 1495096 h 1952296"/>
                <a:gd name="connsiteX174" fmla="*/ 3287864 w 4806563"/>
                <a:gd name="connsiteY174" fmla="*/ 1483169 h 1952296"/>
                <a:gd name="connsiteX175" fmla="*/ 3275937 w 4806563"/>
                <a:gd name="connsiteY175" fmla="*/ 1479194 h 1952296"/>
                <a:gd name="connsiteX176" fmla="*/ 3267986 w 4806563"/>
                <a:gd name="connsiteY176" fmla="*/ 1471242 h 1952296"/>
                <a:gd name="connsiteX177" fmla="*/ 3256059 w 4806563"/>
                <a:gd name="connsiteY177" fmla="*/ 1467267 h 1952296"/>
                <a:gd name="connsiteX178" fmla="*/ 3252083 w 4806563"/>
                <a:gd name="connsiteY178" fmla="*/ 1455340 h 1952296"/>
                <a:gd name="connsiteX179" fmla="*/ 3220278 w 4806563"/>
                <a:gd name="connsiteY179" fmla="*/ 1451364 h 1952296"/>
                <a:gd name="connsiteX180" fmla="*/ 3200400 w 4806563"/>
                <a:gd name="connsiteY180" fmla="*/ 1447388 h 1952296"/>
                <a:gd name="connsiteX181" fmla="*/ 3188473 w 4806563"/>
                <a:gd name="connsiteY181" fmla="*/ 1451364 h 1952296"/>
                <a:gd name="connsiteX182" fmla="*/ 3184497 w 4806563"/>
                <a:gd name="connsiteY182" fmla="*/ 1463291 h 1952296"/>
                <a:gd name="connsiteX183" fmla="*/ 3168595 w 4806563"/>
                <a:gd name="connsiteY183" fmla="*/ 1467267 h 1952296"/>
                <a:gd name="connsiteX184" fmla="*/ 3132814 w 4806563"/>
                <a:gd name="connsiteY184" fmla="*/ 1459315 h 1952296"/>
                <a:gd name="connsiteX185" fmla="*/ 3120887 w 4806563"/>
                <a:gd name="connsiteY185" fmla="*/ 1455340 h 1952296"/>
                <a:gd name="connsiteX186" fmla="*/ 3085106 w 4806563"/>
                <a:gd name="connsiteY186" fmla="*/ 1443413 h 1952296"/>
                <a:gd name="connsiteX187" fmla="*/ 3025471 w 4806563"/>
                <a:gd name="connsiteY187" fmla="*/ 1439437 h 1952296"/>
                <a:gd name="connsiteX188" fmla="*/ 3009569 w 4806563"/>
                <a:gd name="connsiteY188" fmla="*/ 1443413 h 1952296"/>
                <a:gd name="connsiteX189" fmla="*/ 2989690 w 4806563"/>
                <a:gd name="connsiteY189" fmla="*/ 1447388 h 1952296"/>
                <a:gd name="connsiteX190" fmla="*/ 2977763 w 4806563"/>
                <a:gd name="connsiteY190" fmla="*/ 1451364 h 1952296"/>
                <a:gd name="connsiteX191" fmla="*/ 2930056 w 4806563"/>
                <a:gd name="connsiteY191" fmla="*/ 1463291 h 1952296"/>
                <a:gd name="connsiteX192" fmla="*/ 2918129 w 4806563"/>
                <a:gd name="connsiteY192" fmla="*/ 1471242 h 1952296"/>
                <a:gd name="connsiteX193" fmla="*/ 2878372 w 4806563"/>
                <a:gd name="connsiteY193" fmla="*/ 1483169 h 1952296"/>
                <a:gd name="connsiteX194" fmla="*/ 2870421 w 4806563"/>
                <a:gd name="connsiteY194" fmla="*/ 1491121 h 1952296"/>
                <a:gd name="connsiteX195" fmla="*/ 2850543 w 4806563"/>
                <a:gd name="connsiteY195" fmla="*/ 1503048 h 1952296"/>
                <a:gd name="connsiteX196" fmla="*/ 2826689 w 4806563"/>
                <a:gd name="connsiteY196" fmla="*/ 1510999 h 1952296"/>
                <a:gd name="connsiteX197" fmla="*/ 2810786 w 4806563"/>
                <a:gd name="connsiteY197" fmla="*/ 1530877 h 1952296"/>
                <a:gd name="connsiteX198" fmla="*/ 2798859 w 4806563"/>
                <a:gd name="connsiteY198" fmla="*/ 1538828 h 1952296"/>
                <a:gd name="connsiteX199" fmla="*/ 2786932 w 4806563"/>
                <a:gd name="connsiteY199" fmla="*/ 1542804 h 1952296"/>
                <a:gd name="connsiteX200" fmla="*/ 2778981 w 4806563"/>
                <a:gd name="connsiteY200" fmla="*/ 1554731 h 1952296"/>
                <a:gd name="connsiteX201" fmla="*/ 2759103 w 4806563"/>
                <a:gd name="connsiteY201" fmla="*/ 1570634 h 1952296"/>
                <a:gd name="connsiteX202" fmla="*/ 2747176 w 4806563"/>
                <a:gd name="connsiteY202" fmla="*/ 1578585 h 1952296"/>
                <a:gd name="connsiteX203" fmla="*/ 2731273 w 4806563"/>
                <a:gd name="connsiteY203" fmla="*/ 1598463 h 1952296"/>
                <a:gd name="connsiteX204" fmla="*/ 2727297 w 4806563"/>
                <a:gd name="connsiteY204" fmla="*/ 1610390 h 1952296"/>
                <a:gd name="connsiteX205" fmla="*/ 2699468 w 4806563"/>
                <a:gd name="connsiteY205" fmla="*/ 1614366 h 1952296"/>
                <a:gd name="connsiteX206" fmla="*/ 2683565 w 4806563"/>
                <a:gd name="connsiteY206" fmla="*/ 1618341 h 1952296"/>
                <a:gd name="connsiteX207" fmla="*/ 2651760 w 4806563"/>
                <a:gd name="connsiteY207" fmla="*/ 1622317 h 1952296"/>
                <a:gd name="connsiteX208" fmla="*/ 2639833 w 4806563"/>
                <a:gd name="connsiteY208" fmla="*/ 1630268 h 1952296"/>
                <a:gd name="connsiteX209" fmla="*/ 2623930 w 4806563"/>
                <a:gd name="connsiteY209" fmla="*/ 1638220 h 1952296"/>
                <a:gd name="connsiteX210" fmla="*/ 2588150 w 4806563"/>
                <a:gd name="connsiteY210" fmla="*/ 1658098 h 1952296"/>
                <a:gd name="connsiteX211" fmla="*/ 2564296 w 4806563"/>
                <a:gd name="connsiteY211" fmla="*/ 1689903 h 1952296"/>
                <a:gd name="connsiteX212" fmla="*/ 2544417 w 4806563"/>
                <a:gd name="connsiteY212" fmla="*/ 1701830 h 1952296"/>
                <a:gd name="connsiteX213" fmla="*/ 2552369 w 4806563"/>
                <a:gd name="connsiteY213" fmla="*/ 1725684 h 1952296"/>
                <a:gd name="connsiteX214" fmla="*/ 2548393 w 4806563"/>
                <a:gd name="connsiteY214" fmla="*/ 1757489 h 1952296"/>
                <a:gd name="connsiteX215" fmla="*/ 2544417 w 4806563"/>
                <a:gd name="connsiteY215" fmla="*/ 1769416 h 1952296"/>
                <a:gd name="connsiteX216" fmla="*/ 2532490 w 4806563"/>
                <a:gd name="connsiteY216" fmla="*/ 1813148 h 1952296"/>
                <a:gd name="connsiteX217" fmla="*/ 2528515 w 4806563"/>
                <a:gd name="connsiteY217" fmla="*/ 1837002 h 1952296"/>
                <a:gd name="connsiteX218" fmla="*/ 2532490 w 4806563"/>
                <a:gd name="connsiteY218" fmla="*/ 1848929 h 1952296"/>
                <a:gd name="connsiteX219" fmla="*/ 2536466 w 4806563"/>
                <a:gd name="connsiteY219" fmla="*/ 1904588 h 1952296"/>
                <a:gd name="connsiteX220" fmla="*/ 2544417 w 4806563"/>
                <a:gd name="connsiteY220" fmla="*/ 1916515 h 1952296"/>
                <a:gd name="connsiteX221" fmla="*/ 2552369 w 4806563"/>
                <a:gd name="connsiteY221" fmla="*/ 1948321 h 1952296"/>
                <a:gd name="connsiteX222" fmla="*/ 2508636 w 4806563"/>
                <a:gd name="connsiteY222" fmla="*/ 1944345 h 1952296"/>
                <a:gd name="connsiteX223" fmla="*/ 2452977 w 4806563"/>
                <a:gd name="connsiteY223" fmla="*/ 1932418 h 1952296"/>
                <a:gd name="connsiteX224" fmla="*/ 2433099 w 4806563"/>
                <a:gd name="connsiteY224" fmla="*/ 1928442 h 1952296"/>
                <a:gd name="connsiteX225" fmla="*/ 2405270 w 4806563"/>
                <a:gd name="connsiteY225" fmla="*/ 1920491 h 1952296"/>
                <a:gd name="connsiteX226" fmla="*/ 2381416 w 4806563"/>
                <a:gd name="connsiteY226" fmla="*/ 1904588 h 1952296"/>
                <a:gd name="connsiteX227" fmla="*/ 2357562 w 4806563"/>
                <a:gd name="connsiteY227" fmla="*/ 1900613 h 1952296"/>
                <a:gd name="connsiteX228" fmla="*/ 2345635 w 4806563"/>
                <a:gd name="connsiteY228" fmla="*/ 1896637 h 1952296"/>
                <a:gd name="connsiteX229" fmla="*/ 2341659 w 4806563"/>
                <a:gd name="connsiteY229" fmla="*/ 1884710 h 1952296"/>
                <a:gd name="connsiteX230" fmla="*/ 2333708 w 4806563"/>
                <a:gd name="connsiteY230" fmla="*/ 1872783 h 1952296"/>
                <a:gd name="connsiteX231" fmla="*/ 2325756 w 4806563"/>
                <a:gd name="connsiteY231" fmla="*/ 1833027 h 1952296"/>
                <a:gd name="connsiteX232" fmla="*/ 2313830 w 4806563"/>
                <a:gd name="connsiteY232" fmla="*/ 1773392 h 1952296"/>
                <a:gd name="connsiteX233" fmla="*/ 2301903 w 4806563"/>
                <a:gd name="connsiteY233" fmla="*/ 1749538 h 1952296"/>
                <a:gd name="connsiteX234" fmla="*/ 2266122 w 4806563"/>
                <a:gd name="connsiteY234" fmla="*/ 1733635 h 1952296"/>
                <a:gd name="connsiteX235" fmla="*/ 2250219 w 4806563"/>
                <a:gd name="connsiteY235" fmla="*/ 1701830 h 1952296"/>
                <a:gd name="connsiteX236" fmla="*/ 2242268 w 4806563"/>
                <a:gd name="connsiteY236" fmla="*/ 1670025 h 1952296"/>
                <a:gd name="connsiteX237" fmla="*/ 2226365 w 4806563"/>
                <a:gd name="connsiteY237" fmla="*/ 1654122 h 1952296"/>
                <a:gd name="connsiteX238" fmla="*/ 2218414 w 4806563"/>
                <a:gd name="connsiteY238" fmla="*/ 1626293 h 1952296"/>
                <a:gd name="connsiteX239" fmla="*/ 2214438 w 4806563"/>
                <a:gd name="connsiteY239" fmla="*/ 1614366 h 1952296"/>
                <a:gd name="connsiteX240" fmla="*/ 2202511 w 4806563"/>
                <a:gd name="connsiteY240" fmla="*/ 1578585 h 1952296"/>
                <a:gd name="connsiteX241" fmla="*/ 2198536 w 4806563"/>
                <a:gd name="connsiteY241" fmla="*/ 1562682 h 1952296"/>
                <a:gd name="connsiteX242" fmla="*/ 2190584 w 4806563"/>
                <a:gd name="connsiteY242" fmla="*/ 1550755 h 1952296"/>
                <a:gd name="connsiteX243" fmla="*/ 2186609 w 4806563"/>
                <a:gd name="connsiteY243" fmla="*/ 1538828 h 1952296"/>
                <a:gd name="connsiteX244" fmla="*/ 2178657 w 4806563"/>
                <a:gd name="connsiteY244" fmla="*/ 1530877 h 1952296"/>
                <a:gd name="connsiteX245" fmla="*/ 2166730 w 4806563"/>
                <a:gd name="connsiteY245" fmla="*/ 1491121 h 1952296"/>
                <a:gd name="connsiteX246" fmla="*/ 2154803 w 4806563"/>
                <a:gd name="connsiteY246" fmla="*/ 1487145 h 1952296"/>
                <a:gd name="connsiteX247" fmla="*/ 2146852 w 4806563"/>
                <a:gd name="connsiteY247" fmla="*/ 1475218 h 1952296"/>
                <a:gd name="connsiteX248" fmla="*/ 2119023 w 4806563"/>
                <a:gd name="connsiteY248" fmla="*/ 1443413 h 1952296"/>
                <a:gd name="connsiteX249" fmla="*/ 2095169 w 4806563"/>
                <a:gd name="connsiteY249" fmla="*/ 1435461 h 1952296"/>
                <a:gd name="connsiteX250" fmla="*/ 2035534 w 4806563"/>
                <a:gd name="connsiteY250" fmla="*/ 1431486 h 1952296"/>
                <a:gd name="connsiteX251" fmla="*/ 2023607 w 4806563"/>
                <a:gd name="connsiteY251" fmla="*/ 1427510 h 1952296"/>
                <a:gd name="connsiteX252" fmla="*/ 2011680 w 4806563"/>
                <a:gd name="connsiteY252" fmla="*/ 1423534 h 1952296"/>
                <a:gd name="connsiteX253" fmla="*/ 1963972 w 4806563"/>
                <a:gd name="connsiteY253" fmla="*/ 1411608 h 1952296"/>
                <a:gd name="connsiteX254" fmla="*/ 1940118 w 4806563"/>
                <a:gd name="connsiteY254" fmla="*/ 1427510 h 1952296"/>
                <a:gd name="connsiteX255" fmla="*/ 1924216 w 4806563"/>
                <a:gd name="connsiteY255" fmla="*/ 1463291 h 1952296"/>
                <a:gd name="connsiteX256" fmla="*/ 1912289 w 4806563"/>
                <a:gd name="connsiteY256" fmla="*/ 1467267 h 1952296"/>
                <a:gd name="connsiteX257" fmla="*/ 1908313 w 4806563"/>
                <a:gd name="connsiteY257" fmla="*/ 1479194 h 1952296"/>
                <a:gd name="connsiteX258" fmla="*/ 1896386 w 4806563"/>
                <a:gd name="connsiteY258" fmla="*/ 1510999 h 1952296"/>
                <a:gd name="connsiteX259" fmla="*/ 1876508 w 4806563"/>
                <a:gd name="connsiteY259" fmla="*/ 1514974 h 1952296"/>
                <a:gd name="connsiteX260" fmla="*/ 1852654 w 4806563"/>
                <a:gd name="connsiteY260" fmla="*/ 1507023 h 1952296"/>
                <a:gd name="connsiteX261" fmla="*/ 1832776 w 4806563"/>
                <a:gd name="connsiteY261" fmla="*/ 1503048 h 1952296"/>
                <a:gd name="connsiteX262" fmla="*/ 1808922 w 4806563"/>
                <a:gd name="connsiteY262" fmla="*/ 1491121 h 1952296"/>
                <a:gd name="connsiteX263" fmla="*/ 1796995 w 4806563"/>
                <a:gd name="connsiteY263" fmla="*/ 1487145 h 1952296"/>
                <a:gd name="connsiteX264" fmla="*/ 1785068 w 4806563"/>
                <a:gd name="connsiteY264" fmla="*/ 1479194 h 1952296"/>
                <a:gd name="connsiteX265" fmla="*/ 1773141 w 4806563"/>
                <a:gd name="connsiteY265" fmla="*/ 1475218 h 1952296"/>
                <a:gd name="connsiteX266" fmla="*/ 1761214 w 4806563"/>
                <a:gd name="connsiteY266" fmla="*/ 1463291 h 1952296"/>
                <a:gd name="connsiteX267" fmla="*/ 1741336 w 4806563"/>
                <a:gd name="connsiteY267" fmla="*/ 1443413 h 1952296"/>
                <a:gd name="connsiteX268" fmla="*/ 1733384 w 4806563"/>
                <a:gd name="connsiteY268" fmla="*/ 1419559 h 1952296"/>
                <a:gd name="connsiteX269" fmla="*/ 1725433 w 4806563"/>
                <a:gd name="connsiteY269" fmla="*/ 1407632 h 1952296"/>
                <a:gd name="connsiteX270" fmla="*/ 1721457 w 4806563"/>
                <a:gd name="connsiteY270" fmla="*/ 1363900 h 1952296"/>
                <a:gd name="connsiteX271" fmla="*/ 1717482 w 4806563"/>
                <a:gd name="connsiteY271" fmla="*/ 1351973 h 1952296"/>
                <a:gd name="connsiteX272" fmla="*/ 1709530 w 4806563"/>
                <a:gd name="connsiteY272" fmla="*/ 1328119 h 1952296"/>
                <a:gd name="connsiteX273" fmla="*/ 1693628 w 4806563"/>
                <a:gd name="connsiteY273" fmla="*/ 1304265 h 1952296"/>
                <a:gd name="connsiteX274" fmla="*/ 1689652 w 4806563"/>
                <a:gd name="connsiteY274" fmla="*/ 1292338 h 1952296"/>
                <a:gd name="connsiteX275" fmla="*/ 1677725 w 4806563"/>
                <a:gd name="connsiteY275" fmla="*/ 1284387 h 1952296"/>
                <a:gd name="connsiteX276" fmla="*/ 1669774 w 4806563"/>
                <a:gd name="connsiteY276" fmla="*/ 1276435 h 1952296"/>
                <a:gd name="connsiteX277" fmla="*/ 1657847 w 4806563"/>
                <a:gd name="connsiteY277" fmla="*/ 1272460 h 1952296"/>
                <a:gd name="connsiteX278" fmla="*/ 1645920 w 4806563"/>
                <a:gd name="connsiteY278" fmla="*/ 1252581 h 1952296"/>
                <a:gd name="connsiteX279" fmla="*/ 1622066 w 4806563"/>
                <a:gd name="connsiteY279" fmla="*/ 1236679 h 1952296"/>
                <a:gd name="connsiteX280" fmla="*/ 1614115 w 4806563"/>
                <a:gd name="connsiteY280" fmla="*/ 1224752 h 1952296"/>
                <a:gd name="connsiteX281" fmla="*/ 1598212 w 4806563"/>
                <a:gd name="connsiteY281" fmla="*/ 1192947 h 1952296"/>
                <a:gd name="connsiteX282" fmla="*/ 1578334 w 4806563"/>
                <a:gd name="connsiteY282" fmla="*/ 1173068 h 1952296"/>
                <a:gd name="connsiteX283" fmla="*/ 1566407 w 4806563"/>
                <a:gd name="connsiteY283" fmla="*/ 1169093 h 1952296"/>
                <a:gd name="connsiteX284" fmla="*/ 1554480 w 4806563"/>
                <a:gd name="connsiteY284" fmla="*/ 1149214 h 1952296"/>
                <a:gd name="connsiteX285" fmla="*/ 1538577 w 4806563"/>
                <a:gd name="connsiteY285" fmla="*/ 1117409 h 1952296"/>
                <a:gd name="connsiteX286" fmla="*/ 1339795 w 4806563"/>
                <a:gd name="connsiteY286" fmla="*/ 1101507 h 1952296"/>
                <a:gd name="connsiteX287" fmla="*/ 1339795 w 4806563"/>
                <a:gd name="connsiteY287" fmla="*/ 1165117 h 1952296"/>
                <a:gd name="connsiteX288" fmla="*/ 1037645 w 4806563"/>
                <a:gd name="connsiteY288" fmla="*/ 1129336 h 1952296"/>
                <a:gd name="connsiteX289" fmla="*/ 644056 w 4806563"/>
                <a:gd name="connsiteY289" fmla="*/ 890797 h 1952296"/>
                <a:gd name="connsiteX290" fmla="*/ 659958 w 4806563"/>
                <a:gd name="connsiteY290" fmla="*/ 870919 h 1952296"/>
                <a:gd name="connsiteX291" fmla="*/ 397565 w 4806563"/>
                <a:gd name="connsiteY291" fmla="*/ 835138 h 1952296"/>
                <a:gd name="connsiteX292" fmla="*/ 401541 w 4806563"/>
                <a:gd name="connsiteY292" fmla="*/ 823211 h 1952296"/>
                <a:gd name="connsiteX293" fmla="*/ 405516 w 4806563"/>
                <a:gd name="connsiteY293" fmla="*/ 803333 h 1952296"/>
                <a:gd name="connsiteX294" fmla="*/ 401541 w 4806563"/>
                <a:gd name="connsiteY294" fmla="*/ 787430 h 1952296"/>
                <a:gd name="connsiteX295" fmla="*/ 397565 w 4806563"/>
                <a:gd name="connsiteY295" fmla="*/ 755625 h 1952296"/>
                <a:gd name="connsiteX296" fmla="*/ 389614 w 4806563"/>
                <a:gd name="connsiteY296" fmla="*/ 731771 h 1952296"/>
                <a:gd name="connsiteX297" fmla="*/ 381663 w 4806563"/>
                <a:gd name="connsiteY297" fmla="*/ 719844 h 1952296"/>
                <a:gd name="connsiteX298" fmla="*/ 353833 w 4806563"/>
                <a:gd name="connsiteY298" fmla="*/ 688039 h 1952296"/>
                <a:gd name="connsiteX299" fmla="*/ 341906 w 4806563"/>
                <a:gd name="connsiteY299" fmla="*/ 684063 h 1952296"/>
                <a:gd name="connsiteX300" fmla="*/ 329979 w 4806563"/>
                <a:gd name="connsiteY300" fmla="*/ 692014 h 1952296"/>
                <a:gd name="connsiteX301" fmla="*/ 294198 w 4806563"/>
                <a:gd name="connsiteY301" fmla="*/ 688039 h 1952296"/>
                <a:gd name="connsiteX302" fmla="*/ 302150 w 4806563"/>
                <a:gd name="connsiteY302" fmla="*/ 680088 h 1952296"/>
                <a:gd name="connsiteX303" fmla="*/ 290223 w 4806563"/>
                <a:gd name="connsiteY303" fmla="*/ 656234 h 1952296"/>
                <a:gd name="connsiteX304" fmla="*/ 250466 w 4806563"/>
                <a:gd name="connsiteY304" fmla="*/ 644307 h 1952296"/>
                <a:gd name="connsiteX305" fmla="*/ 234563 w 4806563"/>
                <a:gd name="connsiteY305" fmla="*/ 628404 h 1952296"/>
                <a:gd name="connsiteX306" fmla="*/ 222636 w 4806563"/>
                <a:gd name="connsiteY306" fmla="*/ 604550 h 1952296"/>
                <a:gd name="connsiteX307" fmla="*/ 202758 w 4806563"/>
                <a:gd name="connsiteY307" fmla="*/ 572745 h 1952296"/>
                <a:gd name="connsiteX308" fmla="*/ 174929 w 4806563"/>
                <a:gd name="connsiteY308" fmla="*/ 564794 h 1952296"/>
                <a:gd name="connsiteX309" fmla="*/ 143123 w 4806563"/>
                <a:gd name="connsiteY309" fmla="*/ 556842 h 1952296"/>
                <a:gd name="connsiteX310" fmla="*/ 119270 w 4806563"/>
                <a:gd name="connsiteY310" fmla="*/ 548891 h 1952296"/>
                <a:gd name="connsiteX311" fmla="*/ 107343 w 4806563"/>
                <a:gd name="connsiteY311" fmla="*/ 540940 h 1952296"/>
                <a:gd name="connsiteX312" fmla="*/ 95416 w 4806563"/>
                <a:gd name="connsiteY312" fmla="*/ 536964 h 1952296"/>
                <a:gd name="connsiteX313" fmla="*/ 91440 w 4806563"/>
                <a:gd name="connsiteY313" fmla="*/ 501183 h 1952296"/>
                <a:gd name="connsiteX314" fmla="*/ 95416 w 4806563"/>
                <a:gd name="connsiteY314" fmla="*/ 489256 h 1952296"/>
                <a:gd name="connsiteX315" fmla="*/ 99391 w 4806563"/>
                <a:gd name="connsiteY315" fmla="*/ 469378 h 1952296"/>
                <a:gd name="connsiteX316" fmla="*/ 103367 w 4806563"/>
                <a:gd name="connsiteY316" fmla="*/ 453475 h 1952296"/>
                <a:gd name="connsiteX317" fmla="*/ 95416 w 4806563"/>
                <a:gd name="connsiteY317" fmla="*/ 429621 h 1952296"/>
                <a:gd name="connsiteX318" fmla="*/ 79513 w 4806563"/>
                <a:gd name="connsiteY318" fmla="*/ 397816 h 1952296"/>
                <a:gd name="connsiteX319" fmla="*/ 67586 w 4806563"/>
                <a:gd name="connsiteY319" fmla="*/ 389865 h 1952296"/>
                <a:gd name="connsiteX320" fmla="*/ 59635 w 4806563"/>
                <a:gd name="connsiteY320" fmla="*/ 362035 h 1952296"/>
                <a:gd name="connsiteX321" fmla="*/ 51683 w 4806563"/>
                <a:gd name="connsiteY321" fmla="*/ 354084 h 1952296"/>
                <a:gd name="connsiteX322" fmla="*/ 43732 w 4806563"/>
                <a:gd name="connsiteY322" fmla="*/ 310352 h 1952296"/>
                <a:gd name="connsiteX323" fmla="*/ 39756 w 4806563"/>
                <a:gd name="connsiteY323" fmla="*/ 282522 h 1952296"/>
                <a:gd name="connsiteX324" fmla="*/ 27830 w 4806563"/>
                <a:gd name="connsiteY324" fmla="*/ 274571 h 1952296"/>
                <a:gd name="connsiteX325" fmla="*/ 23854 w 4806563"/>
                <a:gd name="connsiteY325" fmla="*/ 262644 h 1952296"/>
                <a:gd name="connsiteX326" fmla="*/ 19878 w 4806563"/>
                <a:gd name="connsiteY326" fmla="*/ 238790 h 1952296"/>
                <a:gd name="connsiteX327" fmla="*/ 23854 w 4806563"/>
                <a:gd name="connsiteY327" fmla="*/ 226863 h 1952296"/>
                <a:gd name="connsiteX328" fmla="*/ 27830 w 4806563"/>
                <a:gd name="connsiteY328" fmla="*/ 210961 h 1952296"/>
                <a:gd name="connsiteX329" fmla="*/ 39756 w 4806563"/>
                <a:gd name="connsiteY329" fmla="*/ 187107 h 1952296"/>
                <a:gd name="connsiteX330" fmla="*/ 31805 w 4806563"/>
                <a:gd name="connsiteY330" fmla="*/ 175180 h 1952296"/>
                <a:gd name="connsiteX331" fmla="*/ 19878 w 4806563"/>
                <a:gd name="connsiteY331" fmla="*/ 167228 h 1952296"/>
                <a:gd name="connsiteX332" fmla="*/ 11927 w 4806563"/>
                <a:gd name="connsiteY332" fmla="*/ 143374 h 1952296"/>
                <a:gd name="connsiteX333" fmla="*/ 0 w 4806563"/>
                <a:gd name="connsiteY333" fmla="*/ 111569 h 1952296"/>
                <a:gd name="connsiteX334" fmla="*/ 11927 w 4806563"/>
                <a:gd name="connsiteY334" fmla="*/ 95667 h 1952296"/>
                <a:gd name="connsiteX335" fmla="*/ 35781 w 4806563"/>
                <a:gd name="connsiteY335" fmla="*/ 71813 h 1952296"/>
                <a:gd name="connsiteX336" fmla="*/ 47708 w 4806563"/>
                <a:gd name="connsiteY336" fmla="*/ 67837 h 1952296"/>
                <a:gd name="connsiteX337" fmla="*/ 87464 w 4806563"/>
                <a:gd name="connsiteY337" fmla="*/ 43983 h 1952296"/>
                <a:gd name="connsiteX338" fmla="*/ 111318 w 4806563"/>
                <a:gd name="connsiteY338" fmla="*/ 36032 h 1952296"/>
                <a:gd name="connsiteX339" fmla="*/ 127221 w 4806563"/>
                <a:gd name="connsiteY339" fmla="*/ 32056 h 1952296"/>
                <a:gd name="connsiteX340" fmla="*/ 139148 w 4806563"/>
                <a:gd name="connsiteY340" fmla="*/ 28081 h 1952296"/>
                <a:gd name="connsiteX341" fmla="*/ 159026 w 4806563"/>
                <a:gd name="connsiteY341" fmla="*/ 24105 h 1952296"/>
                <a:gd name="connsiteX342" fmla="*/ 167535 w 4806563"/>
                <a:gd name="connsiteY342" fmla="*/ 19851 h 1952296"/>
                <a:gd name="connsiteX0" fmla="*/ 167535 w 4806563"/>
                <a:gd name="connsiteY0" fmla="*/ 19851 h 1952296"/>
                <a:gd name="connsiteX1" fmla="*/ 518800 w 4806563"/>
                <a:gd name="connsiteY1" fmla="*/ 13057 h 1952296"/>
                <a:gd name="connsiteX2" fmla="*/ 1625774 w 4806563"/>
                <a:gd name="connsiteY2" fmla="*/ 447069 h 1952296"/>
                <a:gd name="connsiteX3" fmla="*/ 2124537 w 4806563"/>
                <a:gd name="connsiteY3" fmla="*/ 411947 h 1952296"/>
                <a:gd name="connsiteX4" fmla="*/ 2361112 w 4806563"/>
                <a:gd name="connsiteY4" fmla="*/ 821254 h 1952296"/>
                <a:gd name="connsiteX5" fmla="*/ 3420274 w 4806563"/>
                <a:gd name="connsiteY5" fmla="*/ 705337 h 1952296"/>
                <a:gd name="connsiteX6" fmla="*/ 4047214 w 4806563"/>
                <a:gd name="connsiteY6" fmla="*/ 624428 h 1952296"/>
                <a:gd name="connsiteX7" fmla="*/ 4806563 w 4806563"/>
                <a:gd name="connsiteY7" fmla="*/ 572745 h 1952296"/>
                <a:gd name="connsiteX8" fmla="*/ 4802588 w 4806563"/>
                <a:gd name="connsiteY8" fmla="*/ 584672 h 1952296"/>
                <a:gd name="connsiteX9" fmla="*/ 4794636 w 4806563"/>
                <a:gd name="connsiteY9" fmla="*/ 592623 h 1952296"/>
                <a:gd name="connsiteX10" fmla="*/ 4770783 w 4806563"/>
                <a:gd name="connsiteY10" fmla="*/ 600574 h 1952296"/>
                <a:gd name="connsiteX11" fmla="*/ 4762831 w 4806563"/>
                <a:gd name="connsiteY11" fmla="*/ 608526 h 1952296"/>
                <a:gd name="connsiteX12" fmla="*/ 4742953 w 4806563"/>
                <a:gd name="connsiteY12" fmla="*/ 620453 h 1952296"/>
                <a:gd name="connsiteX13" fmla="*/ 4731026 w 4806563"/>
                <a:gd name="connsiteY13" fmla="*/ 624428 h 1952296"/>
                <a:gd name="connsiteX14" fmla="*/ 4723075 w 4806563"/>
                <a:gd name="connsiteY14" fmla="*/ 636355 h 1952296"/>
                <a:gd name="connsiteX15" fmla="*/ 4711148 w 4806563"/>
                <a:gd name="connsiteY15" fmla="*/ 648282 h 1952296"/>
                <a:gd name="connsiteX16" fmla="*/ 4691270 w 4806563"/>
                <a:gd name="connsiteY16" fmla="*/ 668161 h 1952296"/>
                <a:gd name="connsiteX17" fmla="*/ 4683318 w 4806563"/>
                <a:gd name="connsiteY17" fmla="*/ 692014 h 1952296"/>
                <a:gd name="connsiteX18" fmla="*/ 4667416 w 4806563"/>
                <a:gd name="connsiteY18" fmla="*/ 711893 h 1952296"/>
                <a:gd name="connsiteX19" fmla="*/ 4663440 w 4806563"/>
                <a:gd name="connsiteY19" fmla="*/ 723820 h 1952296"/>
                <a:gd name="connsiteX20" fmla="*/ 4611756 w 4806563"/>
                <a:gd name="connsiteY20" fmla="*/ 731771 h 1952296"/>
                <a:gd name="connsiteX21" fmla="*/ 4583927 w 4806563"/>
                <a:gd name="connsiteY21" fmla="*/ 743698 h 1952296"/>
                <a:gd name="connsiteX22" fmla="*/ 4575976 w 4806563"/>
                <a:gd name="connsiteY22" fmla="*/ 755625 h 1952296"/>
                <a:gd name="connsiteX23" fmla="*/ 4564049 w 4806563"/>
                <a:gd name="connsiteY23" fmla="*/ 795381 h 1952296"/>
                <a:gd name="connsiteX24" fmla="*/ 4552122 w 4806563"/>
                <a:gd name="connsiteY24" fmla="*/ 823211 h 1952296"/>
                <a:gd name="connsiteX25" fmla="*/ 4544170 w 4806563"/>
                <a:gd name="connsiteY25" fmla="*/ 831162 h 1952296"/>
                <a:gd name="connsiteX26" fmla="*/ 4528268 w 4806563"/>
                <a:gd name="connsiteY26" fmla="*/ 855016 h 1952296"/>
                <a:gd name="connsiteX27" fmla="*/ 4516341 w 4806563"/>
                <a:gd name="connsiteY27" fmla="*/ 858992 h 1952296"/>
                <a:gd name="connsiteX28" fmla="*/ 4508390 w 4806563"/>
                <a:gd name="connsiteY28" fmla="*/ 870919 h 1952296"/>
                <a:gd name="connsiteX29" fmla="*/ 4488511 w 4806563"/>
                <a:gd name="connsiteY29" fmla="*/ 886821 h 1952296"/>
                <a:gd name="connsiteX30" fmla="*/ 4480560 w 4806563"/>
                <a:gd name="connsiteY30" fmla="*/ 898748 h 1952296"/>
                <a:gd name="connsiteX31" fmla="*/ 4460682 w 4806563"/>
                <a:gd name="connsiteY31" fmla="*/ 914651 h 1952296"/>
                <a:gd name="connsiteX32" fmla="*/ 4436828 w 4806563"/>
                <a:gd name="connsiteY32" fmla="*/ 946456 h 1952296"/>
                <a:gd name="connsiteX33" fmla="*/ 4412974 w 4806563"/>
                <a:gd name="connsiteY33" fmla="*/ 954408 h 1952296"/>
                <a:gd name="connsiteX34" fmla="*/ 4401047 w 4806563"/>
                <a:gd name="connsiteY34" fmla="*/ 978261 h 1952296"/>
                <a:gd name="connsiteX35" fmla="*/ 4393096 w 4806563"/>
                <a:gd name="connsiteY35" fmla="*/ 990188 h 1952296"/>
                <a:gd name="connsiteX36" fmla="*/ 4385144 w 4806563"/>
                <a:gd name="connsiteY36" fmla="*/ 998140 h 1952296"/>
                <a:gd name="connsiteX37" fmla="*/ 4381169 w 4806563"/>
                <a:gd name="connsiteY37" fmla="*/ 1010067 h 1952296"/>
                <a:gd name="connsiteX38" fmla="*/ 4373217 w 4806563"/>
                <a:gd name="connsiteY38" fmla="*/ 1021994 h 1952296"/>
                <a:gd name="connsiteX39" fmla="*/ 4369242 w 4806563"/>
                <a:gd name="connsiteY39" fmla="*/ 1033921 h 1952296"/>
                <a:gd name="connsiteX40" fmla="*/ 4361290 w 4806563"/>
                <a:gd name="connsiteY40" fmla="*/ 1057774 h 1952296"/>
                <a:gd name="connsiteX41" fmla="*/ 4349363 w 4806563"/>
                <a:gd name="connsiteY41" fmla="*/ 1161141 h 1952296"/>
                <a:gd name="connsiteX42" fmla="*/ 4357315 w 4806563"/>
                <a:gd name="connsiteY42" fmla="*/ 1216801 h 1952296"/>
                <a:gd name="connsiteX43" fmla="*/ 4361290 w 4806563"/>
                <a:gd name="connsiteY43" fmla="*/ 1236679 h 1952296"/>
                <a:gd name="connsiteX44" fmla="*/ 4373217 w 4806563"/>
                <a:gd name="connsiteY44" fmla="*/ 1264508 h 1952296"/>
                <a:gd name="connsiteX45" fmla="*/ 4377193 w 4806563"/>
                <a:gd name="connsiteY45" fmla="*/ 1276435 h 1952296"/>
                <a:gd name="connsiteX46" fmla="*/ 4389120 w 4806563"/>
                <a:gd name="connsiteY46" fmla="*/ 1312216 h 1952296"/>
                <a:gd name="connsiteX47" fmla="*/ 4401047 w 4806563"/>
                <a:gd name="connsiteY47" fmla="*/ 1332094 h 1952296"/>
                <a:gd name="connsiteX48" fmla="*/ 4412974 w 4806563"/>
                <a:gd name="connsiteY48" fmla="*/ 1355948 h 1952296"/>
                <a:gd name="connsiteX49" fmla="*/ 4428876 w 4806563"/>
                <a:gd name="connsiteY49" fmla="*/ 1379802 h 1952296"/>
                <a:gd name="connsiteX50" fmla="*/ 4432852 w 4806563"/>
                <a:gd name="connsiteY50" fmla="*/ 1391729 h 1952296"/>
                <a:gd name="connsiteX51" fmla="*/ 4456706 w 4806563"/>
                <a:gd name="connsiteY51" fmla="*/ 1415583 h 1952296"/>
                <a:gd name="connsiteX52" fmla="*/ 4464657 w 4806563"/>
                <a:gd name="connsiteY52" fmla="*/ 1427510 h 1952296"/>
                <a:gd name="connsiteX53" fmla="*/ 4484536 w 4806563"/>
                <a:gd name="connsiteY53" fmla="*/ 1447388 h 1952296"/>
                <a:gd name="connsiteX54" fmla="*/ 4492487 w 4806563"/>
                <a:gd name="connsiteY54" fmla="*/ 1459315 h 1952296"/>
                <a:gd name="connsiteX55" fmla="*/ 4512365 w 4806563"/>
                <a:gd name="connsiteY55" fmla="*/ 1475218 h 1952296"/>
                <a:gd name="connsiteX56" fmla="*/ 4508390 w 4806563"/>
                <a:gd name="connsiteY56" fmla="*/ 1487145 h 1952296"/>
                <a:gd name="connsiteX57" fmla="*/ 4512365 w 4806563"/>
                <a:gd name="connsiteY57" fmla="*/ 1530877 h 1952296"/>
                <a:gd name="connsiteX58" fmla="*/ 4532243 w 4806563"/>
                <a:gd name="connsiteY58" fmla="*/ 1546780 h 1952296"/>
                <a:gd name="connsiteX59" fmla="*/ 4544170 w 4806563"/>
                <a:gd name="connsiteY59" fmla="*/ 1554731 h 1952296"/>
                <a:gd name="connsiteX60" fmla="*/ 4548146 w 4806563"/>
                <a:gd name="connsiteY60" fmla="*/ 1566658 h 1952296"/>
                <a:gd name="connsiteX61" fmla="*/ 4560073 w 4806563"/>
                <a:gd name="connsiteY61" fmla="*/ 1574609 h 1952296"/>
                <a:gd name="connsiteX62" fmla="*/ 4583927 w 4806563"/>
                <a:gd name="connsiteY62" fmla="*/ 1602439 h 1952296"/>
                <a:gd name="connsiteX63" fmla="*/ 4591878 w 4806563"/>
                <a:gd name="connsiteY63" fmla="*/ 1630268 h 1952296"/>
                <a:gd name="connsiteX64" fmla="*/ 4611756 w 4806563"/>
                <a:gd name="connsiteY64" fmla="*/ 1650147 h 1952296"/>
                <a:gd name="connsiteX65" fmla="*/ 4615732 w 4806563"/>
                <a:gd name="connsiteY65" fmla="*/ 1709781 h 1952296"/>
                <a:gd name="connsiteX66" fmla="*/ 4611756 w 4806563"/>
                <a:gd name="connsiteY66" fmla="*/ 1777368 h 1952296"/>
                <a:gd name="connsiteX67" fmla="*/ 4611756 w 4806563"/>
                <a:gd name="connsiteY67" fmla="*/ 1825075 h 1952296"/>
                <a:gd name="connsiteX68" fmla="*/ 4599830 w 4806563"/>
                <a:gd name="connsiteY68" fmla="*/ 1876759 h 1952296"/>
                <a:gd name="connsiteX69" fmla="*/ 4595854 w 4806563"/>
                <a:gd name="connsiteY69" fmla="*/ 1900613 h 1952296"/>
                <a:gd name="connsiteX70" fmla="*/ 4583927 w 4806563"/>
                <a:gd name="connsiteY70" fmla="*/ 1904588 h 1952296"/>
                <a:gd name="connsiteX71" fmla="*/ 4564049 w 4806563"/>
                <a:gd name="connsiteY71" fmla="*/ 1920491 h 1952296"/>
                <a:gd name="connsiteX72" fmla="*/ 4536219 w 4806563"/>
                <a:gd name="connsiteY72" fmla="*/ 1924467 h 1952296"/>
                <a:gd name="connsiteX73" fmla="*/ 4524292 w 4806563"/>
                <a:gd name="connsiteY73" fmla="*/ 1920491 h 1952296"/>
                <a:gd name="connsiteX74" fmla="*/ 4520316 w 4806563"/>
                <a:gd name="connsiteY74" fmla="*/ 1908564 h 1952296"/>
                <a:gd name="connsiteX75" fmla="*/ 4504414 w 4806563"/>
                <a:gd name="connsiteY75" fmla="*/ 1884710 h 1952296"/>
                <a:gd name="connsiteX76" fmla="*/ 4496463 w 4806563"/>
                <a:gd name="connsiteY76" fmla="*/ 1856881 h 1952296"/>
                <a:gd name="connsiteX77" fmla="*/ 4488511 w 4806563"/>
                <a:gd name="connsiteY77" fmla="*/ 1848929 h 1952296"/>
                <a:gd name="connsiteX78" fmla="*/ 4476584 w 4806563"/>
                <a:gd name="connsiteY78" fmla="*/ 1844954 h 1952296"/>
                <a:gd name="connsiteX79" fmla="*/ 4452730 w 4806563"/>
                <a:gd name="connsiteY79" fmla="*/ 1837002 h 1952296"/>
                <a:gd name="connsiteX80" fmla="*/ 4428876 w 4806563"/>
                <a:gd name="connsiteY80" fmla="*/ 1833027 h 1952296"/>
                <a:gd name="connsiteX81" fmla="*/ 4420925 w 4806563"/>
                <a:gd name="connsiteY81" fmla="*/ 1809173 h 1952296"/>
                <a:gd name="connsiteX82" fmla="*/ 4412974 w 4806563"/>
                <a:gd name="connsiteY82" fmla="*/ 1773392 h 1952296"/>
                <a:gd name="connsiteX83" fmla="*/ 4389120 w 4806563"/>
                <a:gd name="connsiteY83" fmla="*/ 1769416 h 1952296"/>
                <a:gd name="connsiteX84" fmla="*/ 4377193 w 4806563"/>
                <a:gd name="connsiteY84" fmla="*/ 1765441 h 1952296"/>
                <a:gd name="connsiteX85" fmla="*/ 4369242 w 4806563"/>
                <a:gd name="connsiteY85" fmla="*/ 1757489 h 1952296"/>
                <a:gd name="connsiteX86" fmla="*/ 4357315 w 4806563"/>
                <a:gd name="connsiteY86" fmla="*/ 1749538 h 1952296"/>
                <a:gd name="connsiteX87" fmla="*/ 4353339 w 4806563"/>
                <a:gd name="connsiteY87" fmla="*/ 1737611 h 1952296"/>
                <a:gd name="connsiteX88" fmla="*/ 4341412 w 4806563"/>
                <a:gd name="connsiteY88" fmla="*/ 1729660 h 1952296"/>
                <a:gd name="connsiteX89" fmla="*/ 4325510 w 4806563"/>
                <a:gd name="connsiteY89" fmla="*/ 1705806 h 1952296"/>
                <a:gd name="connsiteX90" fmla="*/ 4317558 w 4806563"/>
                <a:gd name="connsiteY90" fmla="*/ 1697854 h 1952296"/>
                <a:gd name="connsiteX91" fmla="*/ 4309607 w 4806563"/>
                <a:gd name="connsiteY91" fmla="*/ 1674001 h 1952296"/>
                <a:gd name="connsiteX92" fmla="*/ 4301656 w 4806563"/>
                <a:gd name="connsiteY92" fmla="*/ 1662074 h 1952296"/>
                <a:gd name="connsiteX93" fmla="*/ 4293704 w 4806563"/>
                <a:gd name="connsiteY93" fmla="*/ 1654122 h 1952296"/>
                <a:gd name="connsiteX94" fmla="*/ 4297680 w 4806563"/>
                <a:gd name="connsiteY94" fmla="*/ 1642195 h 1952296"/>
                <a:gd name="connsiteX95" fmla="*/ 4309607 w 4806563"/>
                <a:gd name="connsiteY95" fmla="*/ 1634244 h 1952296"/>
                <a:gd name="connsiteX96" fmla="*/ 4321534 w 4806563"/>
                <a:gd name="connsiteY96" fmla="*/ 1610390 h 1952296"/>
                <a:gd name="connsiteX97" fmla="*/ 4317558 w 4806563"/>
                <a:gd name="connsiteY97" fmla="*/ 1598463 h 1952296"/>
                <a:gd name="connsiteX98" fmla="*/ 4297680 w 4806563"/>
                <a:gd name="connsiteY98" fmla="*/ 1602439 h 1952296"/>
                <a:gd name="connsiteX99" fmla="*/ 4285753 w 4806563"/>
                <a:gd name="connsiteY99" fmla="*/ 1606414 h 1952296"/>
                <a:gd name="connsiteX100" fmla="*/ 4281777 w 4806563"/>
                <a:gd name="connsiteY100" fmla="*/ 1622317 h 1952296"/>
                <a:gd name="connsiteX101" fmla="*/ 4277802 w 4806563"/>
                <a:gd name="connsiteY101" fmla="*/ 1570634 h 1952296"/>
                <a:gd name="connsiteX102" fmla="*/ 4277802 w 4806563"/>
                <a:gd name="connsiteY102" fmla="*/ 1510999 h 1952296"/>
                <a:gd name="connsiteX103" fmla="*/ 4269850 w 4806563"/>
                <a:gd name="connsiteY103" fmla="*/ 1503048 h 1952296"/>
                <a:gd name="connsiteX104" fmla="*/ 4265875 w 4806563"/>
                <a:gd name="connsiteY104" fmla="*/ 1455340 h 1952296"/>
                <a:gd name="connsiteX105" fmla="*/ 4261899 w 4806563"/>
                <a:gd name="connsiteY105" fmla="*/ 1443413 h 1952296"/>
                <a:gd name="connsiteX106" fmla="*/ 4253948 w 4806563"/>
                <a:gd name="connsiteY106" fmla="*/ 1435461 h 1952296"/>
                <a:gd name="connsiteX107" fmla="*/ 4234070 w 4806563"/>
                <a:gd name="connsiteY107" fmla="*/ 1431486 h 1952296"/>
                <a:gd name="connsiteX108" fmla="*/ 4222143 w 4806563"/>
                <a:gd name="connsiteY108" fmla="*/ 1423534 h 1952296"/>
                <a:gd name="connsiteX109" fmla="*/ 4182386 w 4806563"/>
                <a:gd name="connsiteY109" fmla="*/ 1391729 h 1952296"/>
                <a:gd name="connsiteX110" fmla="*/ 4162508 w 4806563"/>
                <a:gd name="connsiteY110" fmla="*/ 1371851 h 1952296"/>
                <a:gd name="connsiteX111" fmla="*/ 4138654 w 4806563"/>
                <a:gd name="connsiteY111" fmla="*/ 1363900 h 1952296"/>
                <a:gd name="connsiteX112" fmla="*/ 4118776 w 4806563"/>
                <a:gd name="connsiteY112" fmla="*/ 1344021 h 1952296"/>
                <a:gd name="connsiteX113" fmla="*/ 4106849 w 4806563"/>
                <a:gd name="connsiteY113" fmla="*/ 1336070 h 1952296"/>
                <a:gd name="connsiteX114" fmla="*/ 4086970 w 4806563"/>
                <a:gd name="connsiteY114" fmla="*/ 1324143 h 1952296"/>
                <a:gd name="connsiteX115" fmla="*/ 4063116 w 4806563"/>
                <a:gd name="connsiteY115" fmla="*/ 1332094 h 1952296"/>
                <a:gd name="connsiteX116" fmla="*/ 4047214 w 4806563"/>
                <a:gd name="connsiteY116" fmla="*/ 1355948 h 1952296"/>
                <a:gd name="connsiteX117" fmla="*/ 4039263 w 4806563"/>
                <a:gd name="connsiteY117" fmla="*/ 1363900 h 1952296"/>
                <a:gd name="connsiteX118" fmla="*/ 4031311 w 4806563"/>
                <a:gd name="connsiteY118" fmla="*/ 1387754 h 1952296"/>
                <a:gd name="connsiteX119" fmla="*/ 4019384 w 4806563"/>
                <a:gd name="connsiteY119" fmla="*/ 1391729 h 1952296"/>
                <a:gd name="connsiteX120" fmla="*/ 3991555 w 4806563"/>
                <a:gd name="connsiteY120" fmla="*/ 1395705 h 1952296"/>
                <a:gd name="connsiteX121" fmla="*/ 3967701 w 4806563"/>
                <a:gd name="connsiteY121" fmla="*/ 1383778 h 1952296"/>
                <a:gd name="connsiteX122" fmla="*/ 3963725 w 4806563"/>
                <a:gd name="connsiteY122" fmla="*/ 1371851 h 1952296"/>
                <a:gd name="connsiteX123" fmla="*/ 3939871 w 4806563"/>
                <a:gd name="connsiteY123" fmla="*/ 1363900 h 1952296"/>
                <a:gd name="connsiteX124" fmla="*/ 3927944 w 4806563"/>
                <a:gd name="connsiteY124" fmla="*/ 1355948 h 1952296"/>
                <a:gd name="connsiteX125" fmla="*/ 3904090 w 4806563"/>
                <a:gd name="connsiteY125" fmla="*/ 1344021 h 1952296"/>
                <a:gd name="connsiteX126" fmla="*/ 3892163 w 4806563"/>
                <a:gd name="connsiteY126" fmla="*/ 1340046 h 1952296"/>
                <a:gd name="connsiteX127" fmla="*/ 3868310 w 4806563"/>
                <a:gd name="connsiteY127" fmla="*/ 1324143 h 1952296"/>
                <a:gd name="connsiteX128" fmla="*/ 3792772 w 4806563"/>
                <a:gd name="connsiteY128" fmla="*/ 1320168 h 1952296"/>
                <a:gd name="connsiteX129" fmla="*/ 3737113 w 4806563"/>
                <a:gd name="connsiteY129" fmla="*/ 1328119 h 1952296"/>
                <a:gd name="connsiteX130" fmla="*/ 3725186 w 4806563"/>
                <a:gd name="connsiteY130" fmla="*/ 1332094 h 1952296"/>
                <a:gd name="connsiteX131" fmla="*/ 3717235 w 4806563"/>
                <a:gd name="connsiteY131" fmla="*/ 1340046 h 1952296"/>
                <a:gd name="connsiteX132" fmla="*/ 3681454 w 4806563"/>
                <a:gd name="connsiteY132" fmla="*/ 1344021 h 1952296"/>
                <a:gd name="connsiteX133" fmla="*/ 3665551 w 4806563"/>
                <a:gd name="connsiteY133" fmla="*/ 1347997 h 1952296"/>
                <a:gd name="connsiteX134" fmla="*/ 3661576 w 4806563"/>
                <a:gd name="connsiteY134" fmla="*/ 1336070 h 1952296"/>
                <a:gd name="connsiteX135" fmla="*/ 3657600 w 4806563"/>
                <a:gd name="connsiteY135" fmla="*/ 1324143 h 1952296"/>
                <a:gd name="connsiteX136" fmla="*/ 3649649 w 4806563"/>
                <a:gd name="connsiteY136" fmla="*/ 1300289 h 1952296"/>
                <a:gd name="connsiteX137" fmla="*/ 3625795 w 4806563"/>
                <a:gd name="connsiteY137" fmla="*/ 1296314 h 1952296"/>
                <a:gd name="connsiteX138" fmla="*/ 3617843 w 4806563"/>
                <a:gd name="connsiteY138" fmla="*/ 1304265 h 1952296"/>
                <a:gd name="connsiteX139" fmla="*/ 3562184 w 4806563"/>
                <a:gd name="connsiteY139" fmla="*/ 1340046 h 1952296"/>
                <a:gd name="connsiteX140" fmla="*/ 3550257 w 4806563"/>
                <a:gd name="connsiteY140" fmla="*/ 1336070 h 1952296"/>
                <a:gd name="connsiteX141" fmla="*/ 3526403 w 4806563"/>
                <a:gd name="connsiteY141" fmla="*/ 1328119 h 1952296"/>
                <a:gd name="connsiteX142" fmla="*/ 3510501 w 4806563"/>
                <a:gd name="connsiteY142" fmla="*/ 1324143 h 1952296"/>
                <a:gd name="connsiteX143" fmla="*/ 3498574 w 4806563"/>
                <a:gd name="connsiteY143" fmla="*/ 1332094 h 1952296"/>
                <a:gd name="connsiteX144" fmla="*/ 3466769 w 4806563"/>
                <a:gd name="connsiteY144" fmla="*/ 1336070 h 1952296"/>
                <a:gd name="connsiteX145" fmla="*/ 3446890 w 4806563"/>
                <a:gd name="connsiteY145" fmla="*/ 1367875 h 1952296"/>
                <a:gd name="connsiteX146" fmla="*/ 3442915 w 4806563"/>
                <a:gd name="connsiteY146" fmla="*/ 1403656 h 1952296"/>
                <a:gd name="connsiteX147" fmla="*/ 3466769 w 4806563"/>
                <a:gd name="connsiteY147" fmla="*/ 1399681 h 1952296"/>
                <a:gd name="connsiteX148" fmla="*/ 3486647 w 4806563"/>
                <a:gd name="connsiteY148" fmla="*/ 1395705 h 1952296"/>
                <a:gd name="connsiteX149" fmla="*/ 3486647 w 4806563"/>
                <a:gd name="connsiteY149" fmla="*/ 1419559 h 1952296"/>
                <a:gd name="connsiteX150" fmla="*/ 3466769 w 4806563"/>
                <a:gd name="connsiteY150" fmla="*/ 1423534 h 1952296"/>
                <a:gd name="connsiteX151" fmla="*/ 3462793 w 4806563"/>
                <a:gd name="connsiteY151" fmla="*/ 1435461 h 1952296"/>
                <a:gd name="connsiteX152" fmla="*/ 3470744 w 4806563"/>
                <a:gd name="connsiteY152" fmla="*/ 1463291 h 1952296"/>
                <a:gd name="connsiteX153" fmla="*/ 3506525 w 4806563"/>
                <a:gd name="connsiteY153" fmla="*/ 1483169 h 1952296"/>
                <a:gd name="connsiteX154" fmla="*/ 3518452 w 4806563"/>
                <a:gd name="connsiteY154" fmla="*/ 1487145 h 1952296"/>
                <a:gd name="connsiteX155" fmla="*/ 3542306 w 4806563"/>
                <a:gd name="connsiteY155" fmla="*/ 1495096 h 1952296"/>
                <a:gd name="connsiteX156" fmla="*/ 3534355 w 4806563"/>
                <a:gd name="connsiteY156" fmla="*/ 1518950 h 1952296"/>
                <a:gd name="connsiteX157" fmla="*/ 3526403 w 4806563"/>
                <a:gd name="connsiteY157" fmla="*/ 1510999 h 1952296"/>
                <a:gd name="connsiteX158" fmla="*/ 3514476 w 4806563"/>
                <a:gd name="connsiteY158" fmla="*/ 1507023 h 1952296"/>
                <a:gd name="connsiteX159" fmla="*/ 3466769 w 4806563"/>
                <a:gd name="connsiteY159" fmla="*/ 1499072 h 1952296"/>
                <a:gd name="connsiteX160" fmla="*/ 3454842 w 4806563"/>
                <a:gd name="connsiteY160" fmla="*/ 1491121 h 1952296"/>
                <a:gd name="connsiteX161" fmla="*/ 3434963 w 4806563"/>
                <a:gd name="connsiteY161" fmla="*/ 1463291 h 1952296"/>
                <a:gd name="connsiteX162" fmla="*/ 3423036 w 4806563"/>
                <a:gd name="connsiteY162" fmla="*/ 1487145 h 1952296"/>
                <a:gd name="connsiteX163" fmla="*/ 3430988 w 4806563"/>
                <a:gd name="connsiteY163" fmla="*/ 1495096 h 1952296"/>
                <a:gd name="connsiteX164" fmla="*/ 3423036 w 4806563"/>
                <a:gd name="connsiteY164" fmla="*/ 1503048 h 1952296"/>
                <a:gd name="connsiteX165" fmla="*/ 3411110 w 4806563"/>
                <a:gd name="connsiteY165" fmla="*/ 1522926 h 1952296"/>
                <a:gd name="connsiteX166" fmla="*/ 3403158 w 4806563"/>
                <a:gd name="connsiteY166" fmla="*/ 1499072 h 1952296"/>
                <a:gd name="connsiteX167" fmla="*/ 3387256 w 4806563"/>
                <a:gd name="connsiteY167" fmla="*/ 1495096 h 1952296"/>
                <a:gd name="connsiteX168" fmla="*/ 3367377 w 4806563"/>
                <a:gd name="connsiteY168" fmla="*/ 1510999 h 1952296"/>
                <a:gd name="connsiteX169" fmla="*/ 3355450 w 4806563"/>
                <a:gd name="connsiteY169" fmla="*/ 1530877 h 1952296"/>
                <a:gd name="connsiteX170" fmla="*/ 3327621 w 4806563"/>
                <a:gd name="connsiteY170" fmla="*/ 1534853 h 1952296"/>
                <a:gd name="connsiteX171" fmla="*/ 3295816 w 4806563"/>
                <a:gd name="connsiteY171" fmla="*/ 1510999 h 1952296"/>
                <a:gd name="connsiteX172" fmla="*/ 3287864 w 4806563"/>
                <a:gd name="connsiteY172" fmla="*/ 1503048 h 1952296"/>
                <a:gd name="connsiteX173" fmla="*/ 3295816 w 4806563"/>
                <a:gd name="connsiteY173" fmla="*/ 1495096 h 1952296"/>
                <a:gd name="connsiteX174" fmla="*/ 3287864 w 4806563"/>
                <a:gd name="connsiteY174" fmla="*/ 1483169 h 1952296"/>
                <a:gd name="connsiteX175" fmla="*/ 3275937 w 4806563"/>
                <a:gd name="connsiteY175" fmla="*/ 1479194 h 1952296"/>
                <a:gd name="connsiteX176" fmla="*/ 3267986 w 4806563"/>
                <a:gd name="connsiteY176" fmla="*/ 1471242 h 1952296"/>
                <a:gd name="connsiteX177" fmla="*/ 3256059 w 4806563"/>
                <a:gd name="connsiteY177" fmla="*/ 1467267 h 1952296"/>
                <a:gd name="connsiteX178" fmla="*/ 3252083 w 4806563"/>
                <a:gd name="connsiteY178" fmla="*/ 1455340 h 1952296"/>
                <a:gd name="connsiteX179" fmla="*/ 3220278 w 4806563"/>
                <a:gd name="connsiteY179" fmla="*/ 1451364 h 1952296"/>
                <a:gd name="connsiteX180" fmla="*/ 3200400 w 4806563"/>
                <a:gd name="connsiteY180" fmla="*/ 1447388 h 1952296"/>
                <a:gd name="connsiteX181" fmla="*/ 3188473 w 4806563"/>
                <a:gd name="connsiteY181" fmla="*/ 1451364 h 1952296"/>
                <a:gd name="connsiteX182" fmla="*/ 3184497 w 4806563"/>
                <a:gd name="connsiteY182" fmla="*/ 1463291 h 1952296"/>
                <a:gd name="connsiteX183" fmla="*/ 3168595 w 4806563"/>
                <a:gd name="connsiteY183" fmla="*/ 1467267 h 1952296"/>
                <a:gd name="connsiteX184" fmla="*/ 3132814 w 4806563"/>
                <a:gd name="connsiteY184" fmla="*/ 1459315 h 1952296"/>
                <a:gd name="connsiteX185" fmla="*/ 3120887 w 4806563"/>
                <a:gd name="connsiteY185" fmla="*/ 1455340 h 1952296"/>
                <a:gd name="connsiteX186" fmla="*/ 3085106 w 4806563"/>
                <a:gd name="connsiteY186" fmla="*/ 1443413 h 1952296"/>
                <a:gd name="connsiteX187" fmla="*/ 3025471 w 4806563"/>
                <a:gd name="connsiteY187" fmla="*/ 1439437 h 1952296"/>
                <a:gd name="connsiteX188" fmla="*/ 3009569 w 4806563"/>
                <a:gd name="connsiteY188" fmla="*/ 1443413 h 1952296"/>
                <a:gd name="connsiteX189" fmla="*/ 2989690 w 4806563"/>
                <a:gd name="connsiteY189" fmla="*/ 1447388 h 1952296"/>
                <a:gd name="connsiteX190" fmla="*/ 2977763 w 4806563"/>
                <a:gd name="connsiteY190" fmla="*/ 1451364 h 1952296"/>
                <a:gd name="connsiteX191" fmla="*/ 2930056 w 4806563"/>
                <a:gd name="connsiteY191" fmla="*/ 1463291 h 1952296"/>
                <a:gd name="connsiteX192" fmla="*/ 2918129 w 4806563"/>
                <a:gd name="connsiteY192" fmla="*/ 1471242 h 1952296"/>
                <a:gd name="connsiteX193" fmla="*/ 2878372 w 4806563"/>
                <a:gd name="connsiteY193" fmla="*/ 1483169 h 1952296"/>
                <a:gd name="connsiteX194" fmla="*/ 2870421 w 4806563"/>
                <a:gd name="connsiteY194" fmla="*/ 1491121 h 1952296"/>
                <a:gd name="connsiteX195" fmla="*/ 2850543 w 4806563"/>
                <a:gd name="connsiteY195" fmla="*/ 1503048 h 1952296"/>
                <a:gd name="connsiteX196" fmla="*/ 2826689 w 4806563"/>
                <a:gd name="connsiteY196" fmla="*/ 1510999 h 1952296"/>
                <a:gd name="connsiteX197" fmla="*/ 2810786 w 4806563"/>
                <a:gd name="connsiteY197" fmla="*/ 1530877 h 1952296"/>
                <a:gd name="connsiteX198" fmla="*/ 2798859 w 4806563"/>
                <a:gd name="connsiteY198" fmla="*/ 1538828 h 1952296"/>
                <a:gd name="connsiteX199" fmla="*/ 2786932 w 4806563"/>
                <a:gd name="connsiteY199" fmla="*/ 1542804 h 1952296"/>
                <a:gd name="connsiteX200" fmla="*/ 2778981 w 4806563"/>
                <a:gd name="connsiteY200" fmla="*/ 1554731 h 1952296"/>
                <a:gd name="connsiteX201" fmla="*/ 2759103 w 4806563"/>
                <a:gd name="connsiteY201" fmla="*/ 1570634 h 1952296"/>
                <a:gd name="connsiteX202" fmla="*/ 2747176 w 4806563"/>
                <a:gd name="connsiteY202" fmla="*/ 1578585 h 1952296"/>
                <a:gd name="connsiteX203" fmla="*/ 2731273 w 4806563"/>
                <a:gd name="connsiteY203" fmla="*/ 1598463 h 1952296"/>
                <a:gd name="connsiteX204" fmla="*/ 2727297 w 4806563"/>
                <a:gd name="connsiteY204" fmla="*/ 1610390 h 1952296"/>
                <a:gd name="connsiteX205" fmla="*/ 2699468 w 4806563"/>
                <a:gd name="connsiteY205" fmla="*/ 1614366 h 1952296"/>
                <a:gd name="connsiteX206" fmla="*/ 2683565 w 4806563"/>
                <a:gd name="connsiteY206" fmla="*/ 1618341 h 1952296"/>
                <a:gd name="connsiteX207" fmla="*/ 2651760 w 4806563"/>
                <a:gd name="connsiteY207" fmla="*/ 1622317 h 1952296"/>
                <a:gd name="connsiteX208" fmla="*/ 2639833 w 4806563"/>
                <a:gd name="connsiteY208" fmla="*/ 1630268 h 1952296"/>
                <a:gd name="connsiteX209" fmla="*/ 2623930 w 4806563"/>
                <a:gd name="connsiteY209" fmla="*/ 1638220 h 1952296"/>
                <a:gd name="connsiteX210" fmla="*/ 2588150 w 4806563"/>
                <a:gd name="connsiteY210" fmla="*/ 1658098 h 1952296"/>
                <a:gd name="connsiteX211" fmla="*/ 2564296 w 4806563"/>
                <a:gd name="connsiteY211" fmla="*/ 1689903 h 1952296"/>
                <a:gd name="connsiteX212" fmla="*/ 2544417 w 4806563"/>
                <a:gd name="connsiteY212" fmla="*/ 1701830 h 1952296"/>
                <a:gd name="connsiteX213" fmla="*/ 2552369 w 4806563"/>
                <a:gd name="connsiteY213" fmla="*/ 1725684 h 1952296"/>
                <a:gd name="connsiteX214" fmla="*/ 2548393 w 4806563"/>
                <a:gd name="connsiteY214" fmla="*/ 1757489 h 1952296"/>
                <a:gd name="connsiteX215" fmla="*/ 2544417 w 4806563"/>
                <a:gd name="connsiteY215" fmla="*/ 1769416 h 1952296"/>
                <a:gd name="connsiteX216" fmla="*/ 2532490 w 4806563"/>
                <a:gd name="connsiteY216" fmla="*/ 1813148 h 1952296"/>
                <a:gd name="connsiteX217" fmla="*/ 2528515 w 4806563"/>
                <a:gd name="connsiteY217" fmla="*/ 1837002 h 1952296"/>
                <a:gd name="connsiteX218" fmla="*/ 2532490 w 4806563"/>
                <a:gd name="connsiteY218" fmla="*/ 1848929 h 1952296"/>
                <a:gd name="connsiteX219" fmla="*/ 2536466 w 4806563"/>
                <a:gd name="connsiteY219" fmla="*/ 1904588 h 1952296"/>
                <a:gd name="connsiteX220" fmla="*/ 2544417 w 4806563"/>
                <a:gd name="connsiteY220" fmla="*/ 1916515 h 1952296"/>
                <a:gd name="connsiteX221" fmla="*/ 2552369 w 4806563"/>
                <a:gd name="connsiteY221" fmla="*/ 1948321 h 1952296"/>
                <a:gd name="connsiteX222" fmla="*/ 2508636 w 4806563"/>
                <a:gd name="connsiteY222" fmla="*/ 1944345 h 1952296"/>
                <a:gd name="connsiteX223" fmla="*/ 2452977 w 4806563"/>
                <a:gd name="connsiteY223" fmla="*/ 1932418 h 1952296"/>
                <a:gd name="connsiteX224" fmla="*/ 2433099 w 4806563"/>
                <a:gd name="connsiteY224" fmla="*/ 1928442 h 1952296"/>
                <a:gd name="connsiteX225" fmla="*/ 2405270 w 4806563"/>
                <a:gd name="connsiteY225" fmla="*/ 1920491 h 1952296"/>
                <a:gd name="connsiteX226" fmla="*/ 2381416 w 4806563"/>
                <a:gd name="connsiteY226" fmla="*/ 1904588 h 1952296"/>
                <a:gd name="connsiteX227" fmla="*/ 2357562 w 4806563"/>
                <a:gd name="connsiteY227" fmla="*/ 1900613 h 1952296"/>
                <a:gd name="connsiteX228" fmla="*/ 2345635 w 4806563"/>
                <a:gd name="connsiteY228" fmla="*/ 1896637 h 1952296"/>
                <a:gd name="connsiteX229" fmla="*/ 2341659 w 4806563"/>
                <a:gd name="connsiteY229" fmla="*/ 1884710 h 1952296"/>
                <a:gd name="connsiteX230" fmla="*/ 2333708 w 4806563"/>
                <a:gd name="connsiteY230" fmla="*/ 1872783 h 1952296"/>
                <a:gd name="connsiteX231" fmla="*/ 2325756 w 4806563"/>
                <a:gd name="connsiteY231" fmla="*/ 1833027 h 1952296"/>
                <a:gd name="connsiteX232" fmla="*/ 2313830 w 4806563"/>
                <a:gd name="connsiteY232" fmla="*/ 1773392 h 1952296"/>
                <a:gd name="connsiteX233" fmla="*/ 2301903 w 4806563"/>
                <a:gd name="connsiteY233" fmla="*/ 1749538 h 1952296"/>
                <a:gd name="connsiteX234" fmla="*/ 2266122 w 4806563"/>
                <a:gd name="connsiteY234" fmla="*/ 1733635 h 1952296"/>
                <a:gd name="connsiteX235" fmla="*/ 2250219 w 4806563"/>
                <a:gd name="connsiteY235" fmla="*/ 1701830 h 1952296"/>
                <a:gd name="connsiteX236" fmla="*/ 2242268 w 4806563"/>
                <a:gd name="connsiteY236" fmla="*/ 1670025 h 1952296"/>
                <a:gd name="connsiteX237" fmla="*/ 2226365 w 4806563"/>
                <a:gd name="connsiteY237" fmla="*/ 1654122 h 1952296"/>
                <a:gd name="connsiteX238" fmla="*/ 2218414 w 4806563"/>
                <a:gd name="connsiteY238" fmla="*/ 1626293 h 1952296"/>
                <a:gd name="connsiteX239" fmla="*/ 2214438 w 4806563"/>
                <a:gd name="connsiteY239" fmla="*/ 1614366 h 1952296"/>
                <a:gd name="connsiteX240" fmla="*/ 2202511 w 4806563"/>
                <a:gd name="connsiteY240" fmla="*/ 1578585 h 1952296"/>
                <a:gd name="connsiteX241" fmla="*/ 2198536 w 4806563"/>
                <a:gd name="connsiteY241" fmla="*/ 1562682 h 1952296"/>
                <a:gd name="connsiteX242" fmla="*/ 2190584 w 4806563"/>
                <a:gd name="connsiteY242" fmla="*/ 1550755 h 1952296"/>
                <a:gd name="connsiteX243" fmla="*/ 2186609 w 4806563"/>
                <a:gd name="connsiteY243" fmla="*/ 1538828 h 1952296"/>
                <a:gd name="connsiteX244" fmla="*/ 2178657 w 4806563"/>
                <a:gd name="connsiteY244" fmla="*/ 1530877 h 1952296"/>
                <a:gd name="connsiteX245" fmla="*/ 2166730 w 4806563"/>
                <a:gd name="connsiteY245" fmla="*/ 1491121 h 1952296"/>
                <a:gd name="connsiteX246" fmla="*/ 2154803 w 4806563"/>
                <a:gd name="connsiteY246" fmla="*/ 1487145 h 1952296"/>
                <a:gd name="connsiteX247" fmla="*/ 2146852 w 4806563"/>
                <a:gd name="connsiteY247" fmla="*/ 1475218 h 1952296"/>
                <a:gd name="connsiteX248" fmla="*/ 2119023 w 4806563"/>
                <a:gd name="connsiteY248" fmla="*/ 1443413 h 1952296"/>
                <a:gd name="connsiteX249" fmla="*/ 2095169 w 4806563"/>
                <a:gd name="connsiteY249" fmla="*/ 1435461 h 1952296"/>
                <a:gd name="connsiteX250" fmla="*/ 2035534 w 4806563"/>
                <a:gd name="connsiteY250" fmla="*/ 1431486 h 1952296"/>
                <a:gd name="connsiteX251" fmla="*/ 2023607 w 4806563"/>
                <a:gd name="connsiteY251" fmla="*/ 1427510 h 1952296"/>
                <a:gd name="connsiteX252" fmla="*/ 2011680 w 4806563"/>
                <a:gd name="connsiteY252" fmla="*/ 1423534 h 1952296"/>
                <a:gd name="connsiteX253" fmla="*/ 1963972 w 4806563"/>
                <a:gd name="connsiteY253" fmla="*/ 1411608 h 1952296"/>
                <a:gd name="connsiteX254" fmla="*/ 1940118 w 4806563"/>
                <a:gd name="connsiteY254" fmla="*/ 1427510 h 1952296"/>
                <a:gd name="connsiteX255" fmla="*/ 1924216 w 4806563"/>
                <a:gd name="connsiteY255" fmla="*/ 1463291 h 1952296"/>
                <a:gd name="connsiteX256" fmla="*/ 1912289 w 4806563"/>
                <a:gd name="connsiteY256" fmla="*/ 1467267 h 1952296"/>
                <a:gd name="connsiteX257" fmla="*/ 1908313 w 4806563"/>
                <a:gd name="connsiteY257" fmla="*/ 1479194 h 1952296"/>
                <a:gd name="connsiteX258" fmla="*/ 1896386 w 4806563"/>
                <a:gd name="connsiteY258" fmla="*/ 1510999 h 1952296"/>
                <a:gd name="connsiteX259" fmla="*/ 1876508 w 4806563"/>
                <a:gd name="connsiteY259" fmla="*/ 1514974 h 1952296"/>
                <a:gd name="connsiteX260" fmla="*/ 1852654 w 4806563"/>
                <a:gd name="connsiteY260" fmla="*/ 1507023 h 1952296"/>
                <a:gd name="connsiteX261" fmla="*/ 1832776 w 4806563"/>
                <a:gd name="connsiteY261" fmla="*/ 1503048 h 1952296"/>
                <a:gd name="connsiteX262" fmla="*/ 1808922 w 4806563"/>
                <a:gd name="connsiteY262" fmla="*/ 1491121 h 1952296"/>
                <a:gd name="connsiteX263" fmla="*/ 1796995 w 4806563"/>
                <a:gd name="connsiteY263" fmla="*/ 1487145 h 1952296"/>
                <a:gd name="connsiteX264" fmla="*/ 1785068 w 4806563"/>
                <a:gd name="connsiteY264" fmla="*/ 1479194 h 1952296"/>
                <a:gd name="connsiteX265" fmla="*/ 1773141 w 4806563"/>
                <a:gd name="connsiteY265" fmla="*/ 1475218 h 1952296"/>
                <a:gd name="connsiteX266" fmla="*/ 1761214 w 4806563"/>
                <a:gd name="connsiteY266" fmla="*/ 1463291 h 1952296"/>
                <a:gd name="connsiteX267" fmla="*/ 1741336 w 4806563"/>
                <a:gd name="connsiteY267" fmla="*/ 1443413 h 1952296"/>
                <a:gd name="connsiteX268" fmla="*/ 1733384 w 4806563"/>
                <a:gd name="connsiteY268" fmla="*/ 1419559 h 1952296"/>
                <a:gd name="connsiteX269" fmla="*/ 1725433 w 4806563"/>
                <a:gd name="connsiteY269" fmla="*/ 1407632 h 1952296"/>
                <a:gd name="connsiteX270" fmla="*/ 1721457 w 4806563"/>
                <a:gd name="connsiteY270" fmla="*/ 1363900 h 1952296"/>
                <a:gd name="connsiteX271" fmla="*/ 1717482 w 4806563"/>
                <a:gd name="connsiteY271" fmla="*/ 1351973 h 1952296"/>
                <a:gd name="connsiteX272" fmla="*/ 1709530 w 4806563"/>
                <a:gd name="connsiteY272" fmla="*/ 1328119 h 1952296"/>
                <a:gd name="connsiteX273" fmla="*/ 1693628 w 4806563"/>
                <a:gd name="connsiteY273" fmla="*/ 1304265 h 1952296"/>
                <a:gd name="connsiteX274" fmla="*/ 1689652 w 4806563"/>
                <a:gd name="connsiteY274" fmla="*/ 1292338 h 1952296"/>
                <a:gd name="connsiteX275" fmla="*/ 1677725 w 4806563"/>
                <a:gd name="connsiteY275" fmla="*/ 1284387 h 1952296"/>
                <a:gd name="connsiteX276" fmla="*/ 1669774 w 4806563"/>
                <a:gd name="connsiteY276" fmla="*/ 1276435 h 1952296"/>
                <a:gd name="connsiteX277" fmla="*/ 1657847 w 4806563"/>
                <a:gd name="connsiteY277" fmla="*/ 1272460 h 1952296"/>
                <a:gd name="connsiteX278" fmla="*/ 1645920 w 4806563"/>
                <a:gd name="connsiteY278" fmla="*/ 1252581 h 1952296"/>
                <a:gd name="connsiteX279" fmla="*/ 1622066 w 4806563"/>
                <a:gd name="connsiteY279" fmla="*/ 1236679 h 1952296"/>
                <a:gd name="connsiteX280" fmla="*/ 1614115 w 4806563"/>
                <a:gd name="connsiteY280" fmla="*/ 1224752 h 1952296"/>
                <a:gd name="connsiteX281" fmla="*/ 1598212 w 4806563"/>
                <a:gd name="connsiteY281" fmla="*/ 1192947 h 1952296"/>
                <a:gd name="connsiteX282" fmla="*/ 1578334 w 4806563"/>
                <a:gd name="connsiteY282" fmla="*/ 1173068 h 1952296"/>
                <a:gd name="connsiteX283" fmla="*/ 1566407 w 4806563"/>
                <a:gd name="connsiteY283" fmla="*/ 1169093 h 1952296"/>
                <a:gd name="connsiteX284" fmla="*/ 1554480 w 4806563"/>
                <a:gd name="connsiteY284" fmla="*/ 1149214 h 1952296"/>
                <a:gd name="connsiteX285" fmla="*/ 1538577 w 4806563"/>
                <a:gd name="connsiteY285" fmla="*/ 1117409 h 1952296"/>
                <a:gd name="connsiteX286" fmla="*/ 1339795 w 4806563"/>
                <a:gd name="connsiteY286" fmla="*/ 1101507 h 1952296"/>
                <a:gd name="connsiteX287" fmla="*/ 1339795 w 4806563"/>
                <a:gd name="connsiteY287" fmla="*/ 1165117 h 1952296"/>
                <a:gd name="connsiteX288" fmla="*/ 1037645 w 4806563"/>
                <a:gd name="connsiteY288" fmla="*/ 1129336 h 1952296"/>
                <a:gd name="connsiteX289" fmla="*/ 644056 w 4806563"/>
                <a:gd name="connsiteY289" fmla="*/ 890797 h 1952296"/>
                <a:gd name="connsiteX290" fmla="*/ 659958 w 4806563"/>
                <a:gd name="connsiteY290" fmla="*/ 870919 h 1952296"/>
                <a:gd name="connsiteX291" fmla="*/ 397565 w 4806563"/>
                <a:gd name="connsiteY291" fmla="*/ 835138 h 1952296"/>
                <a:gd name="connsiteX292" fmla="*/ 401541 w 4806563"/>
                <a:gd name="connsiteY292" fmla="*/ 823211 h 1952296"/>
                <a:gd name="connsiteX293" fmla="*/ 405516 w 4806563"/>
                <a:gd name="connsiteY293" fmla="*/ 803333 h 1952296"/>
                <a:gd name="connsiteX294" fmla="*/ 401541 w 4806563"/>
                <a:gd name="connsiteY294" fmla="*/ 787430 h 1952296"/>
                <a:gd name="connsiteX295" fmla="*/ 397565 w 4806563"/>
                <a:gd name="connsiteY295" fmla="*/ 755625 h 1952296"/>
                <a:gd name="connsiteX296" fmla="*/ 389614 w 4806563"/>
                <a:gd name="connsiteY296" fmla="*/ 731771 h 1952296"/>
                <a:gd name="connsiteX297" fmla="*/ 381663 w 4806563"/>
                <a:gd name="connsiteY297" fmla="*/ 719844 h 1952296"/>
                <a:gd name="connsiteX298" fmla="*/ 353833 w 4806563"/>
                <a:gd name="connsiteY298" fmla="*/ 688039 h 1952296"/>
                <a:gd name="connsiteX299" fmla="*/ 341906 w 4806563"/>
                <a:gd name="connsiteY299" fmla="*/ 684063 h 1952296"/>
                <a:gd name="connsiteX300" fmla="*/ 329979 w 4806563"/>
                <a:gd name="connsiteY300" fmla="*/ 692014 h 1952296"/>
                <a:gd name="connsiteX301" fmla="*/ 294198 w 4806563"/>
                <a:gd name="connsiteY301" fmla="*/ 688039 h 1952296"/>
                <a:gd name="connsiteX302" fmla="*/ 302150 w 4806563"/>
                <a:gd name="connsiteY302" fmla="*/ 680088 h 1952296"/>
                <a:gd name="connsiteX303" fmla="*/ 290223 w 4806563"/>
                <a:gd name="connsiteY303" fmla="*/ 656234 h 1952296"/>
                <a:gd name="connsiteX304" fmla="*/ 250466 w 4806563"/>
                <a:gd name="connsiteY304" fmla="*/ 644307 h 1952296"/>
                <a:gd name="connsiteX305" fmla="*/ 234563 w 4806563"/>
                <a:gd name="connsiteY305" fmla="*/ 628404 h 1952296"/>
                <a:gd name="connsiteX306" fmla="*/ 222636 w 4806563"/>
                <a:gd name="connsiteY306" fmla="*/ 604550 h 1952296"/>
                <a:gd name="connsiteX307" fmla="*/ 202758 w 4806563"/>
                <a:gd name="connsiteY307" fmla="*/ 572745 h 1952296"/>
                <a:gd name="connsiteX308" fmla="*/ 174929 w 4806563"/>
                <a:gd name="connsiteY308" fmla="*/ 564794 h 1952296"/>
                <a:gd name="connsiteX309" fmla="*/ 143123 w 4806563"/>
                <a:gd name="connsiteY309" fmla="*/ 556842 h 1952296"/>
                <a:gd name="connsiteX310" fmla="*/ 119270 w 4806563"/>
                <a:gd name="connsiteY310" fmla="*/ 548891 h 1952296"/>
                <a:gd name="connsiteX311" fmla="*/ 107343 w 4806563"/>
                <a:gd name="connsiteY311" fmla="*/ 540940 h 1952296"/>
                <a:gd name="connsiteX312" fmla="*/ 95416 w 4806563"/>
                <a:gd name="connsiteY312" fmla="*/ 536964 h 1952296"/>
                <a:gd name="connsiteX313" fmla="*/ 91440 w 4806563"/>
                <a:gd name="connsiteY313" fmla="*/ 501183 h 1952296"/>
                <a:gd name="connsiteX314" fmla="*/ 95416 w 4806563"/>
                <a:gd name="connsiteY314" fmla="*/ 489256 h 1952296"/>
                <a:gd name="connsiteX315" fmla="*/ 99391 w 4806563"/>
                <a:gd name="connsiteY315" fmla="*/ 469378 h 1952296"/>
                <a:gd name="connsiteX316" fmla="*/ 103367 w 4806563"/>
                <a:gd name="connsiteY316" fmla="*/ 453475 h 1952296"/>
                <a:gd name="connsiteX317" fmla="*/ 95416 w 4806563"/>
                <a:gd name="connsiteY317" fmla="*/ 429621 h 1952296"/>
                <a:gd name="connsiteX318" fmla="*/ 79513 w 4806563"/>
                <a:gd name="connsiteY318" fmla="*/ 397816 h 1952296"/>
                <a:gd name="connsiteX319" fmla="*/ 67586 w 4806563"/>
                <a:gd name="connsiteY319" fmla="*/ 389865 h 1952296"/>
                <a:gd name="connsiteX320" fmla="*/ 59635 w 4806563"/>
                <a:gd name="connsiteY320" fmla="*/ 362035 h 1952296"/>
                <a:gd name="connsiteX321" fmla="*/ 51683 w 4806563"/>
                <a:gd name="connsiteY321" fmla="*/ 354084 h 1952296"/>
                <a:gd name="connsiteX322" fmla="*/ 43732 w 4806563"/>
                <a:gd name="connsiteY322" fmla="*/ 310352 h 1952296"/>
                <a:gd name="connsiteX323" fmla="*/ 39756 w 4806563"/>
                <a:gd name="connsiteY323" fmla="*/ 282522 h 1952296"/>
                <a:gd name="connsiteX324" fmla="*/ 27830 w 4806563"/>
                <a:gd name="connsiteY324" fmla="*/ 274571 h 1952296"/>
                <a:gd name="connsiteX325" fmla="*/ 23854 w 4806563"/>
                <a:gd name="connsiteY325" fmla="*/ 262644 h 1952296"/>
                <a:gd name="connsiteX326" fmla="*/ 19878 w 4806563"/>
                <a:gd name="connsiteY326" fmla="*/ 238790 h 1952296"/>
                <a:gd name="connsiteX327" fmla="*/ 23854 w 4806563"/>
                <a:gd name="connsiteY327" fmla="*/ 226863 h 1952296"/>
                <a:gd name="connsiteX328" fmla="*/ 27830 w 4806563"/>
                <a:gd name="connsiteY328" fmla="*/ 210961 h 1952296"/>
                <a:gd name="connsiteX329" fmla="*/ 39756 w 4806563"/>
                <a:gd name="connsiteY329" fmla="*/ 187107 h 1952296"/>
                <a:gd name="connsiteX330" fmla="*/ 31805 w 4806563"/>
                <a:gd name="connsiteY330" fmla="*/ 175180 h 1952296"/>
                <a:gd name="connsiteX331" fmla="*/ 19878 w 4806563"/>
                <a:gd name="connsiteY331" fmla="*/ 167228 h 1952296"/>
                <a:gd name="connsiteX332" fmla="*/ 11927 w 4806563"/>
                <a:gd name="connsiteY332" fmla="*/ 143374 h 1952296"/>
                <a:gd name="connsiteX333" fmla="*/ 0 w 4806563"/>
                <a:gd name="connsiteY333" fmla="*/ 111569 h 1952296"/>
                <a:gd name="connsiteX334" fmla="*/ 11927 w 4806563"/>
                <a:gd name="connsiteY334" fmla="*/ 95667 h 1952296"/>
                <a:gd name="connsiteX335" fmla="*/ 35781 w 4806563"/>
                <a:gd name="connsiteY335" fmla="*/ 71813 h 1952296"/>
                <a:gd name="connsiteX336" fmla="*/ 47708 w 4806563"/>
                <a:gd name="connsiteY336" fmla="*/ 67837 h 1952296"/>
                <a:gd name="connsiteX337" fmla="*/ 87464 w 4806563"/>
                <a:gd name="connsiteY337" fmla="*/ 43983 h 1952296"/>
                <a:gd name="connsiteX338" fmla="*/ 111318 w 4806563"/>
                <a:gd name="connsiteY338" fmla="*/ 36032 h 1952296"/>
                <a:gd name="connsiteX339" fmla="*/ 127221 w 4806563"/>
                <a:gd name="connsiteY339" fmla="*/ 32056 h 1952296"/>
                <a:gd name="connsiteX340" fmla="*/ 139148 w 4806563"/>
                <a:gd name="connsiteY340" fmla="*/ 28081 h 1952296"/>
                <a:gd name="connsiteX341" fmla="*/ 159026 w 4806563"/>
                <a:gd name="connsiteY341" fmla="*/ 24105 h 1952296"/>
                <a:gd name="connsiteX342" fmla="*/ 167535 w 4806563"/>
                <a:gd name="connsiteY342" fmla="*/ 19851 h 1952296"/>
                <a:gd name="connsiteX0" fmla="*/ 167535 w 4806563"/>
                <a:gd name="connsiteY0" fmla="*/ 19851 h 1952296"/>
                <a:gd name="connsiteX1" fmla="*/ 518800 w 4806563"/>
                <a:gd name="connsiteY1" fmla="*/ 13057 h 1952296"/>
                <a:gd name="connsiteX2" fmla="*/ 1625774 w 4806563"/>
                <a:gd name="connsiteY2" fmla="*/ 447069 h 1952296"/>
                <a:gd name="connsiteX3" fmla="*/ 2124537 w 4806563"/>
                <a:gd name="connsiteY3" fmla="*/ 411947 h 1952296"/>
                <a:gd name="connsiteX4" fmla="*/ 2361112 w 4806563"/>
                <a:gd name="connsiteY4" fmla="*/ 821254 h 1952296"/>
                <a:gd name="connsiteX5" fmla="*/ 3420274 w 4806563"/>
                <a:gd name="connsiteY5" fmla="*/ 705337 h 1952296"/>
                <a:gd name="connsiteX6" fmla="*/ 4047214 w 4806563"/>
                <a:gd name="connsiteY6" fmla="*/ 624428 h 1952296"/>
                <a:gd name="connsiteX7" fmla="*/ 4806563 w 4806563"/>
                <a:gd name="connsiteY7" fmla="*/ 572745 h 1952296"/>
                <a:gd name="connsiteX8" fmla="*/ 4802588 w 4806563"/>
                <a:gd name="connsiteY8" fmla="*/ 584672 h 1952296"/>
                <a:gd name="connsiteX9" fmla="*/ 4794636 w 4806563"/>
                <a:gd name="connsiteY9" fmla="*/ 592623 h 1952296"/>
                <a:gd name="connsiteX10" fmla="*/ 4770783 w 4806563"/>
                <a:gd name="connsiteY10" fmla="*/ 600574 h 1952296"/>
                <a:gd name="connsiteX11" fmla="*/ 4762831 w 4806563"/>
                <a:gd name="connsiteY11" fmla="*/ 608526 h 1952296"/>
                <a:gd name="connsiteX12" fmla="*/ 4742953 w 4806563"/>
                <a:gd name="connsiteY12" fmla="*/ 620453 h 1952296"/>
                <a:gd name="connsiteX13" fmla="*/ 4731026 w 4806563"/>
                <a:gd name="connsiteY13" fmla="*/ 624428 h 1952296"/>
                <a:gd name="connsiteX14" fmla="*/ 4723075 w 4806563"/>
                <a:gd name="connsiteY14" fmla="*/ 636355 h 1952296"/>
                <a:gd name="connsiteX15" fmla="*/ 4711148 w 4806563"/>
                <a:gd name="connsiteY15" fmla="*/ 648282 h 1952296"/>
                <a:gd name="connsiteX16" fmla="*/ 4691270 w 4806563"/>
                <a:gd name="connsiteY16" fmla="*/ 668161 h 1952296"/>
                <a:gd name="connsiteX17" fmla="*/ 4683318 w 4806563"/>
                <a:gd name="connsiteY17" fmla="*/ 692014 h 1952296"/>
                <a:gd name="connsiteX18" fmla="*/ 4667416 w 4806563"/>
                <a:gd name="connsiteY18" fmla="*/ 711893 h 1952296"/>
                <a:gd name="connsiteX19" fmla="*/ 4663440 w 4806563"/>
                <a:gd name="connsiteY19" fmla="*/ 723820 h 1952296"/>
                <a:gd name="connsiteX20" fmla="*/ 4611756 w 4806563"/>
                <a:gd name="connsiteY20" fmla="*/ 731771 h 1952296"/>
                <a:gd name="connsiteX21" fmla="*/ 4583927 w 4806563"/>
                <a:gd name="connsiteY21" fmla="*/ 743698 h 1952296"/>
                <a:gd name="connsiteX22" fmla="*/ 4575976 w 4806563"/>
                <a:gd name="connsiteY22" fmla="*/ 755625 h 1952296"/>
                <a:gd name="connsiteX23" fmla="*/ 4564049 w 4806563"/>
                <a:gd name="connsiteY23" fmla="*/ 795381 h 1952296"/>
                <a:gd name="connsiteX24" fmla="*/ 4552122 w 4806563"/>
                <a:gd name="connsiteY24" fmla="*/ 823211 h 1952296"/>
                <a:gd name="connsiteX25" fmla="*/ 4544170 w 4806563"/>
                <a:gd name="connsiteY25" fmla="*/ 831162 h 1952296"/>
                <a:gd name="connsiteX26" fmla="*/ 4528268 w 4806563"/>
                <a:gd name="connsiteY26" fmla="*/ 855016 h 1952296"/>
                <a:gd name="connsiteX27" fmla="*/ 4516341 w 4806563"/>
                <a:gd name="connsiteY27" fmla="*/ 858992 h 1952296"/>
                <a:gd name="connsiteX28" fmla="*/ 4508390 w 4806563"/>
                <a:gd name="connsiteY28" fmla="*/ 870919 h 1952296"/>
                <a:gd name="connsiteX29" fmla="*/ 4488511 w 4806563"/>
                <a:gd name="connsiteY29" fmla="*/ 886821 h 1952296"/>
                <a:gd name="connsiteX30" fmla="*/ 4480560 w 4806563"/>
                <a:gd name="connsiteY30" fmla="*/ 898748 h 1952296"/>
                <a:gd name="connsiteX31" fmla="*/ 4460682 w 4806563"/>
                <a:gd name="connsiteY31" fmla="*/ 914651 h 1952296"/>
                <a:gd name="connsiteX32" fmla="*/ 4436828 w 4806563"/>
                <a:gd name="connsiteY32" fmla="*/ 946456 h 1952296"/>
                <a:gd name="connsiteX33" fmla="*/ 4412974 w 4806563"/>
                <a:gd name="connsiteY33" fmla="*/ 954408 h 1952296"/>
                <a:gd name="connsiteX34" fmla="*/ 4401047 w 4806563"/>
                <a:gd name="connsiteY34" fmla="*/ 978261 h 1952296"/>
                <a:gd name="connsiteX35" fmla="*/ 4393096 w 4806563"/>
                <a:gd name="connsiteY35" fmla="*/ 990188 h 1952296"/>
                <a:gd name="connsiteX36" fmla="*/ 4385144 w 4806563"/>
                <a:gd name="connsiteY36" fmla="*/ 998140 h 1952296"/>
                <a:gd name="connsiteX37" fmla="*/ 4381169 w 4806563"/>
                <a:gd name="connsiteY37" fmla="*/ 1010067 h 1952296"/>
                <a:gd name="connsiteX38" fmla="*/ 4373217 w 4806563"/>
                <a:gd name="connsiteY38" fmla="*/ 1021994 h 1952296"/>
                <a:gd name="connsiteX39" fmla="*/ 4369242 w 4806563"/>
                <a:gd name="connsiteY39" fmla="*/ 1033921 h 1952296"/>
                <a:gd name="connsiteX40" fmla="*/ 4361290 w 4806563"/>
                <a:gd name="connsiteY40" fmla="*/ 1057774 h 1952296"/>
                <a:gd name="connsiteX41" fmla="*/ 4349363 w 4806563"/>
                <a:gd name="connsiteY41" fmla="*/ 1161141 h 1952296"/>
                <a:gd name="connsiteX42" fmla="*/ 4357315 w 4806563"/>
                <a:gd name="connsiteY42" fmla="*/ 1216801 h 1952296"/>
                <a:gd name="connsiteX43" fmla="*/ 4361290 w 4806563"/>
                <a:gd name="connsiteY43" fmla="*/ 1236679 h 1952296"/>
                <a:gd name="connsiteX44" fmla="*/ 4373217 w 4806563"/>
                <a:gd name="connsiteY44" fmla="*/ 1264508 h 1952296"/>
                <a:gd name="connsiteX45" fmla="*/ 4377193 w 4806563"/>
                <a:gd name="connsiteY45" fmla="*/ 1276435 h 1952296"/>
                <a:gd name="connsiteX46" fmla="*/ 4389120 w 4806563"/>
                <a:gd name="connsiteY46" fmla="*/ 1312216 h 1952296"/>
                <a:gd name="connsiteX47" fmla="*/ 4401047 w 4806563"/>
                <a:gd name="connsiteY47" fmla="*/ 1332094 h 1952296"/>
                <a:gd name="connsiteX48" fmla="*/ 4412974 w 4806563"/>
                <a:gd name="connsiteY48" fmla="*/ 1355948 h 1952296"/>
                <a:gd name="connsiteX49" fmla="*/ 4428876 w 4806563"/>
                <a:gd name="connsiteY49" fmla="*/ 1379802 h 1952296"/>
                <a:gd name="connsiteX50" fmla="*/ 4432852 w 4806563"/>
                <a:gd name="connsiteY50" fmla="*/ 1391729 h 1952296"/>
                <a:gd name="connsiteX51" fmla="*/ 4456706 w 4806563"/>
                <a:gd name="connsiteY51" fmla="*/ 1415583 h 1952296"/>
                <a:gd name="connsiteX52" fmla="*/ 4464657 w 4806563"/>
                <a:gd name="connsiteY52" fmla="*/ 1427510 h 1952296"/>
                <a:gd name="connsiteX53" fmla="*/ 4484536 w 4806563"/>
                <a:gd name="connsiteY53" fmla="*/ 1447388 h 1952296"/>
                <a:gd name="connsiteX54" fmla="*/ 4492487 w 4806563"/>
                <a:gd name="connsiteY54" fmla="*/ 1459315 h 1952296"/>
                <a:gd name="connsiteX55" fmla="*/ 4512365 w 4806563"/>
                <a:gd name="connsiteY55" fmla="*/ 1475218 h 1952296"/>
                <a:gd name="connsiteX56" fmla="*/ 4508390 w 4806563"/>
                <a:gd name="connsiteY56" fmla="*/ 1487145 h 1952296"/>
                <a:gd name="connsiteX57" fmla="*/ 4512365 w 4806563"/>
                <a:gd name="connsiteY57" fmla="*/ 1530877 h 1952296"/>
                <a:gd name="connsiteX58" fmla="*/ 4532243 w 4806563"/>
                <a:gd name="connsiteY58" fmla="*/ 1546780 h 1952296"/>
                <a:gd name="connsiteX59" fmla="*/ 4544170 w 4806563"/>
                <a:gd name="connsiteY59" fmla="*/ 1554731 h 1952296"/>
                <a:gd name="connsiteX60" fmla="*/ 4548146 w 4806563"/>
                <a:gd name="connsiteY60" fmla="*/ 1566658 h 1952296"/>
                <a:gd name="connsiteX61" fmla="*/ 4560073 w 4806563"/>
                <a:gd name="connsiteY61" fmla="*/ 1574609 h 1952296"/>
                <a:gd name="connsiteX62" fmla="*/ 4583927 w 4806563"/>
                <a:gd name="connsiteY62" fmla="*/ 1602439 h 1952296"/>
                <a:gd name="connsiteX63" fmla="*/ 4591878 w 4806563"/>
                <a:gd name="connsiteY63" fmla="*/ 1630268 h 1952296"/>
                <a:gd name="connsiteX64" fmla="*/ 4611756 w 4806563"/>
                <a:gd name="connsiteY64" fmla="*/ 1650147 h 1952296"/>
                <a:gd name="connsiteX65" fmla="*/ 4615732 w 4806563"/>
                <a:gd name="connsiteY65" fmla="*/ 1709781 h 1952296"/>
                <a:gd name="connsiteX66" fmla="*/ 4611756 w 4806563"/>
                <a:gd name="connsiteY66" fmla="*/ 1777368 h 1952296"/>
                <a:gd name="connsiteX67" fmla="*/ 4611756 w 4806563"/>
                <a:gd name="connsiteY67" fmla="*/ 1825075 h 1952296"/>
                <a:gd name="connsiteX68" fmla="*/ 4599830 w 4806563"/>
                <a:gd name="connsiteY68" fmla="*/ 1876759 h 1952296"/>
                <a:gd name="connsiteX69" fmla="*/ 4595854 w 4806563"/>
                <a:gd name="connsiteY69" fmla="*/ 1900613 h 1952296"/>
                <a:gd name="connsiteX70" fmla="*/ 4583927 w 4806563"/>
                <a:gd name="connsiteY70" fmla="*/ 1904588 h 1952296"/>
                <a:gd name="connsiteX71" fmla="*/ 4564049 w 4806563"/>
                <a:gd name="connsiteY71" fmla="*/ 1920491 h 1952296"/>
                <a:gd name="connsiteX72" fmla="*/ 4536219 w 4806563"/>
                <a:gd name="connsiteY72" fmla="*/ 1924467 h 1952296"/>
                <a:gd name="connsiteX73" fmla="*/ 4524292 w 4806563"/>
                <a:gd name="connsiteY73" fmla="*/ 1920491 h 1952296"/>
                <a:gd name="connsiteX74" fmla="*/ 4520316 w 4806563"/>
                <a:gd name="connsiteY74" fmla="*/ 1908564 h 1952296"/>
                <a:gd name="connsiteX75" fmla="*/ 4504414 w 4806563"/>
                <a:gd name="connsiteY75" fmla="*/ 1884710 h 1952296"/>
                <a:gd name="connsiteX76" fmla="*/ 4496463 w 4806563"/>
                <a:gd name="connsiteY76" fmla="*/ 1856881 h 1952296"/>
                <a:gd name="connsiteX77" fmla="*/ 4488511 w 4806563"/>
                <a:gd name="connsiteY77" fmla="*/ 1848929 h 1952296"/>
                <a:gd name="connsiteX78" fmla="*/ 4476584 w 4806563"/>
                <a:gd name="connsiteY78" fmla="*/ 1844954 h 1952296"/>
                <a:gd name="connsiteX79" fmla="*/ 4452730 w 4806563"/>
                <a:gd name="connsiteY79" fmla="*/ 1837002 h 1952296"/>
                <a:gd name="connsiteX80" fmla="*/ 4428876 w 4806563"/>
                <a:gd name="connsiteY80" fmla="*/ 1833027 h 1952296"/>
                <a:gd name="connsiteX81" fmla="*/ 4420925 w 4806563"/>
                <a:gd name="connsiteY81" fmla="*/ 1809173 h 1952296"/>
                <a:gd name="connsiteX82" fmla="*/ 4412974 w 4806563"/>
                <a:gd name="connsiteY82" fmla="*/ 1773392 h 1952296"/>
                <a:gd name="connsiteX83" fmla="*/ 4389120 w 4806563"/>
                <a:gd name="connsiteY83" fmla="*/ 1769416 h 1952296"/>
                <a:gd name="connsiteX84" fmla="*/ 4377193 w 4806563"/>
                <a:gd name="connsiteY84" fmla="*/ 1765441 h 1952296"/>
                <a:gd name="connsiteX85" fmla="*/ 4369242 w 4806563"/>
                <a:gd name="connsiteY85" fmla="*/ 1757489 h 1952296"/>
                <a:gd name="connsiteX86" fmla="*/ 4357315 w 4806563"/>
                <a:gd name="connsiteY86" fmla="*/ 1749538 h 1952296"/>
                <a:gd name="connsiteX87" fmla="*/ 4353339 w 4806563"/>
                <a:gd name="connsiteY87" fmla="*/ 1737611 h 1952296"/>
                <a:gd name="connsiteX88" fmla="*/ 4341412 w 4806563"/>
                <a:gd name="connsiteY88" fmla="*/ 1729660 h 1952296"/>
                <a:gd name="connsiteX89" fmla="*/ 4325510 w 4806563"/>
                <a:gd name="connsiteY89" fmla="*/ 1705806 h 1952296"/>
                <a:gd name="connsiteX90" fmla="*/ 4317558 w 4806563"/>
                <a:gd name="connsiteY90" fmla="*/ 1697854 h 1952296"/>
                <a:gd name="connsiteX91" fmla="*/ 4309607 w 4806563"/>
                <a:gd name="connsiteY91" fmla="*/ 1674001 h 1952296"/>
                <a:gd name="connsiteX92" fmla="*/ 4301656 w 4806563"/>
                <a:gd name="connsiteY92" fmla="*/ 1662074 h 1952296"/>
                <a:gd name="connsiteX93" fmla="*/ 4293704 w 4806563"/>
                <a:gd name="connsiteY93" fmla="*/ 1654122 h 1952296"/>
                <a:gd name="connsiteX94" fmla="*/ 4297680 w 4806563"/>
                <a:gd name="connsiteY94" fmla="*/ 1642195 h 1952296"/>
                <a:gd name="connsiteX95" fmla="*/ 4309607 w 4806563"/>
                <a:gd name="connsiteY95" fmla="*/ 1634244 h 1952296"/>
                <a:gd name="connsiteX96" fmla="*/ 4321534 w 4806563"/>
                <a:gd name="connsiteY96" fmla="*/ 1610390 h 1952296"/>
                <a:gd name="connsiteX97" fmla="*/ 4317558 w 4806563"/>
                <a:gd name="connsiteY97" fmla="*/ 1598463 h 1952296"/>
                <a:gd name="connsiteX98" fmla="*/ 4297680 w 4806563"/>
                <a:gd name="connsiteY98" fmla="*/ 1602439 h 1952296"/>
                <a:gd name="connsiteX99" fmla="*/ 4285753 w 4806563"/>
                <a:gd name="connsiteY99" fmla="*/ 1606414 h 1952296"/>
                <a:gd name="connsiteX100" fmla="*/ 4281777 w 4806563"/>
                <a:gd name="connsiteY100" fmla="*/ 1622317 h 1952296"/>
                <a:gd name="connsiteX101" fmla="*/ 4277802 w 4806563"/>
                <a:gd name="connsiteY101" fmla="*/ 1570634 h 1952296"/>
                <a:gd name="connsiteX102" fmla="*/ 4277802 w 4806563"/>
                <a:gd name="connsiteY102" fmla="*/ 1510999 h 1952296"/>
                <a:gd name="connsiteX103" fmla="*/ 4269850 w 4806563"/>
                <a:gd name="connsiteY103" fmla="*/ 1503048 h 1952296"/>
                <a:gd name="connsiteX104" fmla="*/ 4265875 w 4806563"/>
                <a:gd name="connsiteY104" fmla="*/ 1455340 h 1952296"/>
                <a:gd name="connsiteX105" fmla="*/ 4261899 w 4806563"/>
                <a:gd name="connsiteY105" fmla="*/ 1443413 h 1952296"/>
                <a:gd name="connsiteX106" fmla="*/ 4253948 w 4806563"/>
                <a:gd name="connsiteY106" fmla="*/ 1435461 h 1952296"/>
                <a:gd name="connsiteX107" fmla="*/ 4234070 w 4806563"/>
                <a:gd name="connsiteY107" fmla="*/ 1431486 h 1952296"/>
                <a:gd name="connsiteX108" fmla="*/ 4222143 w 4806563"/>
                <a:gd name="connsiteY108" fmla="*/ 1423534 h 1952296"/>
                <a:gd name="connsiteX109" fmla="*/ 4182386 w 4806563"/>
                <a:gd name="connsiteY109" fmla="*/ 1391729 h 1952296"/>
                <a:gd name="connsiteX110" fmla="*/ 4162508 w 4806563"/>
                <a:gd name="connsiteY110" fmla="*/ 1371851 h 1952296"/>
                <a:gd name="connsiteX111" fmla="*/ 4138654 w 4806563"/>
                <a:gd name="connsiteY111" fmla="*/ 1363900 h 1952296"/>
                <a:gd name="connsiteX112" fmla="*/ 4118776 w 4806563"/>
                <a:gd name="connsiteY112" fmla="*/ 1344021 h 1952296"/>
                <a:gd name="connsiteX113" fmla="*/ 4106849 w 4806563"/>
                <a:gd name="connsiteY113" fmla="*/ 1336070 h 1952296"/>
                <a:gd name="connsiteX114" fmla="*/ 4086970 w 4806563"/>
                <a:gd name="connsiteY114" fmla="*/ 1324143 h 1952296"/>
                <a:gd name="connsiteX115" fmla="*/ 4063116 w 4806563"/>
                <a:gd name="connsiteY115" fmla="*/ 1332094 h 1952296"/>
                <a:gd name="connsiteX116" fmla="*/ 4047214 w 4806563"/>
                <a:gd name="connsiteY116" fmla="*/ 1355948 h 1952296"/>
                <a:gd name="connsiteX117" fmla="*/ 4039263 w 4806563"/>
                <a:gd name="connsiteY117" fmla="*/ 1363900 h 1952296"/>
                <a:gd name="connsiteX118" fmla="*/ 4031311 w 4806563"/>
                <a:gd name="connsiteY118" fmla="*/ 1387754 h 1952296"/>
                <a:gd name="connsiteX119" fmla="*/ 4019384 w 4806563"/>
                <a:gd name="connsiteY119" fmla="*/ 1391729 h 1952296"/>
                <a:gd name="connsiteX120" fmla="*/ 3991555 w 4806563"/>
                <a:gd name="connsiteY120" fmla="*/ 1395705 h 1952296"/>
                <a:gd name="connsiteX121" fmla="*/ 3967701 w 4806563"/>
                <a:gd name="connsiteY121" fmla="*/ 1383778 h 1952296"/>
                <a:gd name="connsiteX122" fmla="*/ 3963725 w 4806563"/>
                <a:gd name="connsiteY122" fmla="*/ 1371851 h 1952296"/>
                <a:gd name="connsiteX123" fmla="*/ 3939871 w 4806563"/>
                <a:gd name="connsiteY123" fmla="*/ 1363900 h 1952296"/>
                <a:gd name="connsiteX124" fmla="*/ 3927944 w 4806563"/>
                <a:gd name="connsiteY124" fmla="*/ 1355948 h 1952296"/>
                <a:gd name="connsiteX125" fmla="*/ 3904090 w 4806563"/>
                <a:gd name="connsiteY125" fmla="*/ 1344021 h 1952296"/>
                <a:gd name="connsiteX126" fmla="*/ 3892163 w 4806563"/>
                <a:gd name="connsiteY126" fmla="*/ 1340046 h 1952296"/>
                <a:gd name="connsiteX127" fmla="*/ 3868310 w 4806563"/>
                <a:gd name="connsiteY127" fmla="*/ 1324143 h 1952296"/>
                <a:gd name="connsiteX128" fmla="*/ 3792772 w 4806563"/>
                <a:gd name="connsiteY128" fmla="*/ 1320168 h 1952296"/>
                <a:gd name="connsiteX129" fmla="*/ 3737113 w 4806563"/>
                <a:gd name="connsiteY129" fmla="*/ 1328119 h 1952296"/>
                <a:gd name="connsiteX130" fmla="*/ 3725186 w 4806563"/>
                <a:gd name="connsiteY130" fmla="*/ 1332094 h 1952296"/>
                <a:gd name="connsiteX131" fmla="*/ 3717235 w 4806563"/>
                <a:gd name="connsiteY131" fmla="*/ 1340046 h 1952296"/>
                <a:gd name="connsiteX132" fmla="*/ 3681454 w 4806563"/>
                <a:gd name="connsiteY132" fmla="*/ 1344021 h 1952296"/>
                <a:gd name="connsiteX133" fmla="*/ 3665551 w 4806563"/>
                <a:gd name="connsiteY133" fmla="*/ 1347997 h 1952296"/>
                <a:gd name="connsiteX134" fmla="*/ 3661576 w 4806563"/>
                <a:gd name="connsiteY134" fmla="*/ 1336070 h 1952296"/>
                <a:gd name="connsiteX135" fmla="*/ 3657600 w 4806563"/>
                <a:gd name="connsiteY135" fmla="*/ 1324143 h 1952296"/>
                <a:gd name="connsiteX136" fmla="*/ 3649649 w 4806563"/>
                <a:gd name="connsiteY136" fmla="*/ 1300289 h 1952296"/>
                <a:gd name="connsiteX137" fmla="*/ 3625795 w 4806563"/>
                <a:gd name="connsiteY137" fmla="*/ 1296314 h 1952296"/>
                <a:gd name="connsiteX138" fmla="*/ 3617843 w 4806563"/>
                <a:gd name="connsiteY138" fmla="*/ 1304265 h 1952296"/>
                <a:gd name="connsiteX139" fmla="*/ 3562184 w 4806563"/>
                <a:gd name="connsiteY139" fmla="*/ 1340046 h 1952296"/>
                <a:gd name="connsiteX140" fmla="*/ 3550257 w 4806563"/>
                <a:gd name="connsiteY140" fmla="*/ 1336070 h 1952296"/>
                <a:gd name="connsiteX141" fmla="*/ 3526403 w 4806563"/>
                <a:gd name="connsiteY141" fmla="*/ 1328119 h 1952296"/>
                <a:gd name="connsiteX142" fmla="*/ 3510501 w 4806563"/>
                <a:gd name="connsiteY142" fmla="*/ 1324143 h 1952296"/>
                <a:gd name="connsiteX143" fmla="*/ 3498574 w 4806563"/>
                <a:gd name="connsiteY143" fmla="*/ 1332094 h 1952296"/>
                <a:gd name="connsiteX144" fmla="*/ 3466769 w 4806563"/>
                <a:gd name="connsiteY144" fmla="*/ 1336070 h 1952296"/>
                <a:gd name="connsiteX145" fmla="*/ 3446890 w 4806563"/>
                <a:gd name="connsiteY145" fmla="*/ 1367875 h 1952296"/>
                <a:gd name="connsiteX146" fmla="*/ 3442915 w 4806563"/>
                <a:gd name="connsiteY146" fmla="*/ 1403656 h 1952296"/>
                <a:gd name="connsiteX147" fmla="*/ 3466769 w 4806563"/>
                <a:gd name="connsiteY147" fmla="*/ 1399681 h 1952296"/>
                <a:gd name="connsiteX148" fmla="*/ 3486647 w 4806563"/>
                <a:gd name="connsiteY148" fmla="*/ 1395705 h 1952296"/>
                <a:gd name="connsiteX149" fmla="*/ 3486647 w 4806563"/>
                <a:gd name="connsiteY149" fmla="*/ 1419559 h 1952296"/>
                <a:gd name="connsiteX150" fmla="*/ 3466769 w 4806563"/>
                <a:gd name="connsiteY150" fmla="*/ 1423534 h 1952296"/>
                <a:gd name="connsiteX151" fmla="*/ 3462793 w 4806563"/>
                <a:gd name="connsiteY151" fmla="*/ 1435461 h 1952296"/>
                <a:gd name="connsiteX152" fmla="*/ 3470744 w 4806563"/>
                <a:gd name="connsiteY152" fmla="*/ 1463291 h 1952296"/>
                <a:gd name="connsiteX153" fmla="*/ 3506525 w 4806563"/>
                <a:gd name="connsiteY153" fmla="*/ 1483169 h 1952296"/>
                <a:gd name="connsiteX154" fmla="*/ 3518452 w 4806563"/>
                <a:gd name="connsiteY154" fmla="*/ 1487145 h 1952296"/>
                <a:gd name="connsiteX155" fmla="*/ 3542306 w 4806563"/>
                <a:gd name="connsiteY155" fmla="*/ 1495096 h 1952296"/>
                <a:gd name="connsiteX156" fmla="*/ 3534355 w 4806563"/>
                <a:gd name="connsiteY156" fmla="*/ 1518950 h 1952296"/>
                <a:gd name="connsiteX157" fmla="*/ 3526403 w 4806563"/>
                <a:gd name="connsiteY157" fmla="*/ 1510999 h 1952296"/>
                <a:gd name="connsiteX158" fmla="*/ 3514476 w 4806563"/>
                <a:gd name="connsiteY158" fmla="*/ 1507023 h 1952296"/>
                <a:gd name="connsiteX159" fmla="*/ 3466769 w 4806563"/>
                <a:gd name="connsiteY159" fmla="*/ 1499072 h 1952296"/>
                <a:gd name="connsiteX160" fmla="*/ 3454842 w 4806563"/>
                <a:gd name="connsiteY160" fmla="*/ 1491121 h 1952296"/>
                <a:gd name="connsiteX161" fmla="*/ 3434963 w 4806563"/>
                <a:gd name="connsiteY161" fmla="*/ 1463291 h 1952296"/>
                <a:gd name="connsiteX162" fmla="*/ 3423036 w 4806563"/>
                <a:gd name="connsiteY162" fmla="*/ 1487145 h 1952296"/>
                <a:gd name="connsiteX163" fmla="*/ 3430988 w 4806563"/>
                <a:gd name="connsiteY163" fmla="*/ 1495096 h 1952296"/>
                <a:gd name="connsiteX164" fmla="*/ 3423036 w 4806563"/>
                <a:gd name="connsiteY164" fmla="*/ 1503048 h 1952296"/>
                <a:gd name="connsiteX165" fmla="*/ 3411110 w 4806563"/>
                <a:gd name="connsiteY165" fmla="*/ 1522926 h 1952296"/>
                <a:gd name="connsiteX166" fmla="*/ 3403158 w 4806563"/>
                <a:gd name="connsiteY166" fmla="*/ 1499072 h 1952296"/>
                <a:gd name="connsiteX167" fmla="*/ 3387256 w 4806563"/>
                <a:gd name="connsiteY167" fmla="*/ 1495096 h 1952296"/>
                <a:gd name="connsiteX168" fmla="*/ 3367377 w 4806563"/>
                <a:gd name="connsiteY168" fmla="*/ 1510999 h 1952296"/>
                <a:gd name="connsiteX169" fmla="*/ 3355450 w 4806563"/>
                <a:gd name="connsiteY169" fmla="*/ 1530877 h 1952296"/>
                <a:gd name="connsiteX170" fmla="*/ 3327621 w 4806563"/>
                <a:gd name="connsiteY170" fmla="*/ 1534853 h 1952296"/>
                <a:gd name="connsiteX171" fmla="*/ 3295816 w 4806563"/>
                <a:gd name="connsiteY171" fmla="*/ 1510999 h 1952296"/>
                <a:gd name="connsiteX172" fmla="*/ 3287864 w 4806563"/>
                <a:gd name="connsiteY172" fmla="*/ 1503048 h 1952296"/>
                <a:gd name="connsiteX173" fmla="*/ 3295816 w 4806563"/>
                <a:gd name="connsiteY173" fmla="*/ 1495096 h 1952296"/>
                <a:gd name="connsiteX174" fmla="*/ 3287864 w 4806563"/>
                <a:gd name="connsiteY174" fmla="*/ 1483169 h 1952296"/>
                <a:gd name="connsiteX175" fmla="*/ 3275937 w 4806563"/>
                <a:gd name="connsiteY175" fmla="*/ 1479194 h 1952296"/>
                <a:gd name="connsiteX176" fmla="*/ 3267986 w 4806563"/>
                <a:gd name="connsiteY176" fmla="*/ 1471242 h 1952296"/>
                <a:gd name="connsiteX177" fmla="*/ 3256059 w 4806563"/>
                <a:gd name="connsiteY177" fmla="*/ 1467267 h 1952296"/>
                <a:gd name="connsiteX178" fmla="*/ 3252083 w 4806563"/>
                <a:gd name="connsiteY178" fmla="*/ 1455340 h 1952296"/>
                <a:gd name="connsiteX179" fmla="*/ 3220278 w 4806563"/>
                <a:gd name="connsiteY179" fmla="*/ 1451364 h 1952296"/>
                <a:gd name="connsiteX180" fmla="*/ 3200400 w 4806563"/>
                <a:gd name="connsiteY180" fmla="*/ 1447388 h 1952296"/>
                <a:gd name="connsiteX181" fmla="*/ 3188473 w 4806563"/>
                <a:gd name="connsiteY181" fmla="*/ 1451364 h 1952296"/>
                <a:gd name="connsiteX182" fmla="*/ 3184497 w 4806563"/>
                <a:gd name="connsiteY182" fmla="*/ 1463291 h 1952296"/>
                <a:gd name="connsiteX183" fmla="*/ 3168595 w 4806563"/>
                <a:gd name="connsiteY183" fmla="*/ 1467267 h 1952296"/>
                <a:gd name="connsiteX184" fmla="*/ 3132814 w 4806563"/>
                <a:gd name="connsiteY184" fmla="*/ 1459315 h 1952296"/>
                <a:gd name="connsiteX185" fmla="*/ 3120887 w 4806563"/>
                <a:gd name="connsiteY185" fmla="*/ 1455340 h 1952296"/>
                <a:gd name="connsiteX186" fmla="*/ 3085106 w 4806563"/>
                <a:gd name="connsiteY186" fmla="*/ 1443413 h 1952296"/>
                <a:gd name="connsiteX187" fmla="*/ 3025471 w 4806563"/>
                <a:gd name="connsiteY187" fmla="*/ 1439437 h 1952296"/>
                <a:gd name="connsiteX188" fmla="*/ 3009569 w 4806563"/>
                <a:gd name="connsiteY188" fmla="*/ 1443413 h 1952296"/>
                <a:gd name="connsiteX189" fmla="*/ 2989690 w 4806563"/>
                <a:gd name="connsiteY189" fmla="*/ 1447388 h 1952296"/>
                <a:gd name="connsiteX190" fmla="*/ 2977763 w 4806563"/>
                <a:gd name="connsiteY190" fmla="*/ 1451364 h 1952296"/>
                <a:gd name="connsiteX191" fmla="*/ 2930056 w 4806563"/>
                <a:gd name="connsiteY191" fmla="*/ 1463291 h 1952296"/>
                <a:gd name="connsiteX192" fmla="*/ 2918129 w 4806563"/>
                <a:gd name="connsiteY192" fmla="*/ 1471242 h 1952296"/>
                <a:gd name="connsiteX193" fmla="*/ 2878372 w 4806563"/>
                <a:gd name="connsiteY193" fmla="*/ 1483169 h 1952296"/>
                <a:gd name="connsiteX194" fmla="*/ 2870421 w 4806563"/>
                <a:gd name="connsiteY194" fmla="*/ 1491121 h 1952296"/>
                <a:gd name="connsiteX195" fmla="*/ 2850543 w 4806563"/>
                <a:gd name="connsiteY195" fmla="*/ 1503048 h 1952296"/>
                <a:gd name="connsiteX196" fmla="*/ 2826689 w 4806563"/>
                <a:gd name="connsiteY196" fmla="*/ 1510999 h 1952296"/>
                <a:gd name="connsiteX197" fmla="*/ 2810786 w 4806563"/>
                <a:gd name="connsiteY197" fmla="*/ 1530877 h 1952296"/>
                <a:gd name="connsiteX198" fmla="*/ 2798859 w 4806563"/>
                <a:gd name="connsiteY198" fmla="*/ 1538828 h 1952296"/>
                <a:gd name="connsiteX199" fmla="*/ 2786932 w 4806563"/>
                <a:gd name="connsiteY199" fmla="*/ 1542804 h 1952296"/>
                <a:gd name="connsiteX200" fmla="*/ 2778981 w 4806563"/>
                <a:gd name="connsiteY200" fmla="*/ 1554731 h 1952296"/>
                <a:gd name="connsiteX201" fmla="*/ 2759103 w 4806563"/>
                <a:gd name="connsiteY201" fmla="*/ 1570634 h 1952296"/>
                <a:gd name="connsiteX202" fmla="*/ 2747176 w 4806563"/>
                <a:gd name="connsiteY202" fmla="*/ 1578585 h 1952296"/>
                <a:gd name="connsiteX203" fmla="*/ 2731273 w 4806563"/>
                <a:gd name="connsiteY203" fmla="*/ 1598463 h 1952296"/>
                <a:gd name="connsiteX204" fmla="*/ 2727297 w 4806563"/>
                <a:gd name="connsiteY204" fmla="*/ 1610390 h 1952296"/>
                <a:gd name="connsiteX205" fmla="*/ 2699468 w 4806563"/>
                <a:gd name="connsiteY205" fmla="*/ 1614366 h 1952296"/>
                <a:gd name="connsiteX206" fmla="*/ 2683565 w 4806563"/>
                <a:gd name="connsiteY206" fmla="*/ 1618341 h 1952296"/>
                <a:gd name="connsiteX207" fmla="*/ 2651760 w 4806563"/>
                <a:gd name="connsiteY207" fmla="*/ 1622317 h 1952296"/>
                <a:gd name="connsiteX208" fmla="*/ 2639833 w 4806563"/>
                <a:gd name="connsiteY208" fmla="*/ 1630268 h 1952296"/>
                <a:gd name="connsiteX209" fmla="*/ 2623930 w 4806563"/>
                <a:gd name="connsiteY209" fmla="*/ 1638220 h 1952296"/>
                <a:gd name="connsiteX210" fmla="*/ 2588150 w 4806563"/>
                <a:gd name="connsiteY210" fmla="*/ 1658098 h 1952296"/>
                <a:gd name="connsiteX211" fmla="*/ 2564296 w 4806563"/>
                <a:gd name="connsiteY211" fmla="*/ 1689903 h 1952296"/>
                <a:gd name="connsiteX212" fmla="*/ 2544417 w 4806563"/>
                <a:gd name="connsiteY212" fmla="*/ 1701830 h 1952296"/>
                <a:gd name="connsiteX213" fmla="*/ 2552369 w 4806563"/>
                <a:gd name="connsiteY213" fmla="*/ 1725684 h 1952296"/>
                <a:gd name="connsiteX214" fmla="*/ 2548393 w 4806563"/>
                <a:gd name="connsiteY214" fmla="*/ 1757489 h 1952296"/>
                <a:gd name="connsiteX215" fmla="*/ 2544417 w 4806563"/>
                <a:gd name="connsiteY215" fmla="*/ 1769416 h 1952296"/>
                <a:gd name="connsiteX216" fmla="*/ 2532490 w 4806563"/>
                <a:gd name="connsiteY216" fmla="*/ 1813148 h 1952296"/>
                <a:gd name="connsiteX217" fmla="*/ 2528515 w 4806563"/>
                <a:gd name="connsiteY217" fmla="*/ 1837002 h 1952296"/>
                <a:gd name="connsiteX218" fmla="*/ 2532490 w 4806563"/>
                <a:gd name="connsiteY218" fmla="*/ 1848929 h 1952296"/>
                <a:gd name="connsiteX219" fmla="*/ 2536466 w 4806563"/>
                <a:gd name="connsiteY219" fmla="*/ 1904588 h 1952296"/>
                <a:gd name="connsiteX220" fmla="*/ 2544417 w 4806563"/>
                <a:gd name="connsiteY220" fmla="*/ 1916515 h 1952296"/>
                <a:gd name="connsiteX221" fmla="*/ 2552369 w 4806563"/>
                <a:gd name="connsiteY221" fmla="*/ 1948321 h 1952296"/>
                <a:gd name="connsiteX222" fmla="*/ 2508636 w 4806563"/>
                <a:gd name="connsiteY222" fmla="*/ 1944345 h 1952296"/>
                <a:gd name="connsiteX223" fmla="*/ 2452977 w 4806563"/>
                <a:gd name="connsiteY223" fmla="*/ 1932418 h 1952296"/>
                <a:gd name="connsiteX224" fmla="*/ 2433099 w 4806563"/>
                <a:gd name="connsiteY224" fmla="*/ 1928442 h 1952296"/>
                <a:gd name="connsiteX225" fmla="*/ 2405270 w 4806563"/>
                <a:gd name="connsiteY225" fmla="*/ 1920491 h 1952296"/>
                <a:gd name="connsiteX226" fmla="*/ 2381416 w 4806563"/>
                <a:gd name="connsiteY226" fmla="*/ 1904588 h 1952296"/>
                <a:gd name="connsiteX227" fmla="*/ 2357562 w 4806563"/>
                <a:gd name="connsiteY227" fmla="*/ 1900613 h 1952296"/>
                <a:gd name="connsiteX228" fmla="*/ 2345635 w 4806563"/>
                <a:gd name="connsiteY228" fmla="*/ 1896637 h 1952296"/>
                <a:gd name="connsiteX229" fmla="*/ 2341659 w 4806563"/>
                <a:gd name="connsiteY229" fmla="*/ 1884710 h 1952296"/>
                <a:gd name="connsiteX230" fmla="*/ 2333708 w 4806563"/>
                <a:gd name="connsiteY230" fmla="*/ 1872783 h 1952296"/>
                <a:gd name="connsiteX231" fmla="*/ 2325756 w 4806563"/>
                <a:gd name="connsiteY231" fmla="*/ 1833027 h 1952296"/>
                <a:gd name="connsiteX232" fmla="*/ 2313830 w 4806563"/>
                <a:gd name="connsiteY232" fmla="*/ 1773392 h 1952296"/>
                <a:gd name="connsiteX233" fmla="*/ 2301903 w 4806563"/>
                <a:gd name="connsiteY233" fmla="*/ 1749538 h 1952296"/>
                <a:gd name="connsiteX234" fmla="*/ 2266122 w 4806563"/>
                <a:gd name="connsiteY234" fmla="*/ 1733635 h 1952296"/>
                <a:gd name="connsiteX235" fmla="*/ 2250219 w 4806563"/>
                <a:gd name="connsiteY235" fmla="*/ 1701830 h 1952296"/>
                <a:gd name="connsiteX236" fmla="*/ 2242268 w 4806563"/>
                <a:gd name="connsiteY236" fmla="*/ 1670025 h 1952296"/>
                <a:gd name="connsiteX237" fmla="*/ 2226365 w 4806563"/>
                <a:gd name="connsiteY237" fmla="*/ 1654122 h 1952296"/>
                <a:gd name="connsiteX238" fmla="*/ 2218414 w 4806563"/>
                <a:gd name="connsiteY238" fmla="*/ 1626293 h 1952296"/>
                <a:gd name="connsiteX239" fmla="*/ 2214438 w 4806563"/>
                <a:gd name="connsiteY239" fmla="*/ 1614366 h 1952296"/>
                <a:gd name="connsiteX240" fmla="*/ 2202511 w 4806563"/>
                <a:gd name="connsiteY240" fmla="*/ 1578585 h 1952296"/>
                <a:gd name="connsiteX241" fmla="*/ 2198536 w 4806563"/>
                <a:gd name="connsiteY241" fmla="*/ 1562682 h 1952296"/>
                <a:gd name="connsiteX242" fmla="*/ 2190584 w 4806563"/>
                <a:gd name="connsiteY242" fmla="*/ 1550755 h 1952296"/>
                <a:gd name="connsiteX243" fmla="*/ 2186609 w 4806563"/>
                <a:gd name="connsiteY243" fmla="*/ 1538828 h 1952296"/>
                <a:gd name="connsiteX244" fmla="*/ 2178657 w 4806563"/>
                <a:gd name="connsiteY244" fmla="*/ 1530877 h 1952296"/>
                <a:gd name="connsiteX245" fmla="*/ 2166730 w 4806563"/>
                <a:gd name="connsiteY245" fmla="*/ 1491121 h 1952296"/>
                <a:gd name="connsiteX246" fmla="*/ 2154803 w 4806563"/>
                <a:gd name="connsiteY246" fmla="*/ 1487145 h 1952296"/>
                <a:gd name="connsiteX247" fmla="*/ 2146852 w 4806563"/>
                <a:gd name="connsiteY247" fmla="*/ 1475218 h 1952296"/>
                <a:gd name="connsiteX248" fmla="*/ 2119023 w 4806563"/>
                <a:gd name="connsiteY248" fmla="*/ 1443413 h 1952296"/>
                <a:gd name="connsiteX249" fmla="*/ 2095169 w 4806563"/>
                <a:gd name="connsiteY249" fmla="*/ 1435461 h 1952296"/>
                <a:gd name="connsiteX250" fmla="*/ 2035534 w 4806563"/>
                <a:gd name="connsiteY250" fmla="*/ 1431486 h 1952296"/>
                <a:gd name="connsiteX251" fmla="*/ 2023607 w 4806563"/>
                <a:gd name="connsiteY251" fmla="*/ 1427510 h 1952296"/>
                <a:gd name="connsiteX252" fmla="*/ 2011680 w 4806563"/>
                <a:gd name="connsiteY252" fmla="*/ 1423534 h 1952296"/>
                <a:gd name="connsiteX253" fmla="*/ 1963972 w 4806563"/>
                <a:gd name="connsiteY253" fmla="*/ 1411608 h 1952296"/>
                <a:gd name="connsiteX254" fmla="*/ 1940118 w 4806563"/>
                <a:gd name="connsiteY254" fmla="*/ 1427510 h 1952296"/>
                <a:gd name="connsiteX255" fmla="*/ 1924216 w 4806563"/>
                <a:gd name="connsiteY255" fmla="*/ 1463291 h 1952296"/>
                <a:gd name="connsiteX256" fmla="*/ 1912289 w 4806563"/>
                <a:gd name="connsiteY256" fmla="*/ 1467267 h 1952296"/>
                <a:gd name="connsiteX257" fmla="*/ 1908313 w 4806563"/>
                <a:gd name="connsiteY257" fmla="*/ 1479194 h 1952296"/>
                <a:gd name="connsiteX258" fmla="*/ 1896386 w 4806563"/>
                <a:gd name="connsiteY258" fmla="*/ 1510999 h 1952296"/>
                <a:gd name="connsiteX259" fmla="*/ 1876508 w 4806563"/>
                <a:gd name="connsiteY259" fmla="*/ 1514974 h 1952296"/>
                <a:gd name="connsiteX260" fmla="*/ 1852654 w 4806563"/>
                <a:gd name="connsiteY260" fmla="*/ 1507023 h 1952296"/>
                <a:gd name="connsiteX261" fmla="*/ 1832776 w 4806563"/>
                <a:gd name="connsiteY261" fmla="*/ 1503048 h 1952296"/>
                <a:gd name="connsiteX262" fmla="*/ 1808922 w 4806563"/>
                <a:gd name="connsiteY262" fmla="*/ 1491121 h 1952296"/>
                <a:gd name="connsiteX263" fmla="*/ 1796995 w 4806563"/>
                <a:gd name="connsiteY263" fmla="*/ 1487145 h 1952296"/>
                <a:gd name="connsiteX264" fmla="*/ 1785068 w 4806563"/>
                <a:gd name="connsiteY264" fmla="*/ 1479194 h 1952296"/>
                <a:gd name="connsiteX265" fmla="*/ 1773141 w 4806563"/>
                <a:gd name="connsiteY265" fmla="*/ 1475218 h 1952296"/>
                <a:gd name="connsiteX266" fmla="*/ 1761214 w 4806563"/>
                <a:gd name="connsiteY266" fmla="*/ 1463291 h 1952296"/>
                <a:gd name="connsiteX267" fmla="*/ 1741336 w 4806563"/>
                <a:gd name="connsiteY267" fmla="*/ 1443413 h 1952296"/>
                <a:gd name="connsiteX268" fmla="*/ 1733384 w 4806563"/>
                <a:gd name="connsiteY268" fmla="*/ 1419559 h 1952296"/>
                <a:gd name="connsiteX269" fmla="*/ 1725433 w 4806563"/>
                <a:gd name="connsiteY269" fmla="*/ 1407632 h 1952296"/>
                <a:gd name="connsiteX270" fmla="*/ 1721457 w 4806563"/>
                <a:gd name="connsiteY270" fmla="*/ 1363900 h 1952296"/>
                <a:gd name="connsiteX271" fmla="*/ 1717482 w 4806563"/>
                <a:gd name="connsiteY271" fmla="*/ 1351973 h 1952296"/>
                <a:gd name="connsiteX272" fmla="*/ 1709530 w 4806563"/>
                <a:gd name="connsiteY272" fmla="*/ 1328119 h 1952296"/>
                <a:gd name="connsiteX273" fmla="*/ 1693628 w 4806563"/>
                <a:gd name="connsiteY273" fmla="*/ 1304265 h 1952296"/>
                <a:gd name="connsiteX274" fmla="*/ 1689652 w 4806563"/>
                <a:gd name="connsiteY274" fmla="*/ 1292338 h 1952296"/>
                <a:gd name="connsiteX275" fmla="*/ 1677725 w 4806563"/>
                <a:gd name="connsiteY275" fmla="*/ 1284387 h 1952296"/>
                <a:gd name="connsiteX276" fmla="*/ 1669774 w 4806563"/>
                <a:gd name="connsiteY276" fmla="*/ 1276435 h 1952296"/>
                <a:gd name="connsiteX277" fmla="*/ 1657847 w 4806563"/>
                <a:gd name="connsiteY277" fmla="*/ 1272460 h 1952296"/>
                <a:gd name="connsiteX278" fmla="*/ 1645920 w 4806563"/>
                <a:gd name="connsiteY278" fmla="*/ 1252581 h 1952296"/>
                <a:gd name="connsiteX279" fmla="*/ 1622066 w 4806563"/>
                <a:gd name="connsiteY279" fmla="*/ 1236679 h 1952296"/>
                <a:gd name="connsiteX280" fmla="*/ 1614115 w 4806563"/>
                <a:gd name="connsiteY280" fmla="*/ 1224752 h 1952296"/>
                <a:gd name="connsiteX281" fmla="*/ 1598212 w 4806563"/>
                <a:gd name="connsiteY281" fmla="*/ 1192947 h 1952296"/>
                <a:gd name="connsiteX282" fmla="*/ 1578334 w 4806563"/>
                <a:gd name="connsiteY282" fmla="*/ 1173068 h 1952296"/>
                <a:gd name="connsiteX283" fmla="*/ 1566407 w 4806563"/>
                <a:gd name="connsiteY283" fmla="*/ 1169093 h 1952296"/>
                <a:gd name="connsiteX284" fmla="*/ 1554480 w 4806563"/>
                <a:gd name="connsiteY284" fmla="*/ 1149214 h 1952296"/>
                <a:gd name="connsiteX285" fmla="*/ 1538577 w 4806563"/>
                <a:gd name="connsiteY285" fmla="*/ 1117409 h 1952296"/>
                <a:gd name="connsiteX286" fmla="*/ 1339795 w 4806563"/>
                <a:gd name="connsiteY286" fmla="*/ 1101507 h 1952296"/>
                <a:gd name="connsiteX287" fmla="*/ 1339795 w 4806563"/>
                <a:gd name="connsiteY287" fmla="*/ 1165117 h 1952296"/>
                <a:gd name="connsiteX288" fmla="*/ 1037645 w 4806563"/>
                <a:gd name="connsiteY288" fmla="*/ 1129336 h 1952296"/>
                <a:gd name="connsiteX289" fmla="*/ 644056 w 4806563"/>
                <a:gd name="connsiteY289" fmla="*/ 890797 h 1952296"/>
                <a:gd name="connsiteX290" fmla="*/ 659958 w 4806563"/>
                <a:gd name="connsiteY290" fmla="*/ 870919 h 1952296"/>
                <a:gd name="connsiteX291" fmla="*/ 397565 w 4806563"/>
                <a:gd name="connsiteY291" fmla="*/ 835138 h 1952296"/>
                <a:gd name="connsiteX292" fmla="*/ 401541 w 4806563"/>
                <a:gd name="connsiteY292" fmla="*/ 823211 h 1952296"/>
                <a:gd name="connsiteX293" fmla="*/ 405516 w 4806563"/>
                <a:gd name="connsiteY293" fmla="*/ 803333 h 1952296"/>
                <a:gd name="connsiteX294" fmla="*/ 401541 w 4806563"/>
                <a:gd name="connsiteY294" fmla="*/ 787430 h 1952296"/>
                <a:gd name="connsiteX295" fmla="*/ 397565 w 4806563"/>
                <a:gd name="connsiteY295" fmla="*/ 755625 h 1952296"/>
                <a:gd name="connsiteX296" fmla="*/ 389614 w 4806563"/>
                <a:gd name="connsiteY296" fmla="*/ 731771 h 1952296"/>
                <a:gd name="connsiteX297" fmla="*/ 381663 w 4806563"/>
                <a:gd name="connsiteY297" fmla="*/ 719844 h 1952296"/>
                <a:gd name="connsiteX298" fmla="*/ 353833 w 4806563"/>
                <a:gd name="connsiteY298" fmla="*/ 688039 h 1952296"/>
                <a:gd name="connsiteX299" fmla="*/ 341906 w 4806563"/>
                <a:gd name="connsiteY299" fmla="*/ 684063 h 1952296"/>
                <a:gd name="connsiteX300" fmla="*/ 329979 w 4806563"/>
                <a:gd name="connsiteY300" fmla="*/ 692014 h 1952296"/>
                <a:gd name="connsiteX301" fmla="*/ 294198 w 4806563"/>
                <a:gd name="connsiteY301" fmla="*/ 688039 h 1952296"/>
                <a:gd name="connsiteX302" fmla="*/ 302150 w 4806563"/>
                <a:gd name="connsiteY302" fmla="*/ 680088 h 1952296"/>
                <a:gd name="connsiteX303" fmla="*/ 290223 w 4806563"/>
                <a:gd name="connsiteY303" fmla="*/ 656234 h 1952296"/>
                <a:gd name="connsiteX304" fmla="*/ 250466 w 4806563"/>
                <a:gd name="connsiteY304" fmla="*/ 644307 h 1952296"/>
                <a:gd name="connsiteX305" fmla="*/ 234563 w 4806563"/>
                <a:gd name="connsiteY305" fmla="*/ 628404 h 1952296"/>
                <a:gd name="connsiteX306" fmla="*/ 222636 w 4806563"/>
                <a:gd name="connsiteY306" fmla="*/ 604550 h 1952296"/>
                <a:gd name="connsiteX307" fmla="*/ 202758 w 4806563"/>
                <a:gd name="connsiteY307" fmla="*/ 572745 h 1952296"/>
                <a:gd name="connsiteX308" fmla="*/ 174929 w 4806563"/>
                <a:gd name="connsiteY308" fmla="*/ 564794 h 1952296"/>
                <a:gd name="connsiteX309" fmla="*/ 143123 w 4806563"/>
                <a:gd name="connsiteY309" fmla="*/ 556842 h 1952296"/>
                <a:gd name="connsiteX310" fmla="*/ 119270 w 4806563"/>
                <a:gd name="connsiteY310" fmla="*/ 548891 h 1952296"/>
                <a:gd name="connsiteX311" fmla="*/ 107343 w 4806563"/>
                <a:gd name="connsiteY311" fmla="*/ 540940 h 1952296"/>
                <a:gd name="connsiteX312" fmla="*/ 95416 w 4806563"/>
                <a:gd name="connsiteY312" fmla="*/ 536964 h 1952296"/>
                <a:gd name="connsiteX313" fmla="*/ 91440 w 4806563"/>
                <a:gd name="connsiteY313" fmla="*/ 501183 h 1952296"/>
                <a:gd name="connsiteX314" fmla="*/ 95416 w 4806563"/>
                <a:gd name="connsiteY314" fmla="*/ 489256 h 1952296"/>
                <a:gd name="connsiteX315" fmla="*/ 99391 w 4806563"/>
                <a:gd name="connsiteY315" fmla="*/ 469378 h 1952296"/>
                <a:gd name="connsiteX316" fmla="*/ 103367 w 4806563"/>
                <a:gd name="connsiteY316" fmla="*/ 453475 h 1952296"/>
                <a:gd name="connsiteX317" fmla="*/ 95416 w 4806563"/>
                <a:gd name="connsiteY317" fmla="*/ 429621 h 1952296"/>
                <a:gd name="connsiteX318" fmla="*/ 79513 w 4806563"/>
                <a:gd name="connsiteY318" fmla="*/ 397816 h 1952296"/>
                <a:gd name="connsiteX319" fmla="*/ 67586 w 4806563"/>
                <a:gd name="connsiteY319" fmla="*/ 389865 h 1952296"/>
                <a:gd name="connsiteX320" fmla="*/ 59635 w 4806563"/>
                <a:gd name="connsiteY320" fmla="*/ 362035 h 1952296"/>
                <a:gd name="connsiteX321" fmla="*/ 51683 w 4806563"/>
                <a:gd name="connsiteY321" fmla="*/ 354084 h 1952296"/>
                <a:gd name="connsiteX322" fmla="*/ 43732 w 4806563"/>
                <a:gd name="connsiteY322" fmla="*/ 310352 h 1952296"/>
                <a:gd name="connsiteX323" fmla="*/ 39756 w 4806563"/>
                <a:gd name="connsiteY323" fmla="*/ 282522 h 1952296"/>
                <a:gd name="connsiteX324" fmla="*/ 27830 w 4806563"/>
                <a:gd name="connsiteY324" fmla="*/ 274571 h 1952296"/>
                <a:gd name="connsiteX325" fmla="*/ 23854 w 4806563"/>
                <a:gd name="connsiteY325" fmla="*/ 262644 h 1952296"/>
                <a:gd name="connsiteX326" fmla="*/ 19878 w 4806563"/>
                <a:gd name="connsiteY326" fmla="*/ 238790 h 1952296"/>
                <a:gd name="connsiteX327" fmla="*/ 23854 w 4806563"/>
                <a:gd name="connsiteY327" fmla="*/ 226863 h 1952296"/>
                <a:gd name="connsiteX328" fmla="*/ 27830 w 4806563"/>
                <a:gd name="connsiteY328" fmla="*/ 210961 h 1952296"/>
                <a:gd name="connsiteX329" fmla="*/ 39756 w 4806563"/>
                <a:gd name="connsiteY329" fmla="*/ 187107 h 1952296"/>
                <a:gd name="connsiteX330" fmla="*/ 31805 w 4806563"/>
                <a:gd name="connsiteY330" fmla="*/ 175180 h 1952296"/>
                <a:gd name="connsiteX331" fmla="*/ 19878 w 4806563"/>
                <a:gd name="connsiteY331" fmla="*/ 167228 h 1952296"/>
                <a:gd name="connsiteX332" fmla="*/ 11927 w 4806563"/>
                <a:gd name="connsiteY332" fmla="*/ 143374 h 1952296"/>
                <a:gd name="connsiteX333" fmla="*/ 0 w 4806563"/>
                <a:gd name="connsiteY333" fmla="*/ 111569 h 1952296"/>
                <a:gd name="connsiteX334" fmla="*/ 11927 w 4806563"/>
                <a:gd name="connsiteY334" fmla="*/ 95667 h 1952296"/>
                <a:gd name="connsiteX335" fmla="*/ 35781 w 4806563"/>
                <a:gd name="connsiteY335" fmla="*/ 71813 h 1952296"/>
                <a:gd name="connsiteX336" fmla="*/ 47708 w 4806563"/>
                <a:gd name="connsiteY336" fmla="*/ 67837 h 1952296"/>
                <a:gd name="connsiteX337" fmla="*/ 87464 w 4806563"/>
                <a:gd name="connsiteY337" fmla="*/ 43983 h 1952296"/>
                <a:gd name="connsiteX338" fmla="*/ 111318 w 4806563"/>
                <a:gd name="connsiteY338" fmla="*/ 36032 h 1952296"/>
                <a:gd name="connsiteX339" fmla="*/ 127221 w 4806563"/>
                <a:gd name="connsiteY339" fmla="*/ 32056 h 1952296"/>
                <a:gd name="connsiteX340" fmla="*/ 139148 w 4806563"/>
                <a:gd name="connsiteY340" fmla="*/ 28081 h 1952296"/>
                <a:gd name="connsiteX341" fmla="*/ 159026 w 4806563"/>
                <a:gd name="connsiteY341" fmla="*/ 24105 h 1952296"/>
                <a:gd name="connsiteX342" fmla="*/ 167535 w 4806563"/>
                <a:gd name="connsiteY342" fmla="*/ 19851 h 1952296"/>
                <a:gd name="connsiteX0" fmla="*/ 167535 w 4806563"/>
                <a:gd name="connsiteY0" fmla="*/ 19851 h 1952296"/>
                <a:gd name="connsiteX1" fmla="*/ 518800 w 4806563"/>
                <a:gd name="connsiteY1" fmla="*/ 13057 h 1952296"/>
                <a:gd name="connsiteX2" fmla="*/ 1625774 w 4806563"/>
                <a:gd name="connsiteY2" fmla="*/ 447069 h 1952296"/>
                <a:gd name="connsiteX3" fmla="*/ 2124537 w 4806563"/>
                <a:gd name="connsiteY3" fmla="*/ 411947 h 1952296"/>
                <a:gd name="connsiteX4" fmla="*/ 2361112 w 4806563"/>
                <a:gd name="connsiteY4" fmla="*/ 821254 h 1952296"/>
                <a:gd name="connsiteX5" fmla="*/ 3420274 w 4806563"/>
                <a:gd name="connsiteY5" fmla="*/ 705337 h 1952296"/>
                <a:gd name="connsiteX6" fmla="*/ 4047214 w 4806563"/>
                <a:gd name="connsiteY6" fmla="*/ 624428 h 1952296"/>
                <a:gd name="connsiteX7" fmla="*/ 4806563 w 4806563"/>
                <a:gd name="connsiteY7" fmla="*/ 572745 h 1952296"/>
                <a:gd name="connsiteX8" fmla="*/ 4802588 w 4806563"/>
                <a:gd name="connsiteY8" fmla="*/ 584672 h 1952296"/>
                <a:gd name="connsiteX9" fmla="*/ 4794636 w 4806563"/>
                <a:gd name="connsiteY9" fmla="*/ 592623 h 1952296"/>
                <a:gd name="connsiteX10" fmla="*/ 4770783 w 4806563"/>
                <a:gd name="connsiteY10" fmla="*/ 600574 h 1952296"/>
                <a:gd name="connsiteX11" fmla="*/ 4762831 w 4806563"/>
                <a:gd name="connsiteY11" fmla="*/ 608526 h 1952296"/>
                <a:gd name="connsiteX12" fmla="*/ 4742953 w 4806563"/>
                <a:gd name="connsiteY12" fmla="*/ 620453 h 1952296"/>
                <a:gd name="connsiteX13" fmla="*/ 4731026 w 4806563"/>
                <a:gd name="connsiteY13" fmla="*/ 624428 h 1952296"/>
                <a:gd name="connsiteX14" fmla="*/ 4723075 w 4806563"/>
                <a:gd name="connsiteY14" fmla="*/ 636355 h 1952296"/>
                <a:gd name="connsiteX15" fmla="*/ 4711148 w 4806563"/>
                <a:gd name="connsiteY15" fmla="*/ 648282 h 1952296"/>
                <a:gd name="connsiteX16" fmla="*/ 4691270 w 4806563"/>
                <a:gd name="connsiteY16" fmla="*/ 668161 h 1952296"/>
                <a:gd name="connsiteX17" fmla="*/ 4683318 w 4806563"/>
                <a:gd name="connsiteY17" fmla="*/ 692014 h 1952296"/>
                <a:gd name="connsiteX18" fmla="*/ 4667416 w 4806563"/>
                <a:gd name="connsiteY18" fmla="*/ 711893 h 1952296"/>
                <a:gd name="connsiteX19" fmla="*/ 4663440 w 4806563"/>
                <a:gd name="connsiteY19" fmla="*/ 723820 h 1952296"/>
                <a:gd name="connsiteX20" fmla="*/ 4611756 w 4806563"/>
                <a:gd name="connsiteY20" fmla="*/ 731771 h 1952296"/>
                <a:gd name="connsiteX21" fmla="*/ 4583927 w 4806563"/>
                <a:gd name="connsiteY21" fmla="*/ 743698 h 1952296"/>
                <a:gd name="connsiteX22" fmla="*/ 4575976 w 4806563"/>
                <a:gd name="connsiteY22" fmla="*/ 755625 h 1952296"/>
                <a:gd name="connsiteX23" fmla="*/ 4564049 w 4806563"/>
                <a:gd name="connsiteY23" fmla="*/ 795381 h 1952296"/>
                <a:gd name="connsiteX24" fmla="*/ 4552122 w 4806563"/>
                <a:gd name="connsiteY24" fmla="*/ 823211 h 1952296"/>
                <a:gd name="connsiteX25" fmla="*/ 4544170 w 4806563"/>
                <a:gd name="connsiteY25" fmla="*/ 831162 h 1952296"/>
                <a:gd name="connsiteX26" fmla="*/ 4528268 w 4806563"/>
                <a:gd name="connsiteY26" fmla="*/ 855016 h 1952296"/>
                <a:gd name="connsiteX27" fmla="*/ 4516341 w 4806563"/>
                <a:gd name="connsiteY27" fmla="*/ 858992 h 1952296"/>
                <a:gd name="connsiteX28" fmla="*/ 4508390 w 4806563"/>
                <a:gd name="connsiteY28" fmla="*/ 870919 h 1952296"/>
                <a:gd name="connsiteX29" fmla="*/ 4488511 w 4806563"/>
                <a:gd name="connsiteY29" fmla="*/ 886821 h 1952296"/>
                <a:gd name="connsiteX30" fmla="*/ 4480560 w 4806563"/>
                <a:gd name="connsiteY30" fmla="*/ 898748 h 1952296"/>
                <a:gd name="connsiteX31" fmla="*/ 4460682 w 4806563"/>
                <a:gd name="connsiteY31" fmla="*/ 914651 h 1952296"/>
                <a:gd name="connsiteX32" fmla="*/ 4436828 w 4806563"/>
                <a:gd name="connsiteY32" fmla="*/ 946456 h 1952296"/>
                <a:gd name="connsiteX33" fmla="*/ 4412974 w 4806563"/>
                <a:gd name="connsiteY33" fmla="*/ 954408 h 1952296"/>
                <a:gd name="connsiteX34" fmla="*/ 4401047 w 4806563"/>
                <a:gd name="connsiteY34" fmla="*/ 978261 h 1952296"/>
                <a:gd name="connsiteX35" fmla="*/ 4393096 w 4806563"/>
                <a:gd name="connsiteY35" fmla="*/ 990188 h 1952296"/>
                <a:gd name="connsiteX36" fmla="*/ 4385144 w 4806563"/>
                <a:gd name="connsiteY36" fmla="*/ 998140 h 1952296"/>
                <a:gd name="connsiteX37" fmla="*/ 4381169 w 4806563"/>
                <a:gd name="connsiteY37" fmla="*/ 1010067 h 1952296"/>
                <a:gd name="connsiteX38" fmla="*/ 4373217 w 4806563"/>
                <a:gd name="connsiteY38" fmla="*/ 1021994 h 1952296"/>
                <a:gd name="connsiteX39" fmla="*/ 4369242 w 4806563"/>
                <a:gd name="connsiteY39" fmla="*/ 1033921 h 1952296"/>
                <a:gd name="connsiteX40" fmla="*/ 4361290 w 4806563"/>
                <a:gd name="connsiteY40" fmla="*/ 1057774 h 1952296"/>
                <a:gd name="connsiteX41" fmla="*/ 4349363 w 4806563"/>
                <a:gd name="connsiteY41" fmla="*/ 1161141 h 1952296"/>
                <a:gd name="connsiteX42" fmla="*/ 4357315 w 4806563"/>
                <a:gd name="connsiteY42" fmla="*/ 1216801 h 1952296"/>
                <a:gd name="connsiteX43" fmla="*/ 4361290 w 4806563"/>
                <a:gd name="connsiteY43" fmla="*/ 1236679 h 1952296"/>
                <a:gd name="connsiteX44" fmla="*/ 4373217 w 4806563"/>
                <a:gd name="connsiteY44" fmla="*/ 1264508 h 1952296"/>
                <a:gd name="connsiteX45" fmla="*/ 4377193 w 4806563"/>
                <a:gd name="connsiteY45" fmla="*/ 1276435 h 1952296"/>
                <a:gd name="connsiteX46" fmla="*/ 4389120 w 4806563"/>
                <a:gd name="connsiteY46" fmla="*/ 1312216 h 1952296"/>
                <a:gd name="connsiteX47" fmla="*/ 4401047 w 4806563"/>
                <a:gd name="connsiteY47" fmla="*/ 1332094 h 1952296"/>
                <a:gd name="connsiteX48" fmla="*/ 4412974 w 4806563"/>
                <a:gd name="connsiteY48" fmla="*/ 1355948 h 1952296"/>
                <a:gd name="connsiteX49" fmla="*/ 4428876 w 4806563"/>
                <a:gd name="connsiteY49" fmla="*/ 1379802 h 1952296"/>
                <a:gd name="connsiteX50" fmla="*/ 4432852 w 4806563"/>
                <a:gd name="connsiteY50" fmla="*/ 1391729 h 1952296"/>
                <a:gd name="connsiteX51" fmla="*/ 4456706 w 4806563"/>
                <a:gd name="connsiteY51" fmla="*/ 1415583 h 1952296"/>
                <a:gd name="connsiteX52" fmla="*/ 4464657 w 4806563"/>
                <a:gd name="connsiteY52" fmla="*/ 1427510 h 1952296"/>
                <a:gd name="connsiteX53" fmla="*/ 4484536 w 4806563"/>
                <a:gd name="connsiteY53" fmla="*/ 1447388 h 1952296"/>
                <a:gd name="connsiteX54" fmla="*/ 4492487 w 4806563"/>
                <a:gd name="connsiteY54" fmla="*/ 1459315 h 1952296"/>
                <a:gd name="connsiteX55" fmla="*/ 4512365 w 4806563"/>
                <a:gd name="connsiteY55" fmla="*/ 1475218 h 1952296"/>
                <a:gd name="connsiteX56" fmla="*/ 4508390 w 4806563"/>
                <a:gd name="connsiteY56" fmla="*/ 1487145 h 1952296"/>
                <a:gd name="connsiteX57" fmla="*/ 4512365 w 4806563"/>
                <a:gd name="connsiteY57" fmla="*/ 1530877 h 1952296"/>
                <a:gd name="connsiteX58" fmla="*/ 4532243 w 4806563"/>
                <a:gd name="connsiteY58" fmla="*/ 1546780 h 1952296"/>
                <a:gd name="connsiteX59" fmla="*/ 4544170 w 4806563"/>
                <a:gd name="connsiteY59" fmla="*/ 1554731 h 1952296"/>
                <a:gd name="connsiteX60" fmla="*/ 4548146 w 4806563"/>
                <a:gd name="connsiteY60" fmla="*/ 1566658 h 1952296"/>
                <a:gd name="connsiteX61" fmla="*/ 4560073 w 4806563"/>
                <a:gd name="connsiteY61" fmla="*/ 1574609 h 1952296"/>
                <a:gd name="connsiteX62" fmla="*/ 4583927 w 4806563"/>
                <a:gd name="connsiteY62" fmla="*/ 1602439 h 1952296"/>
                <a:gd name="connsiteX63" fmla="*/ 4591878 w 4806563"/>
                <a:gd name="connsiteY63" fmla="*/ 1630268 h 1952296"/>
                <a:gd name="connsiteX64" fmla="*/ 4611756 w 4806563"/>
                <a:gd name="connsiteY64" fmla="*/ 1650147 h 1952296"/>
                <a:gd name="connsiteX65" fmla="*/ 4615732 w 4806563"/>
                <a:gd name="connsiteY65" fmla="*/ 1709781 h 1952296"/>
                <a:gd name="connsiteX66" fmla="*/ 4611756 w 4806563"/>
                <a:gd name="connsiteY66" fmla="*/ 1777368 h 1952296"/>
                <a:gd name="connsiteX67" fmla="*/ 4611756 w 4806563"/>
                <a:gd name="connsiteY67" fmla="*/ 1825075 h 1952296"/>
                <a:gd name="connsiteX68" fmla="*/ 4599830 w 4806563"/>
                <a:gd name="connsiteY68" fmla="*/ 1876759 h 1952296"/>
                <a:gd name="connsiteX69" fmla="*/ 4595854 w 4806563"/>
                <a:gd name="connsiteY69" fmla="*/ 1900613 h 1952296"/>
                <a:gd name="connsiteX70" fmla="*/ 4583927 w 4806563"/>
                <a:gd name="connsiteY70" fmla="*/ 1904588 h 1952296"/>
                <a:gd name="connsiteX71" fmla="*/ 4564049 w 4806563"/>
                <a:gd name="connsiteY71" fmla="*/ 1920491 h 1952296"/>
                <a:gd name="connsiteX72" fmla="*/ 4536219 w 4806563"/>
                <a:gd name="connsiteY72" fmla="*/ 1924467 h 1952296"/>
                <a:gd name="connsiteX73" fmla="*/ 4524292 w 4806563"/>
                <a:gd name="connsiteY73" fmla="*/ 1920491 h 1952296"/>
                <a:gd name="connsiteX74" fmla="*/ 4520316 w 4806563"/>
                <a:gd name="connsiteY74" fmla="*/ 1908564 h 1952296"/>
                <a:gd name="connsiteX75" fmla="*/ 4504414 w 4806563"/>
                <a:gd name="connsiteY75" fmla="*/ 1884710 h 1952296"/>
                <a:gd name="connsiteX76" fmla="*/ 4496463 w 4806563"/>
                <a:gd name="connsiteY76" fmla="*/ 1856881 h 1952296"/>
                <a:gd name="connsiteX77" fmla="*/ 4488511 w 4806563"/>
                <a:gd name="connsiteY77" fmla="*/ 1848929 h 1952296"/>
                <a:gd name="connsiteX78" fmla="*/ 4476584 w 4806563"/>
                <a:gd name="connsiteY78" fmla="*/ 1844954 h 1952296"/>
                <a:gd name="connsiteX79" fmla="*/ 4452730 w 4806563"/>
                <a:gd name="connsiteY79" fmla="*/ 1837002 h 1952296"/>
                <a:gd name="connsiteX80" fmla="*/ 4428876 w 4806563"/>
                <a:gd name="connsiteY80" fmla="*/ 1833027 h 1952296"/>
                <a:gd name="connsiteX81" fmla="*/ 4420925 w 4806563"/>
                <a:gd name="connsiteY81" fmla="*/ 1809173 h 1952296"/>
                <a:gd name="connsiteX82" fmla="*/ 4412974 w 4806563"/>
                <a:gd name="connsiteY82" fmla="*/ 1773392 h 1952296"/>
                <a:gd name="connsiteX83" fmla="*/ 4389120 w 4806563"/>
                <a:gd name="connsiteY83" fmla="*/ 1769416 h 1952296"/>
                <a:gd name="connsiteX84" fmla="*/ 4377193 w 4806563"/>
                <a:gd name="connsiteY84" fmla="*/ 1765441 h 1952296"/>
                <a:gd name="connsiteX85" fmla="*/ 4369242 w 4806563"/>
                <a:gd name="connsiteY85" fmla="*/ 1757489 h 1952296"/>
                <a:gd name="connsiteX86" fmla="*/ 4357315 w 4806563"/>
                <a:gd name="connsiteY86" fmla="*/ 1749538 h 1952296"/>
                <a:gd name="connsiteX87" fmla="*/ 4353339 w 4806563"/>
                <a:gd name="connsiteY87" fmla="*/ 1737611 h 1952296"/>
                <a:gd name="connsiteX88" fmla="*/ 4341412 w 4806563"/>
                <a:gd name="connsiteY88" fmla="*/ 1729660 h 1952296"/>
                <a:gd name="connsiteX89" fmla="*/ 4325510 w 4806563"/>
                <a:gd name="connsiteY89" fmla="*/ 1705806 h 1952296"/>
                <a:gd name="connsiteX90" fmla="*/ 4317558 w 4806563"/>
                <a:gd name="connsiteY90" fmla="*/ 1697854 h 1952296"/>
                <a:gd name="connsiteX91" fmla="*/ 4309607 w 4806563"/>
                <a:gd name="connsiteY91" fmla="*/ 1674001 h 1952296"/>
                <a:gd name="connsiteX92" fmla="*/ 4301656 w 4806563"/>
                <a:gd name="connsiteY92" fmla="*/ 1662074 h 1952296"/>
                <a:gd name="connsiteX93" fmla="*/ 4293704 w 4806563"/>
                <a:gd name="connsiteY93" fmla="*/ 1654122 h 1952296"/>
                <a:gd name="connsiteX94" fmla="*/ 4297680 w 4806563"/>
                <a:gd name="connsiteY94" fmla="*/ 1642195 h 1952296"/>
                <a:gd name="connsiteX95" fmla="*/ 4309607 w 4806563"/>
                <a:gd name="connsiteY95" fmla="*/ 1634244 h 1952296"/>
                <a:gd name="connsiteX96" fmla="*/ 4321534 w 4806563"/>
                <a:gd name="connsiteY96" fmla="*/ 1610390 h 1952296"/>
                <a:gd name="connsiteX97" fmla="*/ 4317558 w 4806563"/>
                <a:gd name="connsiteY97" fmla="*/ 1598463 h 1952296"/>
                <a:gd name="connsiteX98" fmla="*/ 4297680 w 4806563"/>
                <a:gd name="connsiteY98" fmla="*/ 1602439 h 1952296"/>
                <a:gd name="connsiteX99" fmla="*/ 4285753 w 4806563"/>
                <a:gd name="connsiteY99" fmla="*/ 1606414 h 1952296"/>
                <a:gd name="connsiteX100" fmla="*/ 4281777 w 4806563"/>
                <a:gd name="connsiteY100" fmla="*/ 1622317 h 1952296"/>
                <a:gd name="connsiteX101" fmla="*/ 4277802 w 4806563"/>
                <a:gd name="connsiteY101" fmla="*/ 1570634 h 1952296"/>
                <a:gd name="connsiteX102" fmla="*/ 4277802 w 4806563"/>
                <a:gd name="connsiteY102" fmla="*/ 1510999 h 1952296"/>
                <a:gd name="connsiteX103" fmla="*/ 4269850 w 4806563"/>
                <a:gd name="connsiteY103" fmla="*/ 1503048 h 1952296"/>
                <a:gd name="connsiteX104" fmla="*/ 4265875 w 4806563"/>
                <a:gd name="connsiteY104" fmla="*/ 1455340 h 1952296"/>
                <a:gd name="connsiteX105" fmla="*/ 4261899 w 4806563"/>
                <a:gd name="connsiteY105" fmla="*/ 1443413 h 1952296"/>
                <a:gd name="connsiteX106" fmla="*/ 4253948 w 4806563"/>
                <a:gd name="connsiteY106" fmla="*/ 1435461 h 1952296"/>
                <a:gd name="connsiteX107" fmla="*/ 4234070 w 4806563"/>
                <a:gd name="connsiteY107" fmla="*/ 1431486 h 1952296"/>
                <a:gd name="connsiteX108" fmla="*/ 4222143 w 4806563"/>
                <a:gd name="connsiteY108" fmla="*/ 1423534 h 1952296"/>
                <a:gd name="connsiteX109" fmla="*/ 4182386 w 4806563"/>
                <a:gd name="connsiteY109" fmla="*/ 1391729 h 1952296"/>
                <a:gd name="connsiteX110" fmla="*/ 4162508 w 4806563"/>
                <a:gd name="connsiteY110" fmla="*/ 1371851 h 1952296"/>
                <a:gd name="connsiteX111" fmla="*/ 4138654 w 4806563"/>
                <a:gd name="connsiteY111" fmla="*/ 1363900 h 1952296"/>
                <a:gd name="connsiteX112" fmla="*/ 4118776 w 4806563"/>
                <a:gd name="connsiteY112" fmla="*/ 1344021 h 1952296"/>
                <a:gd name="connsiteX113" fmla="*/ 4106849 w 4806563"/>
                <a:gd name="connsiteY113" fmla="*/ 1336070 h 1952296"/>
                <a:gd name="connsiteX114" fmla="*/ 4086970 w 4806563"/>
                <a:gd name="connsiteY114" fmla="*/ 1324143 h 1952296"/>
                <a:gd name="connsiteX115" fmla="*/ 4063116 w 4806563"/>
                <a:gd name="connsiteY115" fmla="*/ 1332094 h 1952296"/>
                <a:gd name="connsiteX116" fmla="*/ 4047214 w 4806563"/>
                <a:gd name="connsiteY116" fmla="*/ 1355948 h 1952296"/>
                <a:gd name="connsiteX117" fmla="*/ 4039263 w 4806563"/>
                <a:gd name="connsiteY117" fmla="*/ 1363900 h 1952296"/>
                <a:gd name="connsiteX118" fmla="*/ 4031311 w 4806563"/>
                <a:gd name="connsiteY118" fmla="*/ 1387754 h 1952296"/>
                <a:gd name="connsiteX119" fmla="*/ 4019384 w 4806563"/>
                <a:gd name="connsiteY119" fmla="*/ 1391729 h 1952296"/>
                <a:gd name="connsiteX120" fmla="*/ 3991555 w 4806563"/>
                <a:gd name="connsiteY120" fmla="*/ 1395705 h 1952296"/>
                <a:gd name="connsiteX121" fmla="*/ 3967701 w 4806563"/>
                <a:gd name="connsiteY121" fmla="*/ 1383778 h 1952296"/>
                <a:gd name="connsiteX122" fmla="*/ 3963725 w 4806563"/>
                <a:gd name="connsiteY122" fmla="*/ 1371851 h 1952296"/>
                <a:gd name="connsiteX123" fmla="*/ 3939871 w 4806563"/>
                <a:gd name="connsiteY123" fmla="*/ 1363900 h 1952296"/>
                <a:gd name="connsiteX124" fmla="*/ 3927944 w 4806563"/>
                <a:gd name="connsiteY124" fmla="*/ 1355948 h 1952296"/>
                <a:gd name="connsiteX125" fmla="*/ 3904090 w 4806563"/>
                <a:gd name="connsiteY125" fmla="*/ 1344021 h 1952296"/>
                <a:gd name="connsiteX126" fmla="*/ 3892163 w 4806563"/>
                <a:gd name="connsiteY126" fmla="*/ 1340046 h 1952296"/>
                <a:gd name="connsiteX127" fmla="*/ 3868310 w 4806563"/>
                <a:gd name="connsiteY127" fmla="*/ 1324143 h 1952296"/>
                <a:gd name="connsiteX128" fmla="*/ 3792772 w 4806563"/>
                <a:gd name="connsiteY128" fmla="*/ 1320168 h 1952296"/>
                <a:gd name="connsiteX129" fmla="*/ 3737113 w 4806563"/>
                <a:gd name="connsiteY129" fmla="*/ 1328119 h 1952296"/>
                <a:gd name="connsiteX130" fmla="*/ 3725186 w 4806563"/>
                <a:gd name="connsiteY130" fmla="*/ 1332094 h 1952296"/>
                <a:gd name="connsiteX131" fmla="*/ 3717235 w 4806563"/>
                <a:gd name="connsiteY131" fmla="*/ 1340046 h 1952296"/>
                <a:gd name="connsiteX132" fmla="*/ 3681454 w 4806563"/>
                <a:gd name="connsiteY132" fmla="*/ 1344021 h 1952296"/>
                <a:gd name="connsiteX133" fmla="*/ 3665551 w 4806563"/>
                <a:gd name="connsiteY133" fmla="*/ 1347997 h 1952296"/>
                <a:gd name="connsiteX134" fmla="*/ 3661576 w 4806563"/>
                <a:gd name="connsiteY134" fmla="*/ 1336070 h 1952296"/>
                <a:gd name="connsiteX135" fmla="*/ 3657600 w 4806563"/>
                <a:gd name="connsiteY135" fmla="*/ 1324143 h 1952296"/>
                <a:gd name="connsiteX136" fmla="*/ 3649649 w 4806563"/>
                <a:gd name="connsiteY136" fmla="*/ 1300289 h 1952296"/>
                <a:gd name="connsiteX137" fmla="*/ 3625795 w 4806563"/>
                <a:gd name="connsiteY137" fmla="*/ 1296314 h 1952296"/>
                <a:gd name="connsiteX138" fmla="*/ 3617843 w 4806563"/>
                <a:gd name="connsiteY138" fmla="*/ 1304265 h 1952296"/>
                <a:gd name="connsiteX139" fmla="*/ 3562184 w 4806563"/>
                <a:gd name="connsiteY139" fmla="*/ 1340046 h 1952296"/>
                <a:gd name="connsiteX140" fmla="*/ 3550257 w 4806563"/>
                <a:gd name="connsiteY140" fmla="*/ 1336070 h 1952296"/>
                <a:gd name="connsiteX141" fmla="*/ 3526403 w 4806563"/>
                <a:gd name="connsiteY141" fmla="*/ 1328119 h 1952296"/>
                <a:gd name="connsiteX142" fmla="*/ 3510501 w 4806563"/>
                <a:gd name="connsiteY142" fmla="*/ 1324143 h 1952296"/>
                <a:gd name="connsiteX143" fmla="*/ 3498574 w 4806563"/>
                <a:gd name="connsiteY143" fmla="*/ 1332094 h 1952296"/>
                <a:gd name="connsiteX144" fmla="*/ 3466769 w 4806563"/>
                <a:gd name="connsiteY144" fmla="*/ 1336070 h 1952296"/>
                <a:gd name="connsiteX145" fmla="*/ 3446890 w 4806563"/>
                <a:gd name="connsiteY145" fmla="*/ 1367875 h 1952296"/>
                <a:gd name="connsiteX146" fmla="*/ 3442915 w 4806563"/>
                <a:gd name="connsiteY146" fmla="*/ 1403656 h 1952296"/>
                <a:gd name="connsiteX147" fmla="*/ 3466769 w 4806563"/>
                <a:gd name="connsiteY147" fmla="*/ 1399681 h 1952296"/>
                <a:gd name="connsiteX148" fmla="*/ 3486647 w 4806563"/>
                <a:gd name="connsiteY148" fmla="*/ 1395705 h 1952296"/>
                <a:gd name="connsiteX149" fmla="*/ 3486647 w 4806563"/>
                <a:gd name="connsiteY149" fmla="*/ 1419559 h 1952296"/>
                <a:gd name="connsiteX150" fmla="*/ 3466769 w 4806563"/>
                <a:gd name="connsiteY150" fmla="*/ 1423534 h 1952296"/>
                <a:gd name="connsiteX151" fmla="*/ 3462793 w 4806563"/>
                <a:gd name="connsiteY151" fmla="*/ 1435461 h 1952296"/>
                <a:gd name="connsiteX152" fmla="*/ 3470744 w 4806563"/>
                <a:gd name="connsiteY152" fmla="*/ 1463291 h 1952296"/>
                <a:gd name="connsiteX153" fmla="*/ 3506525 w 4806563"/>
                <a:gd name="connsiteY153" fmla="*/ 1483169 h 1952296"/>
                <a:gd name="connsiteX154" fmla="*/ 3518452 w 4806563"/>
                <a:gd name="connsiteY154" fmla="*/ 1487145 h 1952296"/>
                <a:gd name="connsiteX155" fmla="*/ 3542306 w 4806563"/>
                <a:gd name="connsiteY155" fmla="*/ 1495096 h 1952296"/>
                <a:gd name="connsiteX156" fmla="*/ 3534355 w 4806563"/>
                <a:gd name="connsiteY156" fmla="*/ 1518950 h 1952296"/>
                <a:gd name="connsiteX157" fmla="*/ 3526403 w 4806563"/>
                <a:gd name="connsiteY157" fmla="*/ 1510999 h 1952296"/>
                <a:gd name="connsiteX158" fmla="*/ 3514476 w 4806563"/>
                <a:gd name="connsiteY158" fmla="*/ 1507023 h 1952296"/>
                <a:gd name="connsiteX159" fmla="*/ 3466769 w 4806563"/>
                <a:gd name="connsiteY159" fmla="*/ 1499072 h 1952296"/>
                <a:gd name="connsiteX160" fmla="*/ 3454842 w 4806563"/>
                <a:gd name="connsiteY160" fmla="*/ 1491121 h 1952296"/>
                <a:gd name="connsiteX161" fmla="*/ 3434963 w 4806563"/>
                <a:gd name="connsiteY161" fmla="*/ 1463291 h 1952296"/>
                <a:gd name="connsiteX162" fmla="*/ 3423036 w 4806563"/>
                <a:gd name="connsiteY162" fmla="*/ 1487145 h 1952296"/>
                <a:gd name="connsiteX163" fmla="*/ 3430988 w 4806563"/>
                <a:gd name="connsiteY163" fmla="*/ 1495096 h 1952296"/>
                <a:gd name="connsiteX164" fmla="*/ 3423036 w 4806563"/>
                <a:gd name="connsiteY164" fmla="*/ 1503048 h 1952296"/>
                <a:gd name="connsiteX165" fmla="*/ 3411110 w 4806563"/>
                <a:gd name="connsiteY165" fmla="*/ 1522926 h 1952296"/>
                <a:gd name="connsiteX166" fmla="*/ 3403158 w 4806563"/>
                <a:gd name="connsiteY166" fmla="*/ 1499072 h 1952296"/>
                <a:gd name="connsiteX167" fmla="*/ 3387256 w 4806563"/>
                <a:gd name="connsiteY167" fmla="*/ 1495096 h 1952296"/>
                <a:gd name="connsiteX168" fmla="*/ 3367377 w 4806563"/>
                <a:gd name="connsiteY168" fmla="*/ 1510999 h 1952296"/>
                <a:gd name="connsiteX169" fmla="*/ 3355450 w 4806563"/>
                <a:gd name="connsiteY169" fmla="*/ 1530877 h 1952296"/>
                <a:gd name="connsiteX170" fmla="*/ 3327621 w 4806563"/>
                <a:gd name="connsiteY170" fmla="*/ 1534853 h 1952296"/>
                <a:gd name="connsiteX171" fmla="*/ 3295816 w 4806563"/>
                <a:gd name="connsiteY171" fmla="*/ 1510999 h 1952296"/>
                <a:gd name="connsiteX172" fmla="*/ 3287864 w 4806563"/>
                <a:gd name="connsiteY172" fmla="*/ 1503048 h 1952296"/>
                <a:gd name="connsiteX173" fmla="*/ 3295816 w 4806563"/>
                <a:gd name="connsiteY173" fmla="*/ 1495096 h 1952296"/>
                <a:gd name="connsiteX174" fmla="*/ 3287864 w 4806563"/>
                <a:gd name="connsiteY174" fmla="*/ 1483169 h 1952296"/>
                <a:gd name="connsiteX175" fmla="*/ 3275937 w 4806563"/>
                <a:gd name="connsiteY175" fmla="*/ 1479194 h 1952296"/>
                <a:gd name="connsiteX176" fmla="*/ 3267986 w 4806563"/>
                <a:gd name="connsiteY176" fmla="*/ 1471242 h 1952296"/>
                <a:gd name="connsiteX177" fmla="*/ 3256059 w 4806563"/>
                <a:gd name="connsiteY177" fmla="*/ 1467267 h 1952296"/>
                <a:gd name="connsiteX178" fmla="*/ 3252083 w 4806563"/>
                <a:gd name="connsiteY178" fmla="*/ 1455340 h 1952296"/>
                <a:gd name="connsiteX179" fmla="*/ 3220278 w 4806563"/>
                <a:gd name="connsiteY179" fmla="*/ 1451364 h 1952296"/>
                <a:gd name="connsiteX180" fmla="*/ 3200400 w 4806563"/>
                <a:gd name="connsiteY180" fmla="*/ 1447388 h 1952296"/>
                <a:gd name="connsiteX181" fmla="*/ 3188473 w 4806563"/>
                <a:gd name="connsiteY181" fmla="*/ 1451364 h 1952296"/>
                <a:gd name="connsiteX182" fmla="*/ 3184497 w 4806563"/>
                <a:gd name="connsiteY182" fmla="*/ 1463291 h 1952296"/>
                <a:gd name="connsiteX183" fmla="*/ 3168595 w 4806563"/>
                <a:gd name="connsiteY183" fmla="*/ 1467267 h 1952296"/>
                <a:gd name="connsiteX184" fmla="*/ 3132814 w 4806563"/>
                <a:gd name="connsiteY184" fmla="*/ 1459315 h 1952296"/>
                <a:gd name="connsiteX185" fmla="*/ 3120887 w 4806563"/>
                <a:gd name="connsiteY185" fmla="*/ 1455340 h 1952296"/>
                <a:gd name="connsiteX186" fmla="*/ 3085106 w 4806563"/>
                <a:gd name="connsiteY186" fmla="*/ 1443413 h 1952296"/>
                <a:gd name="connsiteX187" fmla="*/ 3025471 w 4806563"/>
                <a:gd name="connsiteY187" fmla="*/ 1439437 h 1952296"/>
                <a:gd name="connsiteX188" fmla="*/ 3009569 w 4806563"/>
                <a:gd name="connsiteY188" fmla="*/ 1443413 h 1952296"/>
                <a:gd name="connsiteX189" fmla="*/ 2989690 w 4806563"/>
                <a:gd name="connsiteY189" fmla="*/ 1447388 h 1952296"/>
                <a:gd name="connsiteX190" fmla="*/ 2977763 w 4806563"/>
                <a:gd name="connsiteY190" fmla="*/ 1451364 h 1952296"/>
                <a:gd name="connsiteX191" fmla="*/ 2930056 w 4806563"/>
                <a:gd name="connsiteY191" fmla="*/ 1463291 h 1952296"/>
                <a:gd name="connsiteX192" fmla="*/ 2918129 w 4806563"/>
                <a:gd name="connsiteY192" fmla="*/ 1471242 h 1952296"/>
                <a:gd name="connsiteX193" fmla="*/ 2878372 w 4806563"/>
                <a:gd name="connsiteY193" fmla="*/ 1483169 h 1952296"/>
                <a:gd name="connsiteX194" fmla="*/ 2870421 w 4806563"/>
                <a:gd name="connsiteY194" fmla="*/ 1491121 h 1952296"/>
                <a:gd name="connsiteX195" fmla="*/ 2850543 w 4806563"/>
                <a:gd name="connsiteY195" fmla="*/ 1503048 h 1952296"/>
                <a:gd name="connsiteX196" fmla="*/ 2826689 w 4806563"/>
                <a:gd name="connsiteY196" fmla="*/ 1510999 h 1952296"/>
                <a:gd name="connsiteX197" fmla="*/ 2810786 w 4806563"/>
                <a:gd name="connsiteY197" fmla="*/ 1530877 h 1952296"/>
                <a:gd name="connsiteX198" fmla="*/ 2798859 w 4806563"/>
                <a:gd name="connsiteY198" fmla="*/ 1538828 h 1952296"/>
                <a:gd name="connsiteX199" fmla="*/ 2786932 w 4806563"/>
                <a:gd name="connsiteY199" fmla="*/ 1542804 h 1952296"/>
                <a:gd name="connsiteX200" fmla="*/ 2778981 w 4806563"/>
                <a:gd name="connsiteY200" fmla="*/ 1554731 h 1952296"/>
                <a:gd name="connsiteX201" fmla="*/ 2759103 w 4806563"/>
                <a:gd name="connsiteY201" fmla="*/ 1570634 h 1952296"/>
                <a:gd name="connsiteX202" fmla="*/ 2747176 w 4806563"/>
                <a:gd name="connsiteY202" fmla="*/ 1578585 h 1952296"/>
                <a:gd name="connsiteX203" fmla="*/ 2731273 w 4806563"/>
                <a:gd name="connsiteY203" fmla="*/ 1598463 h 1952296"/>
                <a:gd name="connsiteX204" fmla="*/ 2727297 w 4806563"/>
                <a:gd name="connsiteY204" fmla="*/ 1610390 h 1952296"/>
                <a:gd name="connsiteX205" fmla="*/ 2699468 w 4806563"/>
                <a:gd name="connsiteY205" fmla="*/ 1614366 h 1952296"/>
                <a:gd name="connsiteX206" fmla="*/ 2683565 w 4806563"/>
                <a:gd name="connsiteY206" fmla="*/ 1618341 h 1952296"/>
                <a:gd name="connsiteX207" fmla="*/ 2651760 w 4806563"/>
                <a:gd name="connsiteY207" fmla="*/ 1622317 h 1952296"/>
                <a:gd name="connsiteX208" fmla="*/ 2639833 w 4806563"/>
                <a:gd name="connsiteY208" fmla="*/ 1630268 h 1952296"/>
                <a:gd name="connsiteX209" fmla="*/ 2623930 w 4806563"/>
                <a:gd name="connsiteY209" fmla="*/ 1638220 h 1952296"/>
                <a:gd name="connsiteX210" fmla="*/ 2588150 w 4806563"/>
                <a:gd name="connsiteY210" fmla="*/ 1658098 h 1952296"/>
                <a:gd name="connsiteX211" fmla="*/ 2564296 w 4806563"/>
                <a:gd name="connsiteY211" fmla="*/ 1689903 h 1952296"/>
                <a:gd name="connsiteX212" fmla="*/ 2544417 w 4806563"/>
                <a:gd name="connsiteY212" fmla="*/ 1701830 h 1952296"/>
                <a:gd name="connsiteX213" fmla="*/ 2552369 w 4806563"/>
                <a:gd name="connsiteY213" fmla="*/ 1725684 h 1952296"/>
                <a:gd name="connsiteX214" fmla="*/ 2548393 w 4806563"/>
                <a:gd name="connsiteY214" fmla="*/ 1757489 h 1952296"/>
                <a:gd name="connsiteX215" fmla="*/ 2544417 w 4806563"/>
                <a:gd name="connsiteY215" fmla="*/ 1769416 h 1952296"/>
                <a:gd name="connsiteX216" fmla="*/ 2532490 w 4806563"/>
                <a:gd name="connsiteY216" fmla="*/ 1813148 h 1952296"/>
                <a:gd name="connsiteX217" fmla="*/ 2528515 w 4806563"/>
                <a:gd name="connsiteY217" fmla="*/ 1837002 h 1952296"/>
                <a:gd name="connsiteX218" fmla="*/ 2532490 w 4806563"/>
                <a:gd name="connsiteY218" fmla="*/ 1848929 h 1952296"/>
                <a:gd name="connsiteX219" fmla="*/ 2536466 w 4806563"/>
                <a:gd name="connsiteY219" fmla="*/ 1904588 h 1952296"/>
                <a:gd name="connsiteX220" fmla="*/ 2544417 w 4806563"/>
                <a:gd name="connsiteY220" fmla="*/ 1916515 h 1952296"/>
                <a:gd name="connsiteX221" fmla="*/ 2552369 w 4806563"/>
                <a:gd name="connsiteY221" fmla="*/ 1948321 h 1952296"/>
                <a:gd name="connsiteX222" fmla="*/ 2508636 w 4806563"/>
                <a:gd name="connsiteY222" fmla="*/ 1944345 h 1952296"/>
                <a:gd name="connsiteX223" fmla="*/ 2452977 w 4806563"/>
                <a:gd name="connsiteY223" fmla="*/ 1932418 h 1952296"/>
                <a:gd name="connsiteX224" fmla="*/ 2433099 w 4806563"/>
                <a:gd name="connsiteY224" fmla="*/ 1928442 h 1952296"/>
                <a:gd name="connsiteX225" fmla="*/ 2405270 w 4806563"/>
                <a:gd name="connsiteY225" fmla="*/ 1920491 h 1952296"/>
                <a:gd name="connsiteX226" fmla="*/ 2381416 w 4806563"/>
                <a:gd name="connsiteY226" fmla="*/ 1904588 h 1952296"/>
                <a:gd name="connsiteX227" fmla="*/ 2357562 w 4806563"/>
                <a:gd name="connsiteY227" fmla="*/ 1900613 h 1952296"/>
                <a:gd name="connsiteX228" fmla="*/ 2345635 w 4806563"/>
                <a:gd name="connsiteY228" fmla="*/ 1896637 h 1952296"/>
                <a:gd name="connsiteX229" fmla="*/ 2341659 w 4806563"/>
                <a:gd name="connsiteY229" fmla="*/ 1884710 h 1952296"/>
                <a:gd name="connsiteX230" fmla="*/ 2333708 w 4806563"/>
                <a:gd name="connsiteY230" fmla="*/ 1872783 h 1952296"/>
                <a:gd name="connsiteX231" fmla="*/ 2325756 w 4806563"/>
                <a:gd name="connsiteY231" fmla="*/ 1833027 h 1952296"/>
                <a:gd name="connsiteX232" fmla="*/ 2313830 w 4806563"/>
                <a:gd name="connsiteY232" fmla="*/ 1773392 h 1952296"/>
                <a:gd name="connsiteX233" fmla="*/ 2301903 w 4806563"/>
                <a:gd name="connsiteY233" fmla="*/ 1749538 h 1952296"/>
                <a:gd name="connsiteX234" fmla="*/ 2266122 w 4806563"/>
                <a:gd name="connsiteY234" fmla="*/ 1733635 h 1952296"/>
                <a:gd name="connsiteX235" fmla="*/ 2250219 w 4806563"/>
                <a:gd name="connsiteY235" fmla="*/ 1701830 h 1952296"/>
                <a:gd name="connsiteX236" fmla="*/ 2242268 w 4806563"/>
                <a:gd name="connsiteY236" fmla="*/ 1670025 h 1952296"/>
                <a:gd name="connsiteX237" fmla="*/ 2226365 w 4806563"/>
                <a:gd name="connsiteY237" fmla="*/ 1654122 h 1952296"/>
                <a:gd name="connsiteX238" fmla="*/ 2218414 w 4806563"/>
                <a:gd name="connsiteY238" fmla="*/ 1626293 h 1952296"/>
                <a:gd name="connsiteX239" fmla="*/ 2214438 w 4806563"/>
                <a:gd name="connsiteY239" fmla="*/ 1614366 h 1952296"/>
                <a:gd name="connsiteX240" fmla="*/ 2202511 w 4806563"/>
                <a:gd name="connsiteY240" fmla="*/ 1578585 h 1952296"/>
                <a:gd name="connsiteX241" fmla="*/ 2198536 w 4806563"/>
                <a:gd name="connsiteY241" fmla="*/ 1562682 h 1952296"/>
                <a:gd name="connsiteX242" fmla="*/ 2190584 w 4806563"/>
                <a:gd name="connsiteY242" fmla="*/ 1550755 h 1952296"/>
                <a:gd name="connsiteX243" fmla="*/ 2186609 w 4806563"/>
                <a:gd name="connsiteY243" fmla="*/ 1538828 h 1952296"/>
                <a:gd name="connsiteX244" fmla="*/ 2178657 w 4806563"/>
                <a:gd name="connsiteY244" fmla="*/ 1530877 h 1952296"/>
                <a:gd name="connsiteX245" fmla="*/ 2166730 w 4806563"/>
                <a:gd name="connsiteY245" fmla="*/ 1491121 h 1952296"/>
                <a:gd name="connsiteX246" fmla="*/ 2154803 w 4806563"/>
                <a:gd name="connsiteY246" fmla="*/ 1487145 h 1952296"/>
                <a:gd name="connsiteX247" fmla="*/ 2146852 w 4806563"/>
                <a:gd name="connsiteY247" fmla="*/ 1475218 h 1952296"/>
                <a:gd name="connsiteX248" fmla="*/ 2119023 w 4806563"/>
                <a:gd name="connsiteY248" fmla="*/ 1443413 h 1952296"/>
                <a:gd name="connsiteX249" fmla="*/ 2095169 w 4806563"/>
                <a:gd name="connsiteY249" fmla="*/ 1435461 h 1952296"/>
                <a:gd name="connsiteX250" fmla="*/ 2035534 w 4806563"/>
                <a:gd name="connsiteY250" fmla="*/ 1431486 h 1952296"/>
                <a:gd name="connsiteX251" fmla="*/ 2023607 w 4806563"/>
                <a:gd name="connsiteY251" fmla="*/ 1427510 h 1952296"/>
                <a:gd name="connsiteX252" fmla="*/ 2011680 w 4806563"/>
                <a:gd name="connsiteY252" fmla="*/ 1423534 h 1952296"/>
                <a:gd name="connsiteX253" fmla="*/ 1963972 w 4806563"/>
                <a:gd name="connsiteY253" fmla="*/ 1411608 h 1952296"/>
                <a:gd name="connsiteX254" fmla="*/ 1940118 w 4806563"/>
                <a:gd name="connsiteY254" fmla="*/ 1427510 h 1952296"/>
                <a:gd name="connsiteX255" fmla="*/ 1924216 w 4806563"/>
                <a:gd name="connsiteY255" fmla="*/ 1463291 h 1952296"/>
                <a:gd name="connsiteX256" fmla="*/ 1912289 w 4806563"/>
                <a:gd name="connsiteY256" fmla="*/ 1467267 h 1952296"/>
                <a:gd name="connsiteX257" fmla="*/ 1908313 w 4806563"/>
                <a:gd name="connsiteY257" fmla="*/ 1479194 h 1952296"/>
                <a:gd name="connsiteX258" fmla="*/ 1896386 w 4806563"/>
                <a:gd name="connsiteY258" fmla="*/ 1510999 h 1952296"/>
                <a:gd name="connsiteX259" fmla="*/ 1876508 w 4806563"/>
                <a:gd name="connsiteY259" fmla="*/ 1514974 h 1952296"/>
                <a:gd name="connsiteX260" fmla="*/ 1852654 w 4806563"/>
                <a:gd name="connsiteY260" fmla="*/ 1507023 h 1952296"/>
                <a:gd name="connsiteX261" fmla="*/ 1832776 w 4806563"/>
                <a:gd name="connsiteY261" fmla="*/ 1503048 h 1952296"/>
                <a:gd name="connsiteX262" fmla="*/ 1808922 w 4806563"/>
                <a:gd name="connsiteY262" fmla="*/ 1491121 h 1952296"/>
                <a:gd name="connsiteX263" fmla="*/ 1796995 w 4806563"/>
                <a:gd name="connsiteY263" fmla="*/ 1487145 h 1952296"/>
                <a:gd name="connsiteX264" fmla="*/ 1785068 w 4806563"/>
                <a:gd name="connsiteY264" fmla="*/ 1479194 h 1952296"/>
                <a:gd name="connsiteX265" fmla="*/ 1773141 w 4806563"/>
                <a:gd name="connsiteY265" fmla="*/ 1475218 h 1952296"/>
                <a:gd name="connsiteX266" fmla="*/ 1761214 w 4806563"/>
                <a:gd name="connsiteY266" fmla="*/ 1463291 h 1952296"/>
                <a:gd name="connsiteX267" fmla="*/ 1741336 w 4806563"/>
                <a:gd name="connsiteY267" fmla="*/ 1443413 h 1952296"/>
                <a:gd name="connsiteX268" fmla="*/ 1733384 w 4806563"/>
                <a:gd name="connsiteY268" fmla="*/ 1419559 h 1952296"/>
                <a:gd name="connsiteX269" fmla="*/ 1725433 w 4806563"/>
                <a:gd name="connsiteY269" fmla="*/ 1407632 h 1952296"/>
                <a:gd name="connsiteX270" fmla="*/ 1721457 w 4806563"/>
                <a:gd name="connsiteY270" fmla="*/ 1363900 h 1952296"/>
                <a:gd name="connsiteX271" fmla="*/ 1717482 w 4806563"/>
                <a:gd name="connsiteY271" fmla="*/ 1351973 h 1952296"/>
                <a:gd name="connsiteX272" fmla="*/ 1709530 w 4806563"/>
                <a:gd name="connsiteY272" fmla="*/ 1328119 h 1952296"/>
                <a:gd name="connsiteX273" fmla="*/ 1693628 w 4806563"/>
                <a:gd name="connsiteY273" fmla="*/ 1304265 h 1952296"/>
                <a:gd name="connsiteX274" fmla="*/ 1689652 w 4806563"/>
                <a:gd name="connsiteY274" fmla="*/ 1292338 h 1952296"/>
                <a:gd name="connsiteX275" fmla="*/ 1677725 w 4806563"/>
                <a:gd name="connsiteY275" fmla="*/ 1284387 h 1952296"/>
                <a:gd name="connsiteX276" fmla="*/ 1669774 w 4806563"/>
                <a:gd name="connsiteY276" fmla="*/ 1276435 h 1952296"/>
                <a:gd name="connsiteX277" fmla="*/ 1657847 w 4806563"/>
                <a:gd name="connsiteY277" fmla="*/ 1272460 h 1952296"/>
                <a:gd name="connsiteX278" fmla="*/ 1645920 w 4806563"/>
                <a:gd name="connsiteY278" fmla="*/ 1252581 h 1952296"/>
                <a:gd name="connsiteX279" fmla="*/ 1622066 w 4806563"/>
                <a:gd name="connsiteY279" fmla="*/ 1236679 h 1952296"/>
                <a:gd name="connsiteX280" fmla="*/ 1614115 w 4806563"/>
                <a:gd name="connsiteY280" fmla="*/ 1224752 h 1952296"/>
                <a:gd name="connsiteX281" fmla="*/ 1598212 w 4806563"/>
                <a:gd name="connsiteY281" fmla="*/ 1192947 h 1952296"/>
                <a:gd name="connsiteX282" fmla="*/ 1578334 w 4806563"/>
                <a:gd name="connsiteY282" fmla="*/ 1173068 h 1952296"/>
                <a:gd name="connsiteX283" fmla="*/ 1566407 w 4806563"/>
                <a:gd name="connsiteY283" fmla="*/ 1169093 h 1952296"/>
                <a:gd name="connsiteX284" fmla="*/ 1554480 w 4806563"/>
                <a:gd name="connsiteY284" fmla="*/ 1149214 h 1952296"/>
                <a:gd name="connsiteX285" fmla="*/ 1538577 w 4806563"/>
                <a:gd name="connsiteY285" fmla="*/ 1117409 h 1952296"/>
                <a:gd name="connsiteX286" fmla="*/ 1339795 w 4806563"/>
                <a:gd name="connsiteY286" fmla="*/ 1101507 h 1952296"/>
                <a:gd name="connsiteX287" fmla="*/ 1339795 w 4806563"/>
                <a:gd name="connsiteY287" fmla="*/ 1165117 h 1952296"/>
                <a:gd name="connsiteX288" fmla="*/ 1037645 w 4806563"/>
                <a:gd name="connsiteY288" fmla="*/ 1129336 h 1952296"/>
                <a:gd name="connsiteX289" fmla="*/ 644056 w 4806563"/>
                <a:gd name="connsiteY289" fmla="*/ 890797 h 1952296"/>
                <a:gd name="connsiteX290" fmla="*/ 659958 w 4806563"/>
                <a:gd name="connsiteY290" fmla="*/ 870919 h 1952296"/>
                <a:gd name="connsiteX291" fmla="*/ 397565 w 4806563"/>
                <a:gd name="connsiteY291" fmla="*/ 835138 h 1952296"/>
                <a:gd name="connsiteX292" fmla="*/ 401541 w 4806563"/>
                <a:gd name="connsiteY292" fmla="*/ 823211 h 1952296"/>
                <a:gd name="connsiteX293" fmla="*/ 405516 w 4806563"/>
                <a:gd name="connsiteY293" fmla="*/ 803333 h 1952296"/>
                <a:gd name="connsiteX294" fmla="*/ 401541 w 4806563"/>
                <a:gd name="connsiteY294" fmla="*/ 787430 h 1952296"/>
                <a:gd name="connsiteX295" fmla="*/ 397565 w 4806563"/>
                <a:gd name="connsiteY295" fmla="*/ 755625 h 1952296"/>
                <a:gd name="connsiteX296" fmla="*/ 389614 w 4806563"/>
                <a:gd name="connsiteY296" fmla="*/ 731771 h 1952296"/>
                <a:gd name="connsiteX297" fmla="*/ 381663 w 4806563"/>
                <a:gd name="connsiteY297" fmla="*/ 719844 h 1952296"/>
                <a:gd name="connsiteX298" fmla="*/ 353833 w 4806563"/>
                <a:gd name="connsiteY298" fmla="*/ 688039 h 1952296"/>
                <a:gd name="connsiteX299" fmla="*/ 341906 w 4806563"/>
                <a:gd name="connsiteY299" fmla="*/ 684063 h 1952296"/>
                <a:gd name="connsiteX300" fmla="*/ 329979 w 4806563"/>
                <a:gd name="connsiteY300" fmla="*/ 692014 h 1952296"/>
                <a:gd name="connsiteX301" fmla="*/ 294198 w 4806563"/>
                <a:gd name="connsiteY301" fmla="*/ 688039 h 1952296"/>
                <a:gd name="connsiteX302" fmla="*/ 302150 w 4806563"/>
                <a:gd name="connsiteY302" fmla="*/ 680088 h 1952296"/>
                <a:gd name="connsiteX303" fmla="*/ 290223 w 4806563"/>
                <a:gd name="connsiteY303" fmla="*/ 656234 h 1952296"/>
                <a:gd name="connsiteX304" fmla="*/ 250466 w 4806563"/>
                <a:gd name="connsiteY304" fmla="*/ 644307 h 1952296"/>
                <a:gd name="connsiteX305" fmla="*/ 234563 w 4806563"/>
                <a:gd name="connsiteY305" fmla="*/ 628404 h 1952296"/>
                <a:gd name="connsiteX306" fmla="*/ 222636 w 4806563"/>
                <a:gd name="connsiteY306" fmla="*/ 604550 h 1952296"/>
                <a:gd name="connsiteX307" fmla="*/ 202758 w 4806563"/>
                <a:gd name="connsiteY307" fmla="*/ 572745 h 1952296"/>
                <a:gd name="connsiteX308" fmla="*/ 174929 w 4806563"/>
                <a:gd name="connsiteY308" fmla="*/ 564794 h 1952296"/>
                <a:gd name="connsiteX309" fmla="*/ 143123 w 4806563"/>
                <a:gd name="connsiteY309" fmla="*/ 556842 h 1952296"/>
                <a:gd name="connsiteX310" fmla="*/ 119270 w 4806563"/>
                <a:gd name="connsiteY310" fmla="*/ 548891 h 1952296"/>
                <a:gd name="connsiteX311" fmla="*/ 107343 w 4806563"/>
                <a:gd name="connsiteY311" fmla="*/ 540940 h 1952296"/>
                <a:gd name="connsiteX312" fmla="*/ 95416 w 4806563"/>
                <a:gd name="connsiteY312" fmla="*/ 536964 h 1952296"/>
                <a:gd name="connsiteX313" fmla="*/ 91440 w 4806563"/>
                <a:gd name="connsiteY313" fmla="*/ 501183 h 1952296"/>
                <a:gd name="connsiteX314" fmla="*/ 95416 w 4806563"/>
                <a:gd name="connsiteY314" fmla="*/ 489256 h 1952296"/>
                <a:gd name="connsiteX315" fmla="*/ 99391 w 4806563"/>
                <a:gd name="connsiteY315" fmla="*/ 469378 h 1952296"/>
                <a:gd name="connsiteX316" fmla="*/ 103367 w 4806563"/>
                <a:gd name="connsiteY316" fmla="*/ 453475 h 1952296"/>
                <a:gd name="connsiteX317" fmla="*/ 95416 w 4806563"/>
                <a:gd name="connsiteY317" fmla="*/ 429621 h 1952296"/>
                <a:gd name="connsiteX318" fmla="*/ 79513 w 4806563"/>
                <a:gd name="connsiteY318" fmla="*/ 397816 h 1952296"/>
                <a:gd name="connsiteX319" fmla="*/ 67586 w 4806563"/>
                <a:gd name="connsiteY319" fmla="*/ 389865 h 1952296"/>
                <a:gd name="connsiteX320" fmla="*/ 59635 w 4806563"/>
                <a:gd name="connsiteY320" fmla="*/ 362035 h 1952296"/>
                <a:gd name="connsiteX321" fmla="*/ 51683 w 4806563"/>
                <a:gd name="connsiteY321" fmla="*/ 354084 h 1952296"/>
                <a:gd name="connsiteX322" fmla="*/ 43732 w 4806563"/>
                <a:gd name="connsiteY322" fmla="*/ 310352 h 1952296"/>
                <a:gd name="connsiteX323" fmla="*/ 39756 w 4806563"/>
                <a:gd name="connsiteY323" fmla="*/ 282522 h 1952296"/>
                <a:gd name="connsiteX324" fmla="*/ 27830 w 4806563"/>
                <a:gd name="connsiteY324" fmla="*/ 274571 h 1952296"/>
                <a:gd name="connsiteX325" fmla="*/ 23854 w 4806563"/>
                <a:gd name="connsiteY325" fmla="*/ 262644 h 1952296"/>
                <a:gd name="connsiteX326" fmla="*/ 19878 w 4806563"/>
                <a:gd name="connsiteY326" fmla="*/ 238790 h 1952296"/>
                <a:gd name="connsiteX327" fmla="*/ 23854 w 4806563"/>
                <a:gd name="connsiteY327" fmla="*/ 226863 h 1952296"/>
                <a:gd name="connsiteX328" fmla="*/ 27830 w 4806563"/>
                <a:gd name="connsiteY328" fmla="*/ 210961 h 1952296"/>
                <a:gd name="connsiteX329" fmla="*/ 39756 w 4806563"/>
                <a:gd name="connsiteY329" fmla="*/ 187107 h 1952296"/>
                <a:gd name="connsiteX330" fmla="*/ 31805 w 4806563"/>
                <a:gd name="connsiteY330" fmla="*/ 175180 h 1952296"/>
                <a:gd name="connsiteX331" fmla="*/ 19878 w 4806563"/>
                <a:gd name="connsiteY331" fmla="*/ 167228 h 1952296"/>
                <a:gd name="connsiteX332" fmla="*/ 11927 w 4806563"/>
                <a:gd name="connsiteY332" fmla="*/ 143374 h 1952296"/>
                <a:gd name="connsiteX333" fmla="*/ 0 w 4806563"/>
                <a:gd name="connsiteY333" fmla="*/ 111569 h 1952296"/>
                <a:gd name="connsiteX334" fmla="*/ 11927 w 4806563"/>
                <a:gd name="connsiteY334" fmla="*/ 95667 h 1952296"/>
                <a:gd name="connsiteX335" fmla="*/ 35781 w 4806563"/>
                <a:gd name="connsiteY335" fmla="*/ 71813 h 1952296"/>
                <a:gd name="connsiteX336" fmla="*/ 47708 w 4806563"/>
                <a:gd name="connsiteY336" fmla="*/ 67837 h 1952296"/>
                <a:gd name="connsiteX337" fmla="*/ 87464 w 4806563"/>
                <a:gd name="connsiteY337" fmla="*/ 43983 h 1952296"/>
                <a:gd name="connsiteX338" fmla="*/ 111318 w 4806563"/>
                <a:gd name="connsiteY338" fmla="*/ 36032 h 1952296"/>
                <a:gd name="connsiteX339" fmla="*/ 127221 w 4806563"/>
                <a:gd name="connsiteY339" fmla="*/ 32056 h 1952296"/>
                <a:gd name="connsiteX340" fmla="*/ 139148 w 4806563"/>
                <a:gd name="connsiteY340" fmla="*/ 28081 h 1952296"/>
                <a:gd name="connsiteX341" fmla="*/ 159026 w 4806563"/>
                <a:gd name="connsiteY341" fmla="*/ 24105 h 1952296"/>
                <a:gd name="connsiteX342" fmla="*/ 167535 w 4806563"/>
                <a:gd name="connsiteY342" fmla="*/ 19851 h 1952296"/>
                <a:gd name="connsiteX0" fmla="*/ 167535 w 4806563"/>
                <a:gd name="connsiteY0" fmla="*/ 19851 h 1952296"/>
                <a:gd name="connsiteX1" fmla="*/ 518800 w 4806563"/>
                <a:gd name="connsiteY1" fmla="*/ 13057 h 1952296"/>
                <a:gd name="connsiteX2" fmla="*/ 1625774 w 4806563"/>
                <a:gd name="connsiteY2" fmla="*/ 447069 h 1952296"/>
                <a:gd name="connsiteX3" fmla="*/ 2124537 w 4806563"/>
                <a:gd name="connsiteY3" fmla="*/ 411947 h 1952296"/>
                <a:gd name="connsiteX4" fmla="*/ 2361112 w 4806563"/>
                <a:gd name="connsiteY4" fmla="*/ 821254 h 1952296"/>
                <a:gd name="connsiteX5" fmla="*/ 3420274 w 4806563"/>
                <a:gd name="connsiteY5" fmla="*/ 705337 h 1952296"/>
                <a:gd name="connsiteX6" fmla="*/ 4047214 w 4806563"/>
                <a:gd name="connsiteY6" fmla="*/ 624428 h 1952296"/>
                <a:gd name="connsiteX7" fmla="*/ 4806563 w 4806563"/>
                <a:gd name="connsiteY7" fmla="*/ 572745 h 1952296"/>
                <a:gd name="connsiteX8" fmla="*/ 4802588 w 4806563"/>
                <a:gd name="connsiteY8" fmla="*/ 584672 h 1952296"/>
                <a:gd name="connsiteX9" fmla="*/ 4794636 w 4806563"/>
                <a:gd name="connsiteY9" fmla="*/ 592623 h 1952296"/>
                <a:gd name="connsiteX10" fmla="*/ 4770783 w 4806563"/>
                <a:gd name="connsiteY10" fmla="*/ 600574 h 1952296"/>
                <a:gd name="connsiteX11" fmla="*/ 4762831 w 4806563"/>
                <a:gd name="connsiteY11" fmla="*/ 608526 h 1952296"/>
                <a:gd name="connsiteX12" fmla="*/ 4742953 w 4806563"/>
                <a:gd name="connsiteY12" fmla="*/ 620453 h 1952296"/>
                <a:gd name="connsiteX13" fmla="*/ 4731026 w 4806563"/>
                <a:gd name="connsiteY13" fmla="*/ 624428 h 1952296"/>
                <a:gd name="connsiteX14" fmla="*/ 4723075 w 4806563"/>
                <a:gd name="connsiteY14" fmla="*/ 636355 h 1952296"/>
                <a:gd name="connsiteX15" fmla="*/ 4711148 w 4806563"/>
                <a:gd name="connsiteY15" fmla="*/ 648282 h 1952296"/>
                <a:gd name="connsiteX16" fmla="*/ 4691270 w 4806563"/>
                <a:gd name="connsiteY16" fmla="*/ 668161 h 1952296"/>
                <a:gd name="connsiteX17" fmla="*/ 4683318 w 4806563"/>
                <a:gd name="connsiteY17" fmla="*/ 692014 h 1952296"/>
                <a:gd name="connsiteX18" fmla="*/ 4667416 w 4806563"/>
                <a:gd name="connsiteY18" fmla="*/ 711893 h 1952296"/>
                <a:gd name="connsiteX19" fmla="*/ 4663440 w 4806563"/>
                <a:gd name="connsiteY19" fmla="*/ 723820 h 1952296"/>
                <a:gd name="connsiteX20" fmla="*/ 4611756 w 4806563"/>
                <a:gd name="connsiteY20" fmla="*/ 731771 h 1952296"/>
                <a:gd name="connsiteX21" fmla="*/ 4583927 w 4806563"/>
                <a:gd name="connsiteY21" fmla="*/ 743698 h 1952296"/>
                <a:gd name="connsiteX22" fmla="*/ 4575976 w 4806563"/>
                <a:gd name="connsiteY22" fmla="*/ 755625 h 1952296"/>
                <a:gd name="connsiteX23" fmla="*/ 4564049 w 4806563"/>
                <a:gd name="connsiteY23" fmla="*/ 795381 h 1952296"/>
                <a:gd name="connsiteX24" fmla="*/ 4552122 w 4806563"/>
                <a:gd name="connsiteY24" fmla="*/ 823211 h 1952296"/>
                <a:gd name="connsiteX25" fmla="*/ 4544170 w 4806563"/>
                <a:gd name="connsiteY25" fmla="*/ 831162 h 1952296"/>
                <a:gd name="connsiteX26" fmla="*/ 4528268 w 4806563"/>
                <a:gd name="connsiteY26" fmla="*/ 855016 h 1952296"/>
                <a:gd name="connsiteX27" fmla="*/ 4516341 w 4806563"/>
                <a:gd name="connsiteY27" fmla="*/ 858992 h 1952296"/>
                <a:gd name="connsiteX28" fmla="*/ 4508390 w 4806563"/>
                <a:gd name="connsiteY28" fmla="*/ 870919 h 1952296"/>
                <a:gd name="connsiteX29" fmla="*/ 4488511 w 4806563"/>
                <a:gd name="connsiteY29" fmla="*/ 886821 h 1952296"/>
                <a:gd name="connsiteX30" fmla="*/ 4480560 w 4806563"/>
                <a:gd name="connsiteY30" fmla="*/ 898748 h 1952296"/>
                <a:gd name="connsiteX31" fmla="*/ 4460682 w 4806563"/>
                <a:gd name="connsiteY31" fmla="*/ 914651 h 1952296"/>
                <a:gd name="connsiteX32" fmla="*/ 4436828 w 4806563"/>
                <a:gd name="connsiteY32" fmla="*/ 946456 h 1952296"/>
                <a:gd name="connsiteX33" fmla="*/ 4412974 w 4806563"/>
                <a:gd name="connsiteY33" fmla="*/ 954408 h 1952296"/>
                <a:gd name="connsiteX34" fmla="*/ 4401047 w 4806563"/>
                <a:gd name="connsiteY34" fmla="*/ 978261 h 1952296"/>
                <a:gd name="connsiteX35" fmla="*/ 4393096 w 4806563"/>
                <a:gd name="connsiteY35" fmla="*/ 990188 h 1952296"/>
                <a:gd name="connsiteX36" fmla="*/ 4385144 w 4806563"/>
                <a:gd name="connsiteY36" fmla="*/ 998140 h 1952296"/>
                <a:gd name="connsiteX37" fmla="*/ 4381169 w 4806563"/>
                <a:gd name="connsiteY37" fmla="*/ 1010067 h 1952296"/>
                <a:gd name="connsiteX38" fmla="*/ 4373217 w 4806563"/>
                <a:gd name="connsiteY38" fmla="*/ 1021994 h 1952296"/>
                <a:gd name="connsiteX39" fmla="*/ 4369242 w 4806563"/>
                <a:gd name="connsiteY39" fmla="*/ 1033921 h 1952296"/>
                <a:gd name="connsiteX40" fmla="*/ 4361290 w 4806563"/>
                <a:gd name="connsiteY40" fmla="*/ 1057774 h 1952296"/>
                <a:gd name="connsiteX41" fmla="*/ 4349363 w 4806563"/>
                <a:gd name="connsiteY41" fmla="*/ 1161141 h 1952296"/>
                <a:gd name="connsiteX42" fmla="*/ 4357315 w 4806563"/>
                <a:gd name="connsiteY42" fmla="*/ 1216801 h 1952296"/>
                <a:gd name="connsiteX43" fmla="*/ 4361290 w 4806563"/>
                <a:gd name="connsiteY43" fmla="*/ 1236679 h 1952296"/>
                <a:gd name="connsiteX44" fmla="*/ 4373217 w 4806563"/>
                <a:gd name="connsiteY44" fmla="*/ 1264508 h 1952296"/>
                <a:gd name="connsiteX45" fmla="*/ 4377193 w 4806563"/>
                <a:gd name="connsiteY45" fmla="*/ 1276435 h 1952296"/>
                <a:gd name="connsiteX46" fmla="*/ 4389120 w 4806563"/>
                <a:gd name="connsiteY46" fmla="*/ 1312216 h 1952296"/>
                <a:gd name="connsiteX47" fmla="*/ 4401047 w 4806563"/>
                <a:gd name="connsiteY47" fmla="*/ 1332094 h 1952296"/>
                <a:gd name="connsiteX48" fmla="*/ 4412974 w 4806563"/>
                <a:gd name="connsiteY48" fmla="*/ 1355948 h 1952296"/>
                <a:gd name="connsiteX49" fmla="*/ 4428876 w 4806563"/>
                <a:gd name="connsiteY49" fmla="*/ 1379802 h 1952296"/>
                <a:gd name="connsiteX50" fmla="*/ 4432852 w 4806563"/>
                <a:gd name="connsiteY50" fmla="*/ 1391729 h 1952296"/>
                <a:gd name="connsiteX51" fmla="*/ 4456706 w 4806563"/>
                <a:gd name="connsiteY51" fmla="*/ 1415583 h 1952296"/>
                <a:gd name="connsiteX52" fmla="*/ 4464657 w 4806563"/>
                <a:gd name="connsiteY52" fmla="*/ 1427510 h 1952296"/>
                <a:gd name="connsiteX53" fmla="*/ 4484536 w 4806563"/>
                <a:gd name="connsiteY53" fmla="*/ 1447388 h 1952296"/>
                <a:gd name="connsiteX54" fmla="*/ 4492487 w 4806563"/>
                <a:gd name="connsiteY54" fmla="*/ 1459315 h 1952296"/>
                <a:gd name="connsiteX55" fmla="*/ 4512365 w 4806563"/>
                <a:gd name="connsiteY55" fmla="*/ 1475218 h 1952296"/>
                <a:gd name="connsiteX56" fmla="*/ 4508390 w 4806563"/>
                <a:gd name="connsiteY56" fmla="*/ 1487145 h 1952296"/>
                <a:gd name="connsiteX57" fmla="*/ 4512365 w 4806563"/>
                <a:gd name="connsiteY57" fmla="*/ 1530877 h 1952296"/>
                <a:gd name="connsiteX58" fmla="*/ 4532243 w 4806563"/>
                <a:gd name="connsiteY58" fmla="*/ 1546780 h 1952296"/>
                <a:gd name="connsiteX59" fmla="*/ 4544170 w 4806563"/>
                <a:gd name="connsiteY59" fmla="*/ 1554731 h 1952296"/>
                <a:gd name="connsiteX60" fmla="*/ 4548146 w 4806563"/>
                <a:gd name="connsiteY60" fmla="*/ 1566658 h 1952296"/>
                <a:gd name="connsiteX61" fmla="*/ 4560073 w 4806563"/>
                <a:gd name="connsiteY61" fmla="*/ 1574609 h 1952296"/>
                <a:gd name="connsiteX62" fmla="*/ 4583927 w 4806563"/>
                <a:gd name="connsiteY62" fmla="*/ 1602439 h 1952296"/>
                <a:gd name="connsiteX63" fmla="*/ 4591878 w 4806563"/>
                <a:gd name="connsiteY63" fmla="*/ 1630268 h 1952296"/>
                <a:gd name="connsiteX64" fmla="*/ 4611756 w 4806563"/>
                <a:gd name="connsiteY64" fmla="*/ 1650147 h 1952296"/>
                <a:gd name="connsiteX65" fmla="*/ 4615732 w 4806563"/>
                <a:gd name="connsiteY65" fmla="*/ 1709781 h 1952296"/>
                <a:gd name="connsiteX66" fmla="*/ 4611756 w 4806563"/>
                <a:gd name="connsiteY66" fmla="*/ 1777368 h 1952296"/>
                <a:gd name="connsiteX67" fmla="*/ 4611756 w 4806563"/>
                <a:gd name="connsiteY67" fmla="*/ 1825075 h 1952296"/>
                <a:gd name="connsiteX68" fmla="*/ 4599830 w 4806563"/>
                <a:gd name="connsiteY68" fmla="*/ 1876759 h 1952296"/>
                <a:gd name="connsiteX69" fmla="*/ 4595854 w 4806563"/>
                <a:gd name="connsiteY69" fmla="*/ 1900613 h 1952296"/>
                <a:gd name="connsiteX70" fmla="*/ 4583927 w 4806563"/>
                <a:gd name="connsiteY70" fmla="*/ 1904588 h 1952296"/>
                <a:gd name="connsiteX71" fmla="*/ 4564049 w 4806563"/>
                <a:gd name="connsiteY71" fmla="*/ 1920491 h 1952296"/>
                <a:gd name="connsiteX72" fmla="*/ 4536219 w 4806563"/>
                <a:gd name="connsiteY72" fmla="*/ 1924467 h 1952296"/>
                <a:gd name="connsiteX73" fmla="*/ 4524292 w 4806563"/>
                <a:gd name="connsiteY73" fmla="*/ 1920491 h 1952296"/>
                <a:gd name="connsiteX74" fmla="*/ 4520316 w 4806563"/>
                <a:gd name="connsiteY74" fmla="*/ 1908564 h 1952296"/>
                <a:gd name="connsiteX75" fmla="*/ 4504414 w 4806563"/>
                <a:gd name="connsiteY75" fmla="*/ 1884710 h 1952296"/>
                <a:gd name="connsiteX76" fmla="*/ 4496463 w 4806563"/>
                <a:gd name="connsiteY76" fmla="*/ 1856881 h 1952296"/>
                <a:gd name="connsiteX77" fmla="*/ 4488511 w 4806563"/>
                <a:gd name="connsiteY77" fmla="*/ 1848929 h 1952296"/>
                <a:gd name="connsiteX78" fmla="*/ 4476584 w 4806563"/>
                <a:gd name="connsiteY78" fmla="*/ 1844954 h 1952296"/>
                <a:gd name="connsiteX79" fmla="*/ 4452730 w 4806563"/>
                <a:gd name="connsiteY79" fmla="*/ 1837002 h 1952296"/>
                <a:gd name="connsiteX80" fmla="*/ 4428876 w 4806563"/>
                <a:gd name="connsiteY80" fmla="*/ 1833027 h 1952296"/>
                <a:gd name="connsiteX81" fmla="*/ 4420925 w 4806563"/>
                <a:gd name="connsiteY81" fmla="*/ 1809173 h 1952296"/>
                <a:gd name="connsiteX82" fmla="*/ 4412974 w 4806563"/>
                <a:gd name="connsiteY82" fmla="*/ 1773392 h 1952296"/>
                <a:gd name="connsiteX83" fmla="*/ 4389120 w 4806563"/>
                <a:gd name="connsiteY83" fmla="*/ 1769416 h 1952296"/>
                <a:gd name="connsiteX84" fmla="*/ 4377193 w 4806563"/>
                <a:gd name="connsiteY84" fmla="*/ 1765441 h 1952296"/>
                <a:gd name="connsiteX85" fmla="*/ 4369242 w 4806563"/>
                <a:gd name="connsiteY85" fmla="*/ 1757489 h 1952296"/>
                <a:gd name="connsiteX86" fmla="*/ 4357315 w 4806563"/>
                <a:gd name="connsiteY86" fmla="*/ 1749538 h 1952296"/>
                <a:gd name="connsiteX87" fmla="*/ 4353339 w 4806563"/>
                <a:gd name="connsiteY87" fmla="*/ 1737611 h 1952296"/>
                <a:gd name="connsiteX88" fmla="*/ 4341412 w 4806563"/>
                <a:gd name="connsiteY88" fmla="*/ 1729660 h 1952296"/>
                <a:gd name="connsiteX89" fmla="*/ 4325510 w 4806563"/>
                <a:gd name="connsiteY89" fmla="*/ 1705806 h 1952296"/>
                <a:gd name="connsiteX90" fmla="*/ 4317558 w 4806563"/>
                <a:gd name="connsiteY90" fmla="*/ 1697854 h 1952296"/>
                <a:gd name="connsiteX91" fmla="*/ 4309607 w 4806563"/>
                <a:gd name="connsiteY91" fmla="*/ 1674001 h 1952296"/>
                <a:gd name="connsiteX92" fmla="*/ 4301656 w 4806563"/>
                <a:gd name="connsiteY92" fmla="*/ 1662074 h 1952296"/>
                <a:gd name="connsiteX93" fmla="*/ 4293704 w 4806563"/>
                <a:gd name="connsiteY93" fmla="*/ 1654122 h 1952296"/>
                <a:gd name="connsiteX94" fmla="*/ 4297680 w 4806563"/>
                <a:gd name="connsiteY94" fmla="*/ 1642195 h 1952296"/>
                <a:gd name="connsiteX95" fmla="*/ 4309607 w 4806563"/>
                <a:gd name="connsiteY95" fmla="*/ 1634244 h 1952296"/>
                <a:gd name="connsiteX96" fmla="*/ 4321534 w 4806563"/>
                <a:gd name="connsiteY96" fmla="*/ 1610390 h 1952296"/>
                <a:gd name="connsiteX97" fmla="*/ 4317558 w 4806563"/>
                <a:gd name="connsiteY97" fmla="*/ 1598463 h 1952296"/>
                <a:gd name="connsiteX98" fmla="*/ 4297680 w 4806563"/>
                <a:gd name="connsiteY98" fmla="*/ 1602439 h 1952296"/>
                <a:gd name="connsiteX99" fmla="*/ 4285753 w 4806563"/>
                <a:gd name="connsiteY99" fmla="*/ 1606414 h 1952296"/>
                <a:gd name="connsiteX100" fmla="*/ 4281777 w 4806563"/>
                <a:gd name="connsiteY100" fmla="*/ 1622317 h 1952296"/>
                <a:gd name="connsiteX101" fmla="*/ 4277802 w 4806563"/>
                <a:gd name="connsiteY101" fmla="*/ 1570634 h 1952296"/>
                <a:gd name="connsiteX102" fmla="*/ 4277802 w 4806563"/>
                <a:gd name="connsiteY102" fmla="*/ 1510999 h 1952296"/>
                <a:gd name="connsiteX103" fmla="*/ 4269850 w 4806563"/>
                <a:gd name="connsiteY103" fmla="*/ 1503048 h 1952296"/>
                <a:gd name="connsiteX104" fmla="*/ 4265875 w 4806563"/>
                <a:gd name="connsiteY104" fmla="*/ 1455340 h 1952296"/>
                <a:gd name="connsiteX105" fmla="*/ 4261899 w 4806563"/>
                <a:gd name="connsiteY105" fmla="*/ 1443413 h 1952296"/>
                <a:gd name="connsiteX106" fmla="*/ 4253948 w 4806563"/>
                <a:gd name="connsiteY106" fmla="*/ 1435461 h 1952296"/>
                <a:gd name="connsiteX107" fmla="*/ 4234070 w 4806563"/>
                <a:gd name="connsiteY107" fmla="*/ 1431486 h 1952296"/>
                <a:gd name="connsiteX108" fmla="*/ 4222143 w 4806563"/>
                <a:gd name="connsiteY108" fmla="*/ 1423534 h 1952296"/>
                <a:gd name="connsiteX109" fmla="*/ 4182386 w 4806563"/>
                <a:gd name="connsiteY109" fmla="*/ 1391729 h 1952296"/>
                <a:gd name="connsiteX110" fmla="*/ 4162508 w 4806563"/>
                <a:gd name="connsiteY110" fmla="*/ 1371851 h 1952296"/>
                <a:gd name="connsiteX111" fmla="*/ 4138654 w 4806563"/>
                <a:gd name="connsiteY111" fmla="*/ 1363900 h 1952296"/>
                <a:gd name="connsiteX112" fmla="*/ 4118776 w 4806563"/>
                <a:gd name="connsiteY112" fmla="*/ 1344021 h 1952296"/>
                <a:gd name="connsiteX113" fmla="*/ 4106849 w 4806563"/>
                <a:gd name="connsiteY113" fmla="*/ 1336070 h 1952296"/>
                <a:gd name="connsiteX114" fmla="*/ 4086970 w 4806563"/>
                <a:gd name="connsiteY114" fmla="*/ 1324143 h 1952296"/>
                <a:gd name="connsiteX115" fmla="*/ 4063116 w 4806563"/>
                <a:gd name="connsiteY115" fmla="*/ 1332094 h 1952296"/>
                <a:gd name="connsiteX116" fmla="*/ 4047214 w 4806563"/>
                <a:gd name="connsiteY116" fmla="*/ 1355948 h 1952296"/>
                <a:gd name="connsiteX117" fmla="*/ 4039263 w 4806563"/>
                <a:gd name="connsiteY117" fmla="*/ 1363900 h 1952296"/>
                <a:gd name="connsiteX118" fmla="*/ 4031311 w 4806563"/>
                <a:gd name="connsiteY118" fmla="*/ 1387754 h 1952296"/>
                <a:gd name="connsiteX119" fmla="*/ 4019384 w 4806563"/>
                <a:gd name="connsiteY119" fmla="*/ 1391729 h 1952296"/>
                <a:gd name="connsiteX120" fmla="*/ 3991555 w 4806563"/>
                <a:gd name="connsiteY120" fmla="*/ 1395705 h 1952296"/>
                <a:gd name="connsiteX121" fmla="*/ 3967701 w 4806563"/>
                <a:gd name="connsiteY121" fmla="*/ 1383778 h 1952296"/>
                <a:gd name="connsiteX122" fmla="*/ 3963725 w 4806563"/>
                <a:gd name="connsiteY122" fmla="*/ 1371851 h 1952296"/>
                <a:gd name="connsiteX123" fmla="*/ 3939871 w 4806563"/>
                <a:gd name="connsiteY123" fmla="*/ 1363900 h 1952296"/>
                <a:gd name="connsiteX124" fmla="*/ 3927944 w 4806563"/>
                <a:gd name="connsiteY124" fmla="*/ 1355948 h 1952296"/>
                <a:gd name="connsiteX125" fmla="*/ 3904090 w 4806563"/>
                <a:gd name="connsiteY125" fmla="*/ 1344021 h 1952296"/>
                <a:gd name="connsiteX126" fmla="*/ 3892163 w 4806563"/>
                <a:gd name="connsiteY126" fmla="*/ 1340046 h 1952296"/>
                <a:gd name="connsiteX127" fmla="*/ 3868310 w 4806563"/>
                <a:gd name="connsiteY127" fmla="*/ 1324143 h 1952296"/>
                <a:gd name="connsiteX128" fmla="*/ 3792772 w 4806563"/>
                <a:gd name="connsiteY128" fmla="*/ 1320168 h 1952296"/>
                <a:gd name="connsiteX129" fmla="*/ 3737113 w 4806563"/>
                <a:gd name="connsiteY129" fmla="*/ 1328119 h 1952296"/>
                <a:gd name="connsiteX130" fmla="*/ 3725186 w 4806563"/>
                <a:gd name="connsiteY130" fmla="*/ 1332094 h 1952296"/>
                <a:gd name="connsiteX131" fmla="*/ 3717235 w 4806563"/>
                <a:gd name="connsiteY131" fmla="*/ 1340046 h 1952296"/>
                <a:gd name="connsiteX132" fmla="*/ 3681454 w 4806563"/>
                <a:gd name="connsiteY132" fmla="*/ 1344021 h 1952296"/>
                <a:gd name="connsiteX133" fmla="*/ 3665551 w 4806563"/>
                <a:gd name="connsiteY133" fmla="*/ 1347997 h 1952296"/>
                <a:gd name="connsiteX134" fmla="*/ 3661576 w 4806563"/>
                <a:gd name="connsiteY134" fmla="*/ 1336070 h 1952296"/>
                <a:gd name="connsiteX135" fmla="*/ 3657600 w 4806563"/>
                <a:gd name="connsiteY135" fmla="*/ 1324143 h 1952296"/>
                <a:gd name="connsiteX136" fmla="*/ 3649649 w 4806563"/>
                <a:gd name="connsiteY136" fmla="*/ 1300289 h 1952296"/>
                <a:gd name="connsiteX137" fmla="*/ 3625795 w 4806563"/>
                <a:gd name="connsiteY137" fmla="*/ 1296314 h 1952296"/>
                <a:gd name="connsiteX138" fmla="*/ 3617843 w 4806563"/>
                <a:gd name="connsiteY138" fmla="*/ 1304265 h 1952296"/>
                <a:gd name="connsiteX139" fmla="*/ 3562184 w 4806563"/>
                <a:gd name="connsiteY139" fmla="*/ 1340046 h 1952296"/>
                <a:gd name="connsiteX140" fmla="*/ 3550257 w 4806563"/>
                <a:gd name="connsiteY140" fmla="*/ 1336070 h 1952296"/>
                <a:gd name="connsiteX141" fmla="*/ 3526403 w 4806563"/>
                <a:gd name="connsiteY141" fmla="*/ 1328119 h 1952296"/>
                <a:gd name="connsiteX142" fmla="*/ 3510501 w 4806563"/>
                <a:gd name="connsiteY142" fmla="*/ 1324143 h 1952296"/>
                <a:gd name="connsiteX143" fmla="*/ 3498574 w 4806563"/>
                <a:gd name="connsiteY143" fmla="*/ 1332094 h 1952296"/>
                <a:gd name="connsiteX144" fmla="*/ 3466769 w 4806563"/>
                <a:gd name="connsiteY144" fmla="*/ 1336070 h 1952296"/>
                <a:gd name="connsiteX145" fmla="*/ 3446890 w 4806563"/>
                <a:gd name="connsiteY145" fmla="*/ 1367875 h 1952296"/>
                <a:gd name="connsiteX146" fmla="*/ 3442915 w 4806563"/>
                <a:gd name="connsiteY146" fmla="*/ 1403656 h 1952296"/>
                <a:gd name="connsiteX147" fmla="*/ 3466769 w 4806563"/>
                <a:gd name="connsiteY147" fmla="*/ 1399681 h 1952296"/>
                <a:gd name="connsiteX148" fmla="*/ 3486647 w 4806563"/>
                <a:gd name="connsiteY148" fmla="*/ 1395705 h 1952296"/>
                <a:gd name="connsiteX149" fmla="*/ 3486647 w 4806563"/>
                <a:gd name="connsiteY149" fmla="*/ 1419559 h 1952296"/>
                <a:gd name="connsiteX150" fmla="*/ 3466769 w 4806563"/>
                <a:gd name="connsiteY150" fmla="*/ 1423534 h 1952296"/>
                <a:gd name="connsiteX151" fmla="*/ 3462793 w 4806563"/>
                <a:gd name="connsiteY151" fmla="*/ 1435461 h 1952296"/>
                <a:gd name="connsiteX152" fmla="*/ 3470744 w 4806563"/>
                <a:gd name="connsiteY152" fmla="*/ 1463291 h 1952296"/>
                <a:gd name="connsiteX153" fmla="*/ 3506525 w 4806563"/>
                <a:gd name="connsiteY153" fmla="*/ 1483169 h 1952296"/>
                <a:gd name="connsiteX154" fmla="*/ 3518452 w 4806563"/>
                <a:gd name="connsiteY154" fmla="*/ 1487145 h 1952296"/>
                <a:gd name="connsiteX155" fmla="*/ 3542306 w 4806563"/>
                <a:gd name="connsiteY155" fmla="*/ 1495096 h 1952296"/>
                <a:gd name="connsiteX156" fmla="*/ 3534355 w 4806563"/>
                <a:gd name="connsiteY156" fmla="*/ 1518950 h 1952296"/>
                <a:gd name="connsiteX157" fmla="*/ 3526403 w 4806563"/>
                <a:gd name="connsiteY157" fmla="*/ 1510999 h 1952296"/>
                <a:gd name="connsiteX158" fmla="*/ 3514476 w 4806563"/>
                <a:gd name="connsiteY158" fmla="*/ 1507023 h 1952296"/>
                <a:gd name="connsiteX159" fmla="*/ 3466769 w 4806563"/>
                <a:gd name="connsiteY159" fmla="*/ 1499072 h 1952296"/>
                <a:gd name="connsiteX160" fmla="*/ 3454842 w 4806563"/>
                <a:gd name="connsiteY160" fmla="*/ 1491121 h 1952296"/>
                <a:gd name="connsiteX161" fmla="*/ 3434963 w 4806563"/>
                <a:gd name="connsiteY161" fmla="*/ 1463291 h 1952296"/>
                <a:gd name="connsiteX162" fmla="*/ 3423036 w 4806563"/>
                <a:gd name="connsiteY162" fmla="*/ 1487145 h 1952296"/>
                <a:gd name="connsiteX163" fmla="*/ 3430988 w 4806563"/>
                <a:gd name="connsiteY163" fmla="*/ 1495096 h 1952296"/>
                <a:gd name="connsiteX164" fmla="*/ 3423036 w 4806563"/>
                <a:gd name="connsiteY164" fmla="*/ 1503048 h 1952296"/>
                <a:gd name="connsiteX165" fmla="*/ 3411110 w 4806563"/>
                <a:gd name="connsiteY165" fmla="*/ 1522926 h 1952296"/>
                <a:gd name="connsiteX166" fmla="*/ 3403158 w 4806563"/>
                <a:gd name="connsiteY166" fmla="*/ 1499072 h 1952296"/>
                <a:gd name="connsiteX167" fmla="*/ 3387256 w 4806563"/>
                <a:gd name="connsiteY167" fmla="*/ 1495096 h 1952296"/>
                <a:gd name="connsiteX168" fmla="*/ 3367377 w 4806563"/>
                <a:gd name="connsiteY168" fmla="*/ 1510999 h 1952296"/>
                <a:gd name="connsiteX169" fmla="*/ 3355450 w 4806563"/>
                <a:gd name="connsiteY169" fmla="*/ 1530877 h 1952296"/>
                <a:gd name="connsiteX170" fmla="*/ 3327621 w 4806563"/>
                <a:gd name="connsiteY170" fmla="*/ 1534853 h 1952296"/>
                <a:gd name="connsiteX171" fmla="*/ 3295816 w 4806563"/>
                <a:gd name="connsiteY171" fmla="*/ 1510999 h 1952296"/>
                <a:gd name="connsiteX172" fmla="*/ 3287864 w 4806563"/>
                <a:gd name="connsiteY172" fmla="*/ 1503048 h 1952296"/>
                <a:gd name="connsiteX173" fmla="*/ 3295816 w 4806563"/>
                <a:gd name="connsiteY173" fmla="*/ 1495096 h 1952296"/>
                <a:gd name="connsiteX174" fmla="*/ 3287864 w 4806563"/>
                <a:gd name="connsiteY174" fmla="*/ 1483169 h 1952296"/>
                <a:gd name="connsiteX175" fmla="*/ 3275937 w 4806563"/>
                <a:gd name="connsiteY175" fmla="*/ 1479194 h 1952296"/>
                <a:gd name="connsiteX176" fmla="*/ 3267986 w 4806563"/>
                <a:gd name="connsiteY176" fmla="*/ 1471242 h 1952296"/>
                <a:gd name="connsiteX177" fmla="*/ 3256059 w 4806563"/>
                <a:gd name="connsiteY177" fmla="*/ 1467267 h 1952296"/>
                <a:gd name="connsiteX178" fmla="*/ 3252083 w 4806563"/>
                <a:gd name="connsiteY178" fmla="*/ 1455340 h 1952296"/>
                <a:gd name="connsiteX179" fmla="*/ 3220278 w 4806563"/>
                <a:gd name="connsiteY179" fmla="*/ 1451364 h 1952296"/>
                <a:gd name="connsiteX180" fmla="*/ 3200400 w 4806563"/>
                <a:gd name="connsiteY180" fmla="*/ 1447388 h 1952296"/>
                <a:gd name="connsiteX181" fmla="*/ 3188473 w 4806563"/>
                <a:gd name="connsiteY181" fmla="*/ 1451364 h 1952296"/>
                <a:gd name="connsiteX182" fmla="*/ 3184497 w 4806563"/>
                <a:gd name="connsiteY182" fmla="*/ 1463291 h 1952296"/>
                <a:gd name="connsiteX183" fmla="*/ 3168595 w 4806563"/>
                <a:gd name="connsiteY183" fmla="*/ 1467267 h 1952296"/>
                <a:gd name="connsiteX184" fmla="*/ 3132814 w 4806563"/>
                <a:gd name="connsiteY184" fmla="*/ 1459315 h 1952296"/>
                <a:gd name="connsiteX185" fmla="*/ 3120887 w 4806563"/>
                <a:gd name="connsiteY185" fmla="*/ 1455340 h 1952296"/>
                <a:gd name="connsiteX186" fmla="*/ 3085106 w 4806563"/>
                <a:gd name="connsiteY186" fmla="*/ 1443413 h 1952296"/>
                <a:gd name="connsiteX187" fmla="*/ 3025471 w 4806563"/>
                <a:gd name="connsiteY187" fmla="*/ 1439437 h 1952296"/>
                <a:gd name="connsiteX188" fmla="*/ 3009569 w 4806563"/>
                <a:gd name="connsiteY188" fmla="*/ 1443413 h 1952296"/>
                <a:gd name="connsiteX189" fmla="*/ 2989690 w 4806563"/>
                <a:gd name="connsiteY189" fmla="*/ 1447388 h 1952296"/>
                <a:gd name="connsiteX190" fmla="*/ 2977763 w 4806563"/>
                <a:gd name="connsiteY190" fmla="*/ 1451364 h 1952296"/>
                <a:gd name="connsiteX191" fmla="*/ 2930056 w 4806563"/>
                <a:gd name="connsiteY191" fmla="*/ 1463291 h 1952296"/>
                <a:gd name="connsiteX192" fmla="*/ 2918129 w 4806563"/>
                <a:gd name="connsiteY192" fmla="*/ 1471242 h 1952296"/>
                <a:gd name="connsiteX193" fmla="*/ 2878372 w 4806563"/>
                <a:gd name="connsiteY193" fmla="*/ 1483169 h 1952296"/>
                <a:gd name="connsiteX194" fmla="*/ 2870421 w 4806563"/>
                <a:gd name="connsiteY194" fmla="*/ 1491121 h 1952296"/>
                <a:gd name="connsiteX195" fmla="*/ 2850543 w 4806563"/>
                <a:gd name="connsiteY195" fmla="*/ 1503048 h 1952296"/>
                <a:gd name="connsiteX196" fmla="*/ 2826689 w 4806563"/>
                <a:gd name="connsiteY196" fmla="*/ 1510999 h 1952296"/>
                <a:gd name="connsiteX197" fmla="*/ 2810786 w 4806563"/>
                <a:gd name="connsiteY197" fmla="*/ 1530877 h 1952296"/>
                <a:gd name="connsiteX198" fmla="*/ 2798859 w 4806563"/>
                <a:gd name="connsiteY198" fmla="*/ 1538828 h 1952296"/>
                <a:gd name="connsiteX199" fmla="*/ 2786932 w 4806563"/>
                <a:gd name="connsiteY199" fmla="*/ 1542804 h 1952296"/>
                <a:gd name="connsiteX200" fmla="*/ 2778981 w 4806563"/>
                <a:gd name="connsiteY200" fmla="*/ 1554731 h 1952296"/>
                <a:gd name="connsiteX201" fmla="*/ 2759103 w 4806563"/>
                <a:gd name="connsiteY201" fmla="*/ 1570634 h 1952296"/>
                <a:gd name="connsiteX202" fmla="*/ 2747176 w 4806563"/>
                <a:gd name="connsiteY202" fmla="*/ 1578585 h 1952296"/>
                <a:gd name="connsiteX203" fmla="*/ 2731273 w 4806563"/>
                <a:gd name="connsiteY203" fmla="*/ 1598463 h 1952296"/>
                <a:gd name="connsiteX204" fmla="*/ 2727297 w 4806563"/>
                <a:gd name="connsiteY204" fmla="*/ 1610390 h 1952296"/>
                <a:gd name="connsiteX205" fmla="*/ 2699468 w 4806563"/>
                <a:gd name="connsiteY205" fmla="*/ 1614366 h 1952296"/>
                <a:gd name="connsiteX206" fmla="*/ 2683565 w 4806563"/>
                <a:gd name="connsiteY206" fmla="*/ 1618341 h 1952296"/>
                <a:gd name="connsiteX207" fmla="*/ 2651760 w 4806563"/>
                <a:gd name="connsiteY207" fmla="*/ 1622317 h 1952296"/>
                <a:gd name="connsiteX208" fmla="*/ 2639833 w 4806563"/>
                <a:gd name="connsiteY208" fmla="*/ 1630268 h 1952296"/>
                <a:gd name="connsiteX209" fmla="*/ 2623930 w 4806563"/>
                <a:gd name="connsiteY209" fmla="*/ 1638220 h 1952296"/>
                <a:gd name="connsiteX210" fmla="*/ 2588150 w 4806563"/>
                <a:gd name="connsiteY210" fmla="*/ 1658098 h 1952296"/>
                <a:gd name="connsiteX211" fmla="*/ 2564296 w 4806563"/>
                <a:gd name="connsiteY211" fmla="*/ 1689903 h 1952296"/>
                <a:gd name="connsiteX212" fmla="*/ 2544417 w 4806563"/>
                <a:gd name="connsiteY212" fmla="*/ 1701830 h 1952296"/>
                <a:gd name="connsiteX213" fmla="*/ 2552369 w 4806563"/>
                <a:gd name="connsiteY213" fmla="*/ 1725684 h 1952296"/>
                <a:gd name="connsiteX214" fmla="*/ 2548393 w 4806563"/>
                <a:gd name="connsiteY214" fmla="*/ 1757489 h 1952296"/>
                <a:gd name="connsiteX215" fmla="*/ 2544417 w 4806563"/>
                <a:gd name="connsiteY215" fmla="*/ 1769416 h 1952296"/>
                <a:gd name="connsiteX216" fmla="*/ 2532490 w 4806563"/>
                <a:gd name="connsiteY216" fmla="*/ 1813148 h 1952296"/>
                <a:gd name="connsiteX217" fmla="*/ 2528515 w 4806563"/>
                <a:gd name="connsiteY217" fmla="*/ 1837002 h 1952296"/>
                <a:gd name="connsiteX218" fmla="*/ 2532490 w 4806563"/>
                <a:gd name="connsiteY218" fmla="*/ 1848929 h 1952296"/>
                <a:gd name="connsiteX219" fmla="*/ 2536466 w 4806563"/>
                <a:gd name="connsiteY219" fmla="*/ 1904588 h 1952296"/>
                <a:gd name="connsiteX220" fmla="*/ 2544417 w 4806563"/>
                <a:gd name="connsiteY220" fmla="*/ 1916515 h 1952296"/>
                <a:gd name="connsiteX221" fmla="*/ 2552369 w 4806563"/>
                <a:gd name="connsiteY221" fmla="*/ 1948321 h 1952296"/>
                <a:gd name="connsiteX222" fmla="*/ 2508636 w 4806563"/>
                <a:gd name="connsiteY222" fmla="*/ 1944345 h 1952296"/>
                <a:gd name="connsiteX223" fmla="*/ 2452977 w 4806563"/>
                <a:gd name="connsiteY223" fmla="*/ 1932418 h 1952296"/>
                <a:gd name="connsiteX224" fmla="*/ 2433099 w 4806563"/>
                <a:gd name="connsiteY224" fmla="*/ 1928442 h 1952296"/>
                <a:gd name="connsiteX225" fmla="*/ 2405270 w 4806563"/>
                <a:gd name="connsiteY225" fmla="*/ 1920491 h 1952296"/>
                <a:gd name="connsiteX226" fmla="*/ 2381416 w 4806563"/>
                <a:gd name="connsiteY226" fmla="*/ 1904588 h 1952296"/>
                <a:gd name="connsiteX227" fmla="*/ 2357562 w 4806563"/>
                <a:gd name="connsiteY227" fmla="*/ 1900613 h 1952296"/>
                <a:gd name="connsiteX228" fmla="*/ 2345635 w 4806563"/>
                <a:gd name="connsiteY228" fmla="*/ 1896637 h 1952296"/>
                <a:gd name="connsiteX229" fmla="*/ 2341659 w 4806563"/>
                <a:gd name="connsiteY229" fmla="*/ 1884710 h 1952296"/>
                <a:gd name="connsiteX230" fmla="*/ 2333708 w 4806563"/>
                <a:gd name="connsiteY230" fmla="*/ 1872783 h 1952296"/>
                <a:gd name="connsiteX231" fmla="*/ 2325756 w 4806563"/>
                <a:gd name="connsiteY231" fmla="*/ 1833027 h 1952296"/>
                <a:gd name="connsiteX232" fmla="*/ 2313830 w 4806563"/>
                <a:gd name="connsiteY232" fmla="*/ 1773392 h 1952296"/>
                <a:gd name="connsiteX233" fmla="*/ 2301903 w 4806563"/>
                <a:gd name="connsiteY233" fmla="*/ 1749538 h 1952296"/>
                <a:gd name="connsiteX234" fmla="*/ 2266122 w 4806563"/>
                <a:gd name="connsiteY234" fmla="*/ 1733635 h 1952296"/>
                <a:gd name="connsiteX235" fmla="*/ 2250219 w 4806563"/>
                <a:gd name="connsiteY235" fmla="*/ 1701830 h 1952296"/>
                <a:gd name="connsiteX236" fmla="*/ 2242268 w 4806563"/>
                <a:gd name="connsiteY236" fmla="*/ 1670025 h 1952296"/>
                <a:gd name="connsiteX237" fmla="*/ 2226365 w 4806563"/>
                <a:gd name="connsiteY237" fmla="*/ 1654122 h 1952296"/>
                <a:gd name="connsiteX238" fmla="*/ 2218414 w 4806563"/>
                <a:gd name="connsiteY238" fmla="*/ 1626293 h 1952296"/>
                <a:gd name="connsiteX239" fmla="*/ 2214438 w 4806563"/>
                <a:gd name="connsiteY239" fmla="*/ 1614366 h 1952296"/>
                <a:gd name="connsiteX240" fmla="*/ 2202511 w 4806563"/>
                <a:gd name="connsiteY240" fmla="*/ 1578585 h 1952296"/>
                <a:gd name="connsiteX241" fmla="*/ 2198536 w 4806563"/>
                <a:gd name="connsiteY241" fmla="*/ 1562682 h 1952296"/>
                <a:gd name="connsiteX242" fmla="*/ 2190584 w 4806563"/>
                <a:gd name="connsiteY242" fmla="*/ 1550755 h 1952296"/>
                <a:gd name="connsiteX243" fmla="*/ 2186609 w 4806563"/>
                <a:gd name="connsiteY243" fmla="*/ 1538828 h 1952296"/>
                <a:gd name="connsiteX244" fmla="*/ 2178657 w 4806563"/>
                <a:gd name="connsiteY244" fmla="*/ 1530877 h 1952296"/>
                <a:gd name="connsiteX245" fmla="*/ 2166730 w 4806563"/>
                <a:gd name="connsiteY245" fmla="*/ 1491121 h 1952296"/>
                <a:gd name="connsiteX246" fmla="*/ 2154803 w 4806563"/>
                <a:gd name="connsiteY246" fmla="*/ 1487145 h 1952296"/>
                <a:gd name="connsiteX247" fmla="*/ 2146852 w 4806563"/>
                <a:gd name="connsiteY247" fmla="*/ 1475218 h 1952296"/>
                <a:gd name="connsiteX248" fmla="*/ 2119023 w 4806563"/>
                <a:gd name="connsiteY248" fmla="*/ 1443413 h 1952296"/>
                <a:gd name="connsiteX249" fmla="*/ 2095169 w 4806563"/>
                <a:gd name="connsiteY249" fmla="*/ 1435461 h 1952296"/>
                <a:gd name="connsiteX250" fmla="*/ 2035534 w 4806563"/>
                <a:gd name="connsiteY250" fmla="*/ 1431486 h 1952296"/>
                <a:gd name="connsiteX251" fmla="*/ 2023607 w 4806563"/>
                <a:gd name="connsiteY251" fmla="*/ 1427510 h 1952296"/>
                <a:gd name="connsiteX252" fmla="*/ 2011680 w 4806563"/>
                <a:gd name="connsiteY252" fmla="*/ 1423534 h 1952296"/>
                <a:gd name="connsiteX253" fmla="*/ 1963972 w 4806563"/>
                <a:gd name="connsiteY253" fmla="*/ 1411608 h 1952296"/>
                <a:gd name="connsiteX254" fmla="*/ 1940118 w 4806563"/>
                <a:gd name="connsiteY254" fmla="*/ 1427510 h 1952296"/>
                <a:gd name="connsiteX255" fmla="*/ 1924216 w 4806563"/>
                <a:gd name="connsiteY255" fmla="*/ 1463291 h 1952296"/>
                <a:gd name="connsiteX256" fmla="*/ 1912289 w 4806563"/>
                <a:gd name="connsiteY256" fmla="*/ 1467267 h 1952296"/>
                <a:gd name="connsiteX257" fmla="*/ 1908313 w 4806563"/>
                <a:gd name="connsiteY257" fmla="*/ 1479194 h 1952296"/>
                <a:gd name="connsiteX258" fmla="*/ 1896386 w 4806563"/>
                <a:gd name="connsiteY258" fmla="*/ 1510999 h 1952296"/>
                <a:gd name="connsiteX259" fmla="*/ 1876508 w 4806563"/>
                <a:gd name="connsiteY259" fmla="*/ 1514974 h 1952296"/>
                <a:gd name="connsiteX260" fmla="*/ 1852654 w 4806563"/>
                <a:gd name="connsiteY260" fmla="*/ 1507023 h 1952296"/>
                <a:gd name="connsiteX261" fmla="*/ 1832776 w 4806563"/>
                <a:gd name="connsiteY261" fmla="*/ 1503048 h 1952296"/>
                <a:gd name="connsiteX262" fmla="*/ 1808922 w 4806563"/>
                <a:gd name="connsiteY262" fmla="*/ 1491121 h 1952296"/>
                <a:gd name="connsiteX263" fmla="*/ 1796995 w 4806563"/>
                <a:gd name="connsiteY263" fmla="*/ 1487145 h 1952296"/>
                <a:gd name="connsiteX264" fmla="*/ 1785068 w 4806563"/>
                <a:gd name="connsiteY264" fmla="*/ 1479194 h 1952296"/>
                <a:gd name="connsiteX265" fmla="*/ 1773141 w 4806563"/>
                <a:gd name="connsiteY265" fmla="*/ 1475218 h 1952296"/>
                <a:gd name="connsiteX266" fmla="*/ 1761214 w 4806563"/>
                <a:gd name="connsiteY266" fmla="*/ 1463291 h 1952296"/>
                <a:gd name="connsiteX267" fmla="*/ 1741336 w 4806563"/>
                <a:gd name="connsiteY267" fmla="*/ 1443413 h 1952296"/>
                <a:gd name="connsiteX268" fmla="*/ 1733384 w 4806563"/>
                <a:gd name="connsiteY268" fmla="*/ 1419559 h 1952296"/>
                <a:gd name="connsiteX269" fmla="*/ 1725433 w 4806563"/>
                <a:gd name="connsiteY269" fmla="*/ 1407632 h 1952296"/>
                <a:gd name="connsiteX270" fmla="*/ 1721457 w 4806563"/>
                <a:gd name="connsiteY270" fmla="*/ 1363900 h 1952296"/>
                <a:gd name="connsiteX271" fmla="*/ 1717482 w 4806563"/>
                <a:gd name="connsiteY271" fmla="*/ 1351973 h 1952296"/>
                <a:gd name="connsiteX272" fmla="*/ 1709530 w 4806563"/>
                <a:gd name="connsiteY272" fmla="*/ 1328119 h 1952296"/>
                <a:gd name="connsiteX273" fmla="*/ 1693628 w 4806563"/>
                <a:gd name="connsiteY273" fmla="*/ 1304265 h 1952296"/>
                <a:gd name="connsiteX274" fmla="*/ 1689652 w 4806563"/>
                <a:gd name="connsiteY274" fmla="*/ 1292338 h 1952296"/>
                <a:gd name="connsiteX275" fmla="*/ 1677725 w 4806563"/>
                <a:gd name="connsiteY275" fmla="*/ 1284387 h 1952296"/>
                <a:gd name="connsiteX276" fmla="*/ 1669774 w 4806563"/>
                <a:gd name="connsiteY276" fmla="*/ 1276435 h 1952296"/>
                <a:gd name="connsiteX277" fmla="*/ 1657847 w 4806563"/>
                <a:gd name="connsiteY277" fmla="*/ 1272460 h 1952296"/>
                <a:gd name="connsiteX278" fmla="*/ 1645920 w 4806563"/>
                <a:gd name="connsiteY278" fmla="*/ 1252581 h 1952296"/>
                <a:gd name="connsiteX279" fmla="*/ 1622066 w 4806563"/>
                <a:gd name="connsiteY279" fmla="*/ 1236679 h 1952296"/>
                <a:gd name="connsiteX280" fmla="*/ 1614115 w 4806563"/>
                <a:gd name="connsiteY280" fmla="*/ 1224752 h 1952296"/>
                <a:gd name="connsiteX281" fmla="*/ 1598212 w 4806563"/>
                <a:gd name="connsiteY281" fmla="*/ 1192947 h 1952296"/>
                <a:gd name="connsiteX282" fmla="*/ 1578334 w 4806563"/>
                <a:gd name="connsiteY282" fmla="*/ 1173068 h 1952296"/>
                <a:gd name="connsiteX283" fmla="*/ 1566407 w 4806563"/>
                <a:gd name="connsiteY283" fmla="*/ 1169093 h 1952296"/>
                <a:gd name="connsiteX284" fmla="*/ 1554480 w 4806563"/>
                <a:gd name="connsiteY284" fmla="*/ 1149214 h 1952296"/>
                <a:gd name="connsiteX285" fmla="*/ 1538577 w 4806563"/>
                <a:gd name="connsiteY285" fmla="*/ 1117409 h 1952296"/>
                <a:gd name="connsiteX286" fmla="*/ 1339795 w 4806563"/>
                <a:gd name="connsiteY286" fmla="*/ 1101507 h 1952296"/>
                <a:gd name="connsiteX287" fmla="*/ 1339795 w 4806563"/>
                <a:gd name="connsiteY287" fmla="*/ 1165117 h 1952296"/>
                <a:gd name="connsiteX288" fmla="*/ 1037645 w 4806563"/>
                <a:gd name="connsiteY288" fmla="*/ 1129336 h 1952296"/>
                <a:gd name="connsiteX289" fmla="*/ 644056 w 4806563"/>
                <a:gd name="connsiteY289" fmla="*/ 890797 h 1952296"/>
                <a:gd name="connsiteX290" fmla="*/ 659958 w 4806563"/>
                <a:gd name="connsiteY290" fmla="*/ 870919 h 1952296"/>
                <a:gd name="connsiteX291" fmla="*/ 397565 w 4806563"/>
                <a:gd name="connsiteY291" fmla="*/ 835138 h 1952296"/>
                <a:gd name="connsiteX292" fmla="*/ 401541 w 4806563"/>
                <a:gd name="connsiteY292" fmla="*/ 823211 h 1952296"/>
                <a:gd name="connsiteX293" fmla="*/ 405516 w 4806563"/>
                <a:gd name="connsiteY293" fmla="*/ 803333 h 1952296"/>
                <a:gd name="connsiteX294" fmla="*/ 401541 w 4806563"/>
                <a:gd name="connsiteY294" fmla="*/ 787430 h 1952296"/>
                <a:gd name="connsiteX295" fmla="*/ 397565 w 4806563"/>
                <a:gd name="connsiteY295" fmla="*/ 755625 h 1952296"/>
                <a:gd name="connsiteX296" fmla="*/ 389614 w 4806563"/>
                <a:gd name="connsiteY296" fmla="*/ 731771 h 1952296"/>
                <a:gd name="connsiteX297" fmla="*/ 381663 w 4806563"/>
                <a:gd name="connsiteY297" fmla="*/ 719844 h 1952296"/>
                <a:gd name="connsiteX298" fmla="*/ 353833 w 4806563"/>
                <a:gd name="connsiteY298" fmla="*/ 688039 h 1952296"/>
                <a:gd name="connsiteX299" fmla="*/ 341906 w 4806563"/>
                <a:gd name="connsiteY299" fmla="*/ 684063 h 1952296"/>
                <a:gd name="connsiteX300" fmla="*/ 329979 w 4806563"/>
                <a:gd name="connsiteY300" fmla="*/ 692014 h 1952296"/>
                <a:gd name="connsiteX301" fmla="*/ 294198 w 4806563"/>
                <a:gd name="connsiteY301" fmla="*/ 688039 h 1952296"/>
                <a:gd name="connsiteX302" fmla="*/ 302150 w 4806563"/>
                <a:gd name="connsiteY302" fmla="*/ 680088 h 1952296"/>
                <a:gd name="connsiteX303" fmla="*/ 290223 w 4806563"/>
                <a:gd name="connsiteY303" fmla="*/ 656234 h 1952296"/>
                <a:gd name="connsiteX304" fmla="*/ 250466 w 4806563"/>
                <a:gd name="connsiteY304" fmla="*/ 644307 h 1952296"/>
                <a:gd name="connsiteX305" fmla="*/ 234563 w 4806563"/>
                <a:gd name="connsiteY305" fmla="*/ 628404 h 1952296"/>
                <a:gd name="connsiteX306" fmla="*/ 222636 w 4806563"/>
                <a:gd name="connsiteY306" fmla="*/ 604550 h 1952296"/>
                <a:gd name="connsiteX307" fmla="*/ 202758 w 4806563"/>
                <a:gd name="connsiteY307" fmla="*/ 572745 h 1952296"/>
                <a:gd name="connsiteX308" fmla="*/ 174929 w 4806563"/>
                <a:gd name="connsiteY308" fmla="*/ 564794 h 1952296"/>
                <a:gd name="connsiteX309" fmla="*/ 143123 w 4806563"/>
                <a:gd name="connsiteY309" fmla="*/ 556842 h 1952296"/>
                <a:gd name="connsiteX310" fmla="*/ 119270 w 4806563"/>
                <a:gd name="connsiteY310" fmla="*/ 548891 h 1952296"/>
                <a:gd name="connsiteX311" fmla="*/ 107343 w 4806563"/>
                <a:gd name="connsiteY311" fmla="*/ 540940 h 1952296"/>
                <a:gd name="connsiteX312" fmla="*/ 95416 w 4806563"/>
                <a:gd name="connsiteY312" fmla="*/ 536964 h 1952296"/>
                <a:gd name="connsiteX313" fmla="*/ 91440 w 4806563"/>
                <a:gd name="connsiteY313" fmla="*/ 501183 h 1952296"/>
                <a:gd name="connsiteX314" fmla="*/ 95416 w 4806563"/>
                <a:gd name="connsiteY314" fmla="*/ 489256 h 1952296"/>
                <a:gd name="connsiteX315" fmla="*/ 99391 w 4806563"/>
                <a:gd name="connsiteY315" fmla="*/ 469378 h 1952296"/>
                <a:gd name="connsiteX316" fmla="*/ 103367 w 4806563"/>
                <a:gd name="connsiteY316" fmla="*/ 453475 h 1952296"/>
                <a:gd name="connsiteX317" fmla="*/ 95416 w 4806563"/>
                <a:gd name="connsiteY317" fmla="*/ 429621 h 1952296"/>
                <a:gd name="connsiteX318" fmla="*/ 79513 w 4806563"/>
                <a:gd name="connsiteY318" fmla="*/ 397816 h 1952296"/>
                <a:gd name="connsiteX319" fmla="*/ 67586 w 4806563"/>
                <a:gd name="connsiteY319" fmla="*/ 389865 h 1952296"/>
                <a:gd name="connsiteX320" fmla="*/ 59635 w 4806563"/>
                <a:gd name="connsiteY320" fmla="*/ 362035 h 1952296"/>
                <a:gd name="connsiteX321" fmla="*/ 51683 w 4806563"/>
                <a:gd name="connsiteY321" fmla="*/ 354084 h 1952296"/>
                <a:gd name="connsiteX322" fmla="*/ 43732 w 4806563"/>
                <a:gd name="connsiteY322" fmla="*/ 310352 h 1952296"/>
                <a:gd name="connsiteX323" fmla="*/ 39756 w 4806563"/>
                <a:gd name="connsiteY323" fmla="*/ 282522 h 1952296"/>
                <a:gd name="connsiteX324" fmla="*/ 27830 w 4806563"/>
                <a:gd name="connsiteY324" fmla="*/ 274571 h 1952296"/>
                <a:gd name="connsiteX325" fmla="*/ 23854 w 4806563"/>
                <a:gd name="connsiteY325" fmla="*/ 262644 h 1952296"/>
                <a:gd name="connsiteX326" fmla="*/ 19878 w 4806563"/>
                <a:gd name="connsiteY326" fmla="*/ 238790 h 1952296"/>
                <a:gd name="connsiteX327" fmla="*/ 23854 w 4806563"/>
                <a:gd name="connsiteY327" fmla="*/ 226863 h 1952296"/>
                <a:gd name="connsiteX328" fmla="*/ 27830 w 4806563"/>
                <a:gd name="connsiteY328" fmla="*/ 210961 h 1952296"/>
                <a:gd name="connsiteX329" fmla="*/ 39756 w 4806563"/>
                <a:gd name="connsiteY329" fmla="*/ 187107 h 1952296"/>
                <a:gd name="connsiteX330" fmla="*/ 31805 w 4806563"/>
                <a:gd name="connsiteY330" fmla="*/ 175180 h 1952296"/>
                <a:gd name="connsiteX331" fmla="*/ 19878 w 4806563"/>
                <a:gd name="connsiteY331" fmla="*/ 167228 h 1952296"/>
                <a:gd name="connsiteX332" fmla="*/ 11927 w 4806563"/>
                <a:gd name="connsiteY332" fmla="*/ 143374 h 1952296"/>
                <a:gd name="connsiteX333" fmla="*/ 0 w 4806563"/>
                <a:gd name="connsiteY333" fmla="*/ 111569 h 1952296"/>
                <a:gd name="connsiteX334" fmla="*/ 11927 w 4806563"/>
                <a:gd name="connsiteY334" fmla="*/ 95667 h 1952296"/>
                <a:gd name="connsiteX335" fmla="*/ 35781 w 4806563"/>
                <a:gd name="connsiteY335" fmla="*/ 71813 h 1952296"/>
                <a:gd name="connsiteX336" fmla="*/ 47708 w 4806563"/>
                <a:gd name="connsiteY336" fmla="*/ 67837 h 1952296"/>
                <a:gd name="connsiteX337" fmla="*/ 87464 w 4806563"/>
                <a:gd name="connsiteY337" fmla="*/ 43983 h 1952296"/>
                <a:gd name="connsiteX338" fmla="*/ 111318 w 4806563"/>
                <a:gd name="connsiteY338" fmla="*/ 36032 h 1952296"/>
                <a:gd name="connsiteX339" fmla="*/ 127221 w 4806563"/>
                <a:gd name="connsiteY339" fmla="*/ 32056 h 1952296"/>
                <a:gd name="connsiteX340" fmla="*/ 139148 w 4806563"/>
                <a:gd name="connsiteY340" fmla="*/ 28081 h 1952296"/>
                <a:gd name="connsiteX341" fmla="*/ 159026 w 4806563"/>
                <a:gd name="connsiteY341" fmla="*/ 24105 h 1952296"/>
                <a:gd name="connsiteX342" fmla="*/ 167535 w 4806563"/>
                <a:gd name="connsiteY342" fmla="*/ 19851 h 1952296"/>
                <a:gd name="connsiteX0" fmla="*/ 167535 w 4806563"/>
                <a:gd name="connsiteY0" fmla="*/ 19851 h 1952296"/>
                <a:gd name="connsiteX1" fmla="*/ 518800 w 4806563"/>
                <a:gd name="connsiteY1" fmla="*/ 13057 h 1952296"/>
                <a:gd name="connsiteX2" fmla="*/ 1625774 w 4806563"/>
                <a:gd name="connsiteY2" fmla="*/ 447069 h 1952296"/>
                <a:gd name="connsiteX3" fmla="*/ 2124537 w 4806563"/>
                <a:gd name="connsiteY3" fmla="*/ 411947 h 1952296"/>
                <a:gd name="connsiteX4" fmla="*/ 2361112 w 4806563"/>
                <a:gd name="connsiteY4" fmla="*/ 821254 h 1952296"/>
                <a:gd name="connsiteX5" fmla="*/ 3420274 w 4806563"/>
                <a:gd name="connsiteY5" fmla="*/ 705337 h 1952296"/>
                <a:gd name="connsiteX6" fmla="*/ 4047214 w 4806563"/>
                <a:gd name="connsiteY6" fmla="*/ 624428 h 1952296"/>
                <a:gd name="connsiteX7" fmla="*/ 4806563 w 4806563"/>
                <a:gd name="connsiteY7" fmla="*/ 572745 h 1952296"/>
                <a:gd name="connsiteX8" fmla="*/ 4802588 w 4806563"/>
                <a:gd name="connsiteY8" fmla="*/ 584672 h 1952296"/>
                <a:gd name="connsiteX9" fmla="*/ 4794636 w 4806563"/>
                <a:gd name="connsiteY9" fmla="*/ 592623 h 1952296"/>
                <a:gd name="connsiteX10" fmla="*/ 4770783 w 4806563"/>
                <a:gd name="connsiteY10" fmla="*/ 600574 h 1952296"/>
                <a:gd name="connsiteX11" fmla="*/ 4762831 w 4806563"/>
                <a:gd name="connsiteY11" fmla="*/ 608526 h 1952296"/>
                <a:gd name="connsiteX12" fmla="*/ 4742953 w 4806563"/>
                <a:gd name="connsiteY12" fmla="*/ 620453 h 1952296"/>
                <a:gd name="connsiteX13" fmla="*/ 4731026 w 4806563"/>
                <a:gd name="connsiteY13" fmla="*/ 624428 h 1952296"/>
                <a:gd name="connsiteX14" fmla="*/ 4723075 w 4806563"/>
                <a:gd name="connsiteY14" fmla="*/ 636355 h 1952296"/>
                <a:gd name="connsiteX15" fmla="*/ 4711148 w 4806563"/>
                <a:gd name="connsiteY15" fmla="*/ 648282 h 1952296"/>
                <a:gd name="connsiteX16" fmla="*/ 4691270 w 4806563"/>
                <a:gd name="connsiteY16" fmla="*/ 668161 h 1952296"/>
                <a:gd name="connsiteX17" fmla="*/ 4683318 w 4806563"/>
                <a:gd name="connsiteY17" fmla="*/ 692014 h 1952296"/>
                <a:gd name="connsiteX18" fmla="*/ 4667416 w 4806563"/>
                <a:gd name="connsiteY18" fmla="*/ 711893 h 1952296"/>
                <a:gd name="connsiteX19" fmla="*/ 4663440 w 4806563"/>
                <a:gd name="connsiteY19" fmla="*/ 723820 h 1952296"/>
                <a:gd name="connsiteX20" fmla="*/ 4611756 w 4806563"/>
                <a:gd name="connsiteY20" fmla="*/ 731771 h 1952296"/>
                <a:gd name="connsiteX21" fmla="*/ 4583927 w 4806563"/>
                <a:gd name="connsiteY21" fmla="*/ 743698 h 1952296"/>
                <a:gd name="connsiteX22" fmla="*/ 4575976 w 4806563"/>
                <a:gd name="connsiteY22" fmla="*/ 755625 h 1952296"/>
                <a:gd name="connsiteX23" fmla="*/ 4564049 w 4806563"/>
                <a:gd name="connsiteY23" fmla="*/ 795381 h 1952296"/>
                <a:gd name="connsiteX24" fmla="*/ 4552122 w 4806563"/>
                <a:gd name="connsiteY24" fmla="*/ 823211 h 1952296"/>
                <a:gd name="connsiteX25" fmla="*/ 4544170 w 4806563"/>
                <a:gd name="connsiteY25" fmla="*/ 831162 h 1952296"/>
                <a:gd name="connsiteX26" fmla="*/ 4528268 w 4806563"/>
                <a:gd name="connsiteY26" fmla="*/ 855016 h 1952296"/>
                <a:gd name="connsiteX27" fmla="*/ 4516341 w 4806563"/>
                <a:gd name="connsiteY27" fmla="*/ 858992 h 1952296"/>
                <a:gd name="connsiteX28" fmla="*/ 4508390 w 4806563"/>
                <a:gd name="connsiteY28" fmla="*/ 870919 h 1952296"/>
                <a:gd name="connsiteX29" fmla="*/ 4488511 w 4806563"/>
                <a:gd name="connsiteY29" fmla="*/ 886821 h 1952296"/>
                <a:gd name="connsiteX30" fmla="*/ 4480560 w 4806563"/>
                <a:gd name="connsiteY30" fmla="*/ 898748 h 1952296"/>
                <a:gd name="connsiteX31" fmla="*/ 4460682 w 4806563"/>
                <a:gd name="connsiteY31" fmla="*/ 914651 h 1952296"/>
                <a:gd name="connsiteX32" fmla="*/ 4436828 w 4806563"/>
                <a:gd name="connsiteY32" fmla="*/ 946456 h 1952296"/>
                <a:gd name="connsiteX33" fmla="*/ 4412974 w 4806563"/>
                <a:gd name="connsiteY33" fmla="*/ 954408 h 1952296"/>
                <a:gd name="connsiteX34" fmla="*/ 4401047 w 4806563"/>
                <a:gd name="connsiteY34" fmla="*/ 978261 h 1952296"/>
                <a:gd name="connsiteX35" fmla="*/ 4393096 w 4806563"/>
                <a:gd name="connsiteY35" fmla="*/ 990188 h 1952296"/>
                <a:gd name="connsiteX36" fmla="*/ 4385144 w 4806563"/>
                <a:gd name="connsiteY36" fmla="*/ 998140 h 1952296"/>
                <a:gd name="connsiteX37" fmla="*/ 4381169 w 4806563"/>
                <a:gd name="connsiteY37" fmla="*/ 1010067 h 1952296"/>
                <a:gd name="connsiteX38" fmla="*/ 4373217 w 4806563"/>
                <a:gd name="connsiteY38" fmla="*/ 1021994 h 1952296"/>
                <a:gd name="connsiteX39" fmla="*/ 4369242 w 4806563"/>
                <a:gd name="connsiteY39" fmla="*/ 1033921 h 1952296"/>
                <a:gd name="connsiteX40" fmla="*/ 4361290 w 4806563"/>
                <a:gd name="connsiteY40" fmla="*/ 1057774 h 1952296"/>
                <a:gd name="connsiteX41" fmla="*/ 4349363 w 4806563"/>
                <a:gd name="connsiteY41" fmla="*/ 1161141 h 1952296"/>
                <a:gd name="connsiteX42" fmla="*/ 4357315 w 4806563"/>
                <a:gd name="connsiteY42" fmla="*/ 1216801 h 1952296"/>
                <a:gd name="connsiteX43" fmla="*/ 4361290 w 4806563"/>
                <a:gd name="connsiteY43" fmla="*/ 1236679 h 1952296"/>
                <a:gd name="connsiteX44" fmla="*/ 4373217 w 4806563"/>
                <a:gd name="connsiteY44" fmla="*/ 1264508 h 1952296"/>
                <a:gd name="connsiteX45" fmla="*/ 4377193 w 4806563"/>
                <a:gd name="connsiteY45" fmla="*/ 1276435 h 1952296"/>
                <a:gd name="connsiteX46" fmla="*/ 4389120 w 4806563"/>
                <a:gd name="connsiteY46" fmla="*/ 1312216 h 1952296"/>
                <a:gd name="connsiteX47" fmla="*/ 4401047 w 4806563"/>
                <a:gd name="connsiteY47" fmla="*/ 1332094 h 1952296"/>
                <a:gd name="connsiteX48" fmla="*/ 4412974 w 4806563"/>
                <a:gd name="connsiteY48" fmla="*/ 1355948 h 1952296"/>
                <a:gd name="connsiteX49" fmla="*/ 4428876 w 4806563"/>
                <a:gd name="connsiteY49" fmla="*/ 1379802 h 1952296"/>
                <a:gd name="connsiteX50" fmla="*/ 4432852 w 4806563"/>
                <a:gd name="connsiteY50" fmla="*/ 1391729 h 1952296"/>
                <a:gd name="connsiteX51" fmla="*/ 4456706 w 4806563"/>
                <a:gd name="connsiteY51" fmla="*/ 1415583 h 1952296"/>
                <a:gd name="connsiteX52" fmla="*/ 4464657 w 4806563"/>
                <a:gd name="connsiteY52" fmla="*/ 1427510 h 1952296"/>
                <a:gd name="connsiteX53" fmla="*/ 4484536 w 4806563"/>
                <a:gd name="connsiteY53" fmla="*/ 1447388 h 1952296"/>
                <a:gd name="connsiteX54" fmla="*/ 4492487 w 4806563"/>
                <a:gd name="connsiteY54" fmla="*/ 1459315 h 1952296"/>
                <a:gd name="connsiteX55" fmla="*/ 4512365 w 4806563"/>
                <a:gd name="connsiteY55" fmla="*/ 1475218 h 1952296"/>
                <a:gd name="connsiteX56" fmla="*/ 4508390 w 4806563"/>
                <a:gd name="connsiteY56" fmla="*/ 1487145 h 1952296"/>
                <a:gd name="connsiteX57" fmla="*/ 4512365 w 4806563"/>
                <a:gd name="connsiteY57" fmla="*/ 1530877 h 1952296"/>
                <a:gd name="connsiteX58" fmla="*/ 4532243 w 4806563"/>
                <a:gd name="connsiteY58" fmla="*/ 1546780 h 1952296"/>
                <a:gd name="connsiteX59" fmla="*/ 4544170 w 4806563"/>
                <a:gd name="connsiteY59" fmla="*/ 1554731 h 1952296"/>
                <a:gd name="connsiteX60" fmla="*/ 4548146 w 4806563"/>
                <a:gd name="connsiteY60" fmla="*/ 1566658 h 1952296"/>
                <a:gd name="connsiteX61" fmla="*/ 4560073 w 4806563"/>
                <a:gd name="connsiteY61" fmla="*/ 1574609 h 1952296"/>
                <a:gd name="connsiteX62" fmla="*/ 4583927 w 4806563"/>
                <a:gd name="connsiteY62" fmla="*/ 1602439 h 1952296"/>
                <a:gd name="connsiteX63" fmla="*/ 4591878 w 4806563"/>
                <a:gd name="connsiteY63" fmla="*/ 1630268 h 1952296"/>
                <a:gd name="connsiteX64" fmla="*/ 4611756 w 4806563"/>
                <a:gd name="connsiteY64" fmla="*/ 1650147 h 1952296"/>
                <a:gd name="connsiteX65" fmla="*/ 4615732 w 4806563"/>
                <a:gd name="connsiteY65" fmla="*/ 1709781 h 1952296"/>
                <a:gd name="connsiteX66" fmla="*/ 4611756 w 4806563"/>
                <a:gd name="connsiteY66" fmla="*/ 1777368 h 1952296"/>
                <a:gd name="connsiteX67" fmla="*/ 4611756 w 4806563"/>
                <a:gd name="connsiteY67" fmla="*/ 1825075 h 1952296"/>
                <a:gd name="connsiteX68" fmla="*/ 4599830 w 4806563"/>
                <a:gd name="connsiteY68" fmla="*/ 1876759 h 1952296"/>
                <a:gd name="connsiteX69" fmla="*/ 4595854 w 4806563"/>
                <a:gd name="connsiteY69" fmla="*/ 1900613 h 1952296"/>
                <a:gd name="connsiteX70" fmla="*/ 4583927 w 4806563"/>
                <a:gd name="connsiteY70" fmla="*/ 1904588 h 1952296"/>
                <a:gd name="connsiteX71" fmla="*/ 4564049 w 4806563"/>
                <a:gd name="connsiteY71" fmla="*/ 1920491 h 1952296"/>
                <a:gd name="connsiteX72" fmla="*/ 4536219 w 4806563"/>
                <a:gd name="connsiteY72" fmla="*/ 1924467 h 1952296"/>
                <a:gd name="connsiteX73" fmla="*/ 4524292 w 4806563"/>
                <a:gd name="connsiteY73" fmla="*/ 1920491 h 1952296"/>
                <a:gd name="connsiteX74" fmla="*/ 4520316 w 4806563"/>
                <a:gd name="connsiteY74" fmla="*/ 1908564 h 1952296"/>
                <a:gd name="connsiteX75" fmla="*/ 4504414 w 4806563"/>
                <a:gd name="connsiteY75" fmla="*/ 1884710 h 1952296"/>
                <a:gd name="connsiteX76" fmla="*/ 4496463 w 4806563"/>
                <a:gd name="connsiteY76" fmla="*/ 1856881 h 1952296"/>
                <a:gd name="connsiteX77" fmla="*/ 4488511 w 4806563"/>
                <a:gd name="connsiteY77" fmla="*/ 1848929 h 1952296"/>
                <a:gd name="connsiteX78" fmla="*/ 4476584 w 4806563"/>
                <a:gd name="connsiteY78" fmla="*/ 1844954 h 1952296"/>
                <a:gd name="connsiteX79" fmla="*/ 4452730 w 4806563"/>
                <a:gd name="connsiteY79" fmla="*/ 1837002 h 1952296"/>
                <a:gd name="connsiteX80" fmla="*/ 4428876 w 4806563"/>
                <a:gd name="connsiteY80" fmla="*/ 1833027 h 1952296"/>
                <a:gd name="connsiteX81" fmla="*/ 4420925 w 4806563"/>
                <a:gd name="connsiteY81" fmla="*/ 1809173 h 1952296"/>
                <a:gd name="connsiteX82" fmla="*/ 4412974 w 4806563"/>
                <a:gd name="connsiteY82" fmla="*/ 1773392 h 1952296"/>
                <a:gd name="connsiteX83" fmla="*/ 4389120 w 4806563"/>
                <a:gd name="connsiteY83" fmla="*/ 1769416 h 1952296"/>
                <a:gd name="connsiteX84" fmla="*/ 4377193 w 4806563"/>
                <a:gd name="connsiteY84" fmla="*/ 1765441 h 1952296"/>
                <a:gd name="connsiteX85" fmla="*/ 4369242 w 4806563"/>
                <a:gd name="connsiteY85" fmla="*/ 1757489 h 1952296"/>
                <a:gd name="connsiteX86" fmla="*/ 4357315 w 4806563"/>
                <a:gd name="connsiteY86" fmla="*/ 1749538 h 1952296"/>
                <a:gd name="connsiteX87" fmla="*/ 4353339 w 4806563"/>
                <a:gd name="connsiteY87" fmla="*/ 1737611 h 1952296"/>
                <a:gd name="connsiteX88" fmla="*/ 4341412 w 4806563"/>
                <a:gd name="connsiteY88" fmla="*/ 1729660 h 1952296"/>
                <a:gd name="connsiteX89" fmla="*/ 4325510 w 4806563"/>
                <a:gd name="connsiteY89" fmla="*/ 1705806 h 1952296"/>
                <a:gd name="connsiteX90" fmla="*/ 4317558 w 4806563"/>
                <a:gd name="connsiteY90" fmla="*/ 1697854 h 1952296"/>
                <a:gd name="connsiteX91" fmla="*/ 4309607 w 4806563"/>
                <a:gd name="connsiteY91" fmla="*/ 1674001 h 1952296"/>
                <a:gd name="connsiteX92" fmla="*/ 4301656 w 4806563"/>
                <a:gd name="connsiteY92" fmla="*/ 1662074 h 1952296"/>
                <a:gd name="connsiteX93" fmla="*/ 4293704 w 4806563"/>
                <a:gd name="connsiteY93" fmla="*/ 1654122 h 1952296"/>
                <a:gd name="connsiteX94" fmla="*/ 4297680 w 4806563"/>
                <a:gd name="connsiteY94" fmla="*/ 1642195 h 1952296"/>
                <a:gd name="connsiteX95" fmla="*/ 4309607 w 4806563"/>
                <a:gd name="connsiteY95" fmla="*/ 1634244 h 1952296"/>
                <a:gd name="connsiteX96" fmla="*/ 4321534 w 4806563"/>
                <a:gd name="connsiteY96" fmla="*/ 1610390 h 1952296"/>
                <a:gd name="connsiteX97" fmla="*/ 4317558 w 4806563"/>
                <a:gd name="connsiteY97" fmla="*/ 1598463 h 1952296"/>
                <a:gd name="connsiteX98" fmla="*/ 4297680 w 4806563"/>
                <a:gd name="connsiteY98" fmla="*/ 1602439 h 1952296"/>
                <a:gd name="connsiteX99" fmla="*/ 4285753 w 4806563"/>
                <a:gd name="connsiteY99" fmla="*/ 1606414 h 1952296"/>
                <a:gd name="connsiteX100" fmla="*/ 4281777 w 4806563"/>
                <a:gd name="connsiteY100" fmla="*/ 1622317 h 1952296"/>
                <a:gd name="connsiteX101" fmla="*/ 4277802 w 4806563"/>
                <a:gd name="connsiteY101" fmla="*/ 1570634 h 1952296"/>
                <a:gd name="connsiteX102" fmla="*/ 4277802 w 4806563"/>
                <a:gd name="connsiteY102" fmla="*/ 1510999 h 1952296"/>
                <a:gd name="connsiteX103" fmla="*/ 4269850 w 4806563"/>
                <a:gd name="connsiteY103" fmla="*/ 1503048 h 1952296"/>
                <a:gd name="connsiteX104" fmla="*/ 4265875 w 4806563"/>
                <a:gd name="connsiteY104" fmla="*/ 1455340 h 1952296"/>
                <a:gd name="connsiteX105" fmla="*/ 4261899 w 4806563"/>
                <a:gd name="connsiteY105" fmla="*/ 1443413 h 1952296"/>
                <a:gd name="connsiteX106" fmla="*/ 4253948 w 4806563"/>
                <a:gd name="connsiteY106" fmla="*/ 1435461 h 1952296"/>
                <a:gd name="connsiteX107" fmla="*/ 4234070 w 4806563"/>
                <a:gd name="connsiteY107" fmla="*/ 1431486 h 1952296"/>
                <a:gd name="connsiteX108" fmla="*/ 4222143 w 4806563"/>
                <a:gd name="connsiteY108" fmla="*/ 1423534 h 1952296"/>
                <a:gd name="connsiteX109" fmla="*/ 4182386 w 4806563"/>
                <a:gd name="connsiteY109" fmla="*/ 1391729 h 1952296"/>
                <a:gd name="connsiteX110" fmla="*/ 4162508 w 4806563"/>
                <a:gd name="connsiteY110" fmla="*/ 1371851 h 1952296"/>
                <a:gd name="connsiteX111" fmla="*/ 4138654 w 4806563"/>
                <a:gd name="connsiteY111" fmla="*/ 1363900 h 1952296"/>
                <a:gd name="connsiteX112" fmla="*/ 4118776 w 4806563"/>
                <a:gd name="connsiteY112" fmla="*/ 1344021 h 1952296"/>
                <a:gd name="connsiteX113" fmla="*/ 4106849 w 4806563"/>
                <a:gd name="connsiteY113" fmla="*/ 1336070 h 1952296"/>
                <a:gd name="connsiteX114" fmla="*/ 4086970 w 4806563"/>
                <a:gd name="connsiteY114" fmla="*/ 1324143 h 1952296"/>
                <a:gd name="connsiteX115" fmla="*/ 4063116 w 4806563"/>
                <a:gd name="connsiteY115" fmla="*/ 1332094 h 1952296"/>
                <a:gd name="connsiteX116" fmla="*/ 4047214 w 4806563"/>
                <a:gd name="connsiteY116" fmla="*/ 1355948 h 1952296"/>
                <a:gd name="connsiteX117" fmla="*/ 4039263 w 4806563"/>
                <a:gd name="connsiteY117" fmla="*/ 1363900 h 1952296"/>
                <a:gd name="connsiteX118" fmla="*/ 4031311 w 4806563"/>
                <a:gd name="connsiteY118" fmla="*/ 1387754 h 1952296"/>
                <a:gd name="connsiteX119" fmla="*/ 4019384 w 4806563"/>
                <a:gd name="connsiteY119" fmla="*/ 1391729 h 1952296"/>
                <a:gd name="connsiteX120" fmla="*/ 3991555 w 4806563"/>
                <a:gd name="connsiteY120" fmla="*/ 1395705 h 1952296"/>
                <a:gd name="connsiteX121" fmla="*/ 3967701 w 4806563"/>
                <a:gd name="connsiteY121" fmla="*/ 1383778 h 1952296"/>
                <a:gd name="connsiteX122" fmla="*/ 3963725 w 4806563"/>
                <a:gd name="connsiteY122" fmla="*/ 1371851 h 1952296"/>
                <a:gd name="connsiteX123" fmla="*/ 3939871 w 4806563"/>
                <a:gd name="connsiteY123" fmla="*/ 1363900 h 1952296"/>
                <a:gd name="connsiteX124" fmla="*/ 3927944 w 4806563"/>
                <a:gd name="connsiteY124" fmla="*/ 1355948 h 1952296"/>
                <a:gd name="connsiteX125" fmla="*/ 3904090 w 4806563"/>
                <a:gd name="connsiteY125" fmla="*/ 1344021 h 1952296"/>
                <a:gd name="connsiteX126" fmla="*/ 3892163 w 4806563"/>
                <a:gd name="connsiteY126" fmla="*/ 1340046 h 1952296"/>
                <a:gd name="connsiteX127" fmla="*/ 3868310 w 4806563"/>
                <a:gd name="connsiteY127" fmla="*/ 1324143 h 1952296"/>
                <a:gd name="connsiteX128" fmla="*/ 3792772 w 4806563"/>
                <a:gd name="connsiteY128" fmla="*/ 1320168 h 1952296"/>
                <a:gd name="connsiteX129" fmla="*/ 3737113 w 4806563"/>
                <a:gd name="connsiteY129" fmla="*/ 1328119 h 1952296"/>
                <a:gd name="connsiteX130" fmla="*/ 3725186 w 4806563"/>
                <a:gd name="connsiteY130" fmla="*/ 1332094 h 1952296"/>
                <a:gd name="connsiteX131" fmla="*/ 3717235 w 4806563"/>
                <a:gd name="connsiteY131" fmla="*/ 1340046 h 1952296"/>
                <a:gd name="connsiteX132" fmla="*/ 3681454 w 4806563"/>
                <a:gd name="connsiteY132" fmla="*/ 1344021 h 1952296"/>
                <a:gd name="connsiteX133" fmla="*/ 3665551 w 4806563"/>
                <a:gd name="connsiteY133" fmla="*/ 1347997 h 1952296"/>
                <a:gd name="connsiteX134" fmla="*/ 3661576 w 4806563"/>
                <a:gd name="connsiteY134" fmla="*/ 1336070 h 1952296"/>
                <a:gd name="connsiteX135" fmla="*/ 3657600 w 4806563"/>
                <a:gd name="connsiteY135" fmla="*/ 1324143 h 1952296"/>
                <a:gd name="connsiteX136" fmla="*/ 3649649 w 4806563"/>
                <a:gd name="connsiteY136" fmla="*/ 1300289 h 1952296"/>
                <a:gd name="connsiteX137" fmla="*/ 3625795 w 4806563"/>
                <a:gd name="connsiteY137" fmla="*/ 1296314 h 1952296"/>
                <a:gd name="connsiteX138" fmla="*/ 3617843 w 4806563"/>
                <a:gd name="connsiteY138" fmla="*/ 1304265 h 1952296"/>
                <a:gd name="connsiteX139" fmla="*/ 3562184 w 4806563"/>
                <a:gd name="connsiteY139" fmla="*/ 1340046 h 1952296"/>
                <a:gd name="connsiteX140" fmla="*/ 3550257 w 4806563"/>
                <a:gd name="connsiteY140" fmla="*/ 1336070 h 1952296"/>
                <a:gd name="connsiteX141" fmla="*/ 3526403 w 4806563"/>
                <a:gd name="connsiteY141" fmla="*/ 1328119 h 1952296"/>
                <a:gd name="connsiteX142" fmla="*/ 3510501 w 4806563"/>
                <a:gd name="connsiteY142" fmla="*/ 1324143 h 1952296"/>
                <a:gd name="connsiteX143" fmla="*/ 3498574 w 4806563"/>
                <a:gd name="connsiteY143" fmla="*/ 1332094 h 1952296"/>
                <a:gd name="connsiteX144" fmla="*/ 3466769 w 4806563"/>
                <a:gd name="connsiteY144" fmla="*/ 1336070 h 1952296"/>
                <a:gd name="connsiteX145" fmla="*/ 3446890 w 4806563"/>
                <a:gd name="connsiteY145" fmla="*/ 1367875 h 1952296"/>
                <a:gd name="connsiteX146" fmla="*/ 3442915 w 4806563"/>
                <a:gd name="connsiteY146" fmla="*/ 1403656 h 1952296"/>
                <a:gd name="connsiteX147" fmla="*/ 3466769 w 4806563"/>
                <a:gd name="connsiteY147" fmla="*/ 1399681 h 1952296"/>
                <a:gd name="connsiteX148" fmla="*/ 3486647 w 4806563"/>
                <a:gd name="connsiteY148" fmla="*/ 1395705 h 1952296"/>
                <a:gd name="connsiteX149" fmla="*/ 3486647 w 4806563"/>
                <a:gd name="connsiteY149" fmla="*/ 1419559 h 1952296"/>
                <a:gd name="connsiteX150" fmla="*/ 3466769 w 4806563"/>
                <a:gd name="connsiteY150" fmla="*/ 1423534 h 1952296"/>
                <a:gd name="connsiteX151" fmla="*/ 3462793 w 4806563"/>
                <a:gd name="connsiteY151" fmla="*/ 1435461 h 1952296"/>
                <a:gd name="connsiteX152" fmla="*/ 3470744 w 4806563"/>
                <a:gd name="connsiteY152" fmla="*/ 1463291 h 1952296"/>
                <a:gd name="connsiteX153" fmla="*/ 3506525 w 4806563"/>
                <a:gd name="connsiteY153" fmla="*/ 1483169 h 1952296"/>
                <a:gd name="connsiteX154" fmla="*/ 3518452 w 4806563"/>
                <a:gd name="connsiteY154" fmla="*/ 1487145 h 1952296"/>
                <a:gd name="connsiteX155" fmla="*/ 3542306 w 4806563"/>
                <a:gd name="connsiteY155" fmla="*/ 1495096 h 1952296"/>
                <a:gd name="connsiteX156" fmla="*/ 3534355 w 4806563"/>
                <a:gd name="connsiteY156" fmla="*/ 1518950 h 1952296"/>
                <a:gd name="connsiteX157" fmla="*/ 3526403 w 4806563"/>
                <a:gd name="connsiteY157" fmla="*/ 1510999 h 1952296"/>
                <a:gd name="connsiteX158" fmla="*/ 3514476 w 4806563"/>
                <a:gd name="connsiteY158" fmla="*/ 1507023 h 1952296"/>
                <a:gd name="connsiteX159" fmla="*/ 3466769 w 4806563"/>
                <a:gd name="connsiteY159" fmla="*/ 1499072 h 1952296"/>
                <a:gd name="connsiteX160" fmla="*/ 3454842 w 4806563"/>
                <a:gd name="connsiteY160" fmla="*/ 1491121 h 1952296"/>
                <a:gd name="connsiteX161" fmla="*/ 3434963 w 4806563"/>
                <a:gd name="connsiteY161" fmla="*/ 1463291 h 1952296"/>
                <a:gd name="connsiteX162" fmla="*/ 3423036 w 4806563"/>
                <a:gd name="connsiteY162" fmla="*/ 1487145 h 1952296"/>
                <a:gd name="connsiteX163" fmla="*/ 3430988 w 4806563"/>
                <a:gd name="connsiteY163" fmla="*/ 1495096 h 1952296"/>
                <a:gd name="connsiteX164" fmla="*/ 3423036 w 4806563"/>
                <a:gd name="connsiteY164" fmla="*/ 1503048 h 1952296"/>
                <a:gd name="connsiteX165" fmla="*/ 3411110 w 4806563"/>
                <a:gd name="connsiteY165" fmla="*/ 1522926 h 1952296"/>
                <a:gd name="connsiteX166" fmla="*/ 3403158 w 4806563"/>
                <a:gd name="connsiteY166" fmla="*/ 1499072 h 1952296"/>
                <a:gd name="connsiteX167" fmla="*/ 3387256 w 4806563"/>
                <a:gd name="connsiteY167" fmla="*/ 1495096 h 1952296"/>
                <a:gd name="connsiteX168" fmla="*/ 3367377 w 4806563"/>
                <a:gd name="connsiteY168" fmla="*/ 1510999 h 1952296"/>
                <a:gd name="connsiteX169" fmla="*/ 3355450 w 4806563"/>
                <a:gd name="connsiteY169" fmla="*/ 1530877 h 1952296"/>
                <a:gd name="connsiteX170" fmla="*/ 3327621 w 4806563"/>
                <a:gd name="connsiteY170" fmla="*/ 1534853 h 1952296"/>
                <a:gd name="connsiteX171" fmla="*/ 3295816 w 4806563"/>
                <a:gd name="connsiteY171" fmla="*/ 1510999 h 1952296"/>
                <a:gd name="connsiteX172" fmla="*/ 3287864 w 4806563"/>
                <a:gd name="connsiteY172" fmla="*/ 1503048 h 1952296"/>
                <a:gd name="connsiteX173" fmla="*/ 3295816 w 4806563"/>
                <a:gd name="connsiteY173" fmla="*/ 1495096 h 1952296"/>
                <a:gd name="connsiteX174" fmla="*/ 3287864 w 4806563"/>
                <a:gd name="connsiteY174" fmla="*/ 1483169 h 1952296"/>
                <a:gd name="connsiteX175" fmla="*/ 3275937 w 4806563"/>
                <a:gd name="connsiteY175" fmla="*/ 1479194 h 1952296"/>
                <a:gd name="connsiteX176" fmla="*/ 3267986 w 4806563"/>
                <a:gd name="connsiteY176" fmla="*/ 1471242 h 1952296"/>
                <a:gd name="connsiteX177" fmla="*/ 3256059 w 4806563"/>
                <a:gd name="connsiteY177" fmla="*/ 1467267 h 1952296"/>
                <a:gd name="connsiteX178" fmla="*/ 3252083 w 4806563"/>
                <a:gd name="connsiteY178" fmla="*/ 1455340 h 1952296"/>
                <a:gd name="connsiteX179" fmla="*/ 3220278 w 4806563"/>
                <a:gd name="connsiteY179" fmla="*/ 1451364 h 1952296"/>
                <a:gd name="connsiteX180" fmla="*/ 3200400 w 4806563"/>
                <a:gd name="connsiteY180" fmla="*/ 1447388 h 1952296"/>
                <a:gd name="connsiteX181" fmla="*/ 3188473 w 4806563"/>
                <a:gd name="connsiteY181" fmla="*/ 1451364 h 1952296"/>
                <a:gd name="connsiteX182" fmla="*/ 3184497 w 4806563"/>
                <a:gd name="connsiteY182" fmla="*/ 1463291 h 1952296"/>
                <a:gd name="connsiteX183" fmla="*/ 3168595 w 4806563"/>
                <a:gd name="connsiteY183" fmla="*/ 1467267 h 1952296"/>
                <a:gd name="connsiteX184" fmla="*/ 3132814 w 4806563"/>
                <a:gd name="connsiteY184" fmla="*/ 1459315 h 1952296"/>
                <a:gd name="connsiteX185" fmla="*/ 3120887 w 4806563"/>
                <a:gd name="connsiteY185" fmla="*/ 1455340 h 1952296"/>
                <a:gd name="connsiteX186" fmla="*/ 3085106 w 4806563"/>
                <a:gd name="connsiteY186" fmla="*/ 1443413 h 1952296"/>
                <a:gd name="connsiteX187" fmla="*/ 3025471 w 4806563"/>
                <a:gd name="connsiteY187" fmla="*/ 1439437 h 1952296"/>
                <a:gd name="connsiteX188" fmla="*/ 3009569 w 4806563"/>
                <a:gd name="connsiteY188" fmla="*/ 1443413 h 1952296"/>
                <a:gd name="connsiteX189" fmla="*/ 2989690 w 4806563"/>
                <a:gd name="connsiteY189" fmla="*/ 1447388 h 1952296"/>
                <a:gd name="connsiteX190" fmla="*/ 2977763 w 4806563"/>
                <a:gd name="connsiteY190" fmla="*/ 1451364 h 1952296"/>
                <a:gd name="connsiteX191" fmla="*/ 2930056 w 4806563"/>
                <a:gd name="connsiteY191" fmla="*/ 1463291 h 1952296"/>
                <a:gd name="connsiteX192" fmla="*/ 2918129 w 4806563"/>
                <a:gd name="connsiteY192" fmla="*/ 1471242 h 1952296"/>
                <a:gd name="connsiteX193" fmla="*/ 2878372 w 4806563"/>
                <a:gd name="connsiteY193" fmla="*/ 1483169 h 1952296"/>
                <a:gd name="connsiteX194" fmla="*/ 2870421 w 4806563"/>
                <a:gd name="connsiteY194" fmla="*/ 1491121 h 1952296"/>
                <a:gd name="connsiteX195" fmla="*/ 2850543 w 4806563"/>
                <a:gd name="connsiteY195" fmla="*/ 1503048 h 1952296"/>
                <a:gd name="connsiteX196" fmla="*/ 2826689 w 4806563"/>
                <a:gd name="connsiteY196" fmla="*/ 1510999 h 1952296"/>
                <a:gd name="connsiteX197" fmla="*/ 2810786 w 4806563"/>
                <a:gd name="connsiteY197" fmla="*/ 1530877 h 1952296"/>
                <a:gd name="connsiteX198" fmla="*/ 2798859 w 4806563"/>
                <a:gd name="connsiteY198" fmla="*/ 1538828 h 1952296"/>
                <a:gd name="connsiteX199" fmla="*/ 2786932 w 4806563"/>
                <a:gd name="connsiteY199" fmla="*/ 1542804 h 1952296"/>
                <a:gd name="connsiteX200" fmla="*/ 2778981 w 4806563"/>
                <a:gd name="connsiteY200" fmla="*/ 1554731 h 1952296"/>
                <a:gd name="connsiteX201" fmla="*/ 2759103 w 4806563"/>
                <a:gd name="connsiteY201" fmla="*/ 1570634 h 1952296"/>
                <a:gd name="connsiteX202" fmla="*/ 2747176 w 4806563"/>
                <a:gd name="connsiteY202" fmla="*/ 1578585 h 1952296"/>
                <a:gd name="connsiteX203" fmla="*/ 2731273 w 4806563"/>
                <a:gd name="connsiteY203" fmla="*/ 1598463 h 1952296"/>
                <a:gd name="connsiteX204" fmla="*/ 2727297 w 4806563"/>
                <a:gd name="connsiteY204" fmla="*/ 1610390 h 1952296"/>
                <a:gd name="connsiteX205" fmla="*/ 2699468 w 4806563"/>
                <a:gd name="connsiteY205" fmla="*/ 1614366 h 1952296"/>
                <a:gd name="connsiteX206" fmla="*/ 2683565 w 4806563"/>
                <a:gd name="connsiteY206" fmla="*/ 1618341 h 1952296"/>
                <a:gd name="connsiteX207" fmla="*/ 2651760 w 4806563"/>
                <a:gd name="connsiteY207" fmla="*/ 1622317 h 1952296"/>
                <a:gd name="connsiteX208" fmla="*/ 2639833 w 4806563"/>
                <a:gd name="connsiteY208" fmla="*/ 1630268 h 1952296"/>
                <a:gd name="connsiteX209" fmla="*/ 2623930 w 4806563"/>
                <a:gd name="connsiteY209" fmla="*/ 1638220 h 1952296"/>
                <a:gd name="connsiteX210" fmla="*/ 2588150 w 4806563"/>
                <a:gd name="connsiteY210" fmla="*/ 1658098 h 1952296"/>
                <a:gd name="connsiteX211" fmla="*/ 2564296 w 4806563"/>
                <a:gd name="connsiteY211" fmla="*/ 1689903 h 1952296"/>
                <a:gd name="connsiteX212" fmla="*/ 2544417 w 4806563"/>
                <a:gd name="connsiteY212" fmla="*/ 1701830 h 1952296"/>
                <a:gd name="connsiteX213" fmla="*/ 2552369 w 4806563"/>
                <a:gd name="connsiteY213" fmla="*/ 1725684 h 1952296"/>
                <a:gd name="connsiteX214" fmla="*/ 2548393 w 4806563"/>
                <a:gd name="connsiteY214" fmla="*/ 1757489 h 1952296"/>
                <a:gd name="connsiteX215" fmla="*/ 2544417 w 4806563"/>
                <a:gd name="connsiteY215" fmla="*/ 1769416 h 1952296"/>
                <a:gd name="connsiteX216" fmla="*/ 2532490 w 4806563"/>
                <a:gd name="connsiteY216" fmla="*/ 1813148 h 1952296"/>
                <a:gd name="connsiteX217" fmla="*/ 2528515 w 4806563"/>
                <a:gd name="connsiteY217" fmla="*/ 1837002 h 1952296"/>
                <a:gd name="connsiteX218" fmla="*/ 2532490 w 4806563"/>
                <a:gd name="connsiteY218" fmla="*/ 1848929 h 1952296"/>
                <a:gd name="connsiteX219" fmla="*/ 2536466 w 4806563"/>
                <a:gd name="connsiteY219" fmla="*/ 1904588 h 1952296"/>
                <a:gd name="connsiteX220" fmla="*/ 2544417 w 4806563"/>
                <a:gd name="connsiteY220" fmla="*/ 1916515 h 1952296"/>
                <a:gd name="connsiteX221" fmla="*/ 2552369 w 4806563"/>
                <a:gd name="connsiteY221" fmla="*/ 1948321 h 1952296"/>
                <a:gd name="connsiteX222" fmla="*/ 2508636 w 4806563"/>
                <a:gd name="connsiteY222" fmla="*/ 1944345 h 1952296"/>
                <a:gd name="connsiteX223" fmla="*/ 2452977 w 4806563"/>
                <a:gd name="connsiteY223" fmla="*/ 1932418 h 1952296"/>
                <a:gd name="connsiteX224" fmla="*/ 2433099 w 4806563"/>
                <a:gd name="connsiteY224" fmla="*/ 1928442 h 1952296"/>
                <a:gd name="connsiteX225" fmla="*/ 2405270 w 4806563"/>
                <a:gd name="connsiteY225" fmla="*/ 1920491 h 1952296"/>
                <a:gd name="connsiteX226" fmla="*/ 2381416 w 4806563"/>
                <a:gd name="connsiteY226" fmla="*/ 1904588 h 1952296"/>
                <a:gd name="connsiteX227" fmla="*/ 2357562 w 4806563"/>
                <a:gd name="connsiteY227" fmla="*/ 1900613 h 1952296"/>
                <a:gd name="connsiteX228" fmla="*/ 2345635 w 4806563"/>
                <a:gd name="connsiteY228" fmla="*/ 1896637 h 1952296"/>
                <a:gd name="connsiteX229" fmla="*/ 2341659 w 4806563"/>
                <a:gd name="connsiteY229" fmla="*/ 1884710 h 1952296"/>
                <a:gd name="connsiteX230" fmla="*/ 2333708 w 4806563"/>
                <a:gd name="connsiteY230" fmla="*/ 1872783 h 1952296"/>
                <a:gd name="connsiteX231" fmla="*/ 2325756 w 4806563"/>
                <a:gd name="connsiteY231" fmla="*/ 1833027 h 1952296"/>
                <a:gd name="connsiteX232" fmla="*/ 2313830 w 4806563"/>
                <a:gd name="connsiteY232" fmla="*/ 1773392 h 1952296"/>
                <a:gd name="connsiteX233" fmla="*/ 2301903 w 4806563"/>
                <a:gd name="connsiteY233" fmla="*/ 1749538 h 1952296"/>
                <a:gd name="connsiteX234" fmla="*/ 2266122 w 4806563"/>
                <a:gd name="connsiteY234" fmla="*/ 1733635 h 1952296"/>
                <a:gd name="connsiteX235" fmla="*/ 2250219 w 4806563"/>
                <a:gd name="connsiteY235" fmla="*/ 1701830 h 1952296"/>
                <a:gd name="connsiteX236" fmla="*/ 2242268 w 4806563"/>
                <a:gd name="connsiteY236" fmla="*/ 1670025 h 1952296"/>
                <a:gd name="connsiteX237" fmla="*/ 2226365 w 4806563"/>
                <a:gd name="connsiteY237" fmla="*/ 1654122 h 1952296"/>
                <a:gd name="connsiteX238" fmla="*/ 2218414 w 4806563"/>
                <a:gd name="connsiteY238" fmla="*/ 1626293 h 1952296"/>
                <a:gd name="connsiteX239" fmla="*/ 2214438 w 4806563"/>
                <a:gd name="connsiteY239" fmla="*/ 1614366 h 1952296"/>
                <a:gd name="connsiteX240" fmla="*/ 2202511 w 4806563"/>
                <a:gd name="connsiteY240" fmla="*/ 1578585 h 1952296"/>
                <a:gd name="connsiteX241" fmla="*/ 2198536 w 4806563"/>
                <a:gd name="connsiteY241" fmla="*/ 1562682 h 1952296"/>
                <a:gd name="connsiteX242" fmla="*/ 2190584 w 4806563"/>
                <a:gd name="connsiteY242" fmla="*/ 1550755 h 1952296"/>
                <a:gd name="connsiteX243" fmla="*/ 2186609 w 4806563"/>
                <a:gd name="connsiteY243" fmla="*/ 1538828 h 1952296"/>
                <a:gd name="connsiteX244" fmla="*/ 2178657 w 4806563"/>
                <a:gd name="connsiteY244" fmla="*/ 1530877 h 1952296"/>
                <a:gd name="connsiteX245" fmla="*/ 2166730 w 4806563"/>
                <a:gd name="connsiteY245" fmla="*/ 1491121 h 1952296"/>
                <a:gd name="connsiteX246" fmla="*/ 2154803 w 4806563"/>
                <a:gd name="connsiteY246" fmla="*/ 1487145 h 1952296"/>
                <a:gd name="connsiteX247" fmla="*/ 2146852 w 4806563"/>
                <a:gd name="connsiteY247" fmla="*/ 1475218 h 1952296"/>
                <a:gd name="connsiteX248" fmla="*/ 2119023 w 4806563"/>
                <a:gd name="connsiteY248" fmla="*/ 1443413 h 1952296"/>
                <a:gd name="connsiteX249" fmla="*/ 2095169 w 4806563"/>
                <a:gd name="connsiteY249" fmla="*/ 1435461 h 1952296"/>
                <a:gd name="connsiteX250" fmla="*/ 2035534 w 4806563"/>
                <a:gd name="connsiteY250" fmla="*/ 1431486 h 1952296"/>
                <a:gd name="connsiteX251" fmla="*/ 2023607 w 4806563"/>
                <a:gd name="connsiteY251" fmla="*/ 1427510 h 1952296"/>
                <a:gd name="connsiteX252" fmla="*/ 2011680 w 4806563"/>
                <a:gd name="connsiteY252" fmla="*/ 1423534 h 1952296"/>
                <a:gd name="connsiteX253" fmla="*/ 1963972 w 4806563"/>
                <a:gd name="connsiteY253" fmla="*/ 1411608 h 1952296"/>
                <a:gd name="connsiteX254" fmla="*/ 1940118 w 4806563"/>
                <a:gd name="connsiteY254" fmla="*/ 1427510 h 1952296"/>
                <a:gd name="connsiteX255" fmla="*/ 1924216 w 4806563"/>
                <a:gd name="connsiteY255" fmla="*/ 1463291 h 1952296"/>
                <a:gd name="connsiteX256" fmla="*/ 1912289 w 4806563"/>
                <a:gd name="connsiteY256" fmla="*/ 1467267 h 1952296"/>
                <a:gd name="connsiteX257" fmla="*/ 1908313 w 4806563"/>
                <a:gd name="connsiteY257" fmla="*/ 1479194 h 1952296"/>
                <a:gd name="connsiteX258" fmla="*/ 1896386 w 4806563"/>
                <a:gd name="connsiteY258" fmla="*/ 1510999 h 1952296"/>
                <a:gd name="connsiteX259" fmla="*/ 1876508 w 4806563"/>
                <a:gd name="connsiteY259" fmla="*/ 1514974 h 1952296"/>
                <a:gd name="connsiteX260" fmla="*/ 1852654 w 4806563"/>
                <a:gd name="connsiteY260" fmla="*/ 1507023 h 1952296"/>
                <a:gd name="connsiteX261" fmla="*/ 1832776 w 4806563"/>
                <a:gd name="connsiteY261" fmla="*/ 1503048 h 1952296"/>
                <a:gd name="connsiteX262" fmla="*/ 1808922 w 4806563"/>
                <a:gd name="connsiteY262" fmla="*/ 1491121 h 1952296"/>
                <a:gd name="connsiteX263" fmla="*/ 1796995 w 4806563"/>
                <a:gd name="connsiteY263" fmla="*/ 1487145 h 1952296"/>
                <a:gd name="connsiteX264" fmla="*/ 1785068 w 4806563"/>
                <a:gd name="connsiteY264" fmla="*/ 1479194 h 1952296"/>
                <a:gd name="connsiteX265" fmla="*/ 1773141 w 4806563"/>
                <a:gd name="connsiteY265" fmla="*/ 1475218 h 1952296"/>
                <a:gd name="connsiteX266" fmla="*/ 1761214 w 4806563"/>
                <a:gd name="connsiteY266" fmla="*/ 1463291 h 1952296"/>
                <a:gd name="connsiteX267" fmla="*/ 1741336 w 4806563"/>
                <a:gd name="connsiteY267" fmla="*/ 1443413 h 1952296"/>
                <a:gd name="connsiteX268" fmla="*/ 1733384 w 4806563"/>
                <a:gd name="connsiteY268" fmla="*/ 1419559 h 1952296"/>
                <a:gd name="connsiteX269" fmla="*/ 1725433 w 4806563"/>
                <a:gd name="connsiteY269" fmla="*/ 1407632 h 1952296"/>
                <a:gd name="connsiteX270" fmla="*/ 1721457 w 4806563"/>
                <a:gd name="connsiteY270" fmla="*/ 1363900 h 1952296"/>
                <a:gd name="connsiteX271" fmla="*/ 1717482 w 4806563"/>
                <a:gd name="connsiteY271" fmla="*/ 1351973 h 1952296"/>
                <a:gd name="connsiteX272" fmla="*/ 1709530 w 4806563"/>
                <a:gd name="connsiteY272" fmla="*/ 1328119 h 1952296"/>
                <a:gd name="connsiteX273" fmla="*/ 1693628 w 4806563"/>
                <a:gd name="connsiteY273" fmla="*/ 1304265 h 1952296"/>
                <a:gd name="connsiteX274" fmla="*/ 1689652 w 4806563"/>
                <a:gd name="connsiteY274" fmla="*/ 1292338 h 1952296"/>
                <a:gd name="connsiteX275" fmla="*/ 1677725 w 4806563"/>
                <a:gd name="connsiteY275" fmla="*/ 1284387 h 1952296"/>
                <a:gd name="connsiteX276" fmla="*/ 1669774 w 4806563"/>
                <a:gd name="connsiteY276" fmla="*/ 1276435 h 1952296"/>
                <a:gd name="connsiteX277" fmla="*/ 1657847 w 4806563"/>
                <a:gd name="connsiteY277" fmla="*/ 1272460 h 1952296"/>
                <a:gd name="connsiteX278" fmla="*/ 1645920 w 4806563"/>
                <a:gd name="connsiteY278" fmla="*/ 1252581 h 1952296"/>
                <a:gd name="connsiteX279" fmla="*/ 1622066 w 4806563"/>
                <a:gd name="connsiteY279" fmla="*/ 1236679 h 1952296"/>
                <a:gd name="connsiteX280" fmla="*/ 1614115 w 4806563"/>
                <a:gd name="connsiteY280" fmla="*/ 1224752 h 1952296"/>
                <a:gd name="connsiteX281" fmla="*/ 1598212 w 4806563"/>
                <a:gd name="connsiteY281" fmla="*/ 1192947 h 1952296"/>
                <a:gd name="connsiteX282" fmla="*/ 1578334 w 4806563"/>
                <a:gd name="connsiteY282" fmla="*/ 1173068 h 1952296"/>
                <a:gd name="connsiteX283" fmla="*/ 1566407 w 4806563"/>
                <a:gd name="connsiteY283" fmla="*/ 1169093 h 1952296"/>
                <a:gd name="connsiteX284" fmla="*/ 1554480 w 4806563"/>
                <a:gd name="connsiteY284" fmla="*/ 1149214 h 1952296"/>
                <a:gd name="connsiteX285" fmla="*/ 1538577 w 4806563"/>
                <a:gd name="connsiteY285" fmla="*/ 1117409 h 1952296"/>
                <a:gd name="connsiteX286" fmla="*/ 1339795 w 4806563"/>
                <a:gd name="connsiteY286" fmla="*/ 1101507 h 1952296"/>
                <a:gd name="connsiteX287" fmla="*/ 1339795 w 4806563"/>
                <a:gd name="connsiteY287" fmla="*/ 1165117 h 1952296"/>
                <a:gd name="connsiteX288" fmla="*/ 1037645 w 4806563"/>
                <a:gd name="connsiteY288" fmla="*/ 1129336 h 1952296"/>
                <a:gd name="connsiteX289" fmla="*/ 644056 w 4806563"/>
                <a:gd name="connsiteY289" fmla="*/ 890797 h 1952296"/>
                <a:gd name="connsiteX290" fmla="*/ 659958 w 4806563"/>
                <a:gd name="connsiteY290" fmla="*/ 870919 h 1952296"/>
                <a:gd name="connsiteX291" fmla="*/ 397565 w 4806563"/>
                <a:gd name="connsiteY291" fmla="*/ 835138 h 1952296"/>
                <a:gd name="connsiteX292" fmla="*/ 401541 w 4806563"/>
                <a:gd name="connsiteY292" fmla="*/ 823211 h 1952296"/>
                <a:gd name="connsiteX293" fmla="*/ 405516 w 4806563"/>
                <a:gd name="connsiteY293" fmla="*/ 803333 h 1952296"/>
                <a:gd name="connsiteX294" fmla="*/ 401541 w 4806563"/>
                <a:gd name="connsiteY294" fmla="*/ 787430 h 1952296"/>
                <a:gd name="connsiteX295" fmla="*/ 397565 w 4806563"/>
                <a:gd name="connsiteY295" fmla="*/ 755625 h 1952296"/>
                <a:gd name="connsiteX296" fmla="*/ 389614 w 4806563"/>
                <a:gd name="connsiteY296" fmla="*/ 731771 h 1952296"/>
                <a:gd name="connsiteX297" fmla="*/ 381663 w 4806563"/>
                <a:gd name="connsiteY297" fmla="*/ 719844 h 1952296"/>
                <a:gd name="connsiteX298" fmla="*/ 353833 w 4806563"/>
                <a:gd name="connsiteY298" fmla="*/ 688039 h 1952296"/>
                <a:gd name="connsiteX299" fmla="*/ 341906 w 4806563"/>
                <a:gd name="connsiteY299" fmla="*/ 684063 h 1952296"/>
                <a:gd name="connsiteX300" fmla="*/ 329979 w 4806563"/>
                <a:gd name="connsiteY300" fmla="*/ 692014 h 1952296"/>
                <a:gd name="connsiteX301" fmla="*/ 294198 w 4806563"/>
                <a:gd name="connsiteY301" fmla="*/ 688039 h 1952296"/>
                <a:gd name="connsiteX302" fmla="*/ 302150 w 4806563"/>
                <a:gd name="connsiteY302" fmla="*/ 680088 h 1952296"/>
                <a:gd name="connsiteX303" fmla="*/ 290223 w 4806563"/>
                <a:gd name="connsiteY303" fmla="*/ 656234 h 1952296"/>
                <a:gd name="connsiteX304" fmla="*/ 250466 w 4806563"/>
                <a:gd name="connsiteY304" fmla="*/ 644307 h 1952296"/>
                <a:gd name="connsiteX305" fmla="*/ 234563 w 4806563"/>
                <a:gd name="connsiteY305" fmla="*/ 628404 h 1952296"/>
                <a:gd name="connsiteX306" fmla="*/ 222636 w 4806563"/>
                <a:gd name="connsiteY306" fmla="*/ 604550 h 1952296"/>
                <a:gd name="connsiteX307" fmla="*/ 202758 w 4806563"/>
                <a:gd name="connsiteY307" fmla="*/ 572745 h 1952296"/>
                <a:gd name="connsiteX308" fmla="*/ 174929 w 4806563"/>
                <a:gd name="connsiteY308" fmla="*/ 564794 h 1952296"/>
                <a:gd name="connsiteX309" fmla="*/ 143123 w 4806563"/>
                <a:gd name="connsiteY309" fmla="*/ 556842 h 1952296"/>
                <a:gd name="connsiteX310" fmla="*/ 119270 w 4806563"/>
                <a:gd name="connsiteY310" fmla="*/ 548891 h 1952296"/>
                <a:gd name="connsiteX311" fmla="*/ 107343 w 4806563"/>
                <a:gd name="connsiteY311" fmla="*/ 540940 h 1952296"/>
                <a:gd name="connsiteX312" fmla="*/ 95416 w 4806563"/>
                <a:gd name="connsiteY312" fmla="*/ 536964 h 1952296"/>
                <a:gd name="connsiteX313" fmla="*/ 91440 w 4806563"/>
                <a:gd name="connsiteY313" fmla="*/ 501183 h 1952296"/>
                <a:gd name="connsiteX314" fmla="*/ 95416 w 4806563"/>
                <a:gd name="connsiteY314" fmla="*/ 489256 h 1952296"/>
                <a:gd name="connsiteX315" fmla="*/ 99391 w 4806563"/>
                <a:gd name="connsiteY315" fmla="*/ 469378 h 1952296"/>
                <a:gd name="connsiteX316" fmla="*/ 103367 w 4806563"/>
                <a:gd name="connsiteY316" fmla="*/ 453475 h 1952296"/>
                <a:gd name="connsiteX317" fmla="*/ 95416 w 4806563"/>
                <a:gd name="connsiteY317" fmla="*/ 429621 h 1952296"/>
                <a:gd name="connsiteX318" fmla="*/ 79513 w 4806563"/>
                <a:gd name="connsiteY318" fmla="*/ 397816 h 1952296"/>
                <a:gd name="connsiteX319" fmla="*/ 67586 w 4806563"/>
                <a:gd name="connsiteY319" fmla="*/ 389865 h 1952296"/>
                <a:gd name="connsiteX320" fmla="*/ 59635 w 4806563"/>
                <a:gd name="connsiteY320" fmla="*/ 362035 h 1952296"/>
                <a:gd name="connsiteX321" fmla="*/ 51683 w 4806563"/>
                <a:gd name="connsiteY321" fmla="*/ 354084 h 1952296"/>
                <a:gd name="connsiteX322" fmla="*/ 43732 w 4806563"/>
                <a:gd name="connsiteY322" fmla="*/ 310352 h 1952296"/>
                <a:gd name="connsiteX323" fmla="*/ 39756 w 4806563"/>
                <a:gd name="connsiteY323" fmla="*/ 282522 h 1952296"/>
                <a:gd name="connsiteX324" fmla="*/ 27830 w 4806563"/>
                <a:gd name="connsiteY324" fmla="*/ 274571 h 1952296"/>
                <a:gd name="connsiteX325" fmla="*/ 23854 w 4806563"/>
                <a:gd name="connsiteY325" fmla="*/ 262644 h 1952296"/>
                <a:gd name="connsiteX326" fmla="*/ 19878 w 4806563"/>
                <a:gd name="connsiteY326" fmla="*/ 238790 h 1952296"/>
                <a:gd name="connsiteX327" fmla="*/ 23854 w 4806563"/>
                <a:gd name="connsiteY327" fmla="*/ 226863 h 1952296"/>
                <a:gd name="connsiteX328" fmla="*/ 27830 w 4806563"/>
                <a:gd name="connsiteY328" fmla="*/ 210961 h 1952296"/>
                <a:gd name="connsiteX329" fmla="*/ 39756 w 4806563"/>
                <a:gd name="connsiteY329" fmla="*/ 187107 h 1952296"/>
                <a:gd name="connsiteX330" fmla="*/ 31805 w 4806563"/>
                <a:gd name="connsiteY330" fmla="*/ 175180 h 1952296"/>
                <a:gd name="connsiteX331" fmla="*/ 19878 w 4806563"/>
                <a:gd name="connsiteY331" fmla="*/ 167228 h 1952296"/>
                <a:gd name="connsiteX332" fmla="*/ 11927 w 4806563"/>
                <a:gd name="connsiteY332" fmla="*/ 143374 h 1952296"/>
                <a:gd name="connsiteX333" fmla="*/ 0 w 4806563"/>
                <a:gd name="connsiteY333" fmla="*/ 111569 h 1952296"/>
                <a:gd name="connsiteX334" fmla="*/ 11927 w 4806563"/>
                <a:gd name="connsiteY334" fmla="*/ 95667 h 1952296"/>
                <a:gd name="connsiteX335" fmla="*/ 35781 w 4806563"/>
                <a:gd name="connsiteY335" fmla="*/ 71813 h 1952296"/>
                <a:gd name="connsiteX336" fmla="*/ 47708 w 4806563"/>
                <a:gd name="connsiteY336" fmla="*/ 67837 h 1952296"/>
                <a:gd name="connsiteX337" fmla="*/ 87464 w 4806563"/>
                <a:gd name="connsiteY337" fmla="*/ 43983 h 1952296"/>
                <a:gd name="connsiteX338" fmla="*/ 111318 w 4806563"/>
                <a:gd name="connsiteY338" fmla="*/ 36032 h 1952296"/>
                <a:gd name="connsiteX339" fmla="*/ 127221 w 4806563"/>
                <a:gd name="connsiteY339" fmla="*/ 32056 h 1952296"/>
                <a:gd name="connsiteX340" fmla="*/ 139148 w 4806563"/>
                <a:gd name="connsiteY340" fmla="*/ 28081 h 1952296"/>
                <a:gd name="connsiteX341" fmla="*/ 159026 w 4806563"/>
                <a:gd name="connsiteY341" fmla="*/ 24105 h 1952296"/>
                <a:gd name="connsiteX342" fmla="*/ 167535 w 4806563"/>
                <a:gd name="connsiteY342" fmla="*/ 19851 h 1952296"/>
                <a:gd name="connsiteX0" fmla="*/ 159026 w 4806563"/>
                <a:gd name="connsiteY0" fmla="*/ 11048 h 1939239"/>
                <a:gd name="connsiteX1" fmla="*/ 518800 w 4806563"/>
                <a:gd name="connsiteY1" fmla="*/ 0 h 1939239"/>
                <a:gd name="connsiteX2" fmla="*/ 1625774 w 4806563"/>
                <a:gd name="connsiteY2" fmla="*/ 434012 h 1939239"/>
                <a:gd name="connsiteX3" fmla="*/ 2124537 w 4806563"/>
                <a:gd name="connsiteY3" fmla="*/ 398890 h 1939239"/>
                <a:gd name="connsiteX4" fmla="*/ 2361112 w 4806563"/>
                <a:gd name="connsiteY4" fmla="*/ 808197 h 1939239"/>
                <a:gd name="connsiteX5" fmla="*/ 3420274 w 4806563"/>
                <a:gd name="connsiteY5" fmla="*/ 692280 h 1939239"/>
                <a:gd name="connsiteX6" fmla="*/ 4047214 w 4806563"/>
                <a:gd name="connsiteY6" fmla="*/ 611371 h 1939239"/>
                <a:gd name="connsiteX7" fmla="*/ 4806563 w 4806563"/>
                <a:gd name="connsiteY7" fmla="*/ 559688 h 1939239"/>
                <a:gd name="connsiteX8" fmla="*/ 4802588 w 4806563"/>
                <a:gd name="connsiteY8" fmla="*/ 571615 h 1939239"/>
                <a:gd name="connsiteX9" fmla="*/ 4794636 w 4806563"/>
                <a:gd name="connsiteY9" fmla="*/ 579566 h 1939239"/>
                <a:gd name="connsiteX10" fmla="*/ 4770783 w 4806563"/>
                <a:gd name="connsiteY10" fmla="*/ 587517 h 1939239"/>
                <a:gd name="connsiteX11" fmla="*/ 4762831 w 4806563"/>
                <a:gd name="connsiteY11" fmla="*/ 595469 h 1939239"/>
                <a:gd name="connsiteX12" fmla="*/ 4742953 w 4806563"/>
                <a:gd name="connsiteY12" fmla="*/ 607396 h 1939239"/>
                <a:gd name="connsiteX13" fmla="*/ 4731026 w 4806563"/>
                <a:gd name="connsiteY13" fmla="*/ 611371 h 1939239"/>
                <a:gd name="connsiteX14" fmla="*/ 4723075 w 4806563"/>
                <a:gd name="connsiteY14" fmla="*/ 623298 h 1939239"/>
                <a:gd name="connsiteX15" fmla="*/ 4711148 w 4806563"/>
                <a:gd name="connsiteY15" fmla="*/ 635225 h 1939239"/>
                <a:gd name="connsiteX16" fmla="*/ 4691270 w 4806563"/>
                <a:gd name="connsiteY16" fmla="*/ 655104 h 1939239"/>
                <a:gd name="connsiteX17" fmla="*/ 4683318 w 4806563"/>
                <a:gd name="connsiteY17" fmla="*/ 678957 h 1939239"/>
                <a:gd name="connsiteX18" fmla="*/ 4667416 w 4806563"/>
                <a:gd name="connsiteY18" fmla="*/ 698836 h 1939239"/>
                <a:gd name="connsiteX19" fmla="*/ 4663440 w 4806563"/>
                <a:gd name="connsiteY19" fmla="*/ 710763 h 1939239"/>
                <a:gd name="connsiteX20" fmla="*/ 4611756 w 4806563"/>
                <a:gd name="connsiteY20" fmla="*/ 718714 h 1939239"/>
                <a:gd name="connsiteX21" fmla="*/ 4583927 w 4806563"/>
                <a:gd name="connsiteY21" fmla="*/ 730641 h 1939239"/>
                <a:gd name="connsiteX22" fmla="*/ 4575976 w 4806563"/>
                <a:gd name="connsiteY22" fmla="*/ 742568 h 1939239"/>
                <a:gd name="connsiteX23" fmla="*/ 4564049 w 4806563"/>
                <a:gd name="connsiteY23" fmla="*/ 782324 h 1939239"/>
                <a:gd name="connsiteX24" fmla="*/ 4552122 w 4806563"/>
                <a:gd name="connsiteY24" fmla="*/ 810154 h 1939239"/>
                <a:gd name="connsiteX25" fmla="*/ 4544170 w 4806563"/>
                <a:gd name="connsiteY25" fmla="*/ 818105 h 1939239"/>
                <a:gd name="connsiteX26" fmla="*/ 4528268 w 4806563"/>
                <a:gd name="connsiteY26" fmla="*/ 841959 h 1939239"/>
                <a:gd name="connsiteX27" fmla="*/ 4516341 w 4806563"/>
                <a:gd name="connsiteY27" fmla="*/ 845935 h 1939239"/>
                <a:gd name="connsiteX28" fmla="*/ 4508390 w 4806563"/>
                <a:gd name="connsiteY28" fmla="*/ 857862 h 1939239"/>
                <a:gd name="connsiteX29" fmla="*/ 4488511 w 4806563"/>
                <a:gd name="connsiteY29" fmla="*/ 873764 h 1939239"/>
                <a:gd name="connsiteX30" fmla="*/ 4480560 w 4806563"/>
                <a:gd name="connsiteY30" fmla="*/ 885691 h 1939239"/>
                <a:gd name="connsiteX31" fmla="*/ 4460682 w 4806563"/>
                <a:gd name="connsiteY31" fmla="*/ 901594 h 1939239"/>
                <a:gd name="connsiteX32" fmla="*/ 4436828 w 4806563"/>
                <a:gd name="connsiteY32" fmla="*/ 933399 h 1939239"/>
                <a:gd name="connsiteX33" fmla="*/ 4412974 w 4806563"/>
                <a:gd name="connsiteY33" fmla="*/ 941351 h 1939239"/>
                <a:gd name="connsiteX34" fmla="*/ 4401047 w 4806563"/>
                <a:gd name="connsiteY34" fmla="*/ 965204 h 1939239"/>
                <a:gd name="connsiteX35" fmla="*/ 4393096 w 4806563"/>
                <a:gd name="connsiteY35" fmla="*/ 977131 h 1939239"/>
                <a:gd name="connsiteX36" fmla="*/ 4385144 w 4806563"/>
                <a:gd name="connsiteY36" fmla="*/ 985083 h 1939239"/>
                <a:gd name="connsiteX37" fmla="*/ 4381169 w 4806563"/>
                <a:gd name="connsiteY37" fmla="*/ 997010 h 1939239"/>
                <a:gd name="connsiteX38" fmla="*/ 4373217 w 4806563"/>
                <a:gd name="connsiteY38" fmla="*/ 1008937 h 1939239"/>
                <a:gd name="connsiteX39" fmla="*/ 4369242 w 4806563"/>
                <a:gd name="connsiteY39" fmla="*/ 1020864 h 1939239"/>
                <a:gd name="connsiteX40" fmla="*/ 4361290 w 4806563"/>
                <a:gd name="connsiteY40" fmla="*/ 1044717 h 1939239"/>
                <a:gd name="connsiteX41" fmla="*/ 4349363 w 4806563"/>
                <a:gd name="connsiteY41" fmla="*/ 1148084 h 1939239"/>
                <a:gd name="connsiteX42" fmla="*/ 4357315 w 4806563"/>
                <a:gd name="connsiteY42" fmla="*/ 1203744 h 1939239"/>
                <a:gd name="connsiteX43" fmla="*/ 4361290 w 4806563"/>
                <a:gd name="connsiteY43" fmla="*/ 1223622 h 1939239"/>
                <a:gd name="connsiteX44" fmla="*/ 4373217 w 4806563"/>
                <a:gd name="connsiteY44" fmla="*/ 1251451 h 1939239"/>
                <a:gd name="connsiteX45" fmla="*/ 4377193 w 4806563"/>
                <a:gd name="connsiteY45" fmla="*/ 1263378 h 1939239"/>
                <a:gd name="connsiteX46" fmla="*/ 4389120 w 4806563"/>
                <a:gd name="connsiteY46" fmla="*/ 1299159 h 1939239"/>
                <a:gd name="connsiteX47" fmla="*/ 4401047 w 4806563"/>
                <a:gd name="connsiteY47" fmla="*/ 1319037 h 1939239"/>
                <a:gd name="connsiteX48" fmla="*/ 4412974 w 4806563"/>
                <a:gd name="connsiteY48" fmla="*/ 1342891 h 1939239"/>
                <a:gd name="connsiteX49" fmla="*/ 4428876 w 4806563"/>
                <a:gd name="connsiteY49" fmla="*/ 1366745 h 1939239"/>
                <a:gd name="connsiteX50" fmla="*/ 4432852 w 4806563"/>
                <a:gd name="connsiteY50" fmla="*/ 1378672 h 1939239"/>
                <a:gd name="connsiteX51" fmla="*/ 4456706 w 4806563"/>
                <a:gd name="connsiteY51" fmla="*/ 1402526 h 1939239"/>
                <a:gd name="connsiteX52" fmla="*/ 4464657 w 4806563"/>
                <a:gd name="connsiteY52" fmla="*/ 1414453 h 1939239"/>
                <a:gd name="connsiteX53" fmla="*/ 4484536 w 4806563"/>
                <a:gd name="connsiteY53" fmla="*/ 1434331 h 1939239"/>
                <a:gd name="connsiteX54" fmla="*/ 4492487 w 4806563"/>
                <a:gd name="connsiteY54" fmla="*/ 1446258 h 1939239"/>
                <a:gd name="connsiteX55" fmla="*/ 4512365 w 4806563"/>
                <a:gd name="connsiteY55" fmla="*/ 1462161 h 1939239"/>
                <a:gd name="connsiteX56" fmla="*/ 4508390 w 4806563"/>
                <a:gd name="connsiteY56" fmla="*/ 1474088 h 1939239"/>
                <a:gd name="connsiteX57" fmla="*/ 4512365 w 4806563"/>
                <a:gd name="connsiteY57" fmla="*/ 1517820 h 1939239"/>
                <a:gd name="connsiteX58" fmla="*/ 4532243 w 4806563"/>
                <a:gd name="connsiteY58" fmla="*/ 1533723 h 1939239"/>
                <a:gd name="connsiteX59" fmla="*/ 4544170 w 4806563"/>
                <a:gd name="connsiteY59" fmla="*/ 1541674 h 1939239"/>
                <a:gd name="connsiteX60" fmla="*/ 4548146 w 4806563"/>
                <a:gd name="connsiteY60" fmla="*/ 1553601 h 1939239"/>
                <a:gd name="connsiteX61" fmla="*/ 4560073 w 4806563"/>
                <a:gd name="connsiteY61" fmla="*/ 1561552 h 1939239"/>
                <a:gd name="connsiteX62" fmla="*/ 4583927 w 4806563"/>
                <a:gd name="connsiteY62" fmla="*/ 1589382 h 1939239"/>
                <a:gd name="connsiteX63" fmla="*/ 4591878 w 4806563"/>
                <a:gd name="connsiteY63" fmla="*/ 1617211 h 1939239"/>
                <a:gd name="connsiteX64" fmla="*/ 4611756 w 4806563"/>
                <a:gd name="connsiteY64" fmla="*/ 1637090 h 1939239"/>
                <a:gd name="connsiteX65" fmla="*/ 4615732 w 4806563"/>
                <a:gd name="connsiteY65" fmla="*/ 1696724 h 1939239"/>
                <a:gd name="connsiteX66" fmla="*/ 4611756 w 4806563"/>
                <a:gd name="connsiteY66" fmla="*/ 1764311 h 1939239"/>
                <a:gd name="connsiteX67" fmla="*/ 4611756 w 4806563"/>
                <a:gd name="connsiteY67" fmla="*/ 1812018 h 1939239"/>
                <a:gd name="connsiteX68" fmla="*/ 4599830 w 4806563"/>
                <a:gd name="connsiteY68" fmla="*/ 1863702 h 1939239"/>
                <a:gd name="connsiteX69" fmla="*/ 4595854 w 4806563"/>
                <a:gd name="connsiteY69" fmla="*/ 1887556 h 1939239"/>
                <a:gd name="connsiteX70" fmla="*/ 4583927 w 4806563"/>
                <a:gd name="connsiteY70" fmla="*/ 1891531 h 1939239"/>
                <a:gd name="connsiteX71" fmla="*/ 4564049 w 4806563"/>
                <a:gd name="connsiteY71" fmla="*/ 1907434 h 1939239"/>
                <a:gd name="connsiteX72" fmla="*/ 4536219 w 4806563"/>
                <a:gd name="connsiteY72" fmla="*/ 1911410 h 1939239"/>
                <a:gd name="connsiteX73" fmla="*/ 4524292 w 4806563"/>
                <a:gd name="connsiteY73" fmla="*/ 1907434 h 1939239"/>
                <a:gd name="connsiteX74" fmla="*/ 4520316 w 4806563"/>
                <a:gd name="connsiteY74" fmla="*/ 1895507 h 1939239"/>
                <a:gd name="connsiteX75" fmla="*/ 4504414 w 4806563"/>
                <a:gd name="connsiteY75" fmla="*/ 1871653 h 1939239"/>
                <a:gd name="connsiteX76" fmla="*/ 4496463 w 4806563"/>
                <a:gd name="connsiteY76" fmla="*/ 1843824 h 1939239"/>
                <a:gd name="connsiteX77" fmla="*/ 4488511 w 4806563"/>
                <a:gd name="connsiteY77" fmla="*/ 1835872 h 1939239"/>
                <a:gd name="connsiteX78" fmla="*/ 4476584 w 4806563"/>
                <a:gd name="connsiteY78" fmla="*/ 1831897 h 1939239"/>
                <a:gd name="connsiteX79" fmla="*/ 4452730 w 4806563"/>
                <a:gd name="connsiteY79" fmla="*/ 1823945 h 1939239"/>
                <a:gd name="connsiteX80" fmla="*/ 4428876 w 4806563"/>
                <a:gd name="connsiteY80" fmla="*/ 1819970 h 1939239"/>
                <a:gd name="connsiteX81" fmla="*/ 4420925 w 4806563"/>
                <a:gd name="connsiteY81" fmla="*/ 1796116 h 1939239"/>
                <a:gd name="connsiteX82" fmla="*/ 4412974 w 4806563"/>
                <a:gd name="connsiteY82" fmla="*/ 1760335 h 1939239"/>
                <a:gd name="connsiteX83" fmla="*/ 4389120 w 4806563"/>
                <a:gd name="connsiteY83" fmla="*/ 1756359 h 1939239"/>
                <a:gd name="connsiteX84" fmla="*/ 4377193 w 4806563"/>
                <a:gd name="connsiteY84" fmla="*/ 1752384 h 1939239"/>
                <a:gd name="connsiteX85" fmla="*/ 4369242 w 4806563"/>
                <a:gd name="connsiteY85" fmla="*/ 1744432 h 1939239"/>
                <a:gd name="connsiteX86" fmla="*/ 4357315 w 4806563"/>
                <a:gd name="connsiteY86" fmla="*/ 1736481 h 1939239"/>
                <a:gd name="connsiteX87" fmla="*/ 4353339 w 4806563"/>
                <a:gd name="connsiteY87" fmla="*/ 1724554 h 1939239"/>
                <a:gd name="connsiteX88" fmla="*/ 4341412 w 4806563"/>
                <a:gd name="connsiteY88" fmla="*/ 1716603 h 1939239"/>
                <a:gd name="connsiteX89" fmla="*/ 4325510 w 4806563"/>
                <a:gd name="connsiteY89" fmla="*/ 1692749 h 1939239"/>
                <a:gd name="connsiteX90" fmla="*/ 4317558 w 4806563"/>
                <a:gd name="connsiteY90" fmla="*/ 1684797 h 1939239"/>
                <a:gd name="connsiteX91" fmla="*/ 4309607 w 4806563"/>
                <a:gd name="connsiteY91" fmla="*/ 1660944 h 1939239"/>
                <a:gd name="connsiteX92" fmla="*/ 4301656 w 4806563"/>
                <a:gd name="connsiteY92" fmla="*/ 1649017 h 1939239"/>
                <a:gd name="connsiteX93" fmla="*/ 4293704 w 4806563"/>
                <a:gd name="connsiteY93" fmla="*/ 1641065 h 1939239"/>
                <a:gd name="connsiteX94" fmla="*/ 4297680 w 4806563"/>
                <a:gd name="connsiteY94" fmla="*/ 1629138 h 1939239"/>
                <a:gd name="connsiteX95" fmla="*/ 4309607 w 4806563"/>
                <a:gd name="connsiteY95" fmla="*/ 1621187 h 1939239"/>
                <a:gd name="connsiteX96" fmla="*/ 4321534 w 4806563"/>
                <a:gd name="connsiteY96" fmla="*/ 1597333 h 1939239"/>
                <a:gd name="connsiteX97" fmla="*/ 4317558 w 4806563"/>
                <a:gd name="connsiteY97" fmla="*/ 1585406 h 1939239"/>
                <a:gd name="connsiteX98" fmla="*/ 4297680 w 4806563"/>
                <a:gd name="connsiteY98" fmla="*/ 1589382 h 1939239"/>
                <a:gd name="connsiteX99" fmla="*/ 4285753 w 4806563"/>
                <a:gd name="connsiteY99" fmla="*/ 1593357 h 1939239"/>
                <a:gd name="connsiteX100" fmla="*/ 4281777 w 4806563"/>
                <a:gd name="connsiteY100" fmla="*/ 1609260 h 1939239"/>
                <a:gd name="connsiteX101" fmla="*/ 4277802 w 4806563"/>
                <a:gd name="connsiteY101" fmla="*/ 1557577 h 1939239"/>
                <a:gd name="connsiteX102" fmla="*/ 4277802 w 4806563"/>
                <a:gd name="connsiteY102" fmla="*/ 1497942 h 1939239"/>
                <a:gd name="connsiteX103" fmla="*/ 4269850 w 4806563"/>
                <a:gd name="connsiteY103" fmla="*/ 1489991 h 1939239"/>
                <a:gd name="connsiteX104" fmla="*/ 4265875 w 4806563"/>
                <a:gd name="connsiteY104" fmla="*/ 1442283 h 1939239"/>
                <a:gd name="connsiteX105" fmla="*/ 4261899 w 4806563"/>
                <a:gd name="connsiteY105" fmla="*/ 1430356 h 1939239"/>
                <a:gd name="connsiteX106" fmla="*/ 4253948 w 4806563"/>
                <a:gd name="connsiteY106" fmla="*/ 1422404 h 1939239"/>
                <a:gd name="connsiteX107" fmla="*/ 4234070 w 4806563"/>
                <a:gd name="connsiteY107" fmla="*/ 1418429 h 1939239"/>
                <a:gd name="connsiteX108" fmla="*/ 4222143 w 4806563"/>
                <a:gd name="connsiteY108" fmla="*/ 1410477 h 1939239"/>
                <a:gd name="connsiteX109" fmla="*/ 4182386 w 4806563"/>
                <a:gd name="connsiteY109" fmla="*/ 1378672 h 1939239"/>
                <a:gd name="connsiteX110" fmla="*/ 4162508 w 4806563"/>
                <a:gd name="connsiteY110" fmla="*/ 1358794 h 1939239"/>
                <a:gd name="connsiteX111" fmla="*/ 4138654 w 4806563"/>
                <a:gd name="connsiteY111" fmla="*/ 1350843 h 1939239"/>
                <a:gd name="connsiteX112" fmla="*/ 4118776 w 4806563"/>
                <a:gd name="connsiteY112" fmla="*/ 1330964 h 1939239"/>
                <a:gd name="connsiteX113" fmla="*/ 4106849 w 4806563"/>
                <a:gd name="connsiteY113" fmla="*/ 1323013 h 1939239"/>
                <a:gd name="connsiteX114" fmla="*/ 4086970 w 4806563"/>
                <a:gd name="connsiteY114" fmla="*/ 1311086 h 1939239"/>
                <a:gd name="connsiteX115" fmla="*/ 4063116 w 4806563"/>
                <a:gd name="connsiteY115" fmla="*/ 1319037 h 1939239"/>
                <a:gd name="connsiteX116" fmla="*/ 4047214 w 4806563"/>
                <a:gd name="connsiteY116" fmla="*/ 1342891 h 1939239"/>
                <a:gd name="connsiteX117" fmla="*/ 4039263 w 4806563"/>
                <a:gd name="connsiteY117" fmla="*/ 1350843 h 1939239"/>
                <a:gd name="connsiteX118" fmla="*/ 4031311 w 4806563"/>
                <a:gd name="connsiteY118" fmla="*/ 1374697 h 1939239"/>
                <a:gd name="connsiteX119" fmla="*/ 4019384 w 4806563"/>
                <a:gd name="connsiteY119" fmla="*/ 1378672 h 1939239"/>
                <a:gd name="connsiteX120" fmla="*/ 3991555 w 4806563"/>
                <a:gd name="connsiteY120" fmla="*/ 1382648 h 1939239"/>
                <a:gd name="connsiteX121" fmla="*/ 3967701 w 4806563"/>
                <a:gd name="connsiteY121" fmla="*/ 1370721 h 1939239"/>
                <a:gd name="connsiteX122" fmla="*/ 3963725 w 4806563"/>
                <a:gd name="connsiteY122" fmla="*/ 1358794 h 1939239"/>
                <a:gd name="connsiteX123" fmla="*/ 3939871 w 4806563"/>
                <a:gd name="connsiteY123" fmla="*/ 1350843 h 1939239"/>
                <a:gd name="connsiteX124" fmla="*/ 3927944 w 4806563"/>
                <a:gd name="connsiteY124" fmla="*/ 1342891 h 1939239"/>
                <a:gd name="connsiteX125" fmla="*/ 3904090 w 4806563"/>
                <a:gd name="connsiteY125" fmla="*/ 1330964 h 1939239"/>
                <a:gd name="connsiteX126" fmla="*/ 3892163 w 4806563"/>
                <a:gd name="connsiteY126" fmla="*/ 1326989 h 1939239"/>
                <a:gd name="connsiteX127" fmla="*/ 3868310 w 4806563"/>
                <a:gd name="connsiteY127" fmla="*/ 1311086 h 1939239"/>
                <a:gd name="connsiteX128" fmla="*/ 3792772 w 4806563"/>
                <a:gd name="connsiteY128" fmla="*/ 1307111 h 1939239"/>
                <a:gd name="connsiteX129" fmla="*/ 3737113 w 4806563"/>
                <a:gd name="connsiteY129" fmla="*/ 1315062 h 1939239"/>
                <a:gd name="connsiteX130" fmla="*/ 3725186 w 4806563"/>
                <a:gd name="connsiteY130" fmla="*/ 1319037 h 1939239"/>
                <a:gd name="connsiteX131" fmla="*/ 3717235 w 4806563"/>
                <a:gd name="connsiteY131" fmla="*/ 1326989 h 1939239"/>
                <a:gd name="connsiteX132" fmla="*/ 3681454 w 4806563"/>
                <a:gd name="connsiteY132" fmla="*/ 1330964 h 1939239"/>
                <a:gd name="connsiteX133" fmla="*/ 3665551 w 4806563"/>
                <a:gd name="connsiteY133" fmla="*/ 1334940 h 1939239"/>
                <a:gd name="connsiteX134" fmla="*/ 3661576 w 4806563"/>
                <a:gd name="connsiteY134" fmla="*/ 1323013 h 1939239"/>
                <a:gd name="connsiteX135" fmla="*/ 3657600 w 4806563"/>
                <a:gd name="connsiteY135" fmla="*/ 1311086 h 1939239"/>
                <a:gd name="connsiteX136" fmla="*/ 3649649 w 4806563"/>
                <a:gd name="connsiteY136" fmla="*/ 1287232 h 1939239"/>
                <a:gd name="connsiteX137" fmla="*/ 3625795 w 4806563"/>
                <a:gd name="connsiteY137" fmla="*/ 1283257 h 1939239"/>
                <a:gd name="connsiteX138" fmla="*/ 3617843 w 4806563"/>
                <a:gd name="connsiteY138" fmla="*/ 1291208 h 1939239"/>
                <a:gd name="connsiteX139" fmla="*/ 3562184 w 4806563"/>
                <a:gd name="connsiteY139" fmla="*/ 1326989 h 1939239"/>
                <a:gd name="connsiteX140" fmla="*/ 3550257 w 4806563"/>
                <a:gd name="connsiteY140" fmla="*/ 1323013 h 1939239"/>
                <a:gd name="connsiteX141" fmla="*/ 3526403 w 4806563"/>
                <a:gd name="connsiteY141" fmla="*/ 1315062 h 1939239"/>
                <a:gd name="connsiteX142" fmla="*/ 3510501 w 4806563"/>
                <a:gd name="connsiteY142" fmla="*/ 1311086 h 1939239"/>
                <a:gd name="connsiteX143" fmla="*/ 3498574 w 4806563"/>
                <a:gd name="connsiteY143" fmla="*/ 1319037 h 1939239"/>
                <a:gd name="connsiteX144" fmla="*/ 3466769 w 4806563"/>
                <a:gd name="connsiteY144" fmla="*/ 1323013 h 1939239"/>
                <a:gd name="connsiteX145" fmla="*/ 3446890 w 4806563"/>
                <a:gd name="connsiteY145" fmla="*/ 1354818 h 1939239"/>
                <a:gd name="connsiteX146" fmla="*/ 3442915 w 4806563"/>
                <a:gd name="connsiteY146" fmla="*/ 1390599 h 1939239"/>
                <a:gd name="connsiteX147" fmla="*/ 3466769 w 4806563"/>
                <a:gd name="connsiteY147" fmla="*/ 1386624 h 1939239"/>
                <a:gd name="connsiteX148" fmla="*/ 3486647 w 4806563"/>
                <a:gd name="connsiteY148" fmla="*/ 1382648 h 1939239"/>
                <a:gd name="connsiteX149" fmla="*/ 3486647 w 4806563"/>
                <a:gd name="connsiteY149" fmla="*/ 1406502 h 1939239"/>
                <a:gd name="connsiteX150" fmla="*/ 3466769 w 4806563"/>
                <a:gd name="connsiteY150" fmla="*/ 1410477 h 1939239"/>
                <a:gd name="connsiteX151" fmla="*/ 3462793 w 4806563"/>
                <a:gd name="connsiteY151" fmla="*/ 1422404 h 1939239"/>
                <a:gd name="connsiteX152" fmla="*/ 3470744 w 4806563"/>
                <a:gd name="connsiteY152" fmla="*/ 1450234 h 1939239"/>
                <a:gd name="connsiteX153" fmla="*/ 3506525 w 4806563"/>
                <a:gd name="connsiteY153" fmla="*/ 1470112 h 1939239"/>
                <a:gd name="connsiteX154" fmla="*/ 3518452 w 4806563"/>
                <a:gd name="connsiteY154" fmla="*/ 1474088 h 1939239"/>
                <a:gd name="connsiteX155" fmla="*/ 3542306 w 4806563"/>
                <a:gd name="connsiteY155" fmla="*/ 1482039 h 1939239"/>
                <a:gd name="connsiteX156" fmla="*/ 3534355 w 4806563"/>
                <a:gd name="connsiteY156" fmla="*/ 1505893 h 1939239"/>
                <a:gd name="connsiteX157" fmla="*/ 3526403 w 4806563"/>
                <a:gd name="connsiteY157" fmla="*/ 1497942 h 1939239"/>
                <a:gd name="connsiteX158" fmla="*/ 3514476 w 4806563"/>
                <a:gd name="connsiteY158" fmla="*/ 1493966 h 1939239"/>
                <a:gd name="connsiteX159" fmla="*/ 3466769 w 4806563"/>
                <a:gd name="connsiteY159" fmla="*/ 1486015 h 1939239"/>
                <a:gd name="connsiteX160" fmla="*/ 3454842 w 4806563"/>
                <a:gd name="connsiteY160" fmla="*/ 1478064 h 1939239"/>
                <a:gd name="connsiteX161" fmla="*/ 3434963 w 4806563"/>
                <a:gd name="connsiteY161" fmla="*/ 1450234 h 1939239"/>
                <a:gd name="connsiteX162" fmla="*/ 3423036 w 4806563"/>
                <a:gd name="connsiteY162" fmla="*/ 1474088 h 1939239"/>
                <a:gd name="connsiteX163" fmla="*/ 3430988 w 4806563"/>
                <a:gd name="connsiteY163" fmla="*/ 1482039 h 1939239"/>
                <a:gd name="connsiteX164" fmla="*/ 3423036 w 4806563"/>
                <a:gd name="connsiteY164" fmla="*/ 1489991 h 1939239"/>
                <a:gd name="connsiteX165" fmla="*/ 3411110 w 4806563"/>
                <a:gd name="connsiteY165" fmla="*/ 1509869 h 1939239"/>
                <a:gd name="connsiteX166" fmla="*/ 3403158 w 4806563"/>
                <a:gd name="connsiteY166" fmla="*/ 1486015 h 1939239"/>
                <a:gd name="connsiteX167" fmla="*/ 3387256 w 4806563"/>
                <a:gd name="connsiteY167" fmla="*/ 1482039 h 1939239"/>
                <a:gd name="connsiteX168" fmla="*/ 3367377 w 4806563"/>
                <a:gd name="connsiteY168" fmla="*/ 1497942 h 1939239"/>
                <a:gd name="connsiteX169" fmla="*/ 3355450 w 4806563"/>
                <a:gd name="connsiteY169" fmla="*/ 1517820 h 1939239"/>
                <a:gd name="connsiteX170" fmla="*/ 3327621 w 4806563"/>
                <a:gd name="connsiteY170" fmla="*/ 1521796 h 1939239"/>
                <a:gd name="connsiteX171" fmla="*/ 3295816 w 4806563"/>
                <a:gd name="connsiteY171" fmla="*/ 1497942 h 1939239"/>
                <a:gd name="connsiteX172" fmla="*/ 3287864 w 4806563"/>
                <a:gd name="connsiteY172" fmla="*/ 1489991 h 1939239"/>
                <a:gd name="connsiteX173" fmla="*/ 3295816 w 4806563"/>
                <a:gd name="connsiteY173" fmla="*/ 1482039 h 1939239"/>
                <a:gd name="connsiteX174" fmla="*/ 3287864 w 4806563"/>
                <a:gd name="connsiteY174" fmla="*/ 1470112 h 1939239"/>
                <a:gd name="connsiteX175" fmla="*/ 3275937 w 4806563"/>
                <a:gd name="connsiteY175" fmla="*/ 1466137 h 1939239"/>
                <a:gd name="connsiteX176" fmla="*/ 3267986 w 4806563"/>
                <a:gd name="connsiteY176" fmla="*/ 1458185 h 1939239"/>
                <a:gd name="connsiteX177" fmla="*/ 3256059 w 4806563"/>
                <a:gd name="connsiteY177" fmla="*/ 1454210 h 1939239"/>
                <a:gd name="connsiteX178" fmla="*/ 3252083 w 4806563"/>
                <a:gd name="connsiteY178" fmla="*/ 1442283 h 1939239"/>
                <a:gd name="connsiteX179" fmla="*/ 3220278 w 4806563"/>
                <a:gd name="connsiteY179" fmla="*/ 1438307 h 1939239"/>
                <a:gd name="connsiteX180" fmla="*/ 3200400 w 4806563"/>
                <a:gd name="connsiteY180" fmla="*/ 1434331 h 1939239"/>
                <a:gd name="connsiteX181" fmla="*/ 3188473 w 4806563"/>
                <a:gd name="connsiteY181" fmla="*/ 1438307 h 1939239"/>
                <a:gd name="connsiteX182" fmla="*/ 3184497 w 4806563"/>
                <a:gd name="connsiteY182" fmla="*/ 1450234 h 1939239"/>
                <a:gd name="connsiteX183" fmla="*/ 3168595 w 4806563"/>
                <a:gd name="connsiteY183" fmla="*/ 1454210 h 1939239"/>
                <a:gd name="connsiteX184" fmla="*/ 3132814 w 4806563"/>
                <a:gd name="connsiteY184" fmla="*/ 1446258 h 1939239"/>
                <a:gd name="connsiteX185" fmla="*/ 3120887 w 4806563"/>
                <a:gd name="connsiteY185" fmla="*/ 1442283 h 1939239"/>
                <a:gd name="connsiteX186" fmla="*/ 3085106 w 4806563"/>
                <a:gd name="connsiteY186" fmla="*/ 1430356 h 1939239"/>
                <a:gd name="connsiteX187" fmla="*/ 3025471 w 4806563"/>
                <a:gd name="connsiteY187" fmla="*/ 1426380 h 1939239"/>
                <a:gd name="connsiteX188" fmla="*/ 3009569 w 4806563"/>
                <a:gd name="connsiteY188" fmla="*/ 1430356 h 1939239"/>
                <a:gd name="connsiteX189" fmla="*/ 2989690 w 4806563"/>
                <a:gd name="connsiteY189" fmla="*/ 1434331 h 1939239"/>
                <a:gd name="connsiteX190" fmla="*/ 2977763 w 4806563"/>
                <a:gd name="connsiteY190" fmla="*/ 1438307 h 1939239"/>
                <a:gd name="connsiteX191" fmla="*/ 2930056 w 4806563"/>
                <a:gd name="connsiteY191" fmla="*/ 1450234 h 1939239"/>
                <a:gd name="connsiteX192" fmla="*/ 2918129 w 4806563"/>
                <a:gd name="connsiteY192" fmla="*/ 1458185 h 1939239"/>
                <a:gd name="connsiteX193" fmla="*/ 2878372 w 4806563"/>
                <a:gd name="connsiteY193" fmla="*/ 1470112 h 1939239"/>
                <a:gd name="connsiteX194" fmla="*/ 2870421 w 4806563"/>
                <a:gd name="connsiteY194" fmla="*/ 1478064 h 1939239"/>
                <a:gd name="connsiteX195" fmla="*/ 2850543 w 4806563"/>
                <a:gd name="connsiteY195" fmla="*/ 1489991 h 1939239"/>
                <a:gd name="connsiteX196" fmla="*/ 2826689 w 4806563"/>
                <a:gd name="connsiteY196" fmla="*/ 1497942 h 1939239"/>
                <a:gd name="connsiteX197" fmla="*/ 2810786 w 4806563"/>
                <a:gd name="connsiteY197" fmla="*/ 1517820 h 1939239"/>
                <a:gd name="connsiteX198" fmla="*/ 2798859 w 4806563"/>
                <a:gd name="connsiteY198" fmla="*/ 1525771 h 1939239"/>
                <a:gd name="connsiteX199" fmla="*/ 2786932 w 4806563"/>
                <a:gd name="connsiteY199" fmla="*/ 1529747 h 1939239"/>
                <a:gd name="connsiteX200" fmla="*/ 2778981 w 4806563"/>
                <a:gd name="connsiteY200" fmla="*/ 1541674 h 1939239"/>
                <a:gd name="connsiteX201" fmla="*/ 2759103 w 4806563"/>
                <a:gd name="connsiteY201" fmla="*/ 1557577 h 1939239"/>
                <a:gd name="connsiteX202" fmla="*/ 2747176 w 4806563"/>
                <a:gd name="connsiteY202" fmla="*/ 1565528 h 1939239"/>
                <a:gd name="connsiteX203" fmla="*/ 2731273 w 4806563"/>
                <a:gd name="connsiteY203" fmla="*/ 1585406 h 1939239"/>
                <a:gd name="connsiteX204" fmla="*/ 2727297 w 4806563"/>
                <a:gd name="connsiteY204" fmla="*/ 1597333 h 1939239"/>
                <a:gd name="connsiteX205" fmla="*/ 2699468 w 4806563"/>
                <a:gd name="connsiteY205" fmla="*/ 1601309 h 1939239"/>
                <a:gd name="connsiteX206" fmla="*/ 2683565 w 4806563"/>
                <a:gd name="connsiteY206" fmla="*/ 1605284 h 1939239"/>
                <a:gd name="connsiteX207" fmla="*/ 2651760 w 4806563"/>
                <a:gd name="connsiteY207" fmla="*/ 1609260 h 1939239"/>
                <a:gd name="connsiteX208" fmla="*/ 2639833 w 4806563"/>
                <a:gd name="connsiteY208" fmla="*/ 1617211 h 1939239"/>
                <a:gd name="connsiteX209" fmla="*/ 2623930 w 4806563"/>
                <a:gd name="connsiteY209" fmla="*/ 1625163 h 1939239"/>
                <a:gd name="connsiteX210" fmla="*/ 2588150 w 4806563"/>
                <a:gd name="connsiteY210" fmla="*/ 1645041 h 1939239"/>
                <a:gd name="connsiteX211" fmla="*/ 2564296 w 4806563"/>
                <a:gd name="connsiteY211" fmla="*/ 1676846 h 1939239"/>
                <a:gd name="connsiteX212" fmla="*/ 2544417 w 4806563"/>
                <a:gd name="connsiteY212" fmla="*/ 1688773 h 1939239"/>
                <a:gd name="connsiteX213" fmla="*/ 2552369 w 4806563"/>
                <a:gd name="connsiteY213" fmla="*/ 1712627 h 1939239"/>
                <a:gd name="connsiteX214" fmla="*/ 2548393 w 4806563"/>
                <a:gd name="connsiteY214" fmla="*/ 1744432 h 1939239"/>
                <a:gd name="connsiteX215" fmla="*/ 2544417 w 4806563"/>
                <a:gd name="connsiteY215" fmla="*/ 1756359 h 1939239"/>
                <a:gd name="connsiteX216" fmla="*/ 2532490 w 4806563"/>
                <a:gd name="connsiteY216" fmla="*/ 1800091 h 1939239"/>
                <a:gd name="connsiteX217" fmla="*/ 2528515 w 4806563"/>
                <a:gd name="connsiteY217" fmla="*/ 1823945 h 1939239"/>
                <a:gd name="connsiteX218" fmla="*/ 2532490 w 4806563"/>
                <a:gd name="connsiteY218" fmla="*/ 1835872 h 1939239"/>
                <a:gd name="connsiteX219" fmla="*/ 2536466 w 4806563"/>
                <a:gd name="connsiteY219" fmla="*/ 1891531 h 1939239"/>
                <a:gd name="connsiteX220" fmla="*/ 2544417 w 4806563"/>
                <a:gd name="connsiteY220" fmla="*/ 1903458 h 1939239"/>
                <a:gd name="connsiteX221" fmla="*/ 2552369 w 4806563"/>
                <a:gd name="connsiteY221" fmla="*/ 1935264 h 1939239"/>
                <a:gd name="connsiteX222" fmla="*/ 2508636 w 4806563"/>
                <a:gd name="connsiteY222" fmla="*/ 1931288 h 1939239"/>
                <a:gd name="connsiteX223" fmla="*/ 2452977 w 4806563"/>
                <a:gd name="connsiteY223" fmla="*/ 1919361 h 1939239"/>
                <a:gd name="connsiteX224" fmla="*/ 2433099 w 4806563"/>
                <a:gd name="connsiteY224" fmla="*/ 1915385 h 1939239"/>
                <a:gd name="connsiteX225" fmla="*/ 2405270 w 4806563"/>
                <a:gd name="connsiteY225" fmla="*/ 1907434 h 1939239"/>
                <a:gd name="connsiteX226" fmla="*/ 2381416 w 4806563"/>
                <a:gd name="connsiteY226" fmla="*/ 1891531 h 1939239"/>
                <a:gd name="connsiteX227" fmla="*/ 2357562 w 4806563"/>
                <a:gd name="connsiteY227" fmla="*/ 1887556 h 1939239"/>
                <a:gd name="connsiteX228" fmla="*/ 2345635 w 4806563"/>
                <a:gd name="connsiteY228" fmla="*/ 1883580 h 1939239"/>
                <a:gd name="connsiteX229" fmla="*/ 2341659 w 4806563"/>
                <a:gd name="connsiteY229" fmla="*/ 1871653 h 1939239"/>
                <a:gd name="connsiteX230" fmla="*/ 2333708 w 4806563"/>
                <a:gd name="connsiteY230" fmla="*/ 1859726 h 1939239"/>
                <a:gd name="connsiteX231" fmla="*/ 2325756 w 4806563"/>
                <a:gd name="connsiteY231" fmla="*/ 1819970 h 1939239"/>
                <a:gd name="connsiteX232" fmla="*/ 2313830 w 4806563"/>
                <a:gd name="connsiteY232" fmla="*/ 1760335 h 1939239"/>
                <a:gd name="connsiteX233" fmla="*/ 2301903 w 4806563"/>
                <a:gd name="connsiteY233" fmla="*/ 1736481 h 1939239"/>
                <a:gd name="connsiteX234" fmla="*/ 2266122 w 4806563"/>
                <a:gd name="connsiteY234" fmla="*/ 1720578 h 1939239"/>
                <a:gd name="connsiteX235" fmla="*/ 2250219 w 4806563"/>
                <a:gd name="connsiteY235" fmla="*/ 1688773 h 1939239"/>
                <a:gd name="connsiteX236" fmla="*/ 2242268 w 4806563"/>
                <a:gd name="connsiteY236" fmla="*/ 1656968 h 1939239"/>
                <a:gd name="connsiteX237" fmla="*/ 2226365 w 4806563"/>
                <a:gd name="connsiteY237" fmla="*/ 1641065 h 1939239"/>
                <a:gd name="connsiteX238" fmla="*/ 2218414 w 4806563"/>
                <a:gd name="connsiteY238" fmla="*/ 1613236 h 1939239"/>
                <a:gd name="connsiteX239" fmla="*/ 2214438 w 4806563"/>
                <a:gd name="connsiteY239" fmla="*/ 1601309 h 1939239"/>
                <a:gd name="connsiteX240" fmla="*/ 2202511 w 4806563"/>
                <a:gd name="connsiteY240" fmla="*/ 1565528 h 1939239"/>
                <a:gd name="connsiteX241" fmla="*/ 2198536 w 4806563"/>
                <a:gd name="connsiteY241" fmla="*/ 1549625 h 1939239"/>
                <a:gd name="connsiteX242" fmla="*/ 2190584 w 4806563"/>
                <a:gd name="connsiteY242" fmla="*/ 1537698 h 1939239"/>
                <a:gd name="connsiteX243" fmla="*/ 2186609 w 4806563"/>
                <a:gd name="connsiteY243" fmla="*/ 1525771 h 1939239"/>
                <a:gd name="connsiteX244" fmla="*/ 2178657 w 4806563"/>
                <a:gd name="connsiteY244" fmla="*/ 1517820 h 1939239"/>
                <a:gd name="connsiteX245" fmla="*/ 2166730 w 4806563"/>
                <a:gd name="connsiteY245" fmla="*/ 1478064 h 1939239"/>
                <a:gd name="connsiteX246" fmla="*/ 2154803 w 4806563"/>
                <a:gd name="connsiteY246" fmla="*/ 1474088 h 1939239"/>
                <a:gd name="connsiteX247" fmla="*/ 2146852 w 4806563"/>
                <a:gd name="connsiteY247" fmla="*/ 1462161 h 1939239"/>
                <a:gd name="connsiteX248" fmla="*/ 2119023 w 4806563"/>
                <a:gd name="connsiteY248" fmla="*/ 1430356 h 1939239"/>
                <a:gd name="connsiteX249" fmla="*/ 2095169 w 4806563"/>
                <a:gd name="connsiteY249" fmla="*/ 1422404 h 1939239"/>
                <a:gd name="connsiteX250" fmla="*/ 2035534 w 4806563"/>
                <a:gd name="connsiteY250" fmla="*/ 1418429 h 1939239"/>
                <a:gd name="connsiteX251" fmla="*/ 2023607 w 4806563"/>
                <a:gd name="connsiteY251" fmla="*/ 1414453 h 1939239"/>
                <a:gd name="connsiteX252" fmla="*/ 2011680 w 4806563"/>
                <a:gd name="connsiteY252" fmla="*/ 1410477 h 1939239"/>
                <a:gd name="connsiteX253" fmla="*/ 1963972 w 4806563"/>
                <a:gd name="connsiteY253" fmla="*/ 1398551 h 1939239"/>
                <a:gd name="connsiteX254" fmla="*/ 1940118 w 4806563"/>
                <a:gd name="connsiteY254" fmla="*/ 1414453 h 1939239"/>
                <a:gd name="connsiteX255" fmla="*/ 1924216 w 4806563"/>
                <a:gd name="connsiteY255" fmla="*/ 1450234 h 1939239"/>
                <a:gd name="connsiteX256" fmla="*/ 1912289 w 4806563"/>
                <a:gd name="connsiteY256" fmla="*/ 1454210 h 1939239"/>
                <a:gd name="connsiteX257" fmla="*/ 1908313 w 4806563"/>
                <a:gd name="connsiteY257" fmla="*/ 1466137 h 1939239"/>
                <a:gd name="connsiteX258" fmla="*/ 1896386 w 4806563"/>
                <a:gd name="connsiteY258" fmla="*/ 1497942 h 1939239"/>
                <a:gd name="connsiteX259" fmla="*/ 1876508 w 4806563"/>
                <a:gd name="connsiteY259" fmla="*/ 1501917 h 1939239"/>
                <a:gd name="connsiteX260" fmla="*/ 1852654 w 4806563"/>
                <a:gd name="connsiteY260" fmla="*/ 1493966 h 1939239"/>
                <a:gd name="connsiteX261" fmla="*/ 1832776 w 4806563"/>
                <a:gd name="connsiteY261" fmla="*/ 1489991 h 1939239"/>
                <a:gd name="connsiteX262" fmla="*/ 1808922 w 4806563"/>
                <a:gd name="connsiteY262" fmla="*/ 1478064 h 1939239"/>
                <a:gd name="connsiteX263" fmla="*/ 1796995 w 4806563"/>
                <a:gd name="connsiteY263" fmla="*/ 1474088 h 1939239"/>
                <a:gd name="connsiteX264" fmla="*/ 1785068 w 4806563"/>
                <a:gd name="connsiteY264" fmla="*/ 1466137 h 1939239"/>
                <a:gd name="connsiteX265" fmla="*/ 1773141 w 4806563"/>
                <a:gd name="connsiteY265" fmla="*/ 1462161 h 1939239"/>
                <a:gd name="connsiteX266" fmla="*/ 1761214 w 4806563"/>
                <a:gd name="connsiteY266" fmla="*/ 1450234 h 1939239"/>
                <a:gd name="connsiteX267" fmla="*/ 1741336 w 4806563"/>
                <a:gd name="connsiteY267" fmla="*/ 1430356 h 1939239"/>
                <a:gd name="connsiteX268" fmla="*/ 1733384 w 4806563"/>
                <a:gd name="connsiteY268" fmla="*/ 1406502 h 1939239"/>
                <a:gd name="connsiteX269" fmla="*/ 1725433 w 4806563"/>
                <a:gd name="connsiteY269" fmla="*/ 1394575 h 1939239"/>
                <a:gd name="connsiteX270" fmla="*/ 1721457 w 4806563"/>
                <a:gd name="connsiteY270" fmla="*/ 1350843 h 1939239"/>
                <a:gd name="connsiteX271" fmla="*/ 1717482 w 4806563"/>
                <a:gd name="connsiteY271" fmla="*/ 1338916 h 1939239"/>
                <a:gd name="connsiteX272" fmla="*/ 1709530 w 4806563"/>
                <a:gd name="connsiteY272" fmla="*/ 1315062 h 1939239"/>
                <a:gd name="connsiteX273" fmla="*/ 1693628 w 4806563"/>
                <a:gd name="connsiteY273" fmla="*/ 1291208 h 1939239"/>
                <a:gd name="connsiteX274" fmla="*/ 1689652 w 4806563"/>
                <a:gd name="connsiteY274" fmla="*/ 1279281 h 1939239"/>
                <a:gd name="connsiteX275" fmla="*/ 1677725 w 4806563"/>
                <a:gd name="connsiteY275" fmla="*/ 1271330 h 1939239"/>
                <a:gd name="connsiteX276" fmla="*/ 1669774 w 4806563"/>
                <a:gd name="connsiteY276" fmla="*/ 1263378 h 1939239"/>
                <a:gd name="connsiteX277" fmla="*/ 1657847 w 4806563"/>
                <a:gd name="connsiteY277" fmla="*/ 1259403 h 1939239"/>
                <a:gd name="connsiteX278" fmla="*/ 1645920 w 4806563"/>
                <a:gd name="connsiteY278" fmla="*/ 1239524 h 1939239"/>
                <a:gd name="connsiteX279" fmla="*/ 1622066 w 4806563"/>
                <a:gd name="connsiteY279" fmla="*/ 1223622 h 1939239"/>
                <a:gd name="connsiteX280" fmla="*/ 1614115 w 4806563"/>
                <a:gd name="connsiteY280" fmla="*/ 1211695 h 1939239"/>
                <a:gd name="connsiteX281" fmla="*/ 1598212 w 4806563"/>
                <a:gd name="connsiteY281" fmla="*/ 1179890 h 1939239"/>
                <a:gd name="connsiteX282" fmla="*/ 1578334 w 4806563"/>
                <a:gd name="connsiteY282" fmla="*/ 1160011 h 1939239"/>
                <a:gd name="connsiteX283" fmla="*/ 1566407 w 4806563"/>
                <a:gd name="connsiteY283" fmla="*/ 1156036 h 1939239"/>
                <a:gd name="connsiteX284" fmla="*/ 1554480 w 4806563"/>
                <a:gd name="connsiteY284" fmla="*/ 1136157 h 1939239"/>
                <a:gd name="connsiteX285" fmla="*/ 1538577 w 4806563"/>
                <a:gd name="connsiteY285" fmla="*/ 1104352 h 1939239"/>
                <a:gd name="connsiteX286" fmla="*/ 1339795 w 4806563"/>
                <a:gd name="connsiteY286" fmla="*/ 1088450 h 1939239"/>
                <a:gd name="connsiteX287" fmla="*/ 1339795 w 4806563"/>
                <a:gd name="connsiteY287" fmla="*/ 1152060 h 1939239"/>
                <a:gd name="connsiteX288" fmla="*/ 1037645 w 4806563"/>
                <a:gd name="connsiteY288" fmla="*/ 1116279 h 1939239"/>
                <a:gd name="connsiteX289" fmla="*/ 644056 w 4806563"/>
                <a:gd name="connsiteY289" fmla="*/ 877740 h 1939239"/>
                <a:gd name="connsiteX290" fmla="*/ 659958 w 4806563"/>
                <a:gd name="connsiteY290" fmla="*/ 857862 h 1939239"/>
                <a:gd name="connsiteX291" fmla="*/ 397565 w 4806563"/>
                <a:gd name="connsiteY291" fmla="*/ 822081 h 1939239"/>
                <a:gd name="connsiteX292" fmla="*/ 401541 w 4806563"/>
                <a:gd name="connsiteY292" fmla="*/ 810154 h 1939239"/>
                <a:gd name="connsiteX293" fmla="*/ 405516 w 4806563"/>
                <a:gd name="connsiteY293" fmla="*/ 790276 h 1939239"/>
                <a:gd name="connsiteX294" fmla="*/ 401541 w 4806563"/>
                <a:gd name="connsiteY294" fmla="*/ 774373 h 1939239"/>
                <a:gd name="connsiteX295" fmla="*/ 397565 w 4806563"/>
                <a:gd name="connsiteY295" fmla="*/ 742568 h 1939239"/>
                <a:gd name="connsiteX296" fmla="*/ 389614 w 4806563"/>
                <a:gd name="connsiteY296" fmla="*/ 718714 h 1939239"/>
                <a:gd name="connsiteX297" fmla="*/ 381663 w 4806563"/>
                <a:gd name="connsiteY297" fmla="*/ 706787 h 1939239"/>
                <a:gd name="connsiteX298" fmla="*/ 353833 w 4806563"/>
                <a:gd name="connsiteY298" fmla="*/ 674982 h 1939239"/>
                <a:gd name="connsiteX299" fmla="*/ 341906 w 4806563"/>
                <a:gd name="connsiteY299" fmla="*/ 671006 h 1939239"/>
                <a:gd name="connsiteX300" fmla="*/ 329979 w 4806563"/>
                <a:gd name="connsiteY300" fmla="*/ 678957 h 1939239"/>
                <a:gd name="connsiteX301" fmla="*/ 294198 w 4806563"/>
                <a:gd name="connsiteY301" fmla="*/ 674982 h 1939239"/>
                <a:gd name="connsiteX302" fmla="*/ 302150 w 4806563"/>
                <a:gd name="connsiteY302" fmla="*/ 667031 h 1939239"/>
                <a:gd name="connsiteX303" fmla="*/ 290223 w 4806563"/>
                <a:gd name="connsiteY303" fmla="*/ 643177 h 1939239"/>
                <a:gd name="connsiteX304" fmla="*/ 250466 w 4806563"/>
                <a:gd name="connsiteY304" fmla="*/ 631250 h 1939239"/>
                <a:gd name="connsiteX305" fmla="*/ 234563 w 4806563"/>
                <a:gd name="connsiteY305" fmla="*/ 615347 h 1939239"/>
                <a:gd name="connsiteX306" fmla="*/ 222636 w 4806563"/>
                <a:gd name="connsiteY306" fmla="*/ 591493 h 1939239"/>
                <a:gd name="connsiteX307" fmla="*/ 202758 w 4806563"/>
                <a:gd name="connsiteY307" fmla="*/ 559688 h 1939239"/>
                <a:gd name="connsiteX308" fmla="*/ 174929 w 4806563"/>
                <a:gd name="connsiteY308" fmla="*/ 551737 h 1939239"/>
                <a:gd name="connsiteX309" fmla="*/ 143123 w 4806563"/>
                <a:gd name="connsiteY309" fmla="*/ 543785 h 1939239"/>
                <a:gd name="connsiteX310" fmla="*/ 119270 w 4806563"/>
                <a:gd name="connsiteY310" fmla="*/ 535834 h 1939239"/>
                <a:gd name="connsiteX311" fmla="*/ 107343 w 4806563"/>
                <a:gd name="connsiteY311" fmla="*/ 527883 h 1939239"/>
                <a:gd name="connsiteX312" fmla="*/ 95416 w 4806563"/>
                <a:gd name="connsiteY312" fmla="*/ 523907 h 1939239"/>
                <a:gd name="connsiteX313" fmla="*/ 91440 w 4806563"/>
                <a:gd name="connsiteY313" fmla="*/ 488126 h 1939239"/>
                <a:gd name="connsiteX314" fmla="*/ 95416 w 4806563"/>
                <a:gd name="connsiteY314" fmla="*/ 476199 h 1939239"/>
                <a:gd name="connsiteX315" fmla="*/ 99391 w 4806563"/>
                <a:gd name="connsiteY315" fmla="*/ 456321 h 1939239"/>
                <a:gd name="connsiteX316" fmla="*/ 103367 w 4806563"/>
                <a:gd name="connsiteY316" fmla="*/ 440418 h 1939239"/>
                <a:gd name="connsiteX317" fmla="*/ 95416 w 4806563"/>
                <a:gd name="connsiteY317" fmla="*/ 416564 h 1939239"/>
                <a:gd name="connsiteX318" fmla="*/ 79513 w 4806563"/>
                <a:gd name="connsiteY318" fmla="*/ 384759 h 1939239"/>
                <a:gd name="connsiteX319" fmla="*/ 67586 w 4806563"/>
                <a:gd name="connsiteY319" fmla="*/ 376808 h 1939239"/>
                <a:gd name="connsiteX320" fmla="*/ 59635 w 4806563"/>
                <a:gd name="connsiteY320" fmla="*/ 348978 h 1939239"/>
                <a:gd name="connsiteX321" fmla="*/ 51683 w 4806563"/>
                <a:gd name="connsiteY321" fmla="*/ 341027 h 1939239"/>
                <a:gd name="connsiteX322" fmla="*/ 43732 w 4806563"/>
                <a:gd name="connsiteY322" fmla="*/ 297295 h 1939239"/>
                <a:gd name="connsiteX323" fmla="*/ 39756 w 4806563"/>
                <a:gd name="connsiteY323" fmla="*/ 269465 h 1939239"/>
                <a:gd name="connsiteX324" fmla="*/ 27830 w 4806563"/>
                <a:gd name="connsiteY324" fmla="*/ 261514 h 1939239"/>
                <a:gd name="connsiteX325" fmla="*/ 23854 w 4806563"/>
                <a:gd name="connsiteY325" fmla="*/ 249587 h 1939239"/>
                <a:gd name="connsiteX326" fmla="*/ 19878 w 4806563"/>
                <a:gd name="connsiteY326" fmla="*/ 225733 h 1939239"/>
                <a:gd name="connsiteX327" fmla="*/ 23854 w 4806563"/>
                <a:gd name="connsiteY327" fmla="*/ 213806 h 1939239"/>
                <a:gd name="connsiteX328" fmla="*/ 27830 w 4806563"/>
                <a:gd name="connsiteY328" fmla="*/ 197904 h 1939239"/>
                <a:gd name="connsiteX329" fmla="*/ 39756 w 4806563"/>
                <a:gd name="connsiteY329" fmla="*/ 174050 h 1939239"/>
                <a:gd name="connsiteX330" fmla="*/ 31805 w 4806563"/>
                <a:gd name="connsiteY330" fmla="*/ 162123 h 1939239"/>
                <a:gd name="connsiteX331" fmla="*/ 19878 w 4806563"/>
                <a:gd name="connsiteY331" fmla="*/ 154171 h 1939239"/>
                <a:gd name="connsiteX332" fmla="*/ 11927 w 4806563"/>
                <a:gd name="connsiteY332" fmla="*/ 130317 h 1939239"/>
                <a:gd name="connsiteX333" fmla="*/ 0 w 4806563"/>
                <a:gd name="connsiteY333" fmla="*/ 98512 h 1939239"/>
                <a:gd name="connsiteX334" fmla="*/ 11927 w 4806563"/>
                <a:gd name="connsiteY334" fmla="*/ 82610 h 1939239"/>
                <a:gd name="connsiteX335" fmla="*/ 35781 w 4806563"/>
                <a:gd name="connsiteY335" fmla="*/ 58756 h 1939239"/>
                <a:gd name="connsiteX336" fmla="*/ 47708 w 4806563"/>
                <a:gd name="connsiteY336" fmla="*/ 54780 h 1939239"/>
                <a:gd name="connsiteX337" fmla="*/ 87464 w 4806563"/>
                <a:gd name="connsiteY337" fmla="*/ 30926 h 1939239"/>
                <a:gd name="connsiteX338" fmla="*/ 111318 w 4806563"/>
                <a:gd name="connsiteY338" fmla="*/ 22975 h 1939239"/>
                <a:gd name="connsiteX339" fmla="*/ 127221 w 4806563"/>
                <a:gd name="connsiteY339" fmla="*/ 18999 h 1939239"/>
                <a:gd name="connsiteX340" fmla="*/ 139148 w 4806563"/>
                <a:gd name="connsiteY340" fmla="*/ 15024 h 1939239"/>
                <a:gd name="connsiteX341" fmla="*/ 159026 w 4806563"/>
                <a:gd name="connsiteY341" fmla="*/ 11048 h 1939239"/>
                <a:gd name="connsiteX0" fmla="*/ 139148 w 4806563"/>
                <a:gd name="connsiteY0" fmla="*/ 43173 h 1967388"/>
                <a:gd name="connsiteX1" fmla="*/ 518800 w 4806563"/>
                <a:gd name="connsiteY1" fmla="*/ 28149 h 1967388"/>
                <a:gd name="connsiteX2" fmla="*/ 1625774 w 4806563"/>
                <a:gd name="connsiteY2" fmla="*/ 462161 h 1967388"/>
                <a:gd name="connsiteX3" fmla="*/ 2124537 w 4806563"/>
                <a:gd name="connsiteY3" fmla="*/ 427039 h 1967388"/>
                <a:gd name="connsiteX4" fmla="*/ 2361112 w 4806563"/>
                <a:gd name="connsiteY4" fmla="*/ 836346 h 1967388"/>
                <a:gd name="connsiteX5" fmla="*/ 3420274 w 4806563"/>
                <a:gd name="connsiteY5" fmla="*/ 720429 h 1967388"/>
                <a:gd name="connsiteX6" fmla="*/ 4047214 w 4806563"/>
                <a:gd name="connsiteY6" fmla="*/ 639520 h 1967388"/>
                <a:gd name="connsiteX7" fmla="*/ 4806563 w 4806563"/>
                <a:gd name="connsiteY7" fmla="*/ 587837 h 1967388"/>
                <a:gd name="connsiteX8" fmla="*/ 4802588 w 4806563"/>
                <a:gd name="connsiteY8" fmla="*/ 599764 h 1967388"/>
                <a:gd name="connsiteX9" fmla="*/ 4794636 w 4806563"/>
                <a:gd name="connsiteY9" fmla="*/ 607715 h 1967388"/>
                <a:gd name="connsiteX10" fmla="*/ 4770783 w 4806563"/>
                <a:gd name="connsiteY10" fmla="*/ 615666 h 1967388"/>
                <a:gd name="connsiteX11" fmla="*/ 4762831 w 4806563"/>
                <a:gd name="connsiteY11" fmla="*/ 623618 h 1967388"/>
                <a:gd name="connsiteX12" fmla="*/ 4742953 w 4806563"/>
                <a:gd name="connsiteY12" fmla="*/ 635545 h 1967388"/>
                <a:gd name="connsiteX13" fmla="*/ 4731026 w 4806563"/>
                <a:gd name="connsiteY13" fmla="*/ 639520 h 1967388"/>
                <a:gd name="connsiteX14" fmla="*/ 4723075 w 4806563"/>
                <a:gd name="connsiteY14" fmla="*/ 651447 h 1967388"/>
                <a:gd name="connsiteX15" fmla="*/ 4711148 w 4806563"/>
                <a:gd name="connsiteY15" fmla="*/ 663374 h 1967388"/>
                <a:gd name="connsiteX16" fmla="*/ 4691270 w 4806563"/>
                <a:gd name="connsiteY16" fmla="*/ 683253 h 1967388"/>
                <a:gd name="connsiteX17" fmla="*/ 4683318 w 4806563"/>
                <a:gd name="connsiteY17" fmla="*/ 707106 h 1967388"/>
                <a:gd name="connsiteX18" fmla="*/ 4667416 w 4806563"/>
                <a:gd name="connsiteY18" fmla="*/ 726985 h 1967388"/>
                <a:gd name="connsiteX19" fmla="*/ 4663440 w 4806563"/>
                <a:gd name="connsiteY19" fmla="*/ 738912 h 1967388"/>
                <a:gd name="connsiteX20" fmla="*/ 4611756 w 4806563"/>
                <a:gd name="connsiteY20" fmla="*/ 746863 h 1967388"/>
                <a:gd name="connsiteX21" fmla="*/ 4583927 w 4806563"/>
                <a:gd name="connsiteY21" fmla="*/ 758790 h 1967388"/>
                <a:gd name="connsiteX22" fmla="*/ 4575976 w 4806563"/>
                <a:gd name="connsiteY22" fmla="*/ 770717 h 1967388"/>
                <a:gd name="connsiteX23" fmla="*/ 4564049 w 4806563"/>
                <a:gd name="connsiteY23" fmla="*/ 810473 h 1967388"/>
                <a:gd name="connsiteX24" fmla="*/ 4552122 w 4806563"/>
                <a:gd name="connsiteY24" fmla="*/ 838303 h 1967388"/>
                <a:gd name="connsiteX25" fmla="*/ 4544170 w 4806563"/>
                <a:gd name="connsiteY25" fmla="*/ 846254 h 1967388"/>
                <a:gd name="connsiteX26" fmla="*/ 4528268 w 4806563"/>
                <a:gd name="connsiteY26" fmla="*/ 870108 h 1967388"/>
                <a:gd name="connsiteX27" fmla="*/ 4516341 w 4806563"/>
                <a:gd name="connsiteY27" fmla="*/ 874084 h 1967388"/>
                <a:gd name="connsiteX28" fmla="*/ 4508390 w 4806563"/>
                <a:gd name="connsiteY28" fmla="*/ 886011 h 1967388"/>
                <a:gd name="connsiteX29" fmla="*/ 4488511 w 4806563"/>
                <a:gd name="connsiteY29" fmla="*/ 901913 h 1967388"/>
                <a:gd name="connsiteX30" fmla="*/ 4480560 w 4806563"/>
                <a:gd name="connsiteY30" fmla="*/ 913840 h 1967388"/>
                <a:gd name="connsiteX31" fmla="*/ 4460682 w 4806563"/>
                <a:gd name="connsiteY31" fmla="*/ 929743 h 1967388"/>
                <a:gd name="connsiteX32" fmla="*/ 4436828 w 4806563"/>
                <a:gd name="connsiteY32" fmla="*/ 961548 h 1967388"/>
                <a:gd name="connsiteX33" fmla="*/ 4412974 w 4806563"/>
                <a:gd name="connsiteY33" fmla="*/ 969500 h 1967388"/>
                <a:gd name="connsiteX34" fmla="*/ 4401047 w 4806563"/>
                <a:gd name="connsiteY34" fmla="*/ 993353 h 1967388"/>
                <a:gd name="connsiteX35" fmla="*/ 4393096 w 4806563"/>
                <a:gd name="connsiteY35" fmla="*/ 1005280 h 1967388"/>
                <a:gd name="connsiteX36" fmla="*/ 4385144 w 4806563"/>
                <a:gd name="connsiteY36" fmla="*/ 1013232 h 1967388"/>
                <a:gd name="connsiteX37" fmla="*/ 4381169 w 4806563"/>
                <a:gd name="connsiteY37" fmla="*/ 1025159 h 1967388"/>
                <a:gd name="connsiteX38" fmla="*/ 4373217 w 4806563"/>
                <a:gd name="connsiteY38" fmla="*/ 1037086 h 1967388"/>
                <a:gd name="connsiteX39" fmla="*/ 4369242 w 4806563"/>
                <a:gd name="connsiteY39" fmla="*/ 1049013 h 1967388"/>
                <a:gd name="connsiteX40" fmla="*/ 4361290 w 4806563"/>
                <a:gd name="connsiteY40" fmla="*/ 1072866 h 1967388"/>
                <a:gd name="connsiteX41" fmla="*/ 4349363 w 4806563"/>
                <a:gd name="connsiteY41" fmla="*/ 1176233 h 1967388"/>
                <a:gd name="connsiteX42" fmla="*/ 4357315 w 4806563"/>
                <a:gd name="connsiteY42" fmla="*/ 1231893 h 1967388"/>
                <a:gd name="connsiteX43" fmla="*/ 4361290 w 4806563"/>
                <a:gd name="connsiteY43" fmla="*/ 1251771 h 1967388"/>
                <a:gd name="connsiteX44" fmla="*/ 4373217 w 4806563"/>
                <a:gd name="connsiteY44" fmla="*/ 1279600 h 1967388"/>
                <a:gd name="connsiteX45" fmla="*/ 4377193 w 4806563"/>
                <a:gd name="connsiteY45" fmla="*/ 1291527 h 1967388"/>
                <a:gd name="connsiteX46" fmla="*/ 4389120 w 4806563"/>
                <a:gd name="connsiteY46" fmla="*/ 1327308 h 1967388"/>
                <a:gd name="connsiteX47" fmla="*/ 4401047 w 4806563"/>
                <a:gd name="connsiteY47" fmla="*/ 1347186 h 1967388"/>
                <a:gd name="connsiteX48" fmla="*/ 4412974 w 4806563"/>
                <a:gd name="connsiteY48" fmla="*/ 1371040 h 1967388"/>
                <a:gd name="connsiteX49" fmla="*/ 4428876 w 4806563"/>
                <a:gd name="connsiteY49" fmla="*/ 1394894 h 1967388"/>
                <a:gd name="connsiteX50" fmla="*/ 4432852 w 4806563"/>
                <a:gd name="connsiteY50" fmla="*/ 1406821 h 1967388"/>
                <a:gd name="connsiteX51" fmla="*/ 4456706 w 4806563"/>
                <a:gd name="connsiteY51" fmla="*/ 1430675 h 1967388"/>
                <a:gd name="connsiteX52" fmla="*/ 4464657 w 4806563"/>
                <a:gd name="connsiteY52" fmla="*/ 1442602 h 1967388"/>
                <a:gd name="connsiteX53" fmla="*/ 4484536 w 4806563"/>
                <a:gd name="connsiteY53" fmla="*/ 1462480 h 1967388"/>
                <a:gd name="connsiteX54" fmla="*/ 4492487 w 4806563"/>
                <a:gd name="connsiteY54" fmla="*/ 1474407 h 1967388"/>
                <a:gd name="connsiteX55" fmla="*/ 4512365 w 4806563"/>
                <a:gd name="connsiteY55" fmla="*/ 1490310 h 1967388"/>
                <a:gd name="connsiteX56" fmla="*/ 4508390 w 4806563"/>
                <a:gd name="connsiteY56" fmla="*/ 1502237 h 1967388"/>
                <a:gd name="connsiteX57" fmla="*/ 4512365 w 4806563"/>
                <a:gd name="connsiteY57" fmla="*/ 1545969 h 1967388"/>
                <a:gd name="connsiteX58" fmla="*/ 4532243 w 4806563"/>
                <a:gd name="connsiteY58" fmla="*/ 1561872 h 1967388"/>
                <a:gd name="connsiteX59" fmla="*/ 4544170 w 4806563"/>
                <a:gd name="connsiteY59" fmla="*/ 1569823 h 1967388"/>
                <a:gd name="connsiteX60" fmla="*/ 4548146 w 4806563"/>
                <a:gd name="connsiteY60" fmla="*/ 1581750 h 1967388"/>
                <a:gd name="connsiteX61" fmla="*/ 4560073 w 4806563"/>
                <a:gd name="connsiteY61" fmla="*/ 1589701 h 1967388"/>
                <a:gd name="connsiteX62" fmla="*/ 4583927 w 4806563"/>
                <a:gd name="connsiteY62" fmla="*/ 1617531 h 1967388"/>
                <a:gd name="connsiteX63" fmla="*/ 4591878 w 4806563"/>
                <a:gd name="connsiteY63" fmla="*/ 1645360 h 1967388"/>
                <a:gd name="connsiteX64" fmla="*/ 4611756 w 4806563"/>
                <a:gd name="connsiteY64" fmla="*/ 1665239 h 1967388"/>
                <a:gd name="connsiteX65" fmla="*/ 4615732 w 4806563"/>
                <a:gd name="connsiteY65" fmla="*/ 1724873 h 1967388"/>
                <a:gd name="connsiteX66" fmla="*/ 4611756 w 4806563"/>
                <a:gd name="connsiteY66" fmla="*/ 1792460 h 1967388"/>
                <a:gd name="connsiteX67" fmla="*/ 4611756 w 4806563"/>
                <a:gd name="connsiteY67" fmla="*/ 1840167 h 1967388"/>
                <a:gd name="connsiteX68" fmla="*/ 4599830 w 4806563"/>
                <a:gd name="connsiteY68" fmla="*/ 1891851 h 1967388"/>
                <a:gd name="connsiteX69" fmla="*/ 4595854 w 4806563"/>
                <a:gd name="connsiteY69" fmla="*/ 1915705 h 1967388"/>
                <a:gd name="connsiteX70" fmla="*/ 4583927 w 4806563"/>
                <a:gd name="connsiteY70" fmla="*/ 1919680 h 1967388"/>
                <a:gd name="connsiteX71" fmla="*/ 4564049 w 4806563"/>
                <a:gd name="connsiteY71" fmla="*/ 1935583 h 1967388"/>
                <a:gd name="connsiteX72" fmla="*/ 4536219 w 4806563"/>
                <a:gd name="connsiteY72" fmla="*/ 1939559 h 1967388"/>
                <a:gd name="connsiteX73" fmla="*/ 4524292 w 4806563"/>
                <a:gd name="connsiteY73" fmla="*/ 1935583 h 1967388"/>
                <a:gd name="connsiteX74" fmla="*/ 4520316 w 4806563"/>
                <a:gd name="connsiteY74" fmla="*/ 1923656 h 1967388"/>
                <a:gd name="connsiteX75" fmla="*/ 4504414 w 4806563"/>
                <a:gd name="connsiteY75" fmla="*/ 1899802 h 1967388"/>
                <a:gd name="connsiteX76" fmla="*/ 4496463 w 4806563"/>
                <a:gd name="connsiteY76" fmla="*/ 1871973 h 1967388"/>
                <a:gd name="connsiteX77" fmla="*/ 4488511 w 4806563"/>
                <a:gd name="connsiteY77" fmla="*/ 1864021 h 1967388"/>
                <a:gd name="connsiteX78" fmla="*/ 4476584 w 4806563"/>
                <a:gd name="connsiteY78" fmla="*/ 1860046 h 1967388"/>
                <a:gd name="connsiteX79" fmla="*/ 4452730 w 4806563"/>
                <a:gd name="connsiteY79" fmla="*/ 1852094 h 1967388"/>
                <a:gd name="connsiteX80" fmla="*/ 4428876 w 4806563"/>
                <a:gd name="connsiteY80" fmla="*/ 1848119 h 1967388"/>
                <a:gd name="connsiteX81" fmla="*/ 4420925 w 4806563"/>
                <a:gd name="connsiteY81" fmla="*/ 1824265 h 1967388"/>
                <a:gd name="connsiteX82" fmla="*/ 4412974 w 4806563"/>
                <a:gd name="connsiteY82" fmla="*/ 1788484 h 1967388"/>
                <a:gd name="connsiteX83" fmla="*/ 4389120 w 4806563"/>
                <a:gd name="connsiteY83" fmla="*/ 1784508 h 1967388"/>
                <a:gd name="connsiteX84" fmla="*/ 4377193 w 4806563"/>
                <a:gd name="connsiteY84" fmla="*/ 1780533 h 1967388"/>
                <a:gd name="connsiteX85" fmla="*/ 4369242 w 4806563"/>
                <a:gd name="connsiteY85" fmla="*/ 1772581 h 1967388"/>
                <a:gd name="connsiteX86" fmla="*/ 4357315 w 4806563"/>
                <a:gd name="connsiteY86" fmla="*/ 1764630 h 1967388"/>
                <a:gd name="connsiteX87" fmla="*/ 4353339 w 4806563"/>
                <a:gd name="connsiteY87" fmla="*/ 1752703 h 1967388"/>
                <a:gd name="connsiteX88" fmla="*/ 4341412 w 4806563"/>
                <a:gd name="connsiteY88" fmla="*/ 1744752 h 1967388"/>
                <a:gd name="connsiteX89" fmla="*/ 4325510 w 4806563"/>
                <a:gd name="connsiteY89" fmla="*/ 1720898 h 1967388"/>
                <a:gd name="connsiteX90" fmla="*/ 4317558 w 4806563"/>
                <a:gd name="connsiteY90" fmla="*/ 1712946 h 1967388"/>
                <a:gd name="connsiteX91" fmla="*/ 4309607 w 4806563"/>
                <a:gd name="connsiteY91" fmla="*/ 1689093 h 1967388"/>
                <a:gd name="connsiteX92" fmla="*/ 4301656 w 4806563"/>
                <a:gd name="connsiteY92" fmla="*/ 1677166 h 1967388"/>
                <a:gd name="connsiteX93" fmla="*/ 4293704 w 4806563"/>
                <a:gd name="connsiteY93" fmla="*/ 1669214 h 1967388"/>
                <a:gd name="connsiteX94" fmla="*/ 4297680 w 4806563"/>
                <a:gd name="connsiteY94" fmla="*/ 1657287 h 1967388"/>
                <a:gd name="connsiteX95" fmla="*/ 4309607 w 4806563"/>
                <a:gd name="connsiteY95" fmla="*/ 1649336 h 1967388"/>
                <a:gd name="connsiteX96" fmla="*/ 4321534 w 4806563"/>
                <a:gd name="connsiteY96" fmla="*/ 1625482 h 1967388"/>
                <a:gd name="connsiteX97" fmla="*/ 4317558 w 4806563"/>
                <a:gd name="connsiteY97" fmla="*/ 1613555 h 1967388"/>
                <a:gd name="connsiteX98" fmla="*/ 4297680 w 4806563"/>
                <a:gd name="connsiteY98" fmla="*/ 1617531 h 1967388"/>
                <a:gd name="connsiteX99" fmla="*/ 4285753 w 4806563"/>
                <a:gd name="connsiteY99" fmla="*/ 1621506 h 1967388"/>
                <a:gd name="connsiteX100" fmla="*/ 4281777 w 4806563"/>
                <a:gd name="connsiteY100" fmla="*/ 1637409 h 1967388"/>
                <a:gd name="connsiteX101" fmla="*/ 4277802 w 4806563"/>
                <a:gd name="connsiteY101" fmla="*/ 1585726 h 1967388"/>
                <a:gd name="connsiteX102" fmla="*/ 4277802 w 4806563"/>
                <a:gd name="connsiteY102" fmla="*/ 1526091 h 1967388"/>
                <a:gd name="connsiteX103" fmla="*/ 4269850 w 4806563"/>
                <a:gd name="connsiteY103" fmla="*/ 1518140 h 1967388"/>
                <a:gd name="connsiteX104" fmla="*/ 4265875 w 4806563"/>
                <a:gd name="connsiteY104" fmla="*/ 1470432 h 1967388"/>
                <a:gd name="connsiteX105" fmla="*/ 4261899 w 4806563"/>
                <a:gd name="connsiteY105" fmla="*/ 1458505 h 1967388"/>
                <a:gd name="connsiteX106" fmla="*/ 4253948 w 4806563"/>
                <a:gd name="connsiteY106" fmla="*/ 1450553 h 1967388"/>
                <a:gd name="connsiteX107" fmla="*/ 4234070 w 4806563"/>
                <a:gd name="connsiteY107" fmla="*/ 1446578 h 1967388"/>
                <a:gd name="connsiteX108" fmla="*/ 4222143 w 4806563"/>
                <a:gd name="connsiteY108" fmla="*/ 1438626 h 1967388"/>
                <a:gd name="connsiteX109" fmla="*/ 4182386 w 4806563"/>
                <a:gd name="connsiteY109" fmla="*/ 1406821 h 1967388"/>
                <a:gd name="connsiteX110" fmla="*/ 4162508 w 4806563"/>
                <a:gd name="connsiteY110" fmla="*/ 1386943 h 1967388"/>
                <a:gd name="connsiteX111" fmla="*/ 4138654 w 4806563"/>
                <a:gd name="connsiteY111" fmla="*/ 1378992 h 1967388"/>
                <a:gd name="connsiteX112" fmla="*/ 4118776 w 4806563"/>
                <a:gd name="connsiteY112" fmla="*/ 1359113 h 1967388"/>
                <a:gd name="connsiteX113" fmla="*/ 4106849 w 4806563"/>
                <a:gd name="connsiteY113" fmla="*/ 1351162 h 1967388"/>
                <a:gd name="connsiteX114" fmla="*/ 4086970 w 4806563"/>
                <a:gd name="connsiteY114" fmla="*/ 1339235 h 1967388"/>
                <a:gd name="connsiteX115" fmla="*/ 4063116 w 4806563"/>
                <a:gd name="connsiteY115" fmla="*/ 1347186 h 1967388"/>
                <a:gd name="connsiteX116" fmla="*/ 4047214 w 4806563"/>
                <a:gd name="connsiteY116" fmla="*/ 1371040 h 1967388"/>
                <a:gd name="connsiteX117" fmla="*/ 4039263 w 4806563"/>
                <a:gd name="connsiteY117" fmla="*/ 1378992 h 1967388"/>
                <a:gd name="connsiteX118" fmla="*/ 4031311 w 4806563"/>
                <a:gd name="connsiteY118" fmla="*/ 1402846 h 1967388"/>
                <a:gd name="connsiteX119" fmla="*/ 4019384 w 4806563"/>
                <a:gd name="connsiteY119" fmla="*/ 1406821 h 1967388"/>
                <a:gd name="connsiteX120" fmla="*/ 3991555 w 4806563"/>
                <a:gd name="connsiteY120" fmla="*/ 1410797 h 1967388"/>
                <a:gd name="connsiteX121" fmla="*/ 3967701 w 4806563"/>
                <a:gd name="connsiteY121" fmla="*/ 1398870 h 1967388"/>
                <a:gd name="connsiteX122" fmla="*/ 3963725 w 4806563"/>
                <a:gd name="connsiteY122" fmla="*/ 1386943 h 1967388"/>
                <a:gd name="connsiteX123" fmla="*/ 3939871 w 4806563"/>
                <a:gd name="connsiteY123" fmla="*/ 1378992 h 1967388"/>
                <a:gd name="connsiteX124" fmla="*/ 3927944 w 4806563"/>
                <a:gd name="connsiteY124" fmla="*/ 1371040 h 1967388"/>
                <a:gd name="connsiteX125" fmla="*/ 3904090 w 4806563"/>
                <a:gd name="connsiteY125" fmla="*/ 1359113 h 1967388"/>
                <a:gd name="connsiteX126" fmla="*/ 3892163 w 4806563"/>
                <a:gd name="connsiteY126" fmla="*/ 1355138 h 1967388"/>
                <a:gd name="connsiteX127" fmla="*/ 3868310 w 4806563"/>
                <a:gd name="connsiteY127" fmla="*/ 1339235 h 1967388"/>
                <a:gd name="connsiteX128" fmla="*/ 3792772 w 4806563"/>
                <a:gd name="connsiteY128" fmla="*/ 1335260 h 1967388"/>
                <a:gd name="connsiteX129" fmla="*/ 3737113 w 4806563"/>
                <a:gd name="connsiteY129" fmla="*/ 1343211 h 1967388"/>
                <a:gd name="connsiteX130" fmla="*/ 3725186 w 4806563"/>
                <a:gd name="connsiteY130" fmla="*/ 1347186 h 1967388"/>
                <a:gd name="connsiteX131" fmla="*/ 3717235 w 4806563"/>
                <a:gd name="connsiteY131" fmla="*/ 1355138 h 1967388"/>
                <a:gd name="connsiteX132" fmla="*/ 3681454 w 4806563"/>
                <a:gd name="connsiteY132" fmla="*/ 1359113 h 1967388"/>
                <a:gd name="connsiteX133" fmla="*/ 3665551 w 4806563"/>
                <a:gd name="connsiteY133" fmla="*/ 1363089 h 1967388"/>
                <a:gd name="connsiteX134" fmla="*/ 3661576 w 4806563"/>
                <a:gd name="connsiteY134" fmla="*/ 1351162 h 1967388"/>
                <a:gd name="connsiteX135" fmla="*/ 3657600 w 4806563"/>
                <a:gd name="connsiteY135" fmla="*/ 1339235 h 1967388"/>
                <a:gd name="connsiteX136" fmla="*/ 3649649 w 4806563"/>
                <a:gd name="connsiteY136" fmla="*/ 1315381 h 1967388"/>
                <a:gd name="connsiteX137" fmla="*/ 3625795 w 4806563"/>
                <a:gd name="connsiteY137" fmla="*/ 1311406 h 1967388"/>
                <a:gd name="connsiteX138" fmla="*/ 3617843 w 4806563"/>
                <a:gd name="connsiteY138" fmla="*/ 1319357 h 1967388"/>
                <a:gd name="connsiteX139" fmla="*/ 3562184 w 4806563"/>
                <a:gd name="connsiteY139" fmla="*/ 1355138 h 1967388"/>
                <a:gd name="connsiteX140" fmla="*/ 3550257 w 4806563"/>
                <a:gd name="connsiteY140" fmla="*/ 1351162 h 1967388"/>
                <a:gd name="connsiteX141" fmla="*/ 3526403 w 4806563"/>
                <a:gd name="connsiteY141" fmla="*/ 1343211 h 1967388"/>
                <a:gd name="connsiteX142" fmla="*/ 3510501 w 4806563"/>
                <a:gd name="connsiteY142" fmla="*/ 1339235 h 1967388"/>
                <a:gd name="connsiteX143" fmla="*/ 3498574 w 4806563"/>
                <a:gd name="connsiteY143" fmla="*/ 1347186 h 1967388"/>
                <a:gd name="connsiteX144" fmla="*/ 3466769 w 4806563"/>
                <a:gd name="connsiteY144" fmla="*/ 1351162 h 1967388"/>
                <a:gd name="connsiteX145" fmla="*/ 3446890 w 4806563"/>
                <a:gd name="connsiteY145" fmla="*/ 1382967 h 1967388"/>
                <a:gd name="connsiteX146" fmla="*/ 3442915 w 4806563"/>
                <a:gd name="connsiteY146" fmla="*/ 1418748 h 1967388"/>
                <a:gd name="connsiteX147" fmla="*/ 3466769 w 4806563"/>
                <a:gd name="connsiteY147" fmla="*/ 1414773 h 1967388"/>
                <a:gd name="connsiteX148" fmla="*/ 3486647 w 4806563"/>
                <a:gd name="connsiteY148" fmla="*/ 1410797 h 1967388"/>
                <a:gd name="connsiteX149" fmla="*/ 3486647 w 4806563"/>
                <a:gd name="connsiteY149" fmla="*/ 1434651 h 1967388"/>
                <a:gd name="connsiteX150" fmla="*/ 3466769 w 4806563"/>
                <a:gd name="connsiteY150" fmla="*/ 1438626 h 1967388"/>
                <a:gd name="connsiteX151" fmla="*/ 3462793 w 4806563"/>
                <a:gd name="connsiteY151" fmla="*/ 1450553 h 1967388"/>
                <a:gd name="connsiteX152" fmla="*/ 3470744 w 4806563"/>
                <a:gd name="connsiteY152" fmla="*/ 1478383 h 1967388"/>
                <a:gd name="connsiteX153" fmla="*/ 3506525 w 4806563"/>
                <a:gd name="connsiteY153" fmla="*/ 1498261 h 1967388"/>
                <a:gd name="connsiteX154" fmla="*/ 3518452 w 4806563"/>
                <a:gd name="connsiteY154" fmla="*/ 1502237 h 1967388"/>
                <a:gd name="connsiteX155" fmla="*/ 3542306 w 4806563"/>
                <a:gd name="connsiteY155" fmla="*/ 1510188 h 1967388"/>
                <a:gd name="connsiteX156" fmla="*/ 3534355 w 4806563"/>
                <a:gd name="connsiteY156" fmla="*/ 1534042 h 1967388"/>
                <a:gd name="connsiteX157" fmla="*/ 3526403 w 4806563"/>
                <a:gd name="connsiteY157" fmla="*/ 1526091 h 1967388"/>
                <a:gd name="connsiteX158" fmla="*/ 3514476 w 4806563"/>
                <a:gd name="connsiteY158" fmla="*/ 1522115 h 1967388"/>
                <a:gd name="connsiteX159" fmla="*/ 3466769 w 4806563"/>
                <a:gd name="connsiteY159" fmla="*/ 1514164 h 1967388"/>
                <a:gd name="connsiteX160" fmla="*/ 3454842 w 4806563"/>
                <a:gd name="connsiteY160" fmla="*/ 1506213 h 1967388"/>
                <a:gd name="connsiteX161" fmla="*/ 3434963 w 4806563"/>
                <a:gd name="connsiteY161" fmla="*/ 1478383 h 1967388"/>
                <a:gd name="connsiteX162" fmla="*/ 3423036 w 4806563"/>
                <a:gd name="connsiteY162" fmla="*/ 1502237 h 1967388"/>
                <a:gd name="connsiteX163" fmla="*/ 3430988 w 4806563"/>
                <a:gd name="connsiteY163" fmla="*/ 1510188 h 1967388"/>
                <a:gd name="connsiteX164" fmla="*/ 3423036 w 4806563"/>
                <a:gd name="connsiteY164" fmla="*/ 1518140 h 1967388"/>
                <a:gd name="connsiteX165" fmla="*/ 3411110 w 4806563"/>
                <a:gd name="connsiteY165" fmla="*/ 1538018 h 1967388"/>
                <a:gd name="connsiteX166" fmla="*/ 3403158 w 4806563"/>
                <a:gd name="connsiteY166" fmla="*/ 1514164 h 1967388"/>
                <a:gd name="connsiteX167" fmla="*/ 3387256 w 4806563"/>
                <a:gd name="connsiteY167" fmla="*/ 1510188 h 1967388"/>
                <a:gd name="connsiteX168" fmla="*/ 3367377 w 4806563"/>
                <a:gd name="connsiteY168" fmla="*/ 1526091 h 1967388"/>
                <a:gd name="connsiteX169" fmla="*/ 3355450 w 4806563"/>
                <a:gd name="connsiteY169" fmla="*/ 1545969 h 1967388"/>
                <a:gd name="connsiteX170" fmla="*/ 3327621 w 4806563"/>
                <a:gd name="connsiteY170" fmla="*/ 1549945 h 1967388"/>
                <a:gd name="connsiteX171" fmla="*/ 3295816 w 4806563"/>
                <a:gd name="connsiteY171" fmla="*/ 1526091 h 1967388"/>
                <a:gd name="connsiteX172" fmla="*/ 3287864 w 4806563"/>
                <a:gd name="connsiteY172" fmla="*/ 1518140 h 1967388"/>
                <a:gd name="connsiteX173" fmla="*/ 3295816 w 4806563"/>
                <a:gd name="connsiteY173" fmla="*/ 1510188 h 1967388"/>
                <a:gd name="connsiteX174" fmla="*/ 3287864 w 4806563"/>
                <a:gd name="connsiteY174" fmla="*/ 1498261 h 1967388"/>
                <a:gd name="connsiteX175" fmla="*/ 3275937 w 4806563"/>
                <a:gd name="connsiteY175" fmla="*/ 1494286 h 1967388"/>
                <a:gd name="connsiteX176" fmla="*/ 3267986 w 4806563"/>
                <a:gd name="connsiteY176" fmla="*/ 1486334 h 1967388"/>
                <a:gd name="connsiteX177" fmla="*/ 3256059 w 4806563"/>
                <a:gd name="connsiteY177" fmla="*/ 1482359 h 1967388"/>
                <a:gd name="connsiteX178" fmla="*/ 3252083 w 4806563"/>
                <a:gd name="connsiteY178" fmla="*/ 1470432 h 1967388"/>
                <a:gd name="connsiteX179" fmla="*/ 3220278 w 4806563"/>
                <a:gd name="connsiteY179" fmla="*/ 1466456 h 1967388"/>
                <a:gd name="connsiteX180" fmla="*/ 3200400 w 4806563"/>
                <a:gd name="connsiteY180" fmla="*/ 1462480 h 1967388"/>
                <a:gd name="connsiteX181" fmla="*/ 3188473 w 4806563"/>
                <a:gd name="connsiteY181" fmla="*/ 1466456 h 1967388"/>
                <a:gd name="connsiteX182" fmla="*/ 3184497 w 4806563"/>
                <a:gd name="connsiteY182" fmla="*/ 1478383 h 1967388"/>
                <a:gd name="connsiteX183" fmla="*/ 3168595 w 4806563"/>
                <a:gd name="connsiteY183" fmla="*/ 1482359 h 1967388"/>
                <a:gd name="connsiteX184" fmla="*/ 3132814 w 4806563"/>
                <a:gd name="connsiteY184" fmla="*/ 1474407 h 1967388"/>
                <a:gd name="connsiteX185" fmla="*/ 3120887 w 4806563"/>
                <a:gd name="connsiteY185" fmla="*/ 1470432 h 1967388"/>
                <a:gd name="connsiteX186" fmla="*/ 3085106 w 4806563"/>
                <a:gd name="connsiteY186" fmla="*/ 1458505 h 1967388"/>
                <a:gd name="connsiteX187" fmla="*/ 3025471 w 4806563"/>
                <a:gd name="connsiteY187" fmla="*/ 1454529 h 1967388"/>
                <a:gd name="connsiteX188" fmla="*/ 3009569 w 4806563"/>
                <a:gd name="connsiteY188" fmla="*/ 1458505 h 1967388"/>
                <a:gd name="connsiteX189" fmla="*/ 2989690 w 4806563"/>
                <a:gd name="connsiteY189" fmla="*/ 1462480 h 1967388"/>
                <a:gd name="connsiteX190" fmla="*/ 2977763 w 4806563"/>
                <a:gd name="connsiteY190" fmla="*/ 1466456 h 1967388"/>
                <a:gd name="connsiteX191" fmla="*/ 2930056 w 4806563"/>
                <a:gd name="connsiteY191" fmla="*/ 1478383 h 1967388"/>
                <a:gd name="connsiteX192" fmla="*/ 2918129 w 4806563"/>
                <a:gd name="connsiteY192" fmla="*/ 1486334 h 1967388"/>
                <a:gd name="connsiteX193" fmla="*/ 2878372 w 4806563"/>
                <a:gd name="connsiteY193" fmla="*/ 1498261 h 1967388"/>
                <a:gd name="connsiteX194" fmla="*/ 2870421 w 4806563"/>
                <a:gd name="connsiteY194" fmla="*/ 1506213 h 1967388"/>
                <a:gd name="connsiteX195" fmla="*/ 2850543 w 4806563"/>
                <a:gd name="connsiteY195" fmla="*/ 1518140 h 1967388"/>
                <a:gd name="connsiteX196" fmla="*/ 2826689 w 4806563"/>
                <a:gd name="connsiteY196" fmla="*/ 1526091 h 1967388"/>
                <a:gd name="connsiteX197" fmla="*/ 2810786 w 4806563"/>
                <a:gd name="connsiteY197" fmla="*/ 1545969 h 1967388"/>
                <a:gd name="connsiteX198" fmla="*/ 2798859 w 4806563"/>
                <a:gd name="connsiteY198" fmla="*/ 1553920 h 1967388"/>
                <a:gd name="connsiteX199" fmla="*/ 2786932 w 4806563"/>
                <a:gd name="connsiteY199" fmla="*/ 1557896 h 1967388"/>
                <a:gd name="connsiteX200" fmla="*/ 2778981 w 4806563"/>
                <a:gd name="connsiteY200" fmla="*/ 1569823 h 1967388"/>
                <a:gd name="connsiteX201" fmla="*/ 2759103 w 4806563"/>
                <a:gd name="connsiteY201" fmla="*/ 1585726 h 1967388"/>
                <a:gd name="connsiteX202" fmla="*/ 2747176 w 4806563"/>
                <a:gd name="connsiteY202" fmla="*/ 1593677 h 1967388"/>
                <a:gd name="connsiteX203" fmla="*/ 2731273 w 4806563"/>
                <a:gd name="connsiteY203" fmla="*/ 1613555 h 1967388"/>
                <a:gd name="connsiteX204" fmla="*/ 2727297 w 4806563"/>
                <a:gd name="connsiteY204" fmla="*/ 1625482 h 1967388"/>
                <a:gd name="connsiteX205" fmla="*/ 2699468 w 4806563"/>
                <a:gd name="connsiteY205" fmla="*/ 1629458 h 1967388"/>
                <a:gd name="connsiteX206" fmla="*/ 2683565 w 4806563"/>
                <a:gd name="connsiteY206" fmla="*/ 1633433 h 1967388"/>
                <a:gd name="connsiteX207" fmla="*/ 2651760 w 4806563"/>
                <a:gd name="connsiteY207" fmla="*/ 1637409 h 1967388"/>
                <a:gd name="connsiteX208" fmla="*/ 2639833 w 4806563"/>
                <a:gd name="connsiteY208" fmla="*/ 1645360 h 1967388"/>
                <a:gd name="connsiteX209" fmla="*/ 2623930 w 4806563"/>
                <a:gd name="connsiteY209" fmla="*/ 1653312 h 1967388"/>
                <a:gd name="connsiteX210" fmla="*/ 2588150 w 4806563"/>
                <a:gd name="connsiteY210" fmla="*/ 1673190 h 1967388"/>
                <a:gd name="connsiteX211" fmla="*/ 2564296 w 4806563"/>
                <a:gd name="connsiteY211" fmla="*/ 1704995 h 1967388"/>
                <a:gd name="connsiteX212" fmla="*/ 2544417 w 4806563"/>
                <a:gd name="connsiteY212" fmla="*/ 1716922 h 1967388"/>
                <a:gd name="connsiteX213" fmla="*/ 2552369 w 4806563"/>
                <a:gd name="connsiteY213" fmla="*/ 1740776 h 1967388"/>
                <a:gd name="connsiteX214" fmla="*/ 2548393 w 4806563"/>
                <a:gd name="connsiteY214" fmla="*/ 1772581 h 1967388"/>
                <a:gd name="connsiteX215" fmla="*/ 2544417 w 4806563"/>
                <a:gd name="connsiteY215" fmla="*/ 1784508 h 1967388"/>
                <a:gd name="connsiteX216" fmla="*/ 2532490 w 4806563"/>
                <a:gd name="connsiteY216" fmla="*/ 1828240 h 1967388"/>
                <a:gd name="connsiteX217" fmla="*/ 2528515 w 4806563"/>
                <a:gd name="connsiteY217" fmla="*/ 1852094 h 1967388"/>
                <a:gd name="connsiteX218" fmla="*/ 2532490 w 4806563"/>
                <a:gd name="connsiteY218" fmla="*/ 1864021 h 1967388"/>
                <a:gd name="connsiteX219" fmla="*/ 2536466 w 4806563"/>
                <a:gd name="connsiteY219" fmla="*/ 1919680 h 1967388"/>
                <a:gd name="connsiteX220" fmla="*/ 2544417 w 4806563"/>
                <a:gd name="connsiteY220" fmla="*/ 1931607 h 1967388"/>
                <a:gd name="connsiteX221" fmla="*/ 2552369 w 4806563"/>
                <a:gd name="connsiteY221" fmla="*/ 1963413 h 1967388"/>
                <a:gd name="connsiteX222" fmla="*/ 2508636 w 4806563"/>
                <a:gd name="connsiteY222" fmla="*/ 1959437 h 1967388"/>
                <a:gd name="connsiteX223" fmla="*/ 2452977 w 4806563"/>
                <a:gd name="connsiteY223" fmla="*/ 1947510 h 1967388"/>
                <a:gd name="connsiteX224" fmla="*/ 2433099 w 4806563"/>
                <a:gd name="connsiteY224" fmla="*/ 1943534 h 1967388"/>
                <a:gd name="connsiteX225" fmla="*/ 2405270 w 4806563"/>
                <a:gd name="connsiteY225" fmla="*/ 1935583 h 1967388"/>
                <a:gd name="connsiteX226" fmla="*/ 2381416 w 4806563"/>
                <a:gd name="connsiteY226" fmla="*/ 1919680 h 1967388"/>
                <a:gd name="connsiteX227" fmla="*/ 2357562 w 4806563"/>
                <a:gd name="connsiteY227" fmla="*/ 1915705 h 1967388"/>
                <a:gd name="connsiteX228" fmla="*/ 2345635 w 4806563"/>
                <a:gd name="connsiteY228" fmla="*/ 1911729 h 1967388"/>
                <a:gd name="connsiteX229" fmla="*/ 2341659 w 4806563"/>
                <a:gd name="connsiteY229" fmla="*/ 1899802 h 1967388"/>
                <a:gd name="connsiteX230" fmla="*/ 2333708 w 4806563"/>
                <a:gd name="connsiteY230" fmla="*/ 1887875 h 1967388"/>
                <a:gd name="connsiteX231" fmla="*/ 2325756 w 4806563"/>
                <a:gd name="connsiteY231" fmla="*/ 1848119 h 1967388"/>
                <a:gd name="connsiteX232" fmla="*/ 2313830 w 4806563"/>
                <a:gd name="connsiteY232" fmla="*/ 1788484 h 1967388"/>
                <a:gd name="connsiteX233" fmla="*/ 2301903 w 4806563"/>
                <a:gd name="connsiteY233" fmla="*/ 1764630 h 1967388"/>
                <a:gd name="connsiteX234" fmla="*/ 2266122 w 4806563"/>
                <a:gd name="connsiteY234" fmla="*/ 1748727 h 1967388"/>
                <a:gd name="connsiteX235" fmla="*/ 2250219 w 4806563"/>
                <a:gd name="connsiteY235" fmla="*/ 1716922 h 1967388"/>
                <a:gd name="connsiteX236" fmla="*/ 2242268 w 4806563"/>
                <a:gd name="connsiteY236" fmla="*/ 1685117 h 1967388"/>
                <a:gd name="connsiteX237" fmla="*/ 2226365 w 4806563"/>
                <a:gd name="connsiteY237" fmla="*/ 1669214 h 1967388"/>
                <a:gd name="connsiteX238" fmla="*/ 2218414 w 4806563"/>
                <a:gd name="connsiteY238" fmla="*/ 1641385 h 1967388"/>
                <a:gd name="connsiteX239" fmla="*/ 2214438 w 4806563"/>
                <a:gd name="connsiteY239" fmla="*/ 1629458 h 1967388"/>
                <a:gd name="connsiteX240" fmla="*/ 2202511 w 4806563"/>
                <a:gd name="connsiteY240" fmla="*/ 1593677 h 1967388"/>
                <a:gd name="connsiteX241" fmla="*/ 2198536 w 4806563"/>
                <a:gd name="connsiteY241" fmla="*/ 1577774 h 1967388"/>
                <a:gd name="connsiteX242" fmla="*/ 2190584 w 4806563"/>
                <a:gd name="connsiteY242" fmla="*/ 1565847 h 1967388"/>
                <a:gd name="connsiteX243" fmla="*/ 2186609 w 4806563"/>
                <a:gd name="connsiteY243" fmla="*/ 1553920 h 1967388"/>
                <a:gd name="connsiteX244" fmla="*/ 2178657 w 4806563"/>
                <a:gd name="connsiteY244" fmla="*/ 1545969 h 1967388"/>
                <a:gd name="connsiteX245" fmla="*/ 2166730 w 4806563"/>
                <a:gd name="connsiteY245" fmla="*/ 1506213 h 1967388"/>
                <a:gd name="connsiteX246" fmla="*/ 2154803 w 4806563"/>
                <a:gd name="connsiteY246" fmla="*/ 1502237 h 1967388"/>
                <a:gd name="connsiteX247" fmla="*/ 2146852 w 4806563"/>
                <a:gd name="connsiteY247" fmla="*/ 1490310 h 1967388"/>
                <a:gd name="connsiteX248" fmla="*/ 2119023 w 4806563"/>
                <a:gd name="connsiteY248" fmla="*/ 1458505 h 1967388"/>
                <a:gd name="connsiteX249" fmla="*/ 2095169 w 4806563"/>
                <a:gd name="connsiteY249" fmla="*/ 1450553 h 1967388"/>
                <a:gd name="connsiteX250" fmla="*/ 2035534 w 4806563"/>
                <a:gd name="connsiteY250" fmla="*/ 1446578 h 1967388"/>
                <a:gd name="connsiteX251" fmla="*/ 2023607 w 4806563"/>
                <a:gd name="connsiteY251" fmla="*/ 1442602 h 1967388"/>
                <a:gd name="connsiteX252" fmla="*/ 2011680 w 4806563"/>
                <a:gd name="connsiteY252" fmla="*/ 1438626 h 1967388"/>
                <a:gd name="connsiteX253" fmla="*/ 1963972 w 4806563"/>
                <a:gd name="connsiteY253" fmla="*/ 1426700 h 1967388"/>
                <a:gd name="connsiteX254" fmla="*/ 1940118 w 4806563"/>
                <a:gd name="connsiteY254" fmla="*/ 1442602 h 1967388"/>
                <a:gd name="connsiteX255" fmla="*/ 1924216 w 4806563"/>
                <a:gd name="connsiteY255" fmla="*/ 1478383 h 1967388"/>
                <a:gd name="connsiteX256" fmla="*/ 1912289 w 4806563"/>
                <a:gd name="connsiteY256" fmla="*/ 1482359 h 1967388"/>
                <a:gd name="connsiteX257" fmla="*/ 1908313 w 4806563"/>
                <a:gd name="connsiteY257" fmla="*/ 1494286 h 1967388"/>
                <a:gd name="connsiteX258" fmla="*/ 1896386 w 4806563"/>
                <a:gd name="connsiteY258" fmla="*/ 1526091 h 1967388"/>
                <a:gd name="connsiteX259" fmla="*/ 1876508 w 4806563"/>
                <a:gd name="connsiteY259" fmla="*/ 1530066 h 1967388"/>
                <a:gd name="connsiteX260" fmla="*/ 1852654 w 4806563"/>
                <a:gd name="connsiteY260" fmla="*/ 1522115 h 1967388"/>
                <a:gd name="connsiteX261" fmla="*/ 1832776 w 4806563"/>
                <a:gd name="connsiteY261" fmla="*/ 1518140 h 1967388"/>
                <a:gd name="connsiteX262" fmla="*/ 1808922 w 4806563"/>
                <a:gd name="connsiteY262" fmla="*/ 1506213 h 1967388"/>
                <a:gd name="connsiteX263" fmla="*/ 1796995 w 4806563"/>
                <a:gd name="connsiteY263" fmla="*/ 1502237 h 1967388"/>
                <a:gd name="connsiteX264" fmla="*/ 1785068 w 4806563"/>
                <a:gd name="connsiteY264" fmla="*/ 1494286 h 1967388"/>
                <a:gd name="connsiteX265" fmla="*/ 1773141 w 4806563"/>
                <a:gd name="connsiteY265" fmla="*/ 1490310 h 1967388"/>
                <a:gd name="connsiteX266" fmla="*/ 1761214 w 4806563"/>
                <a:gd name="connsiteY266" fmla="*/ 1478383 h 1967388"/>
                <a:gd name="connsiteX267" fmla="*/ 1741336 w 4806563"/>
                <a:gd name="connsiteY267" fmla="*/ 1458505 h 1967388"/>
                <a:gd name="connsiteX268" fmla="*/ 1733384 w 4806563"/>
                <a:gd name="connsiteY268" fmla="*/ 1434651 h 1967388"/>
                <a:gd name="connsiteX269" fmla="*/ 1725433 w 4806563"/>
                <a:gd name="connsiteY269" fmla="*/ 1422724 h 1967388"/>
                <a:gd name="connsiteX270" fmla="*/ 1721457 w 4806563"/>
                <a:gd name="connsiteY270" fmla="*/ 1378992 h 1967388"/>
                <a:gd name="connsiteX271" fmla="*/ 1717482 w 4806563"/>
                <a:gd name="connsiteY271" fmla="*/ 1367065 h 1967388"/>
                <a:gd name="connsiteX272" fmla="*/ 1709530 w 4806563"/>
                <a:gd name="connsiteY272" fmla="*/ 1343211 h 1967388"/>
                <a:gd name="connsiteX273" fmla="*/ 1693628 w 4806563"/>
                <a:gd name="connsiteY273" fmla="*/ 1319357 h 1967388"/>
                <a:gd name="connsiteX274" fmla="*/ 1689652 w 4806563"/>
                <a:gd name="connsiteY274" fmla="*/ 1307430 h 1967388"/>
                <a:gd name="connsiteX275" fmla="*/ 1677725 w 4806563"/>
                <a:gd name="connsiteY275" fmla="*/ 1299479 h 1967388"/>
                <a:gd name="connsiteX276" fmla="*/ 1669774 w 4806563"/>
                <a:gd name="connsiteY276" fmla="*/ 1291527 h 1967388"/>
                <a:gd name="connsiteX277" fmla="*/ 1657847 w 4806563"/>
                <a:gd name="connsiteY277" fmla="*/ 1287552 h 1967388"/>
                <a:gd name="connsiteX278" fmla="*/ 1645920 w 4806563"/>
                <a:gd name="connsiteY278" fmla="*/ 1267673 h 1967388"/>
                <a:gd name="connsiteX279" fmla="*/ 1622066 w 4806563"/>
                <a:gd name="connsiteY279" fmla="*/ 1251771 h 1967388"/>
                <a:gd name="connsiteX280" fmla="*/ 1614115 w 4806563"/>
                <a:gd name="connsiteY280" fmla="*/ 1239844 h 1967388"/>
                <a:gd name="connsiteX281" fmla="*/ 1598212 w 4806563"/>
                <a:gd name="connsiteY281" fmla="*/ 1208039 h 1967388"/>
                <a:gd name="connsiteX282" fmla="*/ 1578334 w 4806563"/>
                <a:gd name="connsiteY282" fmla="*/ 1188160 h 1967388"/>
                <a:gd name="connsiteX283" fmla="*/ 1566407 w 4806563"/>
                <a:gd name="connsiteY283" fmla="*/ 1184185 h 1967388"/>
                <a:gd name="connsiteX284" fmla="*/ 1554480 w 4806563"/>
                <a:gd name="connsiteY284" fmla="*/ 1164306 h 1967388"/>
                <a:gd name="connsiteX285" fmla="*/ 1538577 w 4806563"/>
                <a:gd name="connsiteY285" fmla="*/ 1132501 h 1967388"/>
                <a:gd name="connsiteX286" fmla="*/ 1339795 w 4806563"/>
                <a:gd name="connsiteY286" fmla="*/ 1116599 h 1967388"/>
                <a:gd name="connsiteX287" fmla="*/ 1339795 w 4806563"/>
                <a:gd name="connsiteY287" fmla="*/ 1180209 h 1967388"/>
                <a:gd name="connsiteX288" fmla="*/ 1037645 w 4806563"/>
                <a:gd name="connsiteY288" fmla="*/ 1144428 h 1967388"/>
                <a:gd name="connsiteX289" fmla="*/ 644056 w 4806563"/>
                <a:gd name="connsiteY289" fmla="*/ 905889 h 1967388"/>
                <a:gd name="connsiteX290" fmla="*/ 659958 w 4806563"/>
                <a:gd name="connsiteY290" fmla="*/ 886011 h 1967388"/>
                <a:gd name="connsiteX291" fmla="*/ 397565 w 4806563"/>
                <a:gd name="connsiteY291" fmla="*/ 850230 h 1967388"/>
                <a:gd name="connsiteX292" fmla="*/ 401541 w 4806563"/>
                <a:gd name="connsiteY292" fmla="*/ 838303 h 1967388"/>
                <a:gd name="connsiteX293" fmla="*/ 405516 w 4806563"/>
                <a:gd name="connsiteY293" fmla="*/ 818425 h 1967388"/>
                <a:gd name="connsiteX294" fmla="*/ 401541 w 4806563"/>
                <a:gd name="connsiteY294" fmla="*/ 802522 h 1967388"/>
                <a:gd name="connsiteX295" fmla="*/ 397565 w 4806563"/>
                <a:gd name="connsiteY295" fmla="*/ 770717 h 1967388"/>
                <a:gd name="connsiteX296" fmla="*/ 389614 w 4806563"/>
                <a:gd name="connsiteY296" fmla="*/ 746863 h 1967388"/>
                <a:gd name="connsiteX297" fmla="*/ 381663 w 4806563"/>
                <a:gd name="connsiteY297" fmla="*/ 734936 h 1967388"/>
                <a:gd name="connsiteX298" fmla="*/ 353833 w 4806563"/>
                <a:gd name="connsiteY298" fmla="*/ 703131 h 1967388"/>
                <a:gd name="connsiteX299" fmla="*/ 341906 w 4806563"/>
                <a:gd name="connsiteY299" fmla="*/ 699155 h 1967388"/>
                <a:gd name="connsiteX300" fmla="*/ 329979 w 4806563"/>
                <a:gd name="connsiteY300" fmla="*/ 707106 h 1967388"/>
                <a:gd name="connsiteX301" fmla="*/ 294198 w 4806563"/>
                <a:gd name="connsiteY301" fmla="*/ 703131 h 1967388"/>
                <a:gd name="connsiteX302" fmla="*/ 302150 w 4806563"/>
                <a:gd name="connsiteY302" fmla="*/ 695180 h 1967388"/>
                <a:gd name="connsiteX303" fmla="*/ 290223 w 4806563"/>
                <a:gd name="connsiteY303" fmla="*/ 671326 h 1967388"/>
                <a:gd name="connsiteX304" fmla="*/ 250466 w 4806563"/>
                <a:gd name="connsiteY304" fmla="*/ 659399 h 1967388"/>
                <a:gd name="connsiteX305" fmla="*/ 234563 w 4806563"/>
                <a:gd name="connsiteY305" fmla="*/ 643496 h 1967388"/>
                <a:gd name="connsiteX306" fmla="*/ 222636 w 4806563"/>
                <a:gd name="connsiteY306" fmla="*/ 619642 h 1967388"/>
                <a:gd name="connsiteX307" fmla="*/ 202758 w 4806563"/>
                <a:gd name="connsiteY307" fmla="*/ 587837 h 1967388"/>
                <a:gd name="connsiteX308" fmla="*/ 174929 w 4806563"/>
                <a:gd name="connsiteY308" fmla="*/ 579886 h 1967388"/>
                <a:gd name="connsiteX309" fmla="*/ 143123 w 4806563"/>
                <a:gd name="connsiteY309" fmla="*/ 571934 h 1967388"/>
                <a:gd name="connsiteX310" fmla="*/ 119270 w 4806563"/>
                <a:gd name="connsiteY310" fmla="*/ 563983 h 1967388"/>
                <a:gd name="connsiteX311" fmla="*/ 107343 w 4806563"/>
                <a:gd name="connsiteY311" fmla="*/ 556032 h 1967388"/>
                <a:gd name="connsiteX312" fmla="*/ 95416 w 4806563"/>
                <a:gd name="connsiteY312" fmla="*/ 552056 h 1967388"/>
                <a:gd name="connsiteX313" fmla="*/ 91440 w 4806563"/>
                <a:gd name="connsiteY313" fmla="*/ 516275 h 1967388"/>
                <a:gd name="connsiteX314" fmla="*/ 95416 w 4806563"/>
                <a:gd name="connsiteY314" fmla="*/ 504348 h 1967388"/>
                <a:gd name="connsiteX315" fmla="*/ 99391 w 4806563"/>
                <a:gd name="connsiteY315" fmla="*/ 484470 h 1967388"/>
                <a:gd name="connsiteX316" fmla="*/ 103367 w 4806563"/>
                <a:gd name="connsiteY316" fmla="*/ 468567 h 1967388"/>
                <a:gd name="connsiteX317" fmla="*/ 95416 w 4806563"/>
                <a:gd name="connsiteY317" fmla="*/ 444713 h 1967388"/>
                <a:gd name="connsiteX318" fmla="*/ 79513 w 4806563"/>
                <a:gd name="connsiteY318" fmla="*/ 412908 h 1967388"/>
                <a:gd name="connsiteX319" fmla="*/ 67586 w 4806563"/>
                <a:gd name="connsiteY319" fmla="*/ 404957 h 1967388"/>
                <a:gd name="connsiteX320" fmla="*/ 59635 w 4806563"/>
                <a:gd name="connsiteY320" fmla="*/ 377127 h 1967388"/>
                <a:gd name="connsiteX321" fmla="*/ 51683 w 4806563"/>
                <a:gd name="connsiteY321" fmla="*/ 369176 h 1967388"/>
                <a:gd name="connsiteX322" fmla="*/ 43732 w 4806563"/>
                <a:gd name="connsiteY322" fmla="*/ 325444 h 1967388"/>
                <a:gd name="connsiteX323" fmla="*/ 39756 w 4806563"/>
                <a:gd name="connsiteY323" fmla="*/ 297614 h 1967388"/>
                <a:gd name="connsiteX324" fmla="*/ 27830 w 4806563"/>
                <a:gd name="connsiteY324" fmla="*/ 289663 h 1967388"/>
                <a:gd name="connsiteX325" fmla="*/ 23854 w 4806563"/>
                <a:gd name="connsiteY325" fmla="*/ 277736 h 1967388"/>
                <a:gd name="connsiteX326" fmla="*/ 19878 w 4806563"/>
                <a:gd name="connsiteY326" fmla="*/ 253882 h 1967388"/>
                <a:gd name="connsiteX327" fmla="*/ 23854 w 4806563"/>
                <a:gd name="connsiteY327" fmla="*/ 241955 h 1967388"/>
                <a:gd name="connsiteX328" fmla="*/ 27830 w 4806563"/>
                <a:gd name="connsiteY328" fmla="*/ 226053 h 1967388"/>
                <a:gd name="connsiteX329" fmla="*/ 39756 w 4806563"/>
                <a:gd name="connsiteY329" fmla="*/ 202199 h 1967388"/>
                <a:gd name="connsiteX330" fmla="*/ 31805 w 4806563"/>
                <a:gd name="connsiteY330" fmla="*/ 190272 h 1967388"/>
                <a:gd name="connsiteX331" fmla="*/ 19878 w 4806563"/>
                <a:gd name="connsiteY331" fmla="*/ 182320 h 1967388"/>
                <a:gd name="connsiteX332" fmla="*/ 11927 w 4806563"/>
                <a:gd name="connsiteY332" fmla="*/ 158466 h 1967388"/>
                <a:gd name="connsiteX333" fmla="*/ 0 w 4806563"/>
                <a:gd name="connsiteY333" fmla="*/ 126661 h 1967388"/>
                <a:gd name="connsiteX334" fmla="*/ 11927 w 4806563"/>
                <a:gd name="connsiteY334" fmla="*/ 110759 h 1967388"/>
                <a:gd name="connsiteX335" fmla="*/ 35781 w 4806563"/>
                <a:gd name="connsiteY335" fmla="*/ 86905 h 1967388"/>
                <a:gd name="connsiteX336" fmla="*/ 47708 w 4806563"/>
                <a:gd name="connsiteY336" fmla="*/ 82929 h 1967388"/>
                <a:gd name="connsiteX337" fmla="*/ 87464 w 4806563"/>
                <a:gd name="connsiteY337" fmla="*/ 59075 h 1967388"/>
                <a:gd name="connsiteX338" fmla="*/ 111318 w 4806563"/>
                <a:gd name="connsiteY338" fmla="*/ 51124 h 1967388"/>
                <a:gd name="connsiteX339" fmla="*/ 127221 w 4806563"/>
                <a:gd name="connsiteY339" fmla="*/ 47148 h 1967388"/>
                <a:gd name="connsiteX340" fmla="*/ 139148 w 4806563"/>
                <a:gd name="connsiteY340" fmla="*/ 43173 h 1967388"/>
                <a:gd name="connsiteX0" fmla="*/ 127221 w 4806563"/>
                <a:gd name="connsiteY0" fmla="*/ 46154 h 1966394"/>
                <a:gd name="connsiteX1" fmla="*/ 518800 w 4806563"/>
                <a:gd name="connsiteY1" fmla="*/ 27155 h 1966394"/>
                <a:gd name="connsiteX2" fmla="*/ 1625774 w 4806563"/>
                <a:gd name="connsiteY2" fmla="*/ 461167 h 1966394"/>
                <a:gd name="connsiteX3" fmla="*/ 2124537 w 4806563"/>
                <a:gd name="connsiteY3" fmla="*/ 426045 h 1966394"/>
                <a:gd name="connsiteX4" fmla="*/ 2361112 w 4806563"/>
                <a:gd name="connsiteY4" fmla="*/ 835352 h 1966394"/>
                <a:gd name="connsiteX5" fmla="*/ 3420274 w 4806563"/>
                <a:gd name="connsiteY5" fmla="*/ 719435 h 1966394"/>
                <a:gd name="connsiteX6" fmla="*/ 4047214 w 4806563"/>
                <a:gd name="connsiteY6" fmla="*/ 638526 h 1966394"/>
                <a:gd name="connsiteX7" fmla="*/ 4806563 w 4806563"/>
                <a:gd name="connsiteY7" fmla="*/ 586843 h 1966394"/>
                <a:gd name="connsiteX8" fmla="*/ 4802588 w 4806563"/>
                <a:gd name="connsiteY8" fmla="*/ 598770 h 1966394"/>
                <a:gd name="connsiteX9" fmla="*/ 4794636 w 4806563"/>
                <a:gd name="connsiteY9" fmla="*/ 606721 h 1966394"/>
                <a:gd name="connsiteX10" fmla="*/ 4770783 w 4806563"/>
                <a:gd name="connsiteY10" fmla="*/ 614672 h 1966394"/>
                <a:gd name="connsiteX11" fmla="*/ 4762831 w 4806563"/>
                <a:gd name="connsiteY11" fmla="*/ 622624 h 1966394"/>
                <a:gd name="connsiteX12" fmla="*/ 4742953 w 4806563"/>
                <a:gd name="connsiteY12" fmla="*/ 634551 h 1966394"/>
                <a:gd name="connsiteX13" fmla="*/ 4731026 w 4806563"/>
                <a:gd name="connsiteY13" fmla="*/ 638526 h 1966394"/>
                <a:gd name="connsiteX14" fmla="*/ 4723075 w 4806563"/>
                <a:gd name="connsiteY14" fmla="*/ 650453 h 1966394"/>
                <a:gd name="connsiteX15" fmla="*/ 4711148 w 4806563"/>
                <a:gd name="connsiteY15" fmla="*/ 662380 h 1966394"/>
                <a:gd name="connsiteX16" fmla="*/ 4691270 w 4806563"/>
                <a:gd name="connsiteY16" fmla="*/ 682259 h 1966394"/>
                <a:gd name="connsiteX17" fmla="*/ 4683318 w 4806563"/>
                <a:gd name="connsiteY17" fmla="*/ 706112 h 1966394"/>
                <a:gd name="connsiteX18" fmla="*/ 4667416 w 4806563"/>
                <a:gd name="connsiteY18" fmla="*/ 725991 h 1966394"/>
                <a:gd name="connsiteX19" fmla="*/ 4663440 w 4806563"/>
                <a:gd name="connsiteY19" fmla="*/ 737918 h 1966394"/>
                <a:gd name="connsiteX20" fmla="*/ 4611756 w 4806563"/>
                <a:gd name="connsiteY20" fmla="*/ 745869 h 1966394"/>
                <a:gd name="connsiteX21" fmla="*/ 4583927 w 4806563"/>
                <a:gd name="connsiteY21" fmla="*/ 757796 h 1966394"/>
                <a:gd name="connsiteX22" fmla="*/ 4575976 w 4806563"/>
                <a:gd name="connsiteY22" fmla="*/ 769723 h 1966394"/>
                <a:gd name="connsiteX23" fmla="*/ 4564049 w 4806563"/>
                <a:gd name="connsiteY23" fmla="*/ 809479 h 1966394"/>
                <a:gd name="connsiteX24" fmla="*/ 4552122 w 4806563"/>
                <a:gd name="connsiteY24" fmla="*/ 837309 h 1966394"/>
                <a:gd name="connsiteX25" fmla="*/ 4544170 w 4806563"/>
                <a:gd name="connsiteY25" fmla="*/ 845260 h 1966394"/>
                <a:gd name="connsiteX26" fmla="*/ 4528268 w 4806563"/>
                <a:gd name="connsiteY26" fmla="*/ 869114 h 1966394"/>
                <a:gd name="connsiteX27" fmla="*/ 4516341 w 4806563"/>
                <a:gd name="connsiteY27" fmla="*/ 873090 h 1966394"/>
                <a:gd name="connsiteX28" fmla="*/ 4508390 w 4806563"/>
                <a:gd name="connsiteY28" fmla="*/ 885017 h 1966394"/>
                <a:gd name="connsiteX29" fmla="*/ 4488511 w 4806563"/>
                <a:gd name="connsiteY29" fmla="*/ 900919 h 1966394"/>
                <a:gd name="connsiteX30" fmla="*/ 4480560 w 4806563"/>
                <a:gd name="connsiteY30" fmla="*/ 912846 h 1966394"/>
                <a:gd name="connsiteX31" fmla="*/ 4460682 w 4806563"/>
                <a:gd name="connsiteY31" fmla="*/ 928749 h 1966394"/>
                <a:gd name="connsiteX32" fmla="*/ 4436828 w 4806563"/>
                <a:gd name="connsiteY32" fmla="*/ 960554 h 1966394"/>
                <a:gd name="connsiteX33" fmla="*/ 4412974 w 4806563"/>
                <a:gd name="connsiteY33" fmla="*/ 968506 h 1966394"/>
                <a:gd name="connsiteX34" fmla="*/ 4401047 w 4806563"/>
                <a:gd name="connsiteY34" fmla="*/ 992359 h 1966394"/>
                <a:gd name="connsiteX35" fmla="*/ 4393096 w 4806563"/>
                <a:gd name="connsiteY35" fmla="*/ 1004286 h 1966394"/>
                <a:gd name="connsiteX36" fmla="*/ 4385144 w 4806563"/>
                <a:gd name="connsiteY36" fmla="*/ 1012238 h 1966394"/>
                <a:gd name="connsiteX37" fmla="*/ 4381169 w 4806563"/>
                <a:gd name="connsiteY37" fmla="*/ 1024165 h 1966394"/>
                <a:gd name="connsiteX38" fmla="*/ 4373217 w 4806563"/>
                <a:gd name="connsiteY38" fmla="*/ 1036092 h 1966394"/>
                <a:gd name="connsiteX39" fmla="*/ 4369242 w 4806563"/>
                <a:gd name="connsiteY39" fmla="*/ 1048019 h 1966394"/>
                <a:gd name="connsiteX40" fmla="*/ 4361290 w 4806563"/>
                <a:gd name="connsiteY40" fmla="*/ 1071872 h 1966394"/>
                <a:gd name="connsiteX41" fmla="*/ 4349363 w 4806563"/>
                <a:gd name="connsiteY41" fmla="*/ 1175239 h 1966394"/>
                <a:gd name="connsiteX42" fmla="*/ 4357315 w 4806563"/>
                <a:gd name="connsiteY42" fmla="*/ 1230899 h 1966394"/>
                <a:gd name="connsiteX43" fmla="*/ 4361290 w 4806563"/>
                <a:gd name="connsiteY43" fmla="*/ 1250777 h 1966394"/>
                <a:gd name="connsiteX44" fmla="*/ 4373217 w 4806563"/>
                <a:gd name="connsiteY44" fmla="*/ 1278606 h 1966394"/>
                <a:gd name="connsiteX45" fmla="*/ 4377193 w 4806563"/>
                <a:gd name="connsiteY45" fmla="*/ 1290533 h 1966394"/>
                <a:gd name="connsiteX46" fmla="*/ 4389120 w 4806563"/>
                <a:gd name="connsiteY46" fmla="*/ 1326314 h 1966394"/>
                <a:gd name="connsiteX47" fmla="*/ 4401047 w 4806563"/>
                <a:gd name="connsiteY47" fmla="*/ 1346192 h 1966394"/>
                <a:gd name="connsiteX48" fmla="*/ 4412974 w 4806563"/>
                <a:gd name="connsiteY48" fmla="*/ 1370046 h 1966394"/>
                <a:gd name="connsiteX49" fmla="*/ 4428876 w 4806563"/>
                <a:gd name="connsiteY49" fmla="*/ 1393900 h 1966394"/>
                <a:gd name="connsiteX50" fmla="*/ 4432852 w 4806563"/>
                <a:gd name="connsiteY50" fmla="*/ 1405827 h 1966394"/>
                <a:gd name="connsiteX51" fmla="*/ 4456706 w 4806563"/>
                <a:gd name="connsiteY51" fmla="*/ 1429681 h 1966394"/>
                <a:gd name="connsiteX52" fmla="*/ 4464657 w 4806563"/>
                <a:gd name="connsiteY52" fmla="*/ 1441608 h 1966394"/>
                <a:gd name="connsiteX53" fmla="*/ 4484536 w 4806563"/>
                <a:gd name="connsiteY53" fmla="*/ 1461486 h 1966394"/>
                <a:gd name="connsiteX54" fmla="*/ 4492487 w 4806563"/>
                <a:gd name="connsiteY54" fmla="*/ 1473413 h 1966394"/>
                <a:gd name="connsiteX55" fmla="*/ 4512365 w 4806563"/>
                <a:gd name="connsiteY55" fmla="*/ 1489316 h 1966394"/>
                <a:gd name="connsiteX56" fmla="*/ 4508390 w 4806563"/>
                <a:gd name="connsiteY56" fmla="*/ 1501243 h 1966394"/>
                <a:gd name="connsiteX57" fmla="*/ 4512365 w 4806563"/>
                <a:gd name="connsiteY57" fmla="*/ 1544975 h 1966394"/>
                <a:gd name="connsiteX58" fmla="*/ 4532243 w 4806563"/>
                <a:gd name="connsiteY58" fmla="*/ 1560878 h 1966394"/>
                <a:gd name="connsiteX59" fmla="*/ 4544170 w 4806563"/>
                <a:gd name="connsiteY59" fmla="*/ 1568829 h 1966394"/>
                <a:gd name="connsiteX60" fmla="*/ 4548146 w 4806563"/>
                <a:gd name="connsiteY60" fmla="*/ 1580756 h 1966394"/>
                <a:gd name="connsiteX61" fmla="*/ 4560073 w 4806563"/>
                <a:gd name="connsiteY61" fmla="*/ 1588707 h 1966394"/>
                <a:gd name="connsiteX62" fmla="*/ 4583927 w 4806563"/>
                <a:gd name="connsiteY62" fmla="*/ 1616537 h 1966394"/>
                <a:gd name="connsiteX63" fmla="*/ 4591878 w 4806563"/>
                <a:gd name="connsiteY63" fmla="*/ 1644366 h 1966394"/>
                <a:gd name="connsiteX64" fmla="*/ 4611756 w 4806563"/>
                <a:gd name="connsiteY64" fmla="*/ 1664245 h 1966394"/>
                <a:gd name="connsiteX65" fmla="*/ 4615732 w 4806563"/>
                <a:gd name="connsiteY65" fmla="*/ 1723879 h 1966394"/>
                <a:gd name="connsiteX66" fmla="*/ 4611756 w 4806563"/>
                <a:gd name="connsiteY66" fmla="*/ 1791466 h 1966394"/>
                <a:gd name="connsiteX67" fmla="*/ 4611756 w 4806563"/>
                <a:gd name="connsiteY67" fmla="*/ 1839173 h 1966394"/>
                <a:gd name="connsiteX68" fmla="*/ 4599830 w 4806563"/>
                <a:gd name="connsiteY68" fmla="*/ 1890857 h 1966394"/>
                <a:gd name="connsiteX69" fmla="*/ 4595854 w 4806563"/>
                <a:gd name="connsiteY69" fmla="*/ 1914711 h 1966394"/>
                <a:gd name="connsiteX70" fmla="*/ 4583927 w 4806563"/>
                <a:gd name="connsiteY70" fmla="*/ 1918686 h 1966394"/>
                <a:gd name="connsiteX71" fmla="*/ 4564049 w 4806563"/>
                <a:gd name="connsiteY71" fmla="*/ 1934589 h 1966394"/>
                <a:gd name="connsiteX72" fmla="*/ 4536219 w 4806563"/>
                <a:gd name="connsiteY72" fmla="*/ 1938565 h 1966394"/>
                <a:gd name="connsiteX73" fmla="*/ 4524292 w 4806563"/>
                <a:gd name="connsiteY73" fmla="*/ 1934589 h 1966394"/>
                <a:gd name="connsiteX74" fmla="*/ 4520316 w 4806563"/>
                <a:gd name="connsiteY74" fmla="*/ 1922662 h 1966394"/>
                <a:gd name="connsiteX75" fmla="*/ 4504414 w 4806563"/>
                <a:gd name="connsiteY75" fmla="*/ 1898808 h 1966394"/>
                <a:gd name="connsiteX76" fmla="*/ 4496463 w 4806563"/>
                <a:gd name="connsiteY76" fmla="*/ 1870979 h 1966394"/>
                <a:gd name="connsiteX77" fmla="*/ 4488511 w 4806563"/>
                <a:gd name="connsiteY77" fmla="*/ 1863027 h 1966394"/>
                <a:gd name="connsiteX78" fmla="*/ 4476584 w 4806563"/>
                <a:gd name="connsiteY78" fmla="*/ 1859052 h 1966394"/>
                <a:gd name="connsiteX79" fmla="*/ 4452730 w 4806563"/>
                <a:gd name="connsiteY79" fmla="*/ 1851100 h 1966394"/>
                <a:gd name="connsiteX80" fmla="*/ 4428876 w 4806563"/>
                <a:gd name="connsiteY80" fmla="*/ 1847125 h 1966394"/>
                <a:gd name="connsiteX81" fmla="*/ 4420925 w 4806563"/>
                <a:gd name="connsiteY81" fmla="*/ 1823271 h 1966394"/>
                <a:gd name="connsiteX82" fmla="*/ 4412974 w 4806563"/>
                <a:gd name="connsiteY82" fmla="*/ 1787490 h 1966394"/>
                <a:gd name="connsiteX83" fmla="*/ 4389120 w 4806563"/>
                <a:gd name="connsiteY83" fmla="*/ 1783514 h 1966394"/>
                <a:gd name="connsiteX84" fmla="*/ 4377193 w 4806563"/>
                <a:gd name="connsiteY84" fmla="*/ 1779539 h 1966394"/>
                <a:gd name="connsiteX85" fmla="*/ 4369242 w 4806563"/>
                <a:gd name="connsiteY85" fmla="*/ 1771587 h 1966394"/>
                <a:gd name="connsiteX86" fmla="*/ 4357315 w 4806563"/>
                <a:gd name="connsiteY86" fmla="*/ 1763636 h 1966394"/>
                <a:gd name="connsiteX87" fmla="*/ 4353339 w 4806563"/>
                <a:gd name="connsiteY87" fmla="*/ 1751709 h 1966394"/>
                <a:gd name="connsiteX88" fmla="*/ 4341412 w 4806563"/>
                <a:gd name="connsiteY88" fmla="*/ 1743758 h 1966394"/>
                <a:gd name="connsiteX89" fmla="*/ 4325510 w 4806563"/>
                <a:gd name="connsiteY89" fmla="*/ 1719904 h 1966394"/>
                <a:gd name="connsiteX90" fmla="*/ 4317558 w 4806563"/>
                <a:gd name="connsiteY90" fmla="*/ 1711952 h 1966394"/>
                <a:gd name="connsiteX91" fmla="*/ 4309607 w 4806563"/>
                <a:gd name="connsiteY91" fmla="*/ 1688099 h 1966394"/>
                <a:gd name="connsiteX92" fmla="*/ 4301656 w 4806563"/>
                <a:gd name="connsiteY92" fmla="*/ 1676172 h 1966394"/>
                <a:gd name="connsiteX93" fmla="*/ 4293704 w 4806563"/>
                <a:gd name="connsiteY93" fmla="*/ 1668220 h 1966394"/>
                <a:gd name="connsiteX94" fmla="*/ 4297680 w 4806563"/>
                <a:gd name="connsiteY94" fmla="*/ 1656293 h 1966394"/>
                <a:gd name="connsiteX95" fmla="*/ 4309607 w 4806563"/>
                <a:gd name="connsiteY95" fmla="*/ 1648342 h 1966394"/>
                <a:gd name="connsiteX96" fmla="*/ 4321534 w 4806563"/>
                <a:gd name="connsiteY96" fmla="*/ 1624488 h 1966394"/>
                <a:gd name="connsiteX97" fmla="*/ 4317558 w 4806563"/>
                <a:gd name="connsiteY97" fmla="*/ 1612561 h 1966394"/>
                <a:gd name="connsiteX98" fmla="*/ 4297680 w 4806563"/>
                <a:gd name="connsiteY98" fmla="*/ 1616537 h 1966394"/>
                <a:gd name="connsiteX99" fmla="*/ 4285753 w 4806563"/>
                <a:gd name="connsiteY99" fmla="*/ 1620512 h 1966394"/>
                <a:gd name="connsiteX100" fmla="*/ 4281777 w 4806563"/>
                <a:gd name="connsiteY100" fmla="*/ 1636415 h 1966394"/>
                <a:gd name="connsiteX101" fmla="*/ 4277802 w 4806563"/>
                <a:gd name="connsiteY101" fmla="*/ 1584732 h 1966394"/>
                <a:gd name="connsiteX102" fmla="*/ 4277802 w 4806563"/>
                <a:gd name="connsiteY102" fmla="*/ 1525097 h 1966394"/>
                <a:gd name="connsiteX103" fmla="*/ 4269850 w 4806563"/>
                <a:gd name="connsiteY103" fmla="*/ 1517146 h 1966394"/>
                <a:gd name="connsiteX104" fmla="*/ 4265875 w 4806563"/>
                <a:gd name="connsiteY104" fmla="*/ 1469438 h 1966394"/>
                <a:gd name="connsiteX105" fmla="*/ 4261899 w 4806563"/>
                <a:gd name="connsiteY105" fmla="*/ 1457511 h 1966394"/>
                <a:gd name="connsiteX106" fmla="*/ 4253948 w 4806563"/>
                <a:gd name="connsiteY106" fmla="*/ 1449559 h 1966394"/>
                <a:gd name="connsiteX107" fmla="*/ 4234070 w 4806563"/>
                <a:gd name="connsiteY107" fmla="*/ 1445584 h 1966394"/>
                <a:gd name="connsiteX108" fmla="*/ 4222143 w 4806563"/>
                <a:gd name="connsiteY108" fmla="*/ 1437632 h 1966394"/>
                <a:gd name="connsiteX109" fmla="*/ 4182386 w 4806563"/>
                <a:gd name="connsiteY109" fmla="*/ 1405827 h 1966394"/>
                <a:gd name="connsiteX110" fmla="*/ 4162508 w 4806563"/>
                <a:gd name="connsiteY110" fmla="*/ 1385949 h 1966394"/>
                <a:gd name="connsiteX111" fmla="*/ 4138654 w 4806563"/>
                <a:gd name="connsiteY111" fmla="*/ 1377998 h 1966394"/>
                <a:gd name="connsiteX112" fmla="*/ 4118776 w 4806563"/>
                <a:gd name="connsiteY112" fmla="*/ 1358119 h 1966394"/>
                <a:gd name="connsiteX113" fmla="*/ 4106849 w 4806563"/>
                <a:gd name="connsiteY113" fmla="*/ 1350168 h 1966394"/>
                <a:gd name="connsiteX114" fmla="*/ 4086970 w 4806563"/>
                <a:gd name="connsiteY114" fmla="*/ 1338241 h 1966394"/>
                <a:gd name="connsiteX115" fmla="*/ 4063116 w 4806563"/>
                <a:gd name="connsiteY115" fmla="*/ 1346192 h 1966394"/>
                <a:gd name="connsiteX116" fmla="*/ 4047214 w 4806563"/>
                <a:gd name="connsiteY116" fmla="*/ 1370046 h 1966394"/>
                <a:gd name="connsiteX117" fmla="*/ 4039263 w 4806563"/>
                <a:gd name="connsiteY117" fmla="*/ 1377998 h 1966394"/>
                <a:gd name="connsiteX118" fmla="*/ 4031311 w 4806563"/>
                <a:gd name="connsiteY118" fmla="*/ 1401852 h 1966394"/>
                <a:gd name="connsiteX119" fmla="*/ 4019384 w 4806563"/>
                <a:gd name="connsiteY119" fmla="*/ 1405827 h 1966394"/>
                <a:gd name="connsiteX120" fmla="*/ 3991555 w 4806563"/>
                <a:gd name="connsiteY120" fmla="*/ 1409803 h 1966394"/>
                <a:gd name="connsiteX121" fmla="*/ 3967701 w 4806563"/>
                <a:gd name="connsiteY121" fmla="*/ 1397876 h 1966394"/>
                <a:gd name="connsiteX122" fmla="*/ 3963725 w 4806563"/>
                <a:gd name="connsiteY122" fmla="*/ 1385949 h 1966394"/>
                <a:gd name="connsiteX123" fmla="*/ 3939871 w 4806563"/>
                <a:gd name="connsiteY123" fmla="*/ 1377998 h 1966394"/>
                <a:gd name="connsiteX124" fmla="*/ 3927944 w 4806563"/>
                <a:gd name="connsiteY124" fmla="*/ 1370046 h 1966394"/>
                <a:gd name="connsiteX125" fmla="*/ 3904090 w 4806563"/>
                <a:gd name="connsiteY125" fmla="*/ 1358119 h 1966394"/>
                <a:gd name="connsiteX126" fmla="*/ 3892163 w 4806563"/>
                <a:gd name="connsiteY126" fmla="*/ 1354144 h 1966394"/>
                <a:gd name="connsiteX127" fmla="*/ 3868310 w 4806563"/>
                <a:gd name="connsiteY127" fmla="*/ 1338241 h 1966394"/>
                <a:gd name="connsiteX128" fmla="*/ 3792772 w 4806563"/>
                <a:gd name="connsiteY128" fmla="*/ 1334266 h 1966394"/>
                <a:gd name="connsiteX129" fmla="*/ 3737113 w 4806563"/>
                <a:gd name="connsiteY129" fmla="*/ 1342217 h 1966394"/>
                <a:gd name="connsiteX130" fmla="*/ 3725186 w 4806563"/>
                <a:gd name="connsiteY130" fmla="*/ 1346192 h 1966394"/>
                <a:gd name="connsiteX131" fmla="*/ 3717235 w 4806563"/>
                <a:gd name="connsiteY131" fmla="*/ 1354144 h 1966394"/>
                <a:gd name="connsiteX132" fmla="*/ 3681454 w 4806563"/>
                <a:gd name="connsiteY132" fmla="*/ 1358119 h 1966394"/>
                <a:gd name="connsiteX133" fmla="*/ 3665551 w 4806563"/>
                <a:gd name="connsiteY133" fmla="*/ 1362095 h 1966394"/>
                <a:gd name="connsiteX134" fmla="*/ 3661576 w 4806563"/>
                <a:gd name="connsiteY134" fmla="*/ 1350168 h 1966394"/>
                <a:gd name="connsiteX135" fmla="*/ 3657600 w 4806563"/>
                <a:gd name="connsiteY135" fmla="*/ 1338241 h 1966394"/>
                <a:gd name="connsiteX136" fmla="*/ 3649649 w 4806563"/>
                <a:gd name="connsiteY136" fmla="*/ 1314387 h 1966394"/>
                <a:gd name="connsiteX137" fmla="*/ 3625795 w 4806563"/>
                <a:gd name="connsiteY137" fmla="*/ 1310412 h 1966394"/>
                <a:gd name="connsiteX138" fmla="*/ 3617843 w 4806563"/>
                <a:gd name="connsiteY138" fmla="*/ 1318363 h 1966394"/>
                <a:gd name="connsiteX139" fmla="*/ 3562184 w 4806563"/>
                <a:gd name="connsiteY139" fmla="*/ 1354144 h 1966394"/>
                <a:gd name="connsiteX140" fmla="*/ 3550257 w 4806563"/>
                <a:gd name="connsiteY140" fmla="*/ 1350168 h 1966394"/>
                <a:gd name="connsiteX141" fmla="*/ 3526403 w 4806563"/>
                <a:gd name="connsiteY141" fmla="*/ 1342217 h 1966394"/>
                <a:gd name="connsiteX142" fmla="*/ 3510501 w 4806563"/>
                <a:gd name="connsiteY142" fmla="*/ 1338241 h 1966394"/>
                <a:gd name="connsiteX143" fmla="*/ 3498574 w 4806563"/>
                <a:gd name="connsiteY143" fmla="*/ 1346192 h 1966394"/>
                <a:gd name="connsiteX144" fmla="*/ 3466769 w 4806563"/>
                <a:gd name="connsiteY144" fmla="*/ 1350168 h 1966394"/>
                <a:gd name="connsiteX145" fmla="*/ 3446890 w 4806563"/>
                <a:gd name="connsiteY145" fmla="*/ 1381973 h 1966394"/>
                <a:gd name="connsiteX146" fmla="*/ 3442915 w 4806563"/>
                <a:gd name="connsiteY146" fmla="*/ 1417754 h 1966394"/>
                <a:gd name="connsiteX147" fmla="*/ 3466769 w 4806563"/>
                <a:gd name="connsiteY147" fmla="*/ 1413779 h 1966394"/>
                <a:gd name="connsiteX148" fmla="*/ 3486647 w 4806563"/>
                <a:gd name="connsiteY148" fmla="*/ 1409803 h 1966394"/>
                <a:gd name="connsiteX149" fmla="*/ 3486647 w 4806563"/>
                <a:gd name="connsiteY149" fmla="*/ 1433657 h 1966394"/>
                <a:gd name="connsiteX150" fmla="*/ 3466769 w 4806563"/>
                <a:gd name="connsiteY150" fmla="*/ 1437632 h 1966394"/>
                <a:gd name="connsiteX151" fmla="*/ 3462793 w 4806563"/>
                <a:gd name="connsiteY151" fmla="*/ 1449559 h 1966394"/>
                <a:gd name="connsiteX152" fmla="*/ 3470744 w 4806563"/>
                <a:gd name="connsiteY152" fmla="*/ 1477389 h 1966394"/>
                <a:gd name="connsiteX153" fmla="*/ 3506525 w 4806563"/>
                <a:gd name="connsiteY153" fmla="*/ 1497267 h 1966394"/>
                <a:gd name="connsiteX154" fmla="*/ 3518452 w 4806563"/>
                <a:gd name="connsiteY154" fmla="*/ 1501243 h 1966394"/>
                <a:gd name="connsiteX155" fmla="*/ 3542306 w 4806563"/>
                <a:gd name="connsiteY155" fmla="*/ 1509194 h 1966394"/>
                <a:gd name="connsiteX156" fmla="*/ 3534355 w 4806563"/>
                <a:gd name="connsiteY156" fmla="*/ 1533048 h 1966394"/>
                <a:gd name="connsiteX157" fmla="*/ 3526403 w 4806563"/>
                <a:gd name="connsiteY157" fmla="*/ 1525097 h 1966394"/>
                <a:gd name="connsiteX158" fmla="*/ 3514476 w 4806563"/>
                <a:gd name="connsiteY158" fmla="*/ 1521121 h 1966394"/>
                <a:gd name="connsiteX159" fmla="*/ 3466769 w 4806563"/>
                <a:gd name="connsiteY159" fmla="*/ 1513170 h 1966394"/>
                <a:gd name="connsiteX160" fmla="*/ 3454842 w 4806563"/>
                <a:gd name="connsiteY160" fmla="*/ 1505219 h 1966394"/>
                <a:gd name="connsiteX161" fmla="*/ 3434963 w 4806563"/>
                <a:gd name="connsiteY161" fmla="*/ 1477389 h 1966394"/>
                <a:gd name="connsiteX162" fmla="*/ 3423036 w 4806563"/>
                <a:gd name="connsiteY162" fmla="*/ 1501243 h 1966394"/>
                <a:gd name="connsiteX163" fmla="*/ 3430988 w 4806563"/>
                <a:gd name="connsiteY163" fmla="*/ 1509194 h 1966394"/>
                <a:gd name="connsiteX164" fmla="*/ 3423036 w 4806563"/>
                <a:gd name="connsiteY164" fmla="*/ 1517146 h 1966394"/>
                <a:gd name="connsiteX165" fmla="*/ 3411110 w 4806563"/>
                <a:gd name="connsiteY165" fmla="*/ 1537024 h 1966394"/>
                <a:gd name="connsiteX166" fmla="*/ 3403158 w 4806563"/>
                <a:gd name="connsiteY166" fmla="*/ 1513170 h 1966394"/>
                <a:gd name="connsiteX167" fmla="*/ 3387256 w 4806563"/>
                <a:gd name="connsiteY167" fmla="*/ 1509194 h 1966394"/>
                <a:gd name="connsiteX168" fmla="*/ 3367377 w 4806563"/>
                <a:gd name="connsiteY168" fmla="*/ 1525097 h 1966394"/>
                <a:gd name="connsiteX169" fmla="*/ 3355450 w 4806563"/>
                <a:gd name="connsiteY169" fmla="*/ 1544975 h 1966394"/>
                <a:gd name="connsiteX170" fmla="*/ 3327621 w 4806563"/>
                <a:gd name="connsiteY170" fmla="*/ 1548951 h 1966394"/>
                <a:gd name="connsiteX171" fmla="*/ 3295816 w 4806563"/>
                <a:gd name="connsiteY171" fmla="*/ 1525097 h 1966394"/>
                <a:gd name="connsiteX172" fmla="*/ 3287864 w 4806563"/>
                <a:gd name="connsiteY172" fmla="*/ 1517146 h 1966394"/>
                <a:gd name="connsiteX173" fmla="*/ 3295816 w 4806563"/>
                <a:gd name="connsiteY173" fmla="*/ 1509194 h 1966394"/>
                <a:gd name="connsiteX174" fmla="*/ 3287864 w 4806563"/>
                <a:gd name="connsiteY174" fmla="*/ 1497267 h 1966394"/>
                <a:gd name="connsiteX175" fmla="*/ 3275937 w 4806563"/>
                <a:gd name="connsiteY175" fmla="*/ 1493292 h 1966394"/>
                <a:gd name="connsiteX176" fmla="*/ 3267986 w 4806563"/>
                <a:gd name="connsiteY176" fmla="*/ 1485340 h 1966394"/>
                <a:gd name="connsiteX177" fmla="*/ 3256059 w 4806563"/>
                <a:gd name="connsiteY177" fmla="*/ 1481365 h 1966394"/>
                <a:gd name="connsiteX178" fmla="*/ 3252083 w 4806563"/>
                <a:gd name="connsiteY178" fmla="*/ 1469438 h 1966394"/>
                <a:gd name="connsiteX179" fmla="*/ 3220278 w 4806563"/>
                <a:gd name="connsiteY179" fmla="*/ 1465462 h 1966394"/>
                <a:gd name="connsiteX180" fmla="*/ 3200400 w 4806563"/>
                <a:gd name="connsiteY180" fmla="*/ 1461486 h 1966394"/>
                <a:gd name="connsiteX181" fmla="*/ 3188473 w 4806563"/>
                <a:gd name="connsiteY181" fmla="*/ 1465462 h 1966394"/>
                <a:gd name="connsiteX182" fmla="*/ 3184497 w 4806563"/>
                <a:gd name="connsiteY182" fmla="*/ 1477389 h 1966394"/>
                <a:gd name="connsiteX183" fmla="*/ 3168595 w 4806563"/>
                <a:gd name="connsiteY183" fmla="*/ 1481365 h 1966394"/>
                <a:gd name="connsiteX184" fmla="*/ 3132814 w 4806563"/>
                <a:gd name="connsiteY184" fmla="*/ 1473413 h 1966394"/>
                <a:gd name="connsiteX185" fmla="*/ 3120887 w 4806563"/>
                <a:gd name="connsiteY185" fmla="*/ 1469438 h 1966394"/>
                <a:gd name="connsiteX186" fmla="*/ 3085106 w 4806563"/>
                <a:gd name="connsiteY186" fmla="*/ 1457511 h 1966394"/>
                <a:gd name="connsiteX187" fmla="*/ 3025471 w 4806563"/>
                <a:gd name="connsiteY187" fmla="*/ 1453535 h 1966394"/>
                <a:gd name="connsiteX188" fmla="*/ 3009569 w 4806563"/>
                <a:gd name="connsiteY188" fmla="*/ 1457511 h 1966394"/>
                <a:gd name="connsiteX189" fmla="*/ 2989690 w 4806563"/>
                <a:gd name="connsiteY189" fmla="*/ 1461486 h 1966394"/>
                <a:gd name="connsiteX190" fmla="*/ 2977763 w 4806563"/>
                <a:gd name="connsiteY190" fmla="*/ 1465462 h 1966394"/>
                <a:gd name="connsiteX191" fmla="*/ 2930056 w 4806563"/>
                <a:gd name="connsiteY191" fmla="*/ 1477389 h 1966394"/>
                <a:gd name="connsiteX192" fmla="*/ 2918129 w 4806563"/>
                <a:gd name="connsiteY192" fmla="*/ 1485340 h 1966394"/>
                <a:gd name="connsiteX193" fmla="*/ 2878372 w 4806563"/>
                <a:gd name="connsiteY193" fmla="*/ 1497267 h 1966394"/>
                <a:gd name="connsiteX194" fmla="*/ 2870421 w 4806563"/>
                <a:gd name="connsiteY194" fmla="*/ 1505219 h 1966394"/>
                <a:gd name="connsiteX195" fmla="*/ 2850543 w 4806563"/>
                <a:gd name="connsiteY195" fmla="*/ 1517146 h 1966394"/>
                <a:gd name="connsiteX196" fmla="*/ 2826689 w 4806563"/>
                <a:gd name="connsiteY196" fmla="*/ 1525097 h 1966394"/>
                <a:gd name="connsiteX197" fmla="*/ 2810786 w 4806563"/>
                <a:gd name="connsiteY197" fmla="*/ 1544975 h 1966394"/>
                <a:gd name="connsiteX198" fmla="*/ 2798859 w 4806563"/>
                <a:gd name="connsiteY198" fmla="*/ 1552926 h 1966394"/>
                <a:gd name="connsiteX199" fmla="*/ 2786932 w 4806563"/>
                <a:gd name="connsiteY199" fmla="*/ 1556902 h 1966394"/>
                <a:gd name="connsiteX200" fmla="*/ 2778981 w 4806563"/>
                <a:gd name="connsiteY200" fmla="*/ 1568829 h 1966394"/>
                <a:gd name="connsiteX201" fmla="*/ 2759103 w 4806563"/>
                <a:gd name="connsiteY201" fmla="*/ 1584732 h 1966394"/>
                <a:gd name="connsiteX202" fmla="*/ 2747176 w 4806563"/>
                <a:gd name="connsiteY202" fmla="*/ 1592683 h 1966394"/>
                <a:gd name="connsiteX203" fmla="*/ 2731273 w 4806563"/>
                <a:gd name="connsiteY203" fmla="*/ 1612561 h 1966394"/>
                <a:gd name="connsiteX204" fmla="*/ 2727297 w 4806563"/>
                <a:gd name="connsiteY204" fmla="*/ 1624488 h 1966394"/>
                <a:gd name="connsiteX205" fmla="*/ 2699468 w 4806563"/>
                <a:gd name="connsiteY205" fmla="*/ 1628464 h 1966394"/>
                <a:gd name="connsiteX206" fmla="*/ 2683565 w 4806563"/>
                <a:gd name="connsiteY206" fmla="*/ 1632439 h 1966394"/>
                <a:gd name="connsiteX207" fmla="*/ 2651760 w 4806563"/>
                <a:gd name="connsiteY207" fmla="*/ 1636415 h 1966394"/>
                <a:gd name="connsiteX208" fmla="*/ 2639833 w 4806563"/>
                <a:gd name="connsiteY208" fmla="*/ 1644366 h 1966394"/>
                <a:gd name="connsiteX209" fmla="*/ 2623930 w 4806563"/>
                <a:gd name="connsiteY209" fmla="*/ 1652318 h 1966394"/>
                <a:gd name="connsiteX210" fmla="*/ 2588150 w 4806563"/>
                <a:gd name="connsiteY210" fmla="*/ 1672196 h 1966394"/>
                <a:gd name="connsiteX211" fmla="*/ 2564296 w 4806563"/>
                <a:gd name="connsiteY211" fmla="*/ 1704001 h 1966394"/>
                <a:gd name="connsiteX212" fmla="*/ 2544417 w 4806563"/>
                <a:gd name="connsiteY212" fmla="*/ 1715928 h 1966394"/>
                <a:gd name="connsiteX213" fmla="*/ 2552369 w 4806563"/>
                <a:gd name="connsiteY213" fmla="*/ 1739782 h 1966394"/>
                <a:gd name="connsiteX214" fmla="*/ 2548393 w 4806563"/>
                <a:gd name="connsiteY214" fmla="*/ 1771587 h 1966394"/>
                <a:gd name="connsiteX215" fmla="*/ 2544417 w 4806563"/>
                <a:gd name="connsiteY215" fmla="*/ 1783514 h 1966394"/>
                <a:gd name="connsiteX216" fmla="*/ 2532490 w 4806563"/>
                <a:gd name="connsiteY216" fmla="*/ 1827246 h 1966394"/>
                <a:gd name="connsiteX217" fmla="*/ 2528515 w 4806563"/>
                <a:gd name="connsiteY217" fmla="*/ 1851100 h 1966394"/>
                <a:gd name="connsiteX218" fmla="*/ 2532490 w 4806563"/>
                <a:gd name="connsiteY218" fmla="*/ 1863027 h 1966394"/>
                <a:gd name="connsiteX219" fmla="*/ 2536466 w 4806563"/>
                <a:gd name="connsiteY219" fmla="*/ 1918686 h 1966394"/>
                <a:gd name="connsiteX220" fmla="*/ 2544417 w 4806563"/>
                <a:gd name="connsiteY220" fmla="*/ 1930613 h 1966394"/>
                <a:gd name="connsiteX221" fmla="*/ 2552369 w 4806563"/>
                <a:gd name="connsiteY221" fmla="*/ 1962419 h 1966394"/>
                <a:gd name="connsiteX222" fmla="*/ 2508636 w 4806563"/>
                <a:gd name="connsiteY222" fmla="*/ 1958443 h 1966394"/>
                <a:gd name="connsiteX223" fmla="*/ 2452977 w 4806563"/>
                <a:gd name="connsiteY223" fmla="*/ 1946516 h 1966394"/>
                <a:gd name="connsiteX224" fmla="*/ 2433099 w 4806563"/>
                <a:gd name="connsiteY224" fmla="*/ 1942540 h 1966394"/>
                <a:gd name="connsiteX225" fmla="*/ 2405270 w 4806563"/>
                <a:gd name="connsiteY225" fmla="*/ 1934589 h 1966394"/>
                <a:gd name="connsiteX226" fmla="*/ 2381416 w 4806563"/>
                <a:gd name="connsiteY226" fmla="*/ 1918686 h 1966394"/>
                <a:gd name="connsiteX227" fmla="*/ 2357562 w 4806563"/>
                <a:gd name="connsiteY227" fmla="*/ 1914711 h 1966394"/>
                <a:gd name="connsiteX228" fmla="*/ 2345635 w 4806563"/>
                <a:gd name="connsiteY228" fmla="*/ 1910735 h 1966394"/>
                <a:gd name="connsiteX229" fmla="*/ 2341659 w 4806563"/>
                <a:gd name="connsiteY229" fmla="*/ 1898808 h 1966394"/>
                <a:gd name="connsiteX230" fmla="*/ 2333708 w 4806563"/>
                <a:gd name="connsiteY230" fmla="*/ 1886881 h 1966394"/>
                <a:gd name="connsiteX231" fmla="*/ 2325756 w 4806563"/>
                <a:gd name="connsiteY231" fmla="*/ 1847125 h 1966394"/>
                <a:gd name="connsiteX232" fmla="*/ 2313830 w 4806563"/>
                <a:gd name="connsiteY232" fmla="*/ 1787490 h 1966394"/>
                <a:gd name="connsiteX233" fmla="*/ 2301903 w 4806563"/>
                <a:gd name="connsiteY233" fmla="*/ 1763636 h 1966394"/>
                <a:gd name="connsiteX234" fmla="*/ 2266122 w 4806563"/>
                <a:gd name="connsiteY234" fmla="*/ 1747733 h 1966394"/>
                <a:gd name="connsiteX235" fmla="*/ 2250219 w 4806563"/>
                <a:gd name="connsiteY235" fmla="*/ 1715928 h 1966394"/>
                <a:gd name="connsiteX236" fmla="*/ 2242268 w 4806563"/>
                <a:gd name="connsiteY236" fmla="*/ 1684123 h 1966394"/>
                <a:gd name="connsiteX237" fmla="*/ 2226365 w 4806563"/>
                <a:gd name="connsiteY237" fmla="*/ 1668220 h 1966394"/>
                <a:gd name="connsiteX238" fmla="*/ 2218414 w 4806563"/>
                <a:gd name="connsiteY238" fmla="*/ 1640391 h 1966394"/>
                <a:gd name="connsiteX239" fmla="*/ 2214438 w 4806563"/>
                <a:gd name="connsiteY239" fmla="*/ 1628464 h 1966394"/>
                <a:gd name="connsiteX240" fmla="*/ 2202511 w 4806563"/>
                <a:gd name="connsiteY240" fmla="*/ 1592683 h 1966394"/>
                <a:gd name="connsiteX241" fmla="*/ 2198536 w 4806563"/>
                <a:gd name="connsiteY241" fmla="*/ 1576780 h 1966394"/>
                <a:gd name="connsiteX242" fmla="*/ 2190584 w 4806563"/>
                <a:gd name="connsiteY242" fmla="*/ 1564853 h 1966394"/>
                <a:gd name="connsiteX243" fmla="*/ 2186609 w 4806563"/>
                <a:gd name="connsiteY243" fmla="*/ 1552926 h 1966394"/>
                <a:gd name="connsiteX244" fmla="*/ 2178657 w 4806563"/>
                <a:gd name="connsiteY244" fmla="*/ 1544975 h 1966394"/>
                <a:gd name="connsiteX245" fmla="*/ 2166730 w 4806563"/>
                <a:gd name="connsiteY245" fmla="*/ 1505219 h 1966394"/>
                <a:gd name="connsiteX246" fmla="*/ 2154803 w 4806563"/>
                <a:gd name="connsiteY246" fmla="*/ 1501243 h 1966394"/>
                <a:gd name="connsiteX247" fmla="*/ 2146852 w 4806563"/>
                <a:gd name="connsiteY247" fmla="*/ 1489316 h 1966394"/>
                <a:gd name="connsiteX248" fmla="*/ 2119023 w 4806563"/>
                <a:gd name="connsiteY248" fmla="*/ 1457511 h 1966394"/>
                <a:gd name="connsiteX249" fmla="*/ 2095169 w 4806563"/>
                <a:gd name="connsiteY249" fmla="*/ 1449559 h 1966394"/>
                <a:gd name="connsiteX250" fmla="*/ 2035534 w 4806563"/>
                <a:gd name="connsiteY250" fmla="*/ 1445584 h 1966394"/>
                <a:gd name="connsiteX251" fmla="*/ 2023607 w 4806563"/>
                <a:gd name="connsiteY251" fmla="*/ 1441608 h 1966394"/>
                <a:gd name="connsiteX252" fmla="*/ 2011680 w 4806563"/>
                <a:gd name="connsiteY252" fmla="*/ 1437632 h 1966394"/>
                <a:gd name="connsiteX253" fmla="*/ 1963972 w 4806563"/>
                <a:gd name="connsiteY253" fmla="*/ 1425706 h 1966394"/>
                <a:gd name="connsiteX254" fmla="*/ 1940118 w 4806563"/>
                <a:gd name="connsiteY254" fmla="*/ 1441608 h 1966394"/>
                <a:gd name="connsiteX255" fmla="*/ 1924216 w 4806563"/>
                <a:gd name="connsiteY255" fmla="*/ 1477389 h 1966394"/>
                <a:gd name="connsiteX256" fmla="*/ 1912289 w 4806563"/>
                <a:gd name="connsiteY256" fmla="*/ 1481365 h 1966394"/>
                <a:gd name="connsiteX257" fmla="*/ 1908313 w 4806563"/>
                <a:gd name="connsiteY257" fmla="*/ 1493292 h 1966394"/>
                <a:gd name="connsiteX258" fmla="*/ 1896386 w 4806563"/>
                <a:gd name="connsiteY258" fmla="*/ 1525097 h 1966394"/>
                <a:gd name="connsiteX259" fmla="*/ 1876508 w 4806563"/>
                <a:gd name="connsiteY259" fmla="*/ 1529072 h 1966394"/>
                <a:gd name="connsiteX260" fmla="*/ 1852654 w 4806563"/>
                <a:gd name="connsiteY260" fmla="*/ 1521121 h 1966394"/>
                <a:gd name="connsiteX261" fmla="*/ 1832776 w 4806563"/>
                <a:gd name="connsiteY261" fmla="*/ 1517146 h 1966394"/>
                <a:gd name="connsiteX262" fmla="*/ 1808922 w 4806563"/>
                <a:gd name="connsiteY262" fmla="*/ 1505219 h 1966394"/>
                <a:gd name="connsiteX263" fmla="*/ 1796995 w 4806563"/>
                <a:gd name="connsiteY263" fmla="*/ 1501243 h 1966394"/>
                <a:gd name="connsiteX264" fmla="*/ 1785068 w 4806563"/>
                <a:gd name="connsiteY264" fmla="*/ 1493292 h 1966394"/>
                <a:gd name="connsiteX265" fmla="*/ 1773141 w 4806563"/>
                <a:gd name="connsiteY265" fmla="*/ 1489316 h 1966394"/>
                <a:gd name="connsiteX266" fmla="*/ 1761214 w 4806563"/>
                <a:gd name="connsiteY266" fmla="*/ 1477389 h 1966394"/>
                <a:gd name="connsiteX267" fmla="*/ 1741336 w 4806563"/>
                <a:gd name="connsiteY267" fmla="*/ 1457511 h 1966394"/>
                <a:gd name="connsiteX268" fmla="*/ 1733384 w 4806563"/>
                <a:gd name="connsiteY268" fmla="*/ 1433657 h 1966394"/>
                <a:gd name="connsiteX269" fmla="*/ 1725433 w 4806563"/>
                <a:gd name="connsiteY269" fmla="*/ 1421730 h 1966394"/>
                <a:gd name="connsiteX270" fmla="*/ 1721457 w 4806563"/>
                <a:gd name="connsiteY270" fmla="*/ 1377998 h 1966394"/>
                <a:gd name="connsiteX271" fmla="*/ 1717482 w 4806563"/>
                <a:gd name="connsiteY271" fmla="*/ 1366071 h 1966394"/>
                <a:gd name="connsiteX272" fmla="*/ 1709530 w 4806563"/>
                <a:gd name="connsiteY272" fmla="*/ 1342217 h 1966394"/>
                <a:gd name="connsiteX273" fmla="*/ 1693628 w 4806563"/>
                <a:gd name="connsiteY273" fmla="*/ 1318363 h 1966394"/>
                <a:gd name="connsiteX274" fmla="*/ 1689652 w 4806563"/>
                <a:gd name="connsiteY274" fmla="*/ 1306436 h 1966394"/>
                <a:gd name="connsiteX275" fmla="*/ 1677725 w 4806563"/>
                <a:gd name="connsiteY275" fmla="*/ 1298485 h 1966394"/>
                <a:gd name="connsiteX276" fmla="*/ 1669774 w 4806563"/>
                <a:gd name="connsiteY276" fmla="*/ 1290533 h 1966394"/>
                <a:gd name="connsiteX277" fmla="*/ 1657847 w 4806563"/>
                <a:gd name="connsiteY277" fmla="*/ 1286558 h 1966394"/>
                <a:gd name="connsiteX278" fmla="*/ 1645920 w 4806563"/>
                <a:gd name="connsiteY278" fmla="*/ 1266679 h 1966394"/>
                <a:gd name="connsiteX279" fmla="*/ 1622066 w 4806563"/>
                <a:gd name="connsiteY279" fmla="*/ 1250777 h 1966394"/>
                <a:gd name="connsiteX280" fmla="*/ 1614115 w 4806563"/>
                <a:gd name="connsiteY280" fmla="*/ 1238850 h 1966394"/>
                <a:gd name="connsiteX281" fmla="*/ 1598212 w 4806563"/>
                <a:gd name="connsiteY281" fmla="*/ 1207045 h 1966394"/>
                <a:gd name="connsiteX282" fmla="*/ 1578334 w 4806563"/>
                <a:gd name="connsiteY282" fmla="*/ 1187166 h 1966394"/>
                <a:gd name="connsiteX283" fmla="*/ 1566407 w 4806563"/>
                <a:gd name="connsiteY283" fmla="*/ 1183191 h 1966394"/>
                <a:gd name="connsiteX284" fmla="*/ 1554480 w 4806563"/>
                <a:gd name="connsiteY284" fmla="*/ 1163312 h 1966394"/>
                <a:gd name="connsiteX285" fmla="*/ 1538577 w 4806563"/>
                <a:gd name="connsiteY285" fmla="*/ 1131507 h 1966394"/>
                <a:gd name="connsiteX286" fmla="*/ 1339795 w 4806563"/>
                <a:gd name="connsiteY286" fmla="*/ 1115605 h 1966394"/>
                <a:gd name="connsiteX287" fmla="*/ 1339795 w 4806563"/>
                <a:gd name="connsiteY287" fmla="*/ 1179215 h 1966394"/>
                <a:gd name="connsiteX288" fmla="*/ 1037645 w 4806563"/>
                <a:gd name="connsiteY288" fmla="*/ 1143434 h 1966394"/>
                <a:gd name="connsiteX289" fmla="*/ 644056 w 4806563"/>
                <a:gd name="connsiteY289" fmla="*/ 904895 h 1966394"/>
                <a:gd name="connsiteX290" fmla="*/ 659958 w 4806563"/>
                <a:gd name="connsiteY290" fmla="*/ 885017 h 1966394"/>
                <a:gd name="connsiteX291" fmla="*/ 397565 w 4806563"/>
                <a:gd name="connsiteY291" fmla="*/ 849236 h 1966394"/>
                <a:gd name="connsiteX292" fmla="*/ 401541 w 4806563"/>
                <a:gd name="connsiteY292" fmla="*/ 837309 h 1966394"/>
                <a:gd name="connsiteX293" fmla="*/ 405516 w 4806563"/>
                <a:gd name="connsiteY293" fmla="*/ 817431 h 1966394"/>
                <a:gd name="connsiteX294" fmla="*/ 401541 w 4806563"/>
                <a:gd name="connsiteY294" fmla="*/ 801528 h 1966394"/>
                <a:gd name="connsiteX295" fmla="*/ 397565 w 4806563"/>
                <a:gd name="connsiteY295" fmla="*/ 769723 h 1966394"/>
                <a:gd name="connsiteX296" fmla="*/ 389614 w 4806563"/>
                <a:gd name="connsiteY296" fmla="*/ 745869 h 1966394"/>
                <a:gd name="connsiteX297" fmla="*/ 381663 w 4806563"/>
                <a:gd name="connsiteY297" fmla="*/ 733942 h 1966394"/>
                <a:gd name="connsiteX298" fmla="*/ 353833 w 4806563"/>
                <a:gd name="connsiteY298" fmla="*/ 702137 h 1966394"/>
                <a:gd name="connsiteX299" fmla="*/ 341906 w 4806563"/>
                <a:gd name="connsiteY299" fmla="*/ 698161 h 1966394"/>
                <a:gd name="connsiteX300" fmla="*/ 329979 w 4806563"/>
                <a:gd name="connsiteY300" fmla="*/ 706112 h 1966394"/>
                <a:gd name="connsiteX301" fmla="*/ 294198 w 4806563"/>
                <a:gd name="connsiteY301" fmla="*/ 702137 h 1966394"/>
                <a:gd name="connsiteX302" fmla="*/ 302150 w 4806563"/>
                <a:gd name="connsiteY302" fmla="*/ 694186 h 1966394"/>
                <a:gd name="connsiteX303" fmla="*/ 290223 w 4806563"/>
                <a:gd name="connsiteY303" fmla="*/ 670332 h 1966394"/>
                <a:gd name="connsiteX304" fmla="*/ 250466 w 4806563"/>
                <a:gd name="connsiteY304" fmla="*/ 658405 h 1966394"/>
                <a:gd name="connsiteX305" fmla="*/ 234563 w 4806563"/>
                <a:gd name="connsiteY305" fmla="*/ 642502 h 1966394"/>
                <a:gd name="connsiteX306" fmla="*/ 222636 w 4806563"/>
                <a:gd name="connsiteY306" fmla="*/ 618648 h 1966394"/>
                <a:gd name="connsiteX307" fmla="*/ 202758 w 4806563"/>
                <a:gd name="connsiteY307" fmla="*/ 586843 h 1966394"/>
                <a:gd name="connsiteX308" fmla="*/ 174929 w 4806563"/>
                <a:gd name="connsiteY308" fmla="*/ 578892 h 1966394"/>
                <a:gd name="connsiteX309" fmla="*/ 143123 w 4806563"/>
                <a:gd name="connsiteY309" fmla="*/ 570940 h 1966394"/>
                <a:gd name="connsiteX310" fmla="*/ 119270 w 4806563"/>
                <a:gd name="connsiteY310" fmla="*/ 562989 h 1966394"/>
                <a:gd name="connsiteX311" fmla="*/ 107343 w 4806563"/>
                <a:gd name="connsiteY311" fmla="*/ 555038 h 1966394"/>
                <a:gd name="connsiteX312" fmla="*/ 95416 w 4806563"/>
                <a:gd name="connsiteY312" fmla="*/ 551062 h 1966394"/>
                <a:gd name="connsiteX313" fmla="*/ 91440 w 4806563"/>
                <a:gd name="connsiteY313" fmla="*/ 515281 h 1966394"/>
                <a:gd name="connsiteX314" fmla="*/ 95416 w 4806563"/>
                <a:gd name="connsiteY314" fmla="*/ 503354 h 1966394"/>
                <a:gd name="connsiteX315" fmla="*/ 99391 w 4806563"/>
                <a:gd name="connsiteY315" fmla="*/ 483476 h 1966394"/>
                <a:gd name="connsiteX316" fmla="*/ 103367 w 4806563"/>
                <a:gd name="connsiteY316" fmla="*/ 467573 h 1966394"/>
                <a:gd name="connsiteX317" fmla="*/ 95416 w 4806563"/>
                <a:gd name="connsiteY317" fmla="*/ 443719 h 1966394"/>
                <a:gd name="connsiteX318" fmla="*/ 79513 w 4806563"/>
                <a:gd name="connsiteY318" fmla="*/ 411914 h 1966394"/>
                <a:gd name="connsiteX319" fmla="*/ 67586 w 4806563"/>
                <a:gd name="connsiteY319" fmla="*/ 403963 h 1966394"/>
                <a:gd name="connsiteX320" fmla="*/ 59635 w 4806563"/>
                <a:gd name="connsiteY320" fmla="*/ 376133 h 1966394"/>
                <a:gd name="connsiteX321" fmla="*/ 51683 w 4806563"/>
                <a:gd name="connsiteY321" fmla="*/ 368182 h 1966394"/>
                <a:gd name="connsiteX322" fmla="*/ 43732 w 4806563"/>
                <a:gd name="connsiteY322" fmla="*/ 324450 h 1966394"/>
                <a:gd name="connsiteX323" fmla="*/ 39756 w 4806563"/>
                <a:gd name="connsiteY323" fmla="*/ 296620 h 1966394"/>
                <a:gd name="connsiteX324" fmla="*/ 27830 w 4806563"/>
                <a:gd name="connsiteY324" fmla="*/ 288669 h 1966394"/>
                <a:gd name="connsiteX325" fmla="*/ 23854 w 4806563"/>
                <a:gd name="connsiteY325" fmla="*/ 276742 h 1966394"/>
                <a:gd name="connsiteX326" fmla="*/ 19878 w 4806563"/>
                <a:gd name="connsiteY326" fmla="*/ 252888 h 1966394"/>
                <a:gd name="connsiteX327" fmla="*/ 23854 w 4806563"/>
                <a:gd name="connsiteY327" fmla="*/ 240961 h 1966394"/>
                <a:gd name="connsiteX328" fmla="*/ 27830 w 4806563"/>
                <a:gd name="connsiteY328" fmla="*/ 225059 h 1966394"/>
                <a:gd name="connsiteX329" fmla="*/ 39756 w 4806563"/>
                <a:gd name="connsiteY329" fmla="*/ 201205 h 1966394"/>
                <a:gd name="connsiteX330" fmla="*/ 31805 w 4806563"/>
                <a:gd name="connsiteY330" fmla="*/ 189278 h 1966394"/>
                <a:gd name="connsiteX331" fmla="*/ 19878 w 4806563"/>
                <a:gd name="connsiteY331" fmla="*/ 181326 h 1966394"/>
                <a:gd name="connsiteX332" fmla="*/ 11927 w 4806563"/>
                <a:gd name="connsiteY332" fmla="*/ 157472 h 1966394"/>
                <a:gd name="connsiteX333" fmla="*/ 0 w 4806563"/>
                <a:gd name="connsiteY333" fmla="*/ 125667 h 1966394"/>
                <a:gd name="connsiteX334" fmla="*/ 11927 w 4806563"/>
                <a:gd name="connsiteY334" fmla="*/ 109765 h 1966394"/>
                <a:gd name="connsiteX335" fmla="*/ 35781 w 4806563"/>
                <a:gd name="connsiteY335" fmla="*/ 85911 h 1966394"/>
                <a:gd name="connsiteX336" fmla="*/ 47708 w 4806563"/>
                <a:gd name="connsiteY336" fmla="*/ 81935 h 1966394"/>
                <a:gd name="connsiteX337" fmla="*/ 87464 w 4806563"/>
                <a:gd name="connsiteY337" fmla="*/ 58081 h 1966394"/>
                <a:gd name="connsiteX338" fmla="*/ 111318 w 4806563"/>
                <a:gd name="connsiteY338" fmla="*/ 50130 h 1966394"/>
                <a:gd name="connsiteX339" fmla="*/ 127221 w 4806563"/>
                <a:gd name="connsiteY339" fmla="*/ 46154 h 1966394"/>
                <a:gd name="connsiteX0" fmla="*/ 111318 w 4806563"/>
                <a:gd name="connsiteY0" fmla="*/ 49285 h 1965549"/>
                <a:gd name="connsiteX1" fmla="*/ 518800 w 4806563"/>
                <a:gd name="connsiteY1" fmla="*/ 26310 h 1965549"/>
                <a:gd name="connsiteX2" fmla="*/ 1625774 w 4806563"/>
                <a:gd name="connsiteY2" fmla="*/ 460322 h 1965549"/>
                <a:gd name="connsiteX3" fmla="*/ 2124537 w 4806563"/>
                <a:gd name="connsiteY3" fmla="*/ 425200 h 1965549"/>
                <a:gd name="connsiteX4" fmla="*/ 2361112 w 4806563"/>
                <a:gd name="connsiteY4" fmla="*/ 834507 h 1965549"/>
                <a:gd name="connsiteX5" fmla="*/ 3420274 w 4806563"/>
                <a:gd name="connsiteY5" fmla="*/ 718590 h 1965549"/>
                <a:gd name="connsiteX6" fmla="*/ 4047214 w 4806563"/>
                <a:gd name="connsiteY6" fmla="*/ 637681 h 1965549"/>
                <a:gd name="connsiteX7" fmla="*/ 4806563 w 4806563"/>
                <a:gd name="connsiteY7" fmla="*/ 585998 h 1965549"/>
                <a:gd name="connsiteX8" fmla="*/ 4802588 w 4806563"/>
                <a:gd name="connsiteY8" fmla="*/ 597925 h 1965549"/>
                <a:gd name="connsiteX9" fmla="*/ 4794636 w 4806563"/>
                <a:gd name="connsiteY9" fmla="*/ 605876 h 1965549"/>
                <a:gd name="connsiteX10" fmla="*/ 4770783 w 4806563"/>
                <a:gd name="connsiteY10" fmla="*/ 613827 h 1965549"/>
                <a:gd name="connsiteX11" fmla="*/ 4762831 w 4806563"/>
                <a:gd name="connsiteY11" fmla="*/ 621779 h 1965549"/>
                <a:gd name="connsiteX12" fmla="*/ 4742953 w 4806563"/>
                <a:gd name="connsiteY12" fmla="*/ 633706 h 1965549"/>
                <a:gd name="connsiteX13" fmla="*/ 4731026 w 4806563"/>
                <a:gd name="connsiteY13" fmla="*/ 637681 h 1965549"/>
                <a:gd name="connsiteX14" fmla="*/ 4723075 w 4806563"/>
                <a:gd name="connsiteY14" fmla="*/ 649608 h 1965549"/>
                <a:gd name="connsiteX15" fmla="*/ 4711148 w 4806563"/>
                <a:gd name="connsiteY15" fmla="*/ 661535 h 1965549"/>
                <a:gd name="connsiteX16" fmla="*/ 4691270 w 4806563"/>
                <a:gd name="connsiteY16" fmla="*/ 681414 h 1965549"/>
                <a:gd name="connsiteX17" fmla="*/ 4683318 w 4806563"/>
                <a:gd name="connsiteY17" fmla="*/ 705267 h 1965549"/>
                <a:gd name="connsiteX18" fmla="*/ 4667416 w 4806563"/>
                <a:gd name="connsiteY18" fmla="*/ 725146 h 1965549"/>
                <a:gd name="connsiteX19" fmla="*/ 4663440 w 4806563"/>
                <a:gd name="connsiteY19" fmla="*/ 737073 h 1965549"/>
                <a:gd name="connsiteX20" fmla="*/ 4611756 w 4806563"/>
                <a:gd name="connsiteY20" fmla="*/ 745024 h 1965549"/>
                <a:gd name="connsiteX21" fmla="*/ 4583927 w 4806563"/>
                <a:gd name="connsiteY21" fmla="*/ 756951 h 1965549"/>
                <a:gd name="connsiteX22" fmla="*/ 4575976 w 4806563"/>
                <a:gd name="connsiteY22" fmla="*/ 768878 h 1965549"/>
                <a:gd name="connsiteX23" fmla="*/ 4564049 w 4806563"/>
                <a:gd name="connsiteY23" fmla="*/ 808634 h 1965549"/>
                <a:gd name="connsiteX24" fmla="*/ 4552122 w 4806563"/>
                <a:gd name="connsiteY24" fmla="*/ 836464 h 1965549"/>
                <a:gd name="connsiteX25" fmla="*/ 4544170 w 4806563"/>
                <a:gd name="connsiteY25" fmla="*/ 844415 h 1965549"/>
                <a:gd name="connsiteX26" fmla="*/ 4528268 w 4806563"/>
                <a:gd name="connsiteY26" fmla="*/ 868269 h 1965549"/>
                <a:gd name="connsiteX27" fmla="*/ 4516341 w 4806563"/>
                <a:gd name="connsiteY27" fmla="*/ 872245 h 1965549"/>
                <a:gd name="connsiteX28" fmla="*/ 4508390 w 4806563"/>
                <a:gd name="connsiteY28" fmla="*/ 884172 h 1965549"/>
                <a:gd name="connsiteX29" fmla="*/ 4488511 w 4806563"/>
                <a:gd name="connsiteY29" fmla="*/ 900074 h 1965549"/>
                <a:gd name="connsiteX30" fmla="*/ 4480560 w 4806563"/>
                <a:gd name="connsiteY30" fmla="*/ 912001 h 1965549"/>
                <a:gd name="connsiteX31" fmla="*/ 4460682 w 4806563"/>
                <a:gd name="connsiteY31" fmla="*/ 927904 h 1965549"/>
                <a:gd name="connsiteX32" fmla="*/ 4436828 w 4806563"/>
                <a:gd name="connsiteY32" fmla="*/ 959709 h 1965549"/>
                <a:gd name="connsiteX33" fmla="*/ 4412974 w 4806563"/>
                <a:gd name="connsiteY33" fmla="*/ 967661 h 1965549"/>
                <a:gd name="connsiteX34" fmla="*/ 4401047 w 4806563"/>
                <a:gd name="connsiteY34" fmla="*/ 991514 h 1965549"/>
                <a:gd name="connsiteX35" fmla="*/ 4393096 w 4806563"/>
                <a:gd name="connsiteY35" fmla="*/ 1003441 h 1965549"/>
                <a:gd name="connsiteX36" fmla="*/ 4385144 w 4806563"/>
                <a:gd name="connsiteY36" fmla="*/ 1011393 h 1965549"/>
                <a:gd name="connsiteX37" fmla="*/ 4381169 w 4806563"/>
                <a:gd name="connsiteY37" fmla="*/ 1023320 h 1965549"/>
                <a:gd name="connsiteX38" fmla="*/ 4373217 w 4806563"/>
                <a:gd name="connsiteY38" fmla="*/ 1035247 h 1965549"/>
                <a:gd name="connsiteX39" fmla="*/ 4369242 w 4806563"/>
                <a:gd name="connsiteY39" fmla="*/ 1047174 h 1965549"/>
                <a:gd name="connsiteX40" fmla="*/ 4361290 w 4806563"/>
                <a:gd name="connsiteY40" fmla="*/ 1071027 h 1965549"/>
                <a:gd name="connsiteX41" fmla="*/ 4349363 w 4806563"/>
                <a:gd name="connsiteY41" fmla="*/ 1174394 h 1965549"/>
                <a:gd name="connsiteX42" fmla="*/ 4357315 w 4806563"/>
                <a:gd name="connsiteY42" fmla="*/ 1230054 h 1965549"/>
                <a:gd name="connsiteX43" fmla="*/ 4361290 w 4806563"/>
                <a:gd name="connsiteY43" fmla="*/ 1249932 h 1965549"/>
                <a:gd name="connsiteX44" fmla="*/ 4373217 w 4806563"/>
                <a:gd name="connsiteY44" fmla="*/ 1277761 h 1965549"/>
                <a:gd name="connsiteX45" fmla="*/ 4377193 w 4806563"/>
                <a:gd name="connsiteY45" fmla="*/ 1289688 h 1965549"/>
                <a:gd name="connsiteX46" fmla="*/ 4389120 w 4806563"/>
                <a:gd name="connsiteY46" fmla="*/ 1325469 h 1965549"/>
                <a:gd name="connsiteX47" fmla="*/ 4401047 w 4806563"/>
                <a:gd name="connsiteY47" fmla="*/ 1345347 h 1965549"/>
                <a:gd name="connsiteX48" fmla="*/ 4412974 w 4806563"/>
                <a:gd name="connsiteY48" fmla="*/ 1369201 h 1965549"/>
                <a:gd name="connsiteX49" fmla="*/ 4428876 w 4806563"/>
                <a:gd name="connsiteY49" fmla="*/ 1393055 h 1965549"/>
                <a:gd name="connsiteX50" fmla="*/ 4432852 w 4806563"/>
                <a:gd name="connsiteY50" fmla="*/ 1404982 h 1965549"/>
                <a:gd name="connsiteX51" fmla="*/ 4456706 w 4806563"/>
                <a:gd name="connsiteY51" fmla="*/ 1428836 h 1965549"/>
                <a:gd name="connsiteX52" fmla="*/ 4464657 w 4806563"/>
                <a:gd name="connsiteY52" fmla="*/ 1440763 h 1965549"/>
                <a:gd name="connsiteX53" fmla="*/ 4484536 w 4806563"/>
                <a:gd name="connsiteY53" fmla="*/ 1460641 h 1965549"/>
                <a:gd name="connsiteX54" fmla="*/ 4492487 w 4806563"/>
                <a:gd name="connsiteY54" fmla="*/ 1472568 h 1965549"/>
                <a:gd name="connsiteX55" fmla="*/ 4512365 w 4806563"/>
                <a:gd name="connsiteY55" fmla="*/ 1488471 h 1965549"/>
                <a:gd name="connsiteX56" fmla="*/ 4508390 w 4806563"/>
                <a:gd name="connsiteY56" fmla="*/ 1500398 h 1965549"/>
                <a:gd name="connsiteX57" fmla="*/ 4512365 w 4806563"/>
                <a:gd name="connsiteY57" fmla="*/ 1544130 h 1965549"/>
                <a:gd name="connsiteX58" fmla="*/ 4532243 w 4806563"/>
                <a:gd name="connsiteY58" fmla="*/ 1560033 h 1965549"/>
                <a:gd name="connsiteX59" fmla="*/ 4544170 w 4806563"/>
                <a:gd name="connsiteY59" fmla="*/ 1567984 h 1965549"/>
                <a:gd name="connsiteX60" fmla="*/ 4548146 w 4806563"/>
                <a:gd name="connsiteY60" fmla="*/ 1579911 h 1965549"/>
                <a:gd name="connsiteX61" fmla="*/ 4560073 w 4806563"/>
                <a:gd name="connsiteY61" fmla="*/ 1587862 h 1965549"/>
                <a:gd name="connsiteX62" fmla="*/ 4583927 w 4806563"/>
                <a:gd name="connsiteY62" fmla="*/ 1615692 h 1965549"/>
                <a:gd name="connsiteX63" fmla="*/ 4591878 w 4806563"/>
                <a:gd name="connsiteY63" fmla="*/ 1643521 h 1965549"/>
                <a:gd name="connsiteX64" fmla="*/ 4611756 w 4806563"/>
                <a:gd name="connsiteY64" fmla="*/ 1663400 h 1965549"/>
                <a:gd name="connsiteX65" fmla="*/ 4615732 w 4806563"/>
                <a:gd name="connsiteY65" fmla="*/ 1723034 h 1965549"/>
                <a:gd name="connsiteX66" fmla="*/ 4611756 w 4806563"/>
                <a:gd name="connsiteY66" fmla="*/ 1790621 h 1965549"/>
                <a:gd name="connsiteX67" fmla="*/ 4611756 w 4806563"/>
                <a:gd name="connsiteY67" fmla="*/ 1838328 h 1965549"/>
                <a:gd name="connsiteX68" fmla="*/ 4599830 w 4806563"/>
                <a:gd name="connsiteY68" fmla="*/ 1890012 h 1965549"/>
                <a:gd name="connsiteX69" fmla="*/ 4595854 w 4806563"/>
                <a:gd name="connsiteY69" fmla="*/ 1913866 h 1965549"/>
                <a:gd name="connsiteX70" fmla="*/ 4583927 w 4806563"/>
                <a:gd name="connsiteY70" fmla="*/ 1917841 h 1965549"/>
                <a:gd name="connsiteX71" fmla="*/ 4564049 w 4806563"/>
                <a:gd name="connsiteY71" fmla="*/ 1933744 h 1965549"/>
                <a:gd name="connsiteX72" fmla="*/ 4536219 w 4806563"/>
                <a:gd name="connsiteY72" fmla="*/ 1937720 h 1965549"/>
                <a:gd name="connsiteX73" fmla="*/ 4524292 w 4806563"/>
                <a:gd name="connsiteY73" fmla="*/ 1933744 h 1965549"/>
                <a:gd name="connsiteX74" fmla="*/ 4520316 w 4806563"/>
                <a:gd name="connsiteY74" fmla="*/ 1921817 h 1965549"/>
                <a:gd name="connsiteX75" fmla="*/ 4504414 w 4806563"/>
                <a:gd name="connsiteY75" fmla="*/ 1897963 h 1965549"/>
                <a:gd name="connsiteX76" fmla="*/ 4496463 w 4806563"/>
                <a:gd name="connsiteY76" fmla="*/ 1870134 h 1965549"/>
                <a:gd name="connsiteX77" fmla="*/ 4488511 w 4806563"/>
                <a:gd name="connsiteY77" fmla="*/ 1862182 h 1965549"/>
                <a:gd name="connsiteX78" fmla="*/ 4476584 w 4806563"/>
                <a:gd name="connsiteY78" fmla="*/ 1858207 h 1965549"/>
                <a:gd name="connsiteX79" fmla="*/ 4452730 w 4806563"/>
                <a:gd name="connsiteY79" fmla="*/ 1850255 h 1965549"/>
                <a:gd name="connsiteX80" fmla="*/ 4428876 w 4806563"/>
                <a:gd name="connsiteY80" fmla="*/ 1846280 h 1965549"/>
                <a:gd name="connsiteX81" fmla="*/ 4420925 w 4806563"/>
                <a:gd name="connsiteY81" fmla="*/ 1822426 h 1965549"/>
                <a:gd name="connsiteX82" fmla="*/ 4412974 w 4806563"/>
                <a:gd name="connsiteY82" fmla="*/ 1786645 h 1965549"/>
                <a:gd name="connsiteX83" fmla="*/ 4389120 w 4806563"/>
                <a:gd name="connsiteY83" fmla="*/ 1782669 h 1965549"/>
                <a:gd name="connsiteX84" fmla="*/ 4377193 w 4806563"/>
                <a:gd name="connsiteY84" fmla="*/ 1778694 h 1965549"/>
                <a:gd name="connsiteX85" fmla="*/ 4369242 w 4806563"/>
                <a:gd name="connsiteY85" fmla="*/ 1770742 h 1965549"/>
                <a:gd name="connsiteX86" fmla="*/ 4357315 w 4806563"/>
                <a:gd name="connsiteY86" fmla="*/ 1762791 h 1965549"/>
                <a:gd name="connsiteX87" fmla="*/ 4353339 w 4806563"/>
                <a:gd name="connsiteY87" fmla="*/ 1750864 h 1965549"/>
                <a:gd name="connsiteX88" fmla="*/ 4341412 w 4806563"/>
                <a:gd name="connsiteY88" fmla="*/ 1742913 h 1965549"/>
                <a:gd name="connsiteX89" fmla="*/ 4325510 w 4806563"/>
                <a:gd name="connsiteY89" fmla="*/ 1719059 h 1965549"/>
                <a:gd name="connsiteX90" fmla="*/ 4317558 w 4806563"/>
                <a:gd name="connsiteY90" fmla="*/ 1711107 h 1965549"/>
                <a:gd name="connsiteX91" fmla="*/ 4309607 w 4806563"/>
                <a:gd name="connsiteY91" fmla="*/ 1687254 h 1965549"/>
                <a:gd name="connsiteX92" fmla="*/ 4301656 w 4806563"/>
                <a:gd name="connsiteY92" fmla="*/ 1675327 h 1965549"/>
                <a:gd name="connsiteX93" fmla="*/ 4293704 w 4806563"/>
                <a:gd name="connsiteY93" fmla="*/ 1667375 h 1965549"/>
                <a:gd name="connsiteX94" fmla="*/ 4297680 w 4806563"/>
                <a:gd name="connsiteY94" fmla="*/ 1655448 h 1965549"/>
                <a:gd name="connsiteX95" fmla="*/ 4309607 w 4806563"/>
                <a:gd name="connsiteY95" fmla="*/ 1647497 h 1965549"/>
                <a:gd name="connsiteX96" fmla="*/ 4321534 w 4806563"/>
                <a:gd name="connsiteY96" fmla="*/ 1623643 h 1965549"/>
                <a:gd name="connsiteX97" fmla="*/ 4317558 w 4806563"/>
                <a:gd name="connsiteY97" fmla="*/ 1611716 h 1965549"/>
                <a:gd name="connsiteX98" fmla="*/ 4297680 w 4806563"/>
                <a:gd name="connsiteY98" fmla="*/ 1615692 h 1965549"/>
                <a:gd name="connsiteX99" fmla="*/ 4285753 w 4806563"/>
                <a:gd name="connsiteY99" fmla="*/ 1619667 h 1965549"/>
                <a:gd name="connsiteX100" fmla="*/ 4281777 w 4806563"/>
                <a:gd name="connsiteY100" fmla="*/ 1635570 h 1965549"/>
                <a:gd name="connsiteX101" fmla="*/ 4277802 w 4806563"/>
                <a:gd name="connsiteY101" fmla="*/ 1583887 h 1965549"/>
                <a:gd name="connsiteX102" fmla="*/ 4277802 w 4806563"/>
                <a:gd name="connsiteY102" fmla="*/ 1524252 h 1965549"/>
                <a:gd name="connsiteX103" fmla="*/ 4269850 w 4806563"/>
                <a:gd name="connsiteY103" fmla="*/ 1516301 h 1965549"/>
                <a:gd name="connsiteX104" fmla="*/ 4265875 w 4806563"/>
                <a:gd name="connsiteY104" fmla="*/ 1468593 h 1965549"/>
                <a:gd name="connsiteX105" fmla="*/ 4261899 w 4806563"/>
                <a:gd name="connsiteY105" fmla="*/ 1456666 h 1965549"/>
                <a:gd name="connsiteX106" fmla="*/ 4253948 w 4806563"/>
                <a:gd name="connsiteY106" fmla="*/ 1448714 h 1965549"/>
                <a:gd name="connsiteX107" fmla="*/ 4234070 w 4806563"/>
                <a:gd name="connsiteY107" fmla="*/ 1444739 h 1965549"/>
                <a:gd name="connsiteX108" fmla="*/ 4222143 w 4806563"/>
                <a:gd name="connsiteY108" fmla="*/ 1436787 h 1965549"/>
                <a:gd name="connsiteX109" fmla="*/ 4182386 w 4806563"/>
                <a:gd name="connsiteY109" fmla="*/ 1404982 h 1965549"/>
                <a:gd name="connsiteX110" fmla="*/ 4162508 w 4806563"/>
                <a:gd name="connsiteY110" fmla="*/ 1385104 h 1965549"/>
                <a:gd name="connsiteX111" fmla="*/ 4138654 w 4806563"/>
                <a:gd name="connsiteY111" fmla="*/ 1377153 h 1965549"/>
                <a:gd name="connsiteX112" fmla="*/ 4118776 w 4806563"/>
                <a:gd name="connsiteY112" fmla="*/ 1357274 h 1965549"/>
                <a:gd name="connsiteX113" fmla="*/ 4106849 w 4806563"/>
                <a:gd name="connsiteY113" fmla="*/ 1349323 h 1965549"/>
                <a:gd name="connsiteX114" fmla="*/ 4086970 w 4806563"/>
                <a:gd name="connsiteY114" fmla="*/ 1337396 h 1965549"/>
                <a:gd name="connsiteX115" fmla="*/ 4063116 w 4806563"/>
                <a:gd name="connsiteY115" fmla="*/ 1345347 h 1965549"/>
                <a:gd name="connsiteX116" fmla="*/ 4047214 w 4806563"/>
                <a:gd name="connsiteY116" fmla="*/ 1369201 h 1965549"/>
                <a:gd name="connsiteX117" fmla="*/ 4039263 w 4806563"/>
                <a:gd name="connsiteY117" fmla="*/ 1377153 h 1965549"/>
                <a:gd name="connsiteX118" fmla="*/ 4031311 w 4806563"/>
                <a:gd name="connsiteY118" fmla="*/ 1401007 h 1965549"/>
                <a:gd name="connsiteX119" fmla="*/ 4019384 w 4806563"/>
                <a:gd name="connsiteY119" fmla="*/ 1404982 h 1965549"/>
                <a:gd name="connsiteX120" fmla="*/ 3991555 w 4806563"/>
                <a:gd name="connsiteY120" fmla="*/ 1408958 h 1965549"/>
                <a:gd name="connsiteX121" fmla="*/ 3967701 w 4806563"/>
                <a:gd name="connsiteY121" fmla="*/ 1397031 h 1965549"/>
                <a:gd name="connsiteX122" fmla="*/ 3963725 w 4806563"/>
                <a:gd name="connsiteY122" fmla="*/ 1385104 h 1965549"/>
                <a:gd name="connsiteX123" fmla="*/ 3939871 w 4806563"/>
                <a:gd name="connsiteY123" fmla="*/ 1377153 h 1965549"/>
                <a:gd name="connsiteX124" fmla="*/ 3927944 w 4806563"/>
                <a:gd name="connsiteY124" fmla="*/ 1369201 h 1965549"/>
                <a:gd name="connsiteX125" fmla="*/ 3904090 w 4806563"/>
                <a:gd name="connsiteY125" fmla="*/ 1357274 h 1965549"/>
                <a:gd name="connsiteX126" fmla="*/ 3892163 w 4806563"/>
                <a:gd name="connsiteY126" fmla="*/ 1353299 h 1965549"/>
                <a:gd name="connsiteX127" fmla="*/ 3868310 w 4806563"/>
                <a:gd name="connsiteY127" fmla="*/ 1337396 h 1965549"/>
                <a:gd name="connsiteX128" fmla="*/ 3792772 w 4806563"/>
                <a:gd name="connsiteY128" fmla="*/ 1333421 h 1965549"/>
                <a:gd name="connsiteX129" fmla="*/ 3737113 w 4806563"/>
                <a:gd name="connsiteY129" fmla="*/ 1341372 h 1965549"/>
                <a:gd name="connsiteX130" fmla="*/ 3725186 w 4806563"/>
                <a:gd name="connsiteY130" fmla="*/ 1345347 h 1965549"/>
                <a:gd name="connsiteX131" fmla="*/ 3717235 w 4806563"/>
                <a:gd name="connsiteY131" fmla="*/ 1353299 h 1965549"/>
                <a:gd name="connsiteX132" fmla="*/ 3681454 w 4806563"/>
                <a:gd name="connsiteY132" fmla="*/ 1357274 h 1965549"/>
                <a:gd name="connsiteX133" fmla="*/ 3665551 w 4806563"/>
                <a:gd name="connsiteY133" fmla="*/ 1361250 h 1965549"/>
                <a:gd name="connsiteX134" fmla="*/ 3661576 w 4806563"/>
                <a:gd name="connsiteY134" fmla="*/ 1349323 h 1965549"/>
                <a:gd name="connsiteX135" fmla="*/ 3657600 w 4806563"/>
                <a:gd name="connsiteY135" fmla="*/ 1337396 h 1965549"/>
                <a:gd name="connsiteX136" fmla="*/ 3649649 w 4806563"/>
                <a:gd name="connsiteY136" fmla="*/ 1313542 h 1965549"/>
                <a:gd name="connsiteX137" fmla="*/ 3625795 w 4806563"/>
                <a:gd name="connsiteY137" fmla="*/ 1309567 h 1965549"/>
                <a:gd name="connsiteX138" fmla="*/ 3617843 w 4806563"/>
                <a:gd name="connsiteY138" fmla="*/ 1317518 h 1965549"/>
                <a:gd name="connsiteX139" fmla="*/ 3562184 w 4806563"/>
                <a:gd name="connsiteY139" fmla="*/ 1353299 h 1965549"/>
                <a:gd name="connsiteX140" fmla="*/ 3550257 w 4806563"/>
                <a:gd name="connsiteY140" fmla="*/ 1349323 h 1965549"/>
                <a:gd name="connsiteX141" fmla="*/ 3526403 w 4806563"/>
                <a:gd name="connsiteY141" fmla="*/ 1341372 h 1965549"/>
                <a:gd name="connsiteX142" fmla="*/ 3510501 w 4806563"/>
                <a:gd name="connsiteY142" fmla="*/ 1337396 h 1965549"/>
                <a:gd name="connsiteX143" fmla="*/ 3498574 w 4806563"/>
                <a:gd name="connsiteY143" fmla="*/ 1345347 h 1965549"/>
                <a:gd name="connsiteX144" fmla="*/ 3466769 w 4806563"/>
                <a:gd name="connsiteY144" fmla="*/ 1349323 h 1965549"/>
                <a:gd name="connsiteX145" fmla="*/ 3446890 w 4806563"/>
                <a:gd name="connsiteY145" fmla="*/ 1381128 h 1965549"/>
                <a:gd name="connsiteX146" fmla="*/ 3442915 w 4806563"/>
                <a:gd name="connsiteY146" fmla="*/ 1416909 h 1965549"/>
                <a:gd name="connsiteX147" fmla="*/ 3466769 w 4806563"/>
                <a:gd name="connsiteY147" fmla="*/ 1412934 h 1965549"/>
                <a:gd name="connsiteX148" fmla="*/ 3486647 w 4806563"/>
                <a:gd name="connsiteY148" fmla="*/ 1408958 h 1965549"/>
                <a:gd name="connsiteX149" fmla="*/ 3486647 w 4806563"/>
                <a:gd name="connsiteY149" fmla="*/ 1432812 h 1965549"/>
                <a:gd name="connsiteX150" fmla="*/ 3466769 w 4806563"/>
                <a:gd name="connsiteY150" fmla="*/ 1436787 h 1965549"/>
                <a:gd name="connsiteX151" fmla="*/ 3462793 w 4806563"/>
                <a:gd name="connsiteY151" fmla="*/ 1448714 h 1965549"/>
                <a:gd name="connsiteX152" fmla="*/ 3470744 w 4806563"/>
                <a:gd name="connsiteY152" fmla="*/ 1476544 h 1965549"/>
                <a:gd name="connsiteX153" fmla="*/ 3506525 w 4806563"/>
                <a:gd name="connsiteY153" fmla="*/ 1496422 h 1965549"/>
                <a:gd name="connsiteX154" fmla="*/ 3518452 w 4806563"/>
                <a:gd name="connsiteY154" fmla="*/ 1500398 h 1965549"/>
                <a:gd name="connsiteX155" fmla="*/ 3542306 w 4806563"/>
                <a:gd name="connsiteY155" fmla="*/ 1508349 h 1965549"/>
                <a:gd name="connsiteX156" fmla="*/ 3534355 w 4806563"/>
                <a:gd name="connsiteY156" fmla="*/ 1532203 h 1965549"/>
                <a:gd name="connsiteX157" fmla="*/ 3526403 w 4806563"/>
                <a:gd name="connsiteY157" fmla="*/ 1524252 h 1965549"/>
                <a:gd name="connsiteX158" fmla="*/ 3514476 w 4806563"/>
                <a:gd name="connsiteY158" fmla="*/ 1520276 h 1965549"/>
                <a:gd name="connsiteX159" fmla="*/ 3466769 w 4806563"/>
                <a:gd name="connsiteY159" fmla="*/ 1512325 h 1965549"/>
                <a:gd name="connsiteX160" fmla="*/ 3454842 w 4806563"/>
                <a:gd name="connsiteY160" fmla="*/ 1504374 h 1965549"/>
                <a:gd name="connsiteX161" fmla="*/ 3434963 w 4806563"/>
                <a:gd name="connsiteY161" fmla="*/ 1476544 h 1965549"/>
                <a:gd name="connsiteX162" fmla="*/ 3423036 w 4806563"/>
                <a:gd name="connsiteY162" fmla="*/ 1500398 h 1965549"/>
                <a:gd name="connsiteX163" fmla="*/ 3430988 w 4806563"/>
                <a:gd name="connsiteY163" fmla="*/ 1508349 h 1965549"/>
                <a:gd name="connsiteX164" fmla="*/ 3423036 w 4806563"/>
                <a:gd name="connsiteY164" fmla="*/ 1516301 h 1965549"/>
                <a:gd name="connsiteX165" fmla="*/ 3411110 w 4806563"/>
                <a:gd name="connsiteY165" fmla="*/ 1536179 h 1965549"/>
                <a:gd name="connsiteX166" fmla="*/ 3403158 w 4806563"/>
                <a:gd name="connsiteY166" fmla="*/ 1512325 h 1965549"/>
                <a:gd name="connsiteX167" fmla="*/ 3387256 w 4806563"/>
                <a:gd name="connsiteY167" fmla="*/ 1508349 h 1965549"/>
                <a:gd name="connsiteX168" fmla="*/ 3367377 w 4806563"/>
                <a:gd name="connsiteY168" fmla="*/ 1524252 h 1965549"/>
                <a:gd name="connsiteX169" fmla="*/ 3355450 w 4806563"/>
                <a:gd name="connsiteY169" fmla="*/ 1544130 h 1965549"/>
                <a:gd name="connsiteX170" fmla="*/ 3327621 w 4806563"/>
                <a:gd name="connsiteY170" fmla="*/ 1548106 h 1965549"/>
                <a:gd name="connsiteX171" fmla="*/ 3295816 w 4806563"/>
                <a:gd name="connsiteY171" fmla="*/ 1524252 h 1965549"/>
                <a:gd name="connsiteX172" fmla="*/ 3287864 w 4806563"/>
                <a:gd name="connsiteY172" fmla="*/ 1516301 h 1965549"/>
                <a:gd name="connsiteX173" fmla="*/ 3295816 w 4806563"/>
                <a:gd name="connsiteY173" fmla="*/ 1508349 h 1965549"/>
                <a:gd name="connsiteX174" fmla="*/ 3287864 w 4806563"/>
                <a:gd name="connsiteY174" fmla="*/ 1496422 h 1965549"/>
                <a:gd name="connsiteX175" fmla="*/ 3275937 w 4806563"/>
                <a:gd name="connsiteY175" fmla="*/ 1492447 h 1965549"/>
                <a:gd name="connsiteX176" fmla="*/ 3267986 w 4806563"/>
                <a:gd name="connsiteY176" fmla="*/ 1484495 h 1965549"/>
                <a:gd name="connsiteX177" fmla="*/ 3256059 w 4806563"/>
                <a:gd name="connsiteY177" fmla="*/ 1480520 h 1965549"/>
                <a:gd name="connsiteX178" fmla="*/ 3252083 w 4806563"/>
                <a:gd name="connsiteY178" fmla="*/ 1468593 h 1965549"/>
                <a:gd name="connsiteX179" fmla="*/ 3220278 w 4806563"/>
                <a:gd name="connsiteY179" fmla="*/ 1464617 h 1965549"/>
                <a:gd name="connsiteX180" fmla="*/ 3200400 w 4806563"/>
                <a:gd name="connsiteY180" fmla="*/ 1460641 h 1965549"/>
                <a:gd name="connsiteX181" fmla="*/ 3188473 w 4806563"/>
                <a:gd name="connsiteY181" fmla="*/ 1464617 h 1965549"/>
                <a:gd name="connsiteX182" fmla="*/ 3184497 w 4806563"/>
                <a:gd name="connsiteY182" fmla="*/ 1476544 h 1965549"/>
                <a:gd name="connsiteX183" fmla="*/ 3168595 w 4806563"/>
                <a:gd name="connsiteY183" fmla="*/ 1480520 h 1965549"/>
                <a:gd name="connsiteX184" fmla="*/ 3132814 w 4806563"/>
                <a:gd name="connsiteY184" fmla="*/ 1472568 h 1965549"/>
                <a:gd name="connsiteX185" fmla="*/ 3120887 w 4806563"/>
                <a:gd name="connsiteY185" fmla="*/ 1468593 h 1965549"/>
                <a:gd name="connsiteX186" fmla="*/ 3085106 w 4806563"/>
                <a:gd name="connsiteY186" fmla="*/ 1456666 h 1965549"/>
                <a:gd name="connsiteX187" fmla="*/ 3025471 w 4806563"/>
                <a:gd name="connsiteY187" fmla="*/ 1452690 h 1965549"/>
                <a:gd name="connsiteX188" fmla="*/ 3009569 w 4806563"/>
                <a:gd name="connsiteY188" fmla="*/ 1456666 h 1965549"/>
                <a:gd name="connsiteX189" fmla="*/ 2989690 w 4806563"/>
                <a:gd name="connsiteY189" fmla="*/ 1460641 h 1965549"/>
                <a:gd name="connsiteX190" fmla="*/ 2977763 w 4806563"/>
                <a:gd name="connsiteY190" fmla="*/ 1464617 h 1965549"/>
                <a:gd name="connsiteX191" fmla="*/ 2930056 w 4806563"/>
                <a:gd name="connsiteY191" fmla="*/ 1476544 h 1965549"/>
                <a:gd name="connsiteX192" fmla="*/ 2918129 w 4806563"/>
                <a:gd name="connsiteY192" fmla="*/ 1484495 h 1965549"/>
                <a:gd name="connsiteX193" fmla="*/ 2878372 w 4806563"/>
                <a:gd name="connsiteY193" fmla="*/ 1496422 h 1965549"/>
                <a:gd name="connsiteX194" fmla="*/ 2870421 w 4806563"/>
                <a:gd name="connsiteY194" fmla="*/ 1504374 h 1965549"/>
                <a:gd name="connsiteX195" fmla="*/ 2850543 w 4806563"/>
                <a:gd name="connsiteY195" fmla="*/ 1516301 h 1965549"/>
                <a:gd name="connsiteX196" fmla="*/ 2826689 w 4806563"/>
                <a:gd name="connsiteY196" fmla="*/ 1524252 h 1965549"/>
                <a:gd name="connsiteX197" fmla="*/ 2810786 w 4806563"/>
                <a:gd name="connsiteY197" fmla="*/ 1544130 h 1965549"/>
                <a:gd name="connsiteX198" fmla="*/ 2798859 w 4806563"/>
                <a:gd name="connsiteY198" fmla="*/ 1552081 h 1965549"/>
                <a:gd name="connsiteX199" fmla="*/ 2786932 w 4806563"/>
                <a:gd name="connsiteY199" fmla="*/ 1556057 h 1965549"/>
                <a:gd name="connsiteX200" fmla="*/ 2778981 w 4806563"/>
                <a:gd name="connsiteY200" fmla="*/ 1567984 h 1965549"/>
                <a:gd name="connsiteX201" fmla="*/ 2759103 w 4806563"/>
                <a:gd name="connsiteY201" fmla="*/ 1583887 h 1965549"/>
                <a:gd name="connsiteX202" fmla="*/ 2747176 w 4806563"/>
                <a:gd name="connsiteY202" fmla="*/ 1591838 h 1965549"/>
                <a:gd name="connsiteX203" fmla="*/ 2731273 w 4806563"/>
                <a:gd name="connsiteY203" fmla="*/ 1611716 h 1965549"/>
                <a:gd name="connsiteX204" fmla="*/ 2727297 w 4806563"/>
                <a:gd name="connsiteY204" fmla="*/ 1623643 h 1965549"/>
                <a:gd name="connsiteX205" fmla="*/ 2699468 w 4806563"/>
                <a:gd name="connsiteY205" fmla="*/ 1627619 h 1965549"/>
                <a:gd name="connsiteX206" fmla="*/ 2683565 w 4806563"/>
                <a:gd name="connsiteY206" fmla="*/ 1631594 h 1965549"/>
                <a:gd name="connsiteX207" fmla="*/ 2651760 w 4806563"/>
                <a:gd name="connsiteY207" fmla="*/ 1635570 h 1965549"/>
                <a:gd name="connsiteX208" fmla="*/ 2639833 w 4806563"/>
                <a:gd name="connsiteY208" fmla="*/ 1643521 h 1965549"/>
                <a:gd name="connsiteX209" fmla="*/ 2623930 w 4806563"/>
                <a:gd name="connsiteY209" fmla="*/ 1651473 h 1965549"/>
                <a:gd name="connsiteX210" fmla="*/ 2588150 w 4806563"/>
                <a:gd name="connsiteY210" fmla="*/ 1671351 h 1965549"/>
                <a:gd name="connsiteX211" fmla="*/ 2564296 w 4806563"/>
                <a:gd name="connsiteY211" fmla="*/ 1703156 h 1965549"/>
                <a:gd name="connsiteX212" fmla="*/ 2544417 w 4806563"/>
                <a:gd name="connsiteY212" fmla="*/ 1715083 h 1965549"/>
                <a:gd name="connsiteX213" fmla="*/ 2552369 w 4806563"/>
                <a:gd name="connsiteY213" fmla="*/ 1738937 h 1965549"/>
                <a:gd name="connsiteX214" fmla="*/ 2548393 w 4806563"/>
                <a:gd name="connsiteY214" fmla="*/ 1770742 h 1965549"/>
                <a:gd name="connsiteX215" fmla="*/ 2544417 w 4806563"/>
                <a:gd name="connsiteY215" fmla="*/ 1782669 h 1965549"/>
                <a:gd name="connsiteX216" fmla="*/ 2532490 w 4806563"/>
                <a:gd name="connsiteY216" fmla="*/ 1826401 h 1965549"/>
                <a:gd name="connsiteX217" fmla="*/ 2528515 w 4806563"/>
                <a:gd name="connsiteY217" fmla="*/ 1850255 h 1965549"/>
                <a:gd name="connsiteX218" fmla="*/ 2532490 w 4806563"/>
                <a:gd name="connsiteY218" fmla="*/ 1862182 h 1965549"/>
                <a:gd name="connsiteX219" fmla="*/ 2536466 w 4806563"/>
                <a:gd name="connsiteY219" fmla="*/ 1917841 h 1965549"/>
                <a:gd name="connsiteX220" fmla="*/ 2544417 w 4806563"/>
                <a:gd name="connsiteY220" fmla="*/ 1929768 h 1965549"/>
                <a:gd name="connsiteX221" fmla="*/ 2552369 w 4806563"/>
                <a:gd name="connsiteY221" fmla="*/ 1961574 h 1965549"/>
                <a:gd name="connsiteX222" fmla="*/ 2508636 w 4806563"/>
                <a:gd name="connsiteY222" fmla="*/ 1957598 h 1965549"/>
                <a:gd name="connsiteX223" fmla="*/ 2452977 w 4806563"/>
                <a:gd name="connsiteY223" fmla="*/ 1945671 h 1965549"/>
                <a:gd name="connsiteX224" fmla="*/ 2433099 w 4806563"/>
                <a:gd name="connsiteY224" fmla="*/ 1941695 h 1965549"/>
                <a:gd name="connsiteX225" fmla="*/ 2405270 w 4806563"/>
                <a:gd name="connsiteY225" fmla="*/ 1933744 h 1965549"/>
                <a:gd name="connsiteX226" fmla="*/ 2381416 w 4806563"/>
                <a:gd name="connsiteY226" fmla="*/ 1917841 h 1965549"/>
                <a:gd name="connsiteX227" fmla="*/ 2357562 w 4806563"/>
                <a:gd name="connsiteY227" fmla="*/ 1913866 h 1965549"/>
                <a:gd name="connsiteX228" fmla="*/ 2345635 w 4806563"/>
                <a:gd name="connsiteY228" fmla="*/ 1909890 h 1965549"/>
                <a:gd name="connsiteX229" fmla="*/ 2341659 w 4806563"/>
                <a:gd name="connsiteY229" fmla="*/ 1897963 h 1965549"/>
                <a:gd name="connsiteX230" fmla="*/ 2333708 w 4806563"/>
                <a:gd name="connsiteY230" fmla="*/ 1886036 h 1965549"/>
                <a:gd name="connsiteX231" fmla="*/ 2325756 w 4806563"/>
                <a:gd name="connsiteY231" fmla="*/ 1846280 h 1965549"/>
                <a:gd name="connsiteX232" fmla="*/ 2313830 w 4806563"/>
                <a:gd name="connsiteY232" fmla="*/ 1786645 h 1965549"/>
                <a:gd name="connsiteX233" fmla="*/ 2301903 w 4806563"/>
                <a:gd name="connsiteY233" fmla="*/ 1762791 h 1965549"/>
                <a:gd name="connsiteX234" fmla="*/ 2266122 w 4806563"/>
                <a:gd name="connsiteY234" fmla="*/ 1746888 h 1965549"/>
                <a:gd name="connsiteX235" fmla="*/ 2250219 w 4806563"/>
                <a:gd name="connsiteY235" fmla="*/ 1715083 h 1965549"/>
                <a:gd name="connsiteX236" fmla="*/ 2242268 w 4806563"/>
                <a:gd name="connsiteY236" fmla="*/ 1683278 h 1965549"/>
                <a:gd name="connsiteX237" fmla="*/ 2226365 w 4806563"/>
                <a:gd name="connsiteY237" fmla="*/ 1667375 h 1965549"/>
                <a:gd name="connsiteX238" fmla="*/ 2218414 w 4806563"/>
                <a:gd name="connsiteY238" fmla="*/ 1639546 h 1965549"/>
                <a:gd name="connsiteX239" fmla="*/ 2214438 w 4806563"/>
                <a:gd name="connsiteY239" fmla="*/ 1627619 h 1965549"/>
                <a:gd name="connsiteX240" fmla="*/ 2202511 w 4806563"/>
                <a:gd name="connsiteY240" fmla="*/ 1591838 h 1965549"/>
                <a:gd name="connsiteX241" fmla="*/ 2198536 w 4806563"/>
                <a:gd name="connsiteY241" fmla="*/ 1575935 h 1965549"/>
                <a:gd name="connsiteX242" fmla="*/ 2190584 w 4806563"/>
                <a:gd name="connsiteY242" fmla="*/ 1564008 h 1965549"/>
                <a:gd name="connsiteX243" fmla="*/ 2186609 w 4806563"/>
                <a:gd name="connsiteY243" fmla="*/ 1552081 h 1965549"/>
                <a:gd name="connsiteX244" fmla="*/ 2178657 w 4806563"/>
                <a:gd name="connsiteY244" fmla="*/ 1544130 h 1965549"/>
                <a:gd name="connsiteX245" fmla="*/ 2166730 w 4806563"/>
                <a:gd name="connsiteY245" fmla="*/ 1504374 h 1965549"/>
                <a:gd name="connsiteX246" fmla="*/ 2154803 w 4806563"/>
                <a:gd name="connsiteY246" fmla="*/ 1500398 h 1965549"/>
                <a:gd name="connsiteX247" fmla="*/ 2146852 w 4806563"/>
                <a:gd name="connsiteY247" fmla="*/ 1488471 h 1965549"/>
                <a:gd name="connsiteX248" fmla="*/ 2119023 w 4806563"/>
                <a:gd name="connsiteY248" fmla="*/ 1456666 h 1965549"/>
                <a:gd name="connsiteX249" fmla="*/ 2095169 w 4806563"/>
                <a:gd name="connsiteY249" fmla="*/ 1448714 h 1965549"/>
                <a:gd name="connsiteX250" fmla="*/ 2035534 w 4806563"/>
                <a:gd name="connsiteY250" fmla="*/ 1444739 h 1965549"/>
                <a:gd name="connsiteX251" fmla="*/ 2023607 w 4806563"/>
                <a:gd name="connsiteY251" fmla="*/ 1440763 h 1965549"/>
                <a:gd name="connsiteX252" fmla="*/ 2011680 w 4806563"/>
                <a:gd name="connsiteY252" fmla="*/ 1436787 h 1965549"/>
                <a:gd name="connsiteX253" fmla="*/ 1963972 w 4806563"/>
                <a:gd name="connsiteY253" fmla="*/ 1424861 h 1965549"/>
                <a:gd name="connsiteX254" fmla="*/ 1940118 w 4806563"/>
                <a:gd name="connsiteY254" fmla="*/ 1440763 h 1965549"/>
                <a:gd name="connsiteX255" fmla="*/ 1924216 w 4806563"/>
                <a:gd name="connsiteY255" fmla="*/ 1476544 h 1965549"/>
                <a:gd name="connsiteX256" fmla="*/ 1912289 w 4806563"/>
                <a:gd name="connsiteY256" fmla="*/ 1480520 h 1965549"/>
                <a:gd name="connsiteX257" fmla="*/ 1908313 w 4806563"/>
                <a:gd name="connsiteY257" fmla="*/ 1492447 h 1965549"/>
                <a:gd name="connsiteX258" fmla="*/ 1896386 w 4806563"/>
                <a:gd name="connsiteY258" fmla="*/ 1524252 h 1965549"/>
                <a:gd name="connsiteX259" fmla="*/ 1876508 w 4806563"/>
                <a:gd name="connsiteY259" fmla="*/ 1528227 h 1965549"/>
                <a:gd name="connsiteX260" fmla="*/ 1852654 w 4806563"/>
                <a:gd name="connsiteY260" fmla="*/ 1520276 h 1965549"/>
                <a:gd name="connsiteX261" fmla="*/ 1832776 w 4806563"/>
                <a:gd name="connsiteY261" fmla="*/ 1516301 h 1965549"/>
                <a:gd name="connsiteX262" fmla="*/ 1808922 w 4806563"/>
                <a:gd name="connsiteY262" fmla="*/ 1504374 h 1965549"/>
                <a:gd name="connsiteX263" fmla="*/ 1796995 w 4806563"/>
                <a:gd name="connsiteY263" fmla="*/ 1500398 h 1965549"/>
                <a:gd name="connsiteX264" fmla="*/ 1785068 w 4806563"/>
                <a:gd name="connsiteY264" fmla="*/ 1492447 h 1965549"/>
                <a:gd name="connsiteX265" fmla="*/ 1773141 w 4806563"/>
                <a:gd name="connsiteY265" fmla="*/ 1488471 h 1965549"/>
                <a:gd name="connsiteX266" fmla="*/ 1761214 w 4806563"/>
                <a:gd name="connsiteY266" fmla="*/ 1476544 h 1965549"/>
                <a:gd name="connsiteX267" fmla="*/ 1741336 w 4806563"/>
                <a:gd name="connsiteY267" fmla="*/ 1456666 h 1965549"/>
                <a:gd name="connsiteX268" fmla="*/ 1733384 w 4806563"/>
                <a:gd name="connsiteY268" fmla="*/ 1432812 h 1965549"/>
                <a:gd name="connsiteX269" fmla="*/ 1725433 w 4806563"/>
                <a:gd name="connsiteY269" fmla="*/ 1420885 h 1965549"/>
                <a:gd name="connsiteX270" fmla="*/ 1721457 w 4806563"/>
                <a:gd name="connsiteY270" fmla="*/ 1377153 h 1965549"/>
                <a:gd name="connsiteX271" fmla="*/ 1717482 w 4806563"/>
                <a:gd name="connsiteY271" fmla="*/ 1365226 h 1965549"/>
                <a:gd name="connsiteX272" fmla="*/ 1709530 w 4806563"/>
                <a:gd name="connsiteY272" fmla="*/ 1341372 h 1965549"/>
                <a:gd name="connsiteX273" fmla="*/ 1693628 w 4806563"/>
                <a:gd name="connsiteY273" fmla="*/ 1317518 h 1965549"/>
                <a:gd name="connsiteX274" fmla="*/ 1689652 w 4806563"/>
                <a:gd name="connsiteY274" fmla="*/ 1305591 h 1965549"/>
                <a:gd name="connsiteX275" fmla="*/ 1677725 w 4806563"/>
                <a:gd name="connsiteY275" fmla="*/ 1297640 h 1965549"/>
                <a:gd name="connsiteX276" fmla="*/ 1669774 w 4806563"/>
                <a:gd name="connsiteY276" fmla="*/ 1289688 h 1965549"/>
                <a:gd name="connsiteX277" fmla="*/ 1657847 w 4806563"/>
                <a:gd name="connsiteY277" fmla="*/ 1285713 h 1965549"/>
                <a:gd name="connsiteX278" fmla="*/ 1645920 w 4806563"/>
                <a:gd name="connsiteY278" fmla="*/ 1265834 h 1965549"/>
                <a:gd name="connsiteX279" fmla="*/ 1622066 w 4806563"/>
                <a:gd name="connsiteY279" fmla="*/ 1249932 h 1965549"/>
                <a:gd name="connsiteX280" fmla="*/ 1614115 w 4806563"/>
                <a:gd name="connsiteY280" fmla="*/ 1238005 h 1965549"/>
                <a:gd name="connsiteX281" fmla="*/ 1598212 w 4806563"/>
                <a:gd name="connsiteY281" fmla="*/ 1206200 h 1965549"/>
                <a:gd name="connsiteX282" fmla="*/ 1578334 w 4806563"/>
                <a:gd name="connsiteY282" fmla="*/ 1186321 h 1965549"/>
                <a:gd name="connsiteX283" fmla="*/ 1566407 w 4806563"/>
                <a:gd name="connsiteY283" fmla="*/ 1182346 h 1965549"/>
                <a:gd name="connsiteX284" fmla="*/ 1554480 w 4806563"/>
                <a:gd name="connsiteY284" fmla="*/ 1162467 h 1965549"/>
                <a:gd name="connsiteX285" fmla="*/ 1538577 w 4806563"/>
                <a:gd name="connsiteY285" fmla="*/ 1130662 h 1965549"/>
                <a:gd name="connsiteX286" fmla="*/ 1339795 w 4806563"/>
                <a:gd name="connsiteY286" fmla="*/ 1114760 h 1965549"/>
                <a:gd name="connsiteX287" fmla="*/ 1339795 w 4806563"/>
                <a:gd name="connsiteY287" fmla="*/ 1178370 h 1965549"/>
                <a:gd name="connsiteX288" fmla="*/ 1037645 w 4806563"/>
                <a:gd name="connsiteY288" fmla="*/ 1142589 h 1965549"/>
                <a:gd name="connsiteX289" fmla="*/ 644056 w 4806563"/>
                <a:gd name="connsiteY289" fmla="*/ 904050 h 1965549"/>
                <a:gd name="connsiteX290" fmla="*/ 659958 w 4806563"/>
                <a:gd name="connsiteY290" fmla="*/ 884172 h 1965549"/>
                <a:gd name="connsiteX291" fmla="*/ 397565 w 4806563"/>
                <a:gd name="connsiteY291" fmla="*/ 848391 h 1965549"/>
                <a:gd name="connsiteX292" fmla="*/ 401541 w 4806563"/>
                <a:gd name="connsiteY292" fmla="*/ 836464 h 1965549"/>
                <a:gd name="connsiteX293" fmla="*/ 405516 w 4806563"/>
                <a:gd name="connsiteY293" fmla="*/ 816586 h 1965549"/>
                <a:gd name="connsiteX294" fmla="*/ 401541 w 4806563"/>
                <a:gd name="connsiteY294" fmla="*/ 800683 h 1965549"/>
                <a:gd name="connsiteX295" fmla="*/ 397565 w 4806563"/>
                <a:gd name="connsiteY295" fmla="*/ 768878 h 1965549"/>
                <a:gd name="connsiteX296" fmla="*/ 389614 w 4806563"/>
                <a:gd name="connsiteY296" fmla="*/ 745024 h 1965549"/>
                <a:gd name="connsiteX297" fmla="*/ 381663 w 4806563"/>
                <a:gd name="connsiteY297" fmla="*/ 733097 h 1965549"/>
                <a:gd name="connsiteX298" fmla="*/ 353833 w 4806563"/>
                <a:gd name="connsiteY298" fmla="*/ 701292 h 1965549"/>
                <a:gd name="connsiteX299" fmla="*/ 341906 w 4806563"/>
                <a:gd name="connsiteY299" fmla="*/ 697316 h 1965549"/>
                <a:gd name="connsiteX300" fmla="*/ 329979 w 4806563"/>
                <a:gd name="connsiteY300" fmla="*/ 705267 h 1965549"/>
                <a:gd name="connsiteX301" fmla="*/ 294198 w 4806563"/>
                <a:gd name="connsiteY301" fmla="*/ 701292 h 1965549"/>
                <a:gd name="connsiteX302" fmla="*/ 302150 w 4806563"/>
                <a:gd name="connsiteY302" fmla="*/ 693341 h 1965549"/>
                <a:gd name="connsiteX303" fmla="*/ 290223 w 4806563"/>
                <a:gd name="connsiteY303" fmla="*/ 669487 h 1965549"/>
                <a:gd name="connsiteX304" fmla="*/ 250466 w 4806563"/>
                <a:gd name="connsiteY304" fmla="*/ 657560 h 1965549"/>
                <a:gd name="connsiteX305" fmla="*/ 234563 w 4806563"/>
                <a:gd name="connsiteY305" fmla="*/ 641657 h 1965549"/>
                <a:gd name="connsiteX306" fmla="*/ 222636 w 4806563"/>
                <a:gd name="connsiteY306" fmla="*/ 617803 h 1965549"/>
                <a:gd name="connsiteX307" fmla="*/ 202758 w 4806563"/>
                <a:gd name="connsiteY307" fmla="*/ 585998 h 1965549"/>
                <a:gd name="connsiteX308" fmla="*/ 174929 w 4806563"/>
                <a:gd name="connsiteY308" fmla="*/ 578047 h 1965549"/>
                <a:gd name="connsiteX309" fmla="*/ 143123 w 4806563"/>
                <a:gd name="connsiteY309" fmla="*/ 570095 h 1965549"/>
                <a:gd name="connsiteX310" fmla="*/ 119270 w 4806563"/>
                <a:gd name="connsiteY310" fmla="*/ 562144 h 1965549"/>
                <a:gd name="connsiteX311" fmla="*/ 107343 w 4806563"/>
                <a:gd name="connsiteY311" fmla="*/ 554193 h 1965549"/>
                <a:gd name="connsiteX312" fmla="*/ 95416 w 4806563"/>
                <a:gd name="connsiteY312" fmla="*/ 550217 h 1965549"/>
                <a:gd name="connsiteX313" fmla="*/ 91440 w 4806563"/>
                <a:gd name="connsiteY313" fmla="*/ 514436 h 1965549"/>
                <a:gd name="connsiteX314" fmla="*/ 95416 w 4806563"/>
                <a:gd name="connsiteY314" fmla="*/ 502509 h 1965549"/>
                <a:gd name="connsiteX315" fmla="*/ 99391 w 4806563"/>
                <a:gd name="connsiteY315" fmla="*/ 482631 h 1965549"/>
                <a:gd name="connsiteX316" fmla="*/ 103367 w 4806563"/>
                <a:gd name="connsiteY316" fmla="*/ 466728 h 1965549"/>
                <a:gd name="connsiteX317" fmla="*/ 95416 w 4806563"/>
                <a:gd name="connsiteY317" fmla="*/ 442874 h 1965549"/>
                <a:gd name="connsiteX318" fmla="*/ 79513 w 4806563"/>
                <a:gd name="connsiteY318" fmla="*/ 411069 h 1965549"/>
                <a:gd name="connsiteX319" fmla="*/ 67586 w 4806563"/>
                <a:gd name="connsiteY319" fmla="*/ 403118 h 1965549"/>
                <a:gd name="connsiteX320" fmla="*/ 59635 w 4806563"/>
                <a:gd name="connsiteY320" fmla="*/ 375288 h 1965549"/>
                <a:gd name="connsiteX321" fmla="*/ 51683 w 4806563"/>
                <a:gd name="connsiteY321" fmla="*/ 367337 h 1965549"/>
                <a:gd name="connsiteX322" fmla="*/ 43732 w 4806563"/>
                <a:gd name="connsiteY322" fmla="*/ 323605 h 1965549"/>
                <a:gd name="connsiteX323" fmla="*/ 39756 w 4806563"/>
                <a:gd name="connsiteY323" fmla="*/ 295775 h 1965549"/>
                <a:gd name="connsiteX324" fmla="*/ 27830 w 4806563"/>
                <a:gd name="connsiteY324" fmla="*/ 287824 h 1965549"/>
                <a:gd name="connsiteX325" fmla="*/ 23854 w 4806563"/>
                <a:gd name="connsiteY325" fmla="*/ 275897 h 1965549"/>
                <a:gd name="connsiteX326" fmla="*/ 19878 w 4806563"/>
                <a:gd name="connsiteY326" fmla="*/ 252043 h 1965549"/>
                <a:gd name="connsiteX327" fmla="*/ 23854 w 4806563"/>
                <a:gd name="connsiteY327" fmla="*/ 240116 h 1965549"/>
                <a:gd name="connsiteX328" fmla="*/ 27830 w 4806563"/>
                <a:gd name="connsiteY328" fmla="*/ 224214 h 1965549"/>
                <a:gd name="connsiteX329" fmla="*/ 39756 w 4806563"/>
                <a:gd name="connsiteY329" fmla="*/ 200360 h 1965549"/>
                <a:gd name="connsiteX330" fmla="*/ 31805 w 4806563"/>
                <a:gd name="connsiteY330" fmla="*/ 188433 h 1965549"/>
                <a:gd name="connsiteX331" fmla="*/ 19878 w 4806563"/>
                <a:gd name="connsiteY331" fmla="*/ 180481 h 1965549"/>
                <a:gd name="connsiteX332" fmla="*/ 11927 w 4806563"/>
                <a:gd name="connsiteY332" fmla="*/ 156627 h 1965549"/>
                <a:gd name="connsiteX333" fmla="*/ 0 w 4806563"/>
                <a:gd name="connsiteY333" fmla="*/ 124822 h 1965549"/>
                <a:gd name="connsiteX334" fmla="*/ 11927 w 4806563"/>
                <a:gd name="connsiteY334" fmla="*/ 108920 h 1965549"/>
                <a:gd name="connsiteX335" fmla="*/ 35781 w 4806563"/>
                <a:gd name="connsiteY335" fmla="*/ 85066 h 1965549"/>
                <a:gd name="connsiteX336" fmla="*/ 47708 w 4806563"/>
                <a:gd name="connsiteY336" fmla="*/ 81090 h 1965549"/>
                <a:gd name="connsiteX337" fmla="*/ 87464 w 4806563"/>
                <a:gd name="connsiteY337" fmla="*/ 57236 h 1965549"/>
                <a:gd name="connsiteX338" fmla="*/ 111318 w 4806563"/>
                <a:gd name="connsiteY338" fmla="*/ 49285 h 1965549"/>
                <a:gd name="connsiteX0" fmla="*/ 87464 w 4806563"/>
                <a:gd name="connsiteY0" fmla="*/ 55837 h 1964150"/>
                <a:gd name="connsiteX1" fmla="*/ 518800 w 4806563"/>
                <a:gd name="connsiteY1" fmla="*/ 24911 h 1964150"/>
                <a:gd name="connsiteX2" fmla="*/ 1625774 w 4806563"/>
                <a:gd name="connsiteY2" fmla="*/ 458923 h 1964150"/>
                <a:gd name="connsiteX3" fmla="*/ 2124537 w 4806563"/>
                <a:gd name="connsiteY3" fmla="*/ 423801 h 1964150"/>
                <a:gd name="connsiteX4" fmla="*/ 2361112 w 4806563"/>
                <a:gd name="connsiteY4" fmla="*/ 833108 h 1964150"/>
                <a:gd name="connsiteX5" fmla="*/ 3420274 w 4806563"/>
                <a:gd name="connsiteY5" fmla="*/ 717191 h 1964150"/>
                <a:gd name="connsiteX6" fmla="*/ 4047214 w 4806563"/>
                <a:gd name="connsiteY6" fmla="*/ 636282 h 1964150"/>
                <a:gd name="connsiteX7" fmla="*/ 4806563 w 4806563"/>
                <a:gd name="connsiteY7" fmla="*/ 584599 h 1964150"/>
                <a:gd name="connsiteX8" fmla="*/ 4802588 w 4806563"/>
                <a:gd name="connsiteY8" fmla="*/ 596526 h 1964150"/>
                <a:gd name="connsiteX9" fmla="*/ 4794636 w 4806563"/>
                <a:gd name="connsiteY9" fmla="*/ 604477 h 1964150"/>
                <a:gd name="connsiteX10" fmla="*/ 4770783 w 4806563"/>
                <a:gd name="connsiteY10" fmla="*/ 612428 h 1964150"/>
                <a:gd name="connsiteX11" fmla="*/ 4762831 w 4806563"/>
                <a:gd name="connsiteY11" fmla="*/ 620380 h 1964150"/>
                <a:gd name="connsiteX12" fmla="*/ 4742953 w 4806563"/>
                <a:gd name="connsiteY12" fmla="*/ 632307 h 1964150"/>
                <a:gd name="connsiteX13" fmla="*/ 4731026 w 4806563"/>
                <a:gd name="connsiteY13" fmla="*/ 636282 h 1964150"/>
                <a:gd name="connsiteX14" fmla="*/ 4723075 w 4806563"/>
                <a:gd name="connsiteY14" fmla="*/ 648209 h 1964150"/>
                <a:gd name="connsiteX15" fmla="*/ 4711148 w 4806563"/>
                <a:gd name="connsiteY15" fmla="*/ 660136 h 1964150"/>
                <a:gd name="connsiteX16" fmla="*/ 4691270 w 4806563"/>
                <a:gd name="connsiteY16" fmla="*/ 680015 h 1964150"/>
                <a:gd name="connsiteX17" fmla="*/ 4683318 w 4806563"/>
                <a:gd name="connsiteY17" fmla="*/ 703868 h 1964150"/>
                <a:gd name="connsiteX18" fmla="*/ 4667416 w 4806563"/>
                <a:gd name="connsiteY18" fmla="*/ 723747 h 1964150"/>
                <a:gd name="connsiteX19" fmla="*/ 4663440 w 4806563"/>
                <a:gd name="connsiteY19" fmla="*/ 735674 h 1964150"/>
                <a:gd name="connsiteX20" fmla="*/ 4611756 w 4806563"/>
                <a:gd name="connsiteY20" fmla="*/ 743625 h 1964150"/>
                <a:gd name="connsiteX21" fmla="*/ 4583927 w 4806563"/>
                <a:gd name="connsiteY21" fmla="*/ 755552 h 1964150"/>
                <a:gd name="connsiteX22" fmla="*/ 4575976 w 4806563"/>
                <a:gd name="connsiteY22" fmla="*/ 767479 h 1964150"/>
                <a:gd name="connsiteX23" fmla="*/ 4564049 w 4806563"/>
                <a:gd name="connsiteY23" fmla="*/ 807235 h 1964150"/>
                <a:gd name="connsiteX24" fmla="*/ 4552122 w 4806563"/>
                <a:gd name="connsiteY24" fmla="*/ 835065 h 1964150"/>
                <a:gd name="connsiteX25" fmla="*/ 4544170 w 4806563"/>
                <a:gd name="connsiteY25" fmla="*/ 843016 h 1964150"/>
                <a:gd name="connsiteX26" fmla="*/ 4528268 w 4806563"/>
                <a:gd name="connsiteY26" fmla="*/ 866870 h 1964150"/>
                <a:gd name="connsiteX27" fmla="*/ 4516341 w 4806563"/>
                <a:gd name="connsiteY27" fmla="*/ 870846 h 1964150"/>
                <a:gd name="connsiteX28" fmla="*/ 4508390 w 4806563"/>
                <a:gd name="connsiteY28" fmla="*/ 882773 h 1964150"/>
                <a:gd name="connsiteX29" fmla="*/ 4488511 w 4806563"/>
                <a:gd name="connsiteY29" fmla="*/ 898675 h 1964150"/>
                <a:gd name="connsiteX30" fmla="*/ 4480560 w 4806563"/>
                <a:gd name="connsiteY30" fmla="*/ 910602 h 1964150"/>
                <a:gd name="connsiteX31" fmla="*/ 4460682 w 4806563"/>
                <a:gd name="connsiteY31" fmla="*/ 926505 h 1964150"/>
                <a:gd name="connsiteX32" fmla="*/ 4436828 w 4806563"/>
                <a:gd name="connsiteY32" fmla="*/ 958310 h 1964150"/>
                <a:gd name="connsiteX33" fmla="*/ 4412974 w 4806563"/>
                <a:gd name="connsiteY33" fmla="*/ 966262 h 1964150"/>
                <a:gd name="connsiteX34" fmla="*/ 4401047 w 4806563"/>
                <a:gd name="connsiteY34" fmla="*/ 990115 h 1964150"/>
                <a:gd name="connsiteX35" fmla="*/ 4393096 w 4806563"/>
                <a:gd name="connsiteY35" fmla="*/ 1002042 h 1964150"/>
                <a:gd name="connsiteX36" fmla="*/ 4385144 w 4806563"/>
                <a:gd name="connsiteY36" fmla="*/ 1009994 h 1964150"/>
                <a:gd name="connsiteX37" fmla="*/ 4381169 w 4806563"/>
                <a:gd name="connsiteY37" fmla="*/ 1021921 h 1964150"/>
                <a:gd name="connsiteX38" fmla="*/ 4373217 w 4806563"/>
                <a:gd name="connsiteY38" fmla="*/ 1033848 h 1964150"/>
                <a:gd name="connsiteX39" fmla="*/ 4369242 w 4806563"/>
                <a:gd name="connsiteY39" fmla="*/ 1045775 h 1964150"/>
                <a:gd name="connsiteX40" fmla="*/ 4361290 w 4806563"/>
                <a:gd name="connsiteY40" fmla="*/ 1069628 h 1964150"/>
                <a:gd name="connsiteX41" fmla="*/ 4349363 w 4806563"/>
                <a:gd name="connsiteY41" fmla="*/ 1172995 h 1964150"/>
                <a:gd name="connsiteX42" fmla="*/ 4357315 w 4806563"/>
                <a:gd name="connsiteY42" fmla="*/ 1228655 h 1964150"/>
                <a:gd name="connsiteX43" fmla="*/ 4361290 w 4806563"/>
                <a:gd name="connsiteY43" fmla="*/ 1248533 h 1964150"/>
                <a:gd name="connsiteX44" fmla="*/ 4373217 w 4806563"/>
                <a:gd name="connsiteY44" fmla="*/ 1276362 h 1964150"/>
                <a:gd name="connsiteX45" fmla="*/ 4377193 w 4806563"/>
                <a:gd name="connsiteY45" fmla="*/ 1288289 h 1964150"/>
                <a:gd name="connsiteX46" fmla="*/ 4389120 w 4806563"/>
                <a:gd name="connsiteY46" fmla="*/ 1324070 h 1964150"/>
                <a:gd name="connsiteX47" fmla="*/ 4401047 w 4806563"/>
                <a:gd name="connsiteY47" fmla="*/ 1343948 h 1964150"/>
                <a:gd name="connsiteX48" fmla="*/ 4412974 w 4806563"/>
                <a:gd name="connsiteY48" fmla="*/ 1367802 h 1964150"/>
                <a:gd name="connsiteX49" fmla="*/ 4428876 w 4806563"/>
                <a:gd name="connsiteY49" fmla="*/ 1391656 h 1964150"/>
                <a:gd name="connsiteX50" fmla="*/ 4432852 w 4806563"/>
                <a:gd name="connsiteY50" fmla="*/ 1403583 h 1964150"/>
                <a:gd name="connsiteX51" fmla="*/ 4456706 w 4806563"/>
                <a:gd name="connsiteY51" fmla="*/ 1427437 h 1964150"/>
                <a:gd name="connsiteX52" fmla="*/ 4464657 w 4806563"/>
                <a:gd name="connsiteY52" fmla="*/ 1439364 h 1964150"/>
                <a:gd name="connsiteX53" fmla="*/ 4484536 w 4806563"/>
                <a:gd name="connsiteY53" fmla="*/ 1459242 h 1964150"/>
                <a:gd name="connsiteX54" fmla="*/ 4492487 w 4806563"/>
                <a:gd name="connsiteY54" fmla="*/ 1471169 h 1964150"/>
                <a:gd name="connsiteX55" fmla="*/ 4512365 w 4806563"/>
                <a:gd name="connsiteY55" fmla="*/ 1487072 h 1964150"/>
                <a:gd name="connsiteX56" fmla="*/ 4508390 w 4806563"/>
                <a:gd name="connsiteY56" fmla="*/ 1498999 h 1964150"/>
                <a:gd name="connsiteX57" fmla="*/ 4512365 w 4806563"/>
                <a:gd name="connsiteY57" fmla="*/ 1542731 h 1964150"/>
                <a:gd name="connsiteX58" fmla="*/ 4532243 w 4806563"/>
                <a:gd name="connsiteY58" fmla="*/ 1558634 h 1964150"/>
                <a:gd name="connsiteX59" fmla="*/ 4544170 w 4806563"/>
                <a:gd name="connsiteY59" fmla="*/ 1566585 h 1964150"/>
                <a:gd name="connsiteX60" fmla="*/ 4548146 w 4806563"/>
                <a:gd name="connsiteY60" fmla="*/ 1578512 h 1964150"/>
                <a:gd name="connsiteX61" fmla="*/ 4560073 w 4806563"/>
                <a:gd name="connsiteY61" fmla="*/ 1586463 h 1964150"/>
                <a:gd name="connsiteX62" fmla="*/ 4583927 w 4806563"/>
                <a:gd name="connsiteY62" fmla="*/ 1614293 h 1964150"/>
                <a:gd name="connsiteX63" fmla="*/ 4591878 w 4806563"/>
                <a:gd name="connsiteY63" fmla="*/ 1642122 h 1964150"/>
                <a:gd name="connsiteX64" fmla="*/ 4611756 w 4806563"/>
                <a:gd name="connsiteY64" fmla="*/ 1662001 h 1964150"/>
                <a:gd name="connsiteX65" fmla="*/ 4615732 w 4806563"/>
                <a:gd name="connsiteY65" fmla="*/ 1721635 h 1964150"/>
                <a:gd name="connsiteX66" fmla="*/ 4611756 w 4806563"/>
                <a:gd name="connsiteY66" fmla="*/ 1789222 h 1964150"/>
                <a:gd name="connsiteX67" fmla="*/ 4611756 w 4806563"/>
                <a:gd name="connsiteY67" fmla="*/ 1836929 h 1964150"/>
                <a:gd name="connsiteX68" fmla="*/ 4599830 w 4806563"/>
                <a:gd name="connsiteY68" fmla="*/ 1888613 h 1964150"/>
                <a:gd name="connsiteX69" fmla="*/ 4595854 w 4806563"/>
                <a:gd name="connsiteY69" fmla="*/ 1912467 h 1964150"/>
                <a:gd name="connsiteX70" fmla="*/ 4583927 w 4806563"/>
                <a:gd name="connsiteY70" fmla="*/ 1916442 h 1964150"/>
                <a:gd name="connsiteX71" fmla="*/ 4564049 w 4806563"/>
                <a:gd name="connsiteY71" fmla="*/ 1932345 h 1964150"/>
                <a:gd name="connsiteX72" fmla="*/ 4536219 w 4806563"/>
                <a:gd name="connsiteY72" fmla="*/ 1936321 h 1964150"/>
                <a:gd name="connsiteX73" fmla="*/ 4524292 w 4806563"/>
                <a:gd name="connsiteY73" fmla="*/ 1932345 h 1964150"/>
                <a:gd name="connsiteX74" fmla="*/ 4520316 w 4806563"/>
                <a:gd name="connsiteY74" fmla="*/ 1920418 h 1964150"/>
                <a:gd name="connsiteX75" fmla="*/ 4504414 w 4806563"/>
                <a:gd name="connsiteY75" fmla="*/ 1896564 h 1964150"/>
                <a:gd name="connsiteX76" fmla="*/ 4496463 w 4806563"/>
                <a:gd name="connsiteY76" fmla="*/ 1868735 h 1964150"/>
                <a:gd name="connsiteX77" fmla="*/ 4488511 w 4806563"/>
                <a:gd name="connsiteY77" fmla="*/ 1860783 h 1964150"/>
                <a:gd name="connsiteX78" fmla="*/ 4476584 w 4806563"/>
                <a:gd name="connsiteY78" fmla="*/ 1856808 h 1964150"/>
                <a:gd name="connsiteX79" fmla="*/ 4452730 w 4806563"/>
                <a:gd name="connsiteY79" fmla="*/ 1848856 h 1964150"/>
                <a:gd name="connsiteX80" fmla="*/ 4428876 w 4806563"/>
                <a:gd name="connsiteY80" fmla="*/ 1844881 h 1964150"/>
                <a:gd name="connsiteX81" fmla="*/ 4420925 w 4806563"/>
                <a:gd name="connsiteY81" fmla="*/ 1821027 h 1964150"/>
                <a:gd name="connsiteX82" fmla="*/ 4412974 w 4806563"/>
                <a:gd name="connsiteY82" fmla="*/ 1785246 h 1964150"/>
                <a:gd name="connsiteX83" fmla="*/ 4389120 w 4806563"/>
                <a:gd name="connsiteY83" fmla="*/ 1781270 h 1964150"/>
                <a:gd name="connsiteX84" fmla="*/ 4377193 w 4806563"/>
                <a:gd name="connsiteY84" fmla="*/ 1777295 h 1964150"/>
                <a:gd name="connsiteX85" fmla="*/ 4369242 w 4806563"/>
                <a:gd name="connsiteY85" fmla="*/ 1769343 h 1964150"/>
                <a:gd name="connsiteX86" fmla="*/ 4357315 w 4806563"/>
                <a:gd name="connsiteY86" fmla="*/ 1761392 h 1964150"/>
                <a:gd name="connsiteX87" fmla="*/ 4353339 w 4806563"/>
                <a:gd name="connsiteY87" fmla="*/ 1749465 h 1964150"/>
                <a:gd name="connsiteX88" fmla="*/ 4341412 w 4806563"/>
                <a:gd name="connsiteY88" fmla="*/ 1741514 h 1964150"/>
                <a:gd name="connsiteX89" fmla="*/ 4325510 w 4806563"/>
                <a:gd name="connsiteY89" fmla="*/ 1717660 h 1964150"/>
                <a:gd name="connsiteX90" fmla="*/ 4317558 w 4806563"/>
                <a:gd name="connsiteY90" fmla="*/ 1709708 h 1964150"/>
                <a:gd name="connsiteX91" fmla="*/ 4309607 w 4806563"/>
                <a:gd name="connsiteY91" fmla="*/ 1685855 h 1964150"/>
                <a:gd name="connsiteX92" fmla="*/ 4301656 w 4806563"/>
                <a:gd name="connsiteY92" fmla="*/ 1673928 h 1964150"/>
                <a:gd name="connsiteX93" fmla="*/ 4293704 w 4806563"/>
                <a:gd name="connsiteY93" fmla="*/ 1665976 h 1964150"/>
                <a:gd name="connsiteX94" fmla="*/ 4297680 w 4806563"/>
                <a:gd name="connsiteY94" fmla="*/ 1654049 h 1964150"/>
                <a:gd name="connsiteX95" fmla="*/ 4309607 w 4806563"/>
                <a:gd name="connsiteY95" fmla="*/ 1646098 h 1964150"/>
                <a:gd name="connsiteX96" fmla="*/ 4321534 w 4806563"/>
                <a:gd name="connsiteY96" fmla="*/ 1622244 h 1964150"/>
                <a:gd name="connsiteX97" fmla="*/ 4317558 w 4806563"/>
                <a:gd name="connsiteY97" fmla="*/ 1610317 h 1964150"/>
                <a:gd name="connsiteX98" fmla="*/ 4297680 w 4806563"/>
                <a:gd name="connsiteY98" fmla="*/ 1614293 h 1964150"/>
                <a:gd name="connsiteX99" fmla="*/ 4285753 w 4806563"/>
                <a:gd name="connsiteY99" fmla="*/ 1618268 h 1964150"/>
                <a:gd name="connsiteX100" fmla="*/ 4281777 w 4806563"/>
                <a:gd name="connsiteY100" fmla="*/ 1634171 h 1964150"/>
                <a:gd name="connsiteX101" fmla="*/ 4277802 w 4806563"/>
                <a:gd name="connsiteY101" fmla="*/ 1582488 h 1964150"/>
                <a:gd name="connsiteX102" fmla="*/ 4277802 w 4806563"/>
                <a:gd name="connsiteY102" fmla="*/ 1522853 h 1964150"/>
                <a:gd name="connsiteX103" fmla="*/ 4269850 w 4806563"/>
                <a:gd name="connsiteY103" fmla="*/ 1514902 h 1964150"/>
                <a:gd name="connsiteX104" fmla="*/ 4265875 w 4806563"/>
                <a:gd name="connsiteY104" fmla="*/ 1467194 h 1964150"/>
                <a:gd name="connsiteX105" fmla="*/ 4261899 w 4806563"/>
                <a:gd name="connsiteY105" fmla="*/ 1455267 h 1964150"/>
                <a:gd name="connsiteX106" fmla="*/ 4253948 w 4806563"/>
                <a:gd name="connsiteY106" fmla="*/ 1447315 h 1964150"/>
                <a:gd name="connsiteX107" fmla="*/ 4234070 w 4806563"/>
                <a:gd name="connsiteY107" fmla="*/ 1443340 h 1964150"/>
                <a:gd name="connsiteX108" fmla="*/ 4222143 w 4806563"/>
                <a:gd name="connsiteY108" fmla="*/ 1435388 h 1964150"/>
                <a:gd name="connsiteX109" fmla="*/ 4182386 w 4806563"/>
                <a:gd name="connsiteY109" fmla="*/ 1403583 h 1964150"/>
                <a:gd name="connsiteX110" fmla="*/ 4162508 w 4806563"/>
                <a:gd name="connsiteY110" fmla="*/ 1383705 h 1964150"/>
                <a:gd name="connsiteX111" fmla="*/ 4138654 w 4806563"/>
                <a:gd name="connsiteY111" fmla="*/ 1375754 h 1964150"/>
                <a:gd name="connsiteX112" fmla="*/ 4118776 w 4806563"/>
                <a:gd name="connsiteY112" fmla="*/ 1355875 h 1964150"/>
                <a:gd name="connsiteX113" fmla="*/ 4106849 w 4806563"/>
                <a:gd name="connsiteY113" fmla="*/ 1347924 h 1964150"/>
                <a:gd name="connsiteX114" fmla="*/ 4086970 w 4806563"/>
                <a:gd name="connsiteY114" fmla="*/ 1335997 h 1964150"/>
                <a:gd name="connsiteX115" fmla="*/ 4063116 w 4806563"/>
                <a:gd name="connsiteY115" fmla="*/ 1343948 h 1964150"/>
                <a:gd name="connsiteX116" fmla="*/ 4047214 w 4806563"/>
                <a:gd name="connsiteY116" fmla="*/ 1367802 h 1964150"/>
                <a:gd name="connsiteX117" fmla="*/ 4039263 w 4806563"/>
                <a:gd name="connsiteY117" fmla="*/ 1375754 h 1964150"/>
                <a:gd name="connsiteX118" fmla="*/ 4031311 w 4806563"/>
                <a:gd name="connsiteY118" fmla="*/ 1399608 h 1964150"/>
                <a:gd name="connsiteX119" fmla="*/ 4019384 w 4806563"/>
                <a:gd name="connsiteY119" fmla="*/ 1403583 h 1964150"/>
                <a:gd name="connsiteX120" fmla="*/ 3991555 w 4806563"/>
                <a:gd name="connsiteY120" fmla="*/ 1407559 h 1964150"/>
                <a:gd name="connsiteX121" fmla="*/ 3967701 w 4806563"/>
                <a:gd name="connsiteY121" fmla="*/ 1395632 h 1964150"/>
                <a:gd name="connsiteX122" fmla="*/ 3963725 w 4806563"/>
                <a:gd name="connsiteY122" fmla="*/ 1383705 h 1964150"/>
                <a:gd name="connsiteX123" fmla="*/ 3939871 w 4806563"/>
                <a:gd name="connsiteY123" fmla="*/ 1375754 h 1964150"/>
                <a:gd name="connsiteX124" fmla="*/ 3927944 w 4806563"/>
                <a:gd name="connsiteY124" fmla="*/ 1367802 h 1964150"/>
                <a:gd name="connsiteX125" fmla="*/ 3904090 w 4806563"/>
                <a:gd name="connsiteY125" fmla="*/ 1355875 h 1964150"/>
                <a:gd name="connsiteX126" fmla="*/ 3892163 w 4806563"/>
                <a:gd name="connsiteY126" fmla="*/ 1351900 h 1964150"/>
                <a:gd name="connsiteX127" fmla="*/ 3868310 w 4806563"/>
                <a:gd name="connsiteY127" fmla="*/ 1335997 h 1964150"/>
                <a:gd name="connsiteX128" fmla="*/ 3792772 w 4806563"/>
                <a:gd name="connsiteY128" fmla="*/ 1332022 h 1964150"/>
                <a:gd name="connsiteX129" fmla="*/ 3737113 w 4806563"/>
                <a:gd name="connsiteY129" fmla="*/ 1339973 h 1964150"/>
                <a:gd name="connsiteX130" fmla="*/ 3725186 w 4806563"/>
                <a:gd name="connsiteY130" fmla="*/ 1343948 h 1964150"/>
                <a:gd name="connsiteX131" fmla="*/ 3717235 w 4806563"/>
                <a:gd name="connsiteY131" fmla="*/ 1351900 h 1964150"/>
                <a:gd name="connsiteX132" fmla="*/ 3681454 w 4806563"/>
                <a:gd name="connsiteY132" fmla="*/ 1355875 h 1964150"/>
                <a:gd name="connsiteX133" fmla="*/ 3665551 w 4806563"/>
                <a:gd name="connsiteY133" fmla="*/ 1359851 h 1964150"/>
                <a:gd name="connsiteX134" fmla="*/ 3661576 w 4806563"/>
                <a:gd name="connsiteY134" fmla="*/ 1347924 h 1964150"/>
                <a:gd name="connsiteX135" fmla="*/ 3657600 w 4806563"/>
                <a:gd name="connsiteY135" fmla="*/ 1335997 h 1964150"/>
                <a:gd name="connsiteX136" fmla="*/ 3649649 w 4806563"/>
                <a:gd name="connsiteY136" fmla="*/ 1312143 h 1964150"/>
                <a:gd name="connsiteX137" fmla="*/ 3625795 w 4806563"/>
                <a:gd name="connsiteY137" fmla="*/ 1308168 h 1964150"/>
                <a:gd name="connsiteX138" fmla="*/ 3617843 w 4806563"/>
                <a:gd name="connsiteY138" fmla="*/ 1316119 h 1964150"/>
                <a:gd name="connsiteX139" fmla="*/ 3562184 w 4806563"/>
                <a:gd name="connsiteY139" fmla="*/ 1351900 h 1964150"/>
                <a:gd name="connsiteX140" fmla="*/ 3550257 w 4806563"/>
                <a:gd name="connsiteY140" fmla="*/ 1347924 h 1964150"/>
                <a:gd name="connsiteX141" fmla="*/ 3526403 w 4806563"/>
                <a:gd name="connsiteY141" fmla="*/ 1339973 h 1964150"/>
                <a:gd name="connsiteX142" fmla="*/ 3510501 w 4806563"/>
                <a:gd name="connsiteY142" fmla="*/ 1335997 h 1964150"/>
                <a:gd name="connsiteX143" fmla="*/ 3498574 w 4806563"/>
                <a:gd name="connsiteY143" fmla="*/ 1343948 h 1964150"/>
                <a:gd name="connsiteX144" fmla="*/ 3466769 w 4806563"/>
                <a:gd name="connsiteY144" fmla="*/ 1347924 h 1964150"/>
                <a:gd name="connsiteX145" fmla="*/ 3446890 w 4806563"/>
                <a:gd name="connsiteY145" fmla="*/ 1379729 h 1964150"/>
                <a:gd name="connsiteX146" fmla="*/ 3442915 w 4806563"/>
                <a:gd name="connsiteY146" fmla="*/ 1415510 h 1964150"/>
                <a:gd name="connsiteX147" fmla="*/ 3466769 w 4806563"/>
                <a:gd name="connsiteY147" fmla="*/ 1411535 h 1964150"/>
                <a:gd name="connsiteX148" fmla="*/ 3486647 w 4806563"/>
                <a:gd name="connsiteY148" fmla="*/ 1407559 h 1964150"/>
                <a:gd name="connsiteX149" fmla="*/ 3486647 w 4806563"/>
                <a:gd name="connsiteY149" fmla="*/ 1431413 h 1964150"/>
                <a:gd name="connsiteX150" fmla="*/ 3466769 w 4806563"/>
                <a:gd name="connsiteY150" fmla="*/ 1435388 h 1964150"/>
                <a:gd name="connsiteX151" fmla="*/ 3462793 w 4806563"/>
                <a:gd name="connsiteY151" fmla="*/ 1447315 h 1964150"/>
                <a:gd name="connsiteX152" fmla="*/ 3470744 w 4806563"/>
                <a:gd name="connsiteY152" fmla="*/ 1475145 h 1964150"/>
                <a:gd name="connsiteX153" fmla="*/ 3506525 w 4806563"/>
                <a:gd name="connsiteY153" fmla="*/ 1495023 h 1964150"/>
                <a:gd name="connsiteX154" fmla="*/ 3518452 w 4806563"/>
                <a:gd name="connsiteY154" fmla="*/ 1498999 h 1964150"/>
                <a:gd name="connsiteX155" fmla="*/ 3542306 w 4806563"/>
                <a:gd name="connsiteY155" fmla="*/ 1506950 h 1964150"/>
                <a:gd name="connsiteX156" fmla="*/ 3534355 w 4806563"/>
                <a:gd name="connsiteY156" fmla="*/ 1530804 h 1964150"/>
                <a:gd name="connsiteX157" fmla="*/ 3526403 w 4806563"/>
                <a:gd name="connsiteY157" fmla="*/ 1522853 h 1964150"/>
                <a:gd name="connsiteX158" fmla="*/ 3514476 w 4806563"/>
                <a:gd name="connsiteY158" fmla="*/ 1518877 h 1964150"/>
                <a:gd name="connsiteX159" fmla="*/ 3466769 w 4806563"/>
                <a:gd name="connsiteY159" fmla="*/ 1510926 h 1964150"/>
                <a:gd name="connsiteX160" fmla="*/ 3454842 w 4806563"/>
                <a:gd name="connsiteY160" fmla="*/ 1502975 h 1964150"/>
                <a:gd name="connsiteX161" fmla="*/ 3434963 w 4806563"/>
                <a:gd name="connsiteY161" fmla="*/ 1475145 h 1964150"/>
                <a:gd name="connsiteX162" fmla="*/ 3423036 w 4806563"/>
                <a:gd name="connsiteY162" fmla="*/ 1498999 h 1964150"/>
                <a:gd name="connsiteX163" fmla="*/ 3430988 w 4806563"/>
                <a:gd name="connsiteY163" fmla="*/ 1506950 h 1964150"/>
                <a:gd name="connsiteX164" fmla="*/ 3423036 w 4806563"/>
                <a:gd name="connsiteY164" fmla="*/ 1514902 h 1964150"/>
                <a:gd name="connsiteX165" fmla="*/ 3411110 w 4806563"/>
                <a:gd name="connsiteY165" fmla="*/ 1534780 h 1964150"/>
                <a:gd name="connsiteX166" fmla="*/ 3403158 w 4806563"/>
                <a:gd name="connsiteY166" fmla="*/ 1510926 h 1964150"/>
                <a:gd name="connsiteX167" fmla="*/ 3387256 w 4806563"/>
                <a:gd name="connsiteY167" fmla="*/ 1506950 h 1964150"/>
                <a:gd name="connsiteX168" fmla="*/ 3367377 w 4806563"/>
                <a:gd name="connsiteY168" fmla="*/ 1522853 h 1964150"/>
                <a:gd name="connsiteX169" fmla="*/ 3355450 w 4806563"/>
                <a:gd name="connsiteY169" fmla="*/ 1542731 h 1964150"/>
                <a:gd name="connsiteX170" fmla="*/ 3327621 w 4806563"/>
                <a:gd name="connsiteY170" fmla="*/ 1546707 h 1964150"/>
                <a:gd name="connsiteX171" fmla="*/ 3295816 w 4806563"/>
                <a:gd name="connsiteY171" fmla="*/ 1522853 h 1964150"/>
                <a:gd name="connsiteX172" fmla="*/ 3287864 w 4806563"/>
                <a:gd name="connsiteY172" fmla="*/ 1514902 h 1964150"/>
                <a:gd name="connsiteX173" fmla="*/ 3295816 w 4806563"/>
                <a:gd name="connsiteY173" fmla="*/ 1506950 h 1964150"/>
                <a:gd name="connsiteX174" fmla="*/ 3287864 w 4806563"/>
                <a:gd name="connsiteY174" fmla="*/ 1495023 h 1964150"/>
                <a:gd name="connsiteX175" fmla="*/ 3275937 w 4806563"/>
                <a:gd name="connsiteY175" fmla="*/ 1491048 h 1964150"/>
                <a:gd name="connsiteX176" fmla="*/ 3267986 w 4806563"/>
                <a:gd name="connsiteY176" fmla="*/ 1483096 h 1964150"/>
                <a:gd name="connsiteX177" fmla="*/ 3256059 w 4806563"/>
                <a:gd name="connsiteY177" fmla="*/ 1479121 h 1964150"/>
                <a:gd name="connsiteX178" fmla="*/ 3252083 w 4806563"/>
                <a:gd name="connsiteY178" fmla="*/ 1467194 h 1964150"/>
                <a:gd name="connsiteX179" fmla="*/ 3220278 w 4806563"/>
                <a:gd name="connsiteY179" fmla="*/ 1463218 h 1964150"/>
                <a:gd name="connsiteX180" fmla="*/ 3200400 w 4806563"/>
                <a:gd name="connsiteY180" fmla="*/ 1459242 h 1964150"/>
                <a:gd name="connsiteX181" fmla="*/ 3188473 w 4806563"/>
                <a:gd name="connsiteY181" fmla="*/ 1463218 h 1964150"/>
                <a:gd name="connsiteX182" fmla="*/ 3184497 w 4806563"/>
                <a:gd name="connsiteY182" fmla="*/ 1475145 h 1964150"/>
                <a:gd name="connsiteX183" fmla="*/ 3168595 w 4806563"/>
                <a:gd name="connsiteY183" fmla="*/ 1479121 h 1964150"/>
                <a:gd name="connsiteX184" fmla="*/ 3132814 w 4806563"/>
                <a:gd name="connsiteY184" fmla="*/ 1471169 h 1964150"/>
                <a:gd name="connsiteX185" fmla="*/ 3120887 w 4806563"/>
                <a:gd name="connsiteY185" fmla="*/ 1467194 h 1964150"/>
                <a:gd name="connsiteX186" fmla="*/ 3085106 w 4806563"/>
                <a:gd name="connsiteY186" fmla="*/ 1455267 h 1964150"/>
                <a:gd name="connsiteX187" fmla="*/ 3025471 w 4806563"/>
                <a:gd name="connsiteY187" fmla="*/ 1451291 h 1964150"/>
                <a:gd name="connsiteX188" fmla="*/ 3009569 w 4806563"/>
                <a:gd name="connsiteY188" fmla="*/ 1455267 h 1964150"/>
                <a:gd name="connsiteX189" fmla="*/ 2989690 w 4806563"/>
                <a:gd name="connsiteY189" fmla="*/ 1459242 h 1964150"/>
                <a:gd name="connsiteX190" fmla="*/ 2977763 w 4806563"/>
                <a:gd name="connsiteY190" fmla="*/ 1463218 h 1964150"/>
                <a:gd name="connsiteX191" fmla="*/ 2930056 w 4806563"/>
                <a:gd name="connsiteY191" fmla="*/ 1475145 h 1964150"/>
                <a:gd name="connsiteX192" fmla="*/ 2918129 w 4806563"/>
                <a:gd name="connsiteY192" fmla="*/ 1483096 h 1964150"/>
                <a:gd name="connsiteX193" fmla="*/ 2878372 w 4806563"/>
                <a:gd name="connsiteY193" fmla="*/ 1495023 h 1964150"/>
                <a:gd name="connsiteX194" fmla="*/ 2870421 w 4806563"/>
                <a:gd name="connsiteY194" fmla="*/ 1502975 h 1964150"/>
                <a:gd name="connsiteX195" fmla="*/ 2850543 w 4806563"/>
                <a:gd name="connsiteY195" fmla="*/ 1514902 h 1964150"/>
                <a:gd name="connsiteX196" fmla="*/ 2826689 w 4806563"/>
                <a:gd name="connsiteY196" fmla="*/ 1522853 h 1964150"/>
                <a:gd name="connsiteX197" fmla="*/ 2810786 w 4806563"/>
                <a:gd name="connsiteY197" fmla="*/ 1542731 h 1964150"/>
                <a:gd name="connsiteX198" fmla="*/ 2798859 w 4806563"/>
                <a:gd name="connsiteY198" fmla="*/ 1550682 h 1964150"/>
                <a:gd name="connsiteX199" fmla="*/ 2786932 w 4806563"/>
                <a:gd name="connsiteY199" fmla="*/ 1554658 h 1964150"/>
                <a:gd name="connsiteX200" fmla="*/ 2778981 w 4806563"/>
                <a:gd name="connsiteY200" fmla="*/ 1566585 h 1964150"/>
                <a:gd name="connsiteX201" fmla="*/ 2759103 w 4806563"/>
                <a:gd name="connsiteY201" fmla="*/ 1582488 h 1964150"/>
                <a:gd name="connsiteX202" fmla="*/ 2747176 w 4806563"/>
                <a:gd name="connsiteY202" fmla="*/ 1590439 h 1964150"/>
                <a:gd name="connsiteX203" fmla="*/ 2731273 w 4806563"/>
                <a:gd name="connsiteY203" fmla="*/ 1610317 h 1964150"/>
                <a:gd name="connsiteX204" fmla="*/ 2727297 w 4806563"/>
                <a:gd name="connsiteY204" fmla="*/ 1622244 h 1964150"/>
                <a:gd name="connsiteX205" fmla="*/ 2699468 w 4806563"/>
                <a:gd name="connsiteY205" fmla="*/ 1626220 h 1964150"/>
                <a:gd name="connsiteX206" fmla="*/ 2683565 w 4806563"/>
                <a:gd name="connsiteY206" fmla="*/ 1630195 h 1964150"/>
                <a:gd name="connsiteX207" fmla="*/ 2651760 w 4806563"/>
                <a:gd name="connsiteY207" fmla="*/ 1634171 h 1964150"/>
                <a:gd name="connsiteX208" fmla="*/ 2639833 w 4806563"/>
                <a:gd name="connsiteY208" fmla="*/ 1642122 h 1964150"/>
                <a:gd name="connsiteX209" fmla="*/ 2623930 w 4806563"/>
                <a:gd name="connsiteY209" fmla="*/ 1650074 h 1964150"/>
                <a:gd name="connsiteX210" fmla="*/ 2588150 w 4806563"/>
                <a:gd name="connsiteY210" fmla="*/ 1669952 h 1964150"/>
                <a:gd name="connsiteX211" fmla="*/ 2564296 w 4806563"/>
                <a:gd name="connsiteY211" fmla="*/ 1701757 h 1964150"/>
                <a:gd name="connsiteX212" fmla="*/ 2544417 w 4806563"/>
                <a:gd name="connsiteY212" fmla="*/ 1713684 h 1964150"/>
                <a:gd name="connsiteX213" fmla="*/ 2552369 w 4806563"/>
                <a:gd name="connsiteY213" fmla="*/ 1737538 h 1964150"/>
                <a:gd name="connsiteX214" fmla="*/ 2548393 w 4806563"/>
                <a:gd name="connsiteY214" fmla="*/ 1769343 h 1964150"/>
                <a:gd name="connsiteX215" fmla="*/ 2544417 w 4806563"/>
                <a:gd name="connsiteY215" fmla="*/ 1781270 h 1964150"/>
                <a:gd name="connsiteX216" fmla="*/ 2532490 w 4806563"/>
                <a:gd name="connsiteY216" fmla="*/ 1825002 h 1964150"/>
                <a:gd name="connsiteX217" fmla="*/ 2528515 w 4806563"/>
                <a:gd name="connsiteY217" fmla="*/ 1848856 h 1964150"/>
                <a:gd name="connsiteX218" fmla="*/ 2532490 w 4806563"/>
                <a:gd name="connsiteY218" fmla="*/ 1860783 h 1964150"/>
                <a:gd name="connsiteX219" fmla="*/ 2536466 w 4806563"/>
                <a:gd name="connsiteY219" fmla="*/ 1916442 h 1964150"/>
                <a:gd name="connsiteX220" fmla="*/ 2544417 w 4806563"/>
                <a:gd name="connsiteY220" fmla="*/ 1928369 h 1964150"/>
                <a:gd name="connsiteX221" fmla="*/ 2552369 w 4806563"/>
                <a:gd name="connsiteY221" fmla="*/ 1960175 h 1964150"/>
                <a:gd name="connsiteX222" fmla="*/ 2508636 w 4806563"/>
                <a:gd name="connsiteY222" fmla="*/ 1956199 h 1964150"/>
                <a:gd name="connsiteX223" fmla="*/ 2452977 w 4806563"/>
                <a:gd name="connsiteY223" fmla="*/ 1944272 h 1964150"/>
                <a:gd name="connsiteX224" fmla="*/ 2433099 w 4806563"/>
                <a:gd name="connsiteY224" fmla="*/ 1940296 h 1964150"/>
                <a:gd name="connsiteX225" fmla="*/ 2405270 w 4806563"/>
                <a:gd name="connsiteY225" fmla="*/ 1932345 h 1964150"/>
                <a:gd name="connsiteX226" fmla="*/ 2381416 w 4806563"/>
                <a:gd name="connsiteY226" fmla="*/ 1916442 h 1964150"/>
                <a:gd name="connsiteX227" fmla="*/ 2357562 w 4806563"/>
                <a:gd name="connsiteY227" fmla="*/ 1912467 h 1964150"/>
                <a:gd name="connsiteX228" fmla="*/ 2345635 w 4806563"/>
                <a:gd name="connsiteY228" fmla="*/ 1908491 h 1964150"/>
                <a:gd name="connsiteX229" fmla="*/ 2341659 w 4806563"/>
                <a:gd name="connsiteY229" fmla="*/ 1896564 h 1964150"/>
                <a:gd name="connsiteX230" fmla="*/ 2333708 w 4806563"/>
                <a:gd name="connsiteY230" fmla="*/ 1884637 h 1964150"/>
                <a:gd name="connsiteX231" fmla="*/ 2325756 w 4806563"/>
                <a:gd name="connsiteY231" fmla="*/ 1844881 h 1964150"/>
                <a:gd name="connsiteX232" fmla="*/ 2313830 w 4806563"/>
                <a:gd name="connsiteY232" fmla="*/ 1785246 h 1964150"/>
                <a:gd name="connsiteX233" fmla="*/ 2301903 w 4806563"/>
                <a:gd name="connsiteY233" fmla="*/ 1761392 h 1964150"/>
                <a:gd name="connsiteX234" fmla="*/ 2266122 w 4806563"/>
                <a:gd name="connsiteY234" fmla="*/ 1745489 h 1964150"/>
                <a:gd name="connsiteX235" fmla="*/ 2250219 w 4806563"/>
                <a:gd name="connsiteY235" fmla="*/ 1713684 h 1964150"/>
                <a:gd name="connsiteX236" fmla="*/ 2242268 w 4806563"/>
                <a:gd name="connsiteY236" fmla="*/ 1681879 h 1964150"/>
                <a:gd name="connsiteX237" fmla="*/ 2226365 w 4806563"/>
                <a:gd name="connsiteY237" fmla="*/ 1665976 h 1964150"/>
                <a:gd name="connsiteX238" fmla="*/ 2218414 w 4806563"/>
                <a:gd name="connsiteY238" fmla="*/ 1638147 h 1964150"/>
                <a:gd name="connsiteX239" fmla="*/ 2214438 w 4806563"/>
                <a:gd name="connsiteY239" fmla="*/ 1626220 h 1964150"/>
                <a:gd name="connsiteX240" fmla="*/ 2202511 w 4806563"/>
                <a:gd name="connsiteY240" fmla="*/ 1590439 h 1964150"/>
                <a:gd name="connsiteX241" fmla="*/ 2198536 w 4806563"/>
                <a:gd name="connsiteY241" fmla="*/ 1574536 h 1964150"/>
                <a:gd name="connsiteX242" fmla="*/ 2190584 w 4806563"/>
                <a:gd name="connsiteY242" fmla="*/ 1562609 h 1964150"/>
                <a:gd name="connsiteX243" fmla="*/ 2186609 w 4806563"/>
                <a:gd name="connsiteY243" fmla="*/ 1550682 h 1964150"/>
                <a:gd name="connsiteX244" fmla="*/ 2178657 w 4806563"/>
                <a:gd name="connsiteY244" fmla="*/ 1542731 h 1964150"/>
                <a:gd name="connsiteX245" fmla="*/ 2166730 w 4806563"/>
                <a:gd name="connsiteY245" fmla="*/ 1502975 h 1964150"/>
                <a:gd name="connsiteX246" fmla="*/ 2154803 w 4806563"/>
                <a:gd name="connsiteY246" fmla="*/ 1498999 h 1964150"/>
                <a:gd name="connsiteX247" fmla="*/ 2146852 w 4806563"/>
                <a:gd name="connsiteY247" fmla="*/ 1487072 h 1964150"/>
                <a:gd name="connsiteX248" fmla="*/ 2119023 w 4806563"/>
                <a:gd name="connsiteY248" fmla="*/ 1455267 h 1964150"/>
                <a:gd name="connsiteX249" fmla="*/ 2095169 w 4806563"/>
                <a:gd name="connsiteY249" fmla="*/ 1447315 h 1964150"/>
                <a:gd name="connsiteX250" fmla="*/ 2035534 w 4806563"/>
                <a:gd name="connsiteY250" fmla="*/ 1443340 h 1964150"/>
                <a:gd name="connsiteX251" fmla="*/ 2023607 w 4806563"/>
                <a:gd name="connsiteY251" fmla="*/ 1439364 h 1964150"/>
                <a:gd name="connsiteX252" fmla="*/ 2011680 w 4806563"/>
                <a:gd name="connsiteY252" fmla="*/ 1435388 h 1964150"/>
                <a:gd name="connsiteX253" fmla="*/ 1963972 w 4806563"/>
                <a:gd name="connsiteY253" fmla="*/ 1423462 h 1964150"/>
                <a:gd name="connsiteX254" fmla="*/ 1940118 w 4806563"/>
                <a:gd name="connsiteY254" fmla="*/ 1439364 h 1964150"/>
                <a:gd name="connsiteX255" fmla="*/ 1924216 w 4806563"/>
                <a:gd name="connsiteY255" fmla="*/ 1475145 h 1964150"/>
                <a:gd name="connsiteX256" fmla="*/ 1912289 w 4806563"/>
                <a:gd name="connsiteY256" fmla="*/ 1479121 h 1964150"/>
                <a:gd name="connsiteX257" fmla="*/ 1908313 w 4806563"/>
                <a:gd name="connsiteY257" fmla="*/ 1491048 h 1964150"/>
                <a:gd name="connsiteX258" fmla="*/ 1896386 w 4806563"/>
                <a:gd name="connsiteY258" fmla="*/ 1522853 h 1964150"/>
                <a:gd name="connsiteX259" fmla="*/ 1876508 w 4806563"/>
                <a:gd name="connsiteY259" fmla="*/ 1526828 h 1964150"/>
                <a:gd name="connsiteX260" fmla="*/ 1852654 w 4806563"/>
                <a:gd name="connsiteY260" fmla="*/ 1518877 h 1964150"/>
                <a:gd name="connsiteX261" fmla="*/ 1832776 w 4806563"/>
                <a:gd name="connsiteY261" fmla="*/ 1514902 h 1964150"/>
                <a:gd name="connsiteX262" fmla="*/ 1808922 w 4806563"/>
                <a:gd name="connsiteY262" fmla="*/ 1502975 h 1964150"/>
                <a:gd name="connsiteX263" fmla="*/ 1796995 w 4806563"/>
                <a:gd name="connsiteY263" fmla="*/ 1498999 h 1964150"/>
                <a:gd name="connsiteX264" fmla="*/ 1785068 w 4806563"/>
                <a:gd name="connsiteY264" fmla="*/ 1491048 h 1964150"/>
                <a:gd name="connsiteX265" fmla="*/ 1773141 w 4806563"/>
                <a:gd name="connsiteY265" fmla="*/ 1487072 h 1964150"/>
                <a:gd name="connsiteX266" fmla="*/ 1761214 w 4806563"/>
                <a:gd name="connsiteY266" fmla="*/ 1475145 h 1964150"/>
                <a:gd name="connsiteX267" fmla="*/ 1741336 w 4806563"/>
                <a:gd name="connsiteY267" fmla="*/ 1455267 h 1964150"/>
                <a:gd name="connsiteX268" fmla="*/ 1733384 w 4806563"/>
                <a:gd name="connsiteY268" fmla="*/ 1431413 h 1964150"/>
                <a:gd name="connsiteX269" fmla="*/ 1725433 w 4806563"/>
                <a:gd name="connsiteY269" fmla="*/ 1419486 h 1964150"/>
                <a:gd name="connsiteX270" fmla="*/ 1721457 w 4806563"/>
                <a:gd name="connsiteY270" fmla="*/ 1375754 h 1964150"/>
                <a:gd name="connsiteX271" fmla="*/ 1717482 w 4806563"/>
                <a:gd name="connsiteY271" fmla="*/ 1363827 h 1964150"/>
                <a:gd name="connsiteX272" fmla="*/ 1709530 w 4806563"/>
                <a:gd name="connsiteY272" fmla="*/ 1339973 h 1964150"/>
                <a:gd name="connsiteX273" fmla="*/ 1693628 w 4806563"/>
                <a:gd name="connsiteY273" fmla="*/ 1316119 h 1964150"/>
                <a:gd name="connsiteX274" fmla="*/ 1689652 w 4806563"/>
                <a:gd name="connsiteY274" fmla="*/ 1304192 h 1964150"/>
                <a:gd name="connsiteX275" fmla="*/ 1677725 w 4806563"/>
                <a:gd name="connsiteY275" fmla="*/ 1296241 h 1964150"/>
                <a:gd name="connsiteX276" fmla="*/ 1669774 w 4806563"/>
                <a:gd name="connsiteY276" fmla="*/ 1288289 h 1964150"/>
                <a:gd name="connsiteX277" fmla="*/ 1657847 w 4806563"/>
                <a:gd name="connsiteY277" fmla="*/ 1284314 h 1964150"/>
                <a:gd name="connsiteX278" fmla="*/ 1645920 w 4806563"/>
                <a:gd name="connsiteY278" fmla="*/ 1264435 h 1964150"/>
                <a:gd name="connsiteX279" fmla="*/ 1622066 w 4806563"/>
                <a:gd name="connsiteY279" fmla="*/ 1248533 h 1964150"/>
                <a:gd name="connsiteX280" fmla="*/ 1614115 w 4806563"/>
                <a:gd name="connsiteY280" fmla="*/ 1236606 h 1964150"/>
                <a:gd name="connsiteX281" fmla="*/ 1598212 w 4806563"/>
                <a:gd name="connsiteY281" fmla="*/ 1204801 h 1964150"/>
                <a:gd name="connsiteX282" fmla="*/ 1578334 w 4806563"/>
                <a:gd name="connsiteY282" fmla="*/ 1184922 h 1964150"/>
                <a:gd name="connsiteX283" fmla="*/ 1566407 w 4806563"/>
                <a:gd name="connsiteY283" fmla="*/ 1180947 h 1964150"/>
                <a:gd name="connsiteX284" fmla="*/ 1554480 w 4806563"/>
                <a:gd name="connsiteY284" fmla="*/ 1161068 h 1964150"/>
                <a:gd name="connsiteX285" fmla="*/ 1538577 w 4806563"/>
                <a:gd name="connsiteY285" fmla="*/ 1129263 h 1964150"/>
                <a:gd name="connsiteX286" fmla="*/ 1339795 w 4806563"/>
                <a:gd name="connsiteY286" fmla="*/ 1113361 h 1964150"/>
                <a:gd name="connsiteX287" fmla="*/ 1339795 w 4806563"/>
                <a:gd name="connsiteY287" fmla="*/ 1176971 h 1964150"/>
                <a:gd name="connsiteX288" fmla="*/ 1037645 w 4806563"/>
                <a:gd name="connsiteY288" fmla="*/ 1141190 h 1964150"/>
                <a:gd name="connsiteX289" fmla="*/ 644056 w 4806563"/>
                <a:gd name="connsiteY289" fmla="*/ 902651 h 1964150"/>
                <a:gd name="connsiteX290" fmla="*/ 659958 w 4806563"/>
                <a:gd name="connsiteY290" fmla="*/ 882773 h 1964150"/>
                <a:gd name="connsiteX291" fmla="*/ 397565 w 4806563"/>
                <a:gd name="connsiteY291" fmla="*/ 846992 h 1964150"/>
                <a:gd name="connsiteX292" fmla="*/ 401541 w 4806563"/>
                <a:gd name="connsiteY292" fmla="*/ 835065 h 1964150"/>
                <a:gd name="connsiteX293" fmla="*/ 405516 w 4806563"/>
                <a:gd name="connsiteY293" fmla="*/ 815187 h 1964150"/>
                <a:gd name="connsiteX294" fmla="*/ 401541 w 4806563"/>
                <a:gd name="connsiteY294" fmla="*/ 799284 h 1964150"/>
                <a:gd name="connsiteX295" fmla="*/ 397565 w 4806563"/>
                <a:gd name="connsiteY295" fmla="*/ 767479 h 1964150"/>
                <a:gd name="connsiteX296" fmla="*/ 389614 w 4806563"/>
                <a:gd name="connsiteY296" fmla="*/ 743625 h 1964150"/>
                <a:gd name="connsiteX297" fmla="*/ 381663 w 4806563"/>
                <a:gd name="connsiteY297" fmla="*/ 731698 h 1964150"/>
                <a:gd name="connsiteX298" fmla="*/ 353833 w 4806563"/>
                <a:gd name="connsiteY298" fmla="*/ 699893 h 1964150"/>
                <a:gd name="connsiteX299" fmla="*/ 341906 w 4806563"/>
                <a:gd name="connsiteY299" fmla="*/ 695917 h 1964150"/>
                <a:gd name="connsiteX300" fmla="*/ 329979 w 4806563"/>
                <a:gd name="connsiteY300" fmla="*/ 703868 h 1964150"/>
                <a:gd name="connsiteX301" fmla="*/ 294198 w 4806563"/>
                <a:gd name="connsiteY301" fmla="*/ 699893 h 1964150"/>
                <a:gd name="connsiteX302" fmla="*/ 302150 w 4806563"/>
                <a:gd name="connsiteY302" fmla="*/ 691942 h 1964150"/>
                <a:gd name="connsiteX303" fmla="*/ 290223 w 4806563"/>
                <a:gd name="connsiteY303" fmla="*/ 668088 h 1964150"/>
                <a:gd name="connsiteX304" fmla="*/ 250466 w 4806563"/>
                <a:gd name="connsiteY304" fmla="*/ 656161 h 1964150"/>
                <a:gd name="connsiteX305" fmla="*/ 234563 w 4806563"/>
                <a:gd name="connsiteY305" fmla="*/ 640258 h 1964150"/>
                <a:gd name="connsiteX306" fmla="*/ 222636 w 4806563"/>
                <a:gd name="connsiteY306" fmla="*/ 616404 h 1964150"/>
                <a:gd name="connsiteX307" fmla="*/ 202758 w 4806563"/>
                <a:gd name="connsiteY307" fmla="*/ 584599 h 1964150"/>
                <a:gd name="connsiteX308" fmla="*/ 174929 w 4806563"/>
                <a:gd name="connsiteY308" fmla="*/ 576648 h 1964150"/>
                <a:gd name="connsiteX309" fmla="*/ 143123 w 4806563"/>
                <a:gd name="connsiteY309" fmla="*/ 568696 h 1964150"/>
                <a:gd name="connsiteX310" fmla="*/ 119270 w 4806563"/>
                <a:gd name="connsiteY310" fmla="*/ 560745 h 1964150"/>
                <a:gd name="connsiteX311" fmla="*/ 107343 w 4806563"/>
                <a:gd name="connsiteY311" fmla="*/ 552794 h 1964150"/>
                <a:gd name="connsiteX312" fmla="*/ 95416 w 4806563"/>
                <a:gd name="connsiteY312" fmla="*/ 548818 h 1964150"/>
                <a:gd name="connsiteX313" fmla="*/ 91440 w 4806563"/>
                <a:gd name="connsiteY313" fmla="*/ 513037 h 1964150"/>
                <a:gd name="connsiteX314" fmla="*/ 95416 w 4806563"/>
                <a:gd name="connsiteY314" fmla="*/ 501110 h 1964150"/>
                <a:gd name="connsiteX315" fmla="*/ 99391 w 4806563"/>
                <a:gd name="connsiteY315" fmla="*/ 481232 h 1964150"/>
                <a:gd name="connsiteX316" fmla="*/ 103367 w 4806563"/>
                <a:gd name="connsiteY316" fmla="*/ 465329 h 1964150"/>
                <a:gd name="connsiteX317" fmla="*/ 95416 w 4806563"/>
                <a:gd name="connsiteY317" fmla="*/ 441475 h 1964150"/>
                <a:gd name="connsiteX318" fmla="*/ 79513 w 4806563"/>
                <a:gd name="connsiteY318" fmla="*/ 409670 h 1964150"/>
                <a:gd name="connsiteX319" fmla="*/ 67586 w 4806563"/>
                <a:gd name="connsiteY319" fmla="*/ 401719 h 1964150"/>
                <a:gd name="connsiteX320" fmla="*/ 59635 w 4806563"/>
                <a:gd name="connsiteY320" fmla="*/ 373889 h 1964150"/>
                <a:gd name="connsiteX321" fmla="*/ 51683 w 4806563"/>
                <a:gd name="connsiteY321" fmla="*/ 365938 h 1964150"/>
                <a:gd name="connsiteX322" fmla="*/ 43732 w 4806563"/>
                <a:gd name="connsiteY322" fmla="*/ 322206 h 1964150"/>
                <a:gd name="connsiteX323" fmla="*/ 39756 w 4806563"/>
                <a:gd name="connsiteY323" fmla="*/ 294376 h 1964150"/>
                <a:gd name="connsiteX324" fmla="*/ 27830 w 4806563"/>
                <a:gd name="connsiteY324" fmla="*/ 286425 h 1964150"/>
                <a:gd name="connsiteX325" fmla="*/ 23854 w 4806563"/>
                <a:gd name="connsiteY325" fmla="*/ 274498 h 1964150"/>
                <a:gd name="connsiteX326" fmla="*/ 19878 w 4806563"/>
                <a:gd name="connsiteY326" fmla="*/ 250644 h 1964150"/>
                <a:gd name="connsiteX327" fmla="*/ 23854 w 4806563"/>
                <a:gd name="connsiteY327" fmla="*/ 238717 h 1964150"/>
                <a:gd name="connsiteX328" fmla="*/ 27830 w 4806563"/>
                <a:gd name="connsiteY328" fmla="*/ 222815 h 1964150"/>
                <a:gd name="connsiteX329" fmla="*/ 39756 w 4806563"/>
                <a:gd name="connsiteY329" fmla="*/ 198961 h 1964150"/>
                <a:gd name="connsiteX330" fmla="*/ 31805 w 4806563"/>
                <a:gd name="connsiteY330" fmla="*/ 187034 h 1964150"/>
                <a:gd name="connsiteX331" fmla="*/ 19878 w 4806563"/>
                <a:gd name="connsiteY331" fmla="*/ 179082 h 1964150"/>
                <a:gd name="connsiteX332" fmla="*/ 11927 w 4806563"/>
                <a:gd name="connsiteY332" fmla="*/ 155228 h 1964150"/>
                <a:gd name="connsiteX333" fmla="*/ 0 w 4806563"/>
                <a:gd name="connsiteY333" fmla="*/ 123423 h 1964150"/>
                <a:gd name="connsiteX334" fmla="*/ 11927 w 4806563"/>
                <a:gd name="connsiteY334" fmla="*/ 107521 h 1964150"/>
                <a:gd name="connsiteX335" fmla="*/ 35781 w 4806563"/>
                <a:gd name="connsiteY335" fmla="*/ 83667 h 1964150"/>
                <a:gd name="connsiteX336" fmla="*/ 47708 w 4806563"/>
                <a:gd name="connsiteY336" fmla="*/ 79691 h 1964150"/>
                <a:gd name="connsiteX337" fmla="*/ 87464 w 4806563"/>
                <a:gd name="connsiteY337" fmla="*/ 55837 h 1964150"/>
                <a:gd name="connsiteX0" fmla="*/ 47708 w 4806563"/>
                <a:gd name="connsiteY0" fmla="*/ 74487 h 1958946"/>
                <a:gd name="connsiteX1" fmla="*/ 518800 w 4806563"/>
                <a:gd name="connsiteY1" fmla="*/ 19707 h 1958946"/>
                <a:gd name="connsiteX2" fmla="*/ 1625774 w 4806563"/>
                <a:gd name="connsiteY2" fmla="*/ 453719 h 1958946"/>
                <a:gd name="connsiteX3" fmla="*/ 2124537 w 4806563"/>
                <a:gd name="connsiteY3" fmla="*/ 418597 h 1958946"/>
                <a:gd name="connsiteX4" fmla="*/ 2361112 w 4806563"/>
                <a:gd name="connsiteY4" fmla="*/ 827904 h 1958946"/>
                <a:gd name="connsiteX5" fmla="*/ 3420274 w 4806563"/>
                <a:gd name="connsiteY5" fmla="*/ 711987 h 1958946"/>
                <a:gd name="connsiteX6" fmla="*/ 4047214 w 4806563"/>
                <a:gd name="connsiteY6" fmla="*/ 631078 h 1958946"/>
                <a:gd name="connsiteX7" fmla="*/ 4806563 w 4806563"/>
                <a:gd name="connsiteY7" fmla="*/ 579395 h 1958946"/>
                <a:gd name="connsiteX8" fmla="*/ 4802588 w 4806563"/>
                <a:gd name="connsiteY8" fmla="*/ 591322 h 1958946"/>
                <a:gd name="connsiteX9" fmla="*/ 4794636 w 4806563"/>
                <a:gd name="connsiteY9" fmla="*/ 599273 h 1958946"/>
                <a:gd name="connsiteX10" fmla="*/ 4770783 w 4806563"/>
                <a:gd name="connsiteY10" fmla="*/ 607224 h 1958946"/>
                <a:gd name="connsiteX11" fmla="*/ 4762831 w 4806563"/>
                <a:gd name="connsiteY11" fmla="*/ 615176 h 1958946"/>
                <a:gd name="connsiteX12" fmla="*/ 4742953 w 4806563"/>
                <a:gd name="connsiteY12" fmla="*/ 627103 h 1958946"/>
                <a:gd name="connsiteX13" fmla="*/ 4731026 w 4806563"/>
                <a:gd name="connsiteY13" fmla="*/ 631078 h 1958946"/>
                <a:gd name="connsiteX14" fmla="*/ 4723075 w 4806563"/>
                <a:gd name="connsiteY14" fmla="*/ 643005 h 1958946"/>
                <a:gd name="connsiteX15" fmla="*/ 4711148 w 4806563"/>
                <a:gd name="connsiteY15" fmla="*/ 654932 h 1958946"/>
                <a:gd name="connsiteX16" fmla="*/ 4691270 w 4806563"/>
                <a:gd name="connsiteY16" fmla="*/ 674811 h 1958946"/>
                <a:gd name="connsiteX17" fmla="*/ 4683318 w 4806563"/>
                <a:gd name="connsiteY17" fmla="*/ 698664 h 1958946"/>
                <a:gd name="connsiteX18" fmla="*/ 4667416 w 4806563"/>
                <a:gd name="connsiteY18" fmla="*/ 718543 h 1958946"/>
                <a:gd name="connsiteX19" fmla="*/ 4663440 w 4806563"/>
                <a:gd name="connsiteY19" fmla="*/ 730470 h 1958946"/>
                <a:gd name="connsiteX20" fmla="*/ 4611756 w 4806563"/>
                <a:gd name="connsiteY20" fmla="*/ 738421 h 1958946"/>
                <a:gd name="connsiteX21" fmla="*/ 4583927 w 4806563"/>
                <a:gd name="connsiteY21" fmla="*/ 750348 h 1958946"/>
                <a:gd name="connsiteX22" fmla="*/ 4575976 w 4806563"/>
                <a:gd name="connsiteY22" fmla="*/ 762275 h 1958946"/>
                <a:gd name="connsiteX23" fmla="*/ 4564049 w 4806563"/>
                <a:gd name="connsiteY23" fmla="*/ 802031 h 1958946"/>
                <a:gd name="connsiteX24" fmla="*/ 4552122 w 4806563"/>
                <a:gd name="connsiteY24" fmla="*/ 829861 h 1958946"/>
                <a:gd name="connsiteX25" fmla="*/ 4544170 w 4806563"/>
                <a:gd name="connsiteY25" fmla="*/ 837812 h 1958946"/>
                <a:gd name="connsiteX26" fmla="*/ 4528268 w 4806563"/>
                <a:gd name="connsiteY26" fmla="*/ 861666 h 1958946"/>
                <a:gd name="connsiteX27" fmla="*/ 4516341 w 4806563"/>
                <a:gd name="connsiteY27" fmla="*/ 865642 h 1958946"/>
                <a:gd name="connsiteX28" fmla="*/ 4508390 w 4806563"/>
                <a:gd name="connsiteY28" fmla="*/ 877569 h 1958946"/>
                <a:gd name="connsiteX29" fmla="*/ 4488511 w 4806563"/>
                <a:gd name="connsiteY29" fmla="*/ 893471 h 1958946"/>
                <a:gd name="connsiteX30" fmla="*/ 4480560 w 4806563"/>
                <a:gd name="connsiteY30" fmla="*/ 905398 h 1958946"/>
                <a:gd name="connsiteX31" fmla="*/ 4460682 w 4806563"/>
                <a:gd name="connsiteY31" fmla="*/ 921301 h 1958946"/>
                <a:gd name="connsiteX32" fmla="*/ 4436828 w 4806563"/>
                <a:gd name="connsiteY32" fmla="*/ 953106 h 1958946"/>
                <a:gd name="connsiteX33" fmla="*/ 4412974 w 4806563"/>
                <a:gd name="connsiteY33" fmla="*/ 961058 h 1958946"/>
                <a:gd name="connsiteX34" fmla="*/ 4401047 w 4806563"/>
                <a:gd name="connsiteY34" fmla="*/ 984911 h 1958946"/>
                <a:gd name="connsiteX35" fmla="*/ 4393096 w 4806563"/>
                <a:gd name="connsiteY35" fmla="*/ 996838 h 1958946"/>
                <a:gd name="connsiteX36" fmla="*/ 4385144 w 4806563"/>
                <a:gd name="connsiteY36" fmla="*/ 1004790 h 1958946"/>
                <a:gd name="connsiteX37" fmla="*/ 4381169 w 4806563"/>
                <a:gd name="connsiteY37" fmla="*/ 1016717 h 1958946"/>
                <a:gd name="connsiteX38" fmla="*/ 4373217 w 4806563"/>
                <a:gd name="connsiteY38" fmla="*/ 1028644 h 1958946"/>
                <a:gd name="connsiteX39" fmla="*/ 4369242 w 4806563"/>
                <a:gd name="connsiteY39" fmla="*/ 1040571 h 1958946"/>
                <a:gd name="connsiteX40" fmla="*/ 4361290 w 4806563"/>
                <a:gd name="connsiteY40" fmla="*/ 1064424 h 1958946"/>
                <a:gd name="connsiteX41" fmla="*/ 4349363 w 4806563"/>
                <a:gd name="connsiteY41" fmla="*/ 1167791 h 1958946"/>
                <a:gd name="connsiteX42" fmla="*/ 4357315 w 4806563"/>
                <a:gd name="connsiteY42" fmla="*/ 1223451 h 1958946"/>
                <a:gd name="connsiteX43" fmla="*/ 4361290 w 4806563"/>
                <a:gd name="connsiteY43" fmla="*/ 1243329 h 1958946"/>
                <a:gd name="connsiteX44" fmla="*/ 4373217 w 4806563"/>
                <a:gd name="connsiteY44" fmla="*/ 1271158 h 1958946"/>
                <a:gd name="connsiteX45" fmla="*/ 4377193 w 4806563"/>
                <a:gd name="connsiteY45" fmla="*/ 1283085 h 1958946"/>
                <a:gd name="connsiteX46" fmla="*/ 4389120 w 4806563"/>
                <a:gd name="connsiteY46" fmla="*/ 1318866 h 1958946"/>
                <a:gd name="connsiteX47" fmla="*/ 4401047 w 4806563"/>
                <a:gd name="connsiteY47" fmla="*/ 1338744 h 1958946"/>
                <a:gd name="connsiteX48" fmla="*/ 4412974 w 4806563"/>
                <a:gd name="connsiteY48" fmla="*/ 1362598 h 1958946"/>
                <a:gd name="connsiteX49" fmla="*/ 4428876 w 4806563"/>
                <a:gd name="connsiteY49" fmla="*/ 1386452 h 1958946"/>
                <a:gd name="connsiteX50" fmla="*/ 4432852 w 4806563"/>
                <a:gd name="connsiteY50" fmla="*/ 1398379 h 1958946"/>
                <a:gd name="connsiteX51" fmla="*/ 4456706 w 4806563"/>
                <a:gd name="connsiteY51" fmla="*/ 1422233 h 1958946"/>
                <a:gd name="connsiteX52" fmla="*/ 4464657 w 4806563"/>
                <a:gd name="connsiteY52" fmla="*/ 1434160 h 1958946"/>
                <a:gd name="connsiteX53" fmla="*/ 4484536 w 4806563"/>
                <a:gd name="connsiteY53" fmla="*/ 1454038 h 1958946"/>
                <a:gd name="connsiteX54" fmla="*/ 4492487 w 4806563"/>
                <a:gd name="connsiteY54" fmla="*/ 1465965 h 1958946"/>
                <a:gd name="connsiteX55" fmla="*/ 4512365 w 4806563"/>
                <a:gd name="connsiteY55" fmla="*/ 1481868 h 1958946"/>
                <a:gd name="connsiteX56" fmla="*/ 4508390 w 4806563"/>
                <a:gd name="connsiteY56" fmla="*/ 1493795 h 1958946"/>
                <a:gd name="connsiteX57" fmla="*/ 4512365 w 4806563"/>
                <a:gd name="connsiteY57" fmla="*/ 1537527 h 1958946"/>
                <a:gd name="connsiteX58" fmla="*/ 4532243 w 4806563"/>
                <a:gd name="connsiteY58" fmla="*/ 1553430 h 1958946"/>
                <a:gd name="connsiteX59" fmla="*/ 4544170 w 4806563"/>
                <a:gd name="connsiteY59" fmla="*/ 1561381 h 1958946"/>
                <a:gd name="connsiteX60" fmla="*/ 4548146 w 4806563"/>
                <a:gd name="connsiteY60" fmla="*/ 1573308 h 1958946"/>
                <a:gd name="connsiteX61" fmla="*/ 4560073 w 4806563"/>
                <a:gd name="connsiteY61" fmla="*/ 1581259 h 1958946"/>
                <a:gd name="connsiteX62" fmla="*/ 4583927 w 4806563"/>
                <a:gd name="connsiteY62" fmla="*/ 1609089 h 1958946"/>
                <a:gd name="connsiteX63" fmla="*/ 4591878 w 4806563"/>
                <a:gd name="connsiteY63" fmla="*/ 1636918 h 1958946"/>
                <a:gd name="connsiteX64" fmla="*/ 4611756 w 4806563"/>
                <a:gd name="connsiteY64" fmla="*/ 1656797 h 1958946"/>
                <a:gd name="connsiteX65" fmla="*/ 4615732 w 4806563"/>
                <a:gd name="connsiteY65" fmla="*/ 1716431 h 1958946"/>
                <a:gd name="connsiteX66" fmla="*/ 4611756 w 4806563"/>
                <a:gd name="connsiteY66" fmla="*/ 1784018 h 1958946"/>
                <a:gd name="connsiteX67" fmla="*/ 4611756 w 4806563"/>
                <a:gd name="connsiteY67" fmla="*/ 1831725 h 1958946"/>
                <a:gd name="connsiteX68" fmla="*/ 4599830 w 4806563"/>
                <a:gd name="connsiteY68" fmla="*/ 1883409 h 1958946"/>
                <a:gd name="connsiteX69" fmla="*/ 4595854 w 4806563"/>
                <a:gd name="connsiteY69" fmla="*/ 1907263 h 1958946"/>
                <a:gd name="connsiteX70" fmla="*/ 4583927 w 4806563"/>
                <a:gd name="connsiteY70" fmla="*/ 1911238 h 1958946"/>
                <a:gd name="connsiteX71" fmla="*/ 4564049 w 4806563"/>
                <a:gd name="connsiteY71" fmla="*/ 1927141 h 1958946"/>
                <a:gd name="connsiteX72" fmla="*/ 4536219 w 4806563"/>
                <a:gd name="connsiteY72" fmla="*/ 1931117 h 1958946"/>
                <a:gd name="connsiteX73" fmla="*/ 4524292 w 4806563"/>
                <a:gd name="connsiteY73" fmla="*/ 1927141 h 1958946"/>
                <a:gd name="connsiteX74" fmla="*/ 4520316 w 4806563"/>
                <a:gd name="connsiteY74" fmla="*/ 1915214 h 1958946"/>
                <a:gd name="connsiteX75" fmla="*/ 4504414 w 4806563"/>
                <a:gd name="connsiteY75" fmla="*/ 1891360 h 1958946"/>
                <a:gd name="connsiteX76" fmla="*/ 4496463 w 4806563"/>
                <a:gd name="connsiteY76" fmla="*/ 1863531 h 1958946"/>
                <a:gd name="connsiteX77" fmla="*/ 4488511 w 4806563"/>
                <a:gd name="connsiteY77" fmla="*/ 1855579 h 1958946"/>
                <a:gd name="connsiteX78" fmla="*/ 4476584 w 4806563"/>
                <a:gd name="connsiteY78" fmla="*/ 1851604 h 1958946"/>
                <a:gd name="connsiteX79" fmla="*/ 4452730 w 4806563"/>
                <a:gd name="connsiteY79" fmla="*/ 1843652 h 1958946"/>
                <a:gd name="connsiteX80" fmla="*/ 4428876 w 4806563"/>
                <a:gd name="connsiteY80" fmla="*/ 1839677 h 1958946"/>
                <a:gd name="connsiteX81" fmla="*/ 4420925 w 4806563"/>
                <a:gd name="connsiteY81" fmla="*/ 1815823 h 1958946"/>
                <a:gd name="connsiteX82" fmla="*/ 4412974 w 4806563"/>
                <a:gd name="connsiteY82" fmla="*/ 1780042 h 1958946"/>
                <a:gd name="connsiteX83" fmla="*/ 4389120 w 4806563"/>
                <a:gd name="connsiteY83" fmla="*/ 1776066 h 1958946"/>
                <a:gd name="connsiteX84" fmla="*/ 4377193 w 4806563"/>
                <a:gd name="connsiteY84" fmla="*/ 1772091 h 1958946"/>
                <a:gd name="connsiteX85" fmla="*/ 4369242 w 4806563"/>
                <a:gd name="connsiteY85" fmla="*/ 1764139 h 1958946"/>
                <a:gd name="connsiteX86" fmla="*/ 4357315 w 4806563"/>
                <a:gd name="connsiteY86" fmla="*/ 1756188 h 1958946"/>
                <a:gd name="connsiteX87" fmla="*/ 4353339 w 4806563"/>
                <a:gd name="connsiteY87" fmla="*/ 1744261 h 1958946"/>
                <a:gd name="connsiteX88" fmla="*/ 4341412 w 4806563"/>
                <a:gd name="connsiteY88" fmla="*/ 1736310 h 1958946"/>
                <a:gd name="connsiteX89" fmla="*/ 4325510 w 4806563"/>
                <a:gd name="connsiteY89" fmla="*/ 1712456 h 1958946"/>
                <a:gd name="connsiteX90" fmla="*/ 4317558 w 4806563"/>
                <a:gd name="connsiteY90" fmla="*/ 1704504 h 1958946"/>
                <a:gd name="connsiteX91" fmla="*/ 4309607 w 4806563"/>
                <a:gd name="connsiteY91" fmla="*/ 1680651 h 1958946"/>
                <a:gd name="connsiteX92" fmla="*/ 4301656 w 4806563"/>
                <a:gd name="connsiteY92" fmla="*/ 1668724 h 1958946"/>
                <a:gd name="connsiteX93" fmla="*/ 4293704 w 4806563"/>
                <a:gd name="connsiteY93" fmla="*/ 1660772 h 1958946"/>
                <a:gd name="connsiteX94" fmla="*/ 4297680 w 4806563"/>
                <a:gd name="connsiteY94" fmla="*/ 1648845 h 1958946"/>
                <a:gd name="connsiteX95" fmla="*/ 4309607 w 4806563"/>
                <a:gd name="connsiteY95" fmla="*/ 1640894 h 1958946"/>
                <a:gd name="connsiteX96" fmla="*/ 4321534 w 4806563"/>
                <a:gd name="connsiteY96" fmla="*/ 1617040 h 1958946"/>
                <a:gd name="connsiteX97" fmla="*/ 4317558 w 4806563"/>
                <a:gd name="connsiteY97" fmla="*/ 1605113 h 1958946"/>
                <a:gd name="connsiteX98" fmla="*/ 4297680 w 4806563"/>
                <a:gd name="connsiteY98" fmla="*/ 1609089 h 1958946"/>
                <a:gd name="connsiteX99" fmla="*/ 4285753 w 4806563"/>
                <a:gd name="connsiteY99" fmla="*/ 1613064 h 1958946"/>
                <a:gd name="connsiteX100" fmla="*/ 4281777 w 4806563"/>
                <a:gd name="connsiteY100" fmla="*/ 1628967 h 1958946"/>
                <a:gd name="connsiteX101" fmla="*/ 4277802 w 4806563"/>
                <a:gd name="connsiteY101" fmla="*/ 1577284 h 1958946"/>
                <a:gd name="connsiteX102" fmla="*/ 4277802 w 4806563"/>
                <a:gd name="connsiteY102" fmla="*/ 1517649 h 1958946"/>
                <a:gd name="connsiteX103" fmla="*/ 4269850 w 4806563"/>
                <a:gd name="connsiteY103" fmla="*/ 1509698 h 1958946"/>
                <a:gd name="connsiteX104" fmla="*/ 4265875 w 4806563"/>
                <a:gd name="connsiteY104" fmla="*/ 1461990 h 1958946"/>
                <a:gd name="connsiteX105" fmla="*/ 4261899 w 4806563"/>
                <a:gd name="connsiteY105" fmla="*/ 1450063 h 1958946"/>
                <a:gd name="connsiteX106" fmla="*/ 4253948 w 4806563"/>
                <a:gd name="connsiteY106" fmla="*/ 1442111 h 1958946"/>
                <a:gd name="connsiteX107" fmla="*/ 4234070 w 4806563"/>
                <a:gd name="connsiteY107" fmla="*/ 1438136 h 1958946"/>
                <a:gd name="connsiteX108" fmla="*/ 4222143 w 4806563"/>
                <a:gd name="connsiteY108" fmla="*/ 1430184 h 1958946"/>
                <a:gd name="connsiteX109" fmla="*/ 4182386 w 4806563"/>
                <a:gd name="connsiteY109" fmla="*/ 1398379 h 1958946"/>
                <a:gd name="connsiteX110" fmla="*/ 4162508 w 4806563"/>
                <a:gd name="connsiteY110" fmla="*/ 1378501 h 1958946"/>
                <a:gd name="connsiteX111" fmla="*/ 4138654 w 4806563"/>
                <a:gd name="connsiteY111" fmla="*/ 1370550 h 1958946"/>
                <a:gd name="connsiteX112" fmla="*/ 4118776 w 4806563"/>
                <a:gd name="connsiteY112" fmla="*/ 1350671 h 1958946"/>
                <a:gd name="connsiteX113" fmla="*/ 4106849 w 4806563"/>
                <a:gd name="connsiteY113" fmla="*/ 1342720 h 1958946"/>
                <a:gd name="connsiteX114" fmla="*/ 4086970 w 4806563"/>
                <a:gd name="connsiteY114" fmla="*/ 1330793 h 1958946"/>
                <a:gd name="connsiteX115" fmla="*/ 4063116 w 4806563"/>
                <a:gd name="connsiteY115" fmla="*/ 1338744 h 1958946"/>
                <a:gd name="connsiteX116" fmla="*/ 4047214 w 4806563"/>
                <a:gd name="connsiteY116" fmla="*/ 1362598 h 1958946"/>
                <a:gd name="connsiteX117" fmla="*/ 4039263 w 4806563"/>
                <a:gd name="connsiteY117" fmla="*/ 1370550 h 1958946"/>
                <a:gd name="connsiteX118" fmla="*/ 4031311 w 4806563"/>
                <a:gd name="connsiteY118" fmla="*/ 1394404 h 1958946"/>
                <a:gd name="connsiteX119" fmla="*/ 4019384 w 4806563"/>
                <a:gd name="connsiteY119" fmla="*/ 1398379 h 1958946"/>
                <a:gd name="connsiteX120" fmla="*/ 3991555 w 4806563"/>
                <a:gd name="connsiteY120" fmla="*/ 1402355 h 1958946"/>
                <a:gd name="connsiteX121" fmla="*/ 3967701 w 4806563"/>
                <a:gd name="connsiteY121" fmla="*/ 1390428 h 1958946"/>
                <a:gd name="connsiteX122" fmla="*/ 3963725 w 4806563"/>
                <a:gd name="connsiteY122" fmla="*/ 1378501 h 1958946"/>
                <a:gd name="connsiteX123" fmla="*/ 3939871 w 4806563"/>
                <a:gd name="connsiteY123" fmla="*/ 1370550 h 1958946"/>
                <a:gd name="connsiteX124" fmla="*/ 3927944 w 4806563"/>
                <a:gd name="connsiteY124" fmla="*/ 1362598 h 1958946"/>
                <a:gd name="connsiteX125" fmla="*/ 3904090 w 4806563"/>
                <a:gd name="connsiteY125" fmla="*/ 1350671 h 1958946"/>
                <a:gd name="connsiteX126" fmla="*/ 3892163 w 4806563"/>
                <a:gd name="connsiteY126" fmla="*/ 1346696 h 1958946"/>
                <a:gd name="connsiteX127" fmla="*/ 3868310 w 4806563"/>
                <a:gd name="connsiteY127" fmla="*/ 1330793 h 1958946"/>
                <a:gd name="connsiteX128" fmla="*/ 3792772 w 4806563"/>
                <a:gd name="connsiteY128" fmla="*/ 1326818 h 1958946"/>
                <a:gd name="connsiteX129" fmla="*/ 3737113 w 4806563"/>
                <a:gd name="connsiteY129" fmla="*/ 1334769 h 1958946"/>
                <a:gd name="connsiteX130" fmla="*/ 3725186 w 4806563"/>
                <a:gd name="connsiteY130" fmla="*/ 1338744 h 1958946"/>
                <a:gd name="connsiteX131" fmla="*/ 3717235 w 4806563"/>
                <a:gd name="connsiteY131" fmla="*/ 1346696 h 1958946"/>
                <a:gd name="connsiteX132" fmla="*/ 3681454 w 4806563"/>
                <a:gd name="connsiteY132" fmla="*/ 1350671 h 1958946"/>
                <a:gd name="connsiteX133" fmla="*/ 3665551 w 4806563"/>
                <a:gd name="connsiteY133" fmla="*/ 1354647 h 1958946"/>
                <a:gd name="connsiteX134" fmla="*/ 3661576 w 4806563"/>
                <a:gd name="connsiteY134" fmla="*/ 1342720 h 1958946"/>
                <a:gd name="connsiteX135" fmla="*/ 3657600 w 4806563"/>
                <a:gd name="connsiteY135" fmla="*/ 1330793 h 1958946"/>
                <a:gd name="connsiteX136" fmla="*/ 3649649 w 4806563"/>
                <a:gd name="connsiteY136" fmla="*/ 1306939 h 1958946"/>
                <a:gd name="connsiteX137" fmla="*/ 3625795 w 4806563"/>
                <a:gd name="connsiteY137" fmla="*/ 1302964 h 1958946"/>
                <a:gd name="connsiteX138" fmla="*/ 3617843 w 4806563"/>
                <a:gd name="connsiteY138" fmla="*/ 1310915 h 1958946"/>
                <a:gd name="connsiteX139" fmla="*/ 3562184 w 4806563"/>
                <a:gd name="connsiteY139" fmla="*/ 1346696 h 1958946"/>
                <a:gd name="connsiteX140" fmla="*/ 3550257 w 4806563"/>
                <a:gd name="connsiteY140" fmla="*/ 1342720 h 1958946"/>
                <a:gd name="connsiteX141" fmla="*/ 3526403 w 4806563"/>
                <a:gd name="connsiteY141" fmla="*/ 1334769 h 1958946"/>
                <a:gd name="connsiteX142" fmla="*/ 3510501 w 4806563"/>
                <a:gd name="connsiteY142" fmla="*/ 1330793 h 1958946"/>
                <a:gd name="connsiteX143" fmla="*/ 3498574 w 4806563"/>
                <a:gd name="connsiteY143" fmla="*/ 1338744 h 1958946"/>
                <a:gd name="connsiteX144" fmla="*/ 3466769 w 4806563"/>
                <a:gd name="connsiteY144" fmla="*/ 1342720 h 1958946"/>
                <a:gd name="connsiteX145" fmla="*/ 3446890 w 4806563"/>
                <a:gd name="connsiteY145" fmla="*/ 1374525 h 1958946"/>
                <a:gd name="connsiteX146" fmla="*/ 3442915 w 4806563"/>
                <a:gd name="connsiteY146" fmla="*/ 1410306 h 1958946"/>
                <a:gd name="connsiteX147" fmla="*/ 3466769 w 4806563"/>
                <a:gd name="connsiteY147" fmla="*/ 1406331 h 1958946"/>
                <a:gd name="connsiteX148" fmla="*/ 3486647 w 4806563"/>
                <a:gd name="connsiteY148" fmla="*/ 1402355 h 1958946"/>
                <a:gd name="connsiteX149" fmla="*/ 3486647 w 4806563"/>
                <a:gd name="connsiteY149" fmla="*/ 1426209 h 1958946"/>
                <a:gd name="connsiteX150" fmla="*/ 3466769 w 4806563"/>
                <a:gd name="connsiteY150" fmla="*/ 1430184 h 1958946"/>
                <a:gd name="connsiteX151" fmla="*/ 3462793 w 4806563"/>
                <a:gd name="connsiteY151" fmla="*/ 1442111 h 1958946"/>
                <a:gd name="connsiteX152" fmla="*/ 3470744 w 4806563"/>
                <a:gd name="connsiteY152" fmla="*/ 1469941 h 1958946"/>
                <a:gd name="connsiteX153" fmla="*/ 3506525 w 4806563"/>
                <a:gd name="connsiteY153" fmla="*/ 1489819 h 1958946"/>
                <a:gd name="connsiteX154" fmla="*/ 3518452 w 4806563"/>
                <a:gd name="connsiteY154" fmla="*/ 1493795 h 1958946"/>
                <a:gd name="connsiteX155" fmla="*/ 3542306 w 4806563"/>
                <a:gd name="connsiteY155" fmla="*/ 1501746 h 1958946"/>
                <a:gd name="connsiteX156" fmla="*/ 3534355 w 4806563"/>
                <a:gd name="connsiteY156" fmla="*/ 1525600 h 1958946"/>
                <a:gd name="connsiteX157" fmla="*/ 3526403 w 4806563"/>
                <a:gd name="connsiteY157" fmla="*/ 1517649 h 1958946"/>
                <a:gd name="connsiteX158" fmla="*/ 3514476 w 4806563"/>
                <a:gd name="connsiteY158" fmla="*/ 1513673 h 1958946"/>
                <a:gd name="connsiteX159" fmla="*/ 3466769 w 4806563"/>
                <a:gd name="connsiteY159" fmla="*/ 1505722 h 1958946"/>
                <a:gd name="connsiteX160" fmla="*/ 3454842 w 4806563"/>
                <a:gd name="connsiteY160" fmla="*/ 1497771 h 1958946"/>
                <a:gd name="connsiteX161" fmla="*/ 3434963 w 4806563"/>
                <a:gd name="connsiteY161" fmla="*/ 1469941 h 1958946"/>
                <a:gd name="connsiteX162" fmla="*/ 3423036 w 4806563"/>
                <a:gd name="connsiteY162" fmla="*/ 1493795 h 1958946"/>
                <a:gd name="connsiteX163" fmla="*/ 3430988 w 4806563"/>
                <a:gd name="connsiteY163" fmla="*/ 1501746 h 1958946"/>
                <a:gd name="connsiteX164" fmla="*/ 3423036 w 4806563"/>
                <a:gd name="connsiteY164" fmla="*/ 1509698 h 1958946"/>
                <a:gd name="connsiteX165" fmla="*/ 3411110 w 4806563"/>
                <a:gd name="connsiteY165" fmla="*/ 1529576 h 1958946"/>
                <a:gd name="connsiteX166" fmla="*/ 3403158 w 4806563"/>
                <a:gd name="connsiteY166" fmla="*/ 1505722 h 1958946"/>
                <a:gd name="connsiteX167" fmla="*/ 3387256 w 4806563"/>
                <a:gd name="connsiteY167" fmla="*/ 1501746 h 1958946"/>
                <a:gd name="connsiteX168" fmla="*/ 3367377 w 4806563"/>
                <a:gd name="connsiteY168" fmla="*/ 1517649 h 1958946"/>
                <a:gd name="connsiteX169" fmla="*/ 3355450 w 4806563"/>
                <a:gd name="connsiteY169" fmla="*/ 1537527 h 1958946"/>
                <a:gd name="connsiteX170" fmla="*/ 3327621 w 4806563"/>
                <a:gd name="connsiteY170" fmla="*/ 1541503 h 1958946"/>
                <a:gd name="connsiteX171" fmla="*/ 3295816 w 4806563"/>
                <a:gd name="connsiteY171" fmla="*/ 1517649 h 1958946"/>
                <a:gd name="connsiteX172" fmla="*/ 3287864 w 4806563"/>
                <a:gd name="connsiteY172" fmla="*/ 1509698 h 1958946"/>
                <a:gd name="connsiteX173" fmla="*/ 3295816 w 4806563"/>
                <a:gd name="connsiteY173" fmla="*/ 1501746 h 1958946"/>
                <a:gd name="connsiteX174" fmla="*/ 3287864 w 4806563"/>
                <a:gd name="connsiteY174" fmla="*/ 1489819 h 1958946"/>
                <a:gd name="connsiteX175" fmla="*/ 3275937 w 4806563"/>
                <a:gd name="connsiteY175" fmla="*/ 1485844 h 1958946"/>
                <a:gd name="connsiteX176" fmla="*/ 3267986 w 4806563"/>
                <a:gd name="connsiteY176" fmla="*/ 1477892 h 1958946"/>
                <a:gd name="connsiteX177" fmla="*/ 3256059 w 4806563"/>
                <a:gd name="connsiteY177" fmla="*/ 1473917 h 1958946"/>
                <a:gd name="connsiteX178" fmla="*/ 3252083 w 4806563"/>
                <a:gd name="connsiteY178" fmla="*/ 1461990 h 1958946"/>
                <a:gd name="connsiteX179" fmla="*/ 3220278 w 4806563"/>
                <a:gd name="connsiteY179" fmla="*/ 1458014 h 1958946"/>
                <a:gd name="connsiteX180" fmla="*/ 3200400 w 4806563"/>
                <a:gd name="connsiteY180" fmla="*/ 1454038 h 1958946"/>
                <a:gd name="connsiteX181" fmla="*/ 3188473 w 4806563"/>
                <a:gd name="connsiteY181" fmla="*/ 1458014 h 1958946"/>
                <a:gd name="connsiteX182" fmla="*/ 3184497 w 4806563"/>
                <a:gd name="connsiteY182" fmla="*/ 1469941 h 1958946"/>
                <a:gd name="connsiteX183" fmla="*/ 3168595 w 4806563"/>
                <a:gd name="connsiteY183" fmla="*/ 1473917 h 1958946"/>
                <a:gd name="connsiteX184" fmla="*/ 3132814 w 4806563"/>
                <a:gd name="connsiteY184" fmla="*/ 1465965 h 1958946"/>
                <a:gd name="connsiteX185" fmla="*/ 3120887 w 4806563"/>
                <a:gd name="connsiteY185" fmla="*/ 1461990 h 1958946"/>
                <a:gd name="connsiteX186" fmla="*/ 3085106 w 4806563"/>
                <a:gd name="connsiteY186" fmla="*/ 1450063 h 1958946"/>
                <a:gd name="connsiteX187" fmla="*/ 3025471 w 4806563"/>
                <a:gd name="connsiteY187" fmla="*/ 1446087 h 1958946"/>
                <a:gd name="connsiteX188" fmla="*/ 3009569 w 4806563"/>
                <a:gd name="connsiteY188" fmla="*/ 1450063 h 1958946"/>
                <a:gd name="connsiteX189" fmla="*/ 2989690 w 4806563"/>
                <a:gd name="connsiteY189" fmla="*/ 1454038 h 1958946"/>
                <a:gd name="connsiteX190" fmla="*/ 2977763 w 4806563"/>
                <a:gd name="connsiteY190" fmla="*/ 1458014 h 1958946"/>
                <a:gd name="connsiteX191" fmla="*/ 2930056 w 4806563"/>
                <a:gd name="connsiteY191" fmla="*/ 1469941 h 1958946"/>
                <a:gd name="connsiteX192" fmla="*/ 2918129 w 4806563"/>
                <a:gd name="connsiteY192" fmla="*/ 1477892 h 1958946"/>
                <a:gd name="connsiteX193" fmla="*/ 2878372 w 4806563"/>
                <a:gd name="connsiteY193" fmla="*/ 1489819 h 1958946"/>
                <a:gd name="connsiteX194" fmla="*/ 2870421 w 4806563"/>
                <a:gd name="connsiteY194" fmla="*/ 1497771 h 1958946"/>
                <a:gd name="connsiteX195" fmla="*/ 2850543 w 4806563"/>
                <a:gd name="connsiteY195" fmla="*/ 1509698 h 1958946"/>
                <a:gd name="connsiteX196" fmla="*/ 2826689 w 4806563"/>
                <a:gd name="connsiteY196" fmla="*/ 1517649 h 1958946"/>
                <a:gd name="connsiteX197" fmla="*/ 2810786 w 4806563"/>
                <a:gd name="connsiteY197" fmla="*/ 1537527 h 1958946"/>
                <a:gd name="connsiteX198" fmla="*/ 2798859 w 4806563"/>
                <a:gd name="connsiteY198" fmla="*/ 1545478 h 1958946"/>
                <a:gd name="connsiteX199" fmla="*/ 2786932 w 4806563"/>
                <a:gd name="connsiteY199" fmla="*/ 1549454 h 1958946"/>
                <a:gd name="connsiteX200" fmla="*/ 2778981 w 4806563"/>
                <a:gd name="connsiteY200" fmla="*/ 1561381 h 1958946"/>
                <a:gd name="connsiteX201" fmla="*/ 2759103 w 4806563"/>
                <a:gd name="connsiteY201" fmla="*/ 1577284 h 1958946"/>
                <a:gd name="connsiteX202" fmla="*/ 2747176 w 4806563"/>
                <a:gd name="connsiteY202" fmla="*/ 1585235 h 1958946"/>
                <a:gd name="connsiteX203" fmla="*/ 2731273 w 4806563"/>
                <a:gd name="connsiteY203" fmla="*/ 1605113 h 1958946"/>
                <a:gd name="connsiteX204" fmla="*/ 2727297 w 4806563"/>
                <a:gd name="connsiteY204" fmla="*/ 1617040 h 1958946"/>
                <a:gd name="connsiteX205" fmla="*/ 2699468 w 4806563"/>
                <a:gd name="connsiteY205" fmla="*/ 1621016 h 1958946"/>
                <a:gd name="connsiteX206" fmla="*/ 2683565 w 4806563"/>
                <a:gd name="connsiteY206" fmla="*/ 1624991 h 1958946"/>
                <a:gd name="connsiteX207" fmla="*/ 2651760 w 4806563"/>
                <a:gd name="connsiteY207" fmla="*/ 1628967 h 1958946"/>
                <a:gd name="connsiteX208" fmla="*/ 2639833 w 4806563"/>
                <a:gd name="connsiteY208" fmla="*/ 1636918 h 1958946"/>
                <a:gd name="connsiteX209" fmla="*/ 2623930 w 4806563"/>
                <a:gd name="connsiteY209" fmla="*/ 1644870 h 1958946"/>
                <a:gd name="connsiteX210" fmla="*/ 2588150 w 4806563"/>
                <a:gd name="connsiteY210" fmla="*/ 1664748 h 1958946"/>
                <a:gd name="connsiteX211" fmla="*/ 2564296 w 4806563"/>
                <a:gd name="connsiteY211" fmla="*/ 1696553 h 1958946"/>
                <a:gd name="connsiteX212" fmla="*/ 2544417 w 4806563"/>
                <a:gd name="connsiteY212" fmla="*/ 1708480 h 1958946"/>
                <a:gd name="connsiteX213" fmla="*/ 2552369 w 4806563"/>
                <a:gd name="connsiteY213" fmla="*/ 1732334 h 1958946"/>
                <a:gd name="connsiteX214" fmla="*/ 2548393 w 4806563"/>
                <a:gd name="connsiteY214" fmla="*/ 1764139 h 1958946"/>
                <a:gd name="connsiteX215" fmla="*/ 2544417 w 4806563"/>
                <a:gd name="connsiteY215" fmla="*/ 1776066 h 1958946"/>
                <a:gd name="connsiteX216" fmla="*/ 2532490 w 4806563"/>
                <a:gd name="connsiteY216" fmla="*/ 1819798 h 1958946"/>
                <a:gd name="connsiteX217" fmla="*/ 2528515 w 4806563"/>
                <a:gd name="connsiteY217" fmla="*/ 1843652 h 1958946"/>
                <a:gd name="connsiteX218" fmla="*/ 2532490 w 4806563"/>
                <a:gd name="connsiteY218" fmla="*/ 1855579 h 1958946"/>
                <a:gd name="connsiteX219" fmla="*/ 2536466 w 4806563"/>
                <a:gd name="connsiteY219" fmla="*/ 1911238 h 1958946"/>
                <a:gd name="connsiteX220" fmla="*/ 2544417 w 4806563"/>
                <a:gd name="connsiteY220" fmla="*/ 1923165 h 1958946"/>
                <a:gd name="connsiteX221" fmla="*/ 2552369 w 4806563"/>
                <a:gd name="connsiteY221" fmla="*/ 1954971 h 1958946"/>
                <a:gd name="connsiteX222" fmla="*/ 2508636 w 4806563"/>
                <a:gd name="connsiteY222" fmla="*/ 1950995 h 1958946"/>
                <a:gd name="connsiteX223" fmla="*/ 2452977 w 4806563"/>
                <a:gd name="connsiteY223" fmla="*/ 1939068 h 1958946"/>
                <a:gd name="connsiteX224" fmla="*/ 2433099 w 4806563"/>
                <a:gd name="connsiteY224" fmla="*/ 1935092 h 1958946"/>
                <a:gd name="connsiteX225" fmla="*/ 2405270 w 4806563"/>
                <a:gd name="connsiteY225" fmla="*/ 1927141 h 1958946"/>
                <a:gd name="connsiteX226" fmla="*/ 2381416 w 4806563"/>
                <a:gd name="connsiteY226" fmla="*/ 1911238 h 1958946"/>
                <a:gd name="connsiteX227" fmla="*/ 2357562 w 4806563"/>
                <a:gd name="connsiteY227" fmla="*/ 1907263 h 1958946"/>
                <a:gd name="connsiteX228" fmla="*/ 2345635 w 4806563"/>
                <a:gd name="connsiteY228" fmla="*/ 1903287 h 1958946"/>
                <a:gd name="connsiteX229" fmla="*/ 2341659 w 4806563"/>
                <a:gd name="connsiteY229" fmla="*/ 1891360 h 1958946"/>
                <a:gd name="connsiteX230" fmla="*/ 2333708 w 4806563"/>
                <a:gd name="connsiteY230" fmla="*/ 1879433 h 1958946"/>
                <a:gd name="connsiteX231" fmla="*/ 2325756 w 4806563"/>
                <a:gd name="connsiteY231" fmla="*/ 1839677 h 1958946"/>
                <a:gd name="connsiteX232" fmla="*/ 2313830 w 4806563"/>
                <a:gd name="connsiteY232" fmla="*/ 1780042 h 1958946"/>
                <a:gd name="connsiteX233" fmla="*/ 2301903 w 4806563"/>
                <a:gd name="connsiteY233" fmla="*/ 1756188 h 1958946"/>
                <a:gd name="connsiteX234" fmla="*/ 2266122 w 4806563"/>
                <a:gd name="connsiteY234" fmla="*/ 1740285 h 1958946"/>
                <a:gd name="connsiteX235" fmla="*/ 2250219 w 4806563"/>
                <a:gd name="connsiteY235" fmla="*/ 1708480 h 1958946"/>
                <a:gd name="connsiteX236" fmla="*/ 2242268 w 4806563"/>
                <a:gd name="connsiteY236" fmla="*/ 1676675 h 1958946"/>
                <a:gd name="connsiteX237" fmla="*/ 2226365 w 4806563"/>
                <a:gd name="connsiteY237" fmla="*/ 1660772 h 1958946"/>
                <a:gd name="connsiteX238" fmla="*/ 2218414 w 4806563"/>
                <a:gd name="connsiteY238" fmla="*/ 1632943 h 1958946"/>
                <a:gd name="connsiteX239" fmla="*/ 2214438 w 4806563"/>
                <a:gd name="connsiteY239" fmla="*/ 1621016 h 1958946"/>
                <a:gd name="connsiteX240" fmla="*/ 2202511 w 4806563"/>
                <a:gd name="connsiteY240" fmla="*/ 1585235 h 1958946"/>
                <a:gd name="connsiteX241" fmla="*/ 2198536 w 4806563"/>
                <a:gd name="connsiteY241" fmla="*/ 1569332 h 1958946"/>
                <a:gd name="connsiteX242" fmla="*/ 2190584 w 4806563"/>
                <a:gd name="connsiteY242" fmla="*/ 1557405 h 1958946"/>
                <a:gd name="connsiteX243" fmla="*/ 2186609 w 4806563"/>
                <a:gd name="connsiteY243" fmla="*/ 1545478 h 1958946"/>
                <a:gd name="connsiteX244" fmla="*/ 2178657 w 4806563"/>
                <a:gd name="connsiteY244" fmla="*/ 1537527 h 1958946"/>
                <a:gd name="connsiteX245" fmla="*/ 2166730 w 4806563"/>
                <a:gd name="connsiteY245" fmla="*/ 1497771 h 1958946"/>
                <a:gd name="connsiteX246" fmla="*/ 2154803 w 4806563"/>
                <a:gd name="connsiteY246" fmla="*/ 1493795 h 1958946"/>
                <a:gd name="connsiteX247" fmla="*/ 2146852 w 4806563"/>
                <a:gd name="connsiteY247" fmla="*/ 1481868 h 1958946"/>
                <a:gd name="connsiteX248" fmla="*/ 2119023 w 4806563"/>
                <a:gd name="connsiteY248" fmla="*/ 1450063 h 1958946"/>
                <a:gd name="connsiteX249" fmla="*/ 2095169 w 4806563"/>
                <a:gd name="connsiteY249" fmla="*/ 1442111 h 1958946"/>
                <a:gd name="connsiteX250" fmla="*/ 2035534 w 4806563"/>
                <a:gd name="connsiteY250" fmla="*/ 1438136 h 1958946"/>
                <a:gd name="connsiteX251" fmla="*/ 2023607 w 4806563"/>
                <a:gd name="connsiteY251" fmla="*/ 1434160 h 1958946"/>
                <a:gd name="connsiteX252" fmla="*/ 2011680 w 4806563"/>
                <a:gd name="connsiteY252" fmla="*/ 1430184 h 1958946"/>
                <a:gd name="connsiteX253" fmla="*/ 1963972 w 4806563"/>
                <a:gd name="connsiteY253" fmla="*/ 1418258 h 1958946"/>
                <a:gd name="connsiteX254" fmla="*/ 1940118 w 4806563"/>
                <a:gd name="connsiteY254" fmla="*/ 1434160 h 1958946"/>
                <a:gd name="connsiteX255" fmla="*/ 1924216 w 4806563"/>
                <a:gd name="connsiteY255" fmla="*/ 1469941 h 1958946"/>
                <a:gd name="connsiteX256" fmla="*/ 1912289 w 4806563"/>
                <a:gd name="connsiteY256" fmla="*/ 1473917 h 1958946"/>
                <a:gd name="connsiteX257" fmla="*/ 1908313 w 4806563"/>
                <a:gd name="connsiteY257" fmla="*/ 1485844 h 1958946"/>
                <a:gd name="connsiteX258" fmla="*/ 1896386 w 4806563"/>
                <a:gd name="connsiteY258" fmla="*/ 1517649 h 1958946"/>
                <a:gd name="connsiteX259" fmla="*/ 1876508 w 4806563"/>
                <a:gd name="connsiteY259" fmla="*/ 1521624 h 1958946"/>
                <a:gd name="connsiteX260" fmla="*/ 1852654 w 4806563"/>
                <a:gd name="connsiteY260" fmla="*/ 1513673 h 1958946"/>
                <a:gd name="connsiteX261" fmla="*/ 1832776 w 4806563"/>
                <a:gd name="connsiteY261" fmla="*/ 1509698 h 1958946"/>
                <a:gd name="connsiteX262" fmla="*/ 1808922 w 4806563"/>
                <a:gd name="connsiteY262" fmla="*/ 1497771 h 1958946"/>
                <a:gd name="connsiteX263" fmla="*/ 1796995 w 4806563"/>
                <a:gd name="connsiteY263" fmla="*/ 1493795 h 1958946"/>
                <a:gd name="connsiteX264" fmla="*/ 1785068 w 4806563"/>
                <a:gd name="connsiteY264" fmla="*/ 1485844 h 1958946"/>
                <a:gd name="connsiteX265" fmla="*/ 1773141 w 4806563"/>
                <a:gd name="connsiteY265" fmla="*/ 1481868 h 1958946"/>
                <a:gd name="connsiteX266" fmla="*/ 1761214 w 4806563"/>
                <a:gd name="connsiteY266" fmla="*/ 1469941 h 1958946"/>
                <a:gd name="connsiteX267" fmla="*/ 1741336 w 4806563"/>
                <a:gd name="connsiteY267" fmla="*/ 1450063 h 1958946"/>
                <a:gd name="connsiteX268" fmla="*/ 1733384 w 4806563"/>
                <a:gd name="connsiteY268" fmla="*/ 1426209 h 1958946"/>
                <a:gd name="connsiteX269" fmla="*/ 1725433 w 4806563"/>
                <a:gd name="connsiteY269" fmla="*/ 1414282 h 1958946"/>
                <a:gd name="connsiteX270" fmla="*/ 1721457 w 4806563"/>
                <a:gd name="connsiteY270" fmla="*/ 1370550 h 1958946"/>
                <a:gd name="connsiteX271" fmla="*/ 1717482 w 4806563"/>
                <a:gd name="connsiteY271" fmla="*/ 1358623 h 1958946"/>
                <a:gd name="connsiteX272" fmla="*/ 1709530 w 4806563"/>
                <a:gd name="connsiteY272" fmla="*/ 1334769 h 1958946"/>
                <a:gd name="connsiteX273" fmla="*/ 1693628 w 4806563"/>
                <a:gd name="connsiteY273" fmla="*/ 1310915 h 1958946"/>
                <a:gd name="connsiteX274" fmla="*/ 1689652 w 4806563"/>
                <a:gd name="connsiteY274" fmla="*/ 1298988 h 1958946"/>
                <a:gd name="connsiteX275" fmla="*/ 1677725 w 4806563"/>
                <a:gd name="connsiteY275" fmla="*/ 1291037 h 1958946"/>
                <a:gd name="connsiteX276" fmla="*/ 1669774 w 4806563"/>
                <a:gd name="connsiteY276" fmla="*/ 1283085 h 1958946"/>
                <a:gd name="connsiteX277" fmla="*/ 1657847 w 4806563"/>
                <a:gd name="connsiteY277" fmla="*/ 1279110 h 1958946"/>
                <a:gd name="connsiteX278" fmla="*/ 1645920 w 4806563"/>
                <a:gd name="connsiteY278" fmla="*/ 1259231 h 1958946"/>
                <a:gd name="connsiteX279" fmla="*/ 1622066 w 4806563"/>
                <a:gd name="connsiteY279" fmla="*/ 1243329 h 1958946"/>
                <a:gd name="connsiteX280" fmla="*/ 1614115 w 4806563"/>
                <a:gd name="connsiteY280" fmla="*/ 1231402 h 1958946"/>
                <a:gd name="connsiteX281" fmla="*/ 1598212 w 4806563"/>
                <a:gd name="connsiteY281" fmla="*/ 1199597 h 1958946"/>
                <a:gd name="connsiteX282" fmla="*/ 1578334 w 4806563"/>
                <a:gd name="connsiteY282" fmla="*/ 1179718 h 1958946"/>
                <a:gd name="connsiteX283" fmla="*/ 1566407 w 4806563"/>
                <a:gd name="connsiteY283" fmla="*/ 1175743 h 1958946"/>
                <a:gd name="connsiteX284" fmla="*/ 1554480 w 4806563"/>
                <a:gd name="connsiteY284" fmla="*/ 1155864 h 1958946"/>
                <a:gd name="connsiteX285" fmla="*/ 1538577 w 4806563"/>
                <a:gd name="connsiteY285" fmla="*/ 1124059 h 1958946"/>
                <a:gd name="connsiteX286" fmla="*/ 1339795 w 4806563"/>
                <a:gd name="connsiteY286" fmla="*/ 1108157 h 1958946"/>
                <a:gd name="connsiteX287" fmla="*/ 1339795 w 4806563"/>
                <a:gd name="connsiteY287" fmla="*/ 1171767 h 1958946"/>
                <a:gd name="connsiteX288" fmla="*/ 1037645 w 4806563"/>
                <a:gd name="connsiteY288" fmla="*/ 1135986 h 1958946"/>
                <a:gd name="connsiteX289" fmla="*/ 644056 w 4806563"/>
                <a:gd name="connsiteY289" fmla="*/ 897447 h 1958946"/>
                <a:gd name="connsiteX290" fmla="*/ 659958 w 4806563"/>
                <a:gd name="connsiteY290" fmla="*/ 877569 h 1958946"/>
                <a:gd name="connsiteX291" fmla="*/ 397565 w 4806563"/>
                <a:gd name="connsiteY291" fmla="*/ 841788 h 1958946"/>
                <a:gd name="connsiteX292" fmla="*/ 401541 w 4806563"/>
                <a:gd name="connsiteY292" fmla="*/ 829861 h 1958946"/>
                <a:gd name="connsiteX293" fmla="*/ 405516 w 4806563"/>
                <a:gd name="connsiteY293" fmla="*/ 809983 h 1958946"/>
                <a:gd name="connsiteX294" fmla="*/ 401541 w 4806563"/>
                <a:gd name="connsiteY294" fmla="*/ 794080 h 1958946"/>
                <a:gd name="connsiteX295" fmla="*/ 397565 w 4806563"/>
                <a:gd name="connsiteY295" fmla="*/ 762275 h 1958946"/>
                <a:gd name="connsiteX296" fmla="*/ 389614 w 4806563"/>
                <a:gd name="connsiteY296" fmla="*/ 738421 h 1958946"/>
                <a:gd name="connsiteX297" fmla="*/ 381663 w 4806563"/>
                <a:gd name="connsiteY297" fmla="*/ 726494 h 1958946"/>
                <a:gd name="connsiteX298" fmla="*/ 353833 w 4806563"/>
                <a:gd name="connsiteY298" fmla="*/ 694689 h 1958946"/>
                <a:gd name="connsiteX299" fmla="*/ 341906 w 4806563"/>
                <a:gd name="connsiteY299" fmla="*/ 690713 h 1958946"/>
                <a:gd name="connsiteX300" fmla="*/ 329979 w 4806563"/>
                <a:gd name="connsiteY300" fmla="*/ 698664 h 1958946"/>
                <a:gd name="connsiteX301" fmla="*/ 294198 w 4806563"/>
                <a:gd name="connsiteY301" fmla="*/ 694689 h 1958946"/>
                <a:gd name="connsiteX302" fmla="*/ 302150 w 4806563"/>
                <a:gd name="connsiteY302" fmla="*/ 686738 h 1958946"/>
                <a:gd name="connsiteX303" fmla="*/ 290223 w 4806563"/>
                <a:gd name="connsiteY303" fmla="*/ 662884 h 1958946"/>
                <a:gd name="connsiteX304" fmla="*/ 250466 w 4806563"/>
                <a:gd name="connsiteY304" fmla="*/ 650957 h 1958946"/>
                <a:gd name="connsiteX305" fmla="*/ 234563 w 4806563"/>
                <a:gd name="connsiteY305" fmla="*/ 635054 h 1958946"/>
                <a:gd name="connsiteX306" fmla="*/ 222636 w 4806563"/>
                <a:gd name="connsiteY306" fmla="*/ 611200 h 1958946"/>
                <a:gd name="connsiteX307" fmla="*/ 202758 w 4806563"/>
                <a:gd name="connsiteY307" fmla="*/ 579395 h 1958946"/>
                <a:gd name="connsiteX308" fmla="*/ 174929 w 4806563"/>
                <a:gd name="connsiteY308" fmla="*/ 571444 h 1958946"/>
                <a:gd name="connsiteX309" fmla="*/ 143123 w 4806563"/>
                <a:gd name="connsiteY309" fmla="*/ 563492 h 1958946"/>
                <a:gd name="connsiteX310" fmla="*/ 119270 w 4806563"/>
                <a:gd name="connsiteY310" fmla="*/ 555541 h 1958946"/>
                <a:gd name="connsiteX311" fmla="*/ 107343 w 4806563"/>
                <a:gd name="connsiteY311" fmla="*/ 547590 h 1958946"/>
                <a:gd name="connsiteX312" fmla="*/ 95416 w 4806563"/>
                <a:gd name="connsiteY312" fmla="*/ 543614 h 1958946"/>
                <a:gd name="connsiteX313" fmla="*/ 91440 w 4806563"/>
                <a:gd name="connsiteY313" fmla="*/ 507833 h 1958946"/>
                <a:gd name="connsiteX314" fmla="*/ 95416 w 4806563"/>
                <a:gd name="connsiteY314" fmla="*/ 495906 h 1958946"/>
                <a:gd name="connsiteX315" fmla="*/ 99391 w 4806563"/>
                <a:gd name="connsiteY315" fmla="*/ 476028 h 1958946"/>
                <a:gd name="connsiteX316" fmla="*/ 103367 w 4806563"/>
                <a:gd name="connsiteY316" fmla="*/ 460125 h 1958946"/>
                <a:gd name="connsiteX317" fmla="*/ 95416 w 4806563"/>
                <a:gd name="connsiteY317" fmla="*/ 436271 h 1958946"/>
                <a:gd name="connsiteX318" fmla="*/ 79513 w 4806563"/>
                <a:gd name="connsiteY318" fmla="*/ 404466 h 1958946"/>
                <a:gd name="connsiteX319" fmla="*/ 67586 w 4806563"/>
                <a:gd name="connsiteY319" fmla="*/ 396515 h 1958946"/>
                <a:gd name="connsiteX320" fmla="*/ 59635 w 4806563"/>
                <a:gd name="connsiteY320" fmla="*/ 368685 h 1958946"/>
                <a:gd name="connsiteX321" fmla="*/ 51683 w 4806563"/>
                <a:gd name="connsiteY321" fmla="*/ 360734 h 1958946"/>
                <a:gd name="connsiteX322" fmla="*/ 43732 w 4806563"/>
                <a:gd name="connsiteY322" fmla="*/ 317002 h 1958946"/>
                <a:gd name="connsiteX323" fmla="*/ 39756 w 4806563"/>
                <a:gd name="connsiteY323" fmla="*/ 289172 h 1958946"/>
                <a:gd name="connsiteX324" fmla="*/ 27830 w 4806563"/>
                <a:gd name="connsiteY324" fmla="*/ 281221 h 1958946"/>
                <a:gd name="connsiteX325" fmla="*/ 23854 w 4806563"/>
                <a:gd name="connsiteY325" fmla="*/ 269294 h 1958946"/>
                <a:gd name="connsiteX326" fmla="*/ 19878 w 4806563"/>
                <a:gd name="connsiteY326" fmla="*/ 245440 h 1958946"/>
                <a:gd name="connsiteX327" fmla="*/ 23854 w 4806563"/>
                <a:gd name="connsiteY327" fmla="*/ 233513 h 1958946"/>
                <a:gd name="connsiteX328" fmla="*/ 27830 w 4806563"/>
                <a:gd name="connsiteY328" fmla="*/ 217611 h 1958946"/>
                <a:gd name="connsiteX329" fmla="*/ 39756 w 4806563"/>
                <a:gd name="connsiteY329" fmla="*/ 193757 h 1958946"/>
                <a:gd name="connsiteX330" fmla="*/ 31805 w 4806563"/>
                <a:gd name="connsiteY330" fmla="*/ 181830 h 1958946"/>
                <a:gd name="connsiteX331" fmla="*/ 19878 w 4806563"/>
                <a:gd name="connsiteY331" fmla="*/ 173878 h 1958946"/>
                <a:gd name="connsiteX332" fmla="*/ 11927 w 4806563"/>
                <a:gd name="connsiteY332" fmla="*/ 150024 h 1958946"/>
                <a:gd name="connsiteX333" fmla="*/ 0 w 4806563"/>
                <a:gd name="connsiteY333" fmla="*/ 118219 h 1958946"/>
                <a:gd name="connsiteX334" fmla="*/ 11927 w 4806563"/>
                <a:gd name="connsiteY334" fmla="*/ 102317 h 1958946"/>
                <a:gd name="connsiteX335" fmla="*/ 35781 w 4806563"/>
                <a:gd name="connsiteY335" fmla="*/ 78463 h 1958946"/>
                <a:gd name="connsiteX336" fmla="*/ 47708 w 4806563"/>
                <a:gd name="connsiteY336" fmla="*/ 74487 h 1958946"/>
                <a:gd name="connsiteX0" fmla="*/ 35781 w 4806563"/>
                <a:gd name="connsiteY0" fmla="*/ 78151 h 1958634"/>
                <a:gd name="connsiteX1" fmla="*/ 518800 w 4806563"/>
                <a:gd name="connsiteY1" fmla="*/ 19395 h 1958634"/>
                <a:gd name="connsiteX2" fmla="*/ 1625774 w 4806563"/>
                <a:gd name="connsiteY2" fmla="*/ 453407 h 1958634"/>
                <a:gd name="connsiteX3" fmla="*/ 2124537 w 4806563"/>
                <a:gd name="connsiteY3" fmla="*/ 418285 h 1958634"/>
                <a:gd name="connsiteX4" fmla="*/ 2361112 w 4806563"/>
                <a:gd name="connsiteY4" fmla="*/ 827592 h 1958634"/>
                <a:gd name="connsiteX5" fmla="*/ 3420274 w 4806563"/>
                <a:gd name="connsiteY5" fmla="*/ 711675 h 1958634"/>
                <a:gd name="connsiteX6" fmla="*/ 4047214 w 4806563"/>
                <a:gd name="connsiteY6" fmla="*/ 630766 h 1958634"/>
                <a:gd name="connsiteX7" fmla="*/ 4806563 w 4806563"/>
                <a:gd name="connsiteY7" fmla="*/ 579083 h 1958634"/>
                <a:gd name="connsiteX8" fmla="*/ 4802588 w 4806563"/>
                <a:gd name="connsiteY8" fmla="*/ 591010 h 1958634"/>
                <a:gd name="connsiteX9" fmla="*/ 4794636 w 4806563"/>
                <a:gd name="connsiteY9" fmla="*/ 598961 h 1958634"/>
                <a:gd name="connsiteX10" fmla="*/ 4770783 w 4806563"/>
                <a:gd name="connsiteY10" fmla="*/ 606912 h 1958634"/>
                <a:gd name="connsiteX11" fmla="*/ 4762831 w 4806563"/>
                <a:gd name="connsiteY11" fmla="*/ 614864 h 1958634"/>
                <a:gd name="connsiteX12" fmla="*/ 4742953 w 4806563"/>
                <a:gd name="connsiteY12" fmla="*/ 626791 h 1958634"/>
                <a:gd name="connsiteX13" fmla="*/ 4731026 w 4806563"/>
                <a:gd name="connsiteY13" fmla="*/ 630766 h 1958634"/>
                <a:gd name="connsiteX14" fmla="*/ 4723075 w 4806563"/>
                <a:gd name="connsiteY14" fmla="*/ 642693 h 1958634"/>
                <a:gd name="connsiteX15" fmla="*/ 4711148 w 4806563"/>
                <a:gd name="connsiteY15" fmla="*/ 654620 h 1958634"/>
                <a:gd name="connsiteX16" fmla="*/ 4691270 w 4806563"/>
                <a:gd name="connsiteY16" fmla="*/ 674499 h 1958634"/>
                <a:gd name="connsiteX17" fmla="*/ 4683318 w 4806563"/>
                <a:gd name="connsiteY17" fmla="*/ 698352 h 1958634"/>
                <a:gd name="connsiteX18" fmla="*/ 4667416 w 4806563"/>
                <a:gd name="connsiteY18" fmla="*/ 718231 h 1958634"/>
                <a:gd name="connsiteX19" fmla="*/ 4663440 w 4806563"/>
                <a:gd name="connsiteY19" fmla="*/ 730158 h 1958634"/>
                <a:gd name="connsiteX20" fmla="*/ 4611756 w 4806563"/>
                <a:gd name="connsiteY20" fmla="*/ 738109 h 1958634"/>
                <a:gd name="connsiteX21" fmla="*/ 4583927 w 4806563"/>
                <a:gd name="connsiteY21" fmla="*/ 750036 h 1958634"/>
                <a:gd name="connsiteX22" fmla="*/ 4575976 w 4806563"/>
                <a:gd name="connsiteY22" fmla="*/ 761963 h 1958634"/>
                <a:gd name="connsiteX23" fmla="*/ 4564049 w 4806563"/>
                <a:gd name="connsiteY23" fmla="*/ 801719 h 1958634"/>
                <a:gd name="connsiteX24" fmla="*/ 4552122 w 4806563"/>
                <a:gd name="connsiteY24" fmla="*/ 829549 h 1958634"/>
                <a:gd name="connsiteX25" fmla="*/ 4544170 w 4806563"/>
                <a:gd name="connsiteY25" fmla="*/ 837500 h 1958634"/>
                <a:gd name="connsiteX26" fmla="*/ 4528268 w 4806563"/>
                <a:gd name="connsiteY26" fmla="*/ 861354 h 1958634"/>
                <a:gd name="connsiteX27" fmla="*/ 4516341 w 4806563"/>
                <a:gd name="connsiteY27" fmla="*/ 865330 h 1958634"/>
                <a:gd name="connsiteX28" fmla="*/ 4508390 w 4806563"/>
                <a:gd name="connsiteY28" fmla="*/ 877257 h 1958634"/>
                <a:gd name="connsiteX29" fmla="*/ 4488511 w 4806563"/>
                <a:gd name="connsiteY29" fmla="*/ 893159 h 1958634"/>
                <a:gd name="connsiteX30" fmla="*/ 4480560 w 4806563"/>
                <a:gd name="connsiteY30" fmla="*/ 905086 h 1958634"/>
                <a:gd name="connsiteX31" fmla="*/ 4460682 w 4806563"/>
                <a:gd name="connsiteY31" fmla="*/ 920989 h 1958634"/>
                <a:gd name="connsiteX32" fmla="*/ 4436828 w 4806563"/>
                <a:gd name="connsiteY32" fmla="*/ 952794 h 1958634"/>
                <a:gd name="connsiteX33" fmla="*/ 4412974 w 4806563"/>
                <a:gd name="connsiteY33" fmla="*/ 960746 h 1958634"/>
                <a:gd name="connsiteX34" fmla="*/ 4401047 w 4806563"/>
                <a:gd name="connsiteY34" fmla="*/ 984599 h 1958634"/>
                <a:gd name="connsiteX35" fmla="*/ 4393096 w 4806563"/>
                <a:gd name="connsiteY35" fmla="*/ 996526 h 1958634"/>
                <a:gd name="connsiteX36" fmla="*/ 4385144 w 4806563"/>
                <a:gd name="connsiteY36" fmla="*/ 1004478 h 1958634"/>
                <a:gd name="connsiteX37" fmla="*/ 4381169 w 4806563"/>
                <a:gd name="connsiteY37" fmla="*/ 1016405 h 1958634"/>
                <a:gd name="connsiteX38" fmla="*/ 4373217 w 4806563"/>
                <a:gd name="connsiteY38" fmla="*/ 1028332 h 1958634"/>
                <a:gd name="connsiteX39" fmla="*/ 4369242 w 4806563"/>
                <a:gd name="connsiteY39" fmla="*/ 1040259 h 1958634"/>
                <a:gd name="connsiteX40" fmla="*/ 4361290 w 4806563"/>
                <a:gd name="connsiteY40" fmla="*/ 1064112 h 1958634"/>
                <a:gd name="connsiteX41" fmla="*/ 4349363 w 4806563"/>
                <a:gd name="connsiteY41" fmla="*/ 1167479 h 1958634"/>
                <a:gd name="connsiteX42" fmla="*/ 4357315 w 4806563"/>
                <a:gd name="connsiteY42" fmla="*/ 1223139 h 1958634"/>
                <a:gd name="connsiteX43" fmla="*/ 4361290 w 4806563"/>
                <a:gd name="connsiteY43" fmla="*/ 1243017 h 1958634"/>
                <a:gd name="connsiteX44" fmla="*/ 4373217 w 4806563"/>
                <a:gd name="connsiteY44" fmla="*/ 1270846 h 1958634"/>
                <a:gd name="connsiteX45" fmla="*/ 4377193 w 4806563"/>
                <a:gd name="connsiteY45" fmla="*/ 1282773 h 1958634"/>
                <a:gd name="connsiteX46" fmla="*/ 4389120 w 4806563"/>
                <a:gd name="connsiteY46" fmla="*/ 1318554 h 1958634"/>
                <a:gd name="connsiteX47" fmla="*/ 4401047 w 4806563"/>
                <a:gd name="connsiteY47" fmla="*/ 1338432 h 1958634"/>
                <a:gd name="connsiteX48" fmla="*/ 4412974 w 4806563"/>
                <a:gd name="connsiteY48" fmla="*/ 1362286 h 1958634"/>
                <a:gd name="connsiteX49" fmla="*/ 4428876 w 4806563"/>
                <a:gd name="connsiteY49" fmla="*/ 1386140 h 1958634"/>
                <a:gd name="connsiteX50" fmla="*/ 4432852 w 4806563"/>
                <a:gd name="connsiteY50" fmla="*/ 1398067 h 1958634"/>
                <a:gd name="connsiteX51" fmla="*/ 4456706 w 4806563"/>
                <a:gd name="connsiteY51" fmla="*/ 1421921 h 1958634"/>
                <a:gd name="connsiteX52" fmla="*/ 4464657 w 4806563"/>
                <a:gd name="connsiteY52" fmla="*/ 1433848 h 1958634"/>
                <a:gd name="connsiteX53" fmla="*/ 4484536 w 4806563"/>
                <a:gd name="connsiteY53" fmla="*/ 1453726 h 1958634"/>
                <a:gd name="connsiteX54" fmla="*/ 4492487 w 4806563"/>
                <a:gd name="connsiteY54" fmla="*/ 1465653 h 1958634"/>
                <a:gd name="connsiteX55" fmla="*/ 4512365 w 4806563"/>
                <a:gd name="connsiteY55" fmla="*/ 1481556 h 1958634"/>
                <a:gd name="connsiteX56" fmla="*/ 4508390 w 4806563"/>
                <a:gd name="connsiteY56" fmla="*/ 1493483 h 1958634"/>
                <a:gd name="connsiteX57" fmla="*/ 4512365 w 4806563"/>
                <a:gd name="connsiteY57" fmla="*/ 1537215 h 1958634"/>
                <a:gd name="connsiteX58" fmla="*/ 4532243 w 4806563"/>
                <a:gd name="connsiteY58" fmla="*/ 1553118 h 1958634"/>
                <a:gd name="connsiteX59" fmla="*/ 4544170 w 4806563"/>
                <a:gd name="connsiteY59" fmla="*/ 1561069 h 1958634"/>
                <a:gd name="connsiteX60" fmla="*/ 4548146 w 4806563"/>
                <a:gd name="connsiteY60" fmla="*/ 1572996 h 1958634"/>
                <a:gd name="connsiteX61" fmla="*/ 4560073 w 4806563"/>
                <a:gd name="connsiteY61" fmla="*/ 1580947 h 1958634"/>
                <a:gd name="connsiteX62" fmla="*/ 4583927 w 4806563"/>
                <a:gd name="connsiteY62" fmla="*/ 1608777 h 1958634"/>
                <a:gd name="connsiteX63" fmla="*/ 4591878 w 4806563"/>
                <a:gd name="connsiteY63" fmla="*/ 1636606 h 1958634"/>
                <a:gd name="connsiteX64" fmla="*/ 4611756 w 4806563"/>
                <a:gd name="connsiteY64" fmla="*/ 1656485 h 1958634"/>
                <a:gd name="connsiteX65" fmla="*/ 4615732 w 4806563"/>
                <a:gd name="connsiteY65" fmla="*/ 1716119 h 1958634"/>
                <a:gd name="connsiteX66" fmla="*/ 4611756 w 4806563"/>
                <a:gd name="connsiteY66" fmla="*/ 1783706 h 1958634"/>
                <a:gd name="connsiteX67" fmla="*/ 4611756 w 4806563"/>
                <a:gd name="connsiteY67" fmla="*/ 1831413 h 1958634"/>
                <a:gd name="connsiteX68" fmla="*/ 4599830 w 4806563"/>
                <a:gd name="connsiteY68" fmla="*/ 1883097 h 1958634"/>
                <a:gd name="connsiteX69" fmla="*/ 4595854 w 4806563"/>
                <a:gd name="connsiteY69" fmla="*/ 1906951 h 1958634"/>
                <a:gd name="connsiteX70" fmla="*/ 4583927 w 4806563"/>
                <a:gd name="connsiteY70" fmla="*/ 1910926 h 1958634"/>
                <a:gd name="connsiteX71" fmla="*/ 4564049 w 4806563"/>
                <a:gd name="connsiteY71" fmla="*/ 1926829 h 1958634"/>
                <a:gd name="connsiteX72" fmla="*/ 4536219 w 4806563"/>
                <a:gd name="connsiteY72" fmla="*/ 1930805 h 1958634"/>
                <a:gd name="connsiteX73" fmla="*/ 4524292 w 4806563"/>
                <a:gd name="connsiteY73" fmla="*/ 1926829 h 1958634"/>
                <a:gd name="connsiteX74" fmla="*/ 4520316 w 4806563"/>
                <a:gd name="connsiteY74" fmla="*/ 1914902 h 1958634"/>
                <a:gd name="connsiteX75" fmla="*/ 4504414 w 4806563"/>
                <a:gd name="connsiteY75" fmla="*/ 1891048 h 1958634"/>
                <a:gd name="connsiteX76" fmla="*/ 4496463 w 4806563"/>
                <a:gd name="connsiteY76" fmla="*/ 1863219 h 1958634"/>
                <a:gd name="connsiteX77" fmla="*/ 4488511 w 4806563"/>
                <a:gd name="connsiteY77" fmla="*/ 1855267 h 1958634"/>
                <a:gd name="connsiteX78" fmla="*/ 4476584 w 4806563"/>
                <a:gd name="connsiteY78" fmla="*/ 1851292 h 1958634"/>
                <a:gd name="connsiteX79" fmla="*/ 4452730 w 4806563"/>
                <a:gd name="connsiteY79" fmla="*/ 1843340 h 1958634"/>
                <a:gd name="connsiteX80" fmla="*/ 4428876 w 4806563"/>
                <a:gd name="connsiteY80" fmla="*/ 1839365 h 1958634"/>
                <a:gd name="connsiteX81" fmla="*/ 4420925 w 4806563"/>
                <a:gd name="connsiteY81" fmla="*/ 1815511 h 1958634"/>
                <a:gd name="connsiteX82" fmla="*/ 4412974 w 4806563"/>
                <a:gd name="connsiteY82" fmla="*/ 1779730 h 1958634"/>
                <a:gd name="connsiteX83" fmla="*/ 4389120 w 4806563"/>
                <a:gd name="connsiteY83" fmla="*/ 1775754 h 1958634"/>
                <a:gd name="connsiteX84" fmla="*/ 4377193 w 4806563"/>
                <a:gd name="connsiteY84" fmla="*/ 1771779 h 1958634"/>
                <a:gd name="connsiteX85" fmla="*/ 4369242 w 4806563"/>
                <a:gd name="connsiteY85" fmla="*/ 1763827 h 1958634"/>
                <a:gd name="connsiteX86" fmla="*/ 4357315 w 4806563"/>
                <a:gd name="connsiteY86" fmla="*/ 1755876 h 1958634"/>
                <a:gd name="connsiteX87" fmla="*/ 4353339 w 4806563"/>
                <a:gd name="connsiteY87" fmla="*/ 1743949 h 1958634"/>
                <a:gd name="connsiteX88" fmla="*/ 4341412 w 4806563"/>
                <a:gd name="connsiteY88" fmla="*/ 1735998 h 1958634"/>
                <a:gd name="connsiteX89" fmla="*/ 4325510 w 4806563"/>
                <a:gd name="connsiteY89" fmla="*/ 1712144 h 1958634"/>
                <a:gd name="connsiteX90" fmla="*/ 4317558 w 4806563"/>
                <a:gd name="connsiteY90" fmla="*/ 1704192 h 1958634"/>
                <a:gd name="connsiteX91" fmla="*/ 4309607 w 4806563"/>
                <a:gd name="connsiteY91" fmla="*/ 1680339 h 1958634"/>
                <a:gd name="connsiteX92" fmla="*/ 4301656 w 4806563"/>
                <a:gd name="connsiteY92" fmla="*/ 1668412 h 1958634"/>
                <a:gd name="connsiteX93" fmla="*/ 4293704 w 4806563"/>
                <a:gd name="connsiteY93" fmla="*/ 1660460 h 1958634"/>
                <a:gd name="connsiteX94" fmla="*/ 4297680 w 4806563"/>
                <a:gd name="connsiteY94" fmla="*/ 1648533 h 1958634"/>
                <a:gd name="connsiteX95" fmla="*/ 4309607 w 4806563"/>
                <a:gd name="connsiteY95" fmla="*/ 1640582 h 1958634"/>
                <a:gd name="connsiteX96" fmla="*/ 4321534 w 4806563"/>
                <a:gd name="connsiteY96" fmla="*/ 1616728 h 1958634"/>
                <a:gd name="connsiteX97" fmla="*/ 4317558 w 4806563"/>
                <a:gd name="connsiteY97" fmla="*/ 1604801 h 1958634"/>
                <a:gd name="connsiteX98" fmla="*/ 4297680 w 4806563"/>
                <a:gd name="connsiteY98" fmla="*/ 1608777 h 1958634"/>
                <a:gd name="connsiteX99" fmla="*/ 4285753 w 4806563"/>
                <a:gd name="connsiteY99" fmla="*/ 1612752 h 1958634"/>
                <a:gd name="connsiteX100" fmla="*/ 4281777 w 4806563"/>
                <a:gd name="connsiteY100" fmla="*/ 1628655 h 1958634"/>
                <a:gd name="connsiteX101" fmla="*/ 4277802 w 4806563"/>
                <a:gd name="connsiteY101" fmla="*/ 1576972 h 1958634"/>
                <a:gd name="connsiteX102" fmla="*/ 4277802 w 4806563"/>
                <a:gd name="connsiteY102" fmla="*/ 1517337 h 1958634"/>
                <a:gd name="connsiteX103" fmla="*/ 4269850 w 4806563"/>
                <a:gd name="connsiteY103" fmla="*/ 1509386 h 1958634"/>
                <a:gd name="connsiteX104" fmla="*/ 4265875 w 4806563"/>
                <a:gd name="connsiteY104" fmla="*/ 1461678 h 1958634"/>
                <a:gd name="connsiteX105" fmla="*/ 4261899 w 4806563"/>
                <a:gd name="connsiteY105" fmla="*/ 1449751 h 1958634"/>
                <a:gd name="connsiteX106" fmla="*/ 4253948 w 4806563"/>
                <a:gd name="connsiteY106" fmla="*/ 1441799 h 1958634"/>
                <a:gd name="connsiteX107" fmla="*/ 4234070 w 4806563"/>
                <a:gd name="connsiteY107" fmla="*/ 1437824 h 1958634"/>
                <a:gd name="connsiteX108" fmla="*/ 4222143 w 4806563"/>
                <a:gd name="connsiteY108" fmla="*/ 1429872 h 1958634"/>
                <a:gd name="connsiteX109" fmla="*/ 4182386 w 4806563"/>
                <a:gd name="connsiteY109" fmla="*/ 1398067 h 1958634"/>
                <a:gd name="connsiteX110" fmla="*/ 4162508 w 4806563"/>
                <a:gd name="connsiteY110" fmla="*/ 1378189 h 1958634"/>
                <a:gd name="connsiteX111" fmla="*/ 4138654 w 4806563"/>
                <a:gd name="connsiteY111" fmla="*/ 1370238 h 1958634"/>
                <a:gd name="connsiteX112" fmla="*/ 4118776 w 4806563"/>
                <a:gd name="connsiteY112" fmla="*/ 1350359 h 1958634"/>
                <a:gd name="connsiteX113" fmla="*/ 4106849 w 4806563"/>
                <a:gd name="connsiteY113" fmla="*/ 1342408 h 1958634"/>
                <a:gd name="connsiteX114" fmla="*/ 4086970 w 4806563"/>
                <a:gd name="connsiteY114" fmla="*/ 1330481 h 1958634"/>
                <a:gd name="connsiteX115" fmla="*/ 4063116 w 4806563"/>
                <a:gd name="connsiteY115" fmla="*/ 1338432 h 1958634"/>
                <a:gd name="connsiteX116" fmla="*/ 4047214 w 4806563"/>
                <a:gd name="connsiteY116" fmla="*/ 1362286 h 1958634"/>
                <a:gd name="connsiteX117" fmla="*/ 4039263 w 4806563"/>
                <a:gd name="connsiteY117" fmla="*/ 1370238 h 1958634"/>
                <a:gd name="connsiteX118" fmla="*/ 4031311 w 4806563"/>
                <a:gd name="connsiteY118" fmla="*/ 1394092 h 1958634"/>
                <a:gd name="connsiteX119" fmla="*/ 4019384 w 4806563"/>
                <a:gd name="connsiteY119" fmla="*/ 1398067 h 1958634"/>
                <a:gd name="connsiteX120" fmla="*/ 3991555 w 4806563"/>
                <a:gd name="connsiteY120" fmla="*/ 1402043 h 1958634"/>
                <a:gd name="connsiteX121" fmla="*/ 3967701 w 4806563"/>
                <a:gd name="connsiteY121" fmla="*/ 1390116 h 1958634"/>
                <a:gd name="connsiteX122" fmla="*/ 3963725 w 4806563"/>
                <a:gd name="connsiteY122" fmla="*/ 1378189 h 1958634"/>
                <a:gd name="connsiteX123" fmla="*/ 3939871 w 4806563"/>
                <a:gd name="connsiteY123" fmla="*/ 1370238 h 1958634"/>
                <a:gd name="connsiteX124" fmla="*/ 3927944 w 4806563"/>
                <a:gd name="connsiteY124" fmla="*/ 1362286 h 1958634"/>
                <a:gd name="connsiteX125" fmla="*/ 3904090 w 4806563"/>
                <a:gd name="connsiteY125" fmla="*/ 1350359 h 1958634"/>
                <a:gd name="connsiteX126" fmla="*/ 3892163 w 4806563"/>
                <a:gd name="connsiteY126" fmla="*/ 1346384 h 1958634"/>
                <a:gd name="connsiteX127" fmla="*/ 3868310 w 4806563"/>
                <a:gd name="connsiteY127" fmla="*/ 1330481 h 1958634"/>
                <a:gd name="connsiteX128" fmla="*/ 3792772 w 4806563"/>
                <a:gd name="connsiteY128" fmla="*/ 1326506 h 1958634"/>
                <a:gd name="connsiteX129" fmla="*/ 3737113 w 4806563"/>
                <a:gd name="connsiteY129" fmla="*/ 1334457 h 1958634"/>
                <a:gd name="connsiteX130" fmla="*/ 3725186 w 4806563"/>
                <a:gd name="connsiteY130" fmla="*/ 1338432 h 1958634"/>
                <a:gd name="connsiteX131" fmla="*/ 3717235 w 4806563"/>
                <a:gd name="connsiteY131" fmla="*/ 1346384 h 1958634"/>
                <a:gd name="connsiteX132" fmla="*/ 3681454 w 4806563"/>
                <a:gd name="connsiteY132" fmla="*/ 1350359 h 1958634"/>
                <a:gd name="connsiteX133" fmla="*/ 3665551 w 4806563"/>
                <a:gd name="connsiteY133" fmla="*/ 1354335 h 1958634"/>
                <a:gd name="connsiteX134" fmla="*/ 3661576 w 4806563"/>
                <a:gd name="connsiteY134" fmla="*/ 1342408 h 1958634"/>
                <a:gd name="connsiteX135" fmla="*/ 3657600 w 4806563"/>
                <a:gd name="connsiteY135" fmla="*/ 1330481 h 1958634"/>
                <a:gd name="connsiteX136" fmla="*/ 3649649 w 4806563"/>
                <a:gd name="connsiteY136" fmla="*/ 1306627 h 1958634"/>
                <a:gd name="connsiteX137" fmla="*/ 3625795 w 4806563"/>
                <a:gd name="connsiteY137" fmla="*/ 1302652 h 1958634"/>
                <a:gd name="connsiteX138" fmla="*/ 3617843 w 4806563"/>
                <a:gd name="connsiteY138" fmla="*/ 1310603 h 1958634"/>
                <a:gd name="connsiteX139" fmla="*/ 3562184 w 4806563"/>
                <a:gd name="connsiteY139" fmla="*/ 1346384 h 1958634"/>
                <a:gd name="connsiteX140" fmla="*/ 3550257 w 4806563"/>
                <a:gd name="connsiteY140" fmla="*/ 1342408 h 1958634"/>
                <a:gd name="connsiteX141" fmla="*/ 3526403 w 4806563"/>
                <a:gd name="connsiteY141" fmla="*/ 1334457 h 1958634"/>
                <a:gd name="connsiteX142" fmla="*/ 3510501 w 4806563"/>
                <a:gd name="connsiteY142" fmla="*/ 1330481 h 1958634"/>
                <a:gd name="connsiteX143" fmla="*/ 3498574 w 4806563"/>
                <a:gd name="connsiteY143" fmla="*/ 1338432 h 1958634"/>
                <a:gd name="connsiteX144" fmla="*/ 3466769 w 4806563"/>
                <a:gd name="connsiteY144" fmla="*/ 1342408 h 1958634"/>
                <a:gd name="connsiteX145" fmla="*/ 3446890 w 4806563"/>
                <a:gd name="connsiteY145" fmla="*/ 1374213 h 1958634"/>
                <a:gd name="connsiteX146" fmla="*/ 3442915 w 4806563"/>
                <a:gd name="connsiteY146" fmla="*/ 1409994 h 1958634"/>
                <a:gd name="connsiteX147" fmla="*/ 3466769 w 4806563"/>
                <a:gd name="connsiteY147" fmla="*/ 1406019 h 1958634"/>
                <a:gd name="connsiteX148" fmla="*/ 3486647 w 4806563"/>
                <a:gd name="connsiteY148" fmla="*/ 1402043 h 1958634"/>
                <a:gd name="connsiteX149" fmla="*/ 3486647 w 4806563"/>
                <a:gd name="connsiteY149" fmla="*/ 1425897 h 1958634"/>
                <a:gd name="connsiteX150" fmla="*/ 3466769 w 4806563"/>
                <a:gd name="connsiteY150" fmla="*/ 1429872 h 1958634"/>
                <a:gd name="connsiteX151" fmla="*/ 3462793 w 4806563"/>
                <a:gd name="connsiteY151" fmla="*/ 1441799 h 1958634"/>
                <a:gd name="connsiteX152" fmla="*/ 3470744 w 4806563"/>
                <a:gd name="connsiteY152" fmla="*/ 1469629 h 1958634"/>
                <a:gd name="connsiteX153" fmla="*/ 3506525 w 4806563"/>
                <a:gd name="connsiteY153" fmla="*/ 1489507 h 1958634"/>
                <a:gd name="connsiteX154" fmla="*/ 3518452 w 4806563"/>
                <a:gd name="connsiteY154" fmla="*/ 1493483 h 1958634"/>
                <a:gd name="connsiteX155" fmla="*/ 3542306 w 4806563"/>
                <a:gd name="connsiteY155" fmla="*/ 1501434 h 1958634"/>
                <a:gd name="connsiteX156" fmla="*/ 3534355 w 4806563"/>
                <a:gd name="connsiteY156" fmla="*/ 1525288 h 1958634"/>
                <a:gd name="connsiteX157" fmla="*/ 3526403 w 4806563"/>
                <a:gd name="connsiteY157" fmla="*/ 1517337 h 1958634"/>
                <a:gd name="connsiteX158" fmla="*/ 3514476 w 4806563"/>
                <a:gd name="connsiteY158" fmla="*/ 1513361 h 1958634"/>
                <a:gd name="connsiteX159" fmla="*/ 3466769 w 4806563"/>
                <a:gd name="connsiteY159" fmla="*/ 1505410 h 1958634"/>
                <a:gd name="connsiteX160" fmla="*/ 3454842 w 4806563"/>
                <a:gd name="connsiteY160" fmla="*/ 1497459 h 1958634"/>
                <a:gd name="connsiteX161" fmla="*/ 3434963 w 4806563"/>
                <a:gd name="connsiteY161" fmla="*/ 1469629 h 1958634"/>
                <a:gd name="connsiteX162" fmla="*/ 3423036 w 4806563"/>
                <a:gd name="connsiteY162" fmla="*/ 1493483 h 1958634"/>
                <a:gd name="connsiteX163" fmla="*/ 3430988 w 4806563"/>
                <a:gd name="connsiteY163" fmla="*/ 1501434 h 1958634"/>
                <a:gd name="connsiteX164" fmla="*/ 3423036 w 4806563"/>
                <a:gd name="connsiteY164" fmla="*/ 1509386 h 1958634"/>
                <a:gd name="connsiteX165" fmla="*/ 3411110 w 4806563"/>
                <a:gd name="connsiteY165" fmla="*/ 1529264 h 1958634"/>
                <a:gd name="connsiteX166" fmla="*/ 3403158 w 4806563"/>
                <a:gd name="connsiteY166" fmla="*/ 1505410 h 1958634"/>
                <a:gd name="connsiteX167" fmla="*/ 3387256 w 4806563"/>
                <a:gd name="connsiteY167" fmla="*/ 1501434 h 1958634"/>
                <a:gd name="connsiteX168" fmla="*/ 3367377 w 4806563"/>
                <a:gd name="connsiteY168" fmla="*/ 1517337 h 1958634"/>
                <a:gd name="connsiteX169" fmla="*/ 3355450 w 4806563"/>
                <a:gd name="connsiteY169" fmla="*/ 1537215 h 1958634"/>
                <a:gd name="connsiteX170" fmla="*/ 3327621 w 4806563"/>
                <a:gd name="connsiteY170" fmla="*/ 1541191 h 1958634"/>
                <a:gd name="connsiteX171" fmla="*/ 3295816 w 4806563"/>
                <a:gd name="connsiteY171" fmla="*/ 1517337 h 1958634"/>
                <a:gd name="connsiteX172" fmla="*/ 3287864 w 4806563"/>
                <a:gd name="connsiteY172" fmla="*/ 1509386 h 1958634"/>
                <a:gd name="connsiteX173" fmla="*/ 3295816 w 4806563"/>
                <a:gd name="connsiteY173" fmla="*/ 1501434 h 1958634"/>
                <a:gd name="connsiteX174" fmla="*/ 3287864 w 4806563"/>
                <a:gd name="connsiteY174" fmla="*/ 1489507 h 1958634"/>
                <a:gd name="connsiteX175" fmla="*/ 3275937 w 4806563"/>
                <a:gd name="connsiteY175" fmla="*/ 1485532 h 1958634"/>
                <a:gd name="connsiteX176" fmla="*/ 3267986 w 4806563"/>
                <a:gd name="connsiteY176" fmla="*/ 1477580 h 1958634"/>
                <a:gd name="connsiteX177" fmla="*/ 3256059 w 4806563"/>
                <a:gd name="connsiteY177" fmla="*/ 1473605 h 1958634"/>
                <a:gd name="connsiteX178" fmla="*/ 3252083 w 4806563"/>
                <a:gd name="connsiteY178" fmla="*/ 1461678 h 1958634"/>
                <a:gd name="connsiteX179" fmla="*/ 3220278 w 4806563"/>
                <a:gd name="connsiteY179" fmla="*/ 1457702 h 1958634"/>
                <a:gd name="connsiteX180" fmla="*/ 3200400 w 4806563"/>
                <a:gd name="connsiteY180" fmla="*/ 1453726 h 1958634"/>
                <a:gd name="connsiteX181" fmla="*/ 3188473 w 4806563"/>
                <a:gd name="connsiteY181" fmla="*/ 1457702 h 1958634"/>
                <a:gd name="connsiteX182" fmla="*/ 3184497 w 4806563"/>
                <a:gd name="connsiteY182" fmla="*/ 1469629 h 1958634"/>
                <a:gd name="connsiteX183" fmla="*/ 3168595 w 4806563"/>
                <a:gd name="connsiteY183" fmla="*/ 1473605 h 1958634"/>
                <a:gd name="connsiteX184" fmla="*/ 3132814 w 4806563"/>
                <a:gd name="connsiteY184" fmla="*/ 1465653 h 1958634"/>
                <a:gd name="connsiteX185" fmla="*/ 3120887 w 4806563"/>
                <a:gd name="connsiteY185" fmla="*/ 1461678 h 1958634"/>
                <a:gd name="connsiteX186" fmla="*/ 3085106 w 4806563"/>
                <a:gd name="connsiteY186" fmla="*/ 1449751 h 1958634"/>
                <a:gd name="connsiteX187" fmla="*/ 3025471 w 4806563"/>
                <a:gd name="connsiteY187" fmla="*/ 1445775 h 1958634"/>
                <a:gd name="connsiteX188" fmla="*/ 3009569 w 4806563"/>
                <a:gd name="connsiteY188" fmla="*/ 1449751 h 1958634"/>
                <a:gd name="connsiteX189" fmla="*/ 2989690 w 4806563"/>
                <a:gd name="connsiteY189" fmla="*/ 1453726 h 1958634"/>
                <a:gd name="connsiteX190" fmla="*/ 2977763 w 4806563"/>
                <a:gd name="connsiteY190" fmla="*/ 1457702 h 1958634"/>
                <a:gd name="connsiteX191" fmla="*/ 2930056 w 4806563"/>
                <a:gd name="connsiteY191" fmla="*/ 1469629 h 1958634"/>
                <a:gd name="connsiteX192" fmla="*/ 2918129 w 4806563"/>
                <a:gd name="connsiteY192" fmla="*/ 1477580 h 1958634"/>
                <a:gd name="connsiteX193" fmla="*/ 2878372 w 4806563"/>
                <a:gd name="connsiteY193" fmla="*/ 1489507 h 1958634"/>
                <a:gd name="connsiteX194" fmla="*/ 2870421 w 4806563"/>
                <a:gd name="connsiteY194" fmla="*/ 1497459 h 1958634"/>
                <a:gd name="connsiteX195" fmla="*/ 2850543 w 4806563"/>
                <a:gd name="connsiteY195" fmla="*/ 1509386 h 1958634"/>
                <a:gd name="connsiteX196" fmla="*/ 2826689 w 4806563"/>
                <a:gd name="connsiteY196" fmla="*/ 1517337 h 1958634"/>
                <a:gd name="connsiteX197" fmla="*/ 2810786 w 4806563"/>
                <a:gd name="connsiteY197" fmla="*/ 1537215 h 1958634"/>
                <a:gd name="connsiteX198" fmla="*/ 2798859 w 4806563"/>
                <a:gd name="connsiteY198" fmla="*/ 1545166 h 1958634"/>
                <a:gd name="connsiteX199" fmla="*/ 2786932 w 4806563"/>
                <a:gd name="connsiteY199" fmla="*/ 1549142 h 1958634"/>
                <a:gd name="connsiteX200" fmla="*/ 2778981 w 4806563"/>
                <a:gd name="connsiteY200" fmla="*/ 1561069 h 1958634"/>
                <a:gd name="connsiteX201" fmla="*/ 2759103 w 4806563"/>
                <a:gd name="connsiteY201" fmla="*/ 1576972 h 1958634"/>
                <a:gd name="connsiteX202" fmla="*/ 2747176 w 4806563"/>
                <a:gd name="connsiteY202" fmla="*/ 1584923 h 1958634"/>
                <a:gd name="connsiteX203" fmla="*/ 2731273 w 4806563"/>
                <a:gd name="connsiteY203" fmla="*/ 1604801 h 1958634"/>
                <a:gd name="connsiteX204" fmla="*/ 2727297 w 4806563"/>
                <a:gd name="connsiteY204" fmla="*/ 1616728 h 1958634"/>
                <a:gd name="connsiteX205" fmla="*/ 2699468 w 4806563"/>
                <a:gd name="connsiteY205" fmla="*/ 1620704 h 1958634"/>
                <a:gd name="connsiteX206" fmla="*/ 2683565 w 4806563"/>
                <a:gd name="connsiteY206" fmla="*/ 1624679 h 1958634"/>
                <a:gd name="connsiteX207" fmla="*/ 2651760 w 4806563"/>
                <a:gd name="connsiteY207" fmla="*/ 1628655 h 1958634"/>
                <a:gd name="connsiteX208" fmla="*/ 2639833 w 4806563"/>
                <a:gd name="connsiteY208" fmla="*/ 1636606 h 1958634"/>
                <a:gd name="connsiteX209" fmla="*/ 2623930 w 4806563"/>
                <a:gd name="connsiteY209" fmla="*/ 1644558 h 1958634"/>
                <a:gd name="connsiteX210" fmla="*/ 2588150 w 4806563"/>
                <a:gd name="connsiteY210" fmla="*/ 1664436 h 1958634"/>
                <a:gd name="connsiteX211" fmla="*/ 2564296 w 4806563"/>
                <a:gd name="connsiteY211" fmla="*/ 1696241 h 1958634"/>
                <a:gd name="connsiteX212" fmla="*/ 2544417 w 4806563"/>
                <a:gd name="connsiteY212" fmla="*/ 1708168 h 1958634"/>
                <a:gd name="connsiteX213" fmla="*/ 2552369 w 4806563"/>
                <a:gd name="connsiteY213" fmla="*/ 1732022 h 1958634"/>
                <a:gd name="connsiteX214" fmla="*/ 2548393 w 4806563"/>
                <a:gd name="connsiteY214" fmla="*/ 1763827 h 1958634"/>
                <a:gd name="connsiteX215" fmla="*/ 2544417 w 4806563"/>
                <a:gd name="connsiteY215" fmla="*/ 1775754 h 1958634"/>
                <a:gd name="connsiteX216" fmla="*/ 2532490 w 4806563"/>
                <a:gd name="connsiteY216" fmla="*/ 1819486 h 1958634"/>
                <a:gd name="connsiteX217" fmla="*/ 2528515 w 4806563"/>
                <a:gd name="connsiteY217" fmla="*/ 1843340 h 1958634"/>
                <a:gd name="connsiteX218" fmla="*/ 2532490 w 4806563"/>
                <a:gd name="connsiteY218" fmla="*/ 1855267 h 1958634"/>
                <a:gd name="connsiteX219" fmla="*/ 2536466 w 4806563"/>
                <a:gd name="connsiteY219" fmla="*/ 1910926 h 1958634"/>
                <a:gd name="connsiteX220" fmla="*/ 2544417 w 4806563"/>
                <a:gd name="connsiteY220" fmla="*/ 1922853 h 1958634"/>
                <a:gd name="connsiteX221" fmla="*/ 2552369 w 4806563"/>
                <a:gd name="connsiteY221" fmla="*/ 1954659 h 1958634"/>
                <a:gd name="connsiteX222" fmla="*/ 2508636 w 4806563"/>
                <a:gd name="connsiteY222" fmla="*/ 1950683 h 1958634"/>
                <a:gd name="connsiteX223" fmla="*/ 2452977 w 4806563"/>
                <a:gd name="connsiteY223" fmla="*/ 1938756 h 1958634"/>
                <a:gd name="connsiteX224" fmla="*/ 2433099 w 4806563"/>
                <a:gd name="connsiteY224" fmla="*/ 1934780 h 1958634"/>
                <a:gd name="connsiteX225" fmla="*/ 2405270 w 4806563"/>
                <a:gd name="connsiteY225" fmla="*/ 1926829 h 1958634"/>
                <a:gd name="connsiteX226" fmla="*/ 2381416 w 4806563"/>
                <a:gd name="connsiteY226" fmla="*/ 1910926 h 1958634"/>
                <a:gd name="connsiteX227" fmla="*/ 2357562 w 4806563"/>
                <a:gd name="connsiteY227" fmla="*/ 1906951 h 1958634"/>
                <a:gd name="connsiteX228" fmla="*/ 2345635 w 4806563"/>
                <a:gd name="connsiteY228" fmla="*/ 1902975 h 1958634"/>
                <a:gd name="connsiteX229" fmla="*/ 2341659 w 4806563"/>
                <a:gd name="connsiteY229" fmla="*/ 1891048 h 1958634"/>
                <a:gd name="connsiteX230" fmla="*/ 2333708 w 4806563"/>
                <a:gd name="connsiteY230" fmla="*/ 1879121 h 1958634"/>
                <a:gd name="connsiteX231" fmla="*/ 2325756 w 4806563"/>
                <a:gd name="connsiteY231" fmla="*/ 1839365 h 1958634"/>
                <a:gd name="connsiteX232" fmla="*/ 2313830 w 4806563"/>
                <a:gd name="connsiteY232" fmla="*/ 1779730 h 1958634"/>
                <a:gd name="connsiteX233" fmla="*/ 2301903 w 4806563"/>
                <a:gd name="connsiteY233" fmla="*/ 1755876 h 1958634"/>
                <a:gd name="connsiteX234" fmla="*/ 2266122 w 4806563"/>
                <a:gd name="connsiteY234" fmla="*/ 1739973 h 1958634"/>
                <a:gd name="connsiteX235" fmla="*/ 2250219 w 4806563"/>
                <a:gd name="connsiteY235" fmla="*/ 1708168 h 1958634"/>
                <a:gd name="connsiteX236" fmla="*/ 2242268 w 4806563"/>
                <a:gd name="connsiteY236" fmla="*/ 1676363 h 1958634"/>
                <a:gd name="connsiteX237" fmla="*/ 2226365 w 4806563"/>
                <a:gd name="connsiteY237" fmla="*/ 1660460 h 1958634"/>
                <a:gd name="connsiteX238" fmla="*/ 2218414 w 4806563"/>
                <a:gd name="connsiteY238" fmla="*/ 1632631 h 1958634"/>
                <a:gd name="connsiteX239" fmla="*/ 2214438 w 4806563"/>
                <a:gd name="connsiteY239" fmla="*/ 1620704 h 1958634"/>
                <a:gd name="connsiteX240" fmla="*/ 2202511 w 4806563"/>
                <a:gd name="connsiteY240" fmla="*/ 1584923 h 1958634"/>
                <a:gd name="connsiteX241" fmla="*/ 2198536 w 4806563"/>
                <a:gd name="connsiteY241" fmla="*/ 1569020 h 1958634"/>
                <a:gd name="connsiteX242" fmla="*/ 2190584 w 4806563"/>
                <a:gd name="connsiteY242" fmla="*/ 1557093 h 1958634"/>
                <a:gd name="connsiteX243" fmla="*/ 2186609 w 4806563"/>
                <a:gd name="connsiteY243" fmla="*/ 1545166 h 1958634"/>
                <a:gd name="connsiteX244" fmla="*/ 2178657 w 4806563"/>
                <a:gd name="connsiteY244" fmla="*/ 1537215 h 1958634"/>
                <a:gd name="connsiteX245" fmla="*/ 2166730 w 4806563"/>
                <a:gd name="connsiteY245" fmla="*/ 1497459 h 1958634"/>
                <a:gd name="connsiteX246" fmla="*/ 2154803 w 4806563"/>
                <a:gd name="connsiteY246" fmla="*/ 1493483 h 1958634"/>
                <a:gd name="connsiteX247" fmla="*/ 2146852 w 4806563"/>
                <a:gd name="connsiteY247" fmla="*/ 1481556 h 1958634"/>
                <a:gd name="connsiteX248" fmla="*/ 2119023 w 4806563"/>
                <a:gd name="connsiteY248" fmla="*/ 1449751 h 1958634"/>
                <a:gd name="connsiteX249" fmla="*/ 2095169 w 4806563"/>
                <a:gd name="connsiteY249" fmla="*/ 1441799 h 1958634"/>
                <a:gd name="connsiteX250" fmla="*/ 2035534 w 4806563"/>
                <a:gd name="connsiteY250" fmla="*/ 1437824 h 1958634"/>
                <a:gd name="connsiteX251" fmla="*/ 2023607 w 4806563"/>
                <a:gd name="connsiteY251" fmla="*/ 1433848 h 1958634"/>
                <a:gd name="connsiteX252" fmla="*/ 2011680 w 4806563"/>
                <a:gd name="connsiteY252" fmla="*/ 1429872 h 1958634"/>
                <a:gd name="connsiteX253" fmla="*/ 1963972 w 4806563"/>
                <a:gd name="connsiteY253" fmla="*/ 1417946 h 1958634"/>
                <a:gd name="connsiteX254" fmla="*/ 1940118 w 4806563"/>
                <a:gd name="connsiteY254" fmla="*/ 1433848 h 1958634"/>
                <a:gd name="connsiteX255" fmla="*/ 1924216 w 4806563"/>
                <a:gd name="connsiteY255" fmla="*/ 1469629 h 1958634"/>
                <a:gd name="connsiteX256" fmla="*/ 1912289 w 4806563"/>
                <a:gd name="connsiteY256" fmla="*/ 1473605 h 1958634"/>
                <a:gd name="connsiteX257" fmla="*/ 1908313 w 4806563"/>
                <a:gd name="connsiteY257" fmla="*/ 1485532 h 1958634"/>
                <a:gd name="connsiteX258" fmla="*/ 1896386 w 4806563"/>
                <a:gd name="connsiteY258" fmla="*/ 1517337 h 1958634"/>
                <a:gd name="connsiteX259" fmla="*/ 1876508 w 4806563"/>
                <a:gd name="connsiteY259" fmla="*/ 1521312 h 1958634"/>
                <a:gd name="connsiteX260" fmla="*/ 1852654 w 4806563"/>
                <a:gd name="connsiteY260" fmla="*/ 1513361 h 1958634"/>
                <a:gd name="connsiteX261" fmla="*/ 1832776 w 4806563"/>
                <a:gd name="connsiteY261" fmla="*/ 1509386 h 1958634"/>
                <a:gd name="connsiteX262" fmla="*/ 1808922 w 4806563"/>
                <a:gd name="connsiteY262" fmla="*/ 1497459 h 1958634"/>
                <a:gd name="connsiteX263" fmla="*/ 1796995 w 4806563"/>
                <a:gd name="connsiteY263" fmla="*/ 1493483 h 1958634"/>
                <a:gd name="connsiteX264" fmla="*/ 1785068 w 4806563"/>
                <a:gd name="connsiteY264" fmla="*/ 1485532 h 1958634"/>
                <a:gd name="connsiteX265" fmla="*/ 1773141 w 4806563"/>
                <a:gd name="connsiteY265" fmla="*/ 1481556 h 1958634"/>
                <a:gd name="connsiteX266" fmla="*/ 1761214 w 4806563"/>
                <a:gd name="connsiteY266" fmla="*/ 1469629 h 1958634"/>
                <a:gd name="connsiteX267" fmla="*/ 1741336 w 4806563"/>
                <a:gd name="connsiteY267" fmla="*/ 1449751 h 1958634"/>
                <a:gd name="connsiteX268" fmla="*/ 1733384 w 4806563"/>
                <a:gd name="connsiteY268" fmla="*/ 1425897 h 1958634"/>
                <a:gd name="connsiteX269" fmla="*/ 1725433 w 4806563"/>
                <a:gd name="connsiteY269" fmla="*/ 1413970 h 1958634"/>
                <a:gd name="connsiteX270" fmla="*/ 1721457 w 4806563"/>
                <a:gd name="connsiteY270" fmla="*/ 1370238 h 1958634"/>
                <a:gd name="connsiteX271" fmla="*/ 1717482 w 4806563"/>
                <a:gd name="connsiteY271" fmla="*/ 1358311 h 1958634"/>
                <a:gd name="connsiteX272" fmla="*/ 1709530 w 4806563"/>
                <a:gd name="connsiteY272" fmla="*/ 1334457 h 1958634"/>
                <a:gd name="connsiteX273" fmla="*/ 1693628 w 4806563"/>
                <a:gd name="connsiteY273" fmla="*/ 1310603 h 1958634"/>
                <a:gd name="connsiteX274" fmla="*/ 1689652 w 4806563"/>
                <a:gd name="connsiteY274" fmla="*/ 1298676 h 1958634"/>
                <a:gd name="connsiteX275" fmla="*/ 1677725 w 4806563"/>
                <a:gd name="connsiteY275" fmla="*/ 1290725 h 1958634"/>
                <a:gd name="connsiteX276" fmla="*/ 1669774 w 4806563"/>
                <a:gd name="connsiteY276" fmla="*/ 1282773 h 1958634"/>
                <a:gd name="connsiteX277" fmla="*/ 1657847 w 4806563"/>
                <a:gd name="connsiteY277" fmla="*/ 1278798 h 1958634"/>
                <a:gd name="connsiteX278" fmla="*/ 1645920 w 4806563"/>
                <a:gd name="connsiteY278" fmla="*/ 1258919 h 1958634"/>
                <a:gd name="connsiteX279" fmla="*/ 1622066 w 4806563"/>
                <a:gd name="connsiteY279" fmla="*/ 1243017 h 1958634"/>
                <a:gd name="connsiteX280" fmla="*/ 1614115 w 4806563"/>
                <a:gd name="connsiteY280" fmla="*/ 1231090 h 1958634"/>
                <a:gd name="connsiteX281" fmla="*/ 1598212 w 4806563"/>
                <a:gd name="connsiteY281" fmla="*/ 1199285 h 1958634"/>
                <a:gd name="connsiteX282" fmla="*/ 1578334 w 4806563"/>
                <a:gd name="connsiteY282" fmla="*/ 1179406 h 1958634"/>
                <a:gd name="connsiteX283" fmla="*/ 1566407 w 4806563"/>
                <a:gd name="connsiteY283" fmla="*/ 1175431 h 1958634"/>
                <a:gd name="connsiteX284" fmla="*/ 1554480 w 4806563"/>
                <a:gd name="connsiteY284" fmla="*/ 1155552 h 1958634"/>
                <a:gd name="connsiteX285" fmla="*/ 1538577 w 4806563"/>
                <a:gd name="connsiteY285" fmla="*/ 1123747 h 1958634"/>
                <a:gd name="connsiteX286" fmla="*/ 1339795 w 4806563"/>
                <a:gd name="connsiteY286" fmla="*/ 1107845 h 1958634"/>
                <a:gd name="connsiteX287" fmla="*/ 1339795 w 4806563"/>
                <a:gd name="connsiteY287" fmla="*/ 1171455 h 1958634"/>
                <a:gd name="connsiteX288" fmla="*/ 1037645 w 4806563"/>
                <a:gd name="connsiteY288" fmla="*/ 1135674 h 1958634"/>
                <a:gd name="connsiteX289" fmla="*/ 644056 w 4806563"/>
                <a:gd name="connsiteY289" fmla="*/ 897135 h 1958634"/>
                <a:gd name="connsiteX290" fmla="*/ 659958 w 4806563"/>
                <a:gd name="connsiteY290" fmla="*/ 877257 h 1958634"/>
                <a:gd name="connsiteX291" fmla="*/ 397565 w 4806563"/>
                <a:gd name="connsiteY291" fmla="*/ 841476 h 1958634"/>
                <a:gd name="connsiteX292" fmla="*/ 401541 w 4806563"/>
                <a:gd name="connsiteY292" fmla="*/ 829549 h 1958634"/>
                <a:gd name="connsiteX293" fmla="*/ 405516 w 4806563"/>
                <a:gd name="connsiteY293" fmla="*/ 809671 h 1958634"/>
                <a:gd name="connsiteX294" fmla="*/ 401541 w 4806563"/>
                <a:gd name="connsiteY294" fmla="*/ 793768 h 1958634"/>
                <a:gd name="connsiteX295" fmla="*/ 397565 w 4806563"/>
                <a:gd name="connsiteY295" fmla="*/ 761963 h 1958634"/>
                <a:gd name="connsiteX296" fmla="*/ 389614 w 4806563"/>
                <a:gd name="connsiteY296" fmla="*/ 738109 h 1958634"/>
                <a:gd name="connsiteX297" fmla="*/ 381663 w 4806563"/>
                <a:gd name="connsiteY297" fmla="*/ 726182 h 1958634"/>
                <a:gd name="connsiteX298" fmla="*/ 353833 w 4806563"/>
                <a:gd name="connsiteY298" fmla="*/ 694377 h 1958634"/>
                <a:gd name="connsiteX299" fmla="*/ 341906 w 4806563"/>
                <a:gd name="connsiteY299" fmla="*/ 690401 h 1958634"/>
                <a:gd name="connsiteX300" fmla="*/ 329979 w 4806563"/>
                <a:gd name="connsiteY300" fmla="*/ 698352 h 1958634"/>
                <a:gd name="connsiteX301" fmla="*/ 294198 w 4806563"/>
                <a:gd name="connsiteY301" fmla="*/ 694377 h 1958634"/>
                <a:gd name="connsiteX302" fmla="*/ 302150 w 4806563"/>
                <a:gd name="connsiteY302" fmla="*/ 686426 h 1958634"/>
                <a:gd name="connsiteX303" fmla="*/ 290223 w 4806563"/>
                <a:gd name="connsiteY303" fmla="*/ 662572 h 1958634"/>
                <a:gd name="connsiteX304" fmla="*/ 250466 w 4806563"/>
                <a:gd name="connsiteY304" fmla="*/ 650645 h 1958634"/>
                <a:gd name="connsiteX305" fmla="*/ 234563 w 4806563"/>
                <a:gd name="connsiteY305" fmla="*/ 634742 h 1958634"/>
                <a:gd name="connsiteX306" fmla="*/ 222636 w 4806563"/>
                <a:gd name="connsiteY306" fmla="*/ 610888 h 1958634"/>
                <a:gd name="connsiteX307" fmla="*/ 202758 w 4806563"/>
                <a:gd name="connsiteY307" fmla="*/ 579083 h 1958634"/>
                <a:gd name="connsiteX308" fmla="*/ 174929 w 4806563"/>
                <a:gd name="connsiteY308" fmla="*/ 571132 h 1958634"/>
                <a:gd name="connsiteX309" fmla="*/ 143123 w 4806563"/>
                <a:gd name="connsiteY309" fmla="*/ 563180 h 1958634"/>
                <a:gd name="connsiteX310" fmla="*/ 119270 w 4806563"/>
                <a:gd name="connsiteY310" fmla="*/ 555229 h 1958634"/>
                <a:gd name="connsiteX311" fmla="*/ 107343 w 4806563"/>
                <a:gd name="connsiteY311" fmla="*/ 547278 h 1958634"/>
                <a:gd name="connsiteX312" fmla="*/ 95416 w 4806563"/>
                <a:gd name="connsiteY312" fmla="*/ 543302 h 1958634"/>
                <a:gd name="connsiteX313" fmla="*/ 91440 w 4806563"/>
                <a:gd name="connsiteY313" fmla="*/ 507521 h 1958634"/>
                <a:gd name="connsiteX314" fmla="*/ 95416 w 4806563"/>
                <a:gd name="connsiteY314" fmla="*/ 495594 h 1958634"/>
                <a:gd name="connsiteX315" fmla="*/ 99391 w 4806563"/>
                <a:gd name="connsiteY315" fmla="*/ 475716 h 1958634"/>
                <a:gd name="connsiteX316" fmla="*/ 103367 w 4806563"/>
                <a:gd name="connsiteY316" fmla="*/ 459813 h 1958634"/>
                <a:gd name="connsiteX317" fmla="*/ 95416 w 4806563"/>
                <a:gd name="connsiteY317" fmla="*/ 435959 h 1958634"/>
                <a:gd name="connsiteX318" fmla="*/ 79513 w 4806563"/>
                <a:gd name="connsiteY318" fmla="*/ 404154 h 1958634"/>
                <a:gd name="connsiteX319" fmla="*/ 67586 w 4806563"/>
                <a:gd name="connsiteY319" fmla="*/ 396203 h 1958634"/>
                <a:gd name="connsiteX320" fmla="*/ 59635 w 4806563"/>
                <a:gd name="connsiteY320" fmla="*/ 368373 h 1958634"/>
                <a:gd name="connsiteX321" fmla="*/ 51683 w 4806563"/>
                <a:gd name="connsiteY321" fmla="*/ 360422 h 1958634"/>
                <a:gd name="connsiteX322" fmla="*/ 43732 w 4806563"/>
                <a:gd name="connsiteY322" fmla="*/ 316690 h 1958634"/>
                <a:gd name="connsiteX323" fmla="*/ 39756 w 4806563"/>
                <a:gd name="connsiteY323" fmla="*/ 288860 h 1958634"/>
                <a:gd name="connsiteX324" fmla="*/ 27830 w 4806563"/>
                <a:gd name="connsiteY324" fmla="*/ 280909 h 1958634"/>
                <a:gd name="connsiteX325" fmla="*/ 23854 w 4806563"/>
                <a:gd name="connsiteY325" fmla="*/ 268982 h 1958634"/>
                <a:gd name="connsiteX326" fmla="*/ 19878 w 4806563"/>
                <a:gd name="connsiteY326" fmla="*/ 245128 h 1958634"/>
                <a:gd name="connsiteX327" fmla="*/ 23854 w 4806563"/>
                <a:gd name="connsiteY327" fmla="*/ 233201 h 1958634"/>
                <a:gd name="connsiteX328" fmla="*/ 27830 w 4806563"/>
                <a:gd name="connsiteY328" fmla="*/ 217299 h 1958634"/>
                <a:gd name="connsiteX329" fmla="*/ 39756 w 4806563"/>
                <a:gd name="connsiteY329" fmla="*/ 193445 h 1958634"/>
                <a:gd name="connsiteX330" fmla="*/ 31805 w 4806563"/>
                <a:gd name="connsiteY330" fmla="*/ 181518 h 1958634"/>
                <a:gd name="connsiteX331" fmla="*/ 19878 w 4806563"/>
                <a:gd name="connsiteY331" fmla="*/ 173566 h 1958634"/>
                <a:gd name="connsiteX332" fmla="*/ 11927 w 4806563"/>
                <a:gd name="connsiteY332" fmla="*/ 149712 h 1958634"/>
                <a:gd name="connsiteX333" fmla="*/ 0 w 4806563"/>
                <a:gd name="connsiteY333" fmla="*/ 117907 h 1958634"/>
                <a:gd name="connsiteX334" fmla="*/ 11927 w 4806563"/>
                <a:gd name="connsiteY334" fmla="*/ 102005 h 1958634"/>
                <a:gd name="connsiteX335" fmla="*/ 35781 w 4806563"/>
                <a:gd name="connsiteY335" fmla="*/ 78151 h 1958634"/>
                <a:gd name="connsiteX0" fmla="*/ 11927 w 4806563"/>
                <a:gd name="connsiteY0" fmla="*/ 98142 h 1954771"/>
                <a:gd name="connsiteX1" fmla="*/ 518800 w 4806563"/>
                <a:gd name="connsiteY1" fmla="*/ 15532 h 1954771"/>
                <a:gd name="connsiteX2" fmla="*/ 1625774 w 4806563"/>
                <a:gd name="connsiteY2" fmla="*/ 449544 h 1954771"/>
                <a:gd name="connsiteX3" fmla="*/ 2124537 w 4806563"/>
                <a:gd name="connsiteY3" fmla="*/ 414422 h 1954771"/>
                <a:gd name="connsiteX4" fmla="*/ 2361112 w 4806563"/>
                <a:gd name="connsiteY4" fmla="*/ 823729 h 1954771"/>
                <a:gd name="connsiteX5" fmla="*/ 3420274 w 4806563"/>
                <a:gd name="connsiteY5" fmla="*/ 707812 h 1954771"/>
                <a:gd name="connsiteX6" fmla="*/ 4047214 w 4806563"/>
                <a:gd name="connsiteY6" fmla="*/ 626903 h 1954771"/>
                <a:gd name="connsiteX7" fmla="*/ 4806563 w 4806563"/>
                <a:gd name="connsiteY7" fmla="*/ 575220 h 1954771"/>
                <a:gd name="connsiteX8" fmla="*/ 4802588 w 4806563"/>
                <a:gd name="connsiteY8" fmla="*/ 587147 h 1954771"/>
                <a:gd name="connsiteX9" fmla="*/ 4794636 w 4806563"/>
                <a:gd name="connsiteY9" fmla="*/ 595098 h 1954771"/>
                <a:gd name="connsiteX10" fmla="*/ 4770783 w 4806563"/>
                <a:gd name="connsiteY10" fmla="*/ 603049 h 1954771"/>
                <a:gd name="connsiteX11" fmla="*/ 4762831 w 4806563"/>
                <a:gd name="connsiteY11" fmla="*/ 611001 h 1954771"/>
                <a:gd name="connsiteX12" fmla="*/ 4742953 w 4806563"/>
                <a:gd name="connsiteY12" fmla="*/ 622928 h 1954771"/>
                <a:gd name="connsiteX13" fmla="*/ 4731026 w 4806563"/>
                <a:gd name="connsiteY13" fmla="*/ 626903 h 1954771"/>
                <a:gd name="connsiteX14" fmla="*/ 4723075 w 4806563"/>
                <a:gd name="connsiteY14" fmla="*/ 638830 h 1954771"/>
                <a:gd name="connsiteX15" fmla="*/ 4711148 w 4806563"/>
                <a:gd name="connsiteY15" fmla="*/ 650757 h 1954771"/>
                <a:gd name="connsiteX16" fmla="*/ 4691270 w 4806563"/>
                <a:gd name="connsiteY16" fmla="*/ 670636 h 1954771"/>
                <a:gd name="connsiteX17" fmla="*/ 4683318 w 4806563"/>
                <a:gd name="connsiteY17" fmla="*/ 694489 h 1954771"/>
                <a:gd name="connsiteX18" fmla="*/ 4667416 w 4806563"/>
                <a:gd name="connsiteY18" fmla="*/ 714368 h 1954771"/>
                <a:gd name="connsiteX19" fmla="*/ 4663440 w 4806563"/>
                <a:gd name="connsiteY19" fmla="*/ 726295 h 1954771"/>
                <a:gd name="connsiteX20" fmla="*/ 4611756 w 4806563"/>
                <a:gd name="connsiteY20" fmla="*/ 734246 h 1954771"/>
                <a:gd name="connsiteX21" fmla="*/ 4583927 w 4806563"/>
                <a:gd name="connsiteY21" fmla="*/ 746173 h 1954771"/>
                <a:gd name="connsiteX22" fmla="*/ 4575976 w 4806563"/>
                <a:gd name="connsiteY22" fmla="*/ 758100 h 1954771"/>
                <a:gd name="connsiteX23" fmla="*/ 4564049 w 4806563"/>
                <a:gd name="connsiteY23" fmla="*/ 797856 h 1954771"/>
                <a:gd name="connsiteX24" fmla="*/ 4552122 w 4806563"/>
                <a:gd name="connsiteY24" fmla="*/ 825686 h 1954771"/>
                <a:gd name="connsiteX25" fmla="*/ 4544170 w 4806563"/>
                <a:gd name="connsiteY25" fmla="*/ 833637 h 1954771"/>
                <a:gd name="connsiteX26" fmla="*/ 4528268 w 4806563"/>
                <a:gd name="connsiteY26" fmla="*/ 857491 h 1954771"/>
                <a:gd name="connsiteX27" fmla="*/ 4516341 w 4806563"/>
                <a:gd name="connsiteY27" fmla="*/ 861467 h 1954771"/>
                <a:gd name="connsiteX28" fmla="*/ 4508390 w 4806563"/>
                <a:gd name="connsiteY28" fmla="*/ 873394 h 1954771"/>
                <a:gd name="connsiteX29" fmla="*/ 4488511 w 4806563"/>
                <a:gd name="connsiteY29" fmla="*/ 889296 h 1954771"/>
                <a:gd name="connsiteX30" fmla="*/ 4480560 w 4806563"/>
                <a:gd name="connsiteY30" fmla="*/ 901223 h 1954771"/>
                <a:gd name="connsiteX31" fmla="*/ 4460682 w 4806563"/>
                <a:gd name="connsiteY31" fmla="*/ 917126 h 1954771"/>
                <a:gd name="connsiteX32" fmla="*/ 4436828 w 4806563"/>
                <a:gd name="connsiteY32" fmla="*/ 948931 h 1954771"/>
                <a:gd name="connsiteX33" fmla="*/ 4412974 w 4806563"/>
                <a:gd name="connsiteY33" fmla="*/ 956883 h 1954771"/>
                <a:gd name="connsiteX34" fmla="*/ 4401047 w 4806563"/>
                <a:gd name="connsiteY34" fmla="*/ 980736 h 1954771"/>
                <a:gd name="connsiteX35" fmla="*/ 4393096 w 4806563"/>
                <a:gd name="connsiteY35" fmla="*/ 992663 h 1954771"/>
                <a:gd name="connsiteX36" fmla="*/ 4385144 w 4806563"/>
                <a:gd name="connsiteY36" fmla="*/ 1000615 h 1954771"/>
                <a:gd name="connsiteX37" fmla="*/ 4381169 w 4806563"/>
                <a:gd name="connsiteY37" fmla="*/ 1012542 h 1954771"/>
                <a:gd name="connsiteX38" fmla="*/ 4373217 w 4806563"/>
                <a:gd name="connsiteY38" fmla="*/ 1024469 h 1954771"/>
                <a:gd name="connsiteX39" fmla="*/ 4369242 w 4806563"/>
                <a:gd name="connsiteY39" fmla="*/ 1036396 h 1954771"/>
                <a:gd name="connsiteX40" fmla="*/ 4361290 w 4806563"/>
                <a:gd name="connsiteY40" fmla="*/ 1060249 h 1954771"/>
                <a:gd name="connsiteX41" fmla="*/ 4349363 w 4806563"/>
                <a:gd name="connsiteY41" fmla="*/ 1163616 h 1954771"/>
                <a:gd name="connsiteX42" fmla="*/ 4357315 w 4806563"/>
                <a:gd name="connsiteY42" fmla="*/ 1219276 h 1954771"/>
                <a:gd name="connsiteX43" fmla="*/ 4361290 w 4806563"/>
                <a:gd name="connsiteY43" fmla="*/ 1239154 h 1954771"/>
                <a:gd name="connsiteX44" fmla="*/ 4373217 w 4806563"/>
                <a:gd name="connsiteY44" fmla="*/ 1266983 h 1954771"/>
                <a:gd name="connsiteX45" fmla="*/ 4377193 w 4806563"/>
                <a:gd name="connsiteY45" fmla="*/ 1278910 h 1954771"/>
                <a:gd name="connsiteX46" fmla="*/ 4389120 w 4806563"/>
                <a:gd name="connsiteY46" fmla="*/ 1314691 h 1954771"/>
                <a:gd name="connsiteX47" fmla="*/ 4401047 w 4806563"/>
                <a:gd name="connsiteY47" fmla="*/ 1334569 h 1954771"/>
                <a:gd name="connsiteX48" fmla="*/ 4412974 w 4806563"/>
                <a:gd name="connsiteY48" fmla="*/ 1358423 h 1954771"/>
                <a:gd name="connsiteX49" fmla="*/ 4428876 w 4806563"/>
                <a:gd name="connsiteY49" fmla="*/ 1382277 h 1954771"/>
                <a:gd name="connsiteX50" fmla="*/ 4432852 w 4806563"/>
                <a:gd name="connsiteY50" fmla="*/ 1394204 h 1954771"/>
                <a:gd name="connsiteX51" fmla="*/ 4456706 w 4806563"/>
                <a:gd name="connsiteY51" fmla="*/ 1418058 h 1954771"/>
                <a:gd name="connsiteX52" fmla="*/ 4464657 w 4806563"/>
                <a:gd name="connsiteY52" fmla="*/ 1429985 h 1954771"/>
                <a:gd name="connsiteX53" fmla="*/ 4484536 w 4806563"/>
                <a:gd name="connsiteY53" fmla="*/ 1449863 h 1954771"/>
                <a:gd name="connsiteX54" fmla="*/ 4492487 w 4806563"/>
                <a:gd name="connsiteY54" fmla="*/ 1461790 h 1954771"/>
                <a:gd name="connsiteX55" fmla="*/ 4512365 w 4806563"/>
                <a:gd name="connsiteY55" fmla="*/ 1477693 h 1954771"/>
                <a:gd name="connsiteX56" fmla="*/ 4508390 w 4806563"/>
                <a:gd name="connsiteY56" fmla="*/ 1489620 h 1954771"/>
                <a:gd name="connsiteX57" fmla="*/ 4512365 w 4806563"/>
                <a:gd name="connsiteY57" fmla="*/ 1533352 h 1954771"/>
                <a:gd name="connsiteX58" fmla="*/ 4532243 w 4806563"/>
                <a:gd name="connsiteY58" fmla="*/ 1549255 h 1954771"/>
                <a:gd name="connsiteX59" fmla="*/ 4544170 w 4806563"/>
                <a:gd name="connsiteY59" fmla="*/ 1557206 h 1954771"/>
                <a:gd name="connsiteX60" fmla="*/ 4548146 w 4806563"/>
                <a:gd name="connsiteY60" fmla="*/ 1569133 h 1954771"/>
                <a:gd name="connsiteX61" fmla="*/ 4560073 w 4806563"/>
                <a:gd name="connsiteY61" fmla="*/ 1577084 h 1954771"/>
                <a:gd name="connsiteX62" fmla="*/ 4583927 w 4806563"/>
                <a:gd name="connsiteY62" fmla="*/ 1604914 h 1954771"/>
                <a:gd name="connsiteX63" fmla="*/ 4591878 w 4806563"/>
                <a:gd name="connsiteY63" fmla="*/ 1632743 h 1954771"/>
                <a:gd name="connsiteX64" fmla="*/ 4611756 w 4806563"/>
                <a:gd name="connsiteY64" fmla="*/ 1652622 h 1954771"/>
                <a:gd name="connsiteX65" fmla="*/ 4615732 w 4806563"/>
                <a:gd name="connsiteY65" fmla="*/ 1712256 h 1954771"/>
                <a:gd name="connsiteX66" fmla="*/ 4611756 w 4806563"/>
                <a:gd name="connsiteY66" fmla="*/ 1779843 h 1954771"/>
                <a:gd name="connsiteX67" fmla="*/ 4611756 w 4806563"/>
                <a:gd name="connsiteY67" fmla="*/ 1827550 h 1954771"/>
                <a:gd name="connsiteX68" fmla="*/ 4599830 w 4806563"/>
                <a:gd name="connsiteY68" fmla="*/ 1879234 h 1954771"/>
                <a:gd name="connsiteX69" fmla="*/ 4595854 w 4806563"/>
                <a:gd name="connsiteY69" fmla="*/ 1903088 h 1954771"/>
                <a:gd name="connsiteX70" fmla="*/ 4583927 w 4806563"/>
                <a:gd name="connsiteY70" fmla="*/ 1907063 h 1954771"/>
                <a:gd name="connsiteX71" fmla="*/ 4564049 w 4806563"/>
                <a:gd name="connsiteY71" fmla="*/ 1922966 h 1954771"/>
                <a:gd name="connsiteX72" fmla="*/ 4536219 w 4806563"/>
                <a:gd name="connsiteY72" fmla="*/ 1926942 h 1954771"/>
                <a:gd name="connsiteX73" fmla="*/ 4524292 w 4806563"/>
                <a:gd name="connsiteY73" fmla="*/ 1922966 h 1954771"/>
                <a:gd name="connsiteX74" fmla="*/ 4520316 w 4806563"/>
                <a:gd name="connsiteY74" fmla="*/ 1911039 h 1954771"/>
                <a:gd name="connsiteX75" fmla="*/ 4504414 w 4806563"/>
                <a:gd name="connsiteY75" fmla="*/ 1887185 h 1954771"/>
                <a:gd name="connsiteX76" fmla="*/ 4496463 w 4806563"/>
                <a:gd name="connsiteY76" fmla="*/ 1859356 h 1954771"/>
                <a:gd name="connsiteX77" fmla="*/ 4488511 w 4806563"/>
                <a:gd name="connsiteY77" fmla="*/ 1851404 h 1954771"/>
                <a:gd name="connsiteX78" fmla="*/ 4476584 w 4806563"/>
                <a:gd name="connsiteY78" fmla="*/ 1847429 h 1954771"/>
                <a:gd name="connsiteX79" fmla="*/ 4452730 w 4806563"/>
                <a:gd name="connsiteY79" fmla="*/ 1839477 h 1954771"/>
                <a:gd name="connsiteX80" fmla="*/ 4428876 w 4806563"/>
                <a:gd name="connsiteY80" fmla="*/ 1835502 h 1954771"/>
                <a:gd name="connsiteX81" fmla="*/ 4420925 w 4806563"/>
                <a:gd name="connsiteY81" fmla="*/ 1811648 h 1954771"/>
                <a:gd name="connsiteX82" fmla="*/ 4412974 w 4806563"/>
                <a:gd name="connsiteY82" fmla="*/ 1775867 h 1954771"/>
                <a:gd name="connsiteX83" fmla="*/ 4389120 w 4806563"/>
                <a:gd name="connsiteY83" fmla="*/ 1771891 h 1954771"/>
                <a:gd name="connsiteX84" fmla="*/ 4377193 w 4806563"/>
                <a:gd name="connsiteY84" fmla="*/ 1767916 h 1954771"/>
                <a:gd name="connsiteX85" fmla="*/ 4369242 w 4806563"/>
                <a:gd name="connsiteY85" fmla="*/ 1759964 h 1954771"/>
                <a:gd name="connsiteX86" fmla="*/ 4357315 w 4806563"/>
                <a:gd name="connsiteY86" fmla="*/ 1752013 h 1954771"/>
                <a:gd name="connsiteX87" fmla="*/ 4353339 w 4806563"/>
                <a:gd name="connsiteY87" fmla="*/ 1740086 h 1954771"/>
                <a:gd name="connsiteX88" fmla="*/ 4341412 w 4806563"/>
                <a:gd name="connsiteY88" fmla="*/ 1732135 h 1954771"/>
                <a:gd name="connsiteX89" fmla="*/ 4325510 w 4806563"/>
                <a:gd name="connsiteY89" fmla="*/ 1708281 h 1954771"/>
                <a:gd name="connsiteX90" fmla="*/ 4317558 w 4806563"/>
                <a:gd name="connsiteY90" fmla="*/ 1700329 h 1954771"/>
                <a:gd name="connsiteX91" fmla="*/ 4309607 w 4806563"/>
                <a:gd name="connsiteY91" fmla="*/ 1676476 h 1954771"/>
                <a:gd name="connsiteX92" fmla="*/ 4301656 w 4806563"/>
                <a:gd name="connsiteY92" fmla="*/ 1664549 h 1954771"/>
                <a:gd name="connsiteX93" fmla="*/ 4293704 w 4806563"/>
                <a:gd name="connsiteY93" fmla="*/ 1656597 h 1954771"/>
                <a:gd name="connsiteX94" fmla="*/ 4297680 w 4806563"/>
                <a:gd name="connsiteY94" fmla="*/ 1644670 h 1954771"/>
                <a:gd name="connsiteX95" fmla="*/ 4309607 w 4806563"/>
                <a:gd name="connsiteY95" fmla="*/ 1636719 h 1954771"/>
                <a:gd name="connsiteX96" fmla="*/ 4321534 w 4806563"/>
                <a:gd name="connsiteY96" fmla="*/ 1612865 h 1954771"/>
                <a:gd name="connsiteX97" fmla="*/ 4317558 w 4806563"/>
                <a:gd name="connsiteY97" fmla="*/ 1600938 h 1954771"/>
                <a:gd name="connsiteX98" fmla="*/ 4297680 w 4806563"/>
                <a:gd name="connsiteY98" fmla="*/ 1604914 h 1954771"/>
                <a:gd name="connsiteX99" fmla="*/ 4285753 w 4806563"/>
                <a:gd name="connsiteY99" fmla="*/ 1608889 h 1954771"/>
                <a:gd name="connsiteX100" fmla="*/ 4281777 w 4806563"/>
                <a:gd name="connsiteY100" fmla="*/ 1624792 h 1954771"/>
                <a:gd name="connsiteX101" fmla="*/ 4277802 w 4806563"/>
                <a:gd name="connsiteY101" fmla="*/ 1573109 h 1954771"/>
                <a:gd name="connsiteX102" fmla="*/ 4277802 w 4806563"/>
                <a:gd name="connsiteY102" fmla="*/ 1513474 h 1954771"/>
                <a:gd name="connsiteX103" fmla="*/ 4269850 w 4806563"/>
                <a:gd name="connsiteY103" fmla="*/ 1505523 h 1954771"/>
                <a:gd name="connsiteX104" fmla="*/ 4265875 w 4806563"/>
                <a:gd name="connsiteY104" fmla="*/ 1457815 h 1954771"/>
                <a:gd name="connsiteX105" fmla="*/ 4261899 w 4806563"/>
                <a:gd name="connsiteY105" fmla="*/ 1445888 h 1954771"/>
                <a:gd name="connsiteX106" fmla="*/ 4253948 w 4806563"/>
                <a:gd name="connsiteY106" fmla="*/ 1437936 h 1954771"/>
                <a:gd name="connsiteX107" fmla="*/ 4234070 w 4806563"/>
                <a:gd name="connsiteY107" fmla="*/ 1433961 h 1954771"/>
                <a:gd name="connsiteX108" fmla="*/ 4222143 w 4806563"/>
                <a:gd name="connsiteY108" fmla="*/ 1426009 h 1954771"/>
                <a:gd name="connsiteX109" fmla="*/ 4182386 w 4806563"/>
                <a:gd name="connsiteY109" fmla="*/ 1394204 h 1954771"/>
                <a:gd name="connsiteX110" fmla="*/ 4162508 w 4806563"/>
                <a:gd name="connsiteY110" fmla="*/ 1374326 h 1954771"/>
                <a:gd name="connsiteX111" fmla="*/ 4138654 w 4806563"/>
                <a:gd name="connsiteY111" fmla="*/ 1366375 h 1954771"/>
                <a:gd name="connsiteX112" fmla="*/ 4118776 w 4806563"/>
                <a:gd name="connsiteY112" fmla="*/ 1346496 h 1954771"/>
                <a:gd name="connsiteX113" fmla="*/ 4106849 w 4806563"/>
                <a:gd name="connsiteY113" fmla="*/ 1338545 h 1954771"/>
                <a:gd name="connsiteX114" fmla="*/ 4086970 w 4806563"/>
                <a:gd name="connsiteY114" fmla="*/ 1326618 h 1954771"/>
                <a:gd name="connsiteX115" fmla="*/ 4063116 w 4806563"/>
                <a:gd name="connsiteY115" fmla="*/ 1334569 h 1954771"/>
                <a:gd name="connsiteX116" fmla="*/ 4047214 w 4806563"/>
                <a:gd name="connsiteY116" fmla="*/ 1358423 h 1954771"/>
                <a:gd name="connsiteX117" fmla="*/ 4039263 w 4806563"/>
                <a:gd name="connsiteY117" fmla="*/ 1366375 h 1954771"/>
                <a:gd name="connsiteX118" fmla="*/ 4031311 w 4806563"/>
                <a:gd name="connsiteY118" fmla="*/ 1390229 h 1954771"/>
                <a:gd name="connsiteX119" fmla="*/ 4019384 w 4806563"/>
                <a:gd name="connsiteY119" fmla="*/ 1394204 h 1954771"/>
                <a:gd name="connsiteX120" fmla="*/ 3991555 w 4806563"/>
                <a:gd name="connsiteY120" fmla="*/ 1398180 h 1954771"/>
                <a:gd name="connsiteX121" fmla="*/ 3967701 w 4806563"/>
                <a:gd name="connsiteY121" fmla="*/ 1386253 h 1954771"/>
                <a:gd name="connsiteX122" fmla="*/ 3963725 w 4806563"/>
                <a:gd name="connsiteY122" fmla="*/ 1374326 h 1954771"/>
                <a:gd name="connsiteX123" fmla="*/ 3939871 w 4806563"/>
                <a:gd name="connsiteY123" fmla="*/ 1366375 h 1954771"/>
                <a:gd name="connsiteX124" fmla="*/ 3927944 w 4806563"/>
                <a:gd name="connsiteY124" fmla="*/ 1358423 h 1954771"/>
                <a:gd name="connsiteX125" fmla="*/ 3904090 w 4806563"/>
                <a:gd name="connsiteY125" fmla="*/ 1346496 h 1954771"/>
                <a:gd name="connsiteX126" fmla="*/ 3892163 w 4806563"/>
                <a:gd name="connsiteY126" fmla="*/ 1342521 h 1954771"/>
                <a:gd name="connsiteX127" fmla="*/ 3868310 w 4806563"/>
                <a:gd name="connsiteY127" fmla="*/ 1326618 h 1954771"/>
                <a:gd name="connsiteX128" fmla="*/ 3792772 w 4806563"/>
                <a:gd name="connsiteY128" fmla="*/ 1322643 h 1954771"/>
                <a:gd name="connsiteX129" fmla="*/ 3737113 w 4806563"/>
                <a:gd name="connsiteY129" fmla="*/ 1330594 h 1954771"/>
                <a:gd name="connsiteX130" fmla="*/ 3725186 w 4806563"/>
                <a:gd name="connsiteY130" fmla="*/ 1334569 h 1954771"/>
                <a:gd name="connsiteX131" fmla="*/ 3717235 w 4806563"/>
                <a:gd name="connsiteY131" fmla="*/ 1342521 h 1954771"/>
                <a:gd name="connsiteX132" fmla="*/ 3681454 w 4806563"/>
                <a:gd name="connsiteY132" fmla="*/ 1346496 h 1954771"/>
                <a:gd name="connsiteX133" fmla="*/ 3665551 w 4806563"/>
                <a:gd name="connsiteY133" fmla="*/ 1350472 h 1954771"/>
                <a:gd name="connsiteX134" fmla="*/ 3661576 w 4806563"/>
                <a:gd name="connsiteY134" fmla="*/ 1338545 h 1954771"/>
                <a:gd name="connsiteX135" fmla="*/ 3657600 w 4806563"/>
                <a:gd name="connsiteY135" fmla="*/ 1326618 h 1954771"/>
                <a:gd name="connsiteX136" fmla="*/ 3649649 w 4806563"/>
                <a:gd name="connsiteY136" fmla="*/ 1302764 h 1954771"/>
                <a:gd name="connsiteX137" fmla="*/ 3625795 w 4806563"/>
                <a:gd name="connsiteY137" fmla="*/ 1298789 h 1954771"/>
                <a:gd name="connsiteX138" fmla="*/ 3617843 w 4806563"/>
                <a:gd name="connsiteY138" fmla="*/ 1306740 h 1954771"/>
                <a:gd name="connsiteX139" fmla="*/ 3562184 w 4806563"/>
                <a:gd name="connsiteY139" fmla="*/ 1342521 h 1954771"/>
                <a:gd name="connsiteX140" fmla="*/ 3550257 w 4806563"/>
                <a:gd name="connsiteY140" fmla="*/ 1338545 h 1954771"/>
                <a:gd name="connsiteX141" fmla="*/ 3526403 w 4806563"/>
                <a:gd name="connsiteY141" fmla="*/ 1330594 h 1954771"/>
                <a:gd name="connsiteX142" fmla="*/ 3510501 w 4806563"/>
                <a:gd name="connsiteY142" fmla="*/ 1326618 h 1954771"/>
                <a:gd name="connsiteX143" fmla="*/ 3498574 w 4806563"/>
                <a:gd name="connsiteY143" fmla="*/ 1334569 h 1954771"/>
                <a:gd name="connsiteX144" fmla="*/ 3466769 w 4806563"/>
                <a:gd name="connsiteY144" fmla="*/ 1338545 h 1954771"/>
                <a:gd name="connsiteX145" fmla="*/ 3446890 w 4806563"/>
                <a:gd name="connsiteY145" fmla="*/ 1370350 h 1954771"/>
                <a:gd name="connsiteX146" fmla="*/ 3442915 w 4806563"/>
                <a:gd name="connsiteY146" fmla="*/ 1406131 h 1954771"/>
                <a:gd name="connsiteX147" fmla="*/ 3466769 w 4806563"/>
                <a:gd name="connsiteY147" fmla="*/ 1402156 h 1954771"/>
                <a:gd name="connsiteX148" fmla="*/ 3486647 w 4806563"/>
                <a:gd name="connsiteY148" fmla="*/ 1398180 h 1954771"/>
                <a:gd name="connsiteX149" fmla="*/ 3486647 w 4806563"/>
                <a:gd name="connsiteY149" fmla="*/ 1422034 h 1954771"/>
                <a:gd name="connsiteX150" fmla="*/ 3466769 w 4806563"/>
                <a:gd name="connsiteY150" fmla="*/ 1426009 h 1954771"/>
                <a:gd name="connsiteX151" fmla="*/ 3462793 w 4806563"/>
                <a:gd name="connsiteY151" fmla="*/ 1437936 h 1954771"/>
                <a:gd name="connsiteX152" fmla="*/ 3470744 w 4806563"/>
                <a:gd name="connsiteY152" fmla="*/ 1465766 h 1954771"/>
                <a:gd name="connsiteX153" fmla="*/ 3506525 w 4806563"/>
                <a:gd name="connsiteY153" fmla="*/ 1485644 h 1954771"/>
                <a:gd name="connsiteX154" fmla="*/ 3518452 w 4806563"/>
                <a:gd name="connsiteY154" fmla="*/ 1489620 h 1954771"/>
                <a:gd name="connsiteX155" fmla="*/ 3542306 w 4806563"/>
                <a:gd name="connsiteY155" fmla="*/ 1497571 h 1954771"/>
                <a:gd name="connsiteX156" fmla="*/ 3534355 w 4806563"/>
                <a:gd name="connsiteY156" fmla="*/ 1521425 h 1954771"/>
                <a:gd name="connsiteX157" fmla="*/ 3526403 w 4806563"/>
                <a:gd name="connsiteY157" fmla="*/ 1513474 h 1954771"/>
                <a:gd name="connsiteX158" fmla="*/ 3514476 w 4806563"/>
                <a:gd name="connsiteY158" fmla="*/ 1509498 h 1954771"/>
                <a:gd name="connsiteX159" fmla="*/ 3466769 w 4806563"/>
                <a:gd name="connsiteY159" fmla="*/ 1501547 h 1954771"/>
                <a:gd name="connsiteX160" fmla="*/ 3454842 w 4806563"/>
                <a:gd name="connsiteY160" fmla="*/ 1493596 h 1954771"/>
                <a:gd name="connsiteX161" fmla="*/ 3434963 w 4806563"/>
                <a:gd name="connsiteY161" fmla="*/ 1465766 h 1954771"/>
                <a:gd name="connsiteX162" fmla="*/ 3423036 w 4806563"/>
                <a:gd name="connsiteY162" fmla="*/ 1489620 h 1954771"/>
                <a:gd name="connsiteX163" fmla="*/ 3430988 w 4806563"/>
                <a:gd name="connsiteY163" fmla="*/ 1497571 h 1954771"/>
                <a:gd name="connsiteX164" fmla="*/ 3423036 w 4806563"/>
                <a:gd name="connsiteY164" fmla="*/ 1505523 h 1954771"/>
                <a:gd name="connsiteX165" fmla="*/ 3411110 w 4806563"/>
                <a:gd name="connsiteY165" fmla="*/ 1525401 h 1954771"/>
                <a:gd name="connsiteX166" fmla="*/ 3403158 w 4806563"/>
                <a:gd name="connsiteY166" fmla="*/ 1501547 h 1954771"/>
                <a:gd name="connsiteX167" fmla="*/ 3387256 w 4806563"/>
                <a:gd name="connsiteY167" fmla="*/ 1497571 h 1954771"/>
                <a:gd name="connsiteX168" fmla="*/ 3367377 w 4806563"/>
                <a:gd name="connsiteY168" fmla="*/ 1513474 h 1954771"/>
                <a:gd name="connsiteX169" fmla="*/ 3355450 w 4806563"/>
                <a:gd name="connsiteY169" fmla="*/ 1533352 h 1954771"/>
                <a:gd name="connsiteX170" fmla="*/ 3327621 w 4806563"/>
                <a:gd name="connsiteY170" fmla="*/ 1537328 h 1954771"/>
                <a:gd name="connsiteX171" fmla="*/ 3295816 w 4806563"/>
                <a:gd name="connsiteY171" fmla="*/ 1513474 h 1954771"/>
                <a:gd name="connsiteX172" fmla="*/ 3287864 w 4806563"/>
                <a:gd name="connsiteY172" fmla="*/ 1505523 h 1954771"/>
                <a:gd name="connsiteX173" fmla="*/ 3295816 w 4806563"/>
                <a:gd name="connsiteY173" fmla="*/ 1497571 h 1954771"/>
                <a:gd name="connsiteX174" fmla="*/ 3287864 w 4806563"/>
                <a:gd name="connsiteY174" fmla="*/ 1485644 h 1954771"/>
                <a:gd name="connsiteX175" fmla="*/ 3275937 w 4806563"/>
                <a:gd name="connsiteY175" fmla="*/ 1481669 h 1954771"/>
                <a:gd name="connsiteX176" fmla="*/ 3267986 w 4806563"/>
                <a:gd name="connsiteY176" fmla="*/ 1473717 h 1954771"/>
                <a:gd name="connsiteX177" fmla="*/ 3256059 w 4806563"/>
                <a:gd name="connsiteY177" fmla="*/ 1469742 h 1954771"/>
                <a:gd name="connsiteX178" fmla="*/ 3252083 w 4806563"/>
                <a:gd name="connsiteY178" fmla="*/ 1457815 h 1954771"/>
                <a:gd name="connsiteX179" fmla="*/ 3220278 w 4806563"/>
                <a:gd name="connsiteY179" fmla="*/ 1453839 h 1954771"/>
                <a:gd name="connsiteX180" fmla="*/ 3200400 w 4806563"/>
                <a:gd name="connsiteY180" fmla="*/ 1449863 h 1954771"/>
                <a:gd name="connsiteX181" fmla="*/ 3188473 w 4806563"/>
                <a:gd name="connsiteY181" fmla="*/ 1453839 h 1954771"/>
                <a:gd name="connsiteX182" fmla="*/ 3184497 w 4806563"/>
                <a:gd name="connsiteY182" fmla="*/ 1465766 h 1954771"/>
                <a:gd name="connsiteX183" fmla="*/ 3168595 w 4806563"/>
                <a:gd name="connsiteY183" fmla="*/ 1469742 h 1954771"/>
                <a:gd name="connsiteX184" fmla="*/ 3132814 w 4806563"/>
                <a:gd name="connsiteY184" fmla="*/ 1461790 h 1954771"/>
                <a:gd name="connsiteX185" fmla="*/ 3120887 w 4806563"/>
                <a:gd name="connsiteY185" fmla="*/ 1457815 h 1954771"/>
                <a:gd name="connsiteX186" fmla="*/ 3085106 w 4806563"/>
                <a:gd name="connsiteY186" fmla="*/ 1445888 h 1954771"/>
                <a:gd name="connsiteX187" fmla="*/ 3025471 w 4806563"/>
                <a:gd name="connsiteY187" fmla="*/ 1441912 h 1954771"/>
                <a:gd name="connsiteX188" fmla="*/ 3009569 w 4806563"/>
                <a:gd name="connsiteY188" fmla="*/ 1445888 h 1954771"/>
                <a:gd name="connsiteX189" fmla="*/ 2989690 w 4806563"/>
                <a:gd name="connsiteY189" fmla="*/ 1449863 h 1954771"/>
                <a:gd name="connsiteX190" fmla="*/ 2977763 w 4806563"/>
                <a:gd name="connsiteY190" fmla="*/ 1453839 h 1954771"/>
                <a:gd name="connsiteX191" fmla="*/ 2930056 w 4806563"/>
                <a:gd name="connsiteY191" fmla="*/ 1465766 h 1954771"/>
                <a:gd name="connsiteX192" fmla="*/ 2918129 w 4806563"/>
                <a:gd name="connsiteY192" fmla="*/ 1473717 h 1954771"/>
                <a:gd name="connsiteX193" fmla="*/ 2878372 w 4806563"/>
                <a:gd name="connsiteY193" fmla="*/ 1485644 h 1954771"/>
                <a:gd name="connsiteX194" fmla="*/ 2870421 w 4806563"/>
                <a:gd name="connsiteY194" fmla="*/ 1493596 h 1954771"/>
                <a:gd name="connsiteX195" fmla="*/ 2850543 w 4806563"/>
                <a:gd name="connsiteY195" fmla="*/ 1505523 h 1954771"/>
                <a:gd name="connsiteX196" fmla="*/ 2826689 w 4806563"/>
                <a:gd name="connsiteY196" fmla="*/ 1513474 h 1954771"/>
                <a:gd name="connsiteX197" fmla="*/ 2810786 w 4806563"/>
                <a:gd name="connsiteY197" fmla="*/ 1533352 h 1954771"/>
                <a:gd name="connsiteX198" fmla="*/ 2798859 w 4806563"/>
                <a:gd name="connsiteY198" fmla="*/ 1541303 h 1954771"/>
                <a:gd name="connsiteX199" fmla="*/ 2786932 w 4806563"/>
                <a:gd name="connsiteY199" fmla="*/ 1545279 h 1954771"/>
                <a:gd name="connsiteX200" fmla="*/ 2778981 w 4806563"/>
                <a:gd name="connsiteY200" fmla="*/ 1557206 h 1954771"/>
                <a:gd name="connsiteX201" fmla="*/ 2759103 w 4806563"/>
                <a:gd name="connsiteY201" fmla="*/ 1573109 h 1954771"/>
                <a:gd name="connsiteX202" fmla="*/ 2747176 w 4806563"/>
                <a:gd name="connsiteY202" fmla="*/ 1581060 h 1954771"/>
                <a:gd name="connsiteX203" fmla="*/ 2731273 w 4806563"/>
                <a:gd name="connsiteY203" fmla="*/ 1600938 h 1954771"/>
                <a:gd name="connsiteX204" fmla="*/ 2727297 w 4806563"/>
                <a:gd name="connsiteY204" fmla="*/ 1612865 h 1954771"/>
                <a:gd name="connsiteX205" fmla="*/ 2699468 w 4806563"/>
                <a:gd name="connsiteY205" fmla="*/ 1616841 h 1954771"/>
                <a:gd name="connsiteX206" fmla="*/ 2683565 w 4806563"/>
                <a:gd name="connsiteY206" fmla="*/ 1620816 h 1954771"/>
                <a:gd name="connsiteX207" fmla="*/ 2651760 w 4806563"/>
                <a:gd name="connsiteY207" fmla="*/ 1624792 h 1954771"/>
                <a:gd name="connsiteX208" fmla="*/ 2639833 w 4806563"/>
                <a:gd name="connsiteY208" fmla="*/ 1632743 h 1954771"/>
                <a:gd name="connsiteX209" fmla="*/ 2623930 w 4806563"/>
                <a:gd name="connsiteY209" fmla="*/ 1640695 h 1954771"/>
                <a:gd name="connsiteX210" fmla="*/ 2588150 w 4806563"/>
                <a:gd name="connsiteY210" fmla="*/ 1660573 h 1954771"/>
                <a:gd name="connsiteX211" fmla="*/ 2564296 w 4806563"/>
                <a:gd name="connsiteY211" fmla="*/ 1692378 h 1954771"/>
                <a:gd name="connsiteX212" fmla="*/ 2544417 w 4806563"/>
                <a:gd name="connsiteY212" fmla="*/ 1704305 h 1954771"/>
                <a:gd name="connsiteX213" fmla="*/ 2552369 w 4806563"/>
                <a:gd name="connsiteY213" fmla="*/ 1728159 h 1954771"/>
                <a:gd name="connsiteX214" fmla="*/ 2548393 w 4806563"/>
                <a:gd name="connsiteY214" fmla="*/ 1759964 h 1954771"/>
                <a:gd name="connsiteX215" fmla="*/ 2544417 w 4806563"/>
                <a:gd name="connsiteY215" fmla="*/ 1771891 h 1954771"/>
                <a:gd name="connsiteX216" fmla="*/ 2532490 w 4806563"/>
                <a:gd name="connsiteY216" fmla="*/ 1815623 h 1954771"/>
                <a:gd name="connsiteX217" fmla="*/ 2528515 w 4806563"/>
                <a:gd name="connsiteY217" fmla="*/ 1839477 h 1954771"/>
                <a:gd name="connsiteX218" fmla="*/ 2532490 w 4806563"/>
                <a:gd name="connsiteY218" fmla="*/ 1851404 h 1954771"/>
                <a:gd name="connsiteX219" fmla="*/ 2536466 w 4806563"/>
                <a:gd name="connsiteY219" fmla="*/ 1907063 h 1954771"/>
                <a:gd name="connsiteX220" fmla="*/ 2544417 w 4806563"/>
                <a:gd name="connsiteY220" fmla="*/ 1918990 h 1954771"/>
                <a:gd name="connsiteX221" fmla="*/ 2552369 w 4806563"/>
                <a:gd name="connsiteY221" fmla="*/ 1950796 h 1954771"/>
                <a:gd name="connsiteX222" fmla="*/ 2508636 w 4806563"/>
                <a:gd name="connsiteY222" fmla="*/ 1946820 h 1954771"/>
                <a:gd name="connsiteX223" fmla="*/ 2452977 w 4806563"/>
                <a:gd name="connsiteY223" fmla="*/ 1934893 h 1954771"/>
                <a:gd name="connsiteX224" fmla="*/ 2433099 w 4806563"/>
                <a:gd name="connsiteY224" fmla="*/ 1930917 h 1954771"/>
                <a:gd name="connsiteX225" fmla="*/ 2405270 w 4806563"/>
                <a:gd name="connsiteY225" fmla="*/ 1922966 h 1954771"/>
                <a:gd name="connsiteX226" fmla="*/ 2381416 w 4806563"/>
                <a:gd name="connsiteY226" fmla="*/ 1907063 h 1954771"/>
                <a:gd name="connsiteX227" fmla="*/ 2357562 w 4806563"/>
                <a:gd name="connsiteY227" fmla="*/ 1903088 h 1954771"/>
                <a:gd name="connsiteX228" fmla="*/ 2345635 w 4806563"/>
                <a:gd name="connsiteY228" fmla="*/ 1899112 h 1954771"/>
                <a:gd name="connsiteX229" fmla="*/ 2341659 w 4806563"/>
                <a:gd name="connsiteY229" fmla="*/ 1887185 h 1954771"/>
                <a:gd name="connsiteX230" fmla="*/ 2333708 w 4806563"/>
                <a:gd name="connsiteY230" fmla="*/ 1875258 h 1954771"/>
                <a:gd name="connsiteX231" fmla="*/ 2325756 w 4806563"/>
                <a:gd name="connsiteY231" fmla="*/ 1835502 h 1954771"/>
                <a:gd name="connsiteX232" fmla="*/ 2313830 w 4806563"/>
                <a:gd name="connsiteY232" fmla="*/ 1775867 h 1954771"/>
                <a:gd name="connsiteX233" fmla="*/ 2301903 w 4806563"/>
                <a:gd name="connsiteY233" fmla="*/ 1752013 h 1954771"/>
                <a:gd name="connsiteX234" fmla="*/ 2266122 w 4806563"/>
                <a:gd name="connsiteY234" fmla="*/ 1736110 h 1954771"/>
                <a:gd name="connsiteX235" fmla="*/ 2250219 w 4806563"/>
                <a:gd name="connsiteY235" fmla="*/ 1704305 h 1954771"/>
                <a:gd name="connsiteX236" fmla="*/ 2242268 w 4806563"/>
                <a:gd name="connsiteY236" fmla="*/ 1672500 h 1954771"/>
                <a:gd name="connsiteX237" fmla="*/ 2226365 w 4806563"/>
                <a:gd name="connsiteY237" fmla="*/ 1656597 h 1954771"/>
                <a:gd name="connsiteX238" fmla="*/ 2218414 w 4806563"/>
                <a:gd name="connsiteY238" fmla="*/ 1628768 h 1954771"/>
                <a:gd name="connsiteX239" fmla="*/ 2214438 w 4806563"/>
                <a:gd name="connsiteY239" fmla="*/ 1616841 h 1954771"/>
                <a:gd name="connsiteX240" fmla="*/ 2202511 w 4806563"/>
                <a:gd name="connsiteY240" fmla="*/ 1581060 h 1954771"/>
                <a:gd name="connsiteX241" fmla="*/ 2198536 w 4806563"/>
                <a:gd name="connsiteY241" fmla="*/ 1565157 h 1954771"/>
                <a:gd name="connsiteX242" fmla="*/ 2190584 w 4806563"/>
                <a:gd name="connsiteY242" fmla="*/ 1553230 h 1954771"/>
                <a:gd name="connsiteX243" fmla="*/ 2186609 w 4806563"/>
                <a:gd name="connsiteY243" fmla="*/ 1541303 h 1954771"/>
                <a:gd name="connsiteX244" fmla="*/ 2178657 w 4806563"/>
                <a:gd name="connsiteY244" fmla="*/ 1533352 h 1954771"/>
                <a:gd name="connsiteX245" fmla="*/ 2166730 w 4806563"/>
                <a:gd name="connsiteY245" fmla="*/ 1493596 h 1954771"/>
                <a:gd name="connsiteX246" fmla="*/ 2154803 w 4806563"/>
                <a:gd name="connsiteY246" fmla="*/ 1489620 h 1954771"/>
                <a:gd name="connsiteX247" fmla="*/ 2146852 w 4806563"/>
                <a:gd name="connsiteY247" fmla="*/ 1477693 h 1954771"/>
                <a:gd name="connsiteX248" fmla="*/ 2119023 w 4806563"/>
                <a:gd name="connsiteY248" fmla="*/ 1445888 h 1954771"/>
                <a:gd name="connsiteX249" fmla="*/ 2095169 w 4806563"/>
                <a:gd name="connsiteY249" fmla="*/ 1437936 h 1954771"/>
                <a:gd name="connsiteX250" fmla="*/ 2035534 w 4806563"/>
                <a:gd name="connsiteY250" fmla="*/ 1433961 h 1954771"/>
                <a:gd name="connsiteX251" fmla="*/ 2023607 w 4806563"/>
                <a:gd name="connsiteY251" fmla="*/ 1429985 h 1954771"/>
                <a:gd name="connsiteX252" fmla="*/ 2011680 w 4806563"/>
                <a:gd name="connsiteY252" fmla="*/ 1426009 h 1954771"/>
                <a:gd name="connsiteX253" fmla="*/ 1963972 w 4806563"/>
                <a:gd name="connsiteY253" fmla="*/ 1414083 h 1954771"/>
                <a:gd name="connsiteX254" fmla="*/ 1940118 w 4806563"/>
                <a:gd name="connsiteY254" fmla="*/ 1429985 h 1954771"/>
                <a:gd name="connsiteX255" fmla="*/ 1924216 w 4806563"/>
                <a:gd name="connsiteY255" fmla="*/ 1465766 h 1954771"/>
                <a:gd name="connsiteX256" fmla="*/ 1912289 w 4806563"/>
                <a:gd name="connsiteY256" fmla="*/ 1469742 h 1954771"/>
                <a:gd name="connsiteX257" fmla="*/ 1908313 w 4806563"/>
                <a:gd name="connsiteY257" fmla="*/ 1481669 h 1954771"/>
                <a:gd name="connsiteX258" fmla="*/ 1896386 w 4806563"/>
                <a:gd name="connsiteY258" fmla="*/ 1513474 h 1954771"/>
                <a:gd name="connsiteX259" fmla="*/ 1876508 w 4806563"/>
                <a:gd name="connsiteY259" fmla="*/ 1517449 h 1954771"/>
                <a:gd name="connsiteX260" fmla="*/ 1852654 w 4806563"/>
                <a:gd name="connsiteY260" fmla="*/ 1509498 h 1954771"/>
                <a:gd name="connsiteX261" fmla="*/ 1832776 w 4806563"/>
                <a:gd name="connsiteY261" fmla="*/ 1505523 h 1954771"/>
                <a:gd name="connsiteX262" fmla="*/ 1808922 w 4806563"/>
                <a:gd name="connsiteY262" fmla="*/ 1493596 h 1954771"/>
                <a:gd name="connsiteX263" fmla="*/ 1796995 w 4806563"/>
                <a:gd name="connsiteY263" fmla="*/ 1489620 h 1954771"/>
                <a:gd name="connsiteX264" fmla="*/ 1785068 w 4806563"/>
                <a:gd name="connsiteY264" fmla="*/ 1481669 h 1954771"/>
                <a:gd name="connsiteX265" fmla="*/ 1773141 w 4806563"/>
                <a:gd name="connsiteY265" fmla="*/ 1477693 h 1954771"/>
                <a:gd name="connsiteX266" fmla="*/ 1761214 w 4806563"/>
                <a:gd name="connsiteY266" fmla="*/ 1465766 h 1954771"/>
                <a:gd name="connsiteX267" fmla="*/ 1741336 w 4806563"/>
                <a:gd name="connsiteY267" fmla="*/ 1445888 h 1954771"/>
                <a:gd name="connsiteX268" fmla="*/ 1733384 w 4806563"/>
                <a:gd name="connsiteY268" fmla="*/ 1422034 h 1954771"/>
                <a:gd name="connsiteX269" fmla="*/ 1725433 w 4806563"/>
                <a:gd name="connsiteY269" fmla="*/ 1410107 h 1954771"/>
                <a:gd name="connsiteX270" fmla="*/ 1721457 w 4806563"/>
                <a:gd name="connsiteY270" fmla="*/ 1366375 h 1954771"/>
                <a:gd name="connsiteX271" fmla="*/ 1717482 w 4806563"/>
                <a:gd name="connsiteY271" fmla="*/ 1354448 h 1954771"/>
                <a:gd name="connsiteX272" fmla="*/ 1709530 w 4806563"/>
                <a:gd name="connsiteY272" fmla="*/ 1330594 h 1954771"/>
                <a:gd name="connsiteX273" fmla="*/ 1693628 w 4806563"/>
                <a:gd name="connsiteY273" fmla="*/ 1306740 h 1954771"/>
                <a:gd name="connsiteX274" fmla="*/ 1689652 w 4806563"/>
                <a:gd name="connsiteY274" fmla="*/ 1294813 h 1954771"/>
                <a:gd name="connsiteX275" fmla="*/ 1677725 w 4806563"/>
                <a:gd name="connsiteY275" fmla="*/ 1286862 h 1954771"/>
                <a:gd name="connsiteX276" fmla="*/ 1669774 w 4806563"/>
                <a:gd name="connsiteY276" fmla="*/ 1278910 h 1954771"/>
                <a:gd name="connsiteX277" fmla="*/ 1657847 w 4806563"/>
                <a:gd name="connsiteY277" fmla="*/ 1274935 h 1954771"/>
                <a:gd name="connsiteX278" fmla="*/ 1645920 w 4806563"/>
                <a:gd name="connsiteY278" fmla="*/ 1255056 h 1954771"/>
                <a:gd name="connsiteX279" fmla="*/ 1622066 w 4806563"/>
                <a:gd name="connsiteY279" fmla="*/ 1239154 h 1954771"/>
                <a:gd name="connsiteX280" fmla="*/ 1614115 w 4806563"/>
                <a:gd name="connsiteY280" fmla="*/ 1227227 h 1954771"/>
                <a:gd name="connsiteX281" fmla="*/ 1598212 w 4806563"/>
                <a:gd name="connsiteY281" fmla="*/ 1195422 h 1954771"/>
                <a:gd name="connsiteX282" fmla="*/ 1578334 w 4806563"/>
                <a:gd name="connsiteY282" fmla="*/ 1175543 h 1954771"/>
                <a:gd name="connsiteX283" fmla="*/ 1566407 w 4806563"/>
                <a:gd name="connsiteY283" fmla="*/ 1171568 h 1954771"/>
                <a:gd name="connsiteX284" fmla="*/ 1554480 w 4806563"/>
                <a:gd name="connsiteY284" fmla="*/ 1151689 h 1954771"/>
                <a:gd name="connsiteX285" fmla="*/ 1538577 w 4806563"/>
                <a:gd name="connsiteY285" fmla="*/ 1119884 h 1954771"/>
                <a:gd name="connsiteX286" fmla="*/ 1339795 w 4806563"/>
                <a:gd name="connsiteY286" fmla="*/ 1103982 h 1954771"/>
                <a:gd name="connsiteX287" fmla="*/ 1339795 w 4806563"/>
                <a:gd name="connsiteY287" fmla="*/ 1167592 h 1954771"/>
                <a:gd name="connsiteX288" fmla="*/ 1037645 w 4806563"/>
                <a:gd name="connsiteY288" fmla="*/ 1131811 h 1954771"/>
                <a:gd name="connsiteX289" fmla="*/ 644056 w 4806563"/>
                <a:gd name="connsiteY289" fmla="*/ 893272 h 1954771"/>
                <a:gd name="connsiteX290" fmla="*/ 659958 w 4806563"/>
                <a:gd name="connsiteY290" fmla="*/ 873394 h 1954771"/>
                <a:gd name="connsiteX291" fmla="*/ 397565 w 4806563"/>
                <a:gd name="connsiteY291" fmla="*/ 837613 h 1954771"/>
                <a:gd name="connsiteX292" fmla="*/ 401541 w 4806563"/>
                <a:gd name="connsiteY292" fmla="*/ 825686 h 1954771"/>
                <a:gd name="connsiteX293" fmla="*/ 405516 w 4806563"/>
                <a:gd name="connsiteY293" fmla="*/ 805808 h 1954771"/>
                <a:gd name="connsiteX294" fmla="*/ 401541 w 4806563"/>
                <a:gd name="connsiteY294" fmla="*/ 789905 h 1954771"/>
                <a:gd name="connsiteX295" fmla="*/ 397565 w 4806563"/>
                <a:gd name="connsiteY295" fmla="*/ 758100 h 1954771"/>
                <a:gd name="connsiteX296" fmla="*/ 389614 w 4806563"/>
                <a:gd name="connsiteY296" fmla="*/ 734246 h 1954771"/>
                <a:gd name="connsiteX297" fmla="*/ 381663 w 4806563"/>
                <a:gd name="connsiteY297" fmla="*/ 722319 h 1954771"/>
                <a:gd name="connsiteX298" fmla="*/ 353833 w 4806563"/>
                <a:gd name="connsiteY298" fmla="*/ 690514 h 1954771"/>
                <a:gd name="connsiteX299" fmla="*/ 341906 w 4806563"/>
                <a:gd name="connsiteY299" fmla="*/ 686538 h 1954771"/>
                <a:gd name="connsiteX300" fmla="*/ 329979 w 4806563"/>
                <a:gd name="connsiteY300" fmla="*/ 694489 h 1954771"/>
                <a:gd name="connsiteX301" fmla="*/ 294198 w 4806563"/>
                <a:gd name="connsiteY301" fmla="*/ 690514 h 1954771"/>
                <a:gd name="connsiteX302" fmla="*/ 302150 w 4806563"/>
                <a:gd name="connsiteY302" fmla="*/ 682563 h 1954771"/>
                <a:gd name="connsiteX303" fmla="*/ 290223 w 4806563"/>
                <a:gd name="connsiteY303" fmla="*/ 658709 h 1954771"/>
                <a:gd name="connsiteX304" fmla="*/ 250466 w 4806563"/>
                <a:gd name="connsiteY304" fmla="*/ 646782 h 1954771"/>
                <a:gd name="connsiteX305" fmla="*/ 234563 w 4806563"/>
                <a:gd name="connsiteY305" fmla="*/ 630879 h 1954771"/>
                <a:gd name="connsiteX306" fmla="*/ 222636 w 4806563"/>
                <a:gd name="connsiteY306" fmla="*/ 607025 h 1954771"/>
                <a:gd name="connsiteX307" fmla="*/ 202758 w 4806563"/>
                <a:gd name="connsiteY307" fmla="*/ 575220 h 1954771"/>
                <a:gd name="connsiteX308" fmla="*/ 174929 w 4806563"/>
                <a:gd name="connsiteY308" fmla="*/ 567269 h 1954771"/>
                <a:gd name="connsiteX309" fmla="*/ 143123 w 4806563"/>
                <a:gd name="connsiteY309" fmla="*/ 559317 h 1954771"/>
                <a:gd name="connsiteX310" fmla="*/ 119270 w 4806563"/>
                <a:gd name="connsiteY310" fmla="*/ 551366 h 1954771"/>
                <a:gd name="connsiteX311" fmla="*/ 107343 w 4806563"/>
                <a:gd name="connsiteY311" fmla="*/ 543415 h 1954771"/>
                <a:gd name="connsiteX312" fmla="*/ 95416 w 4806563"/>
                <a:gd name="connsiteY312" fmla="*/ 539439 h 1954771"/>
                <a:gd name="connsiteX313" fmla="*/ 91440 w 4806563"/>
                <a:gd name="connsiteY313" fmla="*/ 503658 h 1954771"/>
                <a:gd name="connsiteX314" fmla="*/ 95416 w 4806563"/>
                <a:gd name="connsiteY314" fmla="*/ 491731 h 1954771"/>
                <a:gd name="connsiteX315" fmla="*/ 99391 w 4806563"/>
                <a:gd name="connsiteY315" fmla="*/ 471853 h 1954771"/>
                <a:gd name="connsiteX316" fmla="*/ 103367 w 4806563"/>
                <a:gd name="connsiteY316" fmla="*/ 455950 h 1954771"/>
                <a:gd name="connsiteX317" fmla="*/ 95416 w 4806563"/>
                <a:gd name="connsiteY317" fmla="*/ 432096 h 1954771"/>
                <a:gd name="connsiteX318" fmla="*/ 79513 w 4806563"/>
                <a:gd name="connsiteY318" fmla="*/ 400291 h 1954771"/>
                <a:gd name="connsiteX319" fmla="*/ 67586 w 4806563"/>
                <a:gd name="connsiteY319" fmla="*/ 392340 h 1954771"/>
                <a:gd name="connsiteX320" fmla="*/ 59635 w 4806563"/>
                <a:gd name="connsiteY320" fmla="*/ 364510 h 1954771"/>
                <a:gd name="connsiteX321" fmla="*/ 51683 w 4806563"/>
                <a:gd name="connsiteY321" fmla="*/ 356559 h 1954771"/>
                <a:gd name="connsiteX322" fmla="*/ 43732 w 4806563"/>
                <a:gd name="connsiteY322" fmla="*/ 312827 h 1954771"/>
                <a:gd name="connsiteX323" fmla="*/ 39756 w 4806563"/>
                <a:gd name="connsiteY323" fmla="*/ 284997 h 1954771"/>
                <a:gd name="connsiteX324" fmla="*/ 27830 w 4806563"/>
                <a:gd name="connsiteY324" fmla="*/ 277046 h 1954771"/>
                <a:gd name="connsiteX325" fmla="*/ 23854 w 4806563"/>
                <a:gd name="connsiteY325" fmla="*/ 265119 h 1954771"/>
                <a:gd name="connsiteX326" fmla="*/ 19878 w 4806563"/>
                <a:gd name="connsiteY326" fmla="*/ 241265 h 1954771"/>
                <a:gd name="connsiteX327" fmla="*/ 23854 w 4806563"/>
                <a:gd name="connsiteY327" fmla="*/ 229338 h 1954771"/>
                <a:gd name="connsiteX328" fmla="*/ 27830 w 4806563"/>
                <a:gd name="connsiteY328" fmla="*/ 213436 h 1954771"/>
                <a:gd name="connsiteX329" fmla="*/ 39756 w 4806563"/>
                <a:gd name="connsiteY329" fmla="*/ 189582 h 1954771"/>
                <a:gd name="connsiteX330" fmla="*/ 31805 w 4806563"/>
                <a:gd name="connsiteY330" fmla="*/ 177655 h 1954771"/>
                <a:gd name="connsiteX331" fmla="*/ 19878 w 4806563"/>
                <a:gd name="connsiteY331" fmla="*/ 169703 h 1954771"/>
                <a:gd name="connsiteX332" fmla="*/ 11927 w 4806563"/>
                <a:gd name="connsiteY332" fmla="*/ 145849 h 1954771"/>
                <a:gd name="connsiteX333" fmla="*/ 0 w 4806563"/>
                <a:gd name="connsiteY333" fmla="*/ 114044 h 1954771"/>
                <a:gd name="connsiteX334" fmla="*/ 11927 w 4806563"/>
                <a:gd name="connsiteY334" fmla="*/ 98142 h 1954771"/>
                <a:gd name="connsiteX0" fmla="*/ 0 w 4806563"/>
                <a:gd name="connsiteY0" fmla="*/ 98512 h 1939239"/>
                <a:gd name="connsiteX1" fmla="*/ 518800 w 4806563"/>
                <a:gd name="connsiteY1" fmla="*/ 0 h 1939239"/>
                <a:gd name="connsiteX2" fmla="*/ 1625774 w 4806563"/>
                <a:gd name="connsiteY2" fmla="*/ 434012 h 1939239"/>
                <a:gd name="connsiteX3" fmla="*/ 2124537 w 4806563"/>
                <a:gd name="connsiteY3" fmla="*/ 398890 h 1939239"/>
                <a:gd name="connsiteX4" fmla="*/ 2361112 w 4806563"/>
                <a:gd name="connsiteY4" fmla="*/ 808197 h 1939239"/>
                <a:gd name="connsiteX5" fmla="*/ 3420274 w 4806563"/>
                <a:gd name="connsiteY5" fmla="*/ 692280 h 1939239"/>
                <a:gd name="connsiteX6" fmla="*/ 4047214 w 4806563"/>
                <a:gd name="connsiteY6" fmla="*/ 611371 h 1939239"/>
                <a:gd name="connsiteX7" fmla="*/ 4806563 w 4806563"/>
                <a:gd name="connsiteY7" fmla="*/ 559688 h 1939239"/>
                <a:gd name="connsiteX8" fmla="*/ 4802588 w 4806563"/>
                <a:gd name="connsiteY8" fmla="*/ 571615 h 1939239"/>
                <a:gd name="connsiteX9" fmla="*/ 4794636 w 4806563"/>
                <a:gd name="connsiteY9" fmla="*/ 579566 h 1939239"/>
                <a:gd name="connsiteX10" fmla="*/ 4770783 w 4806563"/>
                <a:gd name="connsiteY10" fmla="*/ 587517 h 1939239"/>
                <a:gd name="connsiteX11" fmla="*/ 4762831 w 4806563"/>
                <a:gd name="connsiteY11" fmla="*/ 595469 h 1939239"/>
                <a:gd name="connsiteX12" fmla="*/ 4742953 w 4806563"/>
                <a:gd name="connsiteY12" fmla="*/ 607396 h 1939239"/>
                <a:gd name="connsiteX13" fmla="*/ 4731026 w 4806563"/>
                <a:gd name="connsiteY13" fmla="*/ 611371 h 1939239"/>
                <a:gd name="connsiteX14" fmla="*/ 4723075 w 4806563"/>
                <a:gd name="connsiteY14" fmla="*/ 623298 h 1939239"/>
                <a:gd name="connsiteX15" fmla="*/ 4711148 w 4806563"/>
                <a:gd name="connsiteY15" fmla="*/ 635225 h 1939239"/>
                <a:gd name="connsiteX16" fmla="*/ 4691270 w 4806563"/>
                <a:gd name="connsiteY16" fmla="*/ 655104 h 1939239"/>
                <a:gd name="connsiteX17" fmla="*/ 4683318 w 4806563"/>
                <a:gd name="connsiteY17" fmla="*/ 678957 h 1939239"/>
                <a:gd name="connsiteX18" fmla="*/ 4667416 w 4806563"/>
                <a:gd name="connsiteY18" fmla="*/ 698836 h 1939239"/>
                <a:gd name="connsiteX19" fmla="*/ 4663440 w 4806563"/>
                <a:gd name="connsiteY19" fmla="*/ 710763 h 1939239"/>
                <a:gd name="connsiteX20" fmla="*/ 4611756 w 4806563"/>
                <a:gd name="connsiteY20" fmla="*/ 718714 h 1939239"/>
                <a:gd name="connsiteX21" fmla="*/ 4583927 w 4806563"/>
                <a:gd name="connsiteY21" fmla="*/ 730641 h 1939239"/>
                <a:gd name="connsiteX22" fmla="*/ 4575976 w 4806563"/>
                <a:gd name="connsiteY22" fmla="*/ 742568 h 1939239"/>
                <a:gd name="connsiteX23" fmla="*/ 4564049 w 4806563"/>
                <a:gd name="connsiteY23" fmla="*/ 782324 h 1939239"/>
                <a:gd name="connsiteX24" fmla="*/ 4552122 w 4806563"/>
                <a:gd name="connsiteY24" fmla="*/ 810154 h 1939239"/>
                <a:gd name="connsiteX25" fmla="*/ 4544170 w 4806563"/>
                <a:gd name="connsiteY25" fmla="*/ 818105 h 1939239"/>
                <a:gd name="connsiteX26" fmla="*/ 4528268 w 4806563"/>
                <a:gd name="connsiteY26" fmla="*/ 841959 h 1939239"/>
                <a:gd name="connsiteX27" fmla="*/ 4516341 w 4806563"/>
                <a:gd name="connsiteY27" fmla="*/ 845935 h 1939239"/>
                <a:gd name="connsiteX28" fmla="*/ 4508390 w 4806563"/>
                <a:gd name="connsiteY28" fmla="*/ 857862 h 1939239"/>
                <a:gd name="connsiteX29" fmla="*/ 4488511 w 4806563"/>
                <a:gd name="connsiteY29" fmla="*/ 873764 h 1939239"/>
                <a:gd name="connsiteX30" fmla="*/ 4480560 w 4806563"/>
                <a:gd name="connsiteY30" fmla="*/ 885691 h 1939239"/>
                <a:gd name="connsiteX31" fmla="*/ 4460682 w 4806563"/>
                <a:gd name="connsiteY31" fmla="*/ 901594 h 1939239"/>
                <a:gd name="connsiteX32" fmla="*/ 4436828 w 4806563"/>
                <a:gd name="connsiteY32" fmla="*/ 933399 h 1939239"/>
                <a:gd name="connsiteX33" fmla="*/ 4412974 w 4806563"/>
                <a:gd name="connsiteY33" fmla="*/ 941351 h 1939239"/>
                <a:gd name="connsiteX34" fmla="*/ 4401047 w 4806563"/>
                <a:gd name="connsiteY34" fmla="*/ 965204 h 1939239"/>
                <a:gd name="connsiteX35" fmla="*/ 4393096 w 4806563"/>
                <a:gd name="connsiteY35" fmla="*/ 977131 h 1939239"/>
                <a:gd name="connsiteX36" fmla="*/ 4385144 w 4806563"/>
                <a:gd name="connsiteY36" fmla="*/ 985083 h 1939239"/>
                <a:gd name="connsiteX37" fmla="*/ 4381169 w 4806563"/>
                <a:gd name="connsiteY37" fmla="*/ 997010 h 1939239"/>
                <a:gd name="connsiteX38" fmla="*/ 4373217 w 4806563"/>
                <a:gd name="connsiteY38" fmla="*/ 1008937 h 1939239"/>
                <a:gd name="connsiteX39" fmla="*/ 4369242 w 4806563"/>
                <a:gd name="connsiteY39" fmla="*/ 1020864 h 1939239"/>
                <a:gd name="connsiteX40" fmla="*/ 4361290 w 4806563"/>
                <a:gd name="connsiteY40" fmla="*/ 1044717 h 1939239"/>
                <a:gd name="connsiteX41" fmla="*/ 4349363 w 4806563"/>
                <a:gd name="connsiteY41" fmla="*/ 1148084 h 1939239"/>
                <a:gd name="connsiteX42" fmla="*/ 4357315 w 4806563"/>
                <a:gd name="connsiteY42" fmla="*/ 1203744 h 1939239"/>
                <a:gd name="connsiteX43" fmla="*/ 4361290 w 4806563"/>
                <a:gd name="connsiteY43" fmla="*/ 1223622 h 1939239"/>
                <a:gd name="connsiteX44" fmla="*/ 4373217 w 4806563"/>
                <a:gd name="connsiteY44" fmla="*/ 1251451 h 1939239"/>
                <a:gd name="connsiteX45" fmla="*/ 4377193 w 4806563"/>
                <a:gd name="connsiteY45" fmla="*/ 1263378 h 1939239"/>
                <a:gd name="connsiteX46" fmla="*/ 4389120 w 4806563"/>
                <a:gd name="connsiteY46" fmla="*/ 1299159 h 1939239"/>
                <a:gd name="connsiteX47" fmla="*/ 4401047 w 4806563"/>
                <a:gd name="connsiteY47" fmla="*/ 1319037 h 1939239"/>
                <a:gd name="connsiteX48" fmla="*/ 4412974 w 4806563"/>
                <a:gd name="connsiteY48" fmla="*/ 1342891 h 1939239"/>
                <a:gd name="connsiteX49" fmla="*/ 4428876 w 4806563"/>
                <a:gd name="connsiteY49" fmla="*/ 1366745 h 1939239"/>
                <a:gd name="connsiteX50" fmla="*/ 4432852 w 4806563"/>
                <a:gd name="connsiteY50" fmla="*/ 1378672 h 1939239"/>
                <a:gd name="connsiteX51" fmla="*/ 4456706 w 4806563"/>
                <a:gd name="connsiteY51" fmla="*/ 1402526 h 1939239"/>
                <a:gd name="connsiteX52" fmla="*/ 4464657 w 4806563"/>
                <a:gd name="connsiteY52" fmla="*/ 1414453 h 1939239"/>
                <a:gd name="connsiteX53" fmla="*/ 4484536 w 4806563"/>
                <a:gd name="connsiteY53" fmla="*/ 1434331 h 1939239"/>
                <a:gd name="connsiteX54" fmla="*/ 4492487 w 4806563"/>
                <a:gd name="connsiteY54" fmla="*/ 1446258 h 1939239"/>
                <a:gd name="connsiteX55" fmla="*/ 4512365 w 4806563"/>
                <a:gd name="connsiteY55" fmla="*/ 1462161 h 1939239"/>
                <a:gd name="connsiteX56" fmla="*/ 4508390 w 4806563"/>
                <a:gd name="connsiteY56" fmla="*/ 1474088 h 1939239"/>
                <a:gd name="connsiteX57" fmla="*/ 4512365 w 4806563"/>
                <a:gd name="connsiteY57" fmla="*/ 1517820 h 1939239"/>
                <a:gd name="connsiteX58" fmla="*/ 4532243 w 4806563"/>
                <a:gd name="connsiteY58" fmla="*/ 1533723 h 1939239"/>
                <a:gd name="connsiteX59" fmla="*/ 4544170 w 4806563"/>
                <a:gd name="connsiteY59" fmla="*/ 1541674 h 1939239"/>
                <a:gd name="connsiteX60" fmla="*/ 4548146 w 4806563"/>
                <a:gd name="connsiteY60" fmla="*/ 1553601 h 1939239"/>
                <a:gd name="connsiteX61" fmla="*/ 4560073 w 4806563"/>
                <a:gd name="connsiteY61" fmla="*/ 1561552 h 1939239"/>
                <a:gd name="connsiteX62" fmla="*/ 4583927 w 4806563"/>
                <a:gd name="connsiteY62" fmla="*/ 1589382 h 1939239"/>
                <a:gd name="connsiteX63" fmla="*/ 4591878 w 4806563"/>
                <a:gd name="connsiteY63" fmla="*/ 1617211 h 1939239"/>
                <a:gd name="connsiteX64" fmla="*/ 4611756 w 4806563"/>
                <a:gd name="connsiteY64" fmla="*/ 1637090 h 1939239"/>
                <a:gd name="connsiteX65" fmla="*/ 4615732 w 4806563"/>
                <a:gd name="connsiteY65" fmla="*/ 1696724 h 1939239"/>
                <a:gd name="connsiteX66" fmla="*/ 4611756 w 4806563"/>
                <a:gd name="connsiteY66" fmla="*/ 1764311 h 1939239"/>
                <a:gd name="connsiteX67" fmla="*/ 4611756 w 4806563"/>
                <a:gd name="connsiteY67" fmla="*/ 1812018 h 1939239"/>
                <a:gd name="connsiteX68" fmla="*/ 4599830 w 4806563"/>
                <a:gd name="connsiteY68" fmla="*/ 1863702 h 1939239"/>
                <a:gd name="connsiteX69" fmla="*/ 4595854 w 4806563"/>
                <a:gd name="connsiteY69" fmla="*/ 1887556 h 1939239"/>
                <a:gd name="connsiteX70" fmla="*/ 4583927 w 4806563"/>
                <a:gd name="connsiteY70" fmla="*/ 1891531 h 1939239"/>
                <a:gd name="connsiteX71" fmla="*/ 4564049 w 4806563"/>
                <a:gd name="connsiteY71" fmla="*/ 1907434 h 1939239"/>
                <a:gd name="connsiteX72" fmla="*/ 4536219 w 4806563"/>
                <a:gd name="connsiteY72" fmla="*/ 1911410 h 1939239"/>
                <a:gd name="connsiteX73" fmla="*/ 4524292 w 4806563"/>
                <a:gd name="connsiteY73" fmla="*/ 1907434 h 1939239"/>
                <a:gd name="connsiteX74" fmla="*/ 4520316 w 4806563"/>
                <a:gd name="connsiteY74" fmla="*/ 1895507 h 1939239"/>
                <a:gd name="connsiteX75" fmla="*/ 4504414 w 4806563"/>
                <a:gd name="connsiteY75" fmla="*/ 1871653 h 1939239"/>
                <a:gd name="connsiteX76" fmla="*/ 4496463 w 4806563"/>
                <a:gd name="connsiteY76" fmla="*/ 1843824 h 1939239"/>
                <a:gd name="connsiteX77" fmla="*/ 4488511 w 4806563"/>
                <a:gd name="connsiteY77" fmla="*/ 1835872 h 1939239"/>
                <a:gd name="connsiteX78" fmla="*/ 4476584 w 4806563"/>
                <a:gd name="connsiteY78" fmla="*/ 1831897 h 1939239"/>
                <a:gd name="connsiteX79" fmla="*/ 4452730 w 4806563"/>
                <a:gd name="connsiteY79" fmla="*/ 1823945 h 1939239"/>
                <a:gd name="connsiteX80" fmla="*/ 4428876 w 4806563"/>
                <a:gd name="connsiteY80" fmla="*/ 1819970 h 1939239"/>
                <a:gd name="connsiteX81" fmla="*/ 4420925 w 4806563"/>
                <a:gd name="connsiteY81" fmla="*/ 1796116 h 1939239"/>
                <a:gd name="connsiteX82" fmla="*/ 4412974 w 4806563"/>
                <a:gd name="connsiteY82" fmla="*/ 1760335 h 1939239"/>
                <a:gd name="connsiteX83" fmla="*/ 4389120 w 4806563"/>
                <a:gd name="connsiteY83" fmla="*/ 1756359 h 1939239"/>
                <a:gd name="connsiteX84" fmla="*/ 4377193 w 4806563"/>
                <a:gd name="connsiteY84" fmla="*/ 1752384 h 1939239"/>
                <a:gd name="connsiteX85" fmla="*/ 4369242 w 4806563"/>
                <a:gd name="connsiteY85" fmla="*/ 1744432 h 1939239"/>
                <a:gd name="connsiteX86" fmla="*/ 4357315 w 4806563"/>
                <a:gd name="connsiteY86" fmla="*/ 1736481 h 1939239"/>
                <a:gd name="connsiteX87" fmla="*/ 4353339 w 4806563"/>
                <a:gd name="connsiteY87" fmla="*/ 1724554 h 1939239"/>
                <a:gd name="connsiteX88" fmla="*/ 4341412 w 4806563"/>
                <a:gd name="connsiteY88" fmla="*/ 1716603 h 1939239"/>
                <a:gd name="connsiteX89" fmla="*/ 4325510 w 4806563"/>
                <a:gd name="connsiteY89" fmla="*/ 1692749 h 1939239"/>
                <a:gd name="connsiteX90" fmla="*/ 4317558 w 4806563"/>
                <a:gd name="connsiteY90" fmla="*/ 1684797 h 1939239"/>
                <a:gd name="connsiteX91" fmla="*/ 4309607 w 4806563"/>
                <a:gd name="connsiteY91" fmla="*/ 1660944 h 1939239"/>
                <a:gd name="connsiteX92" fmla="*/ 4301656 w 4806563"/>
                <a:gd name="connsiteY92" fmla="*/ 1649017 h 1939239"/>
                <a:gd name="connsiteX93" fmla="*/ 4293704 w 4806563"/>
                <a:gd name="connsiteY93" fmla="*/ 1641065 h 1939239"/>
                <a:gd name="connsiteX94" fmla="*/ 4297680 w 4806563"/>
                <a:gd name="connsiteY94" fmla="*/ 1629138 h 1939239"/>
                <a:gd name="connsiteX95" fmla="*/ 4309607 w 4806563"/>
                <a:gd name="connsiteY95" fmla="*/ 1621187 h 1939239"/>
                <a:gd name="connsiteX96" fmla="*/ 4321534 w 4806563"/>
                <a:gd name="connsiteY96" fmla="*/ 1597333 h 1939239"/>
                <a:gd name="connsiteX97" fmla="*/ 4317558 w 4806563"/>
                <a:gd name="connsiteY97" fmla="*/ 1585406 h 1939239"/>
                <a:gd name="connsiteX98" fmla="*/ 4297680 w 4806563"/>
                <a:gd name="connsiteY98" fmla="*/ 1589382 h 1939239"/>
                <a:gd name="connsiteX99" fmla="*/ 4285753 w 4806563"/>
                <a:gd name="connsiteY99" fmla="*/ 1593357 h 1939239"/>
                <a:gd name="connsiteX100" fmla="*/ 4281777 w 4806563"/>
                <a:gd name="connsiteY100" fmla="*/ 1609260 h 1939239"/>
                <a:gd name="connsiteX101" fmla="*/ 4277802 w 4806563"/>
                <a:gd name="connsiteY101" fmla="*/ 1557577 h 1939239"/>
                <a:gd name="connsiteX102" fmla="*/ 4277802 w 4806563"/>
                <a:gd name="connsiteY102" fmla="*/ 1497942 h 1939239"/>
                <a:gd name="connsiteX103" fmla="*/ 4269850 w 4806563"/>
                <a:gd name="connsiteY103" fmla="*/ 1489991 h 1939239"/>
                <a:gd name="connsiteX104" fmla="*/ 4265875 w 4806563"/>
                <a:gd name="connsiteY104" fmla="*/ 1442283 h 1939239"/>
                <a:gd name="connsiteX105" fmla="*/ 4261899 w 4806563"/>
                <a:gd name="connsiteY105" fmla="*/ 1430356 h 1939239"/>
                <a:gd name="connsiteX106" fmla="*/ 4253948 w 4806563"/>
                <a:gd name="connsiteY106" fmla="*/ 1422404 h 1939239"/>
                <a:gd name="connsiteX107" fmla="*/ 4234070 w 4806563"/>
                <a:gd name="connsiteY107" fmla="*/ 1418429 h 1939239"/>
                <a:gd name="connsiteX108" fmla="*/ 4222143 w 4806563"/>
                <a:gd name="connsiteY108" fmla="*/ 1410477 h 1939239"/>
                <a:gd name="connsiteX109" fmla="*/ 4182386 w 4806563"/>
                <a:gd name="connsiteY109" fmla="*/ 1378672 h 1939239"/>
                <a:gd name="connsiteX110" fmla="*/ 4162508 w 4806563"/>
                <a:gd name="connsiteY110" fmla="*/ 1358794 h 1939239"/>
                <a:gd name="connsiteX111" fmla="*/ 4138654 w 4806563"/>
                <a:gd name="connsiteY111" fmla="*/ 1350843 h 1939239"/>
                <a:gd name="connsiteX112" fmla="*/ 4118776 w 4806563"/>
                <a:gd name="connsiteY112" fmla="*/ 1330964 h 1939239"/>
                <a:gd name="connsiteX113" fmla="*/ 4106849 w 4806563"/>
                <a:gd name="connsiteY113" fmla="*/ 1323013 h 1939239"/>
                <a:gd name="connsiteX114" fmla="*/ 4086970 w 4806563"/>
                <a:gd name="connsiteY114" fmla="*/ 1311086 h 1939239"/>
                <a:gd name="connsiteX115" fmla="*/ 4063116 w 4806563"/>
                <a:gd name="connsiteY115" fmla="*/ 1319037 h 1939239"/>
                <a:gd name="connsiteX116" fmla="*/ 4047214 w 4806563"/>
                <a:gd name="connsiteY116" fmla="*/ 1342891 h 1939239"/>
                <a:gd name="connsiteX117" fmla="*/ 4039263 w 4806563"/>
                <a:gd name="connsiteY117" fmla="*/ 1350843 h 1939239"/>
                <a:gd name="connsiteX118" fmla="*/ 4031311 w 4806563"/>
                <a:gd name="connsiteY118" fmla="*/ 1374697 h 1939239"/>
                <a:gd name="connsiteX119" fmla="*/ 4019384 w 4806563"/>
                <a:gd name="connsiteY119" fmla="*/ 1378672 h 1939239"/>
                <a:gd name="connsiteX120" fmla="*/ 3991555 w 4806563"/>
                <a:gd name="connsiteY120" fmla="*/ 1382648 h 1939239"/>
                <a:gd name="connsiteX121" fmla="*/ 3967701 w 4806563"/>
                <a:gd name="connsiteY121" fmla="*/ 1370721 h 1939239"/>
                <a:gd name="connsiteX122" fmla="*/ 3963725 w 4806563"/>
                <a:gd name="connsiteY122" fmla="*/ 1358794 h 1939239"/>
                <a:gd name="connsiteX123" fmla="*/ 3939871 w 4806563"/>
                <a:gd name="connsiteY123" fmla="*/ 1350843 h 1939239"/>
                <a:gd name="connsiteX124" fmla="*/ 3927944 w 4806563"/>
                <a:gd name="connsiteY124" fmla="*/ 1342891 h 1939239"/>
                <a:gd name="connsiteX125" fmla="*/ 3904090 w 4806563"/>
                <a:gd name="connsiteY125" fmla="*/ 1330964 h 1939239"/>
                <a:gd name="connsiteX126" fmla="*/ 3892163 w 4806563"/>
                <a:gd name="connsiteY126" fmla="*/ 1326989 h 1939239"/>
                <a:gd name="connsiteX127" fmla="*/ 3868310 w 4806563"/>
                <a:gd name="connsiteY127" fmla="*/ 1311086 h 1939239"/>
                <a:gd name="connsiteX128" fmla="*/ 3792772 w 4806563"/>
                <a:gd name="connsiteY128" fmla="*/ 1307111 h 1939239"/>
                <a:gd name="connsiteX129" fmla="*/ 3737113 w 4806563"/>
                <a:gd name="connsiteY129" fmla="*/ 1315062 h 1939239"/>
                <a:gd name="connsiteX130" fmla="*/ 3725186 w 4806563"/>
                <a:gd name="connsiteY130" fmla="*/ 1319037 h 1939239"/>
                <a:gd name="connsiteX131" fmla="*/ 3717235 w 4806563"/>
                <a:gd name="connsiteY131" fmla="*/ 1326989 h 1939239"/>
                <a:gd name="connsiteX132" fmla="*/ 3681454 w 4806563"/>
                <a:gd name="connsiteY132" fmla="*/ 1330964 h 1939239"/>
                <a:gd name="connsiteX133" fmla="*/ 3665551 w 4806563"/>
                <a:gd name="connsiteY133" fmla="*/ 1334940 h 1939239"/>
                <a:gd name="connsiteX134" fmla="*/ 3661576 w 4806563"/>
                <a:gd name="connsiteY134" fmla="*/ 1323013 h 1939239"/>
                <a:gd name="connsiteX135" fmla="*/ 3657600 w 4806563"/>
                <a:gd name="connsiteY135" fmla="*/ 1311086 h 1939239"/>
                <a:gd name="connsiteX136" fmla="*/ 3649649 w 4806563"/>
                <a:gd name="connsiteY136" fmla="*/ 1287232 h 1939239"/>
                <a:gd name="connsiteX137" fmla="*/ 3625795 w 4806563"/>
                <a:gd name="connsiteY137" fmla="*/ 1283257 h 1939239"/>
                <a:gd name="connsiteX138" fmla="*/ 3617843 w 4806563"/>
                <a:gd name="connsiteY138" fmla="*/ 1291208 h 1939239"/>
                <a:gd name="connsiteX139" fmla="*/ 3562184 w 4806563"/>
                <a:gd name="connsiteY139" fmla="*/ 1326989 h 1939239"/>
                <a:gd name="connsiteX140" fmla="*/ 3550257 w 4806563"/>
                <a:gd name="connsiteY140" fmla="*/ 1323013 h 1939239"/>
                <a:gd name="connsiteX141" fmla="*/ 3526403 w 4806563"/>
                <a:gd name="connsiteY141" fmla="*/ 1315062 h 1939239"/>
                <a:gd name="connsiteX142" fmla="*/ 3510501 w 4806563"/>
                <a:gd name="connsiteY142" fmla="*/ 1311086 h 1939239"/>
                <a:gd name="connsiteX143" fmla="*/ 3498574 w 4806563"/>
                <a:gd name="connsiteY143" fmla="*/ 1319037 h 1939239"/>
                <a:gd name="connsiteX144" fmla="*/ 3466769 w 4806563"/>
                <a:gd name="connsiteY144" fmla="*/ 1323013 h 1939239"/>
                <a:gd name="connsiteX145" fmla="*/ 3446890 w 4806563"/>
                <a:gd name="connsiteY145" fmla="*/ 1354818 h 1939239"/>
                <a:gd name="connsiteX146" fmla="*/ 3442915 w 4806563"/>
                <a:gd name="connsiteY146" fmla="*/ 1390599 h 1939239"/>
                <a:gd name="connsiteX147" fmla="*/ 3466769 w 4806563"/>
                <a:gd name="connsiteY147" fmla="*/ 1386624 h 1939239"/>
                <a:gd name="connsiteX148" fmla="*/ 3486647 w 4806563"/>
                <a:gd name="connsiteY148" fmla="*/ 1382648 h 1939239"/>
                <a:gd name="connsiteX149" fmla="*/ 3486647 w 4806563"/>
                <a:gd name="connsiteY149" fmla="*/ 1406502 h 1939239"/>
                <a:gd name="connsiteX150" fmla="*/ 3466769 w 4806563"/>
                <a:gd name="connsiteY150" fmla="*/ 1410477 h 1939239"/>
                <a:gd name="connsiteX151" fmla="*/ 3462793 w 4806563"/>
                <a:gd name="connsiteY151" fmla="*/ 1422404 h 1939239"/>
                <a:gd name="connsiteX152" fmla="*/ 3470744 w 4806563"/>
                <a:gd name="connsiteY152" fmla="*/ 1450234 h 1939239"/>
                <a:gd name="connsiteX153" fmla="*/ 3506525 w 4806563"/>
                <a:gd name="connsiteY153" fmla="*/ 1470112 h 1939239"/>
                <a:gd name="connsiteX154" fmla="*/ 3518452 w 4806563"/>
                <a:gd name="connsiteY154" fmla="*/ 1474088 h 1939239"/>
                <a:gd name="connsiteX155" fmla="*/ 3542306 w 4806563"/>
                <a:gd name="connsiteY155" fmla="*/ 1482039 h 1939239"/>
                <a:gd name="connsiteX156" fmla="*/ 3534355 w 4806563"/>
                <a:gd name="connsiteY156" fmla="*/ 1505893 h 1939239"/>
                <a:gd name="connsiteX157" fmla="*/ 3526403 w 4806563"/>
                <a:gd name="connsiteY157" fmla="*/ 1497942 h 1939239"/>
                <a:gd name="connsiteX158" fmla="*/ 3514476 w 4806563"/>
                <a:gd name="connsiteY158" fmla="*/ 1493966 h 1939239"/>
                <a:gd name="connsiteX159" fmla="*/ 3466769 w 4806563"/>
                <a:gd name="connsiteY159" fmla="*/ 1486015 h 1939239"/>
                <a:gd name="connsiteX160" fmla="*/ 3454842 w 4806563"/>
                <a:gd name="connsiteY160" fmla="*/ 1478064 h 1939239"/>
                <a:gd name="connsiteX161" fmla="*/ 3434963 w 4806563"/>
                <a:gd name="connsiteY161" fmla="*/ 1450234 h 1939239"/>
                <a:gd name="connsiteX162" fmla="*/ 3423036 w 4806563"/>
                <a:gd name="connsiteY162" fmla="*/ 1474088 h 1939239"/>
                <a:gd name="connsiteX163" fmla="*/ 3430988 w 4806563"/>
                <a:gd name="connsiteY163" fmla="*/ 1482039 h 1939239"/>
                <a:gd name="connsiteX164" fmla="*/ 3423036 w 4806563"/>
                <a:gd name="connsiteY164" fmla="*/ 1489991 h 1939239"/>
                <a:gd name="connsiteX165" fmla="*/ 3411110 w 4806563"/>
                <a:gd name="connsiteY165" fmla="*/ 1509869 h 1939239"/>
                <a:gd name="connsiteX166" fmla="*/ 3403158 w 4806563"/>
                <a:gd name="connsiteY166" fmla="*/ 1486015 h 1939239"/>
                <a:gd name="connsiteX167" fmla="*/ 3387256 w 4806563"/>
                <a:gd name="connsiteY167" fmla="*/ 1482039 h 1939239"/>
                <a:gd name="connsiteX168" fmla="*/ 3367377 w 4806563"/>
                <a:gd name="connsiteY168" fmla="*/ 1497942 h 1939239"/>
                <a:gd name="connsiteX169" fmla="*/ 3355450 w 4806563"/>
                <a:gd name="connsiteY169" fmla="*/ 1517820 h 1939239"/>
                <a:gd name="connsiteX170" fmla="*/ 3327621 w 4806563"/>
                <a:gd name="connsiteY170" fmla="*/ 1521796 h 1939239"/>
                <a:gd name="connsiteX171" fmla="*/ 3295816 w 4806563"/>
                <a:gd name="connsiteY171" fmla="*/ 1497942 h 1939239"/>
                <a:gd name="connsiteX172" fmla="*/ 3287864 w 4806563"/>
                <a:gd name="connsiteY172" fmla="*/ 1489991 h 1939239"/>
                <a:gd name="connsiteX173" fmla="*/ 3295816 w 4806563"/>
                <a:gd name="connsiteY173" fmla="*/ 1482039 h 1939239"/>
                <a:gd name="connsiteX174" fmla="*/ 3287864 w 4806563"/>
                <a:gd name="connsiteY174" fmla="*/ 1470112 h 1939239"/>
                <a:gd name="connsiteX175" fmla="*/ 3275937 w 4806563"/>
                <a:gd name="connsiteY175" fmla="*/ 1466137 h 1939239"/>
                <a:gd name="connsiteX176" fmla="*/ 3267986 w 4806563"/>
                <a:gd name="connsiteY176" fmla="*/ 1458185 h 1939239"/>
                <a:gd name="connsiteX177" fmla="*/ 3256059 w 4806563"/>
                <a:gd name="connsiteY177" fmla="*/ 1454210 h 1939239"/>
                <a:gd name="connsiteX178" fmla="*/ 3252083 w 4806563"/>
                <a:gd name="connsiteY178" fmla="*/ 1442283 h 1939239"/>
                <a:gd name="connsiteX179" fmla="*/ 3220278 w 4806563"/>
                <a:gd name="connsiteY179" fmla="*/ 1438307 h 1939239"/>
                <a:gd name="connsiteX180" fmla="*/ 3200400 w 4806563"/>
                <a:gd name="connsiteY180" fmla="*/ 1434331 h 1939239"/>
                <a:gd name="connsiteX181" fmla="*/ 3188473 w 4806563"/>
                <a:gd name="connsiteY181" fmla="*/ 1438307 h 1939239"/>
                <a:gd name="connsiteX182" fmla="*/ 3184497 w 4806563"/>
                <a:gd name="connsiteY182" fmla="*/ 1450234 h 1939239"/>
                <a:gd name="connsiteX183" fmla="*/ 3168595 w 4806563"/>
                <a:gd name="connsiteY183" fmla="*/ 1454210 h 1939239"/>
                <a:gd name="connsiteX184" fmla="*/ 3132814 w 4806563"/>
                <a:gd name="connsiteY184" fmla="*/ 1446258 h 1939239"/>
                <a:gd name="connsiteX185" fmla="*/ 3120887 w 4806563"/>
                <a:gd name="connsiteY185" fmla="*/ 1442283 h 1939239"/>
                <a:gd name="connsiteX186" fmla="*/ 3085106 w 4806563"/>
                <a:gd name="connsiteY186" fmla="*/ 1430356 h 1939239"/>
                <a:gd name="connsiteX187" fmla="*/ 3025471 w 4806563"/>
                <a:gd name="connsiteY187" fmla="*/ 1426380 h 1939239"/>
                <a:gd name="connsiteX188" fmla="*/ 3009569 w 4806563"/>
                <a:gd name="connsiteY188" fmla="*/ 1430356 h 1939239"/>
                <a:gd name="connsiteX189" fmla="*/ 2989690 w 4806563"/>
                <a:gd name="connsiteY189" fmla="*/ 1434331 h 1939239"/>
                <a:gd name="connsiteX190" fmla="*/ 2977763 w 4806563"/>
                <a:gd name="connsiteY190" fmla="*/ 1438307 h 1939239"/>
                <a:gd name="connsiteX191" fmla="*/ 2930056 w 4806563"/>
                <a:gd name="connsiteY191" fmla="*/ 1450234 h 1939239"/>
                <a:gd name="connsiteX192" fmla="*/ 2918129 w 4806563"/>
                <a:gd name="connsiteY192" fmla="*/ 1458185 h 1939239"/>
                <a:gd name="connsiteX193" fmla="*/ 2878372 w 4806563"/>
                <a:gd name="connsiteY193" fmla="*/ 1470112 h 1939239"/>
                <a:gd name="connsiteX194" fmla="*/ 2870421 w 4806563"/>
                <a:gd name="connsiteY194" fmla="*/ 1478064 h 1939239"/>
                <a:gd name="connsiteX195" fmla="*/ 2850543 w 4806563"/>
                <a:gd name="connsiteY195" fmla="*/ 1489991 h 1939239"/>
                <a:gd name="connsiteX196" fmla="*/ 2826689 w 4806563"/>
                <a:gd name="connsiteY196" fmla="*/ 1497942 h 1939239"/>
                <a:gd name="connsiteX197" fmla="*/ 2810786 w 4806563"/>
                <a:gd name="connsiteY197" fmla="*/ 1517820 h 1939239"/>
                <a:gd name="connsiteX198" fmla="*/ 2798859 w 4806563"/>
                <a:gd name="connsiteY198" fmla="*/ 1525771 h 1939239"/>
                <a:gd name="connsiteX199" fmla="*/ 2786932 w 4806563"/>
                <a:gd name="connsiteY199" fmla="*/ 1529747 h 1939239"/>
                <a:gd name="connsiteX200" fmla="*/ 2778981 w 4806563"/>
                <a:gd name="connsiteY200" fmla="*/ 1541674 h 1939239"/>
                <a:gd name="connsiteX201" fmla="*/ 2759103 w 4806563"/>
                <a:gd name="connsiteY201" fmla="*/ 1557577 h 1939239"/>
                <a:gd name="connsiteX202" fmla="*/ 2747176 w 4806563"/>
                <a:gd name="connsiteY202" fmla="*/ 1565528 h 1939239"/>
                <a:gd name="connsiteX203" fmla="*/ 2731273 w 4806563"/>
                <a:gd name="connsiteY203" fmla="*/ 1585406 h 1939239"/>
                <a:gd name="connsiteX204" fmla="*/ 2727297 w 4806563"/>
                <a:gd name="connsiteY204" fmla="*/ 1597333 h 1939239"/>
                <a:gd name="connsiteX205" fmla="*/ 2699468 w 4806563"/>
                <a:gd name="connsiteY205" fmla="*/ 1601309 h 1939239"/>
                <a:gd name="connsiteX206" fmla="*/ 2683565 w 4806563"/>
                <a:gd name="connsiteY206" fmla="*/ 1605284 h 1939239"/>
                <a:gd name="connsiteX207" fmla="*/ 2651760 w 4806563"/>
                <a:gd name="connsiteY207" fmla="*/ 1609260 h 1939239"/>
                <a:gd name="connsiteX208" fmla="*/ 2639833 w 4806563"/>
                <a:gd name="connsiteY208" fmla="*/ 1617211 h 1939239"/>
                <a:gd name="connsiteX209" fmla="*/ 2623930 w 4806563"/>
                <a:gd name="connsiteY209" fmla="*/ 1625163 h 1939239"/>
                <a:gd name="connsiteX210" fmla="*/ 2588150 w 4806563"/>
                <a:gd name="connsiteY210" fmla="*/ 1645041 h 1939239"/>
                <a:gd name="connsiteX211" fmla="*/ 2564296 w 4806563"/>
                <a:gd name="connsiteY211" fmla="*/ 1676846 h 1939239"/>
                <a:gd name="connsiteX212" fmla="*/ 2544417 w 4806563"/>
                <a:gd name="connsiteY212" fmla="*/ 1688773 h 1939239"/>
                <a:gd name="connsiteX213" fmla="*/ 2552369 w 4806563"/>
                <a:gd name="connsiteY213" fmla="*/ 1712627 h 1939239"/>
                <a:gd name="connsiteX214" fmla="*/ 2548393 w 4806563"/>
                <a:gd name="connsiteY214" fmla="*/ 1744432 h 1939239"/>
                <a:gd name="connsiteX215" fmla="*/ 2544417 w 4806563"/>
                <a:gd name="connsiteY215" fmla="*/ 1756359 h 1939239"/>
                <a:gd name="connsiteX216" fmla="*/ 2532490 w 4806563"/>
                <a:gd name="connsiteY216" fmla="*/ 1800091 h 1939239"/>
                <a:gd name="connsiteX217" fmla="*/ 2528515 w 4806563"/>
                <a:gd name="connsiteY217" fmla="*/ 1823945 h 1939239"/>
                <a:gd name="connsiteX218" fmla="*/ 2532490 w 4806563"/>
                <a:gd name="connsiteY218" fmla="*/ 1835872 h 1939239"/>
                <a:gd name="connsiteX219" fmla="*/ 2536466 w 4806563"/>
                <a:gd name="connsiteY219" fmla="*/ 1891531 h 1939239"/>
                <a:gd name="connsiteX220" fmla="*/ 2544417 w 4806563"/>
                <a:gd name="connsiteY220" fmla="*/ 1903458 h 1939239"/>
                <a:gd name="connsiteX221" fmla="*/ 2552369 w 4806563"/>
                <a:gd name="connsiteY221" fmla="*/ 1935264 h 1939239"/>
                <a:gd name="connsiteX222" fmla="*/ 2508636 w 4806563"/>
                <a:gd name="connsiteY222" fmla="*/ 1931288 h 1939239"/>
                <a:gd name="connsiteX223" fmla="*/ 2452977 w 4806563"/>
                <a:gd name="connsiteY223" fmla="*/ 1919361 h 1939239"/>
                <a:gd name="connsiteX224" fmla="*/ 2433099 w 4806563"/>
                <a:gd name="connsiteY224" fmla="*/ 1915385 h 1939239"/>
                <a:gd name="connsiteX225" fmla="*/ 2405270 w 4806563"/>
                <a:gd name="connsiteY225" fmla="*/ 1907434 h 1939239"/>
                <a:gd name="connsiteX226" fmla="*/ 2381416 w 4806563"/>
                <a:gd name="connsiteY226" fmla="*/ 1891531 h 1939239"/>
                <a:gd name="connsiteX227" fmla="*/ 2357562 w 4806563"/>
                <a:gd name="connsiteY227" fmla="*/ 1887556 h 1939239"/>
                <a:gd name="connsiteX228" fmla="*/ 2345635 w 4806563"/>
                <a:gd name="connsiteY228" fmla="*/ 1883580 h 1939239"/>
                <a:gd name="connsiteX229" fmla="*/ 2341659 w 4806563"/>
                <a:gd name="connsiteY229" fmla="*/ 1871653 h 1939239"/>
                <a:gd name="connsiteX230" fmla="*/ 2333708 w 4806563"/>
                <a:gd name="connsiteY230" fmla="*/ 1859726 h 1939239"/>
                <a:gd name="connsiteX231" fmla="*/ 2325756 w 4806563"/>
                <a:gd name="connsiteY231" fmla="*/ 1819970 h 1939239"/>
                <a:gd name="connsiteX232" fmla="*/ 2313830 w 4806563"/>
                <a:gd name="connsiteY232" fmla="*/ 1760335 h 1939239"/>
                <a:gd name="connsiteX233" fmla="*/ 2301903 w 4806563"/>
                <a:gd name="connsiteY233" fmla="*/ 1736481 h 1939239"/>
                <a:gd name="connsiteX234" fmla="*/ 2266122 w 4806563"/>
                <a:gd name="connsiteY234" fmla="*/ 1720578 h 1939239"/>
                <a:gd name="connsiteX235" fmla="*/ 2250219 w 4806563"/>
                <a:gd name="connsiteY235" fmla="*/ 1688773 h 1939239"/>
                <a:gd name="connsiteX236" fmla="*/ 2242268 w 4806563"/>
                <a:gd name="connsiteY236" fmla="*/ 1656968 h 1939239"/>
                <a:gd name="connsiteX237" fmla="*/ 2226365 w 4806563"/>
                <a:gd name="connsiteY237" fmla="*/ 1641065 h 1939239"/>
                <a:gd name="connsiteX238" fmla="*/ 2218414 w 4806563"/>
                <a:gd name="connsiteY238" fmla="*/ 1613236 h 1939239"/>
                <a:gd name="connsiteX239" fmla="*/ 2214438 w 4806563"/>
                <a:gd name="connsiteY239" fmla="*/ 1601309 h 1939239"/>
                <a:gd name="connsiteX240" fmla="*/ 2202511 w 4806563"/>
                <a:gd name="connsiteY240" fmla="*/ 1565528 h 1939239"/>
                <a:gd name="connsiteX241" fmla="*/ 2198536 w 4806563"/>
                <a:gd name="connsiteY241" fmla="*/ 1549625 h 1939239"/>
                <a:gd name="connsiteX242" fmla="*/ 2190584 w 4806563"/>
                <a:gd name="connsiteY242" fmla="*/ 1537698 h 1939239"/>
                <a:gd name="connsiteX243" fmla="*/ 2186609 w 4806563"/>
                <a:gd name="connsiteY243" fmla="*/ 1525771 h 1939239"/>
                <a:gd name="connsiteX244" fmla="*/ 2178657 w 4806563"/>
                <a:gd name="connsiteY244" fmla="*/ 1517820 h 1939239"/>
                <a:gd name="connsiteX245" fmla="*/ 2166730 w 4806563"/>
                <a:gd name="connsiteY245" fmla="*/ 1478064 h 1939239"/>
                <a:gd name="connsiteX246" fmla="*/ 2154803 w 4806563"/>
                <a:gd name="connsiteY246" fmla="*/ 1474088 h 1939239"/>
                <a:gd name="connsiteX247" fmla="*/ 2146852 w 4806563"/>
                <a:gd name="connsiteY247" fmla="*/ 1462161 h 1939239"/>
                <a:gd name="connsiteX248" fmla="*/ 2119023 w 4806563"/>
                <a:gd name="connsiteY248" fmla="*/ 1430356 h 1939239"/>
                <a:gd name="connsiteX249" fmla="*/ 2095169 w 4806563"/>
                <a:gd name="connsiteY249" fmla="*/ 1422404 h 1939239"/>
                <a:gd name="connsiteX250" fmla="*/ 2035534 w 4806563"/>
                <a:gd name="connsiteY250" fmla="*/ 1418429 h 1939239"/>
                <a:gd name="connsiteX251" fmla="*/ 2023607 w 4806563"/>
                <a:gd name="connsiteY251" fmla="*/ 1414453 h 1939239"/>
                <a:gd name="connsiteX252" fmla="*/ 2011680 w 4806563"/>
                <a:gd name="connsiteY252" fmla="*/ 1410477 h 1939239"/>
                <a:gd name="connsiteX253" fmla="*/ 1963972 w 4806563"/>
                <a:gd name="connsiteY253" fmla="*/ 1398551 h 1939239"/>
                <a:gd name="connsiteX254" fmla="*/ 1940118 w 4806563"/>
                <a:gd name="connsiteY254" fmla="*/ 1414453 h 1939239"/>
                <a:gd name="connsiteX255" fmla="*/ 1924216 w 4806563"/>
                <a:gd name="connsiteY255" fmla="*/ 1450234 h 1939239"/>
                <a:gd name="connsiteX256" fmla="*/ 1912289 w 4806563"/>
                <a:gd name="connsiteY256" fmla="*/ 1454210 h 1939239"/>
                <a:gd name="connsiteX257" fmla="*/ 1908313 w 4806563"/>
                <a:gd name="connsiteY257" fmla="*/ 1466137 h 1939239"/>
                <a:gd name="connsiteX258" fmla="*/ 1896386 w 4806563"/>
                <a:gd name="connsiteY258" fmla="*/ 1497942 h 1939239"/>
                <a:gd name="connsiteX259" fmla="*/ 1876508 w 4806563"/>
                <a:gd name="connsiteY259" fmla="*/ 1501917 h 1939239"/>
                <a:gd name="connsiteX260" fmla="*/ 1852654 w 4806563"/>
                <a:gd name="connsiteY260" fmla="*/ 1493966 h 1939239"/>
                <a:gd name="connsiteX261" fmla="*/ 1832776 w 4806563"/>
                <a:gd name="connsiteY261" fmla="*/ 1489991 h 1939239"/>
                <a:gd name="connsiteX262" fmla="*/ 1808922 w 4806563"/>
                <a:gd name="connsiteY262" fmla="*/ 1478064 h 1939239"/>
                <a:gd name="connsiteX263" fmla="*/ 1796995 w 4806563"/>
                <a:gd name="connsiteY263" fmla="*/ 1474088 h 1939239"/>
                <a:gd name="connsiteX264" fmla="*/ 1785068 w 4806563"/>
                <a:gd name="connsiteY264" fmla="*/ 1466137 h 1939239"/>
                <a:gd name="connsiteX265" fmla="*/ 1773141 w 4806563"/>
                <a:gd name="connsiteY265" fmla="*/ 1462161 h 1939239"/>
                <a:gd name="connsiteX266" fmla="*/ 1761214 w 4806563"/>
                <a:gd name="connsiteY266" fmla="*/ 1450234 h 1939239"/>
                <a:gd name="connsiteX267" fmla="*/ 1741336 w 4806563"/>
                <a:gd name="connsiteY267" fmla="*/ 1430356 h 1939239"/>
                <a:gd name="connsiteX268" fmla="*/ 1733384 w 4806563"/>
                <a:gd name="connsiteY268" fmla="*/ 1406502 h 1939239"/>
                <a:gd name="connsiteX269" fmla="*/ 1725433 w 4806563"/>
                <a:gd name="connsiteY269" fmla="*/ 1394575 h 1939239"/>
                <a:gd name="connsiteX270" fmla="*/ 1721457 w 4806563"/>
                <a:gd name="connsiteY270" fmla="*/ 1350843 h 1939239"/>
                <a:gd name="connsiteX271" fmla="*/ 1717482 w 4806563"/>
                <a:gd name="connsiteY271" fmla="*/ 1338916 h 1939239"/>
                <a:gd name="connsiteX272" fmla="*/ 1709530 w 4806563"/>
                <a:gd name="connsiteY272" fmla="*/ 1315062 h 1939239"/>
                <a:gd name="connsiteX273" fmla="*/ 1693628 w 4806563"/>
                <a:gd name="connsiteY273" fmla="*/ 1291208 h 1939239"/>
                <a:gd name="connsiteX274" fmla="*/ 1689652 w 4806563"/>
                <a:gd name="connsiteY274" fmla="*/ 1279281 h 1939239"/>
                <a:gd name="connsiteX275" fmla="*/ 1677725 w 4806563"/>
                <a:gd name="connsiteY275" fmla="*/ 1271330 h 1939239"/>
                <a:gd name="connsiteX276" fmla="*/ 1669774 w 4806563"/>
                <a:gd name="connsiteY276" fmla="*/ 1263378 h 1939239"/>
                <a:gd name="connsiteX277" fmla="*/ 1657847 w 4806563"/>
                <a:gd name="connsiteY277" fmla="*/ 1259403 h 1939239"/>
                <a:gd name="connsiteX278" fmla="*/ 1645920 w 4806563"/>
                <a:gd name="connsiteY278" fmla="*/ 1239524 h 1939239"/>
                <a:gd name="connsiteX279" fmla="*/ 1622066 w 4806563"/>
                <a:gd name="connsiteY279" fmla="*/ 1223622 h 1939239"/>
                <a:gd name="connsiteX280" fmla="*/ 1614115 w 4806563"/>
                <a:gd name="connsiteY280" fmla="*/ 1211695 h 1939239"/>
                <a:gd name="connsiteX281" fmla="*/ 1598212 w 4806563"/>
                <a:gd name="connsiteY281" fmla="*/ 1179890 h 1939239"/>
                <a:gd name="connsiteX282" fmla="*/ 1578334 w 4806563"/>
                <a:gd name="connsiteY282" fmla="*/ 1160011 h 1939239"/>
                <a:gd name="connsiteX283" fmla="*/ 1566407 w 4806563"/>
                <a:gd name="connsiteY283" fmla="*/ 1156036 h 1939239"/>
                <a:gd name="connsiteX284" fmla="*/ 1554480 w 4806563"/>
                <a:gd name="connsiteY284" fmla="*/ 1136157 h 1939239"/>
                <a:gd name="connsiteX285" fmla="*/ 1538577 w 4806563"/>
                <a:gd name="connsiteY285" fmla="*/ 1104352 h 1939239"/>
                <a:gd name="connsiteX286" fmla="*/ 1339795 w 4806563"/>
                <a:gd name="connsiteY286" fmla="*/ 1088450 h 1939239"/>
                <a:gd name="connsiteX287" fmla="*/ 1339795 w 4806563"/>
                <a:gd name="connsiteY287" fmla="*/ 1152060 h 1939239"/>
                <a:gd name="connsiteX288" fmla="*/ 1037645 w 4806563"/>
                <a:gd name="connsiteY288" fmla="*/ 1116279 h 1939239"/>
                <a:gd name="connsiteX289" fmla="*/ 644056 w 4806563"/>
                <a:gd name="connsiteY289" fmla="*/ 877740 h 1939239"/>
                <a:gd name="connsiteX290" fmla="*/ 659958 w 4806563"/>
                <a:gd name="connsiteY290" fmla="*/ 857862 h 1939239"/>
                <a:gd name="connsiteX291" fmla="*/ 397565 w 4806563"/>
                <a:gd name="connsiteY291" fmla="*/ 822081 h 1939239"/>
                <a:gd name="connsiteX292" fmla="*/ 401541 w 4806563"/>
                <a:gd name="connsiteY292" fmla="*/ 810154 h 1939239"/>
                <a:gd name="connsiteX293" fmla="*/ 405516 w 4806563"/>
                <a:gd name="connsiteY293" fmla="*/ 790276 h 1939239"/>
                <a:gd name="connsiteX294" fmla="*/ 401541 w 4806563"/>
                <a:gd name="connsiteY294" fmla="*/ 774373 h 1939239"/>
                <a:gd name="connsiteX295" fmla="*/ 397565 w 4806563"/>
                <a:gd name="connsiteY295" fmla="*/ 742568 h 1939239"/>
                <a:gd name="connsiteX296" fmla="*/ 389614 w 4806563"/>
                <a:gd name="connsiteY296" fmla="*/ 718714 h 1939239"/>
                <a:gd name="connsiteX297" fmla="*/ 381663 w 4806563"/>
                <a:gd name="connsiteY297" fmla="*/ 706787 h 1939239"/>
                <a:gd name="connsiteX298" fmla="*/ 353833 w 4806563"/>
                <a:gd name="connsiteY298" fmla="*/ 674982 h 1939239"/>
                <a:gd name="connsiteX299" fmla="*/ 341906 w 4806563"/>
                <a:gd name="connsiteY299" fmla="*/ 671006 h 1939239"/>
                <a:gd name="connsiteX300" fmla="*/ 329979 w 4806563"/>
                <a:gd name="connsiteY300" fmla="*/ 678957 h 1939239"/>
                <a:gd name="connsiteX301" fmla="*/ 294198 w 4806563"/>
                <a:gd name="connsiteY301" fmla="*/ 674982 h 1939239"/>
                <a:gd name="connsiteX302" fmla="*/ 302150 w 4806563"/>
                <a:gd name="connsiteY302" fmla="*/ 667031 h 1939239"/>
                <a:gd name="connsiteX303" fmla="*/ 290223 w 4806563"/>
                <a:gd name="connsiteY303" fmla="*/ 643177 h 1939239"/>
                <a:gd name="connsiteX304" fmla="*/ 250466 w 4806563"/>
                <a:gd name="connsiteY304" fmla="*/ 631250 h 1939239"/>
                <a:gd name="connsiteX305" fmla="*/ 234563 w 4806563"/>
                <a:gd name="connsiteY305" fmla="*/ 615347 h 1939239"/>
                <a:gd name="connsiteX306" fmla="*/ 222636 w 4806563"/>
                <a:gd name="connsiteY306" fmla="*/ 591493 h 1939239"/>
                <a:gd name="connsiteX307" fmla="*/ 202758 w 4806563"/>
                <a:gd name="connsiteY307" fmla="*/ 559688 h 1939239"/>
                <a:gd name="connsiteX308" fmla="*/ 174929 w 4806563"/>
                <a:gd name="connsiteY308" fmla="*/ 551737 h 1939239"/>
                <a:gd name="connsiteX309" fmla="*/ 143123 w 4806563"/>
                <a:gd name="connsiteY309" fmla="*/ 543785 h 1939239"/>
                <a:gd name="connsiteX310" fmla="*/ 119270 w 4806563"/>
                <a:gd name="connsiteY310" fmla="*/ 535834 h 1939239"/>
                <a:gd name="connsiteX311" fmla="*/ 107343 w 4806563"/>
                <a:gd name="connsiteY311" fmla="*/ 527883 h 1939239"/>
                <a:gd name="connsiteX312" fmla="*/ 95416 w 4806563"/>
                <a:gd name="connsiteY312" fmla="*/ 523907 h 1939239"/>
                <a:gd name="connsiteX313" fmla="*/ 91440 w 4806563"/>
                <a:gd name="connsiteY313" fmla="*/ 488126 h 1939239"/>
                <a:gd name="connsiteX314" fmla="*/ 95416 w 4806563"/>
                <a:gd name="connsiteY314" fmla="*/ 476199 h 1939239"/>
                <a:gd name="connsiteX315" fmla="*/ 99391 w 4806563"/>
                <a:gd name="connsiteY315" fmla="*/ 456321 h 1939239"/>
                <a:gd name="connsiteX316" fmla="*/ 103367 w 4806563"/>
                <a:gd name="connsiteY316" fmla="*/ 440418 h 1939239"/>
                <a:gd name="connsiteX317" fmla="*/ 95416 w 4806563"/>
                <a:gd name="connsiteY317" fmla="*/ 416564 h 1939239"/>
                <a:gd name="connsiteX318" fmla="*/ 79513 w 4806563"/>
                <a:gd name="connsiteY318" fmla="*/ 384759 h 1939239"/>
                <a:gd name="connsiteX319" fmla="*/ 67586 w 4806563"/>
                <a:gd name="connsiteY319" fmla="*/ 376808 h 1939239"/>
                <a:gd name="connsiteX320" fmla="*/ 59635 w 4806563"/>
                <a:gd name="connsiteY320" fmla="*/ 348978 h 1939239"/>
                <a:gd name="connsiteX321" fmla="*/ 51683 w 4806563"/>
                <a:gd name="connsiteY321" fmla="*/ 341027 h 1939239"/>
                <a:gd name="connsiteX322" fmla="*/ 43732 w 4806563"/>
                <a:gd name="connsiteY322" fmla="*/ 297295 h 1939239"/>
                <a:gd name="connsiteX323" fmla="*/ 39756 w 4806563"/>
                <a:gd name="connsiteY323" fmla="*/ 269465 h 1939239"/>
                <a:gd name="connsiteX324" fmla="*/ 27830 w 4806563"/>
                <a:gd name="connsiteY324" fmla="*/ 261514 h 1939239"/>
                <a:gd name="connsiteX325" fmla="*/ 23854 w 4806563"/>
                <a:gd name="connsiteY325" fmla="*/ 249587 h 1939239"/>
                <a:gd name="connsiteX326" fmla="*/ 19878 w 4806563"/>
                <a:gd name="connsiteY326" fmla="*/ 225733 h 1939239"/>
                <a:gd name="connsiteX327" fmla="*/ 23854 w 4806563"/>
                <a:gd name="connsiteY327" fmla="*/ 213806 h 1939239"/>
                <a:gd name="connsiteX328" fmla="*/ 27830 w 4806563"/>
                <a:gd name="connsiteY328" fmla="*/ 197904 h 1939239"/>
                <a:gd name="connsiteX329" fmla="*/ 39756 w 4806563"/>
                <a:gd name="connsiteY329" fmla="*/ 174050 h 1939239"/>
                <a:gd name="connsiteX330" fmla="*/ 31805 w 4806563"/>
                <a:gd name="connsiteY330" fmla="*/ 162123 h 1939239"/>
                <a:gd name="connsiteX331" fmla="*/ 19878 w 4806563"/>
                <a:gd name="connsiteY331" fmla="*/ 154171 h 1939239"/>
                <a:gd name="connsiteX332" fmla="*/ 11927 w 4806563"/>
                <a:gd name="connsiteY332" fmla="*/ 130317 h 1939239"/>
                <a:gd name="connsiteX333" fmla="*/ 0 w 4806563"/>
                <a:gd name="connsiteY333" fmla="*/ 98512 h 1939239"/>
                <a:gd name="connsiteX0" fmla="*/ 0 w 4806563"/>
                <a:gd name="connsiteY0" fmla="*/ 98512 h 1939239"/>
                <a:gd name="connsiteX1" fmla="*/ 518800 w 4806563"/>
                <a:gd name="connsiteY1" fmla="*/ 0 h 1939239"/>
                <a:gd name="connsiteX2" fmla="*/ 1625774 w 4806563"/>
                <a:gd name="connsiteY2" fmla="*/ 434012 h 1939239"/>
                <a:gd name="connsiteX3" fmla="*/ 2124537 w 4806563"/>
                <a:gd name="connsiteY3" fmla="*/ 398890 h 1939239"/>
                <a:gd name="connsiteX4" fmla="*/ 2361112 w 4806563"/>
                <a:gd name="connsiteY4" fmla="*/ 808197 h 1939239"/>
                <a:gd name="connsiteX5" fmla="*/ 3420274 w 4806563"/>
                <a:gd name="connsiteY5" fmla="*/ 692280 h 1939239"/>
                <a:gd name="connsiteX6" fmla="*/ 4047214 w 4806563"/>
                <a:gd name="connsiteY6" fmla="*/ 611371 h 1939239"/>
                <a:gd name="connsiteX7" fmla="*/ 4806563 w 4806563"/>
                <a:gd name="connsiteY7" fmla="*/ 559688 h 1939239"/>
                <a:gd name="connsiteX8" fmla="*/ 4802588 w 4806563"/>
                <a:gd name="connsiteY8" fmla="*/ 571615 h 1939239"/>
                <a:gd name="connsiteX9" fmla="*/ 4794636 w 4806563"/>
                <a:gd name="connsiteY9" fmla="*/ 579566 h 1939239"/>
                <a:gd name="connsiteX10" fmla="*/ 4770783 w 4806563"/>
                <a:gd name="connsiteY10" fmla="*/ 587517 h 1939239"/>
                <a:gd name="connsiteX11" fmla="*/ 4762831 w 4806563"/>
                <a:gd name="connsiteY11" fmla="*/ 595469 h 1939239"/>
                <a:gd name="connsiteX12" fmla="*/ 4742953 w 4806563"/>
                <a:gd name="connsiteY12" fmla="*/ 607396 h 1939239"/>
                <a:gd name="connsiteX13" fmla="*/ 4731026 w 4806563"/>
                <a:gd name="connsiteY13" fmla="*/ 611371 h 1939239"/>
                <a:gd name="connsiteX14" fmla="*/ 4723075 w 4806563"/>
                <a:gd name="connsiteY14" fmla="*/ 623298 h 1939239"/>
                <a:gd name="connsiteX15" fmla="*/ 4711148 w 4806563"/>
                <a:gd name="connsiteY15" fmla="*/ 635225 h 1939239"/>
                <a:gd name="connsiteX16" fmla="*/ 4691270 w 4806563"/>
                <a:gd name="connsiteY16" fmla="*/ 655104 h 1939239"/>
                <a:gd name="connsiteX17" fmla="*/ 4683318 w 4806563"/>
                <a:gd name="connsiteY17" fmla="*/ 678957 h 1939239"/>
                <a:gd name="connsiteX18" fmla="*/ 4667416 w 4806563"/>
                <a:gd name="connsiteY18" fmla="*/ 698836 h 1939239"/>
                <a:gd name="connsiteX19" fmla="*/ 4663440 w 4806563"/>
                <a:gd name="connsiteY19" fmla="*/ 710763 h 1939239"/>
                <a:gd name="connsiteX20" fmla="*/ 4611756 w 4806563"/>
                <a:gd name="connsiteY20" fmla="*/ 718714 h 1939239"/>
                <a:gd name="connsiteX21" fmla="*/ 4583927 w 4806563"/>
                <a:gd name="connsiteY21" fmla="*/ 730641 h 1939239"/>
                <a:gd name="connsiteX22" fmla="*/ 4575976 w 4806563"/>
                <a:gd name="connsiteY22" fmla="*/ 742568 h 1939239"/>
                <a:gd name="connsiteX23" fmla="*/ 4564049 w 4806563"/>
                <a:gd name="connsiteY23" fmla="*/ 782324 h 1939239"/>
                <a:gd name="connsiteX24" fmla="*/ 4552122 w 4806563"/>
                <a:gd name="connsiteY24" fmla="*/ 810154 h 1939239"/>
                <a:gd name="connsiteX25" fmla="*/ 4544170 w 4806563"/>
                <a:gd name="connsiteY25" fmla="*/ 818105 h 1939239"/>
                <a:gd name="connsiteX26" fmla="*/ 4528268 w 4806563"/>
                <a:gd name="connsiteY26" fmla="*/ 841959 h 1939239"/>
                <a:gd name="connsiteX27" fmla="*/ 4516341 w 4806563"/>
                <a:gd name="connsiteY27" fmla="*/ 845935 h 1939239"/>
                <a:gd name="connsiteX28" fmla="*/ 4508390 w 4806563"/>
                <a:gd name="connsiteY28" fmla="*/ 857862 h 1939239"/>
                <a:gd name="connsiteX29" fmla="*/ 4488511 w 4806563"/>
                <a:gd name="connsiteY29" fmla="*/ 873764 h 1939239"/>
                <a:gd name="connsiteX30" fmla="*/ 4480560 w 4806563"/>
                <a:gd name="connsiteY30" fmla="*/ 885691 h 1939239"/>
                <a:gd name="connsiteX31" fmla="*/ 4460682 w 4806563"/>
                <a:gd name="connsiteY31" fmla="*/ 901594 h 1939239"/>
                <a:gd name="connsiteX32" fmla="*/ 4436828 w 4806563"/>
                <a:gd name="connsiteY32" fmla="*/ 933399 h 1939239"/>
                <a:gd name="connsiteX33" fmla="*/ 4412974 w 4806563"/>
                <a:gd name="connsiteY33" fmla="*/ 941351 h 1939239"/>
                <a:gd name="connsiteX34" fmla="*/ 4401047 w 4806563"/>
                <a:gd name="connsiteY34" fmla="*/ 965204 h 1939239"/>
                <a:gd name="connsiteX35" fmla="*/ 4393096 w 4806563"/>
                <a:gd name="connsiteY35" fmla="*/ 977131 h 1939239"/>
                <a:gd name="connsiteX36" fmla="*/ 4385144 w 4806563"/>
                <a:gd name="connsiteY36" fmla="*/ 985083 h 1939239"/>
                <a:gd name="connsiteX37" fmla="*/ 4381169 w 4806563"/>
                <a:gd name="connsiteY37" fmla="*/ 997010 h 1939239"/>
                <a:gd name="connsiteX38" fmla="*/ 4373217 w 4806563"/>
                <a:gd name="connsiteY38" fmla="*/ 1008937 h 1939239"/>
                <a:gd name="connsiteX39" fmla="*/ 4369242 w 4806563"/>
                <a:gd name="connsiteY39" fmla="*/ 1020864 h 1939239"/>
                <a:gd name="connsiteX40" fmla="*/ 4361290 w 4806563"/>
                <a:gd name="connsiteY40" fmla="*/ 1044717 h 1939239"/>
                <a:gd name="connsiteX41" fmla="*/ 4349363 w 4806563"/>
                <a:gd name="connsiteY41" fmla="*/ 1148084 h 1939239"/>
                <a:gd name="connsiteX42" fmla="*/ 4357315 w 4806563"/>
                <a:gd name="connsiteY42" fmla="*/ 1203744 h 1939239"/>
                <a:gd name="connsiteX43" fmla="*/ 4361290 w 4806563"/>
                <a:gd name="connsiteY43" fmla="*/ 1223622 h 1939239"/>
                <a:gd name="connsiteX44" fmla="*/ 4373217 w 4806563"/>
                <a:gd name="connsiteY44" fmla="*/ 1251451 h 1939239"/>
                <a:gd name="connsiteX45" fmla="*/ 4377193 w 4806563"/>
                <a:gd name="connsiteY45" fmla="*/ 1263378 h 1939239"/>
                <a:gd name="connsiteX46" fmla="*/ 4389120 w 4806563"/>
                <a:gd name="connsiteY46" fmla="*/ 1299159 h 1939239"/>
                <a:gd name="connsiteX47" fmla="*/ 4401047 w 4806563"/>
                <a:gd name="connsiteY47" fmla="*/ 1319037 h 1939239"/>
                <a:gd name="connsiteX48" fmla="*/ 4412974 w 4806563"/>
                <a:gd name="connsiteY48" fmla="*/ 1342891 h 1939239"/>
                <a:gd name="connsiteX49" fmla="*/ 4428876 w 4806563"/>
                <a:gd name="connsiteY49" fmla="*/ 1366745 h 1939239"/>
                <a:gd name="connsiteX50" fmla="*/ 4432852 w 4806563"/>
                <a:gd name="connsiteY50" fmla="*/ 1378672 h 1939239"/>
                <a:gd name="connsiteX51" fmla="*/ 4456706 w 4806563"/>
                <a:gd name="connsiteY51" fmla="*/ 1402526 h 1939239"/>
                <a:gd name="connsiteX52" fmla="*/ 4464657 w 4806563"/>
                <a:gd name="connsiteY52" fmla="*/ 1414453 h 1939239"/>
                <a:gd name="connsiteX53" fmla="*/ 4484536 w 4806563"/>
                <a:gd name="connsiteY53" fmla="*/ 1434331 h 1939239"/>
                <a:gd name="connsiteX54" fmla="*/ 4492487 w 4806563"/>
                <a:gd name="connsiteY54" fmla="*/ 1446258 h 1939239"/>
                <a:gd name="connsiteX55" fmla="*/ 4512365 w 4806563"/>
                <a:gd name="connsiteY55" fmla="*/ 1462161 h 1939239"/>
                <a:gd name="connsiteX56" fmla="*/ 4508390 w 4806563"/>
                <a:gd name="connsiteY56" fmla="*/ 1474088 h 1939239"/>
                <a:gd name="connsiteX57" fmla="*/ 4512365 w 4806563"/>
                <a:gd name="connsiteY57" fmla="*/ 1517820 h 1939239"/>
                <a:gd name="connsiteX58" fmla="*/ 4532243 w 4806563"/>
                <a:gd name="connsiteY58" fmla="*/ 1533723 h 1939239"/>
                <a:gd name="connsiteX59" fmla="*/ 4544170 w 4806563"/>
                <a:gd name="connsiteY59" fmla="*/ 1541674 h 1939239"/>
                <a:gd name="connsiteX60" fmla="*/ 4548146 w 4806563"/>
                <a:gd name="connsiteY60" fmla="*/ 1553601 h 1939239"/>
                <a:gd name="connsiteX61" fmla="*/ 4560073 w 4806563"/>
                <a:gd name="connsiteY61" fmla="*/ 1561552 h 1939239"/>
                <a:gd name="connsiteX62" fmla="*/ 4583927 w 4806563"/>
                <a:gd name="connsiteY62" fmla="*/ 1589382 h 1939239"/>
                <a:gd name="connsiteX63" fmla="*/ 4591878 w 4806563"/>
                <a:gd name="connsiteY63" fmla="*/ 1617211 h 1939239"/>
                <a:gd name="connsiteX64" fmla="*/ 4611756 w 4806563"/>
                <a:gd name="connsiteY64" fmla="*/ 1637090 h 1939239"/>
                <a:gd name="connsiteX65" fmla="*/ 4615732 w 4806563"/>
                <a:gd name="connsiteY65" fmla="*/ 1696724 h 1939239"/>
                <a:gd name="connsiteX66" fmla="*/ 4611756 w 4806563"/>
                <a:gd name="connsiteY66" fmla="*/ 1764311 h 1939239"/>
                <a:gd name="connsiteX67" fmla="*/ 4611756 w 4806563"/>
                <a:gd name="connsiteY67" fmla="*/ 1812018 h 1939239"/>
                <a:gd name="connsiteX68" fmla="*/ 4599830 w 4806563"/>
                <a:gd name="connsiteY68" fmla="*/ 1863702 h 1939239"/>
                <a:gd name="connsiteX69" fmla="*/ 4595854 w 4806563"/>
                <a:gd name="connsiteY69" fmla="*/ 1887556 h 1939239"/>
                <a:gd name="connsiteX70" fmla="*/ 4583927 w 4806563"/>
                <a:gd name="connsiteY70" fmla="*/ 1891531 h 1939239"/>
                <a:gd name="connsiteX71" fmla="*/ 4564049 w 4806563"/>
                <a:gd name="connsiteY71" fmla="*/ 1907434 h 1939239"/>
                <a:gd name="connsiteX72" fmla="*/ 4536219 w 4806563"/>
                <a:gd name="connsiteY72" fmla="*/ 1911410 h 1939239"/>
                <a:gd name="connsiteX73" fmla="*/ 4524292 w 4806563"/>
                <a:gd name="connsiteY73" fmla="*/ 1907434 h 1939239"/>
                <a:gd name="connsiteX74" fmla="*/ 4520316 w 4806563"/>
                <a:gd name="connsiteY74" fmla="*/ 1895507 h 1939239"/>
                <a:gd name="connsiteX75" fmla="*/ 4504414 w 4806563"/>
                <a:gd name="connsiteY75" fmla="*/ 1871653 h 1939239"/>
                <a:gd name="connsiteX76" fmla="*/ 4496463 w 4806563"/>
                <a:gd name="connsiteY76" fmla="*/ 1843824 h 1939239"/>
                <a:gd name="connsiteX77" fmla="*/ 4488511 w 4806563"/>
                <a:gd name="connsiteY77" fmla="*/ 1835872 h 1939239"/>
                <a:gd name="connsiteX78" fmla="*/ 4476584 w 4806563"/>
                <a:gd name="connsiteY78" fmla="*/ 1831897 h 1939239"/>
                <a:gd name="connsiteX79" fmla="*/ 4452730 w 4806563"/>
                <a:gd name="connsiteY79" fmla="*/ 1823945 h 1939239"/>
                <a:gd name="connsiteX80" fmla="*/ 4428876 w 4806563"/>
                <a:gd name="connsiteY80" fmla="*/ 1819970 h 1939239"/>
                <a:gd name="connsiteX81" fmla="*/ 4420925 w 4806563"/>
                <a:gd name="connsiteY81" fmla="*/ 1796116 h 1939239"/>
                <a:gd name="connsiteX82" fmla="*/ 4412974 w 4806563"/>
                <a:gd name="connsiteY82" fmla="*/ 1760335 h 1939239"/>
                <a:gd name="connsiteX83" fmla="*/ 4389120 w 4806563"/>
                <a:gd name="connsiteY83" fmla="*/ 1756359 h 1939239"/>
                <a:gd name="connsiteX84" fmla="*/ 4377193 w 4806563"/>
                <a:gd name="connsiteY84" fmla="*/ 1752384 h 1939239"/>
                <a:gd name="connsiteX85" fmla="*/ 4369242 w 4806563"/>
                <a:gd name="connsiteY85" fmla="*/ 1744432 h 1939239"/>
                <a:gd name="connsiteX86" fmla="*/ 4357315 w 4806563"/>
                <a:gd name="connsiteY86" fmla="*/ 1736481 h 1939239"/>
                <a:gd name="connsiteX87" fmla="*/ 4353339 w 4806563"/>
                <a:gd name="connsiteY87" fmla="*/ 1724554 h 1939239"/>
                <a:gd name="connsiteX88" fmla="*/ 4341412 w 4806563"/>
                <a:gd name="connsiteY88" fmla="*/ 1716603 h 1939239"/>
                <a:gd name="connsiteX89" fmla="*/ 4325510 w 4806563"/>
                <a:gd name="connsiteY89" fmla="*/ 1692749 h 1939239"/>
                <a:gd name="connsiteX90" fmla="*/ 4317558 w 4806563"/>
                <a:gd name="connsiteY90" fmla="*/ 1684797 h 1939239"/>
                <a:gd name="connsiteX91" fmla="*/ 4309607 w 4806563"/>
                <a:gd name="connsiteY91" fmla="*/ 1660944 h 1939239"/>
                <a:gd name="connsiteX92" fmla="*/ 4301656 w 4806563"/>
                <a:gd name="connsiteY92" fmla="*/ 1649017 h 1939239"/>
                <a:gd name="connsiteX93" fmla="*/ 4293704 w 4806563"/>
                <a:gd name="connsiteY93" fmla="*/ 1641065 h 1939239"/>
                <a:gd name="connsiteX94" fmla="*/ 4297680 w 4806563"/>
                <a:gd name="connsiteY94" fmla="*/ 1629138 h 1939239"/>
                <a:gd name="connsiteX95" fmla="*/ 4309607 w 4806563"/>
                <a:gd name="connsiteY95" fmla="*/ 1621187 h 1939239"/>
                <a:gd name="connsiteX96" fmla="*/ 4321534 w 4806563"/>
                <a:gd name="connsiteY96" fmla="*/ 1597333 h 1939239"/>
                <a:gd name="connsiteX97" fmla="*/ 4317558 w 4806563"/>
                <a:gd name="connsiteY97" fmla="*/ 1585406 h 1939239"/>
                <a:gd name="connsiteX98" fmla="*/ 4297680 w 4806563"/>
                <a:gd name="connsiteY98" fmla="*/ 1589382 h 1939239"/>
                <a:gd name="connsiteX99" fmla="*/ 4285753 w 4806563"/>
                <a:gd name="connsiteY99" fmla="*/ 1593357 h 1939239"/>
                <a:gd name="connsiteX100" fmla="*/ 4281777 w 4806563"/>
                <a:gd name="connsiteY100" fmla="*/ 1609260 h 1939239"/>
                <a:gd name="connsiteX101" fmla="*/ 4277802 w 4806563"/>
                <a:gd name="connsiteY101" fmla="*/ 1557577 h 1939239"/>
                <a:gd name="connsiteX102" fmla="*/ 4277802 w 4806563"/>
                <a:gd name="connsiteY102" fmla="*/ 1497942 h 1939239"/>
                <a:gd name="connsiteX103" fmla="*/ 4269850 w 4806563"/>
                <a:gd name="connsiteY103" fmla="*/ 1489991 h 1939239"/>
                <a:gd name="connsiteX104" fmla="*/ 4265875 w 4806563"/>
                <a:gd name="connsiteY104" fmla="*/ 1442283 h 1939239"/>
                <a:gd name="connsiteX105" fmla="*/ 4261899 w 4806563"/>
                <a:gd name="connsiteY105" fmla="*/ 1430356 h 1939239"/>
                <a:gd name="connsiteX106" fmla="*/ 4253948 w 4806563"/>
                <a:gd name="connsiteY106" fmla="*/ 1422404 h 1939239"/>
                <a:gd name="connsiteX107" fmla="*/ 4234070 w 4806563"/>
                <a:gd name="connsiteY107" fmla="*/ 1418429 h 1939239"/>
                <a:gd name="connsiteX108" fmla="*/ 4222143 w 4806563"/>
                <a:gd name="connsiteY108" fmla="*/ 1410477 h 1939239"/>
                <a:gd name="connsiteX109" fmla="*/ 4182386 w 4806563"/>
                <a:gd name="connsiteY109" fmla="*/ 1378672 h 1939239"/>
                <a:gd name="connsiteX110" fmla="*/ 4162508 w 4806563"/>
                <a:gd name="connsiteY110" fmla="*/ 1358794 h 1939239"/>
                <a:gd name="connsiteX111" fmla="*/ 4138654 w 4806563"/>
                <a:gd name="connsiteY111" fmla="*/ 1350843 h 1939239"/>
                <a:gd name="connsiteX112" fmla="*/ 4118776 w 4806563"/>
                <a:gd name="connsiteY112" fmla="*/ 1330964 h 1939239"/>
                <a:gd name="connsiteX113" fmla="*/ 4106849 w 4806563"/>
                <a:gd name="connsiteY113" fmla="*/ 1323013 h 1939239"/>
                <a:gd name="connsiteX114" fmla="*/ 4086970 w 4806563"/>
                <a:gd name="connsiteY114" fmla="*/ 1311086 h 1939239"/>
                <a:gd name="connsiteX115" fmla="*/ 4063116 w 4806563"/>
                <a:gd name="connsiteY115" fmla="*/ 1319037 h 1939239"/>
                <a:gd name="connsiteX116" fmla="*/ 4047214 w 4806563"/>
                <a:gd name="connsiteY116" fmla="*/ 1342891 h 1939239"/>
                <a:gd name="connsiteX117" fmla="*/ 4039263 w 4806563"/>
                <a:gd name="connsiteY117" fmla="*/ 1350843 h 1939239"/>
                <a:gd name="connsiteX118" fmla="*/ 4031311 w 4806563"/>
                <a:gd name="connsiteY118" fmla="*/ 1374697 h 1939239"/>
                <a:gd name="connsiteX119" fmla="*/ 4019384 w 4806563"/>
                <a:gd name="connsiteY119" fmla="*/ 1378672 h 1939239"/>
                <a:gd name="connsiteX120" fmla="*/ 3991555 w 4806563"/>
                <a:gd name="connsiteY120" fmla="*/ 1382648 h 1939239"/>
                <a:gd name="connsiteX121" fmla="*/ 3967701 w 4806563"/>
                <a:gd name="connsiteY121" fmla="*/ 1370721 h 1939239"/>
                <a:gd name="connsiteX122" fmla="*/ 3963725 w 4806563"/>
                <a:gd name="connsiteY122" fmla="*/ 1358794 h 1939239"/>
                <a:gd name="connsiteX123" fmla="*/ 3939871 w 4806563"/>
                <a:gd name="connsiteY123" fmla="*/ 1350843 h 1939239"/>
                <a:gd name="connsiteX124" fmla="*/ 3927944 w 4806563"/>
                <a:gd name="connsiteY124" fmla="*/ 1342891 h 1939239"/>
                <a:gd name="connsiteX125" fmla="*/ 3904090 w 4806563"/>
                <a:gd name="connsiteY125" fmla="*/ 1330964 h 1939239"/>
                <a:gd name="connsiteX126" fmla="*/ 3892163 w 4806563"/>
                <a:gd name="connsiteY126" fmla="*/ 1326989 h 1939239"/>
                <a:gd name="connsiteX127" fmla="*/ 3868310 w 4806563"/>
                <a:gd name="connsiteY127" fmla="*/ 1311086 h 1939239"/>
                <a:gd name="connsiteX128" fmla="*/ 3792772 w 4806563"/>
                <a:gd name="connsiteY128" fmla="*/ 1307111 h 1939239"/>
                <a:gd name="connsiteX129" fmla="*/ 3737113 w 4806563"/>
                <a:gd name="connsiteY129" fmla="*/ 1315062 h 1939239"/>
                <a:gd name="connsiteX130" fmla="*/ 3725186 w 4806563"/>
                <a:gd name="connsiteY130" fmla="*/ 1319037 h 1939239"/>
                <a:gd name="connsiteX131" fmla="*/ 3717235 w 4806563"/>
                <a:gd name="connsiteY131" fmla="*/ 1326989 h 1939239"/>
                <a:gd name="connsiteX132" fmla="*/ 3681454 w 4806563"/>
                <a:gd name="connsiteY132" fmla="*/ 1330964 h 1939239"/>
                <a:gd name="connsiteX133" fmla="*/ 3665551 w 4806563"/>
                <a:gd name="connsiteY133" fmla="*/ 1334940 h 1939239"/>
                <a:gd name="connsiteX134" fmla="*/ 3661576 w 4806563"/>
                <a:gd name="connsiteY134" fmla="*/ 1323013 h 1939239"/>
                <a:gd name="connsiteX135" fmla="*/ 3657600 w 4806563"/>
                <a:gd name="connsiteY135" fmla="*/ 1311086 h 1939239"/>
                <a:gd name="connsiteX136" fmla="*/ 3649649 w 4806563"/>
                <a:gd name="connsiteY136" fmla="*/ 1287232 h 1939239"/>
                <a:gd name="connsiteX137" fmla="*/ 3625795 w 4806563"/>
                <a:gd name="connsiteY137" fmla="*/ 1283257 h 1939239"/>
                <a:gd name="connsiteX138" fmla="*/ 3617843 w 4806563"/>
                <a:gd name="connsiteY138" fmla="*/ 1291208 h 1939239"/>
                <a:gd name="connsiteX139" fmla="*/ 3562184 w 4806563"/>
                <a:gd name="connsiteY139" fmla="*/ 1326989 h 1939239"/>
                <a:gd name="connsiteX140" fmla="*/ 3550257 w 4806563"/>
                <a:gd name="connsiteY140" fmla="*/ 1323013 h 1939239"/>
                <a:gd name="connsiteX141" fmla="*/ 3526403 w 4806563"/>
                <a:gd name="connsiteY141" fmla="*/ 1315062 h 1939239"/>
                <a:gd name="connsiteX142" fmla="*/ 3510501 w 4806563"/>
                <a:gd name="connsiteY142" fmla="*/ 1311086 h 1939239"/>
                <a:gd name="connsiteX143" fmla="*/ 3498574 w 4806563"/>
                <a:gd name="connsiteY143" fmla="*/ 1319037 h 1939239"/>
                <a:gd name="connsiteX144" fmla="*/ 3466769 w 4806563"/>
                <a:gd name="connsiteY144" fmla="*/ 1323013 h 1939239"/>
                <a:gd name="connsiteX145" fmla="*/ 3446890 w 4806563"/>
                <a:gd name="connsiteY145" fmla="*/ 1354818 h 1939239"/>
                <a:gd name="connsiteX146" fmla="*/ 3442915 w 4806563"/>
                <a:gd name="connsiteY146" fmla="*/ 1390599 h 1939239"/>
                <a:gd name="connsiteX147" fmla="*/ 3466769 w 4806563"/>
                <a:gd name="connsiteY147" fmla="*/ 1386624 h 1939239"/>
                <a:gd name="connsiteX148" fmla="*/ 3486647 w 4806563"/>
                <a:gd name="connsiteY148" fmla="*/ 1382648 h 1939239"/>
                <a:gd name="connsiteX149" fmla="*/ 3486647 w 4806563"/>
                <a:gd name="connsiteY149" fmla="*/ 1406502 h 1939239"/>
                <a:gd name="connsiteX150" fmla="*/ 3466769 w 4806563"/>
                <a:gd name="connsiteY150" fmla="*/ 1410477 h 1939239"/>
                <a:gd name="connsiteX151" fmla="*/ 3462793 w 4806563"/>
                <a:gd name="connsiteY151" fmla="*/ 1422404 h 1939239"/>
                <a:gd name="connsiteX152" fmla="*/ 3470744 w 4806563"/>
                <a:gd name="connsiteY152" fmla="*/ 1450234 h 1939239"/>
                <a:gd name="connsiteX153" fmla="*/ 3506525 w 4806563"/>
                <a:gd name="connsiteY153" fmla="*/ 1470112 h 1939239"/>
                <a:gd name="connsiteX154" fmla="*/ 3518452 w 4806563"/>
                <a:gd name="connsiteY154" fmla="*/ 1474088 h 1939239"/>
                <a:gd name="connsiteX155" fmla="*/ 3542306 w 4806563"/>
                <a:gd name="connsiteY155" fmla="*/ 1482039 h 1939239"/>
                <a:gd name="connsiteX156" fmla="*/ 3534355 w 4806563"/>
                <a:gd name="connsiteY156" fmla="*/ 1505893 h 1939239"/>
                <a:gd name="connsiteX157" fmla="*/ 3526403 w 4806563"/>
                <a:gd name="connsiteY157" fmla="*/ 1497942 h 1939239"/>
                <a:gd name="connsiteX158" fmla="*/ 3514476 w 4806563"/>
                <a:gd name="connsiteY158" fmla="*/ 1493966 h 1939239"/>
                <a:gd name="connsiteX159" fmla="*/ 3466769 w 4806563"/>
                <a:gd name="connsiteY159" fmla="*/ 1486015 h 1939239"/>
                <a:gd name="connsiteX160" fmla="*/ 3454842 w 4806563"/>
                <a:gd name="connsiteY160" fmla="*/ 1478064 h 1939239"/>
                <a:gd name="connsiteX161" fmla="*/ 3434963 w 4806563"/>
                <a:gd name="connsiteY161" fmla="*/ 1450234 h 1939239"/>
                <a:gd name="connsiteX162" fmla="*/ 3423036 w 4806563"/>
                <a:gd name="connsiteY162" fmla="*/ 1474088 h 1939239"/>
                <a:gd name="connsiteX163" fmla="*/ 3430988 w 4806563"/>
                <a:gd name="connsiteY163" fmla="*/ 1482039 h 1939239"/>
                <a:gd name="connsiteX164" fmla="*/ 3423036 w 4806563"/>
                <a:gd name="connsiteY164" fmla="*/ 1489991 h 1939239"/>
                <a:gd name="connsiteX165" fmla="*/ 3411110 w 4806563"/>
                <a:gd name="connsiteY165" fmla="*/ 1509869 h 1939239"/>
                <a:gd name="connsiteX166" fmla="*/ 3403158 w 4806563"/>
                <a:gd name="connsiteY166" fmla="*/ 1486015 h 1939239"/>
                <a:gd name="connsiteX167" fmla="*/ 3387256 w 4806563"/>
                <a:gd name="connsiteY167" fmla="*/ 1482039 h 1939239"/>
                <a:gd name="connsiteX168" fmla="*/ 3367377 w 4806563"/>
                <a:gd name="connsiteY168" fmla="*/ 1497942 h 1939239"/>
                <a:gd name="connsiteX169" fmla="*/ 3355450 w 4806563"/>
                <a:gd name="connsiteY169" fmla="*/ 1517820 h 1939239"/>
                <a:gd name="connsiteX170" fmla="*/ 3327621 w 4806563"/>
                <a:gd name="connsiteY170" fmla="*/ 1521796 h 1939239"/>
                <a:gd name="connsiteX171" fmla="*/ 3295816 w 4806563"/>
                <a:gd name="connsiteY171" fmla="*/ 1497942 h 1939239"/>
                <a:gd name="connsiteX172" fmla="*/ 3287864 w 4806563"/>
                <a:gd name="connsiteY172" fmla="*/ 1489991 h 1939239"/>
                <a:gd name="connsiteX173" fmla="*/ 3295816 w 4806563"/>
                <a:gd name="connsiteY173" fmla="*/ 1482039 h 1939239"/>
                <a:gd name="connsiteX174" fmla="*/ 3287864 w 4806563"/>
                <a:gd name="connsiteY174" fmla="*/ 1470112 h 1939239"/>
                <a:gd name="connsiteX175" fmla="*/ 3275937 w 4806563"/>
                <a:gd name="connsiteY175" fmla="*/ 1466137 h 1939239"/>
                <a:gd name="connsiteX176" fmla="*/ 3267986 w 4806563"/>
                <a:gd name="connsiteY176" fmla="*/ 1458185 h 1939239"/>
                <a:gd name="connsiteX177" fmla="*/ 3256059 w 4806563"/>
                <a:gd name="connsiteY177" fmla="*/ 1454210 h 1939239"/>
                <a:gd name="connsiteX178" fmla="*/ 3252083 w 4806563"/>
                <a:gd name="connsiteY178" fmla="*/ 1442283 h 1939239"/>
                <a:gd name="connsiteX179" fmla="*/ 3220278 w 4806563"/>
                <a:gd name="connsiteY179" fmla="*/ 1438307 h 1939239"/>
                <a:gd name="connsiteX180" fmla="*/ 3200400 w 4806563"/>
                <a:gd name="connsiteY180" fmla="*/ 1434331 h 1939239"/>
                <a:gd name="connsiteX181" fmla="*/ 3188473 w 4806563"/>
                <a:gd name="connsiteY181" fmla="*/ 1438307 h 1939239"/>
                <a:gd name="connsiteX182" fmla="*/ 3184497 w 4806563"/>
                <a:gd name="connsiteY182" fmla="*/ 1450234 h 1939239"/>
                <a:gd name="connsiteX183" fmla="*/ 3168595 w 4806563"/>
                <a:gd name="connsiteY183" fmla="*/ 1454210 h 1939239"/>
                <a:gd name="connsiteX184" fmla="*/ 3132814 w 4806563"/>
                <a:gd name="connsiteY184" fmla="*/ 1446258 h 1939239"/>
                <a:gd name="connsiteX185" fmla="*/ 3120887 w 4806563"/>
                <a:gd name="connsiteY185" fmla="*/ 1442283 h 1939239"/>
                <a:gd name="connsiteX186" fmla="*/ 3085106 w 4806563"/>
                <a:gd name="connsiteY186" fmla="*/ 1430356 h 1939239"/>
                <a:gd name="connsiteX187" fmla="*/ 3025471 w 4806563"/>
                <a:gd name="connsiteY187" fmla="*/ 1426380 h 1939239"/>
                <a:gd name="connsiteX188" fmla="*/ 3009569 w 4806563"/>
                <a:gd name="connsiteY188" fmla="*/ 1430356 h 1939239"/>
                <a:gd name="connsiteX189" fmla="*/ 2989690 w 4806563"/>
                <a:gd name="connsiteY189" fmla="*/ 1434331 h 1939239"/>
                <a:gd name="connsiteX190" fmla="*/ 2977763 w 4806563"/>
                <a:gd name="connsiteY190" fmla="*/ 1438307 h 1939239"/>
                <a:gd name="connsiteX191" fmla="*/ 2930056 w 4806563"/>
                <a:gd name="connsiteY191" fmla="*/ 1450234 h 1939239"/>
                <a:gd name="connsiteX192" fmla="*/ 2918129 w 4806563"/>
                <a:gd name="connsiteY192" fmla="*/ 1458185 h 1939239"/>
                <a:gd name="connsiteX193" fmla="*/ 2878372 w 4806563"/>
                <a:gd name="connsiteY193" fmla="*/ 1470112 h 1939239"/>
                <a:gd name="connsiteX194" fmla="*/ 2870421 w 4806563"/>
                <a:gd name="connsiteY194" fmla="*/ 1478064 h 1939239"/>
                <a:gd name="connsiteX195" fmla="*/ 2850543 w 4806563"/>
                <a:gd name="connsiteY195" fmla="*/ 1489991 h 1939239"/>
                <a:gd name="connsiteX196" fmla="*/ 2826689 w 4806563"/>
                <a:gd name="connsiteY196" fmla="*/ 1497942 h 1939239"/>
                <a:gd name="connsiteX197" fmla="*/ 2810786 w 4806563"/>
                <a:gd name="connsiteY197" fmla="*/ 1517820 h 1939239"/>
                <a:gd name="connsiteX198" fmla="*/ 2798859 w 4806563"/>
                <a:gd name="connsiteY198" fmla="*/ 1525771 h 1939239"/>
                <a:gd name="connsiteX199" fmla="*/ 2786932 w 4806563"/>
                <a:gd name="connsiteY199" fmla="*/ 1529747 h 1939239"/>
                <a:gd name="connsiteX200" fmla="*/ 2778981 w 4806563"/>
                <a:gd name="connsiteY200" fmla="*/ 1541674 h 1939239"/>
                <a:gd name="connsiteX201" fmla="*/ 2759103 w 4806563"/>
                <a:gd name="connsiteY201" fmla="*/ 1557577 h 1939239"/>
                <a:gd name="connsiteX202" fmla="*/ 2747176 w 4806563"/>
                <a:gd name="connsiteY202" fmla="*/ 1565528 h 1939239"/>
                <a:gd name="connsiteX203" fmla="*/ 2731273 w 4806563"/>
                <a:gd name="connsiteY203" fmla="*/ 1585406 h 1939239"/>
                <a:gd name="connsiteX204" fmla="*/ 2727297 w 4806563"/>
                <a:gd name="connsiteY204" fmla="*/ 1597333 h 1939239"/>
                <a:gd name="connsiteX205" fmla="*/ 2699468 w 4806563"/>
                <a:gd name="connsiteY205" fmla="*/ 1601309 h 1939239"/>
                <a:gd name="connsiteX206" fmla="*/ 2683565 w 4806563"/>
                <a:gd name="connsiteY206" fmla="*/ 1605284 h 1939239"/>
                <a:gd name="connsiteX207" fmla="*/ 2651760 w 4806563"/>
                <a:gd name="connsiteY207" fmla="*/ 1609260 h 1939239"/>
                <a:gd name="connsiteX208" fmla="*/ 2639833 w 4806563"/>
                <a:gd name="connsiteY208" fmla="*/ 1617211 h 1939239"/>
                <a:gd name="connsiteX209" fmla="*/ 2623930 w 4806563"/>
                <a:gd name="connsiteY209" fmla="*/ 1625163 h 1939239"/>
                <a:gd name="connsiteX210" fmla="*/ 2588150 w 4806563"/>
                <a:gd name="connsiteY210" fmla="*/ 1645041 h 1939239"/>
                <a:gd name="connsiteX211" fmla="*/ 2564296 w 4806563"/>
                <a:gd name="connsiteY211" fmla="*/ 1676846 h 1939239"/>
                <a:gd name="connsiteX212" fmla="*/ 2544417 w 4806563"/>
                <a:gd name="connsiteY212" fmla="*/ 1688773 h 1939239"/>
                <a:gd name="connsiteX213" fmla="*/ 2552369 w 4806563"/>
                <a:gd name="connsiteY213" fmla="*/ 1712627 h 1939239"/>
                <a:gd name="connsiteX214" fmla="*/ 2548393 w 4806563"/>
                <a:gd name="connsiteY214" fmla="*/ 1744432 h 1939239"/>
                <a:gd name="connsiteX215" fmla="*/ 2544417 w 4806563"/>
                <a:gd name="connsiteY215" fmla="*/ 1756359 h 1939239"/>
                <a:gd name="connsiteX216" fmla="*/ 2532490 w 4806563"/>
                <a:gd name="connsiteY216" fmla="*/ 1800091 h 1939239"/>
                <a:gd name="connsiteX217" fmla="*/ 2528515 w 4806563"/>
                <a:gd name="connsiteY217" fmla="*/ 1823945 h 1939239"/>
                <a:gd name="connsiteX218" fmla="*/ 2532490 w 4806563"/>
                <a:gd name="connsiteY218" fmla="*/ 1835872 h 1939239"/>
                <a:gd name="connsiteX219" fmla="*/ 2536466 w 4806563"/>
                <a:gd name="connsiteY219" fmla="*/ 1891531 h 1939239"/>
                <a:gd name="connsiteX220" fmla="*/ 2544417 w 4806563"/>
                <a:gd name="connsiteY220" fmla="*/ 1903458 h 1939239"/>
                <a:gd name="connsiteX221" fmla="*/ 2552369 w 4806563"/>
                <a:gd name="connsiteY221" fmla="*/ 1935264 h 1939239"/>
                <a:gd name="connsiteX222" fmla="*/ 2508636 w 4806563"/>
                <a:gd name="connsiteY222" fmla="*/ 1931288 h 1939239"/>
                <a:gd name="connsiteX223" fmla="*/ 2452977 w 4806563"/>
                <a:gd name="connsiteY223" fmla="*/ 1919361 h 1939239"/>
                <a:gd name="connsiteX224" fmla="*/ 2433099 w 4806563"/>
                <a:gd name="connsiteY224" fmla="*/ 1915385 h 1939239"/>
                <a:gd name="connsiteX225" fmla="*/ 2405270 w 4806563"/>
                <a:gd name="connsiteY225" fmla="*/ 1907434 h 1939239"/>
                <a:gd name="connsiteX226" fmla="*/ 2381416 w 4806563"/>
                <a:gd name="connsiteY226" fmla="*/ 1891531 h 1939239"/>
                <a:gd name="connsiteX227" fmla="*/ 2357562 w 4806563"/>
                <a:gd name="connsiteY227" fmla="*/ 1887556 h 1939239"/>
                <a:gd name="connsiteX228" fmla="*/ 2345635 w 4806563"/>
                <a:gd name="connsiteY228" fmla="*/ 1883580 h 1939239"/>
                <a:gd name="connsiteX229" fmla="*/ 2341659 w 4806563"/>
                <a:gd name="connsiteY229" fmla="*/ 1871653 h 1939239"/>
                <a:gd name="connsiteX230" fmla="*/ 2333708 w 4806563"/>
                <a:gd name="connsiteY230" fmla="*/ 1859726 h 1939239"/>
                <a:gd name="connsiteX231" fmla="*/ 2325756 w 4806563"/>
                <a:gd name="connsiteY231" fmla="*/ 1819970 h 1939239"/>
                <a:gd name="connsiteX232" fmla="*/ 2313830 w 4806563"/>
                <a:gd name="connsiteY232" fmla="*/ 1760335 h 1939239"/>
                <a:gd name="connsiteX233" fmla="*/ 2301903 w 4806563"/>
                <a:gd name="connsiteY233" fmla="*/ 1736481 h 1939239"/>
                <a:gd name="connsiteX234" fmla="*/ 2266122 w 4806563"/>
                <a:gd name="connsiteY234" fmla="*/ 1720578 h 1939239"/>
                <a:gd name="connsiteX235" fmla="*/ 2250219 w 4806563"/>
                <a:gd name="connsiteY235" fmla="*/ 1688773 h 1939239"/>
                <a:gd name="connsiteX236" fmla="*/ 2242268 w 4806563"/>
                <a:gd name="connsiteY236" fmla="*/ 1656968 h 1939239"/>
                <a:gd name="connsiteX237" fmla="*/ 2226365 w 4806563"/>
                <a:gd name="connsiteY237" fmla="*/ 1641065 h 1939239"/>
                <a:gd name="connsiteX238" fmla="*/ 2218414 w 4806563"/>
                <a:gd name="connsiteY238" fmla="*/ 1613236 h 1939239"/>
                <a:gd name="connsiteX239" fmla="*/ 2214438 w 4806563"/>
                <a:gd name="connsiteY239" fmla="*/ 1601309 h 1939239"/>
                <a:gd name="connsiteX240" fmla="*/ 2202511 w 4806563"/>
                <a:gd name="connsiteY240" fmla="*/ 1565528 h 1939239"/>
                <a:gd name="connsiteX241" fmla="*/ 2198536 w 4806563"/>
                <a:gd name="connsiteY241" fmla="*/ 1549625 h 1939239"/>
                <a:gd name="connsiteX242" fmla="*/ 2190584 w 4806563"/>
                <a:gd name="connsiteY242" fmla="*/ 1537698 h 1939239"/>
                <a:gd name="connsiteX243" fmla="*/ 2186609 w 4806563"/>
                <a:gd name="connsiteY243" fmla="*/ 1525771 h 1939239"/>
                <a:gd name="connsiteX244" fmla="*/ 2178657 w 4806563"/>
                <a:gd name="connsiteY244" fmla="*/ 1517820 h 1939239"/>
                <a:gd name="connsiteX245" fmla="*/ 2166730 w 4806563"/>
                <a:gd name="connsiteY245" fmla="*/ 1478064 h 1939239"/>
                <a:gd name="connsiteX246" fmla="*/ 2154803 w 4806563"/>
                <a:gd name="connsiteY246" fmla="*/ 1474088 h 1939239"/>
                <a:gd name="connsiteX247" fmla="*/ 2146852 w 4806563"/>
                <a:gd name="connsiteY247" fmla="*/ 1462161 h 1939239"/>
                <a:gd name="connsiteX248" fmla="*/ 2119023 w 4806563"/>
                <a:gd name="connsiteY248" fmla="*/ 1430356 h 1939239"/>
                <a:gd name="connsiteX249" fmla="*/ 2095169 w 4806563"/>
                <a:gd name="connsiteY249" fmla="*/ 1422404 h 1939239"/>
                <a:gd name="connsiteX250" fmla="*/ 2035534 w 4806563"/>
                <a:gd name="connsiteY250" fmla="*/ 1418429 h 1939239"/>
                <a:gd name="connsiteX251" fmla="*/ 2023607 w 4806563"/>
                <a:gd name="connsiteY251" fmla="*/ 1414453 h 1939239"/>
                <a:gd name="connsiteX252" fmla="*/ 2011680 w 4806563"/>
                <a:gd name="connsiteY252" fmla="*/ 1410477 h 1939239"/>
                <a:gd name="connsiteX253" fmla="*/ 1963972 w 4806563"/>
                <a:gd name="connsiteY253" fmla="*/ 1398551 h 1939239"/>
                <a:gd name="connsiteX254" fmla="*/ 1940118 w 4806563"/>
                <a:gd name="connsiteY254" fmla="*/ 1414453 h 1939239"/>
                <a:gd name="connsiteX255" fmla="*/ 1924216 w 4806563"/>
                <a:gd name="connsiteY255" fmla="*/ 1450234 h 1939239"/>
                <a:gd name="connsiteX256" fmla="*/ 1912289 w 4806563"/>
                <a:gd name="connsiteY256" fmla="*/ 1454210 h 1939239"/>
                <a:gd name="connsiteX257" fmla="*/ 1908313 w 4806563"/>
                <a:gd name="connsiteY257" fmla="*/ 1466137 h 1939239"/>
                <a:gd name="connsiteX258" fmla="*/ 1896386 w 4806563"/>
                <a:gd name="connsiteY258" fmla="*/ 1497942 h 1939239"/>
                <a:gd name="connsiteX259" fmla="*/ 1876508 w 4806563"/>
                <a:gd name="connsiteY259" fmla="*/ 1501917 h 1939239"/>
                <a:gd name="connsiteX260" fmla="*/ 1852654 w 4806563"/>
                <a:gd name="connsiteY260" fmla="*/ 1493966 h 1939239"/>
                <a:gd name="connsiteX261" fmla="*/ 1832776 w 4806563"/>
                <a:gd name="connsiteY261" fmla="*/ 1489991 h 1939239"/>
                <a:gd name="connsiteX262" fmla="*/ 1808922 w 4806563"/>
                <a:gd name="connsiteY262" fmla="*/ 1478064 h 1939239"/>
                <a:gd name="connsiteX263" fmla="*/ 1796995 w 4806563"/>
                <a:gd name="connsiteY263" fmla="*/ 1474088 h 1939239"/>
                <a:gd name="connsiteX264" fmla="*/ 1785068 w 4806563"/>
                <a:gd name="connsiteY264" fmla="*/ 1466137 h 1939239"/>
                <a:gd name="connsiteX265" fmla="*/ 1773141 w 4806563"/>
                <a:gd name="connsiteY265" fmla="*/ 1462161 h 1939239"/>
                <a:gd name="connsiteX266" fmla="*/ 1761214 w 4806563"/>
                <a:gd name="connsiteY266" fmla="*/ 1450234 h 1939239"/>
                <a:gd name="connsiteX267" fmla="*/ 1741336 w 4806563"/>
                <a:gd name="connsiteY267" fmla="*/ 1430356 h 1939239"/>
                <a:gd name="connsiteX268" fmla="*/ 1733384 w 4806563"/>
                <a:gd name="connsiteY268" fmla="*/ 1406502 h 1939239"/>
                <a:gd name="connsiteX269" fmla="*/ 1725433 w 4806563"/>
                <a:gd name="connsiteY269" fmla="*/ 1394575 h 1939239"/>
                <a:gd name="connsiteX270" fmla="*/ 1721457 w 4806563"/>
                <a:gd name="connsiteY270" fmla="*/ 1350843 h 1939239"/>
                <a:gd name="connsiteX271" fmla="*/ 1717482 w 4806563"/>
                <a:gd name="connsiteY271" fmla="*/ 1338916 h 1939239"/>
                <a:gd name="connsiteX272" fmla="*/ 1709530 w 4806563"/>
                <a:gd name="connsiteY272" fmla="*/ 1315062 h 1939239"/>
                <a:gd name="connsiteX273" fmla="*/ 1693628 w 4806563"/>
                <a:gd name="connsiteY273" fmla="*/ 1291208 h 1939239"/>
                <a:gd name="connsiteX274" fmla="*/ 1689652 w 4806563"/>
                <a:gd name="connsiteY274" fmla="*/ 1279281 h 1939239"/>
                <a:gd name="connsiteX275" fmla="*/ 1677725 w 4806563"/>
                <a:gd name="connsiteY275" fmla="*/ 1271330 h 1939239"/>
                <a:gd name="connsiteX276" fmla="*/ 1669774 w 4806563"/>
                <a:gd name="connsiteY276" fmla="*/ 1263378 h 1939239"/>
                <a:gd name="connsiteX277" fmla="*/ 1657847 w 4806563"/>
                <a:gd name="connsiteY277" fmla="*/ 1259403 h 1939239"/>
                <a:gd name="connsiteX278" fmla="*/ 1645920 w 4806563"/>
                <a:gd name="connsiteY278" fmla="*/ 1239524 h 1939239"/>
                <a:gd name="connsiteX279" fmla="*/ 1622066 w 4806563"/>
                <a:gd name="connsiteY279" fmla="*/ 1223622 h 1939239"/>
                <a:gd name="connsiteX280" fmla="*/ 1614115 w 4806563"/>
                <a:gd name="connsiteY280" fmla="*/ 1211695 h 1939239"/>
                <a:gd name="connsiteX281" fmla="*/ 1598212 w 4806563"/>
                <a:gd name="connsiteY281" fmla="*/ 1179890 h 1939239"/>
                <a:gd name="connsiteX282" fmla="*/ 1578334 w 4806563"/>
                <a:gd name="connsiteY282" fmla="*/ 1160011 h 1939239"/>
                <a:gd name="connsiteX283" fmla="*/ 1566407 w 4806563"/>
                <a:gd name="connsiteY283" fmla="*/ 1156036 h 1939239"/>
                <a:gd name="connsiteX284" fmla="*/ 1554480 w 4806563"/>
                <a:gd name="connsiteY284" fmla="*/ 1136157 h 1939239"/>
                <a:gd name="connsiteX285" fmla="*/ 1538577 w 4806563"/>
                <a:gd name="connsiteY285" fmla="*/ 1104352 h 1939239"/>
                <a:gd name="connsiteX286" fmla="*/ 1339795 w 4806563"/>
                <a:gd name="connsiteY286" fmla="*/ 1088450 h 1939239"/>
                <a:gd name="connsiteX287" fmla="*/ 1339795 w 4806563"/>
                <a:gd name="connsiteY287" fmla="*/ 1152060 h 1939239"/>
                <a:gd name="connsiteX288" fmla="*/ 1037645 w 4806563"/>
                <a:gd name="connsiteY288" fmla="*/ 1116279 h 1939239"/>
                <a:gd name="connsiteX289" fmla="*/ 644056 w 4806563"/>
                <a:gd name="connsiteY289" fmla="*/ 877740 h 1939239"/>
                <a:gd name="connsiteX290" fmla="*/ 659958 w 4806563"/>
                <a:gd name="connsiteY290" fmla="*/ 857862 h 1939239"/>
                <a:gd name="connsiteX291" fmla="*/ 397565 w 4806563"/>
                <a:gd name="connsiteY291" fmla="*/ 822081 h 1939239"/>
                <a:gd name="connsiteX292" fmla="*/ 401541 w 4806563"/>
                <a:gd name="connsiteY292" fmla="*/ 810154 h 1939239"/>
                <a:gd name="connsiteX293" fmla="*/ 405516 w 4806563"/>
                <a:gd name="connsiteY293" fmla="*/ 790276 h 1939239"/>
                <a:gd name="connsiteX294" fmla="*/ 401541 w 4806563"/>
                <a:gd name="connsiteY294" fmla="*/ 774373 h 1939239"/>
                <a:gd name="connsiteX295" fmla="*/ 397565 w 4806563"/>
                <a:gd name="connsiteY295" fmla="*/ 742568 h 1939239"/>
                <a:gd name="connsiteX296" fmla="*/ 389614 w 4806563"/>
                <a:gd name="connsiteY296" fmla="*/ 718714 h 1939239"/>
                <a:gd name="connsiteX297" fmla="*/ 381663 w 4806563"/>
                <a:gd name="connsiteY297" fmla="*/ 706787 h 1939239"/>
                <a:gd name="connsiteX298" fmla="*/ 353833 w 4806563"/>
                <a:gd name="connsiteY298" fmla="*/ 674982 h 1939239"/>
                <a:gd name="connsiteX299" fmla="*/ 341906 w 4806563"/>
                <a:gd name="connsiteY299" fmla="*/ 671006 h 1939239"/>
                <a:gd name="connsiteX300" fmla="*/ 329979 w 4806563"/>
                <a:gd name="connsiteY300" fmla="*/ 678957 h 1939239"/>
                <a:gd name="connsiteX301" fmla="*/ 294198 w 4806563"/>
                <a:gd name="connsiteY301" fmla="*/ 674982 h 1939239"/>
                <a:gd name="connsiteX302" fmla="*/ 302150 w 4806563"/>
                <a:gd name="connsiteY302" fmla="*/ 667031 h 1939239"/>
                <a:gd name="connsiteX303" fmla="*/ 290223 w 4806563"/>
                <a:gd name="connsiteY303" fmla="*/ 643177 h 1939239"/>
                <a:gd name="connsiteX304" fmla="*/ 250466 w 4806563"/>
                <a:gd name="connsiteY304" fmla="*/ 631250 h 1939239"/>
                <a:gd name="connsiteX305" fmla="*/ 234563 w 4806563"/>
                <a:gd name="connsiteY305" fmla="*/ 615347 h 1939239"/>
                <a:gd name="connsiteX306" fmla="*/ 222636 w 4806563"/>
                <a:gd name="connsiteY306" fmla="*/ 591493 h 1939239"/>
                <a:gd name="connsiteX307" fmla="*/ 202758 w 4806563"/>
                <a:gd name="connsiteY307" fmla="*/ 559688 h 1939239"/>
                <a:gd name="connsiteX308" fmla="*/ 174929 w 4806563"/>
                <a:gd name="connsiteY308" fmla="*/ 551737 h 1939239"/>
                <a:gd name="connsiteX309" fmla="*/ 143123 w 4806563"/>
                <a:gd name="connsiteY309" fmla="*/ 543785 h 1939239"/>
                <a:gd name="connsiteX310" fmla="*/ 119270 w 4806563"/>
                <a:gd name="connsiteY310" fmla="*/ 535834 h 1939239"/>
                <a:gd name="connsiteX311" fmla="*/ 107343 w 4806563"/>
                <a:gd name="connsiteY311" fmla="*/ 527883 h 1939239"/>
                <a:gd name="connsiteX312" fmla="*/ 95416 w 4806563"/>
                <a:gd name="connsiteY312" fmla="*/ 523907 h 1939239"/>
                <a:gd name="connsiteX313" fmla="*/ 91440 w 4806563"/>
                <a:gd name="connsiteY313" fmla="*/ 488126 h 1939239"/>
                <a:gd name="connsiteX314" fmla="*/ 95416 w 4806563"/>
                <a:gd name="connsiteY314" fmla="*/ 476199 h 1939239"/>
                <a:gd name="connsiteX315" fmla="*/ 99391 w 4806563"/>
                <a:gd name="connsiteY315" fmla="*/ 456321 h 1939239"/>
                <a:gd name="connsiteX316" fmla="*/ 103367 w 4806563"/>
                <a:gd name="connsiteY316" fmla="*/ 440418 h 1939239"/>
                <a:gd name="connsiteX317" fmla="*/ 95416 w 4806563"/>
                <a:gd name="connsiteY317" fmla="*/ 416564 h 1939239"/>
                <a:gd name="connsiteX318" fmla="*/ 79513 w 4806563"/>
                <a:gd name="connsiteY318" fmla="*/ 384759 h 1939239"/>
                <a:gd name="connsiteX319" fmla="*/ 67586 w 4806563"/>
                <a:gd name="connsiteY319" fmla="*/ 376808 h 1939239"/>
                <a:gd name="connsiteX320" fmla="*/ 59635 w 4806563"/>
                <a:gd name="connsiteY320" fmla="*/ 348978 h 1939239"/>
                <a:gd name="connsiteX321" fmla="*/ 51683 w 4806563"/>
                <a:gd name="connsiteY321" fmla="*/ 341027 h 1939239"/>
                <a:gd name="connsiteX322" fmla="*/ 43732 w 4806563"/>
                <a:gd name="connsiteY322" fmla="*/ 297295 h 1939239"/>
                <a:gd name="connsiteX323" fmla="*/ 39756 w 4806563"/>
                <a:gd name="connsiteY323" fmla="*/ 269465 h 1939239"/>
                <a:gd name="connsiteX324" fmla="*/ 27830 w 4806563"/>
                <a:gd name="connsiteY324" fmla="*/ 261514 h 1939239"/>
                <a:gd name="connsiteX325" fmla="*/ 23854 w 4806563"/>
                <a:gd name="connsiteY325" fmla="*/ 249587 h 1939239"/>
                <a:gd name="connsiteX326" fmla="*/ 19878 w 4806563"/>
                <a:gd name="connsiteY326" fmla="*/ 225733 h 1939239"/>
                <a:gd name="connsiteX327" fmla="*/ 23854 w 4806563"/>
                <a:gd name="connsiteY327" fmla="*/ 213806 h 1939239"/>
                <a:gd name="connsiteX328" fmla="*/ 27830 w 4806563"/>
                <a:gd name="connsiteY328" fmla="*/ 197904 h 1939239"/>
                <a:gd name="connsiteX329" fmla="*/ 39756 w 4806563"/>
                <a:gd name="connsiteY329" fmla="*/ 174050 h 1939239"/>
                <a:gd name="connsiteX330" fmla="*/ 31805 w 4806563"/>
                <a:gd name="connsiteY330" fmla="*/ 162123 h 1939239"/>
                <a:gd name="connsiteX331" fmla="*/ 19878 w 4806563"/>
                <a:gd name="connsiteY331" fmla="*/ 154171 h 1939239"/>
                <a:gd name="connsiteX332" fmla="*/ 11927 w 4806563"/>
                <a:gd name="connsiteY332" fmla="*/ 130317 h 1939239"/>
                <a:gd name="connsiteX333" fmla="*/ 0 w 4806563"/>
                <a:gd name="connsiteY333" fmla="*/ 98512 h 1939239"/>
                <a:gd name="connsiteX0" fmla="*/ 0 w 4806563"/>
                <a:gd name="connsiteY0" fmla="*/ 119182 h 1959909"/>
                <a:gd name="connsiteX1" fmla="*/ 518800 w 4806563"/>
                <a:gd name="connsiteY1" fmla="*/ 20670 h 1959909"/>
                <a:gd name="connsiteX2" fmla="*/ 1625774 w 4806563"/>
                <a:gd name="connsiteY2" fmla="*/ 454682 h 1959909"/>
                <a:gd name="connsiteX3" fmla="*/ 2124537 w 4806563"/>
                <a:gd name="connsiteY3" fmla="*/ 419560 h 1959909"/>
                <a:gd name="connsiteX4" fmla="*/ 2361112 w 4806563"/>
                <a:gd name="connsiteY4" fmla="*/ 828867 h 1959909"/>
                <a:gd name="connsiteX5" fmla="*/ 3420274 w 4806563"/>
                <a:gd name="connsiteY5" fmla="*/ 712950 h 1959909"/>
                <a:gd name="connsiteX6" fmla="*/ 4047214 w 4806563"/>
                <a:gd name="connsiteY6" fmla="*/ 632041 h 1959909"/>
                <a:gd name="connsiteX7" fmla="*/ 4806563 w 4806563"/>
                <a:gd name="connsiteY7" fmla="*/ 580358 h 1959909"/>
                <a:gd name="connsiteX8" fmla="*/ 4802588 w 4806563"/>
                <a:gd name="connsiteY8" fmla="*/ 592285 h 1959909"/>
                <a:gd name="connsiteX9" fmla="*/ 4794636 w 4806563"/>
                <a:gd name="connsiteY9" fmla="*/ 600236 h 1959909"/>
                <a:gd name="connsiteX10" fmla="*/ 4770783 w 4806563"/>
                <a:gd name="connsiteY10" fmla="*/ 608187 h 1959909"/>
                <a:gd name="connsiteX11" fmla="*/ 4762831 w 4806563"/>
                <a:gd name="connsiteY11" fmla="*/ 616139 h 1959909"/>
                <a:gd name="connsiteX12" fmla="*/ 4742953 w 4806563"/>
                <a:gd name="connsiteY12" fmla="*/ 628066 h 1959909"/>
                <a:gd name="connsiteX13" fmla="*/ 4731026 w 4806563"/>
                <a:gd name="connsiteY13" fmla="*/ 632041 h 1959909"/>
                <a:gd name="connsiteX14" fmla="*/ 4723075 w 4806563"/>
                <a:gd name="connsiteY14" fmla="*/ 643968 h 1959909"/>
                <a:gd name="connsiteX15" fmla="*/ 4711148 w 4806563"/>
                <a:gd name="connsiteY15" fmla="*/ 655895 h 1959909"/>
                <a:gd name="connsiteX16" fmla="*/ 4691270 w 4806563"/>
                <a:gd name="connsiteY16" fmla="*/ 675774 h 1959909"/>
                <a:gd name="connsiteX17" fmla="*/ 4683318 w 4806563"/>
                <a:gd name="connsiteY17" fmla="*/ 699627 h 1959909"/>
                <a:gd name="connsiteX18" fmla="*/ 4667416 w 4806563"/>
                <a:gd name="connsiteY18" fmla="*/ 719506 h 1959909"/>
                <a:gd name="connsiteX19" fmla="*/ 4663440 w 4806563"/>
                <a:gd name="connsiteY19" fmla="*/ 731433 h 1959909"/>
                <a:gd name="connsiteX20" fmla="*/ 4611756 w 4806563"/>
                <a:gd name="connsiteY20" fmla="*/ 739384 h 1959909"/>
                <a:gd name="connsiteX21" fmla="*/ 4583927 w 4806563"/>
                <a:gd name="connsiteY21" fmla="*/ 751311 h 1959909"/>
                <a:gd name="connsiteX22" fmla="*/ 4575976 w 4806563"/>
                <a:gd name="connsiteY22" fmla="*/ 763238 h 1959909"/>
                <a:gd name="connsiteX23" fmla="*/ 4564049 w 4806563"/>
                <a:gd name="connsiteY23" fmla="*/ 802994 h 1959909"/>
                <a:gd name="connsiteX24" fmla="*/ 4552122 w 4806563"/>
                <a:gd name="connsiteY24" fmla="*/ 830824 h 1959909"/>
                <a:gd name="connsiteX25" fmla="*/ 4544170 w 4806563"/>
                <a:gd name="connsiteY25" fmla="*/ 838775 h 1959909"/>
                <a:gd name="connsiteX26" fmla="*/ 4528268 w 4806563"/>
                <a:gd name="connsiteY26" fmla="*/ 862629 h 1959909"/>
                <a:gd name="connsiteX27" fmla="*/ 4516341 w 4806563"/>
                <a:gd name="connsiteY27" fmla="*/ 866605 h 1959909"/>
                <a:gd name="connsiteX28" fmla="*/ 4508390 w 4806563"/>
                <a:gd name="connsiteY28" fmla="*/ 878532 h 1959909"/>
                <a:gd name="connsiteX29" fmla="*/ 4488511 w 4806563"/>
                <a:gd name="connsiteY29" fmla="*/ 894434 h 1959909"/>
                <a:gd name="connsiteX30" fmla="*/ 4480560 w 4806563"/>
                <a:gd name="connsiteY30" fmla="*/ 906361 h 1959909"/>
                <a:gd name="connsiteX31" fmla="*/ 4460682 w 4806563"/>
                <a:gd name="connsiteY31" fmla="*/ 922264 h 1959909"/>
                <a:gd name="connsiteX32" fmla="*/ 4436828 w 4806563"/>
                <a:gd name="connsiteY32" fmla="*/ 954069 h 1959909"/>
                <a:gd name="connsiteX33" fmla="*/ 4412974 w 4806563"/>
                <a:gd name="connsiteY33" fmla="*/ 962021 h 1959909"/>
                <a:gd name="connsiteX34" fmla="*/ 4401047 w 4806563"/>
                <a:gd name="connsiteY34" fmla="*/ 985874 h 1959909"/>
                <a:gd name="connsiteX35" fmla="*/ 4393096 w 4806563"/>
                <a:gd name="connsiteY35" fmla="*/ 997801 h 1959909"/>
                <a:gd name="connsiteX36" fmla="*/ 4385144 w 4806563"/>
                <a:gd name="connsiteY36" fmla="*/ 1005753 h 1959909"/>
                <a:gd name="connsiteX37" fmla="*/ 4381169 w 4806563"/>
                <a:gd name="connsiteY37" fmla="*/ 1017680 h 1959909"/>
                <a:gd name="connsiteX38" fmla="*/ 4373217 w 4806563"/>
                <a:gd name="connsiteY38" fmla="*/ 1029607 h 1959909"/>
                <a:gd name="connsiteX39" fmla="*/ 4369242 w 4806563"/>
                <a:gd name="connsiteY39" fmla="*/ 1041534 h 1959909"/>
                <a:gd name="connsiteX40" fmla="*/ 4361290 w 4806563"/>
                <a:gd name="connsiteY40" fmla="*/ 1065387 h 1959909"/>
                <a:gd name="connsiteX41" fmla="*/ 4349363 w 4806563"/>
                <a:gd name="connsiteY41" fmla="*/ 1168754 h 1959909"/>
                <a:gd name="connsiteX42" fmla="*/ 4357315 w 4806563"/>
                <a:gd name="connsiteY42" fmla="*/ 1224414 h 1959909"/>
                <a:gd name="connsiteX43" fmla="*/ 4361290 w 4806563"/>
                <a:gd name="connsiteY43" fmla="*/ 1244292 h 1959909"/>
                <a:gd name="connsiteX44" fmla="*/ 4373217 w 4806563"/>
                <a:gd name="connsiteY44" fmla="*/ 1272121 h 1959909"/>
                <a:gd name="connsiteX45" fmla="*/ 4377193 w 4806563"/>
                <a:gd name="connsiteY45" fmla="*/ 1284048 h 1959909"/>
                <a:gd name="connsiteX46" fmla="*/ 4389120 w 4806563"/>
                <a:gd name="connsiteY46" fmla="*/ 1319829 h 1959909"/>
                <a:gd name="connsiteX47" fmla="*/ 4401047 w 4806563"/>
                <a:gd name="connsiteY47" fmla="*/ 1339707 h 1959909"/>
                <a:gd name="connsiteX48" fmla="*/ 4412974 w 4806563"/>
                <a:gd name="connsiteY48" fmla="*/ 1363561 h 1959909"/>
                <a:gd name="connsiteX49" fmla="*/ 4428876 w 4806563"/>
                <a:gd name="connsiteY49" fmla="*/ 1387415 h 1959909"/>
                <a:gd name="connsiteX50" fmla="*/ 4432852 w 4806563"/>
                <a:gd name="connsiteY50" fmla="*/ 1399342 h 1959909"/>
                <a:gd name="connsiteX51" fmla="*/ 4456706 w 4806563"/>
                <a:gd name="connsiteY51" fmla="*/ 1423196 h 1959909"/>
                <a:gd name="connsiteX52" fmla="*/ 4464657 w 4806563"/>
                <a:gd name="connsiteY52" fmla="*/ 1435123 h 1959909"/>
                <a:gd name="connsiteX53" fmla="*/ 4484536 w 4806563"/>
                <a:gd name="connsiteY53" fmla="*/ 1455001 h 1959909"/>
                <a:gd name="connsiteX54" fmla="*/ 4492487 w 4806563"/>
                <a:gd name="connsiteY54" fmla="*/ 1466928 h 1959909"/>
                <a:gd name="connsiteX55" fmla="*/ 4512365 w 4806563"/>
                <a:gd name="connsiteY55" fmla="*/ 1482831 h 1959909"/>
                <a:gd name="connsiteX56" fmla="*/ 4508390 w 4806563"/>
                <a:gd name="connsiteY56" fmla="*/ 1494758 h 1959909"/>
                <a:gd name="connsiteX57" fmla="*/ 4512365 w 4806563"/>
                <a:gd name="connsiteY57" fmla="*/ 1538490 h 1959909"/>
                <a:gd name="connsiteX58" fmla="*/ 4532243 w 4806563"/>
                <a:gd name="connsiteY58" fmla="*/ 1554393 h 1959909"/>
                <a:gd name="connsiteX59" fmla="*/ 4544170 w 4806563"/>
                <a:gd name="connsiteY59" fmla="*/ 1562344 h 1959909"/>
                <a:gd name="connsiteX60" fmla="*/ 4548146 w 4806563"/>
                <a:gd name="connsiteY60" fmla="*/ 1574271 h 1959909"/>
                <a:gd name="connsiteX61" fmla="*/ 4560073 w 4806563"/>
                <a:gd name="connsiteY61" fmla="*/ 1582222 h 1959909"/>
                <a:gd name="connsiteX62" fmla="*/ 4583927 w 4806563"/>
                <a:gd name="connsiteY62" fmla="*/ 1610052 h 1959909"/>
                <a:gd name="connsiteX63" fmla="*/ 4591878 w 4806563"/>
                <a:gd name="connsiteY63" fmla="*/ 1637881 h 1959909"/>
                <a:gd name="connsiteX64" fmla="*/ 4611756 w 4806563"/>
                <a:gd name="connsiteY64" fmla="*/ 1657760 h 1959909"/>
                <a:gd name="connsiteX65" fmla="*/ 4615732 w 4806563"/>
                <a:gd name="connsiteY65" fmla="*/ 1717394 h 1959909"/>
                <a:gd name="connsiteX66" fmla="*/ 4611756 w 4806563"/>
                <a:gd name="connsiteY66" fmla="*/ 1784981 h 1959909"/>
                <a:gd name="connsiteX67" fmla="*/ 4611756 w 4806563"/>
                <a:gd name="connsiteY67" fmla="*/ 1832688 h 1959909"/>
                <a:gd name="connsiteX68" fmla="*/ 4599830 w 4806563"/>
                <a:gd name="connsiteY68" fmla="*/ 1884372 h 1959909"/>
                <a:gd name="connsiteX69" fmla="*/ 4595854 w 4806563"/>
                <a:gd name="connsiteY69" fmla="*/ 1908226 h 1959909"/>
                <a:gd name="connsiteX70" fmla="*/ 4583927 w 4806563"/>
                <a:gd name="connsiteY70" fmla="*/ 1912201 h 1959909"/>
                <a:gd name="connsiteX71" fmla="*/ 4564049 w 4806563"/>
                <a:gd name="connsiteY71" fmla="*/ 1928104 h 1959909"/>
                <a:gd name="connsiteX72" fmla="*/ 4536219 w 4806563"/>
                <a:gd name="connsiteY72" fmla="*/ 1932080 h 1959909"/>
                <a:gd name="connsiteX73" fmla="*/ 4524292 w 4806563"/>
                <a:gd name="connsiteY73" fmla="*/ 1928104 h 1959909"/>
                <a:gd name="connsiteX74" fmla="*/ 4520316 w 4806563"/>
                <a:gd name="connsiteY74" fmla="*/ 1916177 h 1959909"/>
                <a:gd name="connsiteX75" fmla="*/ 4504414 w 4806563"/>
                <a:gd name="connsiteY75" fmla="*/ 1892323 h 1959909"/>
                <a:gd name="connsiteX76" fmla="*/ 4496463 w 4806563"/>
                <a:gd name="connsiteY76" fmla="*/ 1864494 h 1959909"/>
                <a:gd name="connsiteX77" fmla="*/ 4488511 w 4806563"/>
                <a:gd name="connsiteY77" fmla="*/ 1856542 h 1959909"/>
                <a:gd name="connsiteX78" fmla="*/ 4476584 w 4806563"/>
                <a:gd name="connsiteY78" fmla="*/ 1852567 h 1959909"/>
                <a:gd name="connsiteX79" fmla="*/ 4452730 w 4806563"/>
                <a:gd name="connsiteY79" fmla="*/ 1844615 h 1959909"/>
                <a:gd name="connsiteX80" fmla="*/ 4428876 w 4806563"/>
                <a:gd name="connsiteY80" fmla="*/ 1840640 h 1959909"/>
                <a:gd name="connsiteX81" fmla="*/ 4420925 w 4806563"/>
                <a:gd name="connsiteY81" fmla="*/ 1816786 h 1959909"/>
                <a:gd name="connsiteX82" fmla="*/ 4412974 w 4806563"/>
                <a:gd name="connsiteY82" fmla="*/ 1781005 h 1959909"/>
                <a:gd name="connsiteX83" fmla="*/ 4389120 w 4806563"/>
                <a:gd name="connsiteY83" fmla="*/ 1777029 h 1959909"/>
                <a:gd name="connsiteX84" fmla="*/ 4377193 w 4806563"/>
                <a:gd name="connsiteY84" fmla="*/ 1773054 h 1959909"/>
                <a:gd name="connsiteX85" fmla="*/ 4369242 w 4806563"/>
                <a:gd name="connsiteY85" fmla="*/ 1765102 h 1959909"/>
                <a:gd name="connsiteX86" fmla="*/ 4357315 w 4806563"/>
                <a:gd name="connsiteY86" fmla="*/ 1757151 h 1959909"/>
                <a:gd name="connsiteX87" fmla="*/ 4353339 w 4806563"/>
                <a:gd name="connsiteY87" fmla="*/ 1745224 h 1959909"/>
                <a:gd name="connsiteX88" fmla="*/ 4341412 w 4806563"/>
                <a:gd name="connsiteY88" fmla="*/ 1737273 h 1959909"/>
                <a:gd name="connsiteX89" fmla="*/ 4325510 w 4806563"/>
                <a:gd name="connsiteY89" fmla="*/ 1713419 h 1959909"/>
                <a:gd name="connsiteX90" fmla="*/ 4317558 w 4806563"/>
                <a:gd name="connsiteY90" fmla="*/ 1705467 h 1959909"/>
                <a:gd name="connsiteX91" fmla="*/ 4309607 w 4806563"/>
                <a:gd name="connsiteY91" fmla="*/ 1681614 h 1959909"/>
                <a:gd name="connsiteX92" fmla="*/ 4301656 w 4806563"/>
                <a:gd name="connsiteY92" fmla="*/ 1669687 h 1959909"/>
                <a:gd name="connsiteX93" fmla="*/ 4293704 w 4806563"/>
                <a:gd name="connsiteY93" fmla="*/ 1661735 h 1959909"/>
                <a:gd name="connsiteX94" fmla="*/ 4297680 w 4806563"/>
                <a:gd name="connsiteY94" fmla="*/ 1649808 h 1959909"/>
                <a:gd name="connsiteX95" fmla="*/ 4309607 w 4806563"/>
                <a:gd name="connsiteY95" fmla="*/ 1641857 h 1959909"/>
                <a:gd name="connsiteX96" fmla="*/ 4321534 w 4806563"/>
                <a:gd name="connsiteY96" fmla="*/ 1618003 h 1959909"/>
                <a:gd name="connsiteX97" fmla="*/ 4317558 w 4806563"/>
                <a:gd name="connsiteY97" fmla="*/ 1606076 h 1959909"/>
                <a:gd name="connsiteX98" fmla="*/ 4297680 w 4806563"/>
                <a:gd name="connsiteY98" fmla="*/ 1610052 h 1959909"/>
                <a:gd name="connsiteX99" fmla="*/ 4285753 w 4806563"/>
                <a:gd name="connsiteY99" fmla="*/ 1614027 h 1959909"/>
                <a:gd name="connsiteX100" fmla="*/ 4281777 w 4806563"/>
                <a:gd name="connsiteY100" fmla="*/ 1629930 h 1959909"/>
                <a:gd name="connsiteX101" fmla="*/ 4277802 w 4806563"/>
                <a:gd name="connsiteY101" fmla="*/ 1578247 h 1959909"/>
                <a:gd name="connsiteX102" fmla="*/ 4277802 w 4806563"/>
                <a:gd name="connsiteY102" fmla="*/ 1518612 h 1959909"/>
                <a:gd name="connsiteX103" fmla="*/ 4269850 w 4806563"/>
                <a:gd name="connsiteY103" fmla="*/ 1510661 h 1959909"/>
                <a:gd name="connsiteX104" fmla="*/ 4265875 w 4806563"/>
                <a:gd name="connsiteY104" fmla="*/ 1462953 h 1959909"/>
                <a:gd name="connsiteX105" fmla="*/ 4261899 w 4806563"/>
                <a:gd name="connsiteY105" fmla="*/ 1451026 h 1959909"/>
                <a:gd name="connsiteX106" fmla="*/ 4253948 w 4806563"/>
                <a:gd name="connsiteY106" fmla="*/ 1443074 h 1959909"/>
                <a:gd name="connsiteX107" fmla="*/ 4234070 w 4806563"/>
                <a:gd name="connsiteY107" fmla="*/ 1439099 h 1959909"/>
                <a:gd name="connsiteX108" fmla="*/ 4222143 w 4806563"/>
                <a:gd name="connsiteY108" fmla="*/ 1431147 h 1959909"/>
                <a:gd name="connsiteX109" fmla="*/ 4182386 w 4806563"/>
                <a:gd name="connsiteY109" fmla="*/ 1399342 h 1959909"/>
                <a:gd name="connsiteX110" fmla="*/ 4162508 w 4806563"/>
                <a:gd name="connsiteY110" fmla="*/ 1379464 h 1959909"/>
                <a:gd name="connsiteX111" fmla="*/ 4138654 w 4806563"/>
                <a:gd name="connsiteY111" fmla="*/ 1371513 h 1959909"/>
                <a:gd name="connsiteX112" fmla="*/ 4118776 w 4806563"/>
                <a:gd name="connsiteY112" fmla="*/ 1351634 h 1959909"/>
                <a:gd name="connsiteX113" fmla="*/ 4106849 w 4806563"/>
                <a:gd name="connsiteY113" fmla="*/ 1343683 h 1959909"/>
                <a:gd name="connsiteX114" fmla="*/ 4086970 w 4806563"/>
                <a:gd name="connsiteY114" fmla="*/ 1331756 h 1959909"/>
                <a:gd name="connsiteX115" fmla="*/ 4063116 w 4806563"/>
                <a:gd name="connsiteY115" fmla="*/ 1339707 h 1959909"/>
                <a:gd name="connsiteX116" fmla="*/ 4047214 w 4806563"/>
                <a:gd name="connsiteY116" fmla="*/ 1363561 h 1959909"/>
                <a:gd name="connsiteX117" fmla="*/ 4039263 w 4806563"/>
                <a:gd name="connsiteY117" fmla="*/ 1371513 h 1959909"/>
                <a:gd name="connsiteX118" fmla="*/ 4031311 w 4806563"/>
                <a:gd name="connsiteY118" fmla="*/ 1395367 h 1959909"/>
                <a:gd name="connsiteX119" fmla="*/ 4019384 w 4806563"/>
                <a:gd name="connsiteY119" fmla="*/ 1399342 h 1959909"/>
                <a:gd name="connsiteX120" fmla="*/ 3991555 w 4806563"/>
                <a:gd name="connsiteY120" fmla="*/ 1403318 h 1959909"/>
                <a:gd name="connsiteX121" fmla="*/ 3967701 w 4806563"/>
                <a:gd name="connsiteY121" fmla="*/ 1391391 h 1959909"/>
                <a:gd name="connsiteX122" fmla="*/ 3963725 w 4806563"/>
                <a:gd name="connsiteY122" fmla="*/ 1379464 h 1959909"/>
                <a:gd name="connsiteX123" fmla="*/ 3939871 w 4806563"/>
                <a:gd name="connsiteY123" fmla="*/ 1371513 h 1959909"/>
                <a:gd name="connsiteX124" fmla="*/ 3927944 w 4806563"/>
                <a:gd name="connsiteY124" fmla="*/ 1363561 h 1959909"/>
                <a:gd name="connsiteX125" fmla="*/ 3904090 w 4806563"/>
                <a:gd name="connsiteY125" fmla="*/ 1351634 h 1959909"/>
                <a:gd name="connsiteX126" fmla="*/ 3892163 w 4806563"/>
                <a:gd name="connsiteY126" fmla="*/ 1347659 h 1959909"/>
                <a:gd name="connsiteX127" fmla="*/ 3868310 w 4806563"/>
                <a:gd name="connsiteY127" fmla="*/ 1331756 h 1959909"/>
                <a:gd name="connsiteX128" fmla="*/ 3792772 w 4806563"/>
                <a:gd name="connsiteY128" fmla="*/ 1327781 h 1959909"/>
                <a:gd name="connsiteX129" fmla="*/ 3737113 w 4806563"/>
                <a:gd name="connsiteY129" fmla="*/ 1335732 h 1959909"/>
                <a:gd name="connsiteX130" fmla="*/ 3725186 w 4806563"/>
                <a:gd name="connsiteY130" fmla="*/ 1339707 h 1959909"/>
                <a:gd name="connsiteX131" fmla="*/ 3717235 w 4806563"/>
                <a:gd name="connsiteY131" fmla="*/ 1347659 h 1959909"/>
                <a:gd name="connsiteX132" fmla="*/ 3681454 w 4806563"/>
                <a:gd name="connsiteY132" fmla="*/ 1351634 h 1959909"/>
                <a:gd name="connsiteX133" fmla="*/ 3665551 w 4806563"/>
                <a:gd name="connsiteY133" fmla="*/ 1355610 h 1959909"/>
                <a:gd name="connsiteX134" fmla="*/ 3661576 w 4806563"/>
                <a:gd name="connsiteY134" fmla="*/ 1343683 h 1959909"/>
                <a:gd name="connsiteX135" fmla="*/ 3657600 w 4806563"/>
                <a:gd name="connsiteY135" fmla="*/ 1331756 h 1959909"/>
                <a:gd name="connsiteX136" fmla="*/ 3649649 w 4806563"/>
                <a:gd name="connsiteY136" fmla="*/ 1307902 h 1959909"/>
                <a:gd name="connsiteX137" fmla="*/ 3625795 w 4806563"/>
                <a:gd name="connsiteY137" fmla="*/ 1303927 h 1959909"/>
                <a:gd name="connsiteX138" fmla="*/ 3617843 w 4806563"/>
                <a:gd name="connsiteY138" fmla="*/ 1311878 h 1959909"/>
                <a:gd name="connsiteX139" fmla="*/ 3562184 w 4806563"/>
                <a:gd name="connsiteY139" fmla="*/ 1347659 h 1959909"/>
                <a:gd name="connsiteX140" fmla="*/ 3550257 w 4806563"/>
                <a:gd name="connsiteY140" fmla="*/ 1343683 h 1959909"/>
                <a:gd name="connsiteX141" fmla="*/ 3526403 w 4806563"/>
                <a:gd name="connsiteY141" fmla="*/ 1335732 h 1959909"/>
                <a:gd name="connsiteX142" fmla="*/ 3510501 w 4806563"/>
                <a:gd name="connsiteY142" fmla="*/ 1331756 h 1959909"/>
                <a:gd name="connsiteX143" fmla="*/ 3498574 w 4806563"/>
                <a:gd name="connsiteY143" fmla="*/ 1339707 h 1959909"/>
                <a:gd name="connsiteX144" fmla="*/ 3466769 w 4806563"/>
                <a:gd name="connsiteY144" fmla="*/ 1343683 h 1959909"/>
                <a:gd name="connsiteX145" fmla="*/ 3446890 w 4806563"/>
                <a:gd name="connsiteY145" fmla="*/ 1375488 h 1959909"/>
                <a:gd name="connsiteX146" fmla="*/ 3442915 w 4806563"/>
                <a:gd name="connsiteY146" fmla="*/ 1411269 h 1959909"/>
                <a:gd name="connsiteX147" fmla="*/ 3466769 w 4806563"/>
                <a:gd name="connsiteY147" fmla="*/ 1407294 h 1959909"/>
                <a:gd name="connsiteX148" fmla="*/ 3486647 w 4806563"/>
                <a:gd name="connsiteY148" fmla="*/ 1403318 h 1959909"/>
                <a:gd name="connsiteX149" fmla="*/ 3486647 w 4806563"/>
                <a:gd name="connsiteY149" fmla="*/ 1427172 h 1959909"/>
                <a:gd name="connsiteX150" fmla="*/ 3466769 w 4806563"/>
                <a:gd name="connsiteY150" fmla="*/ 1431147 h 1959909"/>
                <a:gd name="connsiteX151" fmla="*/ 3462793 w 4806563"/>
                <a:gd name="connsiteY151" fmla="*/ 1443074 h 1959909"/>
                <a:gd name="connsiteX152" fmla="*/ 3470744 w 4806563"/>
                <a:gd name="connsiteY152" fmla="*/ 1470904 h 1959909"/>
                <a:gd name="connsiteX153" fmla="*/ 3506525 w 4806563"/>
                <a:gd name="connsiteY153" fmla="*/ 1490782 h 1959909"/>
                <a:gd name="connsiteX154" fmla="*/ 3518452 w 4806563"/>
                <a:gd name="connsiteY154" fmla="*/ 1494758 h 1959909"/>
                <a:gd name="connsiteX155" fmla="*/ 3542306 w 4806563"/>
                <a:gd name="connsiteY155" fmla="*/ 1502709 h 1959909"/>
                <a:gd name="connsiteX156" fmla="*/ 3534355 w 4806563"/>
                <a:gd name="connsiteY156" fmla="*/ 1526563 h 1959909"/>
                <a:gd name="connsiteX157" fmla="*/ 3526403 w 4806563"/>
                <a:gd name="connsiteY157" fmla="*/ 1518612 h 1959909"/>
                <a:gd name="connsiteX158" fmla="*/ 3514476 w 4806563"/>
                <a:gd name="connsiteY158" fmla="*/ 1514636 h 1959909"/>
                <a:gd name="connsiteX159" fmla="*/ 3466769 w 4806563"/>
                <a:gd name="connsiteY159" fmla="*/ 1506685 h 1959909"/>
                <a:gd name="connsiteX160" fmla="*/ 3454842 w 4806563"/>
                <a:gd name="connsiteY160" fmla="*/ 1498734 h 1959909"/>
                <a:gd name="connsiteX161" fmla="*/ 3434963 w 4806563"/>
                <a:gd name="connsiteY161" fmla="*/ 1470904 h 1959909"/>
                <a:gd name="connsiteX162" fmla="*/ 3423036 w 4806563"/>
                <a:gd name="connsiteY162" fmla="*/ 1494758 h 1959909"/>
                <a:gd name="connsiteX163" fmla="*/ 3430988 w 4806563"/>
                <a:gd name="connsiteY163" fmla="*/ 1502709 h 1959909"/>
                <a:gd name="connsiteX164" fmla="*/ 3423036 w 4806563"/>
                <a:gd name="connsiteY164" fmla="*/ 1510661 h 1959909"/>
                <a:gd name="connsiteX165" fmla="*/ 3411110 w 4806563"/>
                <a:gd name="connsiteY165" fmla="*/ 1530539 h 1959909"/>
                <a:gd name="connsiteX166" fmla="*/ 3403158 w 4806563"/>
                <a:gd name="connsiteY166" fmla="*/ 1506685 h 1959909"/>
                <a:gd name="connsiteX167" fmla="*/ 3387256 w 4806563"/>
                <a:gd name="connsiteY167" fmla="*/ 1502709 h 1959909"/>
                <a:gd name="connsiteX168" fmla="*/ 3367377 w 4806563"/>
                <a:gd name="connsiteY168" fmla="*/ 1518612 h 1959909"/>
                <a:gd name="connsiteX169" fmla="*/ 3355450 w 4806563"/>
                <a:gd name="connsiteY169" fmla="*/ 1538490 h 1959909"/>
                <a:gd name="connsiteX170" fmla="*/ 3327621 w 4806563"/>
                <a:gd name="connsiteY170" fmla="*/ 1542466 h 1959909"/>
                <a:gd name="connsiteX171" fmla="*/ 3295816 w 4806563"/>
                <a:gd name="connsiteY171" fmla="*/ 1518612 h 1959909"/>
                <a:gd name="connsiteX172" fmla="*/ 3287864 w 4806563"/>
                <a:gd name="connsiteY172" fmla="*/ 1510661 h 1959909"/>
                <a:gd name="connsiteX173" fmla="*/ 3295816 w 4806563"/>
                <a:gd name="connsiteY173" fmla="*/ 1502709 h 1959909"/>
                <a:gd name="connsiteX174" fmla="*/ 3287864 w 4806563"/>
                <a:gd name="connsiteY174" fmla="*/ 1490782 h 1959909"/>
                <a:gd name="connsiteX175" fmla="*/ 3275937 w 4806563"/>
                <a:gd name="connsiteY175" fmla="*/ 1486807 h 1959909"/>
                <a:gd name="connsiteX176" fmla="*/ 3267986 w 4806563"/>
                <a:gd name="connsiteY176" fmla="*/ 1478855 h 1959909"/>
                <a:gd name="connsiteX177" fmla="*/ 3256059 w 4806563"/>
                <a:gd name="connsiteY177" fmla="*/ 1474880 h 1959909"/>
                <a:gd name="connsiteX178" fmla="*/ 3252083 w 4806563"/>
                <a:gd name="connsiteY178" fmla="*/ 1462953 h 1959909"/>
                <a:gd name="connsiteX179" fmla="*/ 3220278 w 4806563"/>
                <a:gd name="connsiteY179" fmla="*/ 1458977 h 1959909"/>
                <a:gd name="connsiteX180" fmla="*/ 3200400 w 4806563"/>
                <a:gd name="connsiteY180" fmla="*/ 1455001 h 1959909"/>
                <a:gd name="connsiteX181" fmla="*/ 3188473 w 4806563"/>
                <a:gd name="connsiteY181" fmla="*/ 1458977 h 1959909"/>
                <a:gd name="connsiteX182" fmla="*/ 3184497 w 4806563"/>
                <a:gd name="connsiteY182" fmla="*/ 1470904 h 1959909"/>
                <a:gd name="connsiteX183" fmla="*/ 3168595 w 4806563"/>
                <a:gd name="connsiteY183" fmla="*/ 1474880 h 1959909"/>
                <a:gd name="connsiteX184" fmla="*/ 3132814 w 4806563"/>
                <a:gd name="connsiteY184" fmla="*/ 1466928 h 1959909"/>
                <a:gd name="connsiteX185" fmla="*/ 3120887 w 4806563"/>
                <a:gd name="connsiteY185" fmla="*/ 1462953 h 1959909"/>
                <a:gd name="connsiteX186" fmla="*/ 3085106 w 4806563"/>
                <a:gd name="connsiteY186" fmla="*/ 1451026 h 1959909"/>
                <a:gd name="connsiteX187" fmla="*/ 3025471 w 4806563"/>
                <a:gd name="connsiteY187" fmla="*/ 1447050 h 1959909"/>
                <a:gd name="connsiteX188" fmla="*/ 3009569 w 4806563"/>
                <a:gd name="connsiteY188" fmla="*/ 1451026 h 1959909"/>
                <a:gd name="connsiteX189" fmla="*/ 2989690 w 4806563"/>
                <a:gd name="connsiteY189" fmla="*/ 1455001 h 1959909"/>
                <a:gd name="connsiteX190" fmla="*/ 2977763 w 4806563"/>
                <a:gd name="connsiteY190" fmla="*/ 1458977 h 1959909"/>
                <a:gd name="connsiteX191" fmla="*/ 2930056 w 4806563"/>
                <a:gd name="connsiteY191" fmla="*/ 1470904 h 1959909"/>
                <a:gd name="connsiteX192" fmla="*/ 2918129 w 4806563"/>
                <a:gd name="connsiteY192" fmla="*/ 1478855 h 1959909"/>
                <a:gd name="connsiteX193" fmla="*/ 2878372 w 4806563"/>
                <a:gd name="connsiteY193" fmla="*/ 1490782 h 1959909"/>
                <a:gd name="connsiteX194" fmla="*/ 2870421 w 4806563"/>
                <a:gd name="connsiteY194" fmla="*/ 1498734 h 1959909"/>
                <a:gd name="connsiteX195" fmla="*/ 2850543 w 4806563"/>
                <a:gd name="connsiteY195" fmla="*/ 1510661 h 1959909"/>
                <a:gd name="connsiteX196" fmla="*/ 2826689 w 4806563"/>
                <a:gd name="connsiteY196" fmla="*/ 1518612 h 1959909"/>
                <a:gd name="connsiteX197" fmla="*/ 2810786 w 4806563"/>
                <a:gd name="connsiteY197" fmla="*/ 1538490 h 1959909"/>
                <a:gd name="connsiteX198" fmla="*/ 2798859 w 4806563"/>
                <a:gd name="connsiteY198" fmla="*/ 1546441 h 1959909"/>
                <a:gd name="connsiteX199" fmla="*/ 2786932 w 4806563"/>
                <a:gd name="connsiteY199" fmla="*/ 1550417 h 1959909"/>
                <a:gd name="connsiteX200" fmla="*/ 2778981 w 4806563"/>
                <a:gd name="connsiteY200" fmla="*/ 1562344 h 1959909"/>
                <a:gd name="connsiteX201" fmla="*/ 2759103 w 4806563"/>
                <a:gd name="connsiteY201" fmla="*/ 1578247 h 1959909"/>
                <a:gd name="connsiteX202" fmla="*/ 2747176 w 4806563"/>
                <a:gd name="connsiteY202" fmla="*/ 1586198 h 1959909"/>
                <a:gd name="connsiteX203" fmla="*/ 2731273 w 4806563"/>
                <a:gd name="connsiteY203" fmla="*/ 1606076 h 1959909"/>
                <a:gd name="connsiteX204" fmla="*/ 2727297 w 4806563"/>
                <a:gd name="connsiteY204" fmla="*/ 1618003 h 1959909"/>
                <a:gd name="connsiteX205" fmla="*/ 2699468 w 4806563"/>
                <a:gd name="connsiteY205" fmla="*/ 1621979 h 1959909"/>
                <a:gd name="connsiteX206" fmla="*/ 2683565 w 4806563"/>
                <a:gd name="connsiteY206" fmla="*/ 1625954 h 1959909"/>
                <a:gd name="connsiteX207" fmla="*/ 2651760 w 4806563"/>
                <a:gd name="connsiteY207" fmla="*/ 1629930 h 1959909"/>
                <a:gd name="connsiteX208" fmla="*/ 2639833 w 4806563"/>
                <a:gd name="connsiteY208" fmla="*/ 1637881 h 1959909"/>
                <a:gd name="connsiteX209" fmla="*/ 2623930 w 4806563"/>
                <a:gd name="connsiteY209" fmla="*/ 1645833 h 1959909"/>
                <a:gd name="connsiteX210" fmla="*/ 2588150 w 4806563"/>
                <a:gd name="connsiteY210" fmla="*/ 1665711 h 1959909"/>
                <a:gd name="connsiteX211" fmla="*/ 2564296 w 4806563"/>
                <a:gd name="connsiteY211" fmla="*/ 1697516 h 1959909"/>
                <a:gd name="connsiteX212" fmla="*/ 2544417 w 4806563"/>
                <a:gd name="connsiteY212" fmla="*/ 1709443 h 1959909"/>
                <a:gd name="connsiteX213" fmla="*/ 2552369 w 4806563"/>
                <a:gd name="connsiteY213" fmla="*/ 1733297 h 1959909"/>
                <a:gd name="connsiteX214" fmla="*/ 2548393 w 4806563"/>
                <a:gd name="connsiteY214" fmla="*/ 1765102 h 1959909"/>
                <a:gd name="connsiteX215" fmla="*/ 2544417 w 4806563"/>
                <a:gd name="connsiteY215" fmla="*/ 1777029 h 1959909"/>
                <a:gd name="connsiteX216" fmla="*/ 2532490 w 4806563"/>
                <a:gd name="connsiteY216" fmla="*/ 1820761 h 1959909"/>
                <a:gd name="connsiteX217" fmla="*/ 2528515 w 4806563"/>
                <a:gd name="connsiteY217" fmla="*/ 1844615 h 1959909"/>
                <a:gd name="connsiteX218" fmla="*/ 2532490 w 4806563"/>
                <a:gd name="connsiteY218" fmla="*/ 1856542 h 1959909"/>
                <a:gd name="connsiteX219" fmla="*/ 2536466 w 4806563"/>
                <a:gd name="connsiteY219" fmla="*/ 1912201 h 1959909"/>
                <a:gd name="connsiteX220" fmla="*/ 2544417 w 4806563"/>
                <a:gd name="connsiteY220" fmla="*/ 1924128 h 1959909"/>
                <a:gd name="connsiteX221" fmla="*/ 2552369 w 4806563"/>
                <a:gd name="connsiteY221" fmla="*/ 1955934 h 1959909"/>
                <a:gd name="connsiteX222" fmla="*/ 2508636 w 4806563"/>
                <a:gd name="connsiteY222" fmla="*/ 1951958 h 1959909"/>
                <a:gd name="connsiteX223" fmla="*/ 2452977 w 4806563"/>
                <a:gd name="connsiteY223" fmla="*/ 1940031 h 1959909"/>
                <a:gd name="connsiteX224" fmla="*/ 2433099 w 4806563"/>
                <a:gd name="connsiteY224" fmla="*/ 1936055 h 1959909"/>
                <a:gd name="connsiteX225" fmla="*/ 2405270 w 4806563"/>
                <a:gd name="connsiteY225" fmla="*/ 1928104 h 1959909"/>
                <a:gd name="connsiteX226" fmla="*/ 2381416 w 4806563"/>
                <a:gd name="connsiteY226" fmla="*/ 1912201 h 1959909"/>
                <a:gd name="connsiteX227" fmla="*/ 2357562 w 4806563"/>
                <a:gd name="connsiteY227" fmla="*/ 1908226 h 1959909"/>
                <a:gd name="connsiteX228" fmla="*/ 2345635 w 4806563"/>
                <a:gd name="connsiteY228" fmla="*/ 1904250 h 1959909"/>
                <a:gd name="connsiteX229" fmla="*/ 2341659 w 4806563"/>
                <a:gd name="connsiteY229" fmla="*/ 1892323 h 1959909"/>
                <a:gd name="connsiteX230" fmla="*/ 2333708 w 4806563"/>
                <a:gd name="connsiteY230" fmla="*/ 1880396 h 1959909"/>
                <a:gd name="connsiteX231" fmla="*/ 2325756 w 4806563"/>
                <a:gd name="connsiteY231" fmla="*/ 1840640 h 1959909"/>
                <a:gd name="connsiteX232" fmla="*/ 2313830 w 4806563"/>
                <a:gd name="connsiteY232" fmla="*/ 1781005 h 1959909"/>
                <a:gd name="connsiteX233" fmla="*/ 2301903 w 4806563"/>
                <a:gd name="connsiteY233" fmla="*/ 1757151 h 1959909"/>
                <a:gd name="connsiteX234" fmla="*/ 2266122 w 4806563"/>
                <a:gd name="connsiteY234" fmla="*/ 1741248 h 1959909"/>
                <a:gd name="connsiteX235" fmla="*/ 2250219 w 4806563"/>
                <a:gd name="connsiteY235" fmla="*/ 1709443 h 1959909"/>
                <a:gd name="connsiteX236" fmla="*/ 2242268 w 4806563"/>
                <a:gd name="connsiteY236" fmla="*/ 1677638 h 1959909"/>
                <a:gd name="connsiteX237" fmla="*/ 2226365 w 4806563"/>
                <a:gd name="connsiteY237" fmla="*/ 1661735 h 1959909"/>
                <a:gd name="connsiteX238" fmla="*/ 2218414 w 4806563"/>
                <a:gd name="connsiteY238" fmla="*/ 1633906 h 1959909"/>
                <a:gd name="connsiteX239" fmla="*/ 2214438 w 4806563"/>
                <a:gd name="connsiteY239" fmla="*/ 1621979 h 1959909"/>
                <a:gd name="connsiteX240" fmla="*/ 2202511 w 4806563"/>
                <a:gd name="connsiteY240" fmla="*/ 1586198 h 1959909"/>
                <a:gd name="connsiteX241" fmla="*/ 2198536 w 4806563"/>
                <a:gd name="connsiteY241" fmla="*/ 1570295 h 1959909"/>
                <a:gd name="connsiteX242" fmla="*/ 2190584 w 4806563"/>
                <a:gd name="connsiteY242" fmla="*/ 1558368 h 1959909"/>
                <a:gd name="connsiteX243" fmla="*/ 2186609 w 4806563"/>
                <a:gd name="connsiteY243" fmla="*/ 1546441 h 1959909"/>
                <a:gd name="connsiteX244" fmla="*/ 2178657 w 4806563"/>
                <a:gd name="connsiteY244" fmla="*/ 1538490 h 1959909"/>
                <a:gd name="connsiteX245" fmla="*/ 2166730 w 4806563"/>
                <a:gd name="connsiteY245" fmla="*/ 1498734 h 1959909"/>
                <a:gd name="connsiteX246" fmla="*/ 2154803 w 4806563"/>
                <a:gd name="connsiteY246" fmla="*/ 1494758 h 1959909"/>
                <a:gd name="connsiteX247" fmla="*/ 2146852 w 4806563"/>
                <a:gd name="connsiteY247" fmla="*/ 1482831 h 1959909"/>
                <a:gd name="connsiteX248" fmla="*/ 2119023 w 4806563"/>
                <a:gd name="connsiteY248" fmla="*/ 1451026 h 1959909"/>
                <a:gd name="connsiteX249" fmla="*/ 2095169 w 4806563"/>
                <a:gd name="connsiteY249" fmla="*/ 1443074 h 1959909"/>
                <a:gd name="connsiteX250" fmla="*/ 2035534 w 4806563"/>
                <a:gd name="connsiteY250" fmla="*/ 1439099 h 1959909"/>
                <a:gd name="connsiteX251" fmla="*/ 2023607 w 4806563"/>
                <a:gd name="connsiteY251" fmla="*/ 1435123 h 1959909"/>
                <a:gd name="connsiteX252" fmla="*/ 2011680 w 4806563"/>
                <a:gd name="connsiteY252" fmla="*/ 1431147 h 1959909"/>
                <a:gd name="connsiteX253" fmla="*/ 1963972 w 4806563"/>
                <a:gd name="connsiteY253" fmla="*/ 1419221 h 1959909"/>
                <a:gd name="connsiteX254" fmla="*/ 1940118 w 4806563"/>
                <a:gd name="connsiteY254" fmla="*/ 1435123 h 1959909"/>
                <a:gd name="connsiteX255" fmla="*/ 1924216 w 4806563"/>
                <a:gd name="connsiteY255" fmla="*/ 1470904 h 1959909"/>
                <a:gd name="connsiteX256" fmla="*/ 1912289 w 4806563"/>
                <a:gd name="connsiteY256" fmla="*/ 1474880 h 1959909"/>
                <a:gd name="connsiteX257" fmla="*/ 1908313 w 4806563"/>
                <a:gd name="connsiteY257" fmla="*/ 1486807 h 1959909"/>
                <a:gd name="connsiteX258" fmla="*/ 1896386 w 4806563"/>
                <a:gd name="connsiteY258" fmla="*/ 1518612 h 1959909"/>
                <a:gd name="connsiteX259" fmla="*/ 1876508 w 4806563"/>
                <a:gd name="connsiteY259" fmla="*/ 1522587 h 1959909"/>
                <a:gd name="connsiteX260" fmla="*/ 1852654 w 4806563"/>
                <a:gd name="connsiteY260" fmla="*/ 1514636 h 1959909"/>
                <a:gd name="connsiteX261" fmla="*/ 1832776 w 4806563"/>
                <a:gd name="connsiteY261" fmla="*/ 1510661 h 1959909"/>
                <a:gd name="connsiteX262" fmla="*/ 1808922 w 4806563"/>
                <a:gd name="connsiteY262" fmla="*/ 1498734 h 1959909"/>
                <a:gd name="connsiteX263" fmla="*/ 1796995 w 4806563"/>
                <a:gd name="connsiteY263" fmla="*/ 1494758 h 1959909"/>
                <a:gd name="connsiteX264" fmla="*/ 1785068 w 4806563"/>
                <a:gd name="connsiteY264" fmla="*/ 1486807 h 1959909"/>
                <a:gd name="connsiteX265" fmla="*/ 1773141 w 4806563"/>
                <a:gd name="connsiteY265" fmla="*/ 1482831 h 1959909"/>
                <a:gd name="connsiteX266" fmla="*/ 1761214 w 4806563"/>
                <a:gd name="connsiteY266" fmla="*/ 1470904 h 1959909"/>
                <a:gd name="connsiteX267" fmla="*/ 1741336 w 4806563"/>
                <a:gd name="connsiteY267" fmla="*/ 1451026 h 1959909"/>
                <a:gd name="connsiteX268" fmla="*/ 1733384 w 4806563"/>
                <a:gd name="connsiteY268" fmla="*/ 1427172 h 1959909"/>
                <a:gd name="connsiteX269" fmla="*/ 1725433 w 4806563"/>
                <a:gd name="connsiteY269" fmla="*/ 1415245 h 1959909"/>
                <a:gd name="connsiteX270" fmla="*/ 1721457 w 4806563"/>
                <a:gd name="connsiteY270" fmla="*/ 1371513 h 1959909"/>
                <a:gd name="connsiteX271" fmla="*/ 1717482 w 4806563"/>
                <a:gd name="connsiteY271" fmla="*/ 1359586 h 1959909"/>
                <a:gd name="connsiteX272" fmla="*/ 1709530 w 4806563"/>
                <a:gd name="connsiteY272" fmla="*/ 1335732 h 1959909"/>
                <a:gd name="connsiteX273" fmla="*/ 1693628 w 4806563"/>
                <a:gd name="connsiteY273" fmla="*/ 1311878 h 1959909"/>
                <a:gd name="connsiteX274" fmla="*/ 1689652 w 4806563"/>
                <a:gd name="connsiteY274" fmla="*/ 1299951 h 1959909"/>
                <a:gd name="connsiteX275" fmla="*/ 1677725 w 4806563"/>
                <a:gd name="connsiteY275" fmla="*/ 1292000 h 1959909"/>
                <a:gd name="connsiteX276" fmla="*/ 1669774 w 4806563"/>
                <a:gd name="connsiteY276" fmla="*/ 1284048 h 1959909"/>
                <a:gd name="connsiteX277" fmla="*/ 1657847 w 4806563"/>
                <a:gd name="connsiteY277" fmla="*/ 1280073 h 1959909"/>
                <a:gd name="connsiteX278" fmla="*/ 1645920 w 4806563"/>
                <a:gd name="connsiteY278" fmla="*/ 1260194 h 1959909"/>
                <a:gd name="connsiteX279" fmla="*/ 1622066 w 4806563"/>
                <a:gd name="connsiteY279" fmla="*/ 1244292 h 1959909"/>
                <a:gd name="connsiteX280" fmla="*/ 1614115 w 4806563"/>
                <a:gd name="connsiteY280" fmla="*/ 1232365 h 1959909"/>
                <a:gd name="connsiteX281" fmla="*/ 1598212 w 4806563"/>
                <a:gd name="connsiteY281" fmla="*/ 1200560 h 1959909"/>
                <a:gd name="connsiteX282" fmla="*/ 1578334 w 4806563"/>
                <a:gd name="connsiteY282" fmla="*/ 1180681 h 1959909"/>
                <a:gd name="connsiteX283" fmla="*/ 1566407 w 4806563"/>
                <a:gd name="connsiteY283" fmla="*/ 1176706 h 1959909"/>
                <a:gd name="connsiteX284" fmla="*/ 1554480 w 4806563"/>
                <a:gd name="connsiteY284" fmla="*/ 1156827 h 1959909"/>
                <a:gd name="connsiteX285" fmla="*/ 1538577 w 4806563"/>
                <a:gd name="connsiteY285" fmla="*/ 1125022 h 1959909"/>
                <a:gd name="connsiteX286" fmla="*/ 1339795 w 4806563"/>
                <a:gd name="connsiteY286" fmla="*/ 1109120 h 1959909"/>
                <a:gd name="connsiteX287" fmla="*/ 1339795 w 4806563"/>
                <a:gd name="connsiteY287" fmla="*/ 1172730 h 1959909"/>
                <a:gd name="connsiteX288" fmla="*/ 1037645 w 4806563"/>
                <a:gd name="connsiteY288" fmla="*/ 1136949 h 1959909"/>
                <a:gd name="connsiteX289" fmla="*/ 644056 w 4806563"/>
                <a:gd name="connsiteY289" fmla="*/ 898410 h 1959909"/>
                <a:gd name="connsiteX290" fmla="*/ 659958 w 4806563"/>
                <a:gd name="connsiteY290" fmla="*/ 878532 h 1959909"/>
                <a:gd name="connsiteX291" fmla="*/ 397565 w 4806563"/>
                <a:gd name="connsiteY291" fmla="*/ 842751 h 1959909"/>
                <a:gd name="connsiteX292" fmla="*/ 401541 w 4806563"/>
                <a:gd name="connsiteY292" fmla="*/ 830824 h 1959909"/>
                <a:gd name="connsiteX293" fmla="*/ 405516 w 4806563"/>
                <a:gd name="connsiteY293" fmla="*/ 810946 h 1959909"/>
                <a:gd name="connsiteX294" fmla="*/ 401541 w 4806563"/>
                <a:gd name="connsiteY294" fmla="*/ 795043 h 1959909"/>
                <a:gd name="connsiteX295" fmla="*/ 397565 w 4806563"/>
                <a:gd name="connsiteY295" fmla="*/ 763238 h 1959909"/>
                <a:gd name="connsiteX296" fmla="*/ 389614 w 4806563"/>
                <a:gd name="connsiteY296" fmla="*/ 739384 h 1959909"/>
                <a:gd name="connsiteX297" fmla="*/ 381663 w 4806563"/>
                <a:gd name="connsiteY297" fmla="*/ 727457 h 1959909"/>
                <a:gd name="connsiteX298" fmla="*/ 353833 w 4806563"/>
                <a:gd name="connsiteY298" fmla="*/ 695652 h 1959909"/>
                <a:gd name="connsiteX299" fmla="*/ 341906 w 4806563"/>
                <a:gd name="connsiteY299" fmla="*/ 691676 h 1959909"/>
                <a:gd name="connsiteX300" fmla="*/ 329979 w 4806563"/>
                <a:gd name="connsiteY300" fmla="*/ 699627 h 1959909"/>
                <a:gd name="connsiteX301" fmla="*/ 294198 w 4806563"/>
                <a:gd name="connsiteY301" fmla="*/ 695652 h 1959909"/>
                <a:gd name="connsiteX302" fmla="*/ 302150 w 4806563"/>
                <a:gd name="connsiteY302" fmla="*/ 687701 h 1959909"/>
                <a:gd name="connsiteX303" fmla="*/ 290223 w 4806563"/>
                <a:gd name="connsiteY303" fmla="*/ 663847 h 1959909"/>
                <a:gd name="connsiteX304" fmla="*/ 250466 w 4806563"/>
                <a:gd name="connsiteY304" fmla="*/ 651920 h 1959909"/>
                <a:gd name="connsiteX305" fmla="*/ 234563 w 4806563"/>
                <a:gd name="connsiteY305" fmla="*/ 636017 h 1959909"/>
                <a:gd name="connsiteX306" fmla="*/ 222636 w 4806563"/>
                <a:gd name="connsiteY306" fmla="*/ 612163 h 1959909"/>
                <a:gd name="connsiteX307" fmla="*/ 202758 w 4806563"/>
                <a:gd name="connsiteY307" fmla="*/ 580358 h 1959909"/>
                <a:gd name="connsiteX308" fmla="*/ 174929 w 4806563"/>
                <a:gd name="connsiteY308" fmla="*/ 572407 h 1959909"/>
                <a:gd name="connsiteX309" fmla="*/ 143123 w 4806563"/>
                <a:gd name="connsiteY309" fmla="*/ 564455 h 1959909"/>
                <a:gd name="connsiteX310" fmla="*/ 119270 w 4806563"/>
                <a:gd name="connsiteY310" fmla="*/ 556504 h 1959909"/>
                <a:gd name="connsiteX311" fmla="*/ 107343 w 4806563"/>
                <a:gd name="connsiteY311" fmla="*/ 548553 h 1959909"/>
                <a:gd name="connsiteX312" fmla="*/ 95416 w 4806563"/>
                <a:gd name="connsiteY312" fmla="*/ 544577 h 1959909"/>
                <a:gd name="connsiteX313" fmla="*/ 91440 w 4806563"/>
                <a:gd name="connsiteY313" fmla="*/ 508796 h 1959909"/>
                <a:gd name="connsiteX314" fmla="*/ 95416 w 4806563"/>
                <a:gd name="connsiteY314" fmla="*/ 496869 h 1959909"/>
                <a:gd name="connsiteX315" fmla="*/ 99391 w 4806563"/>
                <a:gd name="connsiteY315" fmla="*/ 476991 h 1959909"/>
                <a:gd name="connsiteX316" fmla="*/ 103367 w 4806563"/>
                <a:gd name="connsiteY316" fmla="*/ 461088 h 1959909"/>
                <a:gd name="connsiteX317" fmla="*/ 95416 w 4806563"/>
                <a:gd name="connsiteY317" fmla="*/ 437234 h 1959909"/>
                <a:gd name="connsiteX318" fmla="*/ 79513 w 4806563"/>
                <a:gd name="connsiteY318" fmla="*/ 405429 h 1959909"/>
                <a:gd name="connsiteX319" fmla="*/ 67586 w 4806563"/>
                <a:gd name="connsiteY319" fmla="*/ 397478 h 1959909"/>
                <a:gd name="connsiteX320" fmla="*/ 59635 w 4806563"/>
                <a:gd name="connsiteY320" fmla="*/ 369648 h 1959909"/>
                <a:gd name="connsiteX321" fmla="*/ 51683 w 4806563"/>
                <a:gd name="connsiteY321" fmla="*/ 361697 h 1959909"/>
                <a:gd name="connsiteX322" fmla="*/ 43732 w 4806563"/>
                <a:gd name="connsiteY322" fmla="*/ 317965 h 1959909"/>
                <a:gd name="connsiteX323" fmla="*/ 39756 w 4806563"/>
                <a:gd name="connsiteY323" fmla="*/ 290135 h 1959909"/>
                <a:gd name="connsiteX324" fmla="*/ 27830 w 4806563"/>
                <a:gd name="connsiteY324" fmla="*/ 282184 h 1959909"/>
                <a:gd name="connsiteX325" fmla="*/ 23854 w 4806563"/>
                <a:gd name="connsiteY325" fmla="*/ 270257 h 1959909"/>
                <a:gd name="connsiteX326" fmla="*/ 19878 w 4806563"/>
                <a:gd name="connsiteY326" fmla="*/ 246403 h 1959909"/>
                <a:gd name="connsiteX327" fmla="*/ 23854 w 4806563"/>
                <a:gd name="connsiteY327" fmla="*/ 234476 h 1959909"/>
                <a:gd name="connsiteX328" fmla="*/ 27830 w 4806563"/>
                <a:gd name="connsiteY328" fmla="*/ 218574 h 1959909"/>
                <a:gd name="connsiteX329" fmla="*/ 39756 w 4806563"/>
                <a:gd name="connsiteY329" fmla="*/ 194720 h 1959909"/>
                <a:gd name="connsiteX330" fmla="*/ 31805 w 4806563"/>
                <a:gd name="connsiteY330" fmla="*/ 182793 h 1959909"/>
                <a:gd name="connsiteX331" fmla="*/ 19878 w 4806563"/>
                <a:gd name="connsiteY331" fmla="*/ 174841 h 1959909"/>
                <a:gd name="connsiteX332" fmla="*/ 11927 w 4806563"/>
                <a:gd name="connsiteY332" fmla="*/ 150987 h 1959909"/>
                <a:gd name="connsiteX333" fmla="*/ 0 w 4806563"/>
                <a:gd name="connsiteY333" fmla="*/ 119182 h 1959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</a:cxnLst>
              <a:rect l="l" t="t" r="r" b="b"/>
              <a:pathLst>
                <a:path w="4806563" h="1959909">
                  <a:moveTo>
                    <a:pt x="0" y="119182"/>
                  </a:moveTo>
                  <a:cubicBezTo>
                    <a:pt x="355235" y="-43871"/>
                    <a:pt x="418208" y="1421"/>
                    <a:pt x="518800" y="20670"/>
                  </a:cubicBezTo>
                  <a:cubicBezTo>
                    <a:pt x="946469" y="212609"/>
                    <a:pt x="787358" y="311641"/>
                    <a:pt x="1625774" y="454682"/>
                  </a:cubicBezTo>
                  <a:cubicBezTo>
                    <a:pt x="1796918" y="394077"/>
                    <a:pt x="1904495" y="397038"/>
                    <a:pt x="2124537" y="419560"/>
                  </a:cubicBezTo>
                  <a:cubicBezTo>
                    <a:pt x="2296302" y="489168"/>
                    <a:pt x="2360491" y="646793"/>
                    <a:pt x="2361112" y="828867"/>
                  </a:cubicBezTo>
                  <a:cubicBezTo>
                    <a:pt x="2779364" y="954854"/>
                    <a:pt x="3099818" y="1041720"/>
                    <a:pt x="3420274" y="712950"/>
                  </a:cubicBezTo>
                  <a:lnTo>
                    <a:pt x="4047214" y="632041"/>
                  </a:lnTo>
                  <a:lnTo>
                    <a:pt x="4806563" y="580358"/>
                  </a:lnTo>
                  <a:cubicBezTo>
                    <a:pt x="4806563" y="580358"/>
                    <a:pt x="4804744" y="588692"/>
                    <a:pt x="4802588" y="592285"/>
                  </a:cubicBezTo>
                  <a:cubicBezTo>
                    <a:pt x="4800659" y="595499"/>
                    <a:pt x="4797287" y="597586"/>
                    <a:pt x="4794636" y="600236"/>
                  </a:cubicBezTo>
                  <a:cubicBezTo>
                    <a:pt x="4794636" y="600236"/>
                    <a:pt x="4778279" y="604439"/>
                    <a:pt x="4770783" y="608187"/>
                  </a:cubicBezTo>
                  <a:cubicBezTo>
                    <a:pt x="4767430" y="609863"/>
                    <a:pt x="4766045" y="614210"/>
                    <a:pt x="4762831" y="616139"/>
                  </a:cubicBezTo>
                  <a:cubicBezTo>
                    <a:pt x="4737028" y="631620"/>
                    <a:pt x="4763098" y="607919"/>
                    <a:pt x="4742953" y="628066"/>
                  </a:cubicBezTo>
                  <a:cubicBezTo>
                    <a:pt x="4738977" y="629391"/>
                    <a:pt x="4734298" y="629423"/>
                    <a:pt x="4731026" y="632041"/>
                  </a:cubicBezTo>
                  <a:cubicBezTo>
                    <a:pt x="4727295" y="635026"/>
                    <a:pt x="4725725" y="639992"/>
                    <a:pt x="4723075" y="643968"/>
                  </a:cubicBezTo>
                  <a:cubicBezTo>
                    <a:pt x="4719956" y="648646"/>
                    <a:pt x="4715124" y="651919"/>
                    <a:pt x="4711148" y="655895"/>
                  </a:cubicBezTo>
                  <a:lnTo>
                    <a:pt x="4691270" y="675774"/>
                  </a:lnTo>
                  <a:cubicBezTo>
                    <a:pt x="4685344" y="681701"/>
                    <a:pt x="4686722" y="691968"/>
                    <a:pt x="4683318" y="699627"/>
                  </a:cubicBezTo>
                  <a:cubicBezTo>
                    <a:pt x="4669677" y="730319"/>
                    <a:pt x="4681578" y="695901"/>
                    <a:pt x="4667416" y="719506"/>
                  </a:cubicBezTo>
                  <a:cubicBezTo>
                    <a:pt x="4665260" y="723100"/>
                    <a:pt x="4664765" y="727457"/>
                    <a:pt x="4663440" y="731433"/>
                  </a:cubicBezTo>
                  <a:cubicBezTo>
                    <a:pt x="4599504" y="737825"/>
                    <a:pt x="4642614" y="730567"/>
                    <a:pt x="4611756" y="739384"/>
                  </a:cubicBezTo>
                  <a:cubicBezTo>
                    <a:pt x="4598984" y="743034"/>
                    <a:pt x="4593610" y="741628"/>
                    <a:pt x="4583927" y="751311"/>
                  </a:cubicBezTo>
                  <a:cubicBezTo>
                    <a:pt x="4580548" y="754690"/>
                    <a:pt x="4578626" y="759262"/>
                    <a:pt x="4575976" y="763238"/>
                  </a:cubicBezTo>
                  <a:cubicBezTo>
                    <a:pt x="4565278" y="779285"/>
                    <a:pt x="4570720" y="787429"/>
                    <a:pt x="4564049" y="802994"/>
                  </a:cubicBezTo>
                  <a:cubicBezTo>
                    <a:pt x="4547577" y="841429"/>
                    <a:pt x="4563533" y="785172"/>
                    <a:pt x="4552122" y="830824"/>
                  </a:cubicBezTo>
                  <a:lnTo>
                    <a:pt x="4544170" y="838775"/>
                  </a:lnTo>
                  <a:cubicBezTo>
                    <a:pt x="4537412" y="845532"/>
                    <a:pt x="4535025" y="855872"/>
                    <a:pt x="4528268" y="862629"/>
                  </a:cubicBezTo>
                  <a:cubicBezTo>
                    <a:pt x="4525305" y="865592"/>
                    <a:pt x="4519613" y="863987"/>
                    <a:pt x="4516341" y="866605"/>
                  </a:cubicBezTo>
                  <a:cubicBezTo>
                    <a:pt x="4512610" y="869590"/>
                    <a:pt x="4511040" y="874556"/>
                    <a:pt x="4508390" y="878532"/>
                  </a:cubicBezTo>
                  <a:cubicBezTo>
                    <a:pt x="4499536" y="884434"/>
                    <a:pt x="4494984" y="886343"/>
                    <a:pt x="4488511" y="894434"/>
                  </a:cubicBezTo>
                  <a:cubicBezTo>
                    <a:pt x="4485526" y="898165"/>
                    <a:pt x="4483545" y="902630"/>
                    <a:pt x="4480560" y="906361"/>
                  </a:cubicBezTo>
                  <a:cubicBezTo>
                    <a:pt x="4472027" y="917029"/>
                    <a:pt x="4472164" y="913079"/>
                    <a:pt x="4460682" y="922264"/>
                  </a:cubicBezTo>
                  <a:cubicBezTo>
                    <a:pt x="4450173" y="930671"/>
                    <a:pt x="4444100" y="943161"/>
                    <a:pt x="4436828" y="954069"/>
                  </a:cubicBezTo>
                  <a:cubicBezTo>
                    <a:pt x="4436828" y="954069"/>
                    <a:pt x="4420082" y="957579"/>
                    <a:pt x="4412974" y="962021"/>
                  </a:cubicBezTo>
                  <a:cubicBezTo>
                    <a:pt x="4404689" y="967199"/>
                    <a:pt x="4404788" y="978391"/>
                    <a:pt x="4401047" y="985874"/>
                  </a:cubicBezTo>
                  <a:cubicBezTo>
                    <a:pt x="4398910" y="990148"/>
                    <a:pt x="4396081" y="994070"/>
                    <a:pt x="4393096" y="997801"/>
                  </a:cubicBezTo>
                  <a:cubicBezTo>
                    <a:pt x="4390754" y="1000728"/>
                    <a:pt x="4387073" y="1002539"/>
                    <a:pt x="4385144" y="1005753"/>
                  </a:cubicBezTo>
                  <a:cubicBezTo>
                    <a:pt x="4382988" y="1009346"/>
                    <a:pt x="4382494" y="1013704"/>
                    <a:pt x="4381169" y="1017680"/>
                  </a:cubicBezTo>
                  <a:lnTo>
                    <a:pt x="4373217" y="1029607"/>
                  </a:lnTo>
                  <a:cubicBezTo>
                    <a:pt x="4370892" y="1033094"/>
                    <a:pt x="4370567" y="1037558"/>
                    <a:pt x="4369242" y="1041534"/>
                  </a:cubicBezTo>
                  <a:lnTo>
                    <a:pt x="4361290" y="1065387"/>
                  </a:lnTo>
                  <a:cubicBezTo>
                    <a:pt x="4351038" y="1096140"/>
                    <a:pt x="4351250" y="1138557"/>
                    <a:pt x="4349363" y="1168754"/>
                  </a:cubicBezTo>
                  <a:cubicBezTo>
                    <a:pt x="4352821" y="1196416"/>
                    <a:pt x="4352728" y="1199182"/>
                    <a:pt x="4357315" y="1224414"/>
                  </a:cubicBezTo>
                  <a:cubicBezTo>
                    <a:pt x="4358524" y="1231062"/>
                    <a:pt x="4359651" y="1237737"/>
                    <a:pt x="4361290" y="1244292"/>
                  </a:cubicBezTo>
                  <a:cubicBezTo>
                    <a:pt x="4364214" y="1255989"/>
                    <a:pt x="4367530" y="1260746"/>
                    <a:pt x="4373217" y="1272121"/>
                  </a:cubicBezTo>
                  <a:cubicBezTo>
                    <a:pt x="4375091" y="1275869"/>
                    <a:pt x="4375868" y="1280072"/>
                    <a:pt x="4377193" y="1284048"/>
                  </a:cubicBezTo>
                  <a:lnTo>
                    <a:pt x="4389120" y="1319829"/>
                  </a:lnTo>
                  <a:cubicBezTo>
                    <a:pt x="4404650" y="1335361"/>
                    <a:pt x="4390725" y="1319064"/>
                    <a:pt x="4401047" y="1339707"/>
                  </a:cubicBezTo>
                  <a:cubicBezTo>
                    <a:pt x="4416460" y="1370531"/>
                    <a:pt x="4402981" y="1333585"/>
                    <a:pt x="4412974" y="1363561"/>
                  </a:cubicBezTo>
                  <a:cubicBezTo>
                    <a:pt x="4415996" y="1372627"/>
                    <a:pt x="4424235" y="1379061"/>
                    <a:pt x="4428876" y="1387415"/>
                  </a:cubicBezTo>
                  <a:cubicBezTo>
                    <a:pt x="4430911" y="1391078"/>
                    <a:pt x="4431527" y="1395366"/>
                    <a:pt x="4432852" y="1399342"/>
                  </a:cubicBezTo>
                  <a:cubicBezTo>
                    <a:pt x="4432852" y="1399342"/>
                    <a:pt x="4449235" y="1414791"/>
                    <a:pt x="4456706" y="1423196"/>
                  </a:cubicBezTo>
                  <a:cubicBezTo>
                    <a:pt x="4459880" y="1426767"/>
                    <a:pt x="4462007" y="1431147"/>
                    <a:pt x="4464657" y="1435123"/>
                  </a:cubicBezTo>
                  <a:cubicBezTo>
                    <a:pt x="4469855" y="1442920"/>
                    <a:pt x="4478365" y="1447949"/>
                    <a:pt x="4484536" y="1455001"/>
                  </a:cubicBezTo>
                  <a:cubicBezTo>
                    <a:pt x="4487682" y="1458597"/>
                    <a:pt x="4489502" y="1463197"/>
                    <a:pt x="4492487" y="1466928"/>
                  </a:cubicBezTo>
                  <a:cubicBezTo>
                    <a:pt x="4498963" y="1475023"/>
                    <a:pt x="4503506" y="1476925"/>
                    <a:pt x="4512365" y="1482831"/>
                  </a:cubicBezTo>
                  <a:cubicBezTo>
                    <a:pt x="4511040" y="1486807"/>
                    <a:pt x="4509406" y="1490692"/>
                    <a:pt x="4508390" y="1494758"/>
                  </a:cubicBezTo>
                  <a:cubicBezTo>
                    <a:pt x="4501968" y="1520448"/>
                    <a:pt x="4503272" y="1511211"/>
                    <a:pt x="4512365" y="1538490"/>
                  </a:cubicBezTo>
                  <a:cubicBezTo>
                    <a:pt x="4549074" y="1562962"/>
                    <a:pt x="4503919" y="1531733"/>
                    <a:pt x="4532243" y="1554393"/>
                  </a:cubicBezTo>
                  <a:cubicBezTo>
                    <a:pt x="4535974" y="1557378"/>
                    <a:pt x="4541185" y="1558613"/>
                    <a:pt x="4544170" y="1562344"/>
                  </a:cubicBezTo>
                  <a:cubicBezTo>
                    <a:pt x="4546788" y="1565616"/>
                    <a:pt x="4546821" y="1570295"/>
                    <a:pt x="4548146" y="1574271"/>
                  </a:cubicBezTo>
                  <a:lnTo>
                    <a:pt x="4560073" y="1582222"/>
                  </a:lnTo>
                  <a:cubicBezTo>
                    <a:pt x="4567410" y="1587113"/>
                    <a:pt x="4579431" y="1601059"/>
                    <a:pt x="4583927" y="1610052"/>
                  </a:cubicBezTo>
                  <a:cubicBezTo>
                    <a:pt x="4586780" y="1615759"/>
                    <a:pt x="4590603" y="1632781"/>
                    <a:pt x="4591878" y="1637881"/>
                  </a:cubicBezTo>
                  <a:cubicBezTo>
                    <a:pt x="4591878" y="1637881"/>
                    <a:pt x="4609063" y="1648784"/>
                    <a:pt x="4611756" y="1657760"/>
                  </a:cubicBezTo>
                  <a:cubicBezTo>
                    <a:pt x="4617481" y="1676842"/>
                    <a:pt x="4614407" y="1697516"/>
                    <a:pt x="4615732" y="1717394"/>
                  </a:cubicBezTo>
                  <a:cubicBezTo>
                    <a:pt x="4614407" y="1739923"/>
                    <a:pt x="4611756" y="1762413"/>
                    <a:pt x="4611756" y="1784981"/>
                  </a:cubicBezTo>
                  <a:cubicBezTo>
                    <a:pt x="4611756" y="1838242"/>
                    <a:pt x="4621077" y="1804727"/>
                    <a:pt x="4611756" y="1832688"/>
                  </a:cubicBezTo>
                  <a:cubicBezTo>
                    <a:pt x="4594560" y="1849886"/>
                    <a:pt x="4599830" y="1841222"/>
                    <a:pt x="4599830" y="1884372"/>
                  </a:cubicBezTo>
                  <a:cubicBezTo>
                    <a:pt x="4599830" y="1908795"/>
                    <a:pt x="4611019" y="1893059"/>
                    <a:pt x="4595854" y="1908226"/>
                  </a:cubicBezTo>
                  <a:cubicBezTo>
                    <a:pt x="4591878" y="1909551"/>
                    <a:pt x="4587520" y="1910045"/>
                    <a:pt x="4583927" y="1912201"/>
                  </a:cubicBezTo>
                  <a:cubicBezTo>
                    <a:pt x="4571913" y="1919410"/>
                    <a:pt x="4579968" y="1923328"/>
                    <a:pt x="4564049" y="1928104"/>
                  </a:cubicBezTo>
                  <a:cubicBezTo>
                    <a:pt x="4555073" y="1930797"/>
                    <a:pt x="4545496" y="1930755"/>
                    <a:pt x="4536219" y="1932080"/>
                  </a:cubicBezTo>
                  <a:cubicBezTo>
                    <a:pt x="4532243" y="1930755"/>
                    <a:pt x="4527255" y="1931067"/>
                    <a:pt x="4524292" y="1928104"/>
                  </a:cubicBezTo>
                  <a:cubicBezTo>
                    <a:pt x="4521329" y="1925141"/>
                    <a:pt x="4521641" y="1920153"/>
                    <a:pt x="4520316" y="1916177"/>
                  </a:cubicBezTo>
                  <a:cubicBezTo>
                    <a:pt x="4517294" y="1907111"/>
                    <a:pt x="4509055" y="1900677"/>
                    <a:pt x="4504414" y="1892323"/>
                  </a:cubicBezTo>
                  <a:cubicBezTo>
                    <a:pt x="4494632" y="1874715"/>
                    <a:pt x="4506772" y="1885111"/>
                    <a:pt x="4496463" y="1864494"/>
                  </a:cubicBezTo>
                  <a:cubicBezTo>
                    <a:pt x="4494787" y="1861141"/>
                    <a:pt x="4491162" y="1859193"/>
                    <a:pt x="4488511" y="1856542"/>
                  </a:cubicBezTo>
                  <a:lnTo>
                    <a:pt x="4476584" y="1852567"/>
                  </a:lnTo>
                  <a:lnTo>
                    <a:pt x="4452730" y="1844615"/>
                  </a:lnTo>
                  <a:lnTo>
                    <a:pt x="4428876" y="1840640"/>
                  </a:lnTo>
                  <a:cubicBezTo>
                    <a:pt x="4420609" y="1839262"/>
                    <a:pt x="4422958" y="1824917"/>
                    <a:pt x="4420925" y="1816786"/>
                  </a:cubicBezTo>
                  <a:cubicBezTo>
                    <a:pt x="4406936" y="1760825"/>
                    <a:pt x="4424347" y="1815122"/>
                    <a:pt x="4412974" y="1781005"/>
                  </a:cubicBezTo>
                  <a:cubicBezTo>
                    <a:pt x="4405023" y="1779680"/>
                    <a:pt x="4397119" y="1776029"/>
                    <a:pt x="4389120" y="1777029"/>
                  </a:cubicBezTo>
                  <a:cubicBezTo>
                    <a:pt x="4375149" y="1778776"/>
                    <a:pt x="4385772" y="1798788"/>
                    <a:pt x="4377193" y="1773054"/>
                  </a:cubicBezTo>
                  <a:cubicBezTo>
                    <a:pt x="4374543" y="1770403"/>
                    <a:pt x="4372169" y="1767444"/>
                    <a:pt x="4369242" y="1765102"/>
                  </a:cubicBezTo>
                  <a:cubicBezTo>
                    <a:pt x="4365511" y="1762117"/>
                    <a:pt x="4360300" y="1760882"/>
                    <a:pt x="4357315" y="1757151"/>
                  </a:cubicBezTo>
                  <a:cubicBezTo>
                    <a:pt x="4354697" y="1753879"/>
                    <a:pt x="4354664" y="1749200"/>
                    <a:pt x="4353339" y="1745224"/>
                  </a:cubicBezTo>
                  <a:lnTo>
                    <a:pt x="4341412" y="1737273"/>
                  </a:lnTo>
                  <a:cubicBezTo>
                    <a:pt x="4333461" y="1731972"/>
                    <a:pt x="4331244" y="1721064"/>
                    <a:pt x="4325510" y="1713419"/>
                  </a:cubicBezTo>
                  <a:cubicBezTo>
                    <a:pt x="4323261" y="1710420"/>
                    <a:pt x="4320209" y="1708118"/>
                    <a:pt x="4317558" y="1705467"/>
                  </a:cubicBezTo>
                  <a:cubicBezTo>
                    <a:pt x="4311632" y="1699541"/>
                    <a:pt x="4313011" y="1689273"/>
                    <a:pt x="4309607" y="1681614"/>
                  </a:cubicBezTo>
                  <a:cubicBezTo>
                    <a:pt x="4307666" y="1677248"/>
                    <a:pt x="4304641" y="1673418"/>
                    <a:pt x="4301656" y="1669687"/>
                  </a:cubicBezTo>
                  <a:cubicBezTo>
                    <a:pt x="4299314" y="1666760"/>
                    <a:pt x="4294439" y="1665411"/>
                    <a:pt x="4293704" y="1661735"/>
                  </a:cubicBezTo>
                  <a:cubicBezTo>
                    <a:pt x="4292882" y="1657626"/>
                    <a:pt x="4296355" y="1653784"/>
                    <a:pt x="4297680" y="1649808"/>
                  </a:cubicBezTo>
                  <a:cubicBezTo>
                    <a:pt x="4301656" y="1647158"/>
                    <a:pt x="4306228" y="1645236"/>
                    <a:pt x="4309607" y="1641857"/>
                  </a:cubicBezTo>
                  <a:cubicBezTo>
                    <a:pt x="4313626" y="1637838"/>
                    <a:pt x="4321534" y="1624469"/>
                    <a:pt x="4321534" y="1618003"/>
                  </a:cubicBezTo>
                  <a:cubicBezTo>
                    <a:pt x="4321534" y="1613812"/>
                    <a:pt x="4318883" y="1610052"/>
                    <a:pt x="4317558" y="1606076"/>
                  </a:cubicBezTo>
                  <a:cubicBezTo>
                    <a:pt x="4310932" y="1607401"/>
                    <a:pt x="4304236" y="1608413"/>
                    <a:pt x="4297680" y="1610052"/>
                  </a:cubicBezTo>
                  <a:cubicBezTo>
                    <a:pt x="4293614" y="1611068"/>
                    <a:pt x="4288371" y="1610755"/>
                    <a:pt x="4285753" y="1614027"/>
                  </a:cubicBezTo>
                  <a:cubicBezTo>
                    <a:pt x="4282339" y="1618294"/>
                    <a:pt x="4283102" y="1624629"/>
                    <a:pt x="4281777" y="1629930"/>
                  </a:cubicBezTo>
                  <a:cubicBezTo>
                    <a:pt x="4280452" y="1612702"/>
                    <a:pt x="4277802" y="1595526"/>
                    <a:pt x="4277802" y="1578247"/>
                  </a:cubicBezTo>
                  <a:cubicBezTo>
                    <a:pt x="4277802" y="1513392"/>
                    <a:pt x="4287958" y="1549084"/>
                    <a:pt x="4277802" y="1518612"/>
                  </a:cubicBezTo>
                  <a:cubicBezTo>
                    <a:pt x="4275151" y="1515962"/>
                    <a:pt x="4270635" y="1514326"/>
                    <a:pt x="4269850" y="1510661"/>
                  </a:cubicBezTo>
                  <a:cubicBezTo>
                    <a:pt x="4266506" y="1495057"/>
                    <a:pt x="4267984" y="1478771"/>
                    <a:pt x="4265875" y="1462953"/>
                  </a:cubicBezTo>
                  <a:cubicBezTo>
                    <a:pt x="4265321" y="1458799"/>
                    <a:pt x="4264055" y="1454620"/>
                    <a:pt x="4261899" y="1451026"/>
                  </a:cubicBezTo>
                  <a:cubicBezTo>
                    <a:pt x="4259971" y="1447812"/>
                    <a:pt x="4256598" y="1445725"/>
                    <a:pt x="4253948" y="1443074"/>
                  </a:cubicBezTo>
                  <a:lnTo>
                    <a:pt x="4234070" y="1439099"/>
                  </a:lnTo>
                  <a:cubicBezTo>
                    <a:pt x="4229384" y="1438162"/>
                    <a:pt x="4226119" y="1433798"/>
                    <a:pt x="4222143" y="1431147"/>
                  </a:cubicBezTo>
                  <a:cubicBezTo>
                    <a:pt x="4170380" y="1396638"/>
                    <a:pt x="4222047" y="1433337"/>
                    <a:pt x="4182386" y="1399342"/>
                  </a:cubicBezTo>
                  <a:cubicBezTo>
                    <a:pt x="4161772" y="1381673"/>
                    <a:pt x="4177821" y="1402435"/>
                    <a:pt x="4162508" y="1379464"/>
                  </a:cubicBezTo>
                  <a:lnTo>
                    <a:pt x="4138654" y="1371513"/>
                  </a:lnTo>
                  <a:cubicBezTo>
                    <a:pt x="4129764" y="1368550"/>
                    <a:pt x="4125828" y="1357805"/>
                    <a:pt x="4118776" y="1351634"/>
                  </a:cubicBezTo>
                  <a:cubicBezTo>
                    <a:pt x="4115180" y="1348488"/>
                    <a:pt x="4110580" y="1346668"/>
                    <a:pt x="4106849" y="1343683"/>
                  </a:cubicBezTo>
                  <a:cubicBezTo>
                    <a:pt x="4091256" y="1331210"/>
                    <a:pt x="4107682" y="1338661"/>
                    <a:pt x="4086970" y="1331756"/>
                  </a:cubicBezTo>
                  <a:cubicBezTo>
                    <a:pt x="4086970" y="1331756"/>
                    <a:pt x="4070443" y="1335637"/>
                    <a:pt x="4063116" y="1339707"/>
                  </a:cubicBezTo>
                  <a:cubicBezTo>
                    <a:pt x="4050935" y="1346474"/>
                    <a:pt x="4050950" y="1352355"/>
                    <a:pt x="4047214" y="1363561"/>
                  </a:cubicBezTo>
                  <a:lnTo>
                    <a:pt x="4039263" y="1371513"/>
                  </a:lnTo>
                  <a:cubicBezTo>
                    <a:pt x="4033337" y="1377440"/>
                    <a:pt x="4036183" y="1388547"/>
                    <a:pt x="4031311" y="1395367"/>
                  </a:cubicBezTo>
                  <a:cubicBezTo>
                    <a:pt x="4028875" y="1398777"/>
                    <a:pt x="4023493" y="1398520"/>
                    <a:pt x="4019384" y="1399342"/>
                  </a:cubicBezTo>
                  <a:cubicBezTo>
                    <a:pt x="4010195" y="1401180"/>
                    <a:pt x="4000831" y="1401993"/>
                    <a:pt x="3991555" y="1403318"/>
                  </a:cubicBezTo>
                  <a:cubicBezTo>
                    <a:pt x="3983699" y="1400699"/>
                    <a:pt x="3973306" y="1398396"/>
                    <a:pt x="3967701" y="1391391"/>
                  </a:cubicBezTo>
                  <a:cubicBezTo>
                    <a:pt x="3965083" y="1388119"/>
                    <a:pt x="3965050" y="1383440"/>
                    <a:pt x="3963725" y="1379464"/>
                  </a:cubicBezTo>
                  <a:cubicBezTo>
                    <a:pt x="3963725" y="1379464"/>
                    <a:pt x="3947530" y="1374917"/>
                    <a:pt x="3939871" y="1371513"/>
                  </a:cubicBezTo>
                  <a:cubicBezTo>
                    <a:pt x="3935505" y="1369572"/>
                    <a:pt x="3932218" y="1365698"/>
                    <a:pt x="3927944" y="1363561"/>
                  </a:cubicBezTo>
                  <a:cubicBezTo>
                    <a:pt x="3895024" y="1347101"/>
                    <a:pt x="3938272" y="1374424"/>
                    <a:pt x="3904090" y="1351634"/>
                  </a:cubicBezTo>
                  <a:cubicBezTo>
                    <a:pt x="3900114" y="1350309"/>
                    <a:pt x="3895756" y="1349815"/>
                    <a:pt x="3892163" y="1347659"/>
                  </a:cubicBezTo>
                  <a:cubicBezTo>
                    <a:pt x="3879261" y="1339918"/>
                    <a:pt x="3888767" y="1334424"/>
                    <a:pt x="3868310" y="1331756"/>
                  </a:cubicBezTo>
                  <a:cubicBezTo>
                    <a:pt x="3843308" y="1328495"/>
                    <a:pt x="3817951" y="1329106"/>
                    <a:pt x="3792772" y="1327781"/>
                  </a:cubicBezTo>
                  <a:cubicBezTo>
                    <a:pt x="3761077" y="1330950"/>
                    <a:pt x="3760398" y="1329079"/>
                    <a:pt x="3737113" y="1335732"/>
                  </a:cubicBezTo>
                  <a:cubicBezTo>
                    <a:pt x="3733084" y="1336883"/>
                    <a:pt x="3728779" y="1337551"/>
                    <a:pt x="3725186" y="1339707"/>
                  </a:cubicBezTo>
                  <a:cubicBezTo>
                    <a:pt x="3721972" y="1341636"/>
                    <a:pt x="3720851" y="1346673"/>
                    <a:pt x="3717235" y="1347659"/>
                  </a:cubicBezTo>
                  <a:cubicBezTo>
                    <a:pt x="3705657" y="1350817"/>
                    <a:pt x="3693315" y="1349809"/>
                    <a:pt x="3681454" y="1351634"/>
                  </a:cubicBezTo>
                  <a:cubicBezTo>
                    <a:pt x="3676053" y="1352465"/>
                    <a:pt x="3670852" y="1354285"/>
                    <a:pt x="3665551" y="1355610"/>
                  </a:cubicBezTo>
                  <a:lnTo>
                    <a:pt x="3661576" y="1343683"/>
                  </a:lnTo>
                  <a:lnTo>
                    <a:pt x="3657600" y="1331756"/>
                  </a:lnTo>
                  <a:cubicBezTo>
                    <a:pt x="3654950" y="1323805"/>
                    <a:pt x="3655957" y="1313421"/>
                    <a:pt x="3649649" y="1307902"/>
                  </a:cubicBezTo>
                  <a:cubicBezTo>
                    <a:pt x="3643582" y="1302594"/>
                    <a:pt x="3633746" y="1305252"/>
                    <a:pt x="3625795" y="1303927"/>
                  </a:cubicBezTo>
                  <a:cubicBezTo>
                    <a:pt x="3623144" y="1306577"/>
                    <a:pt x="3618920" y="1308288"/>
                    <a:pt x="3617843" y="1311878"/>
                  </a:cubicBezTo>
                  <a:cubicBezTo>
                    <a:pt x="3602955" y="1361503"/>
                    <a:pt x="3638704" y="1341772"/>
                    <a:pt x="3562184" y="1347659"/>
                  </a:cubicBezTo>
                  <a:lnTo>
                    <a:pt x="3550257" y="1343683"/>
                  </a:lnTo>
                  <a:cubicBezTo>
                    <a:pt x="3542306" y="1341033"/>
                    <a:pt x="3534431" y="1338140"/>
                    <a:pt x="3526403" y="1335732"/>
                  </a:cubicBezTo>
                  <a:cubicBezTo>
                    <a:pt x="3521170" y="1334162"/>
                    <a:pt x="3515910" y="1330983"/>
                    <a:pt x="3510501" y="1331756"/>
                  </a:cubicBezTo>
                  <a:cubicBezTo>
                    <a:pt x="3505771" y="1332432"/>
                    <a:pt x="3502550" y="1337057"/>
                    <a:pt x="3498574" y="1339707"/>
                  </a:cubicBezTo>
                  <a:cubicBezTo>
                    <a:pt x="3487972" y="1341032"/>
                    <a:pt x="3477077" y="1340872"/>
                    <a:pt x="3466769" y="1343683"/>
                  </a:cubicBezTo>
                  <a:cubicBezTo>
                    <a:pt x="3451726" y="1347786"/>
                    <a:pt x="3449586" y="1362007"/>
                    <a:pt x="3446890" y="1375488"/>
                  </a:cubicBezTo>
                  <a:cubicBezTo>
                    <a:pt x="3444537" y="1387255"/>
                    <a:pt x="3439467" y="1399775"/>
                    <a:pt x="3442915" y="1411269"/>
                  </a:cubicBezTo>
                  <a:cubicBezTo>
                    <a:pt x="3448551" y="1430055"/>
                    <a:pt x="3464491" y="1409572"/>
                    <a:pt x="3466769" y="1407294"/>
                  </a:cubicBezTo>
                  <a:cubicBezTo>
                    <a:pt x="3473395" y="1405969"/>
                    <a:pt x="3480236" y="1401181"/>
                    <a:pt x="3486647" y="1403318"/>
                  </a:cubicBezTo>
                  <a:cubicBezTo>
                    <a:pt x="3496189" y="1406499"/>
                    <a:pt x="3487707" y="1423991"/>
                    <a:pt x="3486647" y="1427172"/>
                  </a:cubicBezTo>
                  <a:cubicBezTo>
                    <a:pt x="3480021" y="1428497"/>
                    <a:pt x="3472391" y="1427399"/>
                    <a:pt x="3466769" y="1431147"/>
                  </a:cubicBezTo>
                  <a:cubicBezTo>
                    <a:pt x="3463282" y="1433472"/>
                    <a:pt x="3462793" y="1438883"/>
                    <a:pt x="3462793" y="1443074"/>
                  </a:cubicBezTo>
                  <a:cubicBezTo>
                    <a:pt x="3462793" y="1448063"/>
                    <a:pt x="3468870" y="1465282"/>
                    <a:pt x="3470744" y="1470904"/>
                  </a:cubicBezTo>
                  <a:cubicBezTo>
                    <a:pt x="3491737" y="1477902"/>
                    <a:pt x="3479184" y="1472555"/>
                    <a:pt x="3506525" y="1490782"/>
                  </a:cubicBezTo>
                  <a:cubicBezTo>
                    <a:pt x="3510012" y="1493107"/>
                    <a:pt x="3514476" y="1493433"/>
                    <a:pt x="3518452" y="1494758"/>
                  </a:cubicBezTo>
                  <a:lnTo>
                    <a:pt x="3542306" y="1502709"/>
                  </a:lnTo>
                  <a:cubicBezTo>
                    <a:pt x="3542306" y="1502709"/>
                    <a:pt x="3540282" y="1520636"/>
                    <a:pt x="3534355" y="1526563"/>
                  </a:cubicBezTo>
                  <a:cubicBezTo>
                    <a:pt x="3531704" y="1529214"/>
                    <a:pt x="3529617" y="1520540"/>
                    <a:pt x="3526403" y="1518612"/>
                  </a:cubicBezTo>
                  <a:cubicBezTo>
                    <a:pt x="3522809" y="1516456"/>
                    <a:pt x="3518452" y="1515961"/>
                    <a:pt x="3514476" y="1514636"/>
                  </a:cubicBezTo>
                  <a:cubicBezTo>
                    <a:pt x="3507457" y="1513759"/>
                    <a:pt x="3477588" y="1511322"/>
                    <a:pt x="3466769" y="1506685"/>
                  </a:cubicBezTo>
                  <a:cubicBezTo>
                    <a:pt x="3462377" y="1504803"/>
                    <a:pt x="3456979" y="1503008"/>
                    <a:pt x="3454842" y="1498734"/>
                  </a:cubicBezTo>
                  <a:cubicBezTo>
                    <a:pt x="3438827" y="1466705"/>
                    <a:pt x="3466238" y="1478723"/>
                    <a:pt x="3434963" y="1470904"/>
                  </a:cubicBezTo>
                  <a:cubicBezTo>
                    <a:pt x="3432387" y="1474768"/>
                    <a:pt x="3421770" y="1488428"/>
                    <a:pt x="3423036" y="1494758"/>
                  </a:cubicBezTo>
                  <a:cubicBezTo>
                    <a:pt x="3423771" y="1498434"/>
                    <a:pt x="3428337" y="1500059"/>
                    <a:pt x="3430988" y="1502709"/>
                  </a:cubicBezTo>
                  <a:cubicBezTo>
                    <a:pt x="3428337" y="1505360"/>
                    <a:pt x="3424965" y="1507447"/>
                    <a:pt x="3423036" y="1510661"/>
                  </a:cubicBezTo>
                  <a:cubicBezTo>
                    <a:pt x="3407551" y="1536469"/>
                    <a:pt x="3431260" y="1510387"/>
                    <a:pt x="3411110" y="1530539"/>
                  </a:cubicBezTo>
                  <a:cubicBezTo>
                    <a:pt x="3411110" y="1530539"/>
                    <a:pt x="3408613" y="1513049"/>
                    <a:pt x="3403158" y="1506685"/>
                  </a:cubicBezTo>
                  <a:cubicBezTo>
                    <a:pt x="3399602" y="1502537"/>
                    <a:pt x="3392557" y="1504034"/>
                    <a:pt x="3387256" y="1502709"/>
                  </a:cubicBezTo>
                  <a:cubicBezTo>
                    <a:pt x="3381842" y="1506319"/>
                    <a:pt x="3371152" y="1512320"/>
                    <a:pt x="3367377" y="1518612"/>
                  </a:cubicBezTo>
                  <a:cubicBezTo>
                    <a:pt x="3363155" y="1525648"/>
                    <a:pt x="3365526" y="1535131"/>
                    <a:pt x="3355450" y="1538490"/>
                  </a:cubicBezTo>
                  <a:cubicBezTo>
                    <a:pt x="3346560" y="1541453"/>
                    <a:pt x="3336897" y="1541141"/>
                    <a:pt x="3327621" y="1542466"/>
                  </a:cubicBezTo>
                  <a:cubicBezTo>
                    <a:pt x="3309390" y="1524232"/>
                    <a:pt x="3331772" y="1545577"/>
                    <a:pt x="3295816" y="1518612"/>
                  </a:cubicBezTo>
                  <a:cubicBezTo>
                    <a:pt x="3292817" y="1516363"/>
                    <a:pt x="3287864" y="1514409"/>
                    <a:pt x="3287864" y="1510661"/>
                  </a:cubicBezTo>
                  <a:lnTo>
                    <a:pt x="3295816" y="1502709"/>
                  </a:lnTo>
                  <a:cubicBezTo>
                    <a:pt x="3293165" y="1498733"/>
                    <a:pt x="3291595" y="1493767"/>
                    <a:pt x="3287864" y="1490782"/>
                  </a:cubicBezTo>
                  <a:cubicBezTo>
                    <a:pt x="3284592" y="1488164"/>
                    <a:pt x="3279530" y="1488963"/>
                    <a:pt x="3275937" y="1486807"/>
                  </a:cubicBezTo>
                  <a:cubicBezTo>
                    <a:pt x="3272723" y="1484878"/>
                    <a:pt x="3270636" y="1481506"/>
                    <a:pt x="3267986" y="1478855"/>
                  </a:cubicBezTo>
                  <a:cubicBezTo>
                    <a:pt x="3264010" y="1477530"/>
                    <a:pt x="3259022" y="1477843"/>
                    <a:pt x="3256059" y="1474880"/>
                  </a:cubicBezTo>
                  <a:cubicBezTo>
                    <a:pt x="3253096" y="1471917"/>
                    <a:pt x="3255913" y="1464655"/>
                    <a:pt x="3252083" y="1462953"/>
                  </a:cubicBezTo>
                  <a:cubicBezTo>
                    <a:pt x="3242320" y="1458614"/>
                    <a:pt x="3230838" y="1460602"/>
                    <a:pt x="3220278" y="1458977"/>
                  </a:cubicBezTo>
                  <a:cubicBezTo>
                    <a:pt x="3213599" y="1457949"/>
                    <a:pt x="3207026" y="1456326"/>
                    <a:pt x="3200400" y="1455001"/>
                  </a:cubicBezTo>
                  <a:cubicBezTo>
                    <a:pt x="3196424" y="1456326"/>
                    <a:pt x="3191436" y="1456014"/>
                    <a:pt x="3188473" y="1458977"/>
                  </a:cubicBezTo>
                  <a:cubicBezTo>
                    <a:pt x="3185510" y="1461940"/>
                    <a:pt x="3187769" y="1468286"/>
                    <a:pt x="3184497" y="1470904"/>
                  </a:cubicBezTo>
                  <a:cubicBezTo>
                    <a:pt x="3180231" y="1474317"/>
                    <a:pt x="3173896" y="1473555"/>
                    <a:pt x="3168595" y="1474880"/>
                  </a:cubicBezTo>
                  <a:cubicBezTo>
                    <a:pt x="3149021" y="1468355"/>
                    <a:pt x="3160802" y="1471593"/>
                    <a:pt x="3132814" y="1466928"/>
                  </a:cubicBezTo>
                  <a:cubicBezTo>
                    <a:pt x="3128680" y="1466239"/>
                    <a:pt x="3124863" y="1464278"/>
                    <a:pt x="3120887" y="1462953"/>
                  </a:cubicBezTo>
                  <a:lnTo>
                    <a:pt x="3085106" y="1451026"/>
                  </a:lnTo>
                  <a:cubicBezTo>
                    <a:pt x="3065384" y="1448209"/>
                    <a:pt x="3045349" y="1448375"/>
                    <a:pt x="3025471" y="1447050"/>
                  </a:cubicBezTo>
                  <a:cubicBezTo>
                    <a:pt x="3020170" y="1448375"/>
                    <a:pt x="3014903" y="1449841"/>
                    <a:pt x="3009569" y="1451026"/>
                  </a:cubicBezTo>
                  <a:cubicBezTo>
                    <a:pt x="3002972" y="1452492"/>
                    <a:pt x="2996246" y="1453362"/>
                    <a:pt x="2989690" y="1455001"/>
                  </a:cubicBezTo>
                  <a:cubicBezTo>
                    <a:pt x="2985624" y="1456017"/>
                    <a:pt x="2981854" y="1458068"/>
                    <a:pt x="2977763" y="1458977"/>
                  </a:cubicBezTo>
                  <a:cubicBezTo>
                    <a:pt x="2952761" y="1464534"/>
                    <a:pt x="2954156" y="1460193"/>
                    <a:pt x="2930056" y="1470904"/>
                  </a:cubicBezTo>
                  <a:cubicBezTo>
                    <a:pt x="2925690" y="1472845"/>
                    <a:pt x="2922105" y="1476205"/>
                    <a:pt x="2918129" y="1478855"/>
                  </a:cubicBezTo>
                  <a:cubicBezTo>
                    <a:pt x="2891846" y="1496376"/>
                    <a:pt x="2900610" y="1479663"/>
                    <a:pt x="2878372" y="1490782"/>
                  </a:cubicBezTo>
                  <a:cubicBezTo>
                    <a:pt x="2875019" y="1492458"/>
                    <a:pt x="2873635" y="1496805"/>
                    <a:pt x="2870421" y="1498734"/>
                  </a:cubicBezTo>
                  <a:cubicBezTo>
                    <a:pt x="2844616" y="1514217"/>
                    <a:pt x="2870689" y="1490512"/>
                    <a:pt x="2850543" y="1510661"/>
                  </a:cubicBezTo>
                  <a:cubicBezTo>
                    <a:pt x="2850543" y="1510661"/>
                    <a:pt x="2834186" y="1514864"/>
                    <a:pt x="2826689" y="1518612"/>
                  </a:cubicBezTo>
                  <a:cubicBezTo>
                    <a:pt x="2821022" y="1521445"/>
                    <a:pt x="2813596" y="1534274"/>
                    <a:pt x="2810786" y="1538490"/>
                  </a:cubicBezTo>
                  <a:cubicBezTo>
                    <a:pt x="2806810" y="1541140"/>
                    <a:pt x="2803133" y="1544304"/>
                    <a:pt x="2798859" y="1546441"/>
                  </a:cubicBezTo>
                  <a:cubicBezTo>
                    <a:pt x="2795111" y="1548315"/>
                    <a:pt x="2790204" y="1547799"/>
                    <a:pt x="2786932" y="1550417"/>
                  </a:cubicBezTo>
                  <a:cubicBezTo>
                    <a:pt x="2783201" y="1553402"/>
                    <a:pt x="2781631" y="1558368"/>
                    <a:pt x="2778981" y="1562344"/>
                  </a:cubicBezTo>
                  <a:cubicBezTo>
                    <a:pt x="2742272" y="1586816"/>
                    <a:pt x="2787427" y="1555587"/>
                    <a:pt x="2759103" y="1578247"/>
                  </a:cubicBezTo>
                  <a:cubicBezTo>
                    <a:pt x="2755372" y="1581232"/>
                    <a:pt x="2750907" y="1583213"/>
                    <a:pt x="2747176" y="1586198"/>
                  </a:cubicBezTo>
                  <a:cubicBezTo>
                    <a:pt x="2741011" y="1591130"/>
                    <a:pt x="2734718" y="1599185"/>
                    <a:pt x="2731273" y="1606076"/>
                  </a:cubicBezTo>
                  <a:cubicBezTo>
                    <a:pt x="2729399" y="1609824"/>
                    <a:pt x="2728622" y="1614027"/>
                    <a:pt x="2727297" y="1618003"/>
                  </a:cubicBezTo>
                  <a:cubicBezTo>
                    <a:pt x="2718021" y="1619328"/>
                    <a:pt x="2708687" y="1620303"/>
                    <a:pt x="2699468" y="1621979"/>
                  </a:cubicBezTo>
                  <a:cubicBezTo>
                    <a:pt x="2694092" y="1622956"/>
                    <a:pt x="2688955" y="1625056"/>
                    <a:pt x="2683565" y="1625954"/>
                  </a:cubicBezTo>
                  <a:cubicBezTo>
                    <a:pt x="2673026" y="1627710"/>
                    <a:pt x="2662068" y="1627119"/>
                    <a:pt x="2651760" y="1629930"/>
                  </a:cubicBezTo>
                  <a:cubicBezTo>
                    <a:pt x="2647150" y="1631187"/>
                    <a:pt x="2643982" y="1635510"/>
                    <a:pt x="2639833" y="1637881"/>
                  </a:cubicBezTo>
                  <a:cubicBezTo>
                    <a:pt x="2634687" y="1640822"/>
                    <a:pt x="2629231" y="1643182"/>
                    <a:pt x="2623930" y="1645833"/>
                  </a:cubicBezTo>
                  <a:cubicBezTo>
                    <a:pt x="2569254" y="1673173"/>
                    <a:pt x="2621128" y="1654716"/>
                    <a:pt x="2588150" y="1665711"/>
                  </a:cubicBezTo>
                  <a:cubicBezTo>
                    <a:pt x="2573409" y="1670626"/>
                    <a:pt x="2571368" y="1686908"/>
                    <a:pt x="2564296" y="1697516"/>
                  </a:cubicBezTo>
                  <a:cubicBezTo>
                    <a:pt x="2558059" y="1706870"/>
                    <a:pt x="2554669" y="1706025"/>
                    <a:pt x="2544417" y="1709443"/>
                  </a:cubicBezTo>
                  <a:cubicBezTo>
                    <a:pt x="2544417" y="1709443"/>
                    <a:pt x="2551772" y="1724937"/>
                    <a:pt x="2552369" y="1733297"/>
                  </a:cubicBezTo>
                  <a:cubicBezTo>
                    <a:pt x="2553130" y="1743954"/>
                    <a:pt x="2549718" y="1754500"/>
                    <a:pt x="2548393" y="1765102"/>
                  </a:cubicBezTo>
                  <a:lnTo>
                    <a:pt x="2544417" y="1777029"/>
                  </a:lnTo>
                  <a:cubicBezTo>
                    <a:pt x="2535726" y="1803103"/>
                    <a:pt x="2536984" y="1796043"/>
                    <a:pt x="2532490" y="1820761"/>
                  </a:cubicBezTo>
                  <a:cubicBezTo>
                    <a:pt x="2531048" y="1828692"/>
                    <a:pt x="2528515" y="1836554"/>
                    <a:pt x="2528515" y="1844615"/>
                  </a:cubicBezTo>
                  <a:cubicBezTo>
                    <a:pt x="2528515" y="1848806"/>
                    <a:pt x="2532000" y="1852380"/>
                    <a:pt x="2532490" y="1856542"/>
                  </a:cubicBezTo>
                  <a:cubicBezTo>
                    <a:pt x="2534663" y="1875015"/>
                    <a:pt x="2535141" y="1893648"/>
                    <a:pt x="2536466" y="1912201"/>
                  </a:cubicBezTo>
                  <a:cubicBezTo>
                    <a:pt x="2539116" y="1916177"/>
                    <a:pt x="2542280" y="1919854"/>
                    <a:pt x="2544417" y="1924128"/>
                  </a:cubicBezTo>
                  <a:cubicBezTo>
                    <a:pt x="2548493" y="1932279"/>
                    <a:pt x="2550856" y="1948371"/>
                    <a:pt x="2552369" y="1955934"/>
                  </a:cubicBezTo>
                  <a:cubicBezTo>
                    <a:pt x="2524271" y="1961552"/>
                    <a:pt x="2538901" y="1962046"/>
                    <a:pt x="2508636" y="1951958"/>
                  </a:cubicBezTo>
                  <a:cubicBezTo>
                    <a:pt x="2450742" y="1944721"/>
                    <a:pt x="2500909" y="1953103"/>
                    <a:pt x="2452977" y="1940031"/>
                  </a:cubicBezTo>
                  <a:cubicBezTo>
                    <a:pt x="2446458" y="1938253"/>
                    <a:pt x="2439695" y="1937521"/>
                    <a:pt x="2433099" y="1936055"/>
                  </a:cubicBezTo>
                  <a:cubicBezTo>
                    <a:pt x="2418113" y="1932725"/>
                    <a:pt x="2418559" y="1932534"/>
                    <a:pt x="2405270" y="1928104"/>
                  </a:cubicBezTo>
                  <a:cubicBezTo>
                    <a:pt x="2396204" y="1925082"/>
                    <a:pt x="2389367" y="1917502"/>
                    <a:pt x="2381416" y="1912201"/>
                  </a:cubicBezTo>
                  <a:cubicBezTo>
                    <a:pt x="2373465" y="1910876"/>
                    <a:pt x="2365431" y="1909975"/>
                    <a:pt x="2357562" y="1908226"/>
                  </a:cubicBezTo>
                  <a:cubicBezTo>
                    <a:pt x="2353471" y="1907317"/>
                    <a:pt x="2348598" y="1907213"/>
                    <a:pt x="2345635" y="1904250"/>
                  </a:cubicBezTo>
                  <a:cubicBezTo>
                    <a:pt x="2342672" y="1901287"/>
                    <a:pt x="2343533" y="1896071"/>
                    <a:pt x="2341659" y="1892323"/>
                  </a:cubicBezTo>
                  <a:cubicBezTo>
                    <a:pt x="2339522" y="1888049"/>
                    <a:pt x="2335845" y="1884670"/>
                    <a:pt x="2333708" y="1880396"/>
                  </a:cubicBezTo>
                  <a:cubicBezTo>
                    <a:pt x="2328156" y="1869293"/>
                    <a:pt x="2327222" y="1850899"/>
                    <a:pt x="2325756" y="1840640"/>
                  </a:cubicBezTo>
                  <a:cubicBezTo>
                    <a:pt x="2304927" y="1819809"/>
                    <a:pt x="2321138" y="1839471"/>
                    <a:pt x="2313830" y="1781005"/>
                  </a:cubicBezTo>
                  <a:cubicBezTo>
                    <a:pt x="2312564" y="1770877"/>
                    <a:pt x="2307366" y="1765346"/>
                    <a:pt x="2301903" y="1757151"/>
                  </a:cubicBezTo>
                  <a:cubicBezTo>
                    <a:pt x="2266819" y="1733763"/>
                    <a:pt x="2322896" y="1769635"/>
                    <a:pt x="2266122" y="1741248"/>
                  </a:cubicBezTo>
                  <a:cubicBezTo>
                    <a:pt x="2255294" y="1735834"/>
                    <a:pt x="2252533" y="1717929"/>
                    <a:pt x="2250219" y="1709443"/>
                  </a:cubicBezTo>
                  <a:cubicBezTo>
                    <a:pt x="2235821" y="1656651"/>
                    <a:pt x="2254333" y="1713840"/>
                    <a:pt x="2242268" y="1677638"/>
                  </a:cubicBezTo>
                  <a:cubicBezTo>
                    <a:pt x="2242268" y="1677638"/>
                    <a:pt x="2230722" y="1667835"/>
                    <a:pt x="2226365" y="1661735"/>
                  </a:cubicBezTo>
                  <a:cubicBezTo>
                    <a:pt x="2224173" y="1658667"/>
                    <a:pt x="2218829" y="1635565"/>
                    <a:pt x="2218414" y="1633906"/>
                  </a:cubicBezTo>
                  <a:cubicBezTo>
                    <a:pt x="2217397" y="1629840"/>
                    <a:pt x="2215763" y="1625955"/>
                    <a:pt x="2214438" y="1621979"/>
                  </a:cubicBezTo>
                  <a:cubicBezTo>
                    <a:pt x="2210462" y="1610052"/>
                    <a:pt x="2206124" y="1598240"/>
                    <a:pt x="2202511" y="1586198"/>
                  </a:cubicBezTo>
                  <a:cubicBezTo>
                    <a:pt x="2200941" y="1580964"/>
                    <a:pt x="2200688" y="1575317"/>
                    <a:pt x="2198536" y="1570295"/>
                  </a:cubicBezTo>
                  <a:cubicBezTo>
                    <a:pt x="2196654" y="1565903"/>
                    <a:pt x="2192721" y="1562642"/>
                    <a:pt x="2190584" y="1558368"/>
                  </a:cubicBezTo>
                  <a:cubicBezTo>
                    <a:pt x="2188710" y="1554620"/>
                    <a:pt x="2187934" y="1550417"/>
                    <a:pt x="2186609" y="1546441"/>
                  </a:cubicBezTo>
                  <a:cubicBezTo>
                    <a:pt x="2183958" y="1543791"/>
                    <a:pt x="2180333" y="1541843"/>
                    <a:pt x="2178657" y="1538490"/>
                  </a:cubicBezTo>
                  <a:cubicBezTo>
                    <a:pt x="2169444" y="1520064"/>
                    <a:pt x="2181327" y="1519169"/>
                    <a:pt x="2166730" y="1498734"/>
                  </a:cubicBezTo>
                  <a:cubicBezTo>
                    <a:pt x="2164294" y="1495324"/>
                    <a:pt x="2158075" y="1497376"/>
                    <a:pt x="2154803" y="1494758"/>
                  </a:cubicBezTo>
                  <a:cubicBezTo>
                    <a:pt x="2151072" y="1491773"/>
                    <a:pt x="2149502" y="1486807"/>
                    <a:pt x="2146852" y="1482831"/>
                  </a:cubicBezTo>
                  <a:cubicBezTo>
                    <a:pt x="2126974" y="1469579"/>
                    <a:pt x="2137575" y="1478856"/>
                    <a:pt x="2119023" y="1451026"/>
                  </a:cubicBezTo>
                  <a:cubicBezTo>
                    <a:pt x="2114374" y="1444052"/>
                    <a:pt x="2103120" y="1445725"/>
                    <a:pt x="2095169" y="1443074"/>
                  </a:cubicBezTo>
                  <a:lnTo>
                    <a:pt x="2035534" y="1439099"/>
                  </a:lnTo>
                  <a:cubicBezTo>
                    <a:pt x="2031353" y="1438820"/>
                    <a:pt x="2027583" y="1436448"/>
                    <a:pt x="2023607" y="1435123"/>
                  </a:cubicBezTo>
                  <a:lnTo>
                    <a:pt x="2011680" y="1431147"/>
                  </a:lnTo>
                  <a:cubicBezTo>
                    <a:pt x="1980181" y="1420647"/>
                    <a:pt x="1996091" y="1424573"/>
                    <a:pt x="1963972" y="1419221"/>
                  </a:cubicBezTo>
                  <a:cubicBezTo>
                    <a:pt x="1963972" y="1419221"/>
                    <a:pt x="1947310" y="1428830"/>
                    <a:pt x="1940118" y="1435123"/>
                  </a:cubicBezTo>
                  <a:cubicBezTo>
                    <a:pt x="1931224" y="1442905"/>
                    <a:pt x="1927177" y="1462021"/>
                    <a:pt x="1924216" y="1470904"/>
                  </a:cubicBezTo>
                  <a:cubicBezTo>
                    <a:pt x="1920240" y="1472229"/>
                    <a:pt x="1915252" y="1471917"/>
                    <a:pt x="1912289" y="1474880"/>
                  </a:cubicBezTo>
                  <a:cubicBezTo>
                    <a:pt x="1909326" y="1477843"/>
                    <a:pt x="1909329" y="1482741"/>
                    <a:pt x="1908313" y="1486807"/>
                  </a:cubicBezTo>
                  <a:cubicBezTo>
                    <a:pt x="1906449" y="1494264"/>
                    <a:pt x="1905929" y="1513159"/>
                    <a:pt x="1896386" y="1518612"/>
                  </a:cubicBezTo>
                  <a:cubicBezTo>
                    <a:pt x="1890519" y="1521964"/>
                    <a:pt x="1883134" y="1521262"/>
                    <a:pt x="1876508" y="1522587"/>
                  </a:cubicBezTo>
                  <a:cubicBezTo>
                    <a:pt x="1876508" y="1522587"/>
                    <a:pt x="1860740" y="1516841"/>
                    <a:pt x="1852654" y="1514636"/>
                  </a:cubicBezTo>
                  <a:cubicBezTo>
                    <a:pt x="1846135" y="1512858"/>
                    <a:pt x="1839331" y="1512300"/>
                    <a:pt x="1832776" y="1510661"/>
                  </a:cubicBezTo>
                  <a:cubicBezTo>
                    <a:pt x="1812794" y="1505666"/>
                    <a:pt x="1828352" y="1508449"/>
                    <a:pt x="1808922" y="1498734"/>
                  </a:cubicBezTo>
                  <a:cubicBezTo>
                    <a:pt x="1805174" y="1496860"/>
                    <a:pt x="1800743" y="1496632"/>
                    <a:pt x="1796995" y="1494758"/>
                  </a:cubicBezTo>
                  <a:cubicBezTo>
                    <a:pt x="1792721" y="1492621"/>
                    <a:pt x="1789342" y="1488944"/>
                    <a:pt x="1785068" y="1486807"/>
                  </a:cubicBezTo>
                  <a:cubicBezTo>
                    <a:pt x="1781320" y="1484933"/>
                    <a:pt x="1776628" y="1485156"/>
                    <a:pt x="1773141" y="1482831"/>
                  </a:cubicBezTo>
                  <a:cubicBezTo>
                    <a:pt x="1768463" y="1479712"/>
                    <a:pt x="1765533" y="1474503"/>
                    <a:pt x="1761214" y="1470904"/>
                  </a:cubicBezTo>
                  <a:cubicBezTo>
                    <a:pt x="1741336" y="1454339"/>
                    <a:pt x="1755913" y="1472892"/>
                    <a:pt x="1741336" y="1451026"/>
                  </a:cubicBezTo>
                  <a:cubicBezTo>
                    <a:pt x="1736687" y="1444052"/>
                    <a:pt x="1736788" y="1434831"/>
                    <a:pt x="1733384" y="1427172"/>
                  </a:cubicBezTo>
                  <a:cubicBezTo>
                    <a:pt x="1731443" y="1422806"/>
                    <a:pt x="1726434" y="1419917"/>
                    <a:pt x="1725433" y="1415245"/>
                  </a:cubicBezTo>
                  <a:cubicBezTo>
                    <a:pt x="1722366" y="1400932"/>
                    <a:pt x="1722782" y="1386090"/>
                    <a:pt x="1721457" y="1371513"/>
                  </a:cubicBezTo>
                  <a:lnTo>
                    <a:pt x="1717482" y="1359586"/>
                  </a:lnTo>
                  <a:lnTo>
                    <a:pt x="1709530" y="1335732"/>
                  </a:lnTo>
                  <a:cubicBezTo>
                    <a:pt x="1706508" y="1326666"/>
                    <a:pt x="1698269" y="1320232"/>
                    <a:pt x="1693628" y="1311878"/>
                  </a:cubicBezTo>
                  <a:cubicBezTo>
                    <a:pt x="1691593" y="1308215"/>
                    <a:pt x="1692270" y="1303223"/>
                    <a:pt x="1689652" y="1299951"/>
                  </a:cubicBezTo>
                  <a:cubicBezTo>
                    <a:pt x="1686667" y="1296220"/>
                    <a:pt x="1681456" y="1294985"/>
                    <a:pt x="1677725" y="1292000"/>
                  </a:cubicBezTo>
                  <a:cubicBezTo>
                    <a:pt x="1674798" y="1289658"/>
                    <a:pt x="1672424" y="1286699"/>
                    <a:pt x="1669774" y="1284048"/>
                  </a:cubicBezTo>
                  <a:cubicBezTo>
                    <a:pt x="1665798" y="1282723"/>
                    <a:pt x="1661440" y="1282229"/>
                    <a:pt x="1657847" y="1280073"/>
                  </a:cubicBezTo>
                  <a:cubicBezTo>
                    <a:pt x="1648753" y="1274616"/>
                    <a:pt x="1649047" y="1269574"/>
                    <a:pt x="1645920" y="1260194"/>
                  </a:cubicBezTo>
                  <a:cubicBezTo>
                    <a:pt x="1645920" y="1260194"/>
                    <a:pt x="1629258" y="1250585"/>
                    <a:pt x="1622066" y="1244292"/>
                  </a:cubicBezTo>
                  <a:cubicBezTo>
                    <a:pt x="1618470" y="1241146"/>
                    <a:pt x="1617100" y="1236096"/>
                    <a:pt x="1614115" y="1232365"/>
                  </a:cubicBezTo>
                  <a:cubicBezTo>
                    <a:pt x="1598253" y="1212538"/>
                    <a:pt x="1611783" y="1241274"/>
                    <a:pt x="1598212" y="1200560"/>
                  </a:cubicBezTo>
                  <a:cubicBezTo>
                    <a:pt x="1595249" y="1191670"/>
                    <a:pt x="1584960" y="1187307"/>
                    <a:pt x="1578334" y="1180681"/>
                  </a:cubicBezTo>
                  <a:cubicBezTo>
                    <a:pt x="1574358" y="1179356"/>
                    <a:pt x="1570000" y="1178862"/>
                    <a:pt x="1566407" y="1176706"/>
                  </a:cubicBezTo>
                  <a:cubicBezTo>
                    <a:pt x="1555914" y="1170410"/>
                    <a:pt x="1559170" y="1167145"/>
                    <a:pt x="1554480" y="1156827"/>
                  </a:cubicBezTo>
                  <a:cubicBezTo>
                    <a:pt x="1549575" y="1146036"/>
                    <a:pt x="1543878" y="1135624"/>
                    <a:pt x="1538577" y="1125022"/>
                  </a:cubicBezTo>
                  <a:lnTo>
                    <a:pt x="1339795" y="1109120"/>
                  </a:lnTo>
                  <a:lnTo>
                    <a:pt x="1339795" y="1172730"/>
                  </a:lnTo>
                  <a:lnTo>
                    <a:pt x="1037645" y="1136949"/>
                  </a:lnTo>
                  <a:lnTo>
                    <a:pt x="644056" y="898410"/>
                  </a:lnTo>
                  <a:lnTo>
                    <a:pt x="659958" y="878532"/>
                  </a:lnTo>
                  <a:lnTo>
                    <a:pt x="397565" y="842751"/>
                  </a:lnTo>
                  <a:cubicBezTo>
                    <a:pt x="397565" y="842751"/>
                    <a:pt x="400525" y="834890"/>
                    <a:pt x="401541" y="830824"/>
                  </a:cubicBezTo>
                  <a:cubicBezTo>
                    <a:pt x="403180" y="824269"/>
                    <a:pt x="405516" y="817703"/>
                    <a:pt x="405516" y="810946"/>
                  </a:cubicBezTo>
                  <a:cubicBezTo>
                    <a:pt x="405516" y="805482"/>
                    <a:pt x="402439" y="800433"/>
                    <a:pt x="401541" y="795043"/>
                  </a:cubicBezTo>
                  <a:cubicBezTo>
                    <a:pt x="399785" y="784504"/>
                    <a:pt x="398890" y="773840"/>
                    <a:pt x="397565" y="763238"/>
                  </a:cubicBezTo>
                  <a:cubicBezTo>
                    <a:pt x="397565" y="763238"/>
                    <a:pt x="393018" y="747043"/>
                    <a:pt x="389614" y="739384"/>
                  </a:cubicBezTo>
                  <a:cubicBezTo>
                    <a:pt x="387673" y="735018"/>
                    <a:pt x="384313" y="731433"/>
                    <a:pt x="381663" y="727457"/>
                  </a:cubicBezTo>
                  <a:cubicBezTo>
                    <a:pt x="347872" y="704930"/>
                    <a:pt x="400213" y="742032"/>
                    <a:pt x="353833" y="695652"/>
                  </a:cubicBezTo>
                  <a:cubicBezTo>
                    <a:pt x="350870" y="692689"/>
                    <a:pt x="345882" y="693001"/>
                    <a:pt x="341906" y="691676"/>
                  </a:cubicBezTo>
                  <a:cubicBezTo>
                    <a:pt x="337930" y="694326"/>
                    <a:pt x="334253" y="697490"/>
                    <a:pt x="329979" y="699627"/>
                  </a:cubicBezTo>
                  <a:cubicBezTo>
                    <a:pt x="314076" y="707579"/>
                    <a:pt x="314078" y="702278"/>
                    <a:pt x="294198" y="695652"/>
                  </a:cubicBezTo>
                  <a:cubicBezTo>
                    <a:pt x="296849" y="693002"/>
                    <a:pt x="301415" y="691377"/>
                    <a:pt x="302150" y="687701"/>
                  </a:cubicBezTo>
                  <a:cubicBezTo>
                    <a:pt x="303416" y="681371"/>
                    <a:pt x="292799" y="667711"/>
                    <a:pt x="290223" y="663847"/>
                  </a:cubicBezTo>
                  <a:cubicBezTo>
                    <a:pt x="266189" y="657838"/>
                    <a:pt x="279504" y="661599"/>
                    <a:pt x="250466" y="651920"/>
                  </a:cubicBezTo>
                  <a:cubicBezTo>
                    <a:pt x="243354" y="649549"/>
                    <a:pt x="239442" y="641709"/>
                    <a:pt x="234563" y="636017"/>
                  </a:cubicBezTo>
                  <a:cubicBezTo>
                    <a:pt x="226156" y="626209"/>
                    <a:pt x="226484" y="623706"/>
                    <a:pt x="222636" y="612163"/>
                  </a:cubicBezTo>
                  <a:cubicBezTo>
                    <a:pt x="203736" y="599563"/>
                    <a:pt x="212221" y="608745"/>
                    <a:pt x="202758" y="580358"/>
                  </a:cubicBezTo>
                  <a:cubicBezTo>
                    <a:pt x="189472" y="575929"/>
                    <a:pt x="189910" y="575736"/>
                    <a:pt x="174929" y="572407"/>
                  </a:cubicBezTo>
                  <a:cubicBezTo>
                    <a:pt x="146143" y="566010"/>
                    <a:pt x="164436" y="571560"/>
                    <a:pt x="143123" y="564455"/>
                  </a:cubicBezTo>
                  <a:cubicBezTo>
                    <a:pt x="135172" y="561805"/>
                    <a:pt x="126929" y="559908"/>
                    <a:pt x="119270" y="556504"/>
                  </a:cubicBezTo>
                  <a:cubicBezTo>
                    <a:pt x="114904" y="554563"/>
                    <a:pt x="111617" y="550690"/>
                    <a:pt x="107343" y="548553"/>
                  </a:cubicBezTo>
                  <a:cubicBezTo>
                    <a:pt x="103595" y="546679"/>
                    <a:pt x="96972" y="548468"/>
                    <a:pt x="95416" y="544577"/>
                  </a:cubicBezTo>
                  <a:cubicBezTo>
                    <a:pt x="90959" y="533435"/>
                    <a:pt x="92765" y="520723"/>
                    <a:pt x="91440" y="508796"/>
                  </a:cubicBezTo>
                  <a:cubicBezTo>
                    <a:pt x="92765" y="504820"/>
                    <a:pt x="94400" y="500935"/>
                    <a:pt x="95416" y="496869"/>
                  </a:cubicBezTo>
                  <a:cubicBezTo>
                    <a:pt x="97055" y="490314"/>
                    <a:pt x="97925" y="483587"/>
                    <a:pt x="99391" y="476991"/>
                  </a:cubicBezTo>
                  <a:cubicBezTo>
                    <a:pt x="100576" y="471657"/>
                    <a:pt x="102042" y="466389"/>
                    <a:pt x="103367" y="461088"/>
                  </a:cubicBezTo>
                  <a:cubicBezTo>
                    <a:pt x="105400" y="452957"/>
                    <a:pt x="98066" y="445185"/>
                    <a:pt x="95416" y="437234"/>
                  </a:cubicBezTo>
                  <a:cubicBezTo>
                    <a:pt x="81537" y="423357"/>
                    <a:pt x="88649" y="432839"/>
                    <a:pt x="79513" y="405429"/>
                  </a:cubicBezTo>
                  <a:cubicBezTo>
                    <a:pt x="75537" y="402779"/>
                    <a:pt x="70571" y="401209"/>
                    <a:pt x="67586" y="397478"/>
                  </a:cubicBezTo>
                  <a:cubicBezTo>
                    <a:pt x="65510" y="394884"/>
                    <a:pt x="59895" y="370690"/>
                    <a:pt x="59635" y="369648"/>
                  </a:cubicBezTo>
                  <a:cubicBezTo>
                    <a:pt x="56984" y="366998"/>
                    <a:pt x="53612" y="364911"/>
                    <a:pt x="51683" y="361697"/>
                  </a:cubicBezTo>
                  <a:cubicBezTo>
                    <a:pt x="45860" y="351993"/>
                    <a:pt x="44326" y="322419"/>
                    <a:pt x="43732" y="317965"/>
                  </a:cubicBezTo>
                  <a:cubicBezTo>
                    <a:pt x="42493" y="308676"/>
                    <a:pt x="41081" y="299412"/>
                    <a:pt x="39756" y="290135"/>
                  </a:cubicBezTo>
                  <a:cubicBezTo>
                    <a:pt x="35781" y="287485"/>
                    <a:pt x="30815" y="285915"/>
                    <a:pt x="27830" y="282184"/>
                  </a:cubicBezTo>
                  <a:cubicBezTo>
                    <a:pt x="25212" y="278912"/>
                    <a:pt x="24763" y="274348"/>
                    <a:pt x="23854" y="270257"/>
                  </a:cubicBezTo>
                  <a:cubicBezTo>
                    <a:pt x="22105" y="262388"/>
                    <a:pt x="19878" y="254464"/>
                    <a:pt x="19878" y="246403"/>
                  </a:cubicBezTo>
                  <a:cubicBezTo>
                    <a:pt x="19878" y="242212"/>
                    <a:pt x="22703" y="238505"/>
                    <a:pt x="23854" y="234476"/>
                  </a:cubicBezTo>
                  <a:cubicBezTo>
                    <a:pt x="25355" y="229222"/>
                    <a:pt x="26505" y="223875"/>
                    <a:pt x="27830" y="218574"/>
                  </a:cubicBezTo>
                  <a:cubicBezTo>
                    <a:pt x="35037" y="211366"/>
                    <a:pt x="41588" y="207542"/>
                    <a:pt x="39756" y="194720"/>
                  </a:cubicBezTo>
                  <a:cubicBezTo>
                    <a:pt x="39080" y="189990"/>
                    <a:pt x="34455" y="186769"/>
                    <a:pt x="31805" y="182793"/>
                  </a:cubicBezTo>
                  <a:lnTo>
                    <a:pt x="19878" y="174841"/>
                  </a:lnTo>
                  <a:cubicBezTo>
                    <a:pt x="12904" y="170192"/>
                    <a:pt x="14746" y="158880"/>
                    <a:pt x="11927" y="150987"/>
                  </a:cubicBezTo>
                  <a:cubicBezTo>
                    <a:pt x="8119" y="140324"/>
                    <a:pt x="3976" y="129784"/>
                    <a:pt x="0" y="119182"/>
                  </a:cubicBezTo>
                  <a:close/>
                </a:path>
              </a:pathLst>
            </a:custGeom>
            <a:solidFill>
              <a:srgbClr val="FFCD00">
                <a:alpha val="40000"/>
              </a:srgbClr>
            </a:solidFill>
            <a:ln w="19050" algn="ctr">
              <a:noFill/>
              <a:miter lim="800000"/>
              <a:headEnd/>
              <a:tailEnd/>
            </a:ln>
          </p:spPr>
          <p:txBody>
            <a:bodyPr wrap="square" lIns="88900" tIns="88900" rIns="88900" bIns="889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6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 2" pitchFamily="18" charset="2"/>
                <a:buNone/>
                <a:tabLst/>
                <a:defRPr/>
              </a:pPr>
              <a:endParaRPr kumimoji="0" lang="es-MX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A87D9526-DE96-42FD-BBD8-92140BFA514E}"/>
                </a:ext>
              </a:extLst>
            </p:cNvPr>
            <p:cNvSpPr txBox="1"/>
            <p:nvPr/>
          </p:nvSpPr>
          <p:spPr>
            <a:xfrm>
              <a:off x="7436961" y="3265165"/>
              <a:ext cx="283732" cy="10772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Pct val="100000"/>
                <a:buFontTx/>
                <a:buNone/>
                <a:tabLst/>
                <a:defRPr/>
              </a:pPr>
              <a:r>
                <a:rPr kumimoji="0" lang="es-MX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Nevada</a:t>
              </a:r>
            </a:p>
          </p:txBody>
        </p:sp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37C1535B-F45A-45C5-8F05-D8921B21BC40}"/>
                </a:ext>
              </a:extLst>
            </p:cNvPr>
            <p:cNvSpPr txBox="1"/>
            <p:nvPr/>
          </p:nvSpPr>
          <p:spPr>
            <a:xfrm>
              <a:off x="7811020" y="3614752"/>
              <a:ext cx="285335" cy="10772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Pct val="100000"/>
                <a:buFontTx/>
                <a:buNone/>
                <a:tabLst/>
                <a:defRPr/>
              </a:pPr>
              <a:r>
                <a:rPr kumimoji="0" lang="es-MX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Arizona</a:t>
              </a:r>
            </a:p>
          </p:txBody>
        </p:sp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112B3084-19E1-4A4D-8350-A879004ECA40}"/>
                </a:ext>
              </a:extLst>
            </p:cNvPr>
            <p:cNvSpPr txBox="1"/>
            <p:nvPr/>
          </p:nvSpPr>
          <p:spPr>
            <a:xfrm>
              <a:off x="8214677" y="3685521"/>
              <a:ext cx="366571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Pct val="100000"/>
                <a:buFontTx/>
                <a:buNone/>
                <a:tabLst/>
                <a:defRPr/>
              </a:pPr>
              <a:r>
                <a:rPr kumimoji="0" lang="es-MX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New Mexico</a:t>
              </a:r>
            </a:p>
          </p:txBody>
        </p: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F0D59C24-3A3D-493C-892F-32F5E20252E6}"/>
                </a:ext>
              </a:extLst>
            </p:cNvPr>
            <p:cNvSpPr txBox="1"/>
            <p:nvPr/>
          </p:nvSpPr>
          <p:spPr>
            <a:xfrm>
              <a:off x="8813711" y="4137297"/>
              <a:ext cx="366571" cy="10772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Pct val="100000"/>
                <a:buFontTx/>
                <a:buNone/>
                <a:tabLst/>
                <a:defRPr/>
              </a:pPr>
              <a:r>
                <a:rPr kumimoji="0" lang="es-MX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Texas</a:t>
              </a:r>
            </a:p>
          </p:txBody>
        </p: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49628739-EA3B-4038-BBAA-52338D899C94}"/>
                </a:ext>
              </a:extLst>
            </p:cNvPr>
            <p:cNvSpPr txBox="1"/>
            <p:nvPr/>
          </p:nvSpPr>
          <p:spPr>
            <a:xfrm>
              <a:off x="8924710" y="3771596"/>
              <a:ext cx="512178" cy="10772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Pct val="100000"/>
                <a:buFontTx/>
                <a:buNone/>
                <a:tabLst/>
                <a:defRPr/>
              </a:pPr>
              <a:r>
                <a:rPr kumimoji="0" lang="es-MX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Oklahoma</a:t>
              </a:r>
            </a:p>
          </p:txBody>
        </p:sp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1E4BCFC1-17F5-412B-A83F-4BB7C900DE80}"/>
                </a:ext>
              </a:extLst>
            </p:cNvPr>
            <p:cNvSpPr txBox="1"/>
            <p:nvPr/>
          </p:nvSpPr>
          <p:spPr>
            <a:xfrm>
              <a:off x="9395738" y="3718144"/>
              <a:ext cx="512178" cy="10772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Pct val="100000"/>
                <a:buFontTx/>
                <a:buNone/>
                <a:tabLst/>
                <a:defRPr/>
              </a:pPr>
              <a:r>
                <a:rPr kumimoji="0" lang="es-MX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Arkansas</a:t>
              </a:r>
            </a:p>
          </p:txBody>
        </p:sp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F290D014-E74F-4C49-A019-096812E5082A}"/>
                </a:ext>
              </a:extLst>
            </p:cNvPr>
            <p:cNvSpPr txBox="1"/>
            <p:nvPr/>
          </p:nvSpPr>
          <p:spPr>
            <a:xfrm>
              <a:off x="9396906" y="4141502"/>
              <a:ext cx="512178" cy="10772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Pct val="100000"/>
                <a:buFontTx/>
                <a:buNone/>
                <a:tabLst/>
                <a:defRPr/>
              </a:pPr>
              <a:r>
                <a:rPr kumimoji="0" lang="en-US" sz="700" b="1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Louisiana</a:t>
              </a:r>
            </a:p>
          </p:txBody>
        </p:sp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96D007CD-6B40-4376-AA31-A2EB2EB5B01A}"/>
                </a:ext>
              </a:extLst>
            </p:cNvPr>
            <p:cNvSpPr txBox="1"/>
            <p:nvPr/>
          </p:nvSpPr>
          <p:spPr>
            <a:xfrm>
              <a:off x="9640519" y="3870675"/>
              <a:ext cx="512178" cy="10772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Pct val="100000"/>
                <a:buFontTx/>
                <a:buNone/>
                <a:tabLst/>
                <a:defRPr/>
              </a:pP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Mississippi</a:t>
              </a:r>
            </a:p>
          </p:txBody>
        </p:sp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id="{999B1003-B4D0-448A-9691-814B551CBA5D}"/>
                </a:ext>
              </a:extLst>
            </p:cNvPr>
            <p:cNvSpPr txBox="1"/>
            <p:nvPr/>
          </p:nvSpPr>
          <p:spPr>
            <a:xfrm>
              <a:off x="9932996" y="4013221"/>
              <a:ext cx="512178" cy="10772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Pct val="100000"/>
                <a:buFontTx/>
                <a:buNone/>
                <a:tabLst/>
                <a:defRPr/>
              </a:pP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Alabama</a:t>
              </a:r>
            </a:p>
          </p:txBody>
        </p:sp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29B2E56F-F979-4180-A9B5-D2D78A9B412A}"/>
                </a:ext>
              </a:extLst>
            </p:cNvPr>
            <p:cNvSpPr txBox="1"/>
            <p:nvPr/>
          </p:nvSpPr>
          <p:spPr>
            <a:xfrm>
              <a:off x="10226080" y="3895081"/>
              <a:ext cx="512178" cy="10772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Pct val="100000"/>
                <a:buFontTx/>
                <a:buNone/>
                <a:tabLst/>
                <a:defRPr/>
              </a:pP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Georgia</a:t>
              </a:r>
            </a:p>
          </p:txBody>
        </p:sp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7AA31455-9691-4D6E-A587-D96855B652D1}"/>
                </a:ext>
              </a:extLst>
            </p:cNvPr>
            <p:cNvSpPr txBox="1"/>
            <p:nvPr/>
          </p:nvSpPr>
          <p:spPr>
            <a:xfrm>
              <a:off x="10468273" y="4384141"/>
              <a:ext cx="512178" cy="10772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Pct val="100000"/>
                <a:buFontTx/>
                <a:buNone/>
                <a:tabLst/>
                <a:defRPr/>
              </a:pP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Florida</a:t>
              </a:r>
            </a:p>
          </p:txBody>
        </p:sp>
        <p:sp>
          <p:nvSpPr>
            <p:cNvPr id="121" name="TextBox 120">
              <a:extLst>
                <a:ext uri="{FF2B5EF4-FFF2-40B4-BE49-F238E27FC236}">
                  <a16:creationId xmlns:a16="http://schemas.microsoft.com/office/drawing/2014/main" id="{B5659EC0-6607-4D26-AF78-9E6AE6340622}"/>
                </a:ext>
              </a:extLst>
            </p:cNvPr>
            <p:cNvSpPr txBox="1"/>
            <p:nvPr/>
          </p:nvSpPr>
          <p:spPr>
            <a:xfrm>
              <a:off x="10589500" y="3811822"/>
              <a:ext cx="754367" cy="10772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Pct val="100000"/>
                <a:buFontTx/>
                <a:buNone/>
                <a:tabLst/>
                <a:defRPr/>
              </a:pP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South Carolina</a:t>
              </a:r>
            </a:p>
          </p:txBody>
        </p:sp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id="{648FE32B-B8CF-4ED8-A551-8C7AC957C482}"/>
                </a:ext>
              </a:extLst>
            </p:cNvPr>
            <p:cNvSpPr txBox="1"/>
            <p:nvPr/>
          </p:nvSpPr>
          <p:spPr>
            <a:xfrm>
              <a:off x="10528916" y="3615050"/>
              <a:ext cx="754367" cy="10772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Pct val="100000"/>
                <a:buFontTx/>
                <a:buNone/>
                <a:tabLst/>
                <a:defRPr/>
              </a:pP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North Carolina</a:t>
              </a:r>
            </a:p>
          </p:txBody>
        </p:sp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0E243374-AFD8-4626-B975-969F641EEE96}"/>
                </a:ext>
              </a:extLst>
            </p:cNvPr>
            <p:cNvSpPr txBox="1"/>
            <p:nvPr/>
          </p:nvSpPr>
          <p:spPr>
            <a:xfrm>
              <a:off x="9785794" y="3609599"/>
              <a:ext cx="754367" cy="10772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Pct val="100000"/>
                <a:buFontTx/>
                <a:buNone/>
                <a:tabLst/>
                <a:defRPr/>
              </a:pP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Tennessee</a:t>
              </a:r>
            </a:p>
          </p:txBody>
        </p:sp>
        <p:sp>
          <p:nvSpPr>
            <p:cNvPr id="131" name="TextBox 130">
              <a:extLst>
                <a:ext uri="{FF2B5EF4-FFF2-40B4-BE49-F238E27FC236}">
                  <a16:creationId xmlns:a16="http://schemas.microsoft.com/office/drawing/2014/main" id="{7E6810C1-DAF4-46A9-9631-82E690544EA9}"/>
                </a:ext>
              </a:extLst>
            </p:cNvPr>
            <p:cNvSpPr txBox="1"/>
            <p:nvPr/>
          </p:nvSpPr>
          <p:spPr>
            <a:xfrm>
              <a:off x="6927940" y="3245566"/>
              <a:ext cx="362279" cy="10772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Pct val="100000"/>
                <a:buFontTx/>
                <a:buNone/>
                <a:tabLst/>
                <a:defRPr/>
              </a:pPr>
              <a:r>
                <a:rPr kumimoji="0" lang="es-MX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California</a:t>
              </a:r>
            </a:p>
          </p:txBody>
        </p:sp>
        <p:sp>
          <p:nvSpPr>
            <p:cNvPr id="132" name="TextBox 131">
              <a:extLst>
                <a:ext uri="{FF2B5EF4-FFF2-40B4-BE49-F238E27FC236}">
                  <a16:creationId xmlns:a16="http://schemas.microsoft.com/office/drawing/2014/main" id="{3C551133-F618-43F5-A712-1A1DB3DBC633}"/>
                </a:ext>
              </a:extLst>
            </p:cNvPr>
            <p:cNvSpPr txBox="1"/>
            <p:nvPr/>
          </p:nvSpPr>
          <p:spPr>
            <a:xfrm>
              <a:off x="7905459" y="3177093"/>
              <a:ext cx="182742" cy="10772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Pct val="100000"/>
                <a:buFontTx/>
                <a:buNone/>
                <a:tabLst/>
                <a:defRPr/>
              </a:pPr>
              <a:r>
                <a:rPr kumimoji="0" lang="es-MX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Utah</a:t>
              </a:r>
            </a:p>
          </p:txBody>
        </p:sp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0F3AB6AE-90E6-4DBC-B55F-A5AF3158B899}"/>
                </a:ext>
              </a:extLst>
            </p:cNvPr>
            <p:cNvSpPr txBox="1"/>
            <p:nvPr/>
          </p:nvSpPr>
          <p:spPr>
            <a:xfrm>
              <a:off x="8317002" y="3264903"/>
              <a:ext cx="339837" cy="10772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Pct val="100000"/>
                <a:buFontTx/>
                <a:buNone/>
                <a:tabLst/>
                <a:defRPr/>
              </a:pPr>
              <a:r>
                <a:rPr kumimoji="0" lang="es-MX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Colorado</a:t>
              </a:r>
            </a:p>
          </p:txBody>
        </p:sp>
        <p:sp>
          <p:nvSpPr>
            <p:cNvPr id="134" name="TextBox 133">
              <a:extLst>
                <a:ext uri="{FF2B5EF4-FFF2-40B4-BE49-F238E27FC236}">
                  <a16:creationId xmlns:a16="http://schemas.microsoft.com/office/drawing/2014/main" id="{303DD4F0-F9D1-42C3-B8F9-0723B734B488}"/>
                </a:ext>
              </a:extLst>
            </p:cNvPr>
            <p:cNvSpPr txBox="1"/>
            <p:nvPr/>
          </p:nvSpPr>
          <p:spPr>
            <a:xfrm>
              <a:off x="8981786" y="3305680"/>
              <a:ext cx="258084" cy="10772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Pct val="100000"/>
                <a:buFontTx/>
                <a:buNone/>
                <a:tabLst/>
                <a:defRPr/>
              </a:pPr>
              <a:r>
                <a:rPr kumimoji="0" lang="es-MX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Kansas</a:t>
              </a:r>
            </a:p>
          </p:txBody>
        </p: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12EEBB90-D053-415A-92BB-A92C201CD9DF}"/>
                </a:ext>
              </a:extLst>
            </p:cNvPr>
            <p:cNvGrpSpPr/>
            <p:nvPr/>
          </p:nvGrpSpPr>
          <p:grpSpPr>
            <a:xfrm rot="267241">
              <a:off x="7261390" y="3971107"/>
              <a:ext cx="2994646" cy="2006709"/>
              <a:chOff x="1088595" y="1245916"/>
              <a:chExt cx="6918585" cy="4636138"/>
            </a:xfrm>
            <a:solidFill>
              <a:srgbClr val="D0D0CE"/>
            </a:solidFill>
          </p:grpSpPr>
          <p:sp>
            <p:nvSpPr>
              <p:cNvPr id="62" name="Freeform 6">
                <a:extLst>
                  <a:ext uri="{FF2B5EF4-FFF2-40B4-BE49-F238E27FC236}">
                    <a16:creationId xmlns:a16="http://schemas.microsoft.com/office/drawing/2014/main" id="{8A4BAB43-4163-4C5C-A897-DC1D1639E7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80477" y="2670801"/>
                <a:ext cx="691859" cy="1348382"/>
              </a:xfrm>
              <a:custGeom>
                <a:avLst/>
                <a:gdLst>
                  <a:gd name="T0" fmla="*/ 285756 w 314"/>
                  <a:gd name="T1" fmla="*/ 301757 h 631"/>
                  <a:gd name="T2" fmla="*/ 214761 w 314"/>
                  <a:gd name="T3" fmla="*/ 264481 h 631"/>
                  <a:gd name="T4" fmla="*/ 184588 w 314"/>
                  <a:gd name="T5" fmla="*/ 209455 h 631"/>
                  <a:gd name="T6" fmla="*/ 150865 w 314"/>
                  <a:gd name="T7" fmla="*/ 165079 h 631"/>
                  <a:gd name="T8" fmla="*/ 133116 w 314"/>
                  <a:gd name="T9" fmla="*/ 74552 h 631"/>
                  <a:gd name="T10" fmla="*/ 83419 w 314"/>
                  <a:gd name="T11" fmla="*/ 0 h 631"/>
                  <a:gd name="T12" fmla="*/ 65671 w 314"/>
                  <a:gd name="T13" fmla="*/ 46151 h 631"/>
                  <a:gd name="T14" fmla="*/ 86969 w 314"/>
                  <a:gd name="T15" fmla="*/ 92302 h 631"/>
                  <a:gd name="T16" fmla="*/ 76320 w 314"/>
                  <a:gd name="T17" fmla="*/ 145554 h 631"/>
                  <a:gd name="T18" fmla="*/ 101168 w 314"/>
                  <a:gd name="T19" fmla="*/ 188155 h 631"/>
                  <a:gd name="T20" fmla="*/ 138441 w 314"/>
                  <a:gd name="T21" fmla="*/ 221880 h 631"/>
                  <a:gd name="T22" fmla="*/ 173938 w 314"/>
                  <a:gd name="T23" fmla="*/ 296432 h 631"/>
                  <a:gd name="T24" fmla="*/ 232510 w 314"/>
                  <a:gd name="T25" fmla="*/ 331933 h 631"/>
                  <a:gd name="T26" fmla="*/ 260908 w 314"/>
                  <a:gd name="T27" fmla="*/ 344358 h 631"/>
                  <a:gd name="T28" fmla="*/ 298180 w 314"/>
                  <a:gd name="T29" fmla="*/ 399385 h 631"/>
                  <a:gd name="T30" fmla="*/ 330128 w 314"/>
                  <a:gd name="T31" fmla="*/ 461511 h 631"/>
                  <a:gd name="T32" fmla="*/ 278657 w 314"/>
                  <a:gd name="T33" fmla="*/ 504112 h 631"/>
                  <a:gd name="T34" fmla="*/ 237834 w 314"/>
                  <a:gd name="T35" fmla="*/ 541388 h 631"/>
                  <a:gd name="T36" fmla="*/ 191687 w 314"/>
                  <a:gd name="T37" fmla="*/ 564464 h 631"/>
                  <a:gd name="T38" fmla="*/ 149090 w 314"/>
                  <a:gd name="T39" fmla="*/ 612390 h 631"/>
                  <a:gd name="T40" fmla="*/ 86969 w 314"/>
                  <a:gd name="T41" fmla="*/ 660316 h 631"/>
                  <a:gd name="T42" fmla="*/ 118917 w 314"/>
                  <a:gd name="T43" fmla="*/ 694042 h 631"/>
                  <a:gd name="T44" fmla="*/ 104718 w 314"/>
                  <a:gd name="T45" fmla="*/ 743743 h 631"/>
                  <a:gd name="T46" fmla="*/ 127792 w 314"/>
                  <a:gd name="T47" fmla="*/ 770368 h 631"/>
                  <a:gd name="T48" fmla="*/ 90519 w 314"/>
                  <a:gd name="T49" fmla="*/ 820070 h 631"/>
                  <a:gd name="T50" fmla="*/ 49697 w 314"/>
                  <a:gd name="T51" fmla="*/ 866221 h 631"/>
                  <a:gd name="T52" fmla="*/ 8874 w 314"/>
                  <a:gd name="T53" fmla="*/ 912372 h 631"/>
                  <a:gd name="T54" fmla="*/ 46147 w 314"/>
                  <a:gd name="T55" fmla="*/ 963848 h 631"/>
                  <a:gd name="T56" fmla="*/ 37273 w 314"/>
                  <a:gd name="T57" fmla="*/ 1020650 h 631"/>
                  <a:gd name="T58" fmla="*/ 74545 w 314"/>
                  <a:gd name="T59" fmla="*/ 1040175 h 631"/>
                  <a:gd name="T60" fmla="*/ 134891 w 314"/>
                  <a:gd name="T61" fmla="*/ 1050825 h 631"/>
                  <a:gd name="T62" fmla="*/ 157965 w 314"/>
                  <a:gd name="T63" fmla="*/ 1047275 h 631"/>
                  <a:gd name="T64" fmla="*/ 191687 w 314"/>
                  <a:gd name="T65" fmla="*/ 1093426 h 631"/>
                  <a:gd name="T66" fmla="*/ 246709 w 314"/>
                  <a:gd name="T67" fmla="*/ 1105852 h 631"/>
                  <a:gd name="T68" fmla="*/ 298180 w 314"/>
                  <a:gd name="T69" fmla="*/ 1104077 h 631"/>
                  <a:gd name="T70" fmla="*/ 376275 w 314"/>
                  <a:gd name="T71" fmla="*/ 1081001 h 631"/>
                  <a:gd name="T72" fmla="*/ 413547 w 314"/>
                  <a:gd name="T73" fmla="*/ 1104077 h 631"/>
                  <a:gd name="T74" fmla="*/ 454370 w 314"/>
                  <a:gd name="T75" fmla="*/ 1070351 h 631"/>
                  <a:gd name="T76" fmla="*/ 463244 w 314"/>
                  <a:gd name="T77" fmla="*/ 1006449 h 631"/>
                  <a:gd name="T78" fmla="*/ 454370 w 314"/>
                  <a:gd name="T79" fmla="*/ 873321 h 631"/>
                  <a:gd name="T80" fmla="*/ 443720 w 314"/>
                  <a:gd name="T81" fmla="*/ 832495 h 631"/>
                  <a:gd name="T82" fmla="*/ 456145 w 314"/>
                  <a:gd name="T83" fmla="*/ 708242 h 631"/>
                  <a:gd name="T84" fmla="*/ 470344 w 314"/>
                  <a:gd name="T85" fmla="*/ 640790 h 631"/>
                  <a:gd name="T86" fmla="*/ 484543 w 314"/>
                  <a:gd name="T87" fmla="*/ 543163 h 631"/>
                  <a:gd name="T88" fmla="*/ 502292 w 314"/>
                  <a:gd name="T89" fmla="*/ 509437 h 631"/>
                  <a:gd name="T90" fmla="*/ 518266 w 314"/>
                  <a:gd name="T91" fmla="*/ 465061 h 631"/>
                  <a:gd name="T92" fmla="*/ 541339 w 314"/>
                  <a:gd name="T93" fmla="*/ 415360 h 631"/>
                  <a:gd name="T94" fmla="*/ 557313 w 314"/>
                  <a:gd name="T95" fmla="*/ 383409 h 631"/>
                  <a:gd name="T96" fmla="*/ 518266 w 314"/>
                  <a:gd name="T97" fmla="*/ 355009 h 631"/>
                  <a:gd name="T98" fmla="*/ 473894 w 314"/>
                  <a:gd name="T99" fmla="*/ 331933 h 631"/>
                  <a:gd name="T100" fmla="*/ 353202 w 314"/>
                  <a:gd name="T101" fmla="*/ 315958 h 631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314"/>
                  <a:gd name="T154" fmla="*/ 0 h 631"/>
                  <a:gd name="T155" fmla="*/ 314 w 314"/>
                  <a:gd name="T156" fmla="*/ 631 h 631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314" h="631">
                    <a:moveTo>
                      <a:pt x="186" y="171"/>
                    </a:moveTo>
                    <a:cubicBezTo>
                      <a:pt x="181" y="171"/>
                      <a:pt x="167" y="170"/>
                      <a:pt x="161" y="170"/>
                    </a:cubicBezTo>
                    <a:cubicBezTo>
                      <a:pt x="156" y="170"/>
                      <a:pt x="153" y="165"/>
                      <a:pt x="146" y="160"/>
                    </a:cubicBezTo>
                    <a:cubicBezTo>
                      <a:pt x="138" y="154"/>
                      <a:pt x="127" y="150"/>
                      <a:pt x="121" y="149"/>
                    </a:cubicBezTo>
                    <a:cubicBezTo>
                      <a:pt x="114" y="148"/>
                      <a:pt x="113" y="149"/>
                      <a:pt x="113" y="140"/>
                    </a:cubicBezTo>
                    <a:cubicBezTo>
                      <a:pt x="113" y="131"/>
                      <a:pt x="109" y="123"/>
                      <a:pt x="104" y="118"/>
                    </a:cubicBezTo>
                    <a:cubicBezTo>
                      <a:pt x="98" y="112"/>
                      <a:pt x="92" y="110"/>
                      <a:pt x="91" y="105"/>
                    </a:cubicBezTo>
                    <a:cubicBezTo>
                      <a:pt x="89" y="99"/>
                      <a:pt x="91" y="89"/>
                      <a:pt x="85" y="93"/>
                    </a:cubicBezTo>
                    <a:cubicBezTo>
                      <a:pt x="80" y="97"/>
                      <a:pt x="83" y="85"/>
                      <a:pt x="80" y="73"/>
                    </a:cubicBezTo>
                    <a:cubicBezTo>
                      <a:pt x="78" y="61"/>
                      <a:pt x="78" y="48"/>
                      <a:pt x="75" y="42"/>
                    </a:cubicBezTo>
                    <a:cubicBezTo>
                      <a:pt x="72" y="35"/>
                      <a:pt x="74" y="13"/>
                      <a:pt x="70" y="8"/>
                    </a:cubicBezTo>
                    <a:cubicBezTo>
                      <a:pt x="66" y="2"/>
                      <a:pt x="59" y="0"/>
                      <a:pt x="47" y="0"/>
                    </a:cubicBezTo>
                    <a:cubicBezTo>
                      <a:pt x="47" y="0"/>
                      <a:pt x="38" y="12"/>
                      <a:pt x="34" y="14"/>
                    </a:cubicBezTo>
                    <a:cubicBezTo>
                      <a:pt x="30" y="17"/>
                      <a:pt x="32" y="25"/>
                      <a:pt x="37" y="26"/>
                    </a:cubicBezTo>
                    <a:cubicBezTo>
                      <a:pt x="42" y="27"/>
                      <a:pt x="43" y="39"/>
                      <a:pt x="43" y="39"/>
                    </a:cubicBezTo>
                    <a:cubicBezTo>
                      <a:pt x="43" y="39"/>
                      <a:pt x="46" y="48"/>
                      <a:pt x="49" y="52"/>
                    </a:cubicBezTo>
                    <a:cubicBezTo>
                      <a:pt x="51" y="56"/>
                      <a:pt x="47" y="64"/>
                      <a:pt x="50" y="68"/>
                    </a:cubicBezTo>
                    <a:cubicBezTo>
                      <a:pt x="53" y="72"/>
                      <a:pt x="47" y="80"/>
                      <a:pt x="43" y="82"/>
                    </a:cubicBezTo>
                    <a:cubicBezTo>
                      <a:pt x="40" y="85"/>
                      <a:pt x="47" y="93"/>
                      <a:pt x="53" y="93"/>
                    </a:cubicBezTo>
                    <a:cubicBezTo>
                      <a:pt x="58" y="93"/>
                      <a:pt x="62" y="99"/>
                      <a:pt x="57" y="106"/>
                    </a:cubicBezTo>
                    <a:cubicBezTo>
                      <a:pt x="51" y="112"/>
                      <a:pt x="55" y="120"/>
                      <a:pt x="59" y="120"/>
                    </a:cubicBezTo>
                    <a:cubicBezTo>
                      <a:pt x="63" y="120"/>
                      <a:pt x="74" y="122"/>
                      <a:pt x="78" y="125"/>
                    </a:cubicBezTo>
                    <a:cubicBezTo>
                      <a:pt x="81" y="129"/>
                      <a:pt x="85" y="148"/>
                      <a:pt x="85" y="153"/>
                    </a:cubicBezTo>
                    <a:cubicBezTo>
                      <a:pt x="85" y="158"/>
                      <a:pt x="92" y="166"/>
                      <a:pt x="98" y="167"/>
                    </a:cubicBezTo>
                    <a:cubicBezTo>
                      <a:pt x="105" y="169"/>
                      <a:pt x="108" y="179"/>
                      <a:pt x="109" y="186"/>
                    </a:cubicBezTo>
                    <a:cubicBezTo>
                      <a:pt x="110" y="192"/>
                      <a:pt x="131" y="187"/>
                      <a:pt x="131" y="187"/>
                    </a:cubicBezTo>
                    <a:cubicBezTo>
                      <a:pt x="131" y="187"/>
                      <a:pt x="132" y="199"/>
                      <a:pt x="139" y="199"/>
                    </a:cubicBezTo>
                    <a:cubicBezTo>
                      <a:pt x="146" y="199"/>
                      <a:pt x="147" y="194"/>
                      <a:pt x="147" y="194"/>
                    </a:cubicBezTo>
                    <a:cubicBezTo>
                      <a:pt x="147" y="194"/>
                      <a:pt x="161" y="195"/>
                      <a:pt x="165" y="198"/>
                    </a:cubicBezTo>
                    <a:cubicBezTo>
                      <a:pt x="169" y="200"/>
                      <a:pt x="168" y="211"/>
                      <a:pt x="168" y="225"/>
                    </a:cubicBezTo>
                    <a:cubicBezTo>
                      <a:pt x="168" y="239"/>
                      <a:pt x="170" y="255"/>
                      <a:pt x="177" y="255"/>
                    </a:cubicBezTo>
                    <a:cubicBezTo>
                      <a:pt x="184" y="255"/>
                      <a:pt x="187" y="256"/>
                      <a:pt x="186" y="260"/>
                    </a:cubicBezTo>
                    <a:cubicBezTo>
                      <a:pt x="185" y="264"/>
                      <a:pt x="180" y="268"/>
                      <a:pt x="173" y="271"/>
                    </a:cubicBezTo>
                    <a:cubicBezTo>
                      <a:pt x="167" y="273"/>
                      <a:pt x="161" y="280"/>
                      <a:pt x="157" y="284"/>
                    </a:cubicBezTo>
                    <a:cubicBezTo>
                      <a:pt x="153" y="288"/>
                      <a:pt x="150" y="284"/>
                      <a:pt x="146" y="287"/>
                    </a:cubicBezTo>
                    <a:cubicBezTo>
                      <a:pt x="142" y="289"/>
                      <a:pt x="138" y="301"/>
                      <a:pt x="134" y="305"/>
                    </a:cubicBezTo>
                    <a:cubicBezTo>
                      <a:pt x="130" y="309"/>
                      <a:pt x="122" y="306"/>
                      <a:pt x="118" y="306"/>
                    </a:cubicBezTo>
                    <a:cubicBezTo>
                      <a:pt x="114" y="306"/>
                      <a:pt x="108" y="313"/>
                      <a:pt x="108" y="318"/>
                    </a:cubicBezTo>
                    <a:cubicBezTo>
                      <a:pt x="108" y="323"/>
                      <a:pt x="105" y="331"/>
                      <a:pt x="101" y="338"/>
                    </a:cubicBezTo>
                    <a:cubicBezTo>
                      <a:pt x="97" y="344"/>
                      <a:pt x="88" y="340"/>
                      <a:pt x="84" y="345"/>
                    </a:cubicBezTo>
                    <a:cubicBezTo>
                      <a:pt x="80" y="351"/>
                      <a:pt x="67" y="355"/>
                      <a:pt x="62" y="356"/>
                    </a:cubicBezTo>
                    <a:cubicBezTo>
                      <a:pt x="57" y="357"/>
                      <a:pt x="51" y="365"/>
                      <a:pt x="49" y="372"/>
                    </a:cubicBezTo>
                    <a:cubicBezTo>
                      <a:pt x="46" y="378"/>
                      <a:pt x="54" y="378"/>
                      <a:pt x="58" y="382"/>
                    </a:cubicBezTo>
                    <a:cubicBezTo>
                      <a:pt x="62" y="386"/>
                      <a:pt x="67" y="391"/>
                      <a:pt x="67" y="391"/>
                    </a:cubicBezTo>
                    <a:cubicBezTo>
                      <a:pt x="67" y="391"/>
                      <a:pt x="62" y="395"/>
                      <a:pt x="55" y="400"/>
                    </a:cubicBezTo>
                    <a:cubicBezTo>
                      <a:pt x="49" y="406"/>
                      <a:pt x="59" y="419"/>
                      <a:pt x="59" y="419"/>
                    </a:cubicBezTo>
                    <a:cubicBezTo>
                      <a:pt x="59" y="419"/>
                      <a:pt x="59" y="427"/>
                      <a:pt x="63" y="429"/>
                    </a:cubicBezTo>
                    <a:cubicBezTo>
                      <a:pt x="67" y="432"/>
                      <a:pt x="68" y="434"/>
                      <a:pt x="72" y="434"/>
                    </a:cubicBezTo>
                    <a:cubicBezTo>
                      <a:pt x="76" y="434"/>
                      <a:pt x="76" y="446"/>
                      <a:pt x="71" y="455"/>
                    </a:cubicBezTo>
                    <a:cubicBezTo>
                      <a:pt x="66" y="465"/>
                      <a:pt x="51" y="462"/>
                      <a:pt x="51" y="462"/>
                    </a:cubicBezTo>
                    <a:cubicBezTo>
                      <a:pt x="51" y="462"/>
                      <a:pt x="34" y="465"/>
                      <a:pt x="29" y="467"/>
                    </a:cubicBezTo>
                    <a:cubicBezTo>
                      <a:pt x="24" y="470"/>
                      <a:pt x="26" y="480"/>
                      <a:pt x="28" y="488"/>
                    </a:cubicBezTo>
                    <a:cubicBezTo>
                      <a:pt x="29" y="496"/>
                      <a:pt x="23" y="507"/>
                      <a:pt x="17" y="503"/>
                    </a:cubicBezTo>
                    <a:cubicBezTo>
                      <a:pt x="12" y="499"/>
                      <a:pt x="11" y="509"/>
                      <a:pt x="5" y="514"/>
                    </a:cubicBezTo>
                    <a:cubicBezTo>
                      <a:pt x="0" y="520"/>
                      <a:pt x="9" y="529"/>
                      <a:pt x="15" y="533"/>
                    </a:cubicBezTo>
                    <a:cubicBezTo>
                      <a:pt x="20" y="537"/>
                      <a:pt x="23" y="538"/>
                      <a:pt x="26" y="543"/>
                    </a:cubicBezTo>
                    <a:cubicBezTo>
                      <a:pt x="30" y="548"/>
                      <a:pt x="29" y="554"/>
                      <a:pt x="24" y="558"/>
                    </a:cubicBezTo>
                    <a:cubicBezTo>
                      <a:pt x="19" y="561"/>
                      <a:pt x="20" y="569"/>
                      <a:pt x="21" y="575"/>
                    </a:cubicBezTo>
                    <a:cubicBezTo>
                      <a:pt x="23" y="580"/>
                      <a:pt x="29" y="577"/>
                      <a:pt x="34" y="579"/>
                    </a:cubicBezTo>
                    <a:cubicBezTo>
                      <a:pt x="40" y="580"/>
                      <a:pt x="38" y="586"/>
                      <a:pt x="42" y="586"/>
                    </a:cubicBezTo>
                    <a:cubicBezTo>
                      <a:pt x="46" y="586"/>
                      <a:pt x="53" y="589"/>
                      <a:pt x="53" y="589"/>
                    </a:cubicBezTo>
                    <a:cubicBezTo>
                      <a:pt x="53" y="589"/>
                      <a:pt x="66" y="596"/>
                      <a:pt x="76" y="592"/>
                    </a:cubicBezTo>
                    <a:cubicBezTo>
                      <a:pt x="87" y="588"/>
                      <a:pt x="76" y="592"/>
                      <a:pt x="78" y="586"/>
                    </a:cubicBezTo>
                    <a:cubicBezTo>
                      <a:pt x="79" y="581"/>
                      <a:pt x="84" y="585"/>
                      <a:pt x="89" y="590"/>
                    </a:cubicBezTo>
                    <a:cubicBezTo>
                      <a:pt x="95" y="596"/>
                      <a:pt x="100" y="598"/>
                      <a:pt x="100" y="602"/>
                    </a:cubicBezTo>
                    <a:cubicBezTo>
                      <a:pt x="100" y="606"/>
                      <a:pt x="104" y="613"/>
                      <a:pt x="108" y="616"/>
                    </a:cubicBezTo>
                    <a:cubicBezTo>
                      <a:pt x="112" y="620"/>
                      <a:pt x="130" y="615"/>
                      <a:pt x="130" y="615"/>
                    </a:cubicBezTo>
                    <a:cubicBezTo>
                      <a:pt x="130" y="615"/>
                      <a:pt x="132" y="622"/>
                      <a:pt x="139" y="623"/>
                    </a:cubicBezTo>
                    <a:cubicBezTo>
                      <a:pt x="146" y="624"/>
                      <a:pt x="152" y="623"/>
                      <a:pt x="153" y="619"/>
                    </a:cubicBezTo>
                    <a:cubicBezTo>
                      <a:pt x="155" y="615"/>
                      <a:pt x="163" y="619"/>
                      <a:pt x="168" y="622"/>
                    </a:cubicBezTo>
                    <a:cubicBezTo>
                      <a:pt x="173" y="624"/>
                      <a:pt x="174" y="615"/>
                      <a:pt x="174" y="615"/>
                    </a:cubicBezTo>
                    <a:cubicBezTo>
                      <a:pt x="174" y="615"/>
                      <a:pt x="211" y="614"/>
                      <a:pt x="212" y="609"/>
                    </a:cubicBezTo>
                    <a:cubicBezTo>
                      <a:pt x="214" y="603"/>
                      <a:pt x="222" y="607"/>
                      <a:pt x="227" y="609"/>
                    </a:cubicBezTo>
                    <a:cubicBezTo>
                      <a:pt x="232" y="610"/>
                      <a:pt x="233" y="616"/>
                      <a:pt x="233" y="622"/>
                    </a:cubicBezTo>
                    <a:cubicBezTo>
                      <a:pt x="233" y="627"/>
                      <a:pt x="248" y="631"/>
                      <a:pt x="257" y="631"/>
                    </a:cubicBezTo>
                    <a:cubicBezTo>
                      <a:pt x="266" y="631"/>
                      <a:pt x="260" y="603"/>
                      <a:pt x="256" y="603"/>
                    </a:cubicBezTo>
                    <a:cubicBezTo>
                      <a:pt x="252" y="603"/>
                      <a:pt x="257" y="581"/>
                      <a:pt x="257" y="581"/>
                    </a:cubicBezTo>
                    <a:cubicBezTo>
                      <a:pt x="257" y="581"/>
                      <a:pt x="260" y="571"/>
                      <a:pt x="261" y="567"/>
                    </a:cubicBezTo>
                    <a:cubicBezTo>
                      <a:pt x="262" y="563"/>
                      <a:pt x="257" y="537"/>
                      <a:pt x="256" y="533"/>
                    </a:cubicBezTo>
                    <a:cubicBezTo>
                      <a:pt x="253" y="524"/>
                      <a:pt x="256" y="496"/>
                      <a:pt x="256" y="492"/>
                    </a:cubicBezTo>
                    <a:cubicBezTo>
                      <a:pt x="256" y="488"/>
                      <a:pt x="249" y="482"/>
                      <a:pt x="250" y="478"/>
                    </a:cubicBezTo>
                    <a:cubicBezTo>
                      <a:pt x="252" y="474"/>
                      <a:pt x="250" y="469"/>
                      <a:pt x="250" y="469"/>
                    </a:cubicBezTo>
                    <a:cubicBezTo>
                      <a:pt x="254" y="419"/>
                      <a:pt x="254" y="419"/>
                      <a:pt x="254" y="419"/>
                    </a:cubicBezTo>
                    <a:cubicBezTo>
                      <a:pt x="254" y="419"/>
                      <a:pt x="256" y="406"/>
                      <a:pt x="257" y="399"/>
                    </a:cubicBezTo>
                    <a:cubicBezTo>
                      <a:pt x="258" y="393"/>
                      <a:pt x="258" y="386"/>
                      <a:pt x="258" y="386"/>
                    </a:cubicBezTo>
                    <a:cubicBezTo>
                      <a:pt x="258" y="386"/>
                      <a:pt x="262" y="366"/>
                      <a:pt x="265" y="361"/>
                    </a:cubicBezTo>
                    <a:cubicBezTo>
                      <a:pt x="267" y="356"/>
                      <a:pt x="269" y="335"/>
                      <a:pt x="269" y="328"/>
                    </a:cubicBezTo>
                    <a:cubicBezTo>
                      <a:pt x="269" y="322"/>
                      <a:pt x="271" y="310"/>
                      <a:pt x="273" y="306"/>
                    </a:cubicBezTo>
                    <a:cubicBezTo>
                      <a:pt x="274" y="302"/>
                      <a:pt x="279" y="300"/>
                      <a:pt x="279" y="300"/>
                    </a:cubicBezTo>
                    <a:cubicBezTo>
                      <a:pt x="283" y="287"/>
                      <a:pt x="283" y="287"/>
                      <a:pt x="283" y="287"/>
                    </a:cubicBezTo>
                    <a:cubicBezTo>
                      <a:pt x="283" y="287"/>
                      <a:pt x="287" y="277"/>
                      <a:pt x="287" y="271"/>
                    </a:cubicBezTo>
                    <a:cubicBezTo>
                      <a:pt x="287" y="264"/>
                      <a:pt x="292" y="262"/>
                      <a:pt x="292" y="262"/>
                    </a:cubicBezTo>
                    <a:cubicBezTo>
                      <a:pt x="300" y="249"/>
                      <a:pt x="300" y="249"/>
                      <a:pt x="300" y="249"/>
                    </a:cubicBezTo>
                    <a:cubicBezTo>
                      <a:pt x="300" y="249"/>
                      <a:pt x="304" y="238"/>
                      <a:pt x="305" y="234"/>
                    </a:cubicBezTo>
                    <a:cubicBezTo>
                      <a:pt x="307" y="230"/>
                      <a:pt x="305" y="222"/>
                      <a:pt x="305" y="222"/>
                    </a:cubicBezTo>
                    <a:cubicBezTo>
                      <a:pt x="305" y="222"/>
                      <a:pt x="314" y="222"/>
                      <a:pt x="314" y="216"/>
                    </a:cubicBezTo>
                    <a:cubicBezTo>
                      <a:pt x="314" y="209"/>
                      <a:pt x="313" y="194"/>
                      <a:pt x="309" y="194"/>
                    </a:cubicBezTo>
                    <a:cubicBezTo>
                      <a:pt x="305" y="194"/>
                      <a:pt x="301" y="196"/>
                      <a:pt x="292" y="200"/>
                    </a:cubicBezTo>
                    <a:cubicBezTo>
                      <a:pt x="283" y="204"/>
                      <a:pt x="283" y="203"/>
                      <a:pt x="278" y="199"/>
                    </a:cubicBezTo>
                    <a:cubicBezTo>
                      <a:pt x="273" y="195"/>
                      <a:pt x="271" y="191"/>
                      <a:pt x="267" y="187"/>
                    </a:cubicBezTo>
                    <a:cubicBezTo>
                      <a:pt x="263" y="183"/>
                      <a:pt x="227" y="183"/>
                      <a:pt x="222" y="183"/>
                    </a:cubicBezTo>
                    <a:cubicBezTo>
                      <a:pt x="216" y="183"/>
                      <a:pt x="201" y="182"/>
                      <a:pt x="199" y="178"/>
                    </a:cubicBezTo>
                    <a:lnTo>
                      <a:pt x="186" y="171"/>
                    </a:lnTo>
                    <a:close/>
                  </a:path>
                </a:pathLst>
              </a:custGeom>
              <a:solidFill>
                <a:srgbClr val="E3CF7C"/>
              </a:solidFill>
              <a:ln w="6350" cmpd="sng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lIns="44450" tIns="44450" rIns="44450" bIns="4445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MX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3" name="Freeform 7">
                <a:extLst>
                  <a:ext uri="{FF2B5EF4-FFF2-40B4-BE49-F238E27FC236}">
                    <a16:creationId xmlns:a16="http://schemas.microsoft.com/office/drawing/2014/main" id="{6F81A177-1AD0-4D85-80F2-859FA4CA92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34090" y="2634462"/>
                <a:ext cx="658350" cy="1164772"/>
              </a:xfrm>
              <a:custGeom>
                <a:avLst/>
                <a:gdLst>
                  <a:gd name="T0" fmla="*/ 391942 w 299"/>
                  <a:gd name="T1" fmla="*/ 360113 h 545"/>
                  <a:gd name="T2" fmla="*/ 349378 w 299"/>
                  <a:gd name="T3" fmla="*/ 301572 h 545"/>
                  <a:gd name="T4" fmla="*/ 303267 w 299"/>
                  <a:gd name="T5" fmla="*/ 243032 h 545"/>
                  <a:gd name="T6" fmla="*/ 292626 w 299"/>
                  <a:gd name="T7" fmla="*/ 195135 h 545"/>
                  <a:gd name="T8" fmla="*/ 287306 w 299"/>
                  <a:gd name="T9" fmla="*/ 150786 h 545"/>
                  <a:gd name="T10" fmla="*/ 274891 w 299"/>
                  <a:gd name="T11" fmla="*/ 99341 h 545"/>
                  <a:gd name="T12" fmla="*/ 258930 w 299"/>
                  <a:gd name="T13" fmla="*/ 54993 h 545"/>
                  <a:gd name="T14" fmla="*/ 266024 w 299"/>
                  <a:gd name="T15" fmla="*/ 19513 h 545"/>
                  <a:gd name="T16" fmla="*/ 237648 w 299"/>
                  <a:gd name="T17" fmla="*/ 24835 h 545"/>
                  <a:gd name="T18" fmla="*/ 214592 w 299"/>
                  <a:gd name="T19" fmla="*/ 39027 h 545"/>
                  <a:gd name="T20" fmla="*/ 184443 w 299"/>
                  <a:gd name="T21" fmla="*/ 19513 h 545"/>
                  <a:gd name="T22" fmla="*/ 159614 w 299"/>
                  <a:gd name="T23" fmla="*/ 74506 h 545"/>
                  <a:gd name="T24" fmla="*/ 115277 w 299"/>
                  <a:gd name="T25" fmla="*/ 106437 h 545"/>
                  <a:gd name="T26" fmla="*/ 79807 w 299"/>
                  <a:gd name="T27" fmla="*/ 125951 h 545"/>
                  <a:gd name="T28" fmla="*/ 83354 w 299"/>
                  <a:gd name="T29" fmla="*/ 170300 h 545"/>
                  <a:gd name="T30" fmla="*/ 127691 w 299"/>
                  <a:gd name="T31" fmla="*/ 170300 h 545"/>
                  <a:gd name="T32" fmla="*/ 113503 w 299"/>
                  <a:gd name="T33" fmla="*/ 241258 h 545"/>
                  <a:gd name="T34" fmla="*/ 86901 w 299"/>
                  <a:gd name="T35" fmla="*/ 251901 h 545"/>
                  <a:gd name="T36" fmla="*/ 67393 w 299"/>
                  <a:gd name="T37" fmla="*/ 257223 h 545"/>
                  <a:gd name="T38" fmla="*/ 51431 w 299"/>
                  <a:gd name="T39" fmla="*/ 276737 h 545"/>
                  <a:gd name="T40" fmla="*/ 19508 w 299"/>
                  <a:gd name="T41" fmla="*/ 287381 h 545"/>
                  <a:gd name="T42" fmla="*/ 5320 w 299"/>
                  <a:gd name="T43" fmla="*/ 326408 h 545"/>
                  <a:gd name="T44" fmla="*/ 21282 w 299"/>
                  <a:gd name="T45" fmla="*/ 354791 h 545"/>
                  <a:gd name="T46" fmla="*/ 56752 w 299"/>
                  <a:gd name="T47" fmla="*/ 376078 h 545"/>
                  <a:gd name="T48" fmla="*/ 63846 w 299"/>
                  <a:gd name="T49" fmla="*/ 429297 h 545"/>
                  <a:gd name="T50" fmla="*/ 85128 w 299"/>
                  <a:gd name="T51" fmla="*/ 468324 h 545"/>
                  <a:gd name="T52" fmla="*/ 113503 w 299"/>
                  <a:gd name="T53" fmla="*/ 480742 h 545"/>
                  <a:gd name="T54" fmla="*/ 125918 w 299"/>
                  <a:gd name="T55" fmla="*/ 509125 h 545"/>
                  <a:gd name="T56" fmla="*/ 191537 w 299"/>
                  <a:gd name="T57" fmla="*/ 535734 h 545"/>
                  <a:gd name="T58" fmla="*/ 140106 w 299"/>
                  <a:gd name="T59" fmla="*/ 549926 h 545"/>
                  <a:gd name="T60" fmla="*/ 83354 w 299"/>
                  <a:gd name="T61" fmla="*/ 558796 h 545"/>
                  <a:gd name="T62" fmla="*/ 67393 w 299"/>
                  <a:gd name="T63" fmla="*/ 601370 h 545"/>
                  <a:gd name="T64" fmla="*/ 70940 w 299"/>
                  <a:gd name="T65" fmla="*/ 636849 h 545"/>
                  <a:gd name="T66" fmla="*/ 60299 w 299"/>
                  <a:gd name="T67" fmla="*/ 677650 h 545"/>
                  <a:gd name="T68" fmla="*/ 97542 w 299"/>
                  <a:gd name="T69" fmla="*/ 707808 h 545"/>
                  <a:gd name="T70" fmla="*/ 115277 w 299"/>
                  <a:gd name="T71" fmla="*/ 803601 h 545"/>
                  <a:gd name="T72" fmla="*/ 136559 w 299"/>
                  <a:gd name="T73" fmla="*/ 846176 h 545"/>
                  <a:gd name="T74" fmla="*/ 133012 w 299"/>
                  <a:gd name="T75" fmla="*/ 913586 h 545"/>
                  <a:gd name="T76" fmla="*/ 166708 w 299"/>
                  <a:gd name="T77" fmla="*/ 966805 h 545"/>
                  <a:gd name="T78" fmla="*/ 203952 w 299"/>
                  <a:gd name="T79" fmla="*/ 952613 h 545"/>
                  <a:gd name="T80" fmla="*/ 228780 w 299"/>
                  <a:gd name="T81" fmla="*/ 922456 h 545"/>
                  <a:gd name="T82" fmla="*/ 250062 w 299"/>
                  <a:gd name="T83" fmla="*/ 858594 h 545"/>
                  <a:gd name="T84" fmla="*/ 324549 w 299"/>
                  <a:gd name="T85" fmla="*/ 837306 h 545"/>
                  <a:gd name="T86" fmla="*/ 310361 w 299"/>
                  <a:gd name="T87" fmla="*/ 791183 h 545"/>
                  <a:gd name="T88" fmla="*/ 296173 w 299"/>
                  <a:gd name="T89" fmla="*/ 739739 h 545"/>
                  <a:gd name="T90" fmla="*/ 301494 w 299"/>
                  <a:gd name="T91" fmla="*/ 707808 h 545"/>
                  <a:gd name="T92" fmla="*/ 308588 w 299"/>
                  <a:gd name="T93" fmla="*/ 661685 h 545"/>
                  <a:gd name="T94" fmla="*/ 377754 w 299"/>
                  <a:gd name="T95" fmla="*/ 629754 h 545"/>
                  <a:gd name="T96" fmla="*/ 407903 w 299"/>
                  <a:gd name="T97" fmla="*/ 572987 h 545"/>
                  <a:gd name="T98" fmla="*/ 457561 w 299"/>
                  <a:gd name="T99" fmla="*/ 539282 h 545"/>
                  <a:gd name="T100" fmla="*/ 505445 w 299"/>
                  <a:gd name="T101" fmla="*/ 510899 h 545"/>
                  <a:gd name="T102" fmla="*/ 512539 w 299"/>
                  <a:gd name="T103" fmla="*/ 482516 h 545"/>
                  <a:gd name="T104" fmla="*/ 491257 w 299"/>
                  <a:gd name="T105" fmla="*/ 381400 h 545"/>
                  <a:gd name="T106" fmla="*/ 445146 w 299"/>
                  <a:gd name="T107" fmla="*/ 383174 h 545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299"/>
                  <a:gd name="T163" fmla="*/ 0 h 545"/>
                  <a:gd name="T164" fmla="*/ 299 w 299"/>
                  <a:gd name="T165" fmla="*/ 545 h 545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299" h="545">
                    <a:moveTo>
                      <a:pt x="243" y="204"/>
                    </a:moveTo>
                    <a:cubicBezTo>
                      <a:pt x="243" y="204"/>
                      <a:pt x="222" y="209"/>
                      <a:pt x="221" y="203"/>
                    </a:cubicBezTo>
                    <a:cubicBezTo>
                      <a:pt x="220" y="196"/>
                      <a:pt x="217" y="186"/>
                      <a:pt x="210" y="184"/>
                    </a:cubicBezTo>
                    <a:cubicBezTo>
                      <a:pt x="204" y="183"/>
                      <a:pt x="197" y="175"/>
                      <a:pt x="197" y="170"/>
                    </a:cubicBezTo>
                    <a:cubicBezTo>
                      <a:pt x="197" y="165"/>
                      <a:pt x="193" y="146"/>
                      <a:pt x="190" y="142"/>
                    </a:cubicBezTo>
                    <a:cubicBezTo>
                      <a:pt x="186" y="139"/>
                      <a:pt x="175" y="137"/>
                      <a:pt x="171" y="137"/>
                    </a:cubicBezTo>
                    <a:cubicBezTo>
                      <a:pt x="167" y="137"/>
                      <a:pt x="163" y="129"/>
                      <a:pt x="169" y="123"/>
                    </a:cubicBezTo>
                    <a:cubicBezTo>
                      <a:pt x="174" y="116"/>
                      <a:pt x="170" y="110"/>
                      <a:pt x="165" y="110"/>
                    </a:cubicBezTo>
                    <a:cubicBezTo>
                      <a:pt x="159" y="110"/>
                      <a:pt x="152" y="102"/>
                      <a:pt x="155" y="99"/>
                    </a:cubicBezTo>
                    <a:cubicBezTo>
                      <a:pt x="159" y="97"/>
                      <a:pt x="165" y="89"/>
                      <a:pt x="162" y="85"/>
                    </a:cubicBezTo>
                    <a:cubicBezTo>
                      <a:pt x="159" y="81"/>
                      <a:pt x="163" y="73"/>
                      <a:pt x="161" y="69"/>
                    </a:cubicBezTo>
                    <a:cubicBezTo>
                      <a:pt x="158" y="65"/>
                      <a:pt x="155" y="56"/>
                      <a:pt x="155" y="56"/>
                    </a:cubicBezTo>
                    <a:cubicBezTo>
                      <a:pt x="155" y="56"/>
                      <a:pt x="154" y="44"/>
                      <a:pt x="149" y="43"/>
                    </a:cubicBezTo>
                    <a:cubicBezTo>
                      <a:pt x="144" y="42"/>
                      <a:pt x="142" y="34"/>
                      <a:pt x="146" y="31"/>
                    </a:cubicBezTo>
                    <a:cubicBezTo>
                      <a:pt x="150" y="29"/>
                      <a:pt x="159" y="17"/>
                      <a:pt x="159" y="17"/>
                    </a:cubicBezTo>
                    <a:cubicBezTo>
                      <a:pt x="159" y="17"/>
                      <a:pt x="152" y="16"/>
                      <a:pt x="150" y="11"/>
                    </a:cubicBezTo>
                    <a:cubicBezTo>
                      <a:pt x="148" y="5"/>
                      <a:pt x="146" y="0"/>
                      <a:pt x="144" y="7"/>
                    </a:cubicBezTo>
                    <a:cubicBezTo>
                      <a:pt x="141" y="13"/>
                      <a:pt x="134" y="10"/>
                      <a:pt x="134" y="14"/>
                    </a:cubicBezTo>
                    <a:cubicBezTo>
                      <a:pt x="134" y="19"/>
                      <a:pt x="134" y="24"/>
                      <a:pt x="131" y="26"/>
                    </a:cubicBezTo>
                    <a:cubicBezTo>
                      <a:pt x="127" y="28"/>
                      <a:pt x="124" y="27"/>
                      <a:pt x="121" y="22"/>
                    </a:cubicBezTo>
                    <a:cubicBezTo>
                      <a:pt x="119" y="16"/>
                      <a:pt x="114" y="18"/>
                      <a:pt x="113" y="14"/>
                    </a:cubicBezTo>
                    <a:cubicBezTo>
                      <a:pt x="112" y="11"/>
                      <a:pt x="104" y="11"/>
                      <a:pt x="104" y="11"/>
                    </a:cubicBezTo>
                    <a:cubicBezTo>
                      <a:pt x="104" y="11"/>
                      <a:pt x="96" y="11"/>
                      <a:pt x="96" y="14"/>
                    </a:cubicBezTo>
                    <a:cubicBezTo>
                      <a:pt x="95" y="18"/>
                      <a:pt x="89" y="36"/>
                      <a:pt x="90" y="42"/>
                    </a:cubicBezTo>
                    <a:cubicBezTo>
                      <a:pt x="91" y="48"/>
                      <a:pt x="86" y="55"/>
                      <a:pt x="84" y="55"/>
                    </a:cubicBezTo>
                    <a:cubicBezTo>
                      <a:pt x="81" y="55"/>
                      <a:pt x="69" y="59"/>
                      <a:pt x="65" y="60"/>
                    </a:cubicBezTo>
                    <a:cubicBezTo>
                      <a:pt x="61" y="60"/>
                      <a:pt x="47" y="63"/>
                      <a:pt x="47" y="63"/>
                    </a:cubicBezTo>
                    <a:cubicBezTo>
                      <a:pt x="47" y="63"/>
                      <a:pt x="47" y="67"/>
                      <a:pt x="45" y="71"/>
                    </a:cubicBezTo>
                    <a:cubicBezTo>
                      <a:pt x="43" y="74"/>
                      <a:pt x="38" y="84"/>
                      <a:pt x="38" y="89"/>
                    </a:cubicBezTo>
                    <a:cubicBezTo>
                      <a:pt x="38" y="95"/>
                      <a:pt x="44" y="97"/>
                      <a:pt x="47" y="96"/>
                    </a:cubicBezTo>
                    <a:cubicBezTo>
                      <a:pt x="51" y="96"/>
                      <a:pt x="53" y="92"/>
                      <a:pt x="60" y="92"/>
                    </a:cubicBezTo>
                    <a:cubicBezTo>
                      <a:pt x="68" y="92"/>
                      <a:pt x="72" y="90"/>
                      <a:pt x="72" y="96"/>
                    </a:cubicBezTo>
                    <a:cubicBezTo>
                      <a:pt x="72" y="101"/>
                      <a:pt x="69" y="128"/>
                      <a:pt x="69" y="128"/>
                    </a:cubicBezTo>
                    <a:cubicBezTo>
                      <a:pt x="69" y="128"/>
                      <a:pt x="64" y="130"/>
                      <a:pt x="64" y="136"/>
                    </a:cubicBezTo>
                    <a:cubicBezTo>
                      <a:pt x="64" y="143"/>
                      <a:pt x="61" y="146"/>
                      <a:pt x="59" y="146"/>
                    </a:cubicBezTo>
                    <a:cubicBezTo>
                      <a:pt x="56" y="146"/>
                      <a:pt x="49" y="145"/>
                      <a:pt x="49" y="142"/>
                    </a:cubicBezTo>
                    <a:cubicBezTo>
                      <a:pt x="49" y="138"/>
                      <a:pt x="39" y="134"/>
                      <a:pt x="38" y="137"/>
                    </a:cubicBezTo>
                    <a:cubicBezTo>
                      <a:pt x="37" y="140"/>
                      <a:pt x="43" y="142"/>
                      <a:pt x="38" y="145"/>
                    </a:cubicBezTo>
                    <a:cubicBezTo>
                      <a:pt x="34" y="147"/>
                      <a:pt x="34" y="147"/>
                      <a:pt x="34" y="147"/>
                    </a:cubicBezTo>
                    <a:cubicBezTo>
                      <a:pt x="29" y="156"/>
                      <a:pt x="29" y="156"/>
                      <a:pt x="29" y="156"/>
                    </a:cubicBezTo>
                    <a:cubicBezTo>
                      <a:pt x="17" y="159"/>
                      <a:pt x="17" y="159"/>
                      <a:pt x="17" y="159"/>
                    </a:cubicBezTo>
                    <a:cubicBezTo>
                      <a:pt x="17" y="159"/>
                      <a:pt x="13" y="159"/>
                      <a:pt x="11" y="162"/>
                    </a:cubicBezTo>
                    <a:cubicBezTo>
                      <a:pt x="10" y="165"/>
                      <a:pt x="3" y="166"/>
                      <a:pt x="2" y="170"/>
                    </a:cubicBezTo>
                    <a:cubicBezTo>
                      <a:pt x="1" y="175"/>
                      <a:pt x="0" y="183"/>
                      <a:pt x="3" y="184"/>
                    </a:cubicBezTo>
                    <a:cubicBezTo>
                      <a:pt x="6" y="185"/>
                      <a:pt x="10" y="187"/>
                      <a:pt x="10" y="191"/>
                    </a:cubicBezTo>
                    <a:cubicBezTo>
                      <a:pt x="10" y="194"/>
                      <a:pt x="9" y="199"/>
                      <a:pt x="12" y="200"/>
                    </a:cubicBezTo>
                    <a:cubicBezTo>
                      <a:pt x="16" y="201"/>
                      <a:pt x="14" y="209"/>
                      <a:pt x="20" y="209"/>
                    </a:cubicBezTo>
                    <a:cubicBezTo>
                      <a:pt x="25" y="209"/>
                      <a:pt x="32" y="202"/>
                      <a:pt x="32" y="212"/>
                    </a:cubicBezTo>
                    <a:cubicBezTo>
                      <a:pt x="32" y="222"/>
                      <a:pt x="34" y="224"/>
                      <a:pt x="36" y="226"/>
                    </a:cubicBezTo>
                    <a:cubicBezTo>
                      <a:pt x="39" y="228"/>
                      <a:pt x="36" y="237"/>
                      <a:pt x="36" y="242"/>
                    </a:cubicBezTo>
                    <a:cubicBezTo>
                      <a:pt x="36" y="246"/>
                      <a:pt x="39" y="249"/>
                      <a:pt x="40" y="254"/>
                    </a:cubicBezTo>
                    <a:cubicBezTo>
                      <a:pt x="41" y="258"/>
                      <a:pt x="45" y="263"/>
                      <a:pt x="48" y="264"/>
                    </a:cubicBezTo>
                    <a:cubicBezTo>
                      <a:pt x="52" y="265"/>
                      <a:pt x="54" y="269"/>
                      <a:pt x="54" y="269"/>
                    </a:cubicBezTo>
                    <a:cubicBezTo>
                      <a:pt x="54" y="269"/>
                      <a:pt x="59" y="270"/>
                      <a:pt x="64" y="271"/>
                    </a:cubicBezTo>
                    <a:cubicBezTo>
                      <a:pt x="69" y="272"/>
                      <a:pt x="72" y="275"/>
                      <a:pt x="69" y="277"/>
                    </a:cubicBezTo>
                    <a:cubicBezTo>
                      <a:pt x="65" y="278"/>
                      <a:pt x="67" y="283"/>
                      <a:pt x="71" y="287"/>
                    </a:cubicBezTo>
                    <a:cubicBezTo>
                      <a:pt x="74" y="290"/>
                      <a:pt x="86" y="294"/>
                      <a:pt x="92" y="297"/>
                    </a:cubicBezTo>
                    <a:cubicBezTo>
                      <a:pt x="97" y="300"/>
                      <a:pt x="109" y="295"/>
                      <a:pt x="108" y="302"/>
                    </a:cubicBezTo>
                    <a:cubicBezTo>
                      <a:pt x="106" y="308"/>
                      <a:pt x="96" y="308"/>
                      <a:pt x="96" y="308"/>
                    </a:cubicBezTo>
                    <a:cubicBezTo>
                      <a:pt x="96" y="308"/>
                      <a:pt x="82" y="312"/>
                      <a:pt x="79" y="310"/>
                    </a:cubicBezTo>
                    <a:cubicBezTo>
                      <a:pt x="76" y="308"/>
                      <a:pt x="52" y="302"/>
                      <a:pt x="51" y="305"/>
                    </a:cubicBezTo>
                    <a:cubicBezTo>
                      <a:pt x="50" y="309"/>
                      <a:pt x="51" y="315"/>
                      <a:pt x="47" y="315"/>
                    </a:cubicBezTo>
                    <a:cubicBezTo>
                      <a:pt x="42" y="316"/>
                      <a:pt x="35" y="316"/>
                      <a:pt x="37" y="323"/>
                    </a:cubicBezTo>
                    <a:cubicBezTo>
                      <a:pt x="39" y="329"/>
                      <a:pt x="35" y="335"/>
                      <a:pt x="38" y="339"/>
                    </a:cubicBezTo>
                    <a:cubicBezTo>
                      <a:pt x="42" y="342"/>
                      <a:pt x="46" y="349"/>
                      <a:pt x="46" y="349"/>
                    </a:cubicBezTo>
                    <a:cubicBezTo>
                      <a:pt x="46" y="349"/>
                      <a:pt x="40" y="354"/>
                      <a:pt x="40" y="359"/>
                    </a:cubicBezTo>
                    <a:cubicBezTo>
                      <a:pt x="40" y="363"/>
                      <a:pt x="37" y="373"/>
                      <a:pt x="37" y="373"/>
                    </a:cubicBezTo>
                    <a:cubicBezTo>
                      <a:pt x="37" y="373"/>
                      <a:pt x="32" y="379"/>
                      <a:pt x="34" y="382"/>
                    </a:cubicBezTo>
                    <a:cubicBezTo>
                      <a:pt x="35" y="385"/>
                      <a:pt x="45" y="384"/>
                      <a:pt x="46" y="387"/>
                    </a:cubicBezTo>
                    <a:cubicBezTo>
                      <a:pt x="47" y="391"/>
                      <a:pt x="52" y="397"/>
                      <a:pt x="55" y="399"/>
                    </a:cubicBezTo>
                    <a:cubicBezTo>
                      <a:pt x="58" y="400"/>
                      <a:pt x="57" y="405"/>
                      <a:pt x="61" y="409"/>
                    </a:cubicBezTo>
                    <a:cubicBezTo>
                      <a:pt x="66" y="412"/>
                      <a:pt x="63" y="448"/>
                      <a:pt x="65" y="453"/>
                    </a:cubicBezTo>
                    <a:cubicBezTo>
                      <a:pt x="67" y="458"/>
                      <a:pt x="76" y="460"/>
                      <a:pt x="76" y="463"/>
                    </a:cubicBezTo>
                    <a:cubicBezTo>
                      <a:pt x="76" y="467"/>
                      <a:pt x="74" y="476"/>
                      <a:pt x="77" y="477"/>
                    </a:cubicBezTo>
                    <a:cubicBezTo>
                      <a:pt x="80" y="478"/>
                      <a:pt x="81" y="509"/>
                      <a:pt x="81" y="509"/>
                    </a:cubicBezTo>
                    <a:cubicBezTo>
                      <a:pt x="81" y="509"/>
                      <a:pt x="75" y="509"/>
                      <a:pt x="75" y="515"/>
                    </a:cubicBezTo>
                    <a:cubicBezTo>
                      <a:pt x="75" y="521"/>
                      <a:pt x="71" y="536"/>
                      <a:pt x="76" y="539"/>
                    </a:cubicBezTo>
                    <a:cubicBezTo>
                      <a:pt x="81" y="542"/>
                      <a:pt x="85" y="545"/>
                      <a:pt x="94" y="545"/>
                    </a:cubicBezTo>
                    <a:cubicBezTo>
                      <a:pt x="102" y="544"/>
                      <a:pt x="103" y="540"/>
                      <a:pt x="108" y="540"/>
                    </a:cubicBezTo>
                    <a:cubicBezTo>
                      <a:pt x="114" y="540"/>
                      <a:pt x="115" y="537"/>
                      <a:pt x="115" y="537"/>
                    </a:cubicBezTo>
                    <a:cubicBezTo>
                      <a:pt x="117" y="531"/>
                      <a:pt x="117" y="531"/>
                      <a:pt x="117" y="531"/>
                    </a:cubicBezTo>
                    <a:cubicBezTo>
                      <a:pt x="123" y="526"/>
                      <a:pt x="124" y="516"/>
                      <a:pt x="129" y="520"/>
                    </a:cubicBezTo>
                    <a:cubicBezTo>
                      <a:pt x="135" y="524"/>
                      <a:pt x="141" y="513"/>
                      <a:pt x="140" y="505"/>
                    </a:cubicBezTo>
                    <a:cubicBezTo>
                      <a:pt x="138" y="497"/>
                      <a:pt x="136" y="487"/>
                      <a:pt x="141" y="484"/>
                    </a:cubicBezTo>
                    <a:cubicBezTo>
                      <a:pt x="146" y="482"/>
                      <a:pt x="163" y="479"/>
                      <a:pt x="163" y="479"/>
                    </a:cubicBezTo>
                    <a:cubicBezTo>
                      <a:pt x="163" y="479"/>
                      <a:pt x="178" y="482"/>
                      <a:pt x="183" y="472"/>
                    </a:cubicBezTo>
                    <a:cubicBezTo>
                      <a:pt x="188" y="463"/>
                      <a:pt x="188" y="451"/>
                      <a:pt x="184" y="451"/>
                    </a:cubicBezTo>
                    <a:cubicBezTo>
                      <a:pt x="180" y="451"/>
                      <a:pt x="179" y="449"/>
                      <a:pt x="175" y="446"/>
                    </a:cubicBezTo>
                    <a:cubicBezTo>
                      <a:pt x="171" y="444"/>
                      <a:pt x="171" y="436"/>
                      <a:pt x="171" y="436"/>
                    </a:cubicBezTo>
                    <a:cubicBezTo>
                      <a:pt x="171" y="436"/>
                      <a:pt x="161" y="423"/>
                      <a:pt x="167" y="417"/>
                    </a:cubicBezTo>
                    <a:cubicBezTo>
                      <a:pt x="174" y="412"/>
                      <a:pt x="179" y="408"/>
                      <a:pt x="179" y="408"/>
                    </a:cubicBezTo>
                    <a:cubicBezTo>
                      <a:pt x="179" y="408"/>
                      <a:pt x="174" y="403"/>
                      <a:pt x="170" y="399"/>
                    </a:cubicBezTo>
                    <a:cubicBezTo>
                      <a:pt x="166" y="395"/>
                      <a:pt x="158" y="395"/>
                      <a:pt x="161" y="389"/>
                    </a:cubicBezTo>
                    <a:cubicBezTo>
                      <a:pt x="163" y="382"/>
                      <a:pt x="169" y="374"/>
                      <a:pt x="174" y="373"/>
                    </a:cubicBezTo>
                    <a:cubicBezTo>
                      <a:pt x="179" y="372"/>
                      <a:pt x="192" y="368"/>
                      <a:pt x="196" y="362"/>
                    </a:cubicBezTo>
                    <a:cubicBezTo>
                      <a:pt x="200" y="357"/>
                      <a:pt x="209" y="361"/>
                      <a:pt x="213" y="355"/>
                    </a:cubicBezTo>
                    <a:cubicBezTo>
                      <a:pt x="217" y="348"/>
                      <a:pt x="220" y="340"/>
                      <a:pt x="220" y="335"/>
                    </a:cubicBezTo>
                    <a:cubicBezTo>
                      <a:pt x="220" y="330"/>
                      <a:pt x="226" y="323"/>
                      <a:pt x="230" y="323"/>
                    </a:cubicBezTo>
                    <a:cubicBezTo>
                      <a:pt x="234" y="323"/>
                      <a:pt x="242" y="326"/>
                      <a:pt x="246" y="322"/>
                    </a:cubicBezTo>
                    <a:cubicBezTo>
                      <a:pt x="250" y="318"/>
                      <a:pt x="254" y="306"/>
                      <a:pt x="258" y="304"/>
                    </a:cubicBezTo>
                    <a:cubicBezTo>
                      <a:pt x="262" y="301"/>
                      <a:pt x="265" y="305"/>
                      <a:pt x="269" y="301"/>
                    </a:cubicBezTo>
                    <a:cubicBezTo>
                      <a:pt x="285" y="288"/>
                      <a:pt x="285" y="288"/>
                      <a:pt x="285" y="288"/>
                    </a:cubicBezTo>
                    <a:cubicBezTo>
                      <a:pt x="292" y="285"/>
                      <a:pt x="297" y="281"/>
                      <a:pt x="298" y="277"/>
                    </a:cubicBezTo>
                    <a:cubicBezTo>
                      <a:pt x="299" y="273"/>
                      <a:pt x="296" y="272"/>
                      <a:pt x="289" y="272"/>
                    </a:cubicBezTo>
                    <a:cubicBezTo>
                      <a:pt x="282" y="272"/>
                      <a:pt x="280" y="256"/>
                      <a:pt x="280" y="242"/>
                    </a:cubicBezTo>
                    <a:cubicBezTo>
                      <a:pt x="280" y="228"/>
                      <a:pt x="281" y="217"/>
                      <a:pt x="277" y="215"/>
                    </a:cubicBezTo>
                    <a:cubicBezTo>
                      <a:pt x="273" y="212"/>
                      <a:pt x="259" y="211"/>
                      <a:pt x="259" y="211"/>
                    </a:cubicBezTo>
                    <a:cubicBezTo>
                      <a:pt x="259" y="211"/>
                      <a:pt x="258" y="216"/>
                      <a:pt x="251" y="216"/>
                    </a:cubicBezTo>
                    <a:cubicBezTo>
                      <a:pt x="244" y="216"/>
                      <a:pt x="243" y="204"/>
                      <a:pt x="243" y="204"/>
                    </a:cubicBezTo>
                  </a:path>
                </a:pathLst>
              </a:custGeom>
              <a:grpFill/>
              <a:ln w="6350" cmpd="sng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lIns="44450" tIns="44450" rIns="44450" bIns="4445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MX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4" name="Freeform 4">
                <a:extLst>
                  <a:ext uri="{FF2B5EF4-FFF2-40B4-BE49-F238E27FC236}">
                    <a16:creationId xmlns:a16="http://schemas.microsoft.com/office/drawing/2014/main" id="{5B392F2E-688F-4801-9A12-923373499B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34090" y="2634462"/>
                <a:ext cx="658350" cy="1164772"/>
              </a:xfrm>
              <a:custGeom>
                <a:avLst/>
                <a:gdLst>
                  <a:gd name="T0" fmla="*/ 391942 w 299"/>
                  <a:gd name="T1" fmla="*/ 360113 h 545"/>
                  <a:gd name="T2" fmla="*/ 349378 w 299"/>
                  <a:gd name="T3" fmla="*/ 301572 h 545"/>
                  <a:gd name="T4" fmla="*/ 303267 w 299"/>
                  <a:gd name="T5" fmla="*/ 243032 h 545"/>
                  <a:gd name="T6" fmla="*/ 292626 w 299"/>
                  <a:gd name="T7" fmla="*/ 195135 h 545"/>
                  <a:gd name="T8" fmla="*/ 287306 w 299"/>
                  <a:gd name="T9" fmla="*/ 150786 h 545"/>
                  <a:gd name="T10" fmla="*/ 274891 w 299"/>
                  <a:gd name="T11" fmla="*/ 99341 h 545"/>
                  <a:gd name="T12" fmla="*/ 258930 w 299"/>
                  <a:gd name="T13" fmla="*/ 54993 h 545"/>
                  <a:gd name="T14" fmla="*/ 266024 w 299"/>
                  <a:gd name="T15" fmla="*/ 19513 h 545"/>
                  <a:gd name="T16" fmla="*/ 237648 w 299"/>
                  <a:gd name="T17" fmla="*/ 24835 h 545"/>
                  <a:gd name="T18" fmla="*/ 214592 w 299"/>
                  <a:gd name="T19" fmla="*/ 39027 h 545"/>
                  <a:gd name="T20" fmla="*/ 184443 w 299"/>
                  <a:gd name="T21" fmla="*/ 19513 h 545"/>
                  <a:gd name="T22" fmla="*/ 159614 w 299"/>
                  <a:gd name="T23" fmla="*/ 74506 h 545"/>
                  <a:gd name="T24" fmla="*/ 115277 w 299"/>
                  <a:gd name="T25" fmla="*/ 106437 h 545"/>
                  <a:gd name="T26" fmla="*/ 79807 w 299"/>
                  <a:gd name="T27" fmla="*/ 125951 h 545"/>
                  <a:gd name="T28" fmla="*/ 83354 w 299"/>
                  <a:gd name="T29" fmla="*/ 170300 h 545"/>
                  <a:gd name="T30" fmla="*/ 127691 w 299"/>
                  <a:gd name="T31" fmla="*/ 170300 h 545"/>
                  <a:gd name="T32" fmla="*/ 113503 w 299"/>
                  <a:gd name="T33" fmla="*/ 241258 h 545"/>
                  <a:gd name="T34" fmla="*/ 86901 w 299"/>
                  <a:gd name="T35" fmla="*/ 251901 h 545"/>
                  <a:gd name="T36" fmla="*/ 67393 w 299"/>
                  <a:gd name="T37" fmla="*/ 257223 h 545"/>
                  <a:gd name="T38" fmla="*/ 51431 w 299"/>
                  <a:gd name="T39" fmla="*/ 276737 h 545"/>
                  <a:gd name="T40" fmla="*/ 19508 w 299"/>
                  <a:gd name="T41" fmla="*/ 287381 h 545"/>
                  <a:gd name="T42" fmla="*/ 5320 w 299"/>
                  <a:gd name="T43" fmla="*/ 326408 h 545"/>
                  <a:gd name="T44" fmla="*/ 21282 w 299"/>
                  <a:gd name="T45" fmla="*/ 354791 h 545"/>
                  <a:gd name="T46" fmla="*/ 56752 w 299"/>
                  <a:gd name="T47" fmla="*/ 376078 h 545"/>
                  <a:gd name="T48" fmla="*/ 63846 w 299"/>
                  <a:gd name="T49" fmla="*/ 429297 h 545"/>
                  <a:gd name="T50" fmla="*/ 85128 w 299"/>
                  <a:gd name="T51" fmla="*/ 468324 h 545"/>
                  <a:gd name="T52" fmla="*/ 113503 w 299"/>
                  <a:gd name="T53" fmla="*/ 480742 h 545"/>
                  <a:gd name="T54" fmla="*/ 125918 w 299"/>
                  <a:gd name="T55" fmla="*/ 509125 h 545"/>
                  <a:gd name="T56" fmla="*/ 191537 w 299"/>
                  <a:gd name="T57" fmla="*/ 535734 h 545"/>
                  <a:gd name="T58" fmla="*/ 140106 w 299"/>
                  <a:gd name="T59" fmla="*/ 549926 h 545"/>
                  <a:gd name="T60" fmla="*/ 83354 w 299"/>
                  <a:gd name="T61" fmla="*/ 558796 h 545"/>
                  <a:gd name="T62" fmla="*/ 67393 w 299"/>
                  <a:gd name="T63" fmla="*/ 601370 h 545"/>
                  <a:gd name="T64" fmla="*/ 70940 w 299"/>
                  <a:gd name="T65" fmla="*/ 636849 h 545"/>
                  <a:gd name="T66" fmla="*/ 60299 w 299"/>
                  <a:gd name="T67" fmla="*/ 677650 h 545"/>
                  <a:gd name="T68" fmla="*/ 97542 w 299"/>
                  <a:gd name="T69" fmla="*/ 707808 h 545"/>
                  <a:gd name="T70" fmla="*/ 115277 w 299"/>
                  <a:gd name="T71" fmla="*/ 803601 h 545"/>
                  <a:gd name="T72" fmla="*/ 136559 w 299"/>
                  <a:gd name="T73" fmla="*/ 846176 h 545"/>
                  <a:gd name="T74" fmla="*/ 133012 w 299"/>
                  <a:gd name="T75" fmla="*/ 913586 h 545"/>
                  <a:gd name="T76" fmla="*/ 166708 w 299"/>
                  <a:gd name="T77" fmla="*/ 966805 h 545"/>
                  <a:gd name="T78" fmla="*/ 203952 w 299"/>
                  <a:gd name="T79" fmla="*/ 952613 h 545"/>
                  <a:gd name="T80" fmla="*/ 228780 w 299"/>
                  <a:gd name="T81" fmla="*/ 922456 h 545"/>
                  <a:gd name="T82" fmla="*/ 250062 w 299"/>
                  <a:gd name="T83" fmla="*/ 858594 h 545"/>
                  <a:gd name="T84" fmla="*/ 324549 w 299"/>
                  <a:gd name="T85" fmla="*/ 837306 h 545"/>
                  <a:gd name="T86" fmla="*/ 310361 w 299"/>
                  <a:gd name="T87" fmla="*/ 791183 h 545"/>
                  <a:gd name="T88" fmla="*/ 296173 w 299"/>
                  <a:gd name="T89" fmla="*/ 739739 h 545"/>
                  <a:gd name="T90" fmla="*/ 301494 w 299"/>
                  <a:gd name="T91" fmla="*/ 707808 h 545"/>
                  <a:gd name="T92" fmla="*/ 308588 w 299"/>
                  <a:gd name="T93" fmla="*/ 661685 h 545"/>
                  <a:gd name="T94" fmla="*/ 377754 w 299"/>
                  <a:gd name="T95" fmla="*/ 629754 h 545"/>
                  <a:gd name="T96" fmla="*/ 407903 w 299"/>
                  <a:gd name="T97" fmla="*/ 572987 h 545"/>
                  <a:gd name="T98" fmla="*/ 457561 w 299"/>
                  <a:gd name="T99" fmla="*/ 539282 h 545"/>
                  <a:gd name="T100" fmla="*/ 505445 w 299"/>
                  <a:gd name="T101" fmla="*/ 510899 h 545"/>
                  <a:gd name="T102" fmla="*/ 512539 w 299"/>
                  <a:gd name="T103" fmla="*/ 482516 h 545"/>
                  <a:gd name="T104" fmla="*/ 491257 w 299"/>
                  <a:gd name="T105" fmla="*/ 381400 h 545"/>
                  <a:gd name="T106" fmla="*/ 445146 w 299"/>
                  <a:gd name="T107" fmla="*/ 383174 h 545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299"/>
                  <a:gd name="T163" fmla="*/ 0 h 545"/>
                  <a:gd name="T164" fmla="*/ 299 w 299"/>
                  <a:gd name="T165" fmla="*/ 545 h 545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299" h="545">
                    <a:moveTo>
                      <a:pt x="243" y="204"/>
                    </a:moveTo>
                    <a:cubicBezTo>
                      <a:pt x="243" y="204"/>
                      <a:pt x="222" y="209"/>
                      <a:pt x="221" y="203"/>
                    </a:cubicBezTo>
                    <a:cubicBezTo>
                      <a:pt x="220" y="196"/>
                      <a:pt x="217" y="186"/>
                      <a:pt x="210" y="184"/>
                    </a:cubicBezTo>
                    <a:cubicBezTo>
                      <a:pt x="204" y="183"/>
                      <a:pt x="197" y="175"/>
                      <a:pt x="197" y="170"/>
                    </a:cubicBezTo>
                    <a:cubicBezTo>
                      <a:pt x="197" y="165"/>
                      <a:pt x="193" y="146"/>
                      <a:pt x="190" y="142"/>
                    </a:cubicBezTo>
                    <a:cubicBezTo>
                      <a:pt x="186" y="139"/>
                      <a:pt x="175" y="137"/>
                      <a:pt x="171" y="137"/>
                    </a:cubicBezTo>
                    <a:cubicBezTo>
                      <a:pt x="167" y="137"/>
                      <a:pt x="163" y="129"/>
                      <a:pt x="169" y="123"/>
                    </a:cubicBezTo>
                    <a:cubicBezTo>
                      <a:pt x="174" y="116"/>
                      <a:pt x="170" y="110"/>
                      <a:pt x="165" y="110"/>
                    </a:cubicBezTo>
                    <a:cubicBezTo>
                      <a:pt x="159" y="110"/>
                      <a:pt x="152" y="102"/>
                      <a:pt x="155" y="99"/>
                    </a:cubicBezTo>
                    <a:cubicBezTo>
                      <a:pt x="159" y="97"/>
                      <a:pt x="165" y="89"/>
                      <a:pt x="162" y="85"/>
                    </a:cubicBezTo>
                    <a:cubicBezTo>
                      <a:pt x="159" y="81"/>
                      <a:pt x="163" y="73"/>
                      <a:pt x="161" y="69"/>
                    </a:cubicBezTo>
                    <a:cubicBezTo>
                      <a:pt x="158" y="65"/>
                      <a:pt x="155" y="56"/>
                      <a:pt x="155" y="56"/>
                    </a:cubicBezTo>
                    <a:cubicBezTo>
                      <a:pt x="155" y="56"/>
                      <a:pt x="154" y="44"/>
                      <a:pt x="149" y="43"/>
                    </a:cubicBezTo>
                    <a:cubicBezTo>
                      <a:pt x="144" y="42"/>
                      <a:pt x="142" y="34"/>
                      <a:pt x="146" y="31"/>
                    </a:cubicBezTo>
                    <a:cubicBezTo>
                      <a:pt x="150" y="29"/>
                      <a:pt x="159" y="17"/>
                      <a:pt x="159" y="17"/>
                    </a:cubicBezTo>
                    <a:cubicBezTo>
                      <a:pt x="159" y="17"/>
                      <a:pt x="152" y="16"/>
                      <a:pt x="150" y="11"/>
                    </a:cubicBezTo>
                    <a:cubicBezTo>
                      <a:pt x="148" y="5"/>
                      <a:pt x="146" y="0"/>
                      <a:pt x="144" y="7"/>
                    </a:cubicBezTo>
                    <a:cubicBezTo>
                      <a:pt x="141" y="13"/>
                      <a:pt x="134" y="10"/>
                      <a:pt x="134" y="14"/>
                    </a:cubicBezTo>
                    <a:cubicBezTo>
                      <a:pt x="134" y="19"/>
                      <a:pt x="134" y="24"/>
                      <a:pt x="131" y="26"/>
                    </a:cubicBezTo>
                    <a:cubicBezTo>
                      <a:pt x="127" y="28"/>
                      <a:pt x="124" y="27"/>
                      <a:pt x="121" y="22"/>
                    </a:cubicBezTo>
                    <a:cubicBezTo>
                      <a:pt x="119" y="16"/>
                      <a:pt x="114" y="18"/>
                      <a:pt x="113" y="14"/>
                    </a:cubicBezTo>
                    <a:cubicBezTo>
                      <a:pt x="112" y="11"/>
                      <a:pt x="104" y="11"/>
                      <a:pt x="104" y="11"/>
                    </a:cubicBezTo>
                    <a:cubicBezTo>
                      <a:pt x="104" y="11"/>
                      <a:pt x="96" y="11"/>
                      <a:pt x="96" y="14"/>
                    </a:cubicBezTo>
                    <a:cubicBezTo>
                      <a:pt x="95" y="18"/>
                      <a:pt x="89" y="36"/>
                      <a:pt x="90" y="42"/>
                    </a:cubicBezTo>
                    <a:cubicBezTo>
                      <a:pt x="91" y="48"/>
                      <a:pt x="86" y="55"/>
                      <a:pt x="84" y="55"/>
                    </a:cubicBezTo>
                    <a:cubicBezTo>
                      <a:pt x="81" y="55"/>
                      <a:pt x="69" y="59"/>
                      <a:pt x="65" y="60"/>
                    </a:cubicBezTo>
                    <a:cubicBezTo>
                      <a:pt x="61" y="60"/>
                      <a:pt x="47" y="63"/>
                      <a:pt x="47" y="63"/>
                    </a:cubicBezTo>
                    <a:cubicBezTo>
                      <a:pt x="47" y="63"/>
                      <a:pt x="47" y="67"/>
                      <a:pt x="45" y="71"/>
                    </a:cubicBezTo>
                    <a:cubicBezTo>
                      <a:pt x="43" y="74"/>
                      <a:pt x="38" y="84"/>
                      <a:pt x="38" y="89"/>
                    </a:cubicBezTo>
                    <a:cubicBezTo>
                      <a:pt x="38" y="95"/>
                      <a:pt x="44" y="97"/>
                      <a:pt x="47" y="96"/>
                    </a:cubicBezTo>
                    <a:cubicBezTo>
                      <a:pt x="51" y="96"/>
                      <a:pt x="53" y="92"/>
                      <a:pt x="60" y="92"/>
                    </a:cubicBezTo>
                    <a:cubicBezTo>
                      <a:pt x="68" y="92"/>
                      <a:pt x="72" y="90"/>
                      <a:pt x="72" y="96"/>
                    </a:cubicBezTo>
                    <a:cubicBezTo>
                      <a:pt x="72" y="101"/>
                      <a:pt x="69" y="128"/>
                      <a:pt x="69" y="128"/>
                    </a:cubicBezTo>
                    <a:cubicBezTo>
                      <a:pt x="69" y="128"/>
                      <a:pt x="64" y="130"/>
                      <a:pt x="64" y="136"/>
                    </a:cubicBezTo>
                    <a:cubicBezTo>
                      <a:pt x="64" y="143"/>
                      <a:pt x="61" y="146"/>
                      <a:pt x="59" y="146"/>
                    </a:cubicBezTo>
                    <a:cubicBezTo>
                      <a:pt x="56" y="146"/>
                      <a:pt x="49" y="145"/>
                      <a:pt x="49" y="142"/>
                    </a:cubicBezTo>
                    <a:cubicBezTo>
                      <a:pt x="49" y="138"/>
                      <a:pt x="39" y="134"/>
                      <a:pt x="38" y="137"/>
                    </a:cubicBezTo>
                    <a:cubicBezTo>
                      <a:pt x="37" y="140"/>
                      <a:pt x="43" y="142"/>
                      <a:pt x="38" y="145"/>
                    </a:cubicBezTo>
                    <a:cubicBezTo>
                      <a:pt x="34" y="147"/>
                      <a:pt x="34" y="147"/>
                      <a:pt x="34" y="147"/>
                    </a:cubicBezTo>
                    <a:cubicBezTo>
                      <a:pt x="29" y="156"/>
                      <a:pt x="29" y="156"/>
                      <a:pt x="29" y="156"/>
                    </a:cubicBezTo>
                    <a:cubicBezTo>
                      <a:pt x="17" y="159"/>
                      <a:pt x="17" y="159"/>
                      <a:pt x="17" y="159"/>
                    </a:cubicBezTo>
                    <a:cubicBezTo>
                      <a:pt x="17" y="159"/>
                      <a:pt x="13" y="159"/>
                      <a:pt x="11" y="162"/>
                    </a:cubicBezTo>
                    <a:cubicBezTo>
                      <a:pt x="10" y="165"/>
                      <a:pt x="3" y="166"/>
                      <a:pt x="2" y="170"/>
                    </a:cubicBezTo>
                    <a:cubicBezTo>
                      <a:pt x="1" y="175"/>
                      <a:pt x="0" y="183"/>
                      <a:pt x="3" y="184"/>
                    </a:cubicBezTo>
                    <a:cubicBezTo>
                      <a:pt x="6" y="185"/>
                      <a:pt x="10" y="187"/>
                      <a:pt x="10" y="191"/>
                    </a:cubicBezTo>
                    <a:cubicBezTo>
                      <a:pt x="10" y="194"/>
                      <a:pt x="9" y="199"/>
                      <a:pt x="12" y="200"/>
                    </a:cubicBezTo>
                    <a:cubicBezTo>
                      <a:pt x="16" y="201"/>
                      <a:pt x="14" y="209"/>
                      <a:pt x="20" y="209"/>
                    </a:cubicBezTo>
                    <a:cubicBezTo>
                      <a:pt x="25" y="209"/>
                      <a:pt x="32" y="202"/>
                      <a:pt x="32" y="212"/>
                    </a:cubicBezTo>
                    <a:cubicBezTo>
                      <a:pt x="32" y="222"/>
                      <a:pt x="34" y="224"/>
                      <a:pt x="36" y="226"/>
                    </a:cubicBezTo>
                    <a:cubicBezTo>
                      <a:pt x="39" y="228"/>
                      <a:pt x="36" y="237"/>
                      <a:pt x="36" y="242"/>
                    </a:cubicBezTo>
                    <a:cubicBezTo>
                      <a:pt x="36" y="246"/>
                      <a:pt x="39" y="249"/>
                      <a:pt x="40" y="254"/>
                    </a:cubicBezTo>
                    <a:cubicBezTo>
                      <a:pt x="41" y="258"/>
                      <a:pt x="45" y="263"/>
                      <a:pt x="48" y="264"/>
                    </a:cubicBezTo>
                    <a:cubicBezTo>
                      <a:pt x="52" y="265"/>
                      <a:pt x="54" y="269"/>
                      <a:pt x="54" y="269"/>
                    </a:cubicBezTo>
                    <a:cubicBezTo>
                      <a:pt x="54" y="269"/>
                      <a:pt x="59" y="270"/>
                      <a:pt x="64" y="271"/>
                    </a:cubicBezTo>
                    <a:cubicBezTo>
                      <a:pt x="69" y="272"/>
                      <a:pt x="72" y="275"/>
                      <a:pt x="69" y="277"/>
                    </a:cubicBezTo>
                    <a:cubicBezTo>
                      <a:pt x="65" y="278"/>
                      <a:pt x="67" y="283"/>
                      <a:pt x="71" y="287"/>
                    </a:cubicBezTo>
                    <a:cubicBezTo>
                      <a:pt x="74" y="290"/>
                      <a:pt x="86" y="294"/>
                      <a:pt x="92" y="297"/>
                    </a:cubicBezTo>
                    <a:cubicBezTo>
                      <a:pt x="97" y="300"/>
                      <a:pt x="109" y="295"/>
                      <a:pt x="108" y="302"/>
                    </a:cubicBezTo>
                    <a:cubicBezTo>
                      <a:pt x="106" y="308"/>
                      <a:pt x="96" y="308"/>
                      <a:pt x="96" y="308"/>
                    </a:cubicBezTo>
                    <a:cubicBezTo>
                      <a:pt x="96" y="308"/>
                      <a:pt x="82" y="312"/>
                      <a:pt x="79" y="310"/>
                    </a:cubicBezTo>
                    <a:cubicBezTo>
                      <a:pt x="76" y="308"/>
                      <a:pt x="52" y="302"/>
                      <a:pt x="51" y="305"/>
                    </a:cubicBezTo>
                    <a:cubicBezTo>
                      <a:pt x="50" y="309"/>
                      <a:pt x="51" y="315"/>
                      <a:pt x="47" y="315"/>
                    </a:cubicBezTo>
                    <a:cubicBezTo>
                      <a:pt x="42" y="316"/>
                      <a:pt x="35" y="316"/>
                      <a:pt x="37" y="323"/>
                    </a:cubicBezTo>
                    <a:cubicBezTo>
                      <a:pt x="39" y="329"/>
                      <a:pt x="35" y="335"/>
                      <a:pt x="38" y="339"/>
                    </a:cubicBezTo>
                    <a:cubicBezTo>
                      <a:pt x="42" y="342"/>
                      <a:pt x="46" y="349"/>
                      <a:pt x="46" y="349"/>
                    </a:cubicBezTo>
                    <a:cubicBezTo>
                      <a:pt x="46" y="349"/>
                      <a:pt x="40" y="354"/>
                      <a:pt x="40" y="359"/>
                    </a:cubicBezTo>
                    <a:cubicBezTo>
                      <a:pt x="40" y="363"/>
                      <a:pt x="37" y="373"/>
                      <a:pt x="37" y="373"/>
                    </a:cubicBezTo>
                    <a:cubicBezTo>
                      <a:pt x="37" y="373"/>
                      <a:pt x="32" y="379"/>
                      <a:pt x="34" y="382"/>
                    </a:cubicBezTo>
                    <a:cubicBezTo>
                      <a:pt x="35" y="385"/>
                      <a:pt x="45" y="384"/>
                      <a:pt x="46" y="387"/>
                    </a:cubicBezTo>
                    <a:cubicBezTo>
                      <a:pt x="47" y="391"/>
                      <a:pt x="52" y="397"/>
                      <a:pt x="55" y="399"/>
                    </a:cubicBezTo>
                    <a:cubicBezTo>
                      <a:pt x="58" y="400"/>
                      <a:pt x="57" y="405"/>
                      <a:pt x="61" y="409"/>
                    </a:cubicBezTo>
                    <a:cubicBezTo>
                      <a:pt x="66" y="412"/>
                      <a:pt x="63" y="448"/>
                      <a:pt x="65" y="453"/>
                    </a:cubicBezTo>
                    <a:cubicBezTo>
                      <a:pt x="67" y="458"/>
                      <a:pt x="76" y="460"/>
                      <a:pt x="76" y="463"/>
                    </a:cubicBezTo>
                    <a:cubicBezTo>
                      <a:pt x="76" y="467"/>
                      <a:pt x="74" y="476"/>
                      <a:pt x="77" y="477"/>
                    </a:cubicBezTo>
                    <a:cubicBezTo>
                      <a:pt x="80" y="478"/>
                      <a:pt x="81" y="509"/>
                      <a:pt x="81" y="509"/>
                    </a:cubicBezTo>
                    <a:cubicBezTo>
                      <a:pt x="81" y="509"/>
                      <a:pt x="75" y="509"/>
                      <a:pt x="75" y="515"/>
                    </a:cubicBezTo>
                    <a:cubicBezTo>
                      <a:pt x="75" y="521"/>
                      <a:pt x="71" y="536"/>
                      <a:pt x="76" y="539"/>
                    </a:cubicBezTo>
                    <a:cubicBezTo>
                      <a:pt x="81" y="542"/>
                      <a:pt x="85" y="545"/>
                      <a:pt x="94" y="545"/>
                    </a:cubicBezTo>
                    <a:cubicBezTo>
                      <a:pt x="102" y="544"/>
                      <a:pt x="103" y="540"/>
                      <a:pt x="108" y="540"/>
                    </a:cubicBezTo>
                    <a:cubicBezTo>
                      <a:pt x="114" y="540"/>
                      <a:pt x="115" y="537"/>
                      <a:pt x="115" y="537"/>
                    </a:cubicBezTo>
                    <a:cubicBezTo>
                      <a:pt x="117" y="531"/>
                      <a:pt x="117" y="531"/>
                      <a:pt x="117" y="531"/>
                    </a:cubicBezTo>
                    <a:cubicBezTo>
                      <a:pt x="123" y="526"/>
                      <a:pt x="124" y="516"/>
                      <a:pt x="129" y="520"/>
                    </a:cubicBezTo>
                    <a:cubicBezTo>
                      <a:pt x="135" y="524"/>
                      <a:pt x="141" y="513"/>
                      <a:pt x="140" y="505"/>
                    </a:cubicBezTo>
                    <a:cubicBezTo>
                      <a:pt x="138" y="497"/>
                      <a:pt x="136" y="487"/>
                      <a:pt x="141" y="484"/>
                    </a:cubicBezTo>
                    <a:cubicBezTo>
                      <a:pt x="146" y="482"/>
                      <a:pt x="163" y="479"/>
                      <a:pt x="163" y="479"/>
                    </a:cubicBezTo>
                    <a:cubicBezTo>
                      <a:pt x="163" y="479"/>
                      <a:pt x="178" y="482"/>
                      <a:pt x="183" y="472"/>
                    </a:cubicBezTo>
                    <a:cubicBezTo>
                      <a:pt x="188" y="463"/>
                      <a:pt x="188" y="451"/>
                      <a:pt x="184" y="451"/>
                    </a:cubicBezTo>
                    <a:cubicBezTo>
                      <a:pt x="180" y="451"/>
                      <a:pt x="179" y="449"/>
                      <a:pt x="175" y="446"/>
                    </a:cubicBezTo>
                    <a:cubicBezTo>
                      <a:pt x="171" y="444"/>
                      <a:pt x="171" y="436"/>
                      <a:pt x="171" y="436"/>
                    </a:cubicBezTo>
                    <a:cubicBezTo>
                      <a:pt x="171" y="436"/>
                      <a:pt x="161" y="423"/>
                      <a:pt x="167" y="417"/>
                    </a:cubicBezTo>
                    <a:cubicBezTo>
                      <a:pt x="174" y="412"/>
                      <a:pt x="179" y="408"/>
                      <a:pt x="179" y="408"/>
                    </a:cubicBezTo>
                    <a:cubicBezTo>
                      <a:pt x="179" y="408"/>
                      <a:pt x="174" y="403"/>
                      <a:pt x="170" y="399"/>
                    </a:cubicBezTo>
                    <a:cubicBezTo>
                      <a:pt x="166" y="395"/>
                      <a:pt x="158" y="395"/>
                      <a:pt x="161" y="389"/>
                    </a:cubicBezTo>
                    <a:cubicBezTo>
                      <a:pt x="163" y="382"/>
                      <a:pt x="169" y="374"/>
                      <a:pt x="174" y="373"/>
                    </a:cubicBezTo>
                    <a:cubicBezTo>
                      <a:pt x="179" y="372"/>
                      <a:pt x="192" y="368"/>
                      <a:pt x="196" y="362"/>
                    </a:cubicBezTo>
                    <a:cubicBezTo>
                      <a:pt x="200" y="357"/>
                      <a:pt x="209" y="361"/>
                      <a:pt x="213" y="355"/>
                    </a:cubicBezTo>
                    <a:cubicBezTo>
                      <a:pt x="217" y="348"/>
                      <a:pt x="220" y="340"/>
                      <a:pt x="220" y="335"/>
                    </a:cubicBezTo>
                    <a:cubicBezTo>
                      <a:pt x="220" y="330"/>
                      <a:pt x="226" y="323"/>
                      <a:pt x="230" y="323"/>
                    </a:cubicBezTo>
                    <a:cubicBezTo>
                      <a:pt x="234" y="323"/>
                      <a:pt x="242" y="326"/>
                      <a:pt x="246" y="322"/>
                    </a:cubicBezTo>
                    <a:cubicBezTo>
                      <a:pt x="250" y="318"/>
                      <a:pt x="254" y="306"/>
                      <a:pt x="258" y="304"/>
                    </a:cubicBezTo>
                    <a:cubicBezTo>
                      <a:pt x="262" y="301"/>
                      <a:pt x="265" y="305"/>
                      <a:pt x="269" y="301"/>
                    </a:cubicBezTo>
                    <a:cubicBezTo>
                      <a:pt x="285" y="288"/>
                      <a:pt x="285" y="288"/>
                      <a:pt x="285" y="288"/>
                    </a:cubicBezTo>
                    <a:cubicBezTo>
                      <a:pt x="292" y="285"/>
                      <a:pt x="297" y="281"/>
                      <a:pt x="298" y="277"/>
                    </a:cubicBezTo>
                    <a:cubicBezTo>
                      <a:pt x="299" y="273"/>
                      <a:pt x="296" y="272"/>
                      <a:pt x="289" y="272"/>
                    </a:cubicBezTo>
                    <a:cubicBezTo>
                      <a:pt x="282" y="272"/>
                      <a:pt x="280" y="256"/>
                      <a:pt x="280" y="242"/>
                    </a:cubicBezTo>
                    <a:cubicBezTo>
                      <a:pt x="280" y="228"/>
                      <a:pt x="281" y="217"/>
                      <a:pt x="277" y="215"/>
                    </a:cubicBezTo>
                    <a:cubicBezTo>
                      <a:pt x="273" y="212"/>
                      <a:pt x="259" y="211"/>
                      <a:pt x="259" y="211"/>
                    </a:cubicBezTo>
                    <a:cubicBezTo>
                      <a:pt x="259" y="211"/>
                      <a:pt x="258" y="216"/>
                      <a:pt x="251" y="216"/>
                    </a:cubicBezTo>
                    <a:cubicBezTo>
                      <a:pt x="244" y="216"/>
                      <a:pt x="243" y="204"/>
                      <a:pt x="243" y="204"/>
                    </a:cubicBezTo>
                  </a:path>
                </a:pathLst>
              </a:custGeom>
              <a:solidFill>
                <a:srgbClr val="E3CF7C"/>
              </a:solidFill>
              <a:ln w="6350" cmpd="sng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lIns="44450" tIns="44450" rIns="44450" bIns="4445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MX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5" name="Freeform 5">
                <a:extLst>
                  <a:ext uri="{FF2B5EF4-FFF2-40B4-BE49-F238E27FC236}">
                    <a16:creationId xmlns:a16="http://schemas.microsoft.com/office/drawing/2014/main" id="{0AA988F1-24F1-4636-B6A1-AFAC8C6D19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3190" y="2135274"/>
                <a:ext cx="938247" cy="1334994"/>
              </a:xfrm>
              <a:custGeom>
                <a:avLst/>
                <a:gdLst>
                  <a:gd name="T0" fmla="*/ 714807 w 426"/>
                  <a:gd name="T1" fmla="*/ 452801 h 624"/>
                  <a:gd name="T2" fmla="*/ 737865 w 426"/>
                  <a:gd name="T3" fmla="*/ 438596 h 624"/>
                  <a:gd name="T4" fmla="*/ 748507 w 426"/>
                  <a:gd name="T5" fmla="*/ 413736 h 624"/>
                  <a:gd name="T6" fmla="*/ 705938 w 426"/>
                  <a:gd name="T7" fmla="*/ 340933 h 624"/>
                  <a:gd name="T8" fmla="*/ 670464 w 426"/>
                  <a:gd name="T9" fmla="*/ 264578 h 624"/>
                  <a:gd name="T10" fmla="*/ 636763 w 426"/>
                  <a:gd name="T11" fmla="*/ 211307 h 624"/>
                  <a:gd name="T12" fmla="*/ 620800 w 426"/>
                  <a:gd name="T13" fmla="*/ 158037 h 624"/>
                  <a:gd name="T14" fmla="*/ 580004 w 426"/>
                  <a:gd name="T15" fmla="*/ 106542 h 624"/>
                  <a:gd name="T16" fmla="*/ 525019 w 426"/>
                  <a:gd name="T17" fmla="*/ 79906 h 624"/>
                  <a:gd name="T18" fmla="*/ 503735 w 426"/>
                  <a:gd name="T19" fmla="*/ 44392 h 624"/>
                  <a:gd name="T20" fmla="*/ 462939 w 426"/>
                  <a:gd name="T21" fmla="*/ 7103 h 624"/>
                  <a:gd name="T22" fmla="*/ 413275 w 426"/>
                  <a:gd name="T23" fmla="*/ 7103 h 624"/>
                  <a:gd name="T24" fmla="*/ 296210 w 426"/>
                  <a:gd name="T25" fmla="*/ 1776 h 624"/>
                  <a:gd name="T26" fmla="*/ 242999 w 426"/>
                  <a:gd name="T27" fmla="*/ 37290 h 624"/>
                  <a:gd name="T28" fmla="*/ 173824 w 426"/>
                  <a:gd name="T29" fmla="*/ 149158 h 624"/>
                  <a:gd name="T30" fmla="*/ 133029 w 426"/>
                  <a:gd name="T31" fmla="*/ 209532 h 624"/>
                  <a:gd name="T32" fmla="*/ 78043 w 426"/>
                  <a:gd name="T33" fmla="*/ 300092 h 624"/>
                  <a:gd name="T34" fmla="*/ 24832 w 426"/>
                  <a:gd name="T35" fmla="*/ 381774 h 624"/>
                  <a:gd name="T36" fmla="*/ 14190 w 426"/>
                  <a:gd name="T37" fmla="*/ 458129 h 624"/>
                  <a:gd name="T38" fmla="*/ 26606 w 426"/>
                  <a:gd name="T39" fmla="*/ 511399 h 624"/>
                  <a:gd name="T40" fmla="*/ 39022 w 426"/>
                  <a:gd name="T41" fmla="*/ 605511 h 624"/>
                  <a:gd name="T42" fmla="*/ 63854 w 426"/>
                  <a:gd name="T43" fmla="*/ 657006 h 624"/>
                  <a:gd name="T44" fmla="*/ 111744 w 426"/>
                  <a:gd name="T45" fmla="*/ 731585 h 624"/>
                  <a:gd name="T46" fmla="*/ 106423 w 426"/>
                  <a:gd name="T47" fmla="*/ 786632 h 624"/>
                  <a:gd name="T48" fmla="*/ 111744 w 426"/>
                  <a:gd name="T49" fmla="*/ 843454 h 624"/>
                  <a:gd name="T50" fmla="*/ 85138 w 426"/>
                  <a:gd name="T51" fmla="*/ 891397 h 624"/>
                  <a:gd name="T52" fmla="*/ 86912 w 426"/>
                  <a:gd name="T53" fmla="*/ 937566 h 624"/>
                  <a:gd name="T54" fmla="*/ 108197 w 426"/>
                  <a:gd name="T55" fmla="*/ 996163 h 624"/>
                  <a:gd name="T56" fmla="*/ 138350 w 426"/>
                  <a:gd name="T57" fmla="*/ 1044107 h 624"/>
                  <a:gd name="T58" fmla="*/ 205751 w 426"/>
                  <a:gd name="T59" fmla="*/ 1061864 h 624"/>
                  <a:gd name="T60" fmla="*/ 223488 w 426"/>
                  <a:gd name="T61" fmla="*/ 1015696 h 624"/>
                  <a:gd name="T62" fmla="*/ 248320 w 426"/>
                  <a:gd name="T63" fmla="*/ 985509 h 624"/>
                  <a:gd name="T64" fmla="*/ 326363 w 426"/>
                  <a:gd name="T65" fmla="*/ 978407 h 624"/>
                  <a:gd name="T66" fmla="*/ 379575 w 426"/>
                  <a:gd name="T67" fmla="*/ 996163 h 624"/>
                  <a:gd name="T68" fmla="*/ 416823 w 426"/>
                  <a:gd name="T69" fmla="*/ 1026350 h 624"/>
                  <a:gd name="T70" fmla="*/ 441655 w 426"/>
                  <a:gd name="T71" fmla="*/ 1052986 h 624"/>
                  <a:gd name="T72" fmla="*/ 496640 w 426"/>
                  <a:gd name="T73" fmla="*/ 1042331 h 624"/>
                  <a:gd name="T74" fmla="*/ 519698 w 426"/>
                  <a:gd name="T75" fmla="*/ 1084948 h 624"/>
                  <a:gd name="T76" fmla="*/ 581778 w 426"/>
                  <a:gd name="T77" fmla="*/ 1100929 h 624"/>
                  <a:gd name="T78" fmla="*/ 565815 w 426"/>
                  <a:gd name="T79" fmla="*/ 1076070 h 624"/>
                  <a:gd name="T80" fmla="*/ 581778 w 426"/>
                  <a:gd name="T81" fmla="*/ 1033453 h 624"/>
                  <a:gd name="T82" fmla="*/ 565815 w 426"/>
                  <a:gd name="T83" fmla="*/ 987285 h 624"/>
                  <a:gd name="T84" fmla="*/ 590647 w 426"/>
                  <a:gd name="T85" fmla="*/ 955323 h 624"/>
                  <a:gd name="T86" fmla="*/ 670464 w 426"/>
                  <a:gd name="T87" fmla="*/ 960650 h 624"/>
                  <a:gd name="T88" fmla="*/ 663369 w 426"/>
                  <a:gd name="T89" fmla="*/ 941117 h 624"/>
                  <a:gd name="T90" fmla="*/ 622574 w 426"/>
                  <a:gd name="T91" fmla="*/ 905603 h 624"/>
                  <a:gd name="T92" fmla="*/ 595968 w 426"/>
                  <a:gd name="T93" fmla="*/ 891397 h 624"/>
                  <a:gd name="T94" fmla="*/ 571136 w 426"/>
                  <a:gd name="T95" fmla="*/ 864762 h 624"/>
                  <a:gd name="T96" fmla="*/ 564041 w 426"/>
                  <a:gd name="T97" fmla="*/ 815043 h 624"/>
                  <a:gd name="T98" fmla="*/ 535662 w 426"/>
                  <a:gd name="T99" fmla="*/ 784856 h 624"/>
                  <a:gd name="T100" fmla="*/ 517924 w 426"/>
                  <a:gd name="T101" fmla="*/ 752893 h 624"/>
                  <a:gd name="T102" fmla="*/ 503735 w 426"/>
                  <a:gd name="T103" fmla="*/ 715604 h 624"/>
                  <a:gd name="T104" fmla="*/ 530340 w 426"/>
                  <a:gd name="T105" fmla="*/ 696071 h 624"/>
                  <a:gd name="T106" fmla="*/ 560494 w 426"/>
                  <a:gd name="T107" fmla="*/ 674763 h 624"/>
                  <a:gd name="T108" fmla="*/ 567588 w 426"/>
                  <a:gd name="T109" fmla="*/ 657006 h 624"/>
                  <a:gd name="T110" fmla="*/ 604836 w 426"/>
                  <a:gd name="T111" fmla="*/ 672987 h 624"/>
                  <a:gd name="T112" fmla="*/ 622574 w 426"/>
                  <a:gd name="T113" fmla="*/ 641025 h 624"/>
                  <a:gd name="T114" fmla="*/ 606610 w 426"/>
                  <a:gd name="T115" fmla="*/ 577100 h 624"/>
                  <a:gd name="T116" fmla="*/ 567588 w 426"/>
                  <a:gd name="T117" fmla="*/ 571773 h 624"/>
                  <a:gd name="T118" fmla="*/ 583552 w 426"/>
                  <a:gd name="T119" fmla="*/ 525605 h 624"/>
                  <a:gd name="T120" fmla="*/ 649179 w 426"/>
                  <a:gd name="T121" fmla="*/ 511399 h 624"/>
                  <a:gd name="T122" fmla="*/ 670464 w 426"/>
                  <a:gd name="T123" fmla="*/ 438596 h 624"/>
                  <a:gd name="T124" fmla="*/ 700617 w 426"/>
                  <a:gd name="T125" fmla="*/ 438596 h 624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426"/>
                  <a:gd name="T190" fmla="*/ 0 h 624"/>
                  <a:gd name="T191" fmla="*/ 426 w 426"/>
                  <a:gd name="T192" fmla="*/ 624 h 624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426" h="624">
                    <a:moveTo>
                      <a:pt x="395" y="247"/>
                    </a:moveTo>
                    <a:cubicBezTo>
                      <a:pt x="396" y="251"/>
                      <a:pt x="401" y="249"/>
                      <a:pt x="403" y="255"/>
                    </a:cubicBezTo>
                    <a:cubicBezTo>
                      <a:pt x="406" y="260"/>
                      <a:pt x="409" y="261"/>
                      <a:pt x="413" y="259"/>
                    </a:cubicBezTo>
                    <a:cubicBezTo>
                      <a:pt x="416" y="257"/>
                      <a:pt x="416" y="252"/>
                      <a:pt x="416" y="247"/>
                    </a:cubicBezTo>
                    <a:cubicBezTo>
                      <a:pt x="416" y="243"/>
                      <a:pt x="423" y="246"/>
                      <a:pt x="426" y="240"/>
                    </a:cubicBezTo>
                    <a:cubicBezTo>
                      <a:pt x="422" y="233"/>
                      <a:pt x="422" y="233"/>
                      <a:pt x="422" y="233"/>
                    </a:cubicBezTo>
                    <a:cubicBezTo>
                      <a:pt x="421" y="230"/>
                      <a:pt x="425" y="224"/>
                      <a:pt x="421" y="213"/>
                    </a:cubicBezTo>
                    <a:cubicBezTo>
                      <a:pt x="417" y="202"/>
                      <a:pt x="409" y="196"/>
                      <a:pt x="398" y="192"/>
                    </a:cubicBezTo>
                    <a:cubicBezTo>
                      <a:pt x="387" y="187"/>
                      <a:pt x="387" y="185"/>
                      <a:pt x="386" y="178"/>
                    </a:cubicBezTo>
                    <a:cubicBezTo>
                      <a:pt x="385" y="171"/>
                      <a:pt x="382" y="159"/>
                      <a:pt x="378" y="149"/>
                    </a:cubicBezTo>
                    <a:cubicBezTo>
                      <a:pt x="373" y="140"/>
                      <a:pt x="366" y="142"/>
                      <a:pt x="363" y="137"/>
                    </a:cubicBezTo>
                    <a:cubicBezTo>
                      <a:pt x="359" y="133"/>
                      <a:pt x="364" y="126"/>
                      <a:pt x="359" y="119"/>
                    </a:cubicBezTo>
                    <a:cubicBezTo>
                      <a:pt x="354" y="111"/>
                      <a:pt x="357" y="108"/>
                      <a:pt x="353" y="103"/>
                    </a:cubicBezTo>
                    <a:cubicBezTo>
                      <a:pt x="348" y="99"/>
                      <a:pt x="351" y="94"/>
                      <a:pt x="350" y="89"/>
                    </a:cubicBezTo>
                    <a:cubicBezTo>
                      <a:pt x="349" y="85"/>
                      <a:pt x="342" y="80"/>
                      <a:pt x="340" y="75"/>
                    </a:cubicBezTo>
                    <a:cubicBezTo>
                      <a:pt x="337" y="71"/>
                      <a:pt x="329" y="63"/>
                      <a:pt x="327" y="60"/>
                    </a:cubicBezTo>
                    <a:cubicBezTo>
                      <a:pt x="324" y="56"/>
                      <a:pt x="328" y="55"/>
                      <a:pt x="318" y="51"/>
                    </a:cubicBezTo>
                    <a:cubicBezTo>
                      <a:pt x="309" y="46"/>
                      <a:pt x="303" y="48"/>
                      <a:pt x="296" y="45"/>
                    </a:cubicBezTo>
                    <a:cubicBezTo>
                      <a:pt x="290" y="42"/>
                      <a:pt x="293" y="40"/>
                      <a:pt x="291" y="35"/>
                    </a:cubicBezTo>
                    <a:cubicBezTo>
                      <a:pt x="288" y="29"/>
                      <a:pt x="288" y="29"/>
                      <a:pt x="284" y="25"/>
                    </a:cubicBezTo>
                    <a:cubicBezTo>
                      <a:pt x="281" y="20"/>
                      <a:pt x="280" y="14"/>
                      <a:pt x="276" y="8"/>
                    </a:cubicBezTo>
                    <a:cubicBezTo>
                      <a:pt x="272" y="2"/>
                      <a:pt x="264" y="5"/>
                      <a:pt x="261" y="4"/>
                    </a:cubicBezTo>
                    <a:cubicBezTo>
                      <a:pt x="258" y="3"/>
                      <a:pt x="253" y="3"/>
                      <a:pt x="247" y="7"/>
                    </a:cubicBezTo>
                    <a:cubicBezTo>
                      <a:pt x="242" y="11"/>
                      <a:pt x="238" y="8"/>
                      <a:pt x="233" y="4"/>
                    </a:cubicBezTo>
                    <a:cubicBezTo>
                      <a:pt x="229" y="1"/>
                      <a:pt x="187" y="5"/>
                      <a:pt x="183" y="4"/>
                    </a:cubicBezTo>
                    <a:cubicBezTo>
                      <a:pt x="178" y="3"/>
                      <a:pt x="172" y="0"/>
                      <a:pt x="167" y="1"/>
                    </a:cubicBezTo>
                    <a:cubicBezTo>
                      <a:pt x="161" y="2"/>
                      <a:pt x="157" y="4"/>
                      <a:pt x="150" y="6"/>
                    </a:cubicBezTo>
                    <a:cubicBezTo>
                      <a:pt x="144" y="8"/>
                      <a:pt x="142" y="14"/>
                      <a:pt x="137" y="21"/>
                    </a:cubicBezTo>
                    <a:cubicBezTo>
                      <a:pt x="133" y="28"/>
                      <a:pt x="129" y="39"/>
                      <a:pt x="125" y="46"/>
                    </a:cubicBezTo>
                    <a:cubicBezTo>
                      <a:pt x="122" y="52"/>
                      <a:pt x="106" y="79"/>
                      <a:pt x="98" y="84"/>
                    </a:cubicBezTo>
                    <a:cubicBezTo>
                      <a:pt x="89" y="88"/>
                      <a:pt x="90" y="90"/>
                      <a:pt x="87" y="99"/>
                    </a:cubicBezTo>
                    <a:cubicBezTo>
                      <a:pt x="85" y="107"/>
                      <a:pt x="78" y="112"/>
                      <a:pt x="75" y="118"/>
                    </a:cubicBezTo>
                    <a:cubicBezTo>
                      <a:pt x="71" y="123"/>
                      <a:pt x="69" y="132"/>
                      <a:pt x="62" y="137"/>
                    </a:cubicBezTo>
                    <a:cubicBezTo>
                      <a:pt x="54" y="143"/>
                      <a:pt x="47" y="162"/>
                      <a:pt x="44" y="169"/>
                    </a:cubicBezTo>
                    <a:cubicBezTo>
                      <a:pt x="41" y="175"/>
                      <a:pt x="39" y="183"/>
                      <a:pt x="31" y="188"/>
                    </a:cubicBezTo>
                    <a:cubicBezTo>
                      <a:pt x="23" y="194"/>
                      <a:pt x="17" y="208"/>
                      <a:pt x="14" y="215"/>
                    </a:cubicBezTo>
                    <a:cubicBezTo>
                      <a:pt x="12" y="222"/>
                      <a:pt x="0" y="229"/>
                      <a:pt x="0" y="238"/>
                    </a:cubicBezTo>
                    <a:cubicBezTo>
                      <a:pt x="0" y="247"/>
                      <a:pt x="5" y="251"/>
                      <a:pt x="8" y="258"/>
                    </a:cubicBezTo>
                    <a:cubicBezTo>
                      <a:pt x="11" y="266"/>
                      <a:pt x="11" y="267"/>
                      <a:pt x="11" y="274"/>
                    </a:cubicBezTo>
                    <a:cubicBezTo>
                      <a:pt x="11" y="281"/>
                      <a:pt x="12" y="282"/>
                      <a:pt x="15" y="288"/>
                    </a:cubicBezTo>
                    <a:cubicBezTo>
                      <a:pt x="19" y="293"/>
                      <a:pt x="16" y="309"/>
                      <a:pt x="19" y="321"/>
                    </a:cubicBezTo>
                    <a:cubicBezTo>
                      <a:pt x="22" y="333"/>
                      <a:pt x="23" y="334"/>
                      <a:pt x="22" y="341"/>
                    </a:cubicBezTo>
                    <a:cubicBezTo>
                      <a:pt x="21" y="347"/>
                      <a:pt x="25" y="354"/>
                      <a:pt x="26" y="363"/>
                    </a:cubicBezTo>
                    <a:cubicBezTo>
                      <a:pt x="26" y="371"/>
                      <a:pt x="30" y="369"/>
                      <a:pt x="36" y="370"/>
                    </a:cubicBezTo>
                    <a:cubicBezTo>
                      <a:pt x="41" y="371"/>
                      <a:pt x="47" y="383"/>
                      <a:pt x="50" y="391"/>
                    </a:cubicBezTo>
                    <a:cubicBezTo>
                      <a:pt x="52" y="400"/>
                      <a:pt x="60" y="404"/>
                      <a:pt x="63" y="412"/>
                    </a:cubicBezTo>
                    <a:cubicBezTo>
                      <a:pt x="67" y="419"/>
                      <a:pt x="72" y="422"/>
                      <a:pt x="68" y="428"/>
                    </a:cubicBezTo>
                    <a:cubicBezTo>
                      <a:pt x="64" y="435"/>
                      <a:pt x="63" y="438"/>
                      <a:pt x="60" y="443"/>
                    </a:cubicBezTo>
                    <a:cubicBezTo>
                      <a:pt x="57" y="449"/>
                      <a:pt x="59" y="460"/>
                      <a:pt x="63" y="463"/>
                    </a:cubicBezTo>
                    <a:cubicBezTo>
                      <a:pt x="68" y="467"/>
                      <a:pt x="66" y="471"/>
                      <a:pt x="63" y="475"/>
                    </a:cubicBezTo>
                    <a:cubicBezTo>
                      <a:pt x="61" y="480"/>
                      <a:pt x="58" y="477"/>
                      <a:pt x="56" y="482"/>
                    </a:cubicBezTo>
                    <a:cubicBezTo>
                      <a:pt x="54" y="487"/>
                      <a:pt x="51" y="499"/>
                      <a:pt x="48" y="502"/>
                    </a:cubicBezTo>
                    <a:cubicBezTo>
                      <a:pt x="44" y="506"/>
                      <a:pt x="51" y="513"/>
                      <a:pt x="53" y="517"/>
                    </a:cubicBezTo>
                    <a:cubicBezTo>
                      <a:pt x="55" y="521"/>
                      <a:pt x="54" y="526"/>
                      <a:pt x="49" y="528"/>
                    </a:cubicBezTo>
                    <a:cubicBezTo>
                      <a:pt x="43" y="530"/>
                      <a:pt x="43" y="535"/>
                      <a:pt x="46" y="541"/>
                    </a:cubicBezTo>
                    <a:cubicBezTo>
                      <a:pt x="49" y="547"/>
                      <a:pt x="55" y="555"/>
                      <a:pt x="61" y="561"/>
                    </a:cubicBezTo>
                    <a:cubicBezTo>
                      <a:pt x="66" y="568"/>
                      <a:pt x="65" y="571"/>
                      <a:pt x="68" y="574"/>
                    </a:cubicBezTo>
                    <a:cubicBezTo>
                      <a:pt x="71" y="578"/>
                      <a:pt x="73" y="584"/>
                      <a:pt x="78" y="588"/>
                    </a:cubicBezTo>
                    <a:cubicBezTo>
                      <a:pt x="84" y="593"/>
                      <a:pt x="107" y="592"/>
                      <a:pt x="107" y="592"/>
                    </a:cubicBezTo>
                    <a:cubicBezTo>
                      <a:pt x="107" y="592"/>
                      <a:pt x="111" y="599"/>
                      <a:pt x="116" y="598"/>
                    </a:cubicBezTo>
                    <a:cubicBezTo>
                      <a:pt x="121" y="597"/>
                      <a:pt x="119" y="585"/>
                      <a:pt x="119" y="585"/>
                    </a:cubicBezTo>
                    <a:cubicBezTo>
                      <a:pt x="119" y="585"/>
                      <a:pt x="123" y="580"/>
                      <a:pt x="126" y="572"/>
                    </a:cubicBezTo>
                    <a:cubicBezTo>
                      <a:pt x="129" y="565"/>
                      <a:pt x="129" y="563"/>
                      <a:pt x="131" y="560"/>
                    </a:cubicBezTo>
                    <a:cubicBezTo>
                      <a:pt x="133" y="558"/>
                      <a:pt x="135" y="556"/>
                      <a:pt x="140" y="555"/>
                    </a:cubicBezTo>
                    <a:cubicBezTo>
                      <a:pt x="145" y="554"/>
                      <a:pt x="153" y="551"/>
                      <a:pt x="156" y="550"/>
                    </a:cubicBezTo>
                    <a:cubicBezTo>
                      <a:pt x="159" y="549"/>
                      <a:pt x="179" y="551"/>
                      <a:pt x="184" y="551"/>
                    </a:cubicBezTo>
                    <a:cubicBezTo>
                      <a:pt x="188" y="551"/>
                      <a:pt x="192" y="554"/>
                      <a:pt x="194" y="557"/>
                    </a:cubicBezTo>
                    <a:cubicBezTo>
                      <a:pt x="196" y="560"/>
                      <a:pt x="208" y="561"/>
                      <a:pt x="214" y="561"/>
                    </a:cubicBezTo>
                    <a:cubicBezTo>
                      <a:pt x="220" y="561"/>
                      <a:pt x="229" y="566"/>
                      <a:pt x="232" y="566"/>
                    </a:cubicBezTo>
                    <a:cubicBezTo>
                      <a:pt x="236" y="566"/>
                      <a:pt x="235" y="572"/>
                      <a:pt x="235" y="578"/>
                    </a:cubicBezTo>
                    <a:cubicBezTo>
                      <a:pt x="235" y="584"/>
                      <a:pt x="242" y="583"/>
                      <a:pt x="242" y="586"/>
                    </a:cubicBezTo>
                    <a:cubicBezTo>
                      <a:pt x="242" y="590"/>
                      <a:pt x="249" y="593"/>
                      <a:pt x="249" y="593"/>
                    </a:cubicBezTo>
                    <a:cubicBezTo>
                      <a:pt x="249" y="593"/>
                      <a:pt x="266" y="594"/>
                      <a:pt x="269" y="591"/>
                    </a:cubicBezTo>
                    <a:cubicBezTo>
                      <a:pt x="271" y="588"/>
                      <a:pt x="275" y="587"/>
                      <a:pt x="280" y="587"/>
                    </a:cubicBezTo>
                    <a:cubicBezTo>
                      <a:pt x="284" y="587"/>
                      <a:pt x="285" y="592"/>
                      <a:pt x="286" y="595"/>
                    </a:cubicBezTo>
                    <a:cubicBezTo>
                      <a:pt x="287" y="597"/>
                      <a:pt x="288" y="606"/>
                      <a:pt x="293" y="611"/>
                    </a:cubicBezTo>
                    <a:cubicBezTo>
                      <a:pt x="297" y="617"/>
                      <a:pt x="301" y="622"/>
                      <a:pt x="305" y="623"/>
                    </a:cubicBezTo>
                    <a:cubicBezTo>
                      <a:pt x="308" y="624"/>
                      <a:pt x="328" y="620"/>
                      <a:pt x="328" y="620"/>
                    </a:cubicBezTo>
                    <a:cubicBezTo>
                      <a:pt x="327" y="617"/>
                      <a:pt x="317" y="618"/>
                      <a:pt x="316" y="615"/>
                    </a:cubicBezTo>
                    <a:cubicBezTo>
                      <a:pt x="314" y="612"/>
                      <a:pt x="319" y="606"/>
                      <a:pt x="319" y="606"/>
                    </a:cubicBezTo>
                    <a:cubicBezTo>
                      <a:pt x="319" y="606"/>
                      <a:pt x="322" y="596"/>
                      <a:pt x="322" y="592"/>
                    </a:cubicBezTo>
                    <a:cubicBezTo>
                      <a:pt x="322" y="587"/>
                      <a:pt x="328" y="582"/>
                      <a:pt x="328" y="582"/>
                    </a:cubicBezTo>
                    <a:cubicBezTo>
                      <a:pt x="328" y="582"/>
                      <a:pt x="324" y="575"/>
                      <a:pt x="320" y="572"/>
                    </a:cubicBezTo>
                    <a:cubicBezTo>
                      <a:pt x="317" y="568"/>
                      <a:pt x="321" y="562"/>
                      <a:pt x="319" y="556"/>
                    </a:cubicBezTo>
                    <a:cubicBezTo>
                      <a:pt x="317" y="549"/>
                      <a:pt x="324" y="549"/>
                      <a:pt x="329" y="548"/>
                    </a:cubicBezTo>
                    <a:cubicBezTo>
                      <a:pt x="333" y="548"/>
                      <a:pt x="332" y="542"/>
                      <a:pt x="333" y="538"/>
                    </a:cubicBezTo>
                    <a:cubicBezTo>
                      <a:pt x="334" y="535"/>
                      <a:pt x="358" y="541"/>
                      <a:pt x="361" y="543"/>
                    </a:cubicBezTo>
                    <a:cubicBezTo>
                      <a:pt x="364" y="545"/>
                      <a:pt x="378" y="541"/>
                      <a:pt x="378" y="541"/>
                    </a:cubicBezTo>
                    <a:cubicBezTo>
                      <a:pt x="378" y="541"/>
                      <a:pt x="388" y="541"/>
                      <a:pt x="390" y="535"/>
                    </a:cubicBezTo>
                    <a:cubicBezTo>
                      <a:pt x="391" y="528"/>
                      <a:pt x="379" y="533"/>
                      <a:pt x="374" y="530"/>
                    </a:cubicBezTo>
                    <a:cubicBezTo>
                      <a:pt x="368" y="527"/>
                      <a:pt x="356" y="523"/>
                      <a:pt x="353" y="520"/>
                    </a:cubicBezTo>
                    <a:cubicBezTo>
                      <a:pt x="349" y="516"/>
                      <a:pt x="347" y="511"/>
                      <a:pt x="351" y="510"/>
                    </a:cubicBezTo>
                    <a:cubicBezTo>
                      <a:pt x="354" y="508"/>
                      <a:pt x="351" y="505"/>
                      <a:pt x="346" y="504"/>
                    </a:cubicBezTo>
                    <a:cubicBezTo>
                      <a:pt x="341" y="503"/>
                      <a:pt x="336" y="502"/>
                      <a:pt x="336" y="502"/>
                    </a:cubicBezTo>
                    <a:cubicBezTo>
                      <a:pt x="336" y="502"/>
                      <a:pt x="334" y="498"/>
                      <a:pt x="330" y="497"/>
                    </a:cubicBezTo>
                    <a:cubicBezTo>
                      <a:pt x="327" y="496"/>
                      <a:pt x="323" y="491"/>
                      <a:pt x="322" y="487"/>
                    </a:cubicBezTo>
                    <a:cubicBezTo>
                      <a:pt x="321" y="482"/>
                      <a:pt x="318" y="479"/>
                      <a:pt x="318" y="475"/>
                    </a:cubicBezTo>
                    <a:cubicBezTo>
                      <a:pt x="318" y="470"/>
                      <a:pt x="321" y="461"/>
                      <a:pt x="318" y="459"/>
                    </a:cubicBezTo>
                    <a:cubicBezTo>
                      <a:pt x="316" y="457"/>
                      <a:pt x="314" y="455"/>
                      <a:pt x="314" y="445"/>
                    </a:cubicBezTo>
                    <a:cubicBezTo>
                      <a:pt x="314" y="435"/>
                      <a:pt x="307" y="442"/>
                      <a:pt x="302" y="442"/>
                    </a:cubicBezTo>
                    <a:cubicBezTo>
                      <a:pt x="296" y="442"/>
                      <a:pt x="298" y="434"/>
                      <a:pt x="294" y="433"/>
                    </a:cubicBezTo>
                    <a:cubicBezTo>
                      <a:pt x="291" y="432"/>
                      <a:pt x="292" y="427"/>
                      <a:pt x="292" y="424"/>
                    </a:cubicBezTo>
                    <a:cubicBezTo>
                      <a:pt x="292" y="420"/>
                      <a:pt x="288" y="418"/>
                      <a:pt x="285" y="417"/>
                    </a:cubicBezTo>
                    <a:cubicBezTo>
                      <a:pt x="282" y="416"/>
                      <a:pt x="283" y="408"/>
                      <a:pt x="284" y="403"/>
                    </a:cubicBezTo>
                    <a:cubicBezTo>
                      <a:pt x="285" y="399"/>
                      <a:pt x="292" y="398"/>
                      <a:pt x="293" y="395"/>
                    </a:cubicBezTo>
                    <a:cubicBezTo>
                      <a:pt x="295" y="392"/>
                      <a:pt x="299" y="392"/>
                      <a:pt x="299" y="392"/>
                    </a:cubicBezTo>
                    <a:cubicBezTo>
                      <a:pt x="311" y="389"/>
                      <a:pt x="311" y="389"/>
                      <a:pt x="311" y="389"/>
                    </a:cubicBezTo>
                    <a:cubicBezTo>
                      <a:pt x="316" y="380"/>
                      <a:pt x="316" y="380"/>
                      <a:pt x="316" y="380"/>
                    </a:cubicBezTo>
                    <a:cubicBezTo>
                      <a:pt x="316" y="380"/>
                      <a:pt x="316" y="380"/>
                      <a:pt x="320" y="378"/>
                    </a:cubicBezTo>
                    <a:cubicBezTo>
                      <a:pt x="325" y="375"/>
                      <a:pt x="319" y="373"/>
                      <a:pt x="320" y="370"/>
                    </a:cubicBezTo>
                    <a:cubicBezTo>
                      <a:pt x="321" y="367"/>
                      <a:pt x="331" y="371"/>
                      <a:pt x="331" y="375"/>
                    </a:cubicBezTo>
                    <a:cubicBezTo>
                      <a:pt x="331" y="378"/>
                      <a:pt x="338" y="379"/>
                      <a:pt x="341" y="379"/>
                    </a:cubicBezTo>
                    <a:cubicBezTo>
                      <a:pt x="343" y="379"/>
                      <a:pt x="346" y="376"/>
                      <a:pt x="346" y="369"/>
                    </a:cubicBezTo>
                    <a:cubicBezTo>
                      <a:pt x="346" y="363"/>
                      <a:pt x="351" y="361"/>
                      <a:pt x="351" y="361"/>
                    </a:cubicBezTo>
                    <a:cubicBezTo>
                      <a:pt x="351" y="361"/>
                      <a:pt x="354" y="334"/>
                      <a:pt x="354" y="329"/>
                    </a:cubicBezTo>
                    <a:cubicBezTo>
                      <a:pt x="354" y="323"/>
                      <a:pt x="350" y="325"/>
                      <a:pt x="342" y="325"/>
                    </a:cubicBezTo>
                    <a:cubicBezTo>
                      <a:pt x="335" y="325"/>
                      <a:pt x="333" y="329"/>
                      <a:pt x="329" y="329"/>
                    </a:cubicBezTo>
                    <a:cubicBezTo>
                      <a:pt x="326" y="330"/>
                      <a:pt x="320" y="328"/>
                      <a:pt x="320" y="322"/>
                    </a:cubicBezTo>
                    <a:cubicBezTo>
                      <a:pt x="320" y="317"/>
                      <a:pt x="325" y="307"/>
                      <a:pt x="327" y="304"/>
                    </a:cubicBezTo>
                    <a:cubicBezTo>
                      <a:pt x="329" y="300"/>
                      <a:pt x="329" y="296"/>
                      <a:pt x="329" y="296"/>
                    </a:cubicBezTo>
                    <a:cubicBezTo>
                      <a:pt x="329" y="296"/>
                      <a:pt x="343" y="293"/>
                      <a:pt x="347" y="293"/>
                    </a:cubicBezTo>
                    <a:cubicBezTo>
                      <a:pt x="351" y="292"/>
                      <a:pt x="363" y="288"/>
                      <a:pt x="366" y="288"/>
                    </a:cubicBezTo>
                    <a:cubicBezTo>
                      <a:pt x="368" y="288"/>
                      <a:pt x="373" y="281"/>
                      <a:pt x="372" y="275"/>
                    </a:cubicBezTo>
                    <a:cubicBezTo>
                      <a:pt x="371" y="269"/>
                      <a:pt x="377" y="251"/>
                      <a:pt x="378" y="247"/>
                    </a:cubicBezTo>
                    <a:cubicBezTo>
                      <a:pt x="378" y="244"/>
                      <a:pt x="386" y="244"/>
                      <a:pt x="386" y="244"/>
                    </a:cubicBezTo>
                    <a:cubicBezTo>
                      <a:pt x="386" y="244"/>
                      <a:pt x="394" y="244"/>
                      <a:pt x="395" y="247"/>
                    </a:cubicBezTo>
                  </a:path>
                </a:pathLst>
              </a:custGeom>
              <a:grpFill/>
              <a:ln w="6350" cmpd="sng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lIns="44450" tIns="44450" rIns="44450" bIns="4445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MX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6" name="Freeform 6">
                <a:extLst>
                  <a:ext uri="{FF2B5EF4-FFF2-40B4-BE49-F238E27FC236}">
                    <a16:creationId xmlns:a16="http://schemas.microsoft.com/office/drawing/2014/main" id="{D90CCF44-E51D-4322-A208-C3E987A622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3190" y="2135274"/>
                <a:ext cx="938247" cy="1334994"/>
              </a:xfrm>
              <a:custGeom>
                <a:avLst/>
                <a:gdLst>
                  <a:gd name="T0" fmla="*/ 714807 w 426"/>
                  <a:gd name="T1" fmla="*/ 452801 h 624"/>
                  <a:gd name="T2" fmla="*/ 737865 w 426"/>
                  <a:gd name="T3" fmla="*/ 438596 h 624"/>
                  <a:gd name="T4" fmla="*/ 748507 w 426"/>
                  <a:gd name="T5" fmla="*/ 413736 h 624"/>
                  <a:gd name="T6" fmla="*/ 705938 w 426"/>
                  <a:gd name="T7" fmla="*/ 340933 h 624"/>
                  <a:gd name="T8" fmla="*/ 670464 w 426"/>
                  <a:gd name="T9" fmla="*/ 264578 h 624"/>
                  <a:gd name="T10" fmla="*/ 636763 w 426"/>
                  <a:gd name="T11" fmla="*/ 211307 h 624"/>
                  <a:gd name="T12" fmla="*/ 620800 w 426"/>
                  <a:gd name="T13" fmla="*/ 158037 h 624"/>
                  <a:gd name="T14" fmla="*/ 580004 w 426"/>
                  <a:gd name="T15" fmla="*/ 106542 h 624"/>
                  <a:gd name="T16" fmla="*/ 525019 w 426"/>
                  <a:gd name="T17" fmla="*/ 79906 h 624"/>
                  <a:gd name="T18" fmla="*/ 503735 w 426"/>
                  <a:gd name="T19" fmla="*/ 44392 h 624"/>
                  <a:gd name="T20" fmla="*/ 462939 w 426"/>
                  <a:gd name="T21" fmla="*/ 7103 h 624"/>
                  <a:gd name="T22" fmla="*/ 413275 w 426"/>
                  <a:gd name="T23" fmla="*/ 7103 h 624"/>
                  <a:gd name="T24" fmla="*/ 296210 w 426"/>
                  <a:gd name="T25" fmla="*/ 1776 h 624"/>
                  <a:gd name="T26" fmla="*/ 242999 w 426"/>
                  <a:gd name="T27" fmla="*/ 37290 h 624"/>
                  <a:gd name="T28" fmla="*/ 173824 w 426"/>
                  <a:gd name="T29" fmla="*/ 149158 h 624"/>
                  <a:gd name="T30" fmla="*/ 133029 w 426"/>
                  <a:gd name="T31" fmla="*/ 209532 h 624"/>
                  <a:gd name="T32" fmla="*/ 78043 w 426"/>
                  <a:gd name="T33" fmla="*/ 300092 h 624"/>
                  <a:gd name="T34" fmla="*/ 24832 w 426"/>
                  <a:gd name="T35" fmla="*/ 381774 h 624"/>
                  <a:gd name="T36" fmla="*/ 14190 w 426"/>
                  <a:gd name="T37" fmla="*/ 458129 h 624"/>
                  <a:gd name="T38" fmla="*/ 26606 w 426"/>
                  <a:gd name="T39" fmla="*/ 511399 h 624"/>
                  <a:gd name="T40" fmla="*/ 39022 w 426"/>
                  <a:gd name="T41" fmla="*/ 605511 h 624"/>
                  <a:gd name="T42" fmla="*/ 63854 w 426"/>
                  <a:gd name="T43" fmla="*/ 657006 h 624"/>
                  <a:gd name="T44" fmla="*/ 111744 w 426"/>
                  <a:gd name="T45" fmla="*/ 731585 h 624"/>
                  <a:gd name="T46" fmla="*/ 106423 w 426"/>
                  <a:gd name="T47" fmla="*/ 786632 h 624"/>
                  <a:gd name="T48" fmla="*/ 111744 w 426"/>
                  <a:gd name="T49" fmla="*/ 843454 h 624"/>
                  <a:gd name="T50" fmla="*/ 85138 w 426"/>
                  <a:gd name="T51" fmla="*/ 891397 h 624"/>
                  <a:gd name="T52" fmla="*/ 86912 w 426"/>
                  <a:gd name="T53" fmla="*/ 937566 h 624"/>
                  <a:gd name="T54" fmla="*/ 108197 w 426"/>
                  <a:gd name="T55" fmla="*/ 996163 h 624"/>
                  <a:gd name="T56" fmla="*/ 138350 w 426"/>
                  <a:gd name="T57" fmla="*/ 1044107 h 624"/>
                  <a:gd name="T58" fmla="*/ 205751 w 426"/>
                  <a:gd name="T59" fmla="*/ 1061864 h 624"/>
                  <a:gd name="T60" fmla="*/ 223488 w 426"/>
                  <a:gd name="T61" fmla="*/ 1015696 h 624"/>
                  <a:gd name="T62" fmla="*/ 248320 w 426"/>
                  <a:gd name="T63" fmla="*/ 985509 h 624"/>
                  <a:gd name="T64" fmla="*/ 326363 w 426"/>
                  <a:gd name="T65" fmla="*/ 978407 h 624"/>
                  <a:gd name="T66" fmla="*/ 379575 w 426"/>
                  <a:gd name="T67" fmla="*/ 996163 h 624"/>
                  <a:gd name="T68" fmla="*/ 416823 w 426"/>
                  <a:gd name="T69" fmla="*/ 1026350 h 624"/>
                  <a:gd name="T70" fmla="*/ 441655 w 426"/>
                  <a:gd name="T71" fmla="*/ 1052986 h 624"/>
                  <a:gd name="T72" fmla="*/ 496640 w 426"/>
                  <a:gd name="T73" fmla="*/ 1042331 h 624"/>
                  <a:gd name="T74" fmla="*/ 519698 w 426"/>
                  <a:gd name="T75" fmla="*/ 1084948 h 624"/>
                  <a:gd name="T76" fmla="*/ 581778 w 426"/>
                  <a:gd name="T77" fmla="*/ 1100929 h 624"/>
                  <a:gd name="T78" fmla="*/ 565815 w 426"/>
                  <a:gd name="T79" fmla="*/ 1076070 h 624"/>
                  <a:gd name="T80" fmla="*/ 581778 w 426"/>
                  <a:gd name="T81" fmla="*/ 1033453 h 624"/>
                  <a:gd name="T82" fmla="*/ 565815 w 426"/>
                  <a:gd name="T83" fmla="*/ 987285 h 624"/>
                  <a:gd name="T84" fmla="*/ 590647 w 426"/>
                  <a:gd name="T85" fmla="*/ 955323 h 624"/>
                  <a:gd name="T86" fmla="*/ 670464 w 426"/>
                  <a:gd name="T87" fmla="*/ 960650 h 624"/>
                  <a:gd name="T88" fmla="*/ 663369 w 426"/>
                  <a:gd name="T89" fmla="*/ 941117 h 624"/>
                  <a:gd name="T90" fmla="*/ 622574 w 426"/>
                  <a:gd name="T91" fmla="*/ 905603 h 624"/>
                  <a:gd name="T92" fmla="*/ 595968 w 426"/>
                  <a:gd name="T93" fmla="*/ 891397 h 624"/>
                  <a:gd name="T94" fmla="*/ 571136 w 426"/>
                  <a:gd name="T95" fmla="*/ 864762 h 624"/>
                  <a:gd name="T96" fmla="*/ 564041 w 426"/>
                  <a:gd name="T97" fmla="*/ 815043 h 624"/>
                  <a:gd name="T98" fmla="*/ 535662 w 426"/>
                  <a:gd name="T99" fmla="*/ 784856 h 624"/>
                  <a:gd name="T100" fmla="*/ 517924 w 426"/>
                  <a:gd name="T101" fmla="*/ 752893 h 624"/>
                  <a:gd name="T102" fmla="*/ 503735 w 426"/>
                  <a:gd name="T103" fmla="*/ 715604 h 624"/>
                  <a:gd name="T104" fmla="*/ 530340 w 426"/>
                  <a:gd name="T105" fmla="*/ 696071 h 624"/>
                  <a:gd name="T106" fmla="*/ 560494 w 426"/>
                  <a:gd name="T107" fmla="*/ 674763 h 624"/>
                  <a:gd name="T108" fmla="*/ 567588 w 426"/>
                  <a:gd name="T109" fmla="*/ 657006 h 624"/>
                  <a:gd name="T110" fmla="*/ 604836 w 426"/>
                  <a:gd name="T111" fmla="*/ 672987 h 624"/>
                  <a:gd name="T112" fmla="*/ 622574 w 426"/>
                  <a:gd name="T113" fmla="*/ 641025 h 624"/>
                  <a:gd name="T114" fmla="*/ 606610 w 426"/>
                  <a:gd name="T115" fmla="*/ 577100 h 624"/>
                  <a:gd name="T116" fmla="*/ 567588 w 426"/>
                  <a:gd name="T117" fmla="*/ 571773 h 624"/>
                  <a:gd name="T118" fmla="*/ 583552 w 426"/>
                  <a:gd name="T119" fmla="*/ 525605 h 624"/>
                  <a:gd name="T120" fmla="*/ 649179 w 426"/>
                  <a:gd name="T121" fmla="*/ 511399 h 624"/>
                  <a:gd name="T122" fmla="*/ 670464 w 426"/>
                  <a:gd name="T123" fmla="*/ 438596 h 624"/>
                  <a:gd name="T124" fmla="*/ 700617 w 426"/>
                  <a:gd name="T125" fmla="*/ 438596 h 624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426"/>
                  <a:gd name="T190" fmla="*/ 0 h 624"/>
                  <a:gd name="T191" fmla="*/ 426 w 426"/>
                  <a:gd name="T192" fmla="*/ 624 h 624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426" h="624">
                    <a:moveTo>
                      <a:pt x="395" y="247"/>
                    </a:moveTo>
                    <a:cubicBezTo>
                      <a:pt x="396" y="251"/>
                      <a:pt x="401" y="249"/>
                      <a:pt x="403" y="255"/>
                    </a:cubicBezTo>
                    <a:cubicBezTo>
                      <a:pt x="406" y="260"/>
                      <a:pt x="409" y="261"/>
                      <a:pt x="413" y="259"/>
                    </a:cubicBezTo>
                    <a:cubicBezTo>
                      <a:pt x="416" y="257"/>
                      <a:pt x="416" y="252"/>
                      <a:pt x="416" y="247"/>
                    </a:cubicBezTo>
                    <a:cubicBezTo>
                      <a:pt x="416" y="243"/>
                      <a:pt x="423" y="246"/>
                      <a:pt x="426" y="240"/>
                    </a:cubicBezTo>
                    <a:cubicBezTo>
                      <a:pt x="422" y="233"/>
                      <a:pt x="422" y="233"/>
                      <a:pt x="422" y="233"/>
                    </a:cubicBezTo>
                    <a:cubicBezTo>
                      <a:pt x="421" y="230"/>
                      <a:pt x="425" y="224"/>
                      <a:pt x="421" y="213"/>
                    </a:cubicBezTo>
                    <a:cubicBezTo>
                      <a:pt x="417" y="202"/>
                      <a:pt x="409" y="196"/>
                      <a:pt x="398" y="192"/>
                    </a:cubicBezTo>
                    <a:cubicBezTo>
                      <a:pt x="387" y="187"/>
                      <a:pt x="387" y="185"/>
                      <a:pt x="386" y="178"/>
                    </a:cubicBezTo>
                    <a:cubicBezTo>
                      <a:pt x="385" y="171"/>
                      <a:pt x="382" y="159"/>
                      <a:pt x="378" y="149"/>
                    </a:cubicBezTo>
                    <a:cubicBezTo>
                      <a:pt x="373" y="140"/>
                      <a:pt x="366" y="142"/>
                      <a:pt x="363" y="137"/>
                    </a:cubicBezTo>
                    <a:cubicBezTo>
                      <a:pt x="359" y="133"/>
                      <a:pt x="364" y="126"/>
                      <a:pt x="359" y="119"/>
                    </a:cubicBezTo>
                    <a:cubicBezTo>
                      <a:pt x="354" y="111"/>
                      <a:pt x="357" y="108"/>
                      <a:pt x="353" y="103"/>
                    </a:cubicBezTo>
                    <a:cubicBezTo>
                      <a:pt x="348" y="99"/>
                      <a:pt x="351" y="94"/>
                      <a:pt x="350" y="89"/>
                    </a:cubicBezTo>
                    <a:cubicBezTo>
                      <a:pt x="349" y="85"/>
                      <a:pt x="342" y="80"/>
                      <a:pt x="340" y="75"/>
                    </a:cubicBezTo>
                    <a:cubicBezTo>
                      <a:pt x="337" y="71"/>
                      <a:pt x="329" y="63"/>
                      <a:pt x="327" y="60"/>
                    </a:cubicBezTo>
                    <a:cubicBezTo>
                      <a:pt x="324" y="56"/>
                      <a:pt x="328" y="55"/>
                      <a:pt x="318" y="51"/>
                    </a:cubicBezTo>
                    <a:cubicBezTo>
                      <a:pt x="309" y="46"/>
                      <a:pt x="303" y="48"/>
                      <a:pt x="296" y="45"/>
                    </a:cubicBezTo>
                    <a:cubicBezTo>
                      <a:pt x="290" y="42"/>
                      <a:pt x="293" y="40"/>
                      <a:pt x="291" y="35"/>
                    </a:cubicBezTo>
                    <a:cubicBezTo>
                      <a:pt x="288" y="29"/>
                      <a:pt x="288" y="29"/>
                      <a:pt x="284" y="25"/>
                    </a:cubicBezTo>
                    <a:cubicBezTo>
                      <a:pt x="281" y="20"/>
                      <a:pt x="280" y="14"/>
                      <a:pt x="276" y="8"/>
                    </a:cubicBezTo>
                    <a:cubicBezTo>
                      <a:pt x="272" y="2"/>
                      <a:pt x="264" y="5"/>
                      <a:pt x="261" y="4"/>
                    </a:cubicBezTo>
                    <a:cubicBezTo>
                      <a:pt x="258" y="3"/>
                      <a:pt x="253" y="3"/>
                      <a:pt x="247" y="7"/>
                    </a:cubicBezTo>
                    <a:cubicBezTo>
                      <a:pt x="242" y="11"/>
                      <a:pt x="238" y="8"/>
                      <a:pt x="233" y="4"/>
                    </a:cubicBezTo>
                    <a:cubicBezTo>
                      <a:pt x="229" y="1"/>
                      <a:pt x="187" y="5"/>
                      <a:pt x="183" y="4"/>
                    </a:cubicBezTo>
                    <a:cubicBezTo>
                      <a:pt x="178" y="3"/>
                      <a:pt x="172" y="0"/>
                      <a:pt x="167" y="1"/>
                    </a:cubicBezTo>
                    <a:cubicBezTo>
                      <a:pt x="161" y="2"/>
                      <a:pt x="157" y="4"/>
                      <a:pt x="150" y="6"/>
                    </a:cubicBezTo>
                    <a:cubicBezTo>
                      <a:pt x="144" y="8"/>
                      <a:pt x="142" y="14"/>
                      <a:pt x="137" y="21"/>
                    </a:cubicBezTo>
                    <a:cubicBezTo>
                      <a:pt x="133" y="28"/>
                      <a:pt x="129" y="39"/>
                      <a:pt x="125" y="46"/>
                    </a:cubicBezTo>
                    <a:cubicBezTo>
                      <a:pt x="122" y="52"/>
                      <a:pt x="106" y="79"/>
                      <a:pt x="98" y="84"/>
                    </a:cubicBezTo>
                    <a:cubicBezTo>
                      <a:pt x="89" y="88"/>
                      <a:pt x="90" y="90"/>
                      <a:pt x="87" y="99"/>
                    </a:cubicBezTo>
                    <a:cubicBezTo>
                      <a:pt x="85" y="107"/>
                      <a:pt x="78" y="112"/>
                      <a:pt x="75" y="118"/>
                    </a:cubicBezTo>
                    <a:cubicBezTo>
                      <a:pt x="71" y="123"/>
                      <a:pt x="69" y="132"/>
                      <a:pt x="62" y="137"/>
                    </a:cubicBezTo>
                    <a:cubicBezTo>
                      <a:pt x="54" y="143"/>
                      <a:pt x="47" y="162"/>
                      <a:pt x="44" y="169"/>
                    </a:cubicBezTo>
                    <a:cubicBezTo>
                      <a:pt x="41" y="175"/>
                      <a:pt x="39" y="183"/>
                      <a:pt x="31" y="188"/>
                    </a:cubicBezTo>
                    <a:cubicBezTo>
                      <a:pt x="23" y="194"/>
                      <a:pt x="17" y="208"/>
                      <a:pt x="14" y="215"/>
                    </a:cubicBezTo>
                    <a:cubicBezTo>
                      <a:pt x="12" y="222"/>
                      <a:pt x="0" y="229"/>
                      <a:pt x="0" y="238"/>
                    </a:cubicBezTo>
                    <a:cubicBezTo>
                      <a:pt x="0" y="247"/>
                      <a:pt x="5" y="251"/>
                      <a:pt x="8" y="258"/>
                    </a:cubicBezTo>
                    <a:cubicBezTo>
                      <a:pt x="11" y="266"/>
                      <a:pt x="11" y="267"/>
                      <a:pt x="11" y="274"/>
                    </a:cubicBezTo>
                    <a:cubicBezTo>
                      <a:pt x="11" y="281"/>
                      <a:pt x="12" y="282"/>
                      <a:pt x="15" y="288"/>
                    </a:cubicBezTo>
                    <a:cubicBezTo>
                      <a:pt x="19" y="293"/>
                      <a:pt x="16" y="309"/>
                      <a:pt x="19" y="321"/>
                    </a:cubicBezTo>
                    <a:cubicBezTo>
                      <a:pt x="22" y="333"/>
                      <a:pt x="23" y="334"/>
                      <a:pt x="22" y="341"/>
                    </a:cubicBezTo>
                    <a:cubicBezTo>
                      <a:pt x="21" y="347"/>
                      <a:pt x="25" y="354"/>
                      <a:pt x="26" y="363"/>
                    </a:cubicBezTo>
                    <a:cubicBezTo>
                      <a:pt x="26" y="371"/>
                      <a:pt x="30" y="369"/>
                      <a:pt x="36" y="370"/>
                    </a:cubicBezTo>
                    <a:cubicBezTo>
                      <a:pt x="41" y="371"/>
                      <a:pt x="47" y="383"/>
                      <a:pt x="50" y="391"/>
                    </a:cubicBezTo>
                    <a:cubicBezTo>
                      <a:pt x="52" y="400"/>
                      <a:pt x="60" y="404"/>
                      <a:pt x="63" y="412"/>
                    </a:cubicBezTo>
                    <a:cubicBezTo>
                      <a:pt x="67" y="419"/>
                      <a:pt x="72" y="422"/>
                      <a:pt x="68" y="428"/>
                    </a:cubicBezTo>
                    <a:cubicBezTo>
                      <a:pt x="64" y="435"/>
                      <a:pt x="63" y="438"/>
                      <a:pt x="60" y="443"/>
                    </a:cubicBezTo>
                    <a:cubicBezTo>
                      <a:pt x="57" y="449"/>
                      <a:pt x="59" y="460"/>
                      <a:pt x="63" y="463"/>
                    </a:cubicBezTo>
                    <a:cubicBezTo>
                      <a:pt x="68" y="467"/>
                      <a:pt x="66" y="471"/>
                      <a:pt x="63" y="475"/>
                    </a:cubicBezTo>
                    <a:cubicBezTo>
                      <a:pt x="61" y="480"/>
                      <a:pt x="58" y="477"/>
                      <a:pt x="56" y="482"/>
                    </a:cubicBezTo>
                    <a:cubicBezTo>
                      <a:pt x="54" y="487"/>
                      <a:pt x="51" y="499"/>
                      <a:pt x="48" y="502"/>
                    </a:cubicBezTo>
                    <a:cubicBezTo>
                      <a:pt x="44" y="506"/>
                      <a:pt x="51" y="513"/>
                      <a:pt x="53" y="517"/>
                    </a:cubicBezTo>
                    <a:cubicBezTo>
                      <a:pt x="55" y="521"/>
                      <a:pt x="54" y="526"/>
                      <a:pt x="49" y="528"/>
                    </a:cubicBezTo>
                    <a:cubicBezTo>
                      <a:pt x="43" y="530"/>
                      <a:pt x="43" y="535"/>
                      <a:pt x="46" y="541"/>
                    </a:cubicBezTo>
                    <a:cubicBezTo>
                      <a:pt x="49" y="547"/>
                      <a:pt x="55" y="555"/>
                      <a:pt x="61" y="561"/>
                    </a:cubicBezTo>
                    <a:cubicBezTo>
                      <a:pt x="66" y="568"/>
                      <a:pt x="65" y="571"/>
                      <a:pt x="68" y="574"/>
                    </a:cubicBezTo>
                    <a:cubicBezTo>
                      <a:pt x="71" y="578"/>
                      <a:pt x="73" y="584"/>
                      <a:pt x="78" y="588"/>
                    </a:cubicBezTo>
                    <a:cubicBezTo>
                      <a:pt x="84" y="593"/>
                      <a:pt x="107" y="592"/>
                      <a:pt x="107" y="592"/>
                    </a:cubicBezTo>
                    <a:cubicBezTo>
                      <a:pt x="107" y="592"/>
                      <a:pt x="111" y="599"/>
                      <a:pt x="116" y="598"/>
                    </a:cubicBezTo>
                    <a:cubicBezTo>
                      <a:pt x="121" y="597"/>
                      <a:pt x="119" y="585"/>
                      <a:pt x="119" y="585"/>
                    </a:cubicBezTo>
                    <a:cubicBezTo>
                      <a:pt x="119" y="585"/>
                      <a:pt x="123" y="580"/>
                      <a:pt x="126" y="572"/>
                    </a:cubicBezTo>
                    <a:cubicBezTo>
                      <a:pt x="129" y="565"/>
                      <a:pt x="129" y="563"/>
                      <a:pt x="131" y="560"/>
                    </a:cubicBezTo>
                    <a:cubicBezTo>
                      <a:pt x="133" y="558"/>
                      <a:pt x="135" y="556"/>
                      <a:pt x="140" y="555"/>
                    </a:cubicBezTo>
                    <a:cubicBezTo>
                      <a:pt x="145" y="554"/>
                      <a:pt x="153" y="551"/>
                      <a:pt x="156" y="550"/>
                    </a:cubicBezTo>
                    <a:cubicBezTo>
                      <a:pt x="159" y="549"/>
                      <a:pt x="179" y="551"/>
                      <a:pt x="184" y="551"/>
                    </a:cubicBezTo>
                    <a:cubicBezTo>
                      <a:pt x="188" y="551"/>
                      <a:pt x="192" y="554"/>
                      <a:pt x="194" y="557"/>
                    </a:cubicBezTo>
                    <a:cubicBezTo>
                      <a:pt x="196" y="560"/>
                      <a:pt x="208" y="561"/>
                      <a:pt x="214" y="561"/>
                    </a:cubicBezTo>
                    <a:cubicBezTo>
                      <a:pt x="220" y="561"/>
                      <a:pt x="229" y="566"/>
                      <a:pt x="232" y="566"/>
                    </a:cubicBezTo>
                    <a:cubicBezTo>
                      <a:pt x="236" y="566"/>
                      <a:pt x="235" y="572"/>
                      <a:pt x="235" y="578"/>
                    </a:cubicBezTo>
                    <a:cubicBezTo>
                      <a:pt x="235" y="584"/>
                      <a:pt x="242" y="583"/>
                      <a:pt x="242" y="586"/>
                    </a:cubicBezTo>
                    <a:cubicBezTo>
                      <a:pt x="242" y="590"/>
                      <a:pt x="249" y="593"/>
                      <a:pt x="249" y="593"/>
                    </a:cubicBezTo>
                    <a:cubicBezTo>
                      <a:pt x="249" y="593"/>
                      <a:pt x="266" y="594"/>
                      <a:pt x="269" y="591"/>
                    </a:cubicBezTo>
                    <a:cubicBezTo>
                      <a:pt x="271" y="588"/>
                      <a:pt x="275" y="587"/>
                      <a:pt x="280" y="587"/>
                    </a:cubicBezTo>
                    <a:cubicBezTo>
                      <a:pt x="284" y="587"/>
                      <a:pt x="285" y="592"/>
                      <a:pt x="286" y="595"/>
                    </a:cubicBezTo>
                    <a:cubicBezTo>
                      <a:pt x="287" y="597"/>
                      <a:pt x="288" y="606"/>
                      <a:pt x="293" y="611"/>
                    </a:cubicBezTo>
                    <a:cubicBezTo>
                      <a:pt x="297" y="617"/>
                      <a:pt x="301" y="622"/>
                      <a:pt x="305" y="623"/>
                    </a:cubicBezTo>
                    <a:cubicBezTo>
                      <a:pt x="308" y="624"/>
                      <a:pt x="328" y="620"/>
                      <a:pt x="328" y="620"/>
                    </a:cubicBezTo>
                    <a:cubicBezTo>
                      <a:pt x="327" y="617"/>
                      <a:pt x="317" y="618"/>
                      <a:pt x="316" y="615"/>
                    </a:cubicBezTo>
                    <a:cubicBezTo>
                      <a:pt x="314" y="612"/>
                      <a:pt x="319" y="606"/>
                      <a:pt x="319" y="606"/>
                    </a:cubicBezTo>
                    <a:cubicBezTo>
                      <a:pt x="319" y="606"/>
                      <a:pt x="322" y="596"/>
                      <a:pt x="322" y="592"/>
                    </a:cubicBezTo>
                    <a:cubicBezTo>
                      <a:pt x="322" y="587"/>
                      <a:pt x="328" y="582"/>
                      <a:pt x="328" y="582"/>
                    </a:cubicBezTo>
                    <a:cubicBezTo>
                      <a:pt x="328" y="582"/>
                      <a:pt x="324" y="575"/>
                      <a:pt x="320" y="572"/>
                    </a:cubicBezTo>
                    <a:cubicBezTo>
                      <a:pt x="317" y="568"/>
                      <a:pt x="321" y="562"/>
                      <a:pt x="319" y="556"/>
                    </a:cubicBezTo>
                    <a:cubicBezTo>
                      <a:pt x="317" y="549"/>
                      <a:pt x="324" y="549"/>
                      <a:pt x="329" y="548"/>
                    </a:cubicBezTo>
                    <a:cubicBezTo>
                      <a:pt x="333" y="548"/>
                      <a:pt x="332" y="542"/>
                      <a:pt x="333" y="538"/>
                    </a:cubicBezTo>
                    <a:cubicBezTo>
                      <a:pt x="334" y="535"/>
                      <a:pt x="358" y="541"/>
                      <a:pt x="361" y="543"/>
                    </a:cubicBezTo>
                    <a:cubicBezTo>
                      <a:pt x="364" y="545"/>
                      <a:pt x="378" y="541"/>
                      <a:pt x="378" y="541"/>
                    </a:cubicBezTo>
                    <a:cubicBezTo>
                      <a:pt x="378" y="541"/>
                      <a:pt x="388" y="541"/>
                      <a:pt x="390" y="535"/>
                    </a:cubicBezTo>
                    <a:cubicBezTo>
                      <a:pt x="391" y="528"/>
                      <a:pt x="379" y="533"/>
                      <a:pt x="374" y="530"/>
                    </a:cubicBezTo>
                    <a:cubicBezTo>
                      <a:pt x="368" y="527"/>
                      <a:pt x="356" y="523"/>
                      <a:pt x="353" y="520"/>
                    </a:cubicBezTo>
                    <a:cubicBezTo>
                      <a:pt x="349" y="516"/>
                      <a:pt x="347" y="511"/>
                      <a:pt x="351" y="510"/>
                    </a:cubicBezTo>
                    <a:cubicBezTo>
                      <a:pt x="354" y="508"/>
                      <a:pt x="351" y="505"/>
                      <a:pt x="346" y="504"/>
                    </a:cubicBezTo>
                    <a:cubicBezTo>
                      <a:pt x="341" y="503"/>
                      <a:pt x="336" y="502"/>
                      <a:pt x="336" y="502"/>
                    </a:cubicBezTo>
                    <a:cubicBezTo>
                      <a:pt x="336" y="502"/>
                      <a:pt x="334" y="498"/>
                      <a:pt x="330" y="497"/>
                    </a:cubicBezTo>
                    <a:cubicBezTo>
                      <a:pt x="327" y="496"/>
                      <a:pt x="323" y="491"/>
                      <a:pt x="322" y="487"/>
                    </a:cubicBezTo>
                    <a:cubicBezTo>
                      <a:pt x="321" y="482"/>
                      <a:pt x="318" y="479"/>
                      <a:pt x="318" y="475"/>
                    </a:cubicBezTo>
                    <a:cubicBezTo>
                      <a:pt x="318" y="470"/>
                      <a:pt x="321" y="461"/>
                      <a:pt x="318" y="459"/>
                    </a:cubicBezTo>
                    <a:cubicBezTo>
                      <a:pt x="316" y="457"/>
                      <a:pt x="314" y="455"/>
                      <a:pt x="314" y="445"/>
                    </a:cubicBezTo>
                    <a:cubicBezTo>
                      <a:pt x="314" y="435"/>
                      <a:pt x="307" y="442"/>
                      <a:pt x="302" y="442"/>
                    </a:cubicBezTo>
                    <a:cubicBezTo>
                      <a:pt x="296" y="442"/>
                      <a:pt x="298" y="434"/>
                      <a:pt x="294" y="433"/>
                    </a:cubicBezTo>
                    <a:cubicBezTo>
                      <a:pt x="291" y="432"/>
                      <a:pt x="292" y="427"/>
                      <a:pt x="292" y="424"/>
                    </a:cubicBezTo>
                    <a:cubicBezTo>
                      <a:pt x="292" y="420"/>
                      <a:pt x="288" y="418"/>
                      <a:pt x="285" y="417"/>
                    </a:cubicBezTo>
                    <a:cubicBezTo>
                      <a:pt x="282" y="416"/>
                      <a:pt x="283" y="408"/>
                      <a:pt x="284" y="403"/>
                    </a:cubicBezTo>
                    <a:cubicBezTo>
                      <a:pt x="285" y="399"/>
                      <a:pt x="292" y="398"/>
                      <a:pt x="293" y="395"/>
                    </a:cubicBezTo>
                    <a:cubicBezTo>
                      <a:pt x="295" y="392"/>
                      <a:pt x="299" y="392"/>
                      <a:pt x="299" y="392"/>
                    </a:cubicBezTo>
                    <a:cubicBezTo>
                      <a:pt x="311" y="389"/>
                      <a:pt x="311" y="389"/>
                      <a:pt x="311" y="389"/>
                    </a:cubicBezTo>
                    <a:cubicBezTo>
                      <a:pt x="316" y="380"/>
                      <a:pt x="316" y="380"/>
                      <a:pt x="316" y="380"/>
                    </a:cubicBezTo>
                    <a:cubicBezTo>
                      <a:pt x="316" y="380"/>
                      <a:pt x="316" y="380"/>
                      <a:pt x="320" y="378"/>
                    </a:cubicBezTo>
                    <a:cubicBezTo>
                      <a:pt x="325" y="375"/>
                      <a:pt x="319" y="373"/>
                      <a:pt x="320" y="370"/>
                    </a:cubicBezTo>
                    <a:cubicBezTo>
                      <a:pt x="321" y="367"/>
                      <a:pt x="331" y="371"/>
                      <a:pt x="331" y="375"/>
                    </a:cubicBezTo>
                    <a:cubicBezTo>
                      <a:pt x="331" y="378"/>
                      <a:pt x="338" y="379"/>
                      <a:pt x="341" y="379"/>
                    </a:cubicBezTo>
                    <a:cubicBezTo>
                      <a:pt x="343" y="379"/>
                      <a:pt x="346" y="376"/>
                      <a:pt x="346" y="369"/>
                    </a:cubicBezTo>
                    <a:cubicBezTo>
                      <a:pt x="346" y="363"/>
                      <a:pt x="351" y="361"/>
                      <a:pt x="351" y="361"/>
                    </a:cubicBezTo>
                    <a:cubicBezTo>
                      <a:pt x="351" y="361"/>
                      <a:pt x="354" y="334"/>
                      <a:pt x="354" y="329"/>
                    </a:cubicBezTo>
                    <a:cubicBezTo>
                      <a:pt x="354" y="323"/>
                      <a:pt x="350" y="325"/>
                      <a:pt x="342" y="325"/>
                    </a:cubicBezTo>
                    <a:cubicBezTo>
                      <a:pt x="335" y="325"/>
                      <a:pt x="333" y="329"/>
                      <a:pt x="329" y="329"/>
                    </a:cubicBezTo>
                    <a:cubicBezTo>
                      <a:pt x="326" y="330"/>
                      <a:pt x="320" y="328"/>
                      <a:pt x="320" y="322"/>
                    </a:cubicBezTo>
                    <a:cubicBezTo>
                      <a:pt x="320" y="317"/>
                      <a:pt x="325" y="307"/>
                      <a:pt x="327" y="304"/>
                    </a:cubicBezTo>
                    <a:cubicBezTo>
                      <a:pt x="329" y="300"/>
                      <a:pt x="329" y="296"/>
                      <a:pt x="329" y="296"/>
                    </a:cubicBezTo>
                    <a:cubicBezTo>
                      <a:pt x="329" y="296"/>
                      <a:pt x="343" y="293"/>
                      <a:pt x="347" y="293"/>
                    </a:cubicBezTo>
                    <a:cubicBezTo>
                      <a:pt x="351" y="292"/>
                      <a:pt x="363" y="288"/>
                      <a:pt x="366" y="288"/>
                    </a:cubicBezTo>
                    <a:cubicBezTo>
                      <a:pt x="368" y="288"/>
                      <a:pt x="373" y="281"/>
                      <a:pt x="372" y="275"/>
                    </a:cubicBezTo>
                    <a:cubicBezTo>
                      <a:pt x="371" y="269"/>
                      <a:pt x="377" y="251"/>
                      <a:pt x="378" y="247"/>
                    </a:cubicBezTo>
                    <a:cubicBezTo>
                      <a:pt x="378" y="244"/>
                      <a:pt x="386" y="244"/>
                      <a:pt x="386" y="244"/>
                    </a:cubicBezTo>
                    <a:cubicBezTo>
                      <a:pt x="386" y="244"/>
                      <a:pt x="394" y="244"/>
                      <a:pt x="395" y="247"/>
                    </a:cubicBezTo>
                  </a:path>
                </a:pathLst>
              </a:custGeom>
              <a:solidFill>
                <a:srgbClr val="E3CF7C"/>
              </a:solidFill>
              <a:ln w="6350" cmpd="sng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lIns="44450" tIns="44450" rIns="44450" bIns="4445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MX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7" name="Freeform 7">
                <a:extLst>
                  <a:ext uri="{FF2B5EF4-FFF2-40B4-BE49-F238E27FC236}">
                    <a16:creationId xmlns:a16="http://schemas.microsoft.com/office/drawing/2014/main" id="{C85EA59D-F0D0-4197-98EB-66313D35DC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71920" y="1613135"/>
                <a:ext cx="1320642" cy="1551117"/>
              </a:xfrm>
              <a:custGeom>
                <a:avLst/>
                <a:gdLst>
                  <a:gd name="T0" fmla="*/ 964968 w 600"/>
                  <a:gd name="T1" fmla="*/ 1078925 h 726"/>
                  <a:gd name="T2" fmla="*/ 952551 w 600"/>
                  <a:gd name="T3" fmla="*/ 1004394 h 726"/>
                  <a:gd name="T4" fmla="*/ 938361 w 600"/>
                  <a:gd name="T5" fmla="*/ 920991 h 726"/>
                  <a:gd name="T6" fmla="*/ 918848 w 600"/>
                  <a:gd name="T7" fmla="*/ 857107 h 726"/>
                  <a:gd name="T8" fmla="*/ 973837 w 600"/>
                  <a:gd name="T9" fmla="*/ 768379 h 726"/>
                  <a:gd name="T10" fmla="*/ 1028826 w 600"/>
                  <a:gd name="T11" fmla="*/ 677877 h 726"/>
                  <a:gd name="T12" fmla="*/ 1058981 w 600"/>
                  <a:gd name="T13" fmla="*/ 628190 h 726"/>
                  <a:gd name="T14" fmla="*/ 998671 w 600"/>
                  <a:gd name="T15" fmla="*/ 599797 h 726"/>
                  <a:gd name="T16" fmla="*/ 940134 w 600"/>
                  <a:gd name="T17" fmla="*/ 562532 h 726"/>
                  <a:gd name="T18" fmla="*/ 890467 w 600"/>
                  <a:gd name="T19" fmla="*/ 516394 h 726"/>
                  <a:gd name="T20" fmla="*/ 851442 w 600"/>
                  <a:gd name="T21" fmla="*/ 495099 h 726"/>
                  <a:gd name="T22" fmla="*/ 821287 w 600"/>
                  <a:gd name="T23" fmla="*/ 440088 h 726"/>
                  <a:gd name="T24" fmla="*/ 803549 w 600"/>
                  <a:gd name="T25" fmla="*/ 367331 h 726"/>
                  <a:gd name="T26" fmla="*/ 778715 w 600"/>
                  <a:gd name="T27" fmla="*/ 315870 h 726"/>
                  <a:gd name="T28" fmla="*/ 736143 w 600"/>
                  <a:gd name="T29" fmla="*/ 278604 h 726"/>
                  <a:gd name="T30" fmla="*/ 690023 w 600"/>
                  <a:gd name="T31" fmla="*/ 237789 h 726"/>
                  <a:gd name="T32" fmla="*/ 647451 w 600"/>
                  <a:gd name="T33" fmla="*/ 188102 h 726"/>
                  <a:gd name="T34" fmla="*/ 578271 w 600"/>
                  <a:gd name="T35" fmla="*/ 111797 h 726"/>
                  <a:gd name="T36" fmla="*/ 544568 w 600"/>
                  <a:gd name="T37" fmla="*/ 72756 h 726"/>
                  <a:gd name="T38" fmla="*/ 503770 w 600"/>
                  <a:gd name="T39" fmla="*/ 14196 h 726"/>
                  <a:gd name="T40" fmla="*/ 363637 w 600"/>
                  <a:gd name="T41" fmla="*/ 8873 h 726"/>
                  <a:gd name="T42" fmla="*/ 195122 w 600"/>
                  <a:gd name="T43" fmla="*/ 37266 h 726"/>
                  <a:gd name="T44" fmla="*/ 90466 w 600"/>
                  <a:gd name="T45" fmla="*/ 110022 h 726"/>
                  <a:gd name="T46" fmla="*/ 101109 w 600"/>
                  <a:gd name="T47" fmla="*/ 193426 h 726"/>
                  <a:gd name="T48" fmla="*/ 122395 w 600"/>
                  <a:gd name="T49" fmla="*/ 296350 h 726"/>
                  <a:gd name="T50" fmla="*/ 125943 w 600"/>
                  <a:gd name="T51" fmla="*/ 399273 h 726"/>
                  <a:gd name="T52" fmla="*/ 101109 w 600"/>
                  <a:gd name="T53" fmla="*/ 521717 h 726"/>
                  <a:gd name="T54" fmla="*/ 106430 w 600"/>
                  <a:gd name="T55" fmla="*/ 635288 h 726"/>
                  <a:gd name="T56" fmla="*/ 90466 w 600"/>
                  <a:gd name="T57" fmla="*/ 670779 h 726"/>
                  <a:gd name="T58" fmla="*/ 99335 w 600"/>
                  <a:gd name="T59" fmla="*/ 725790 h 726"/>
                  <a:gd name="T60" fmla="*/ 15965 w 600"/>
                  <a:gd name="T61" fmla="*/ 734663 h 726"/>
                  <a:gd name="T62" fmla="*/ 37251 w 600"/>
                  <a:gd name="T63" fmla="*/ 825165 h 726"/>
                  <a:gd name="T64" fmla="*/ 81597 w 600"/>
                  <a:gd name="T65" fmla="*/ 920991 h 726"/>
                  <a:gd name="T66" fmla="*/ 101109 w 600"/>
                  <a:gd name="T67" fmla="*/ 993747 h 726"/>
                  <a:gd name="T68" fmla="*/ 193348 w 600"/>
                  <a:gd name="T69" fmla="*/ 1018591 h 726"/>
                  <a:gd name="T70" fmla="*/ 209313 w 600"/>
                  <a:gd name="T71" fmla="*/ 1112642 h 726"/>
                  <a:gd name="T72" fmla="*/ 225277 w 600"/>
                  <a:gd name="T73" fmla="*/ 1176526 h 726"/>
                  <a:gd name="T74" fmla="*/ 292683 w 600"/>
                  <a:gd name="T75" fmla="*/ 1190722 h 726"/>
                  <a:gd name="T76" fmla="*/ 338803 w 600"/>
                  <a:gd name="T77" fmla="*/ 1252831 h 726"/>
                  <a:gd name="T78" fmla="*/ 409757 w 600"/>
                  <a:gd name="T79" fmla="*/ 1279449 h 726"/>
                  <a:gd name="T80" fmla="*/ 445233 w 600"/>
                  <a:gd name="T81" fmla="*/ 1226213 h 726"/>
                  <a:gd name="T82" fmla="*/ 459424 w 600"/>
                  <a:gd name="T83" fmla="*/ 1148133 h 726"/>
                  <a:gd name="T84" fmla="*/ 512639 w 600"/>
                  <a:gd name="T85" fmla="*/ 1075376 h 726"/>
                  <a:gd name="T86" fmla="*/ 572950 w 600"/>
                  <a:gd name="T87" fmla="*/ 1068278 h 726"/>
                  <a:gd name="T88" fmla="*/ 629713 w 600"/>
                  <a:gd name="T89" fmla="*/ 1103769 h 726"/>
                  <a:gd name="T90" fmla="*/ 688249 w 600"/>
                  <a:gd name="T91" fmla="*/ 1105544 h 726"/>
                  <a:gd name="T92" fmla="*/ 730821 w 600"/>
                  <a:gd name="T93" fmla="*/ 1126838 h 726"/>
                  <a:gd name="T94" fmla="*/ 805322 w 600"/>
                  <a:gd name="T95" fmla="*/ 1139260 h 726"/>
                  <a:gd name="T96" fmla="*/ 847895 w 600"/>
                  <a:gd name="T97" fmla="*/ 1084249 h 726"/>
                  <a:gd name="T98" fmla="*/ 906431 w 600"/>
                  <a:gd name="T99" fmla="*/ 1064729 h 726"/>
                  <a:gd name="T100" fmla="*/ 943682 w 600"/>
                  <a:gd name="T101" fmla="*/ 1082474 h 72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600"/>
                  <a:gd name="T154" fmla="*/ 0 h 726"/>
                  <a:gd name="T155" fmla="*/ 600 w 600"/>
                  <a:gd name="T156" fmla="*/ 726 h 72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600" h="726">
                    <a:moveTo>
                      <a:pt x="544" y="614"/>
                    </a:moveTo>
                    <a:cubicBezTo>
                      <a:pt x="538" y="613"/>
                      <a:pt x="544" y="616"/>
                      <a:pt x="544" y="608"/>
                    </a:cubicBezTo>
                    <a:cubicBezTo>
                      <a:pt x="543" y="599"/>
                      <a:pt x="539" y="592"/>
                      <a:pt x="540" y="586"/>
                    </a:cubicBezTo>
                    <a:cubicBezTo>
                      <a:pt x="541" y="579"/>
                      <a:pt x="540" y="578"/>
                      <a:pt x="537" y="566"/>
                    </a:cubicBezTo>
                    <a:cubicBezTo>
                      <a:pt x="534" y="554"/>
                      <a:pt x="537" y="538"/>
                      <a:pt x="533" y="533"/>
                    </a:cubicBezTo>
                    <a:cubicBezTo>
                      <a:pt x="530" y="527"/>
                      <a:pt x="529" y="526"/>
                      <a:pt x="529" y="519"/>
                    </a:cubicBezTo>
                    <a:cubicBezTo>
                      <a:pt x="529" y="512"/>
                      <a:pt x="529" y="511"/>
                      <a:pt x="526" y="503"/>
                    </a:cubicBezTo>
                    <a:cubicBezTo>
                      <a:pt x="523" y="496"/>
                      <a:pt x="518" y="492"/>
                      <a:pt x="518" y="483"/>
                    </a:cubicBezTo>
                    <a:cubicBezTo>
                      <a:pt x="518" y="474"/>
                      <a:pt x="530" y="467"/>
                      <a:pt x="532" y="460"/>
                    </a:cubicBezTo>
                    <a:cubicBezTo>
                      <a:pt x="535" y="453"/>
                      <a:pt x="541" y="439"/>
                      <a:pt x="549" y="433"/>
                    </a:cubicBezTo>
                    <a:cubicBezTo>
                      <a:pt x="557" y="428"/>
                      <a:pt x="559" y="420"/>
                      <a:pt x="562" y="414"/>
                    </a:cubicBezTo>
                    <a:cubicBezTo>
                      <a:pt x="565" y="407"/>
                      <a:pt x="572" y="388"/>
                      <a:pt x="580" y="382"/>
                    </a:cubicBezTo>
                    <a:cubicBezTo>
                      <a:pt x="587" y="377"/>
                      <a:pt x="589" y="368"/>
                      <a:pt x="593" y="363"/>
                    </a:cubicBezTo>
                    <a:cubicBezTo>
                      <a:pt x="593" y="363"/>
                      <a:pt x="600" y="356"/>
                      <a:pt x="597" y="354"/>
                    </a:cubicBezTo>
                    <a:cubicBezTo>
                      <a:pt x="594" y="352"/>
                      <a:pt x="586" y="349"/>
                      <a:pt x="583" y="349"/>
                    </a:cubicBezTo>
                    <a:cubicBezTo>
                      <a:pt x="580" y="349"/>
                      <a:pt x="570" y="341"/>
                      <a:pt x="563" y="338"/>
                    </a:cubicBezTo>
                    <a:cubicBezTo>
                      <a:pt x="556" y="334"/>
                      <a:pt x="548" y="329"/>
                      <a:pt x="542" y="325"/>
                    </a:cubicBezTo>
                    <a:cubicBezTo>
                      <a:pt x="536" y="321"/>
                      <a:pt x="532" y="323"/>
                      <a:pt x="530" y="317"/>
                    </a:cubicBezTo>
                    <a:cubicBezTo>
                      <a:pt x="528" y="311"/>
                      <a:pt x="519" y="318"/>
                      <a:pt x="516" y="310"/>
                    </a:cubicBezTo>
                    <a:cubicBezTo>
                      <a:pt x="513" y="301"/>
                      <a:pt x="508" y="293"/>
                      <a:pt x="502" y="291"/>
                    </a:cubicBezTo>
                    <a:cubicBezTo>
                      <a:pt x="496" y="289"/>
                      <a:pt x="499" y="287"/>
                      <a:pt x="495" y="284"/>
                    </a:cubicBezTo>
                    <a:cubicBezTo>
                      <a:pt x="491" y="281"/>
                      <a:pt x="482" y="283"/>
                      <a:pt x="480" y="279"/>
                    </a:cubicBezTo>
                    <a:cubicBezTo>
                      <a:pt x="478" y="275"/>
                      <a:pt x="469" y="274"/>
                      <a:pt x="467" y="266"/>
                    </a:cubicBezTo>
                    <a:cubicBezTo>
                      <a:pt x="465" y="259"/>
                      <a:pt x="469" y="251"/>
                      <a:pt x="463" y="248"/>
                    </a:cubicBezTo>
                    <a:cubicBezTo>
                      <a:pt x="456" y="245"/>
                      <a:pt x="450" y="250"/>
                      <a:pt x="452" y="237"/>
                    </a:cubicBezTo>
                    <a:cubicBezTo>
                      <a:pt x="454" y="225"/>
                      <a:pt x="453" y="207"/>
                      <a:pt x="453" y="207"/>
                    </a:cubicBezTo>
                    <a:cubicBezTo>
                      <a:pt x="453" y="207"/>
                      <a:pt x="450" y="199"/>
                      <a:pt x="446" y="194"/>
                    </a:cubicBezTo>
                    <a:cubicBezTo>
                      <a:pt x="442" y="189"/>
                      <a:pt x="440" y="182"/>
                      <a:pt x="439" y="178"/>
                    </a:cubicBezTo>
                    <a:cubicBezTo>
                      <a:pt x="438" y="174"/>
                      <a:pt x="444" y="166"/>
                      <a:pt x="437" y="165"/>
                    </a:cubicBezTo>
                    <a:cubicBezTo>
                      <a:pt x="430" y="164"/>
                      <a:pt x="415" y="162"/>
                      <a:pt x="415" y="157"/>
                    </a:cubicBezTo>
                    <a:cubicBezTo>
                      <a:pt x="415" y="152"/>
                      <a:pt x="413" y="143"/>
                      <a:pt x="410" y="140"/>
                    </a:cubicBezTo>
                    <a:cubicBezTo>
                      <a:pt x="407" y="138"/>
                      <a:pt x="389" y="139"/>
                      <a:pt x="389" y="134"/>
                    </a:cubicBezTo>
                    <a:cubicBezTo>
                      <a:pt x="389" y="129"/>
                      <a:pt x="386" y="120"/>
                      <a:pt x="381" y="115"/>
                    </a:cubicBezTo>
                    <a:cubicBezTo>
                      <a:pt x="376" y="110"/>
                      <a:pt x="365" y="112"/>
                      <a:pt x="365" y="106"/>
                    </a:cubicBezTo>
                    <a:cubicBezTo>
                      <a:pt x="365" y="101"/>
                      <a:pt x="346" y="82"/>
                      <a:pt x="343" y="79"/>
                    </a:cubicBezTo>
                    <a:cubicBezTo>
                      <a:pt x="340" y="75"/>
                      <a:pt x="335" y="67"/>
                      <a:pt x="326" y="63"/>
                    </a:cubicBezTo>
                    <a:cubicBezTo>
                      <a:pt x="318" y="59"/>
                      <a:pt x="314" y="56"/>
                      <a:pt x="314" y="50"/>
                    </a:cubicBezTo>
                    <a:cubicBezTo>
                      <a:pt x="314" y="43"/>
                      <a:pt x="312" y="48"/>
                      <a:pt x="307" y="41"/>
                    </a:cubicBezTo>
                    <a:cubicBezTo>
                      <a:pt x="302" y="35"/>
                      <a:pt x="300" y="26"/>
                      <a:pt x="295" y="19"/>
                    </a:cubicBezTo>
                    <a:cubicBezTo>
                      <a:pt x="291" y="12"/>
                      <a:pt x="300" y="9"/>
                      <a:pt x="284" y="8"/>
                    </a:cubicBezTo>
                    <a:cubicBezTo>
                      <a:pt x="269" y="7"/>
                      <a:pt x="216" y="9"/>
                      <a:pt x="212" y="9"/>
                    </a:cubicBezTo>
                    <a:cubicBezTo>
                      <a:pt x="208" y="9"/>
                      <a:pt x="214" y="5"/>
                      <a:pt x="205" y="5"/>
                    </a:cubicBezTo>
                    <a:cubicBezTo>
                      <a:pt x="195" y="5"/>
                      <a:pt x="114" y="0"/>
                      <a:pt x="113" y="4"/>
                    </a:cubicBezTo>
                    <a:cubicBezTo>
                      <a:pt x="112" y="8"/>
                      <a:pt x="113" y="20"/>
                      <a:pt x="110" y="21"/>
                    </a:cubicBezTo>
                    <a:cubicBezTo>
                      <a:pt x="107" y="22"/>
                      <a:pt x="110" y="56"/>
                      <a:pt x="106" y="59"/>
                    </a:cubicBezTo>
                    <a:cubicBezTo>
                      <a:pt x="101" y="62"/>
                      <a:pt x="50" y="55"/>
                      <a:pt x="51" y="62"/>
                    </a:cubicBezTo>
                    <a:cubicBezTo>
                      <a:pt x="52" y="69"/>
                      <a:pt x="55" y="79"/>
                      <a:pt x="56" y="85"/>
                    </a:cubicBezTo>
                    <a:cubicBezTo>
                      <a:pt x="57" y="91"/>
                      <a:pt x="54" y="103"/>
                      <a:pt x="57" y="109"/>
                    </a:cubicBezTo>
                    <a:cubicBezTo>
                      <a:pt x="60" y="114"/>
                      <a:pt x="58" y="137"/>
                      <a:pt x="61" y="144"/>
                    </a:cubicBezTo>
                    <a:cubicBezTo>
                      <a:pt x="64" y="150"/>
                      <a:pt x="65" y="159"/>
                      <a:pt x="69" y="167"/>
                    </a:cubicBezTo>
                    <a:cubicBezTo>
                      <a:pt x="74" y="176"/>
                      <a:pt x="80" y="214"/>
                      <a:pt x="77" y="216"/>
                    </a:cubicBezTo>
                    <a:cubicBezTo>
                      <a:pt x="74" y="218"/>
                      <a:pt x="71" y="214"/>
                      <a:pt x="71" y="225"/>
                    </a:cubicBezTo>
                    <a:cubicBezTo>
                      <a:pt x="71" y="236"/>
                      <a:pt x="76" y="287"/>
                      <a:pt x="71" y="287"/>
                    </a:cubicBezTo>
                    <a:cubicBezTo>
                      <a:pt x="65" y="287"/>
                      <a:pt x="58" y="281"/>
                      <a:pt x="57" y="294"/>
                    </a:cubicBezTo>
                    <a:cubicBezTo>
                      <a:pt x="56" y="308"/>
                      <a:pt x="57" y="348"/>
                      <a:pt x="56" y="352"/>
                    </a:cubicBezTo>
                    <a:cubicBezTo>
                      <a:pt x="55" y="356"/>
                      <a:pt x="62" y="352"/>
                      <a:pt x="60" y="358"/>
                    </a:cubicBezTo>
                    <a:cubicBezTo>
                      <a:pt x="58" y="364"/>
                      <a:pt x="64" y="370"/>
                      <a:pt x="60" y="372"/>
                    </a:cubicBezTo>
                    <a:cubicBezTo>
                      <a:pt x="56" y="374"/>
                      <a:pt x="51" y="372"/>
                      <a:pt x="51" y="378"/>
                    </a:cubicBezTo>
                    <a:cubicBezTo>
                      <a:pt x="51" y="384"/>
                      <a:pt x="58" y="388"/>
                      <a:pt x="58" y="395"/>
                    </a:cubicBezTo>
                    <a:cubicBezTo>
                      <a:pt x="58" y="403"/>
                      <a:pt x="60" y="404"/>
                      <a:pt x="56" y="409"/>
                    </a:cubicBezTo>
                    <a:cubicBezTo>
                      <a:pt x="52" y="414"/>
                      <a:pt x="41" y="416"/>
                      <a:pt x="34" y="415"/>
                    </a:cubicBezTo>
                    <a:cubicBezTo>
                      <a:pt x="28" y="414"/>
                      <a:pt x="13" y="410"/>
                      <a:pt x="9" y="414"/>
                    </a:cubicBezTo>
                    <a:cubicBezTo>
                      <a:pt x="4" y="418"/>
                      <a:pt x="0" y="425"/>
                      <a:pt x="4" y="431"/>
                    </a:cubicBezTo>
                    <a:cubicBezTo>
                      <a:pt x="9" y="438"/>
                      <a:pt x="17" y="458"/>
                      <a:pt x="21" y="465"/>
                    </a:cubicBezTo>
                    <a:cubicBezTo>
                      <a:pt x="25" y="471"/>
                      <a:pt x="39" y="482"/>
                      <a:pt x="41" y="490"/>
                    </a:cubicBezTo>
                    <a:cubicBezTo>
                      <a:pt x="43" y="499"/>
                      <a:pt x="48" y="506"/>
                      <a:pt x="46" y="519"/>
                    </a:cubicBezTo>
                    <a:cubicBezTo>
                      <a:pt x="44" y="533"/>
                      <a:pt x="45" y="538"/>
                      <a:pt x="47" y="548"/>
                    </a:cubicBezTo>
                    <a:cubicBezTo>
                      <a:pt x="49" y="558"/>
                      <a:pt x="52" y="559"/>
                      <a:pt x="57" y="560"/>
                    </a:cubicBezTo>
                    <a:cubicBezTo>
                      <a:pt x="62" y="562"/>
                      <a:pt x="80" y="553"/>
                      <a:pt x="87" y="557"/>
                    </a:cubicBezTo>
                    <a:cubicBezTo>
                      <a:pt x="94" y="562"/>
                      <a:pt x="109" y="564"/>
                      <a:pt x="109" y="574"/>
                    </a:cubicBezTo>
                    <a:cubicBezTo>
                      <a:pt x="109" y="584"/>
                      <a:pt x="109" y="600"/>
                      <a:pt x="111" y="605"/>
                    </a:cubicBezTo>
                    <a:cubicBezTo>
                      <a:pt x="113" y="610"/>
                      <a:pt x="116" y="618"/>
                      <a:pt x="118" y="627"/>
                    </a:cubicBezTo>
                    <a:cubicBezTo>
                      <a:pt x="120" y="635"/>
                      <a:pt x="118" y="645"/>
                      <a:pt x="120" y="649"/>
                    </a:cubicBezTo>
                    <a:cubicBezTo>
                      <a:pt x="122" y="653"/>
                      <a:pt x="119" y="660"/>
                      <a:pt x="127" y="663"/>
                    </a:cubicBezTo>
                    <a:cubicBezTo>
                      <a:pt x="136" y="666"/>
                      <a:pt x="139" y="664"/>
                      <a:pt x="144" y="668"/>
                    </a:cubicBezTo>
                    <a:cubicBezTo>
                      <a:pt x="149" y="672"/>
                      <a:pt x="162" y="665"/>
                      <a:pt x="165" y="671"/>
                    </a:cubicBezTo>
                    <a:cubicBezTo>
                      <a:pt x="169" y="677"/>
                      <a:pt x="174" y="691"/>
                      <a:pt x="178" y="696"/>
                    </a:cubicBezTo>
                    <a:cubicBezTo>
                      <a:pt x="182" y="701"/>
                      <a:pt x="189" y="702"/>
                      <a:pt x="191" y="706"/>
                    </a:cubicBezTo>
                    <a:cubicBezTo>
                      <a:pt x="193" y="710"/>
                      <a:pt x="189" y="724"/>
                      <a:pt x="195" y="725"/>
                    </a:cubicBezTo>
                    <a:cubicBezTo>
                      <a:pt x="202" y="726"/>
                      <a:pt x="226" y="721"/>
                      <a:pt x="231" y="721"/>
                    </a:cubicBezTo>
                    <a:cubicBezTo>
                      <a:pt x="237" y="721"/>
                      <a:pt x="245" y="722"/>
                      <a:pt x="246" y="714"/>
                    </a:cubicBezTo>
                    <a:cubicBezTo>
                      <a:pt x="247" y="706"/>
                      <a:pt x="250" y="695"/>
                      <a:pt x="251" y="691"/>
                    </a:cubicBezTo>
                    <a:cubicBezTo>
                      <a:pt x="252" y="686"/>
                      <a:pt x="250" y="677"/>
                      <a:pt x="254" y="675"/>
                    </a:cubicBezTo>
                    <a:cubicBezTo>
                      <a:pt x="258" y="673"/>
                      <a:pt x="253" y="652"/>
                      <a:pt x="259" y="647"/>
                    </a:cubicBezTo>
                    <a:cubicBezTo>
                      <a:pt x="266" y="642"/>
                      <a:pt x="282" y="644"/>
                      <a:pt x="283" y="636"/>
                    </a:cubicBezTo>
                    <a:cubicBezTo>
                      <a:pt x="284" y="628"/>
                      <a:pt x="285" y="608"/>
                      <a:pt x="289" y="606"/>
                    </a:cubicBezTo>
                    <a:cubicBezTo>
                      <a:pt x="293" y="604"/>
                      <a:pt x="300" y="595"/>
                      <a:pt x="306" y="594"/>
                    </a:cubicBezTo>
                    <a:cubicBezTo>
                      <a:pt x="312" y="592"/>
                      <a:pt x="318" y="595"/>
                      <a:pt x="323" y="602"/>
                    </a:cubicBezTo>
                    <a:cubicBezTo>
                      <a:pt x="328" y="609"/>
                      <a:pt x="332" y="610"/>
                      <a:pt x="338" y="611"/>
                    </a:cubicBezTo>
                    <a:cubicBezTo>
                      <a:pt x="344" y="612"/>
                      <a:pt x="351" y="617"/>
                      <a:pt x="355" y="622"/>
                    </a:cubicBezTo>
                    <a:cubicBezTo>
                      <a:pt x="359" y="628"/>
                      <a:pt x="363" y="644"/>
                      <a:pt x="373" y="640"/>
                    </a:cubicBezTo>
                    <a:cubicBezTo>
                      <a:pt x="383" y="636"/>
                      <a:pt x="382" y="627"/>
                      <a:pt x="388" y="623"/>
                    </a:cubicBezTo>
                    <a:cubicBezTo>
                      <a:pt x="395" y="620"/>
                      <a:pt x="403" y="621"/>
                      <a:pt x="403" y="627"/>
                    </a:cubicBezTo>
                    <a:cubicBezTo>
                      <a:pt x="403" y="632"/>
                      <a:pt x="409" y="639"/>
                      <a:pt x="412" y="635"/>
                    </a:cubicBezTo>
                    <a:cubicBezTo>
                      <a:pt x="415" y="631"/>
                      <a:pt x="430" y="622"/>
                      <a:pt x="436" y="628"/>
                    </a:cubicBezTo>
                    <a:cubicBezTo>
                      <a:pt x="442" y="633"/>
                      <a:pt x="449" y="643"/>
                      <a:pt x="454" y="642"/>
                    </a:cubicBezTo>
                    <a:cubicBezTo>
                      <a:pt x="460" y="641"/>
                      <a:pt x="463" y="636"/>
                      <a:pt x="466" y="630"/>
                    </a:cubicBezTo>
                    <a:cubicBezTo>
                      <a:pt x="469" y="623"/>
                      <a:pt x="476" y="614"/>
                      <a:pt x="478" y="611"/>
                    </a:cubicBezTo>
                    <a:cubicBezTo>
                      <a:pt x="480" y="608"/>
                      <a:pt x="483" y="606"/>
                      <a:pt x="488" y="603"/>
                    </a:cubicBezTo>
                    <a:cubicBezTo>
                      <a:pt x="494" y="600"/>
                      <a:pt x="506" y="600"/>
                      <a:pt x="511" y="600"/>
                    </a:cubicBezTo>
                    <a:cubicBezTo>
                      <a:pt x="516" y="600"/>
                      <a:pt x="511" y="608"/>
                      <a:pt x="517" y="608"/>
                    </a:cubicBezTo>
                    <a:cubicBezTo>
                      <a:pt x="524" y="608"/>
                      <a:pt x="528" y="608"/>
                      <a:pt x="532" y="610"/>
                    </a:cubicBezTo>
                    <a:cubicBezTo>
                      <a:pt x="536" y="612"/>
                      <a:pt x="544" y="614"/>
                      <a:pt x="544" y="614"/>
                    </a:cubicBezTo>
                    <a:close/>
                  </a:path>
                </a:pathLst>
              </a:custGeom>
              <a:solidFill>
                <a:srgbClr val="E3CF7C"/>
              </a:solidFill>
              <a:ln w="6350" cmpd="sng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lIns="44450" tIns="44450" rIns="44450" bIns="4445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MX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8" name="Freeform 8">
                <a:extLst>
                  <a:ext uri="{FF2B5EF4-FFF2-40B4-BE49-F238E27FC236}">
                    <a16:creationId xmlns:a16="http://schemas.microsoft.com/office/drawing/2014/main" id="{F789A4E3-ABBB-4277-A652-186C7A9000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71516" y="1324332"/>
                <a:ext cx="1375833" cy="1665874"/>
              </a:xfrm>
              <a:custGeom>
                <a:avLst/>
                <a:gdLst>
                  <a:gd name="T0" fmla="*/ 1050083 w 625"/>
                  <a:gd name="T1" fmla="*/ 1211647 h 780"/>
                  <a:gd name="T2" fmla="*/ 1039440 w 625"/>
                  <a:gd name="T3" fmla="*/ 1108755 h 780"/>
                  <a:gd name="T4" fmla="*/ 973810 w 625"/>
                  <a:gd name="T5" fmla="*/ 1004088 h 780"/>
                  <a:gd name="T6" fmla="*/ 1027024 w 625"/>
                  <a:gd name="T7" fmla="*/ 975704 h 780"/>
                  <a:gd name="T8" fmla="*/ 1069595 w 625"/>
                  <a:gd name="T9" fmla="*/ 940224 h 780"/>
                  <a:gd name="T10" fmla="*/ 1073142 w 625"/>
                  <a:gd name="T11" fmla="*/ 899422 h 780"/>
                  <a:gd name="T12" fmla="*/ 1066047 w 625"/>
                  <a:gd name="T13" fmla="*/ 863942 h 780"/>
                  <a:gd name="T14" fmla="*/ 1092654 w 625"/>
                  <a:gd name="T15" fmla="*/ 748631 h 780"/>
                  <a:gd name="T16" fmla="*/ 1103297 w 625"/>
                  <a:gd name="T17" fmla="*/ 622677 h 780"/>
                  <a:gd name="T18" fmla="*/ 1074916 w 625"/>
                  <a:gd name="T19" fmla="*/ 494948 h 780"/>
                  <a:gd name="T20" fmla="*/ 1066047 w 625"/>
                  <a:gd name="T21" fmla="*/ 390282 h 780"/>
                  <a:gd name="T22" fmla="*/ 1018155 w 625"/>
                  <a:gd name="T23" fmla="*/ 342383 h 780"/>
                  <a:gd name="T24" fmla="*/ 943656 w 625"/>
                  <a:gd name="T25" fmla="*/ 322869 h 780"/>
                  <a:gd name="T26" fmla="*/ 787562 w 625"/>
                  <a:gd name="T27" fmla="*/ 313999 h 780"/>
                  <a:gd name="T28" fmla="*/ 711289 w 625"/>
                  <a:gd name="T29" fmla="*/ 301581 h 780"/>
                  <a:gd name="T30" fmla="*/ 54987 w 625"/>
                  <a:gd name="T31" fmla="*/ 0 h 780"/>
                  <a:gd name="T32" fmla="*/ 12417 w 625"/>
                  <a:gd name="T33" fmla="*/ 19514 h 780"/>
                  <a:gd name="T34" fmla="*/ 14190 w 625"/>
                  <a:gd name="T35" fmla="*/ 81604 h 780"/>
                  <a:gd name="T36" fmla="*/ 37250 w 625"/>
                  <a:gd name="T37" fmla="*/ 134825 h 780"/>
                  <a:gd name="T38" fmla="*/ 76273 w 625"/>
                  <a:gd name="T39" fmla="*/ 179175 h 780"/>
                  <a:gd name="T40" fmla="*/ 127713 w 625"/>
                  <a:gd name="T41" fmla="*/ 218203 h 780"/>
                  <a:gd name="T42" fmla="*/ 175605 w 625"/>
                  <a:gd name="T43" fmla="*/ 204011 h 780"/>
                  <a:gd name="T44" fmla="*/ 221724 w 625"/>
                  <a:gd name="T45" fmla="*/ 262553 h 780"/>
                  <a:gd name="T46" fmla="*/ 278485 w 625"/>
                  <a:gd name="T47" fmla="*/ 299807 h 780"/>
                  <a:gd name="T48" fmla="*/ 312187 w 625"/>
                  <a:gd name="T49" fmla="*/ 347706 h 780"/>
                  <a:gd name="T50" fmla="*/ 306865 w 625"/>
                  <a:gd name="T51" fmla="*/ 432858 h 780"/>
                  <a:gd name="T52" fmla="*/ 335246 w 625"/>
                  <a:gd name="T53" fmla="*/ 498496 h 780"/>
                  <a:gd name="T54" fmla="*/ 331698 w 625"/>
                  <a:gd name="T55" fmla="*/ 578327 h 780"/>
                  <a:gd name="T56" fmla="*/ 356532 w 625"/>
                  <a:gd name="T57" fmla="*/ 633321 h 780"/>
                  <a:gd name="T58" fmla="*/ 377817 w 625"/>
                  <a:gd name="T59" fmla="*/ 684767 h 780"/>
                  <a:gd name="T60" fmla="*/ 400876 w 625"/>
                  <a:gd name="T61" fmla="*/ 730891 h 780"/>
                  <a:gd name="T62" fmla="*/ 452316 w 625"/>
                  <a:gd name="T63" fmla="*/ 828462 h 780"/>
                  <a:gd name="T64" fmla="*/ 496661 w 625"/>
                  <a:gd name="T65" fmla="*/ 885230 h 780"/>
                  <a:gd name="T66" fmla="*/ 539232 w 625"/>
                  <a:gd name="T67" fmla="*/ 940224 h 780"/>
                  <a:gd name="T68" fmla="*/ 565839 w 625"/>
                  <a:gd name="T69" fmla="*/ 1002314 h 780"/>
                  <a:gd name="T70" fmla="*/ 608410 w 625"/>
                  <a:gd name="T71" fmla="*/ 1020055 h 780"/>
                  <a:gd name="T72" fmla="*/ 652754 w 625"/>
                  <a:gd name="T73" fmla="*/ 1036021 h 780"/>
                  <a:gd name="T74" fmla="*/ 665171 w 625"/>
                  <a:gd name="T75" fmla="*/ 1092789 h 780"/>
                  <a:gd name="T76" fmla="*/ 668718 w 625"/>
                  <a:gd name="T77" fmla="*/ 1142461 h 780"/>
                  <a:gd name="T78" fmla="*/ 684682 w 625"/>
                  <a:gd name="T79" fmla="*/ 1163749 h 780"/>
                  <a:gd name="T80" fmla="*/ 736122 w 625"/>
                  <a:gd name="T81" fmla="*/ 1192133 h 780"/>
                  <a:gd name="T82" fmla="*/ 787562 w 625"/>
                  <a:gd name="T83" fmla="*/ 1204551 h 780"/>
                  <a:gd name="T84" fmla="*/ 798205 w 625"/>
                  <a:gd name="T85" fmla="*/ 1248901 h 780"/>
                  <a:gd name="T86" fmla="*/ 837228 w 625"/>
                  <a:gd name="T87" fmla="*/ 1284382 h 780"/>
                  <a:gd name="T88" fmla="*/ 883347 w 625"/>
                  <a:gd name="T89" fmla="*/ 1282608 h 780"/>
                  <a:gd name="T90" fmla="*/ 902858 w 625"/>
                  <a:gd name="T91" fmla="*/ 1367760 h 780"/>
                  <a:gd name="T92" fmla="*/ 979131 w 625"/>
                  <a:gd name="T93" fmla="*/ 1344698 h 780"/>
                  <a:gd name="T94" fmla="*/ 1028798 w 625"/>
                  <a:gd name="T95" fmla="*/ 1298574 h 780"/>
                  <a:gd name="T96" fmla="*/ 1066047 w 625"/>
                  <a:gd name="T97" fmla="*/ 1257771 h 780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625"/>
                  <a:gd name="T148" fmla="*/ 0 h 780"/>
                  <a:gd name="T149" fmla="*/ 625 w 625"/>
                  <a:gd name="T150" fmla="*/ 780 h 780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625" h="780">
                    <a:moveTo>
                      <a:pt x="602" y="695"/>
                    </a:moveTo>
                    <a:cubicBezTo>
                      <a:pt x="597" y="694"/>
                      <a:pt x="594" y="693"/>
                      <a:pt x="592" y="683"/>
                    </a:cubicBezTo>
                    <a:cubicBezTo>
                      <a:pt x="590" y="673"/>
                      <a:pt x="589" y="668"/>
                      <a:pt x="591" y="654"/>
                    </a:cubicBezTo>
                    <a:cubicBezTo>
                      <a:pt x="593" y="641"/>
                      <a:pt x="588" y="634"/>
                      <a:pt x="586" y="625"/>
                    </a:cubicBezTo>
                    <a:cubicBezTo>
                      <a:pt x="584" y="617"/>
                      <a:pt x="570" y="606"/>
                      <a:pt x="566" y="600"/>
                    </a:cubicBezTo>
                    <a:cubicBezTo>
                      <a:pt x="562" y="593"/>
                      <a:pt x="554" y="573"/>
                      <a:pt x="549" y="566"/>
                    </a:cubicBezTo>
                    <a:cubicBezTo>
                      <a:pt x="545" y="560"/>
                      <a:pt x="549" y="553"/>
                      <a:pt x="554" y="549"/>
                    </a:cubicBezTo>
                    <a:cubicBezTo>
                      <a:pt x="558" y="545"/>
                      <a:pt x="573" y="549"/>
                      <a:pt x="579" y="550"/>
                    </a:cubicBezTo>
                    <a:cubicBezTo>
                      <a:pt x="586" y="551"/>
                      <a:pt x="597" y="549"/>
                      <a:pt x="601" y="544"/>
                    </a:cubicBezTo>
                    <a:cubicBezTo>
                      <a:pt x="605" y="539"/>
                      <a:pt x="603" y="538"/>
                      <a:pt x="603" y="530"/>
                    </a:cubicBezTo>
                    <a:cubicBezTo>
                      <a:pt x="603" y="523"/>
                      <a:pt x="596" y="519"/>
                      <a:pt x="596" y="513"/>
                    </a:cubicBezTo>
                    <a:cubicBezTo>
                      <a:pt x="596" y="507"/>
                      <a:pt x="601" y="509"/>
                      <a:pt x="605" y="507"/>
                    </a:cubicBezTo>
                    <a:cubicBezTo>
                      <a:pt x="609" y="505"/>
                      <a:pt x="603" y="499"/>
                      <a:pt x="605" y="493"/>
                    </a:cubicBezTo>
                    <a:cubicBezTo>
                      <a:pt x="607" y="487"/>
                      <a:pt x="600" y="491"/>
                      <a:pt x="601" y="487"/>
                    </a:cubicBezTo>
                    <a:cubicBezTo>
                      <a:pt x="602" y="483"/>
                      <a:pt x="601" y="443"/>
                      <a:pt x="602" y="429"/>
                    </a:cubicBezTo>
                    <a:cubicBezTo>
                      <a:pt x="603" y="416"/>
                      <a:pt x="610" y="422"/>
                      <a:pt x="616" y="422"/>
                    </a:cubicBezTo>
                    <a:cubicBezTo>
                      <a:pt x="621" y="422"/>
                      <a:pt x="616" y="371"/>
                      <a:pt x="616" y="360"/>
                    </a:cubicBezTo>
                    <a:cubicBezTo>
                      <a:pt x="616" y="349"/>
                      <a:pt x="619" y="353"/>
                      <a:pt x="622" y="351"/>
                    </a:cubicBezTo>
                    <a:cubicBezTo>
                      <a:pt x="625" y="349"/>
                      <a:pt x="619" y="311"/>
                      <a:pt x="614" y="302"/>
                    </a:cubicBezTo>
                    <a:cubicBezTo>
                      <a:pt x="610" y="294"/>
                      <a:pt x="609" y="285"/>
                      <a:pt x="606" y="279"/>
                    </a:cubicBezTo>
                    <a:cubicBezTo>
                      <a:pt x="603" y="272"/>
                      <a:pt x="605" y="249"/>
                      <a:pt x="602" y="244"/>
                    </a:cubicBezTo>
                    <a:cubicBezTo>
                      <a:pt x="599" y="238"/>
                      <a:pt x="602" y="226"/>
                      <a:pt x="601" y="220"/>
                    </a:cubicBezTo>
                    <a:cubicBezTo>
                      <a:pt x="600" y="214"/>
                      <a:pt x="597" y="204"/>
                      <a:pt x="596" y="197"/>
                    </a:cubicBezTo>
                    <a:cubicBezTo>
                      <a:pt x="596" y="197"/>
                      <a:pt x="580" y="196"/>
                      <a:pt x="574" y="193"/>
                    </a:cubicBezTo>
                    <a:cubicBezTo>
                      <a:pt x="568" y="190"/>
                      <a:pt x="533" y="190"/>
                      <a:pt x="533" y="190"/>
                    </a:cubicBezTo>
                    <a:cubicBezTo>
                      <a:pt x="532" y="182"/>
                      <a:pt x="532" y="182"/>
                      <a:pt x="532" y="182"/>
                    </a:cubicBezTo>
                    <a:cubicBezTo>
                      <a:pt x="493" y="183"/>
                      <a:pt x="493" y="183"/>
                      <a:pt x="493" y="183"/>
                    </a:cubicBezTo>
                    <a:cubicBezTo>
                      <a:pt x="444" y="177"/>
                      <a:pt x="444" y="177"/>
                      <a:pt x="444" y="177"/>
                    </a:cubicBezTo>
                    <a:cubicBezTo>
                      <a:pt x="402" y="175"/>
                      <a:pt x="402" y="175"/>
                      <a:pt x="402" y="175"/>
                    </a:cubicBezTo>
                    <a:cubicBezTo>
                      <a:pt x="401" y="170"/>
                      <a:pt x="401" y="170"/>
                      <a:pt x="401" y="170"/>
                    </a:cubicBezTo>
                    <a:cubicBezTo>
                      <a:pt x="366" y="168"/>
                      <a:pt x="366" y="168"/>
                      <a:pt x="366" y="168"/>
                    </a:cubicBezTo>
                    <a:cubicBezTo>
                      <a:pt x="31" y="0"/>
                      <a:pt x="31" y="0"/>
                      <a:pt x="31" y="0"/>
                    </a:cubicBezTo>
                    <a:cubicBezTo>
                      <a:pt x="31" y="0"/>
                      <a:pt x="20" y="0"/>
                      <a:pt x="16" y="4"/>
                    </a:cubicBezTo>
                    <a:cubicBezTo>
                      <a:pt x="12" y="8"/>
                      <a:pt x="10" y="6"/>
                      <a:pt x="7" y="11"/>
                    </a:cubicBezTo>
                    <a:cubicBezTo>
                      <a:pt x="4" y="16"/>
                      <a:pt x="0" y="23"/>
                      <a:pt x="4" y="27"/>
                    </a:cubicBezTo>
                    <a:cubicBezTo>
                      <a:pt x="7" y="31"/>
                      <a:pt x="6" y="40"/>
                      <a:pt x="8" y="46"/>
                    </a:cubicBezTo>
                    <a:cubicBezTo>
                      <a:pt x="10" y="53"/>
                      <a:pt x="13" y="64"/>
                      <a:pt x="16" y="65"/>
                    </a:cubicBezTo>
                    <a:cubicBezTo>
                      <a:pt x="19" y="66"/>
                      <a:pt x="22" y="65"/>
                      <a:pt x="21" y="76"/>
                    </a:cubicBezTo>
                    <a:cubicBezTo>
                      <a:pt x="20" y="88"/>
                      <a:pt x="23" y="90"/>
                      <a:pt x="28" y="92"/>
                    </a:cubicBezTo>
                    <a:cubicBezTo>
                      <a:pt x="34" y="94"/>
                      <a:pt x="41" y="97"/>
                      <a:pt x="43" y="101"/>
                    </a:cubicBezTo>
                    <a:cubicBezTo>
                      <a:pt x="45" y="105"/>
                      <a:pt x="49" y="116"/>
                      <a:pt x="54" y="117"/>
                    </a:cubicBezTo>
                    <a:cubicBezTo>
                      <a:pt x="59" y="118"/>
                      <a:pt x="66" y="120"/>
                      <a:pt x="72" y="123"/>
                    </a:cubicBezTo>
                    <a:cubicBezTo>
                      <a:pt x="78" y="126"/>
                      <a:pt x="73" y="132"/>
                      <a:pt x="82" y="127"/>
                    </a:cubicBezTo>
                    <a:cubicBezTo>
                      <a:pt x="91" y="122"/>
                      <a:pt x="92" y="115"/>
                      <a:pt x="99" y="115"/>
                    </a:cubicBezTo>
                    <a:cubicBezTo>
                      <a:pt x="105" y="115"/>
                      <a:pt x="117" y="118"/>
                      <a:pt x="120" y="124"/>
                    </a:cubicBezTo>
                    <a:cubicBezTo>
                      <a:pt x="123" y="130"/>
                      <a:pt x="121" y="140"/>
                      <a:pt x="125" y="148"/>
                    </a:cubicBezTo>
                    <a:cubicBezTo>
                      <a:pt x="129" y="155"/>
                      <a:pt x="132" y="159"/>
                      <a:pt x="137" y="161"/>
                    </a:cubicBezTo>
                    <a:cubicBezTo>
                      <a:pt x="142" y="163"/>
                      <a:pt x="150" y="168"/>
                      <a:pt x="157" y="169"/>
                    </a:cubicBezTo>
                    <a:cubicBezTo>
                      <a:pt x="165" y="170"/>
                      <a:pt x="174" y="167"/>
                      <a:pt x="176" y="176"/>
                    </a:cubicBezTo>
                    <a:cubicBezTo>
                      <a:pt x="178" y="186"/>
                      <a:pt x="175" y="189"/>
                      <a:pt x="176" y="196"/>
                    </a:cubicBezTo>
                    <a:cubicBezTo>
                      <a:pt x="177" y="203"/>
                      <a:pt x="178" y="212"/>
                      <a:pt x="176" y="217"/>
                    </a:cubicBezTo>
                    <a:cubicBezTo>
                      <a:pt x="174" y="222"/>
                      <a:pt x="169" y="241"/>
                      <a:pt x="173" y="244"/>
                    </a:cubicBezTo>
                    <a:cubicBezTo>
                      <a:pt x="177" y="246"/>
                      <a:pt x="178" y="264"/>
                      <a:pt x="181" y="267"/>
                    </a:cubicBezTo>
                    <a:cubicBezTo>
                      <a:pt x="184" y="270"/>
                      <a:pt x="189" y="274"/>
                      <a:pt x="189" y="281"/>
                    </a:cubicBezTo>
                    <a:cubicBezTo>
                      <a:pt x="189" y="287"/>
                      <a:pt x="191" y="296"/>
                      <a:pt x="192" y="301"/>
                    </a:cubicBezTo>
                    <a:cubicBezTo>
                      <a:pt x="193" y="306"/>
                      <a:pt x="185" y="317"/>
                      <a:pt x="187" y="326"/>
                    </a:cubicBezTo>
                    <a:cubicBezTo>
                      <a:pt x="189" y="335"/>
                      <a:pt x="193" y="335"/>
                      <a:pt x="196" y="341"/>
                    </a:cubicBezTo>
                    <a:cubicBezTo>
                      <a:pt x="198" y="346"/>
                      <a:pt x="198" y="352"/>
                      <a:pt x="201" y="357"/>
                    </a:cubicBezTo>
                    <a:cubicBezTo>
                      <a:pt x="204" y="362"/>
                      <a:pt x="207" y="363"/>
                      <a:pt x="211" y="368"/>
                    </a:cubicBezTo>
                    <a:cubicBezTo>
                      <a:pt x="215" y="374"/>
                      <a:pt x="216" y="383"/>
                      <a:pt x="213" y="386"/>
                    </a:cubicBezTo>
                    <a:cubicBezTo>
                      <a:pt x="210" y="389"/>
                      <a:pt x="208" y="396"/>
                      <a:pt x="211" y="399"/>
                    </a:cubicBezTo>
                    <a:cubicBezTo>
                      <a:pt x="214" y="402"/>
                      <a:pt x="222" y="399"/>
                      <a:pt x="226" y="412"/>
                    </a:cubicBezTo>
                    <a:cubicBezTo>
                      <a:pt x="231" y="424"/>
                      <a:pt x="229" y="442"/>
                      <a:pt x="240" y="449"/>
                    </a:cubicBezTo>
                    <a:cubicBezTo>
                      <a:pt x="251" y="456"/>
                      <a:pt x="251" y="466"/>
                      <a:pt x="255" y="467"/>
                    </a:cubicBezTo>
                    <a:cubicBezTo>
                      <a:pt x="260" y="468"/>
                      <a:pt x="262" y="476"/>
                      <a:pt x="265" y="484"/>
                    </a:cubicBezTo>
                    <a:cubicBezTo>
                      <a:pt x="268" y="492"/>
                      <a:pt x="278" y="492"/>
                      <a:pt x="280" y="499"/>
                    </a:cubicBezTo>
                    <a:cubicBezTo>
                      <a:pt x="282" y="507"/>
                      <a:pt x="281" y="512"/>
                      <a:pt x="291" y="516"/>
                    </a:cubicBezTo>
                    <a:cubicBezTo>
                      <a:pt x="302" y="520"/>
                      <a:pt x="302" y="525"/>
                      <a:pt x="304" y="530"/>
                    </a:cubicBezTo>
                    <a:cubicBezTo>
                      <a:pt x="306" y="536"/>
                      <a:pt x="313" y="538"/>
                      <a:pt x="313" y="547"/>
                    </a:cubicBezTo>
                    <a:cubicBezTo>
                      <a:pt x="313" y="556"/>
                      <a:pt x="313" y="568"/>
                      <a:pt x="319" y="565"/>
                    </a:cubicBezTo>
                    <a:cubicBezTo>
                      <a:pt x="326" y="563"/>
                      <a:pt x="329" y="559"/>
                      <a:pt x="330" y="564"/>
                    </a:cubicBezTo>
                    <a:cubicBezTo>
                      <a:pt x="331" y="570"/>
                      <a:pt x="336" y="574"/>
                      <a:pt x="343" y="575"/>
                    </a:cubicBezTo>
                    <a:cubicBezTo>
                      <a:pt x="350" y="576"/>
                      <a:pt x="358" y="568"/>
                      <a:pt x="360" y="573"/>
                    </a:cubicBezTo>
                    <a:cubicBezTo>
                      <a:pt x="362" y="578"/>
                      <a:pt x="364" y="582"/>
                      <a:pt x="368" y="584"/>
                    </a:cubicBezTo>
                    <a:cubicBezTo>
                      <a:pt x="372" y="586"/>
                      <a:pt x="374" y="578"/>
                      <a:pt x="375" y="590"/>
                    </a:cubicBezTo>
                    <a:cubicBezTo>
                      <a:pt x="376" y="603"/>
                      <a:pt x="373" y="612"/>
                      <a:pt x="375" y="616"/>
                    </a:cubicBezTo>
                    <a:cubicBezTo>
                      <a:pt x="377" y="620"/>
                      <a:pt x="378" y="624"/>
                      <a:pt x="379" y="630"/>
                    </a:cubicBezTo>
                    <a:cubicBezTo>
                      <a:pt x="380" y="637"/>
                      <a:pt x="377" y="644"/>
                      <a:pt x="377" y="644"/>
                    </a:cubicBezTo>
                    <a:cubicBezTo>
                      <a:pt x="377" y="644"/>
                      <a:pt x="370" y="650"/>
                      <a:pt x="376" y="651"/>
                    </a:cubicBezTo>
                    <a:cubicBezTo>
                      <a:pt x="382" y="652"/>
                      <a:pt x="382" y="654"/>
                      <a:pt x="386" y="656"/>
                    </a:cubicBezTo>
                    <a:cubicBezTo>
                      <a:pt x="391" y="658"/>
                      <a:pt x="393" y="662"/>
                      <a:pt x="398" y="663"/>
                    </a:cubicBezTo>
                    <a:cubicBezTo>
                      <a:pt x="403" y="665"/>
                      <a:pt x="409" y="667"/>
                      <a:pt x="415" y="672"/>
                    </a:cubicBezTo>
                    <a:cubicBezTo>
                      <a:pt x="422" y="677"/>
                      <a:pt x="425" y="680"/>
                      <a:pt x="430" y="678"/>
                    </a:cubicBezTo>
                    <a:cubicBezTo>
                      <a:pt x="435" y="676"/>
                      <a:pt x="439" y="672"/>
                      <a:pt x="444" y="679"/>
                    </a:cubicBezTo>
                    <a:cubicBezTo>
                      <a:pt x="449" y="686"/>
                      <a:pt x="454" y="679"/>
                      <a:pt x="449" y="686"/>
                    </a:cubicBezTo>
                    <a:cubicBezTo>
                      <a:pt x="445" y="693"/>
                      <a:pt x="447" y="695"/>
                      <a:pt x="450" y="704"/>
                    </a:cubicBezTo>
                    <a:cubicBezTo>
                      <a:pt x="454" y="712"/>
                      <a:pt x="448" y="714"/>
                      <a:pt x="454" y="720"/>
                    </a:cubicBezTo>
                    <a:cubicBezTo>
                      <a:pt x="459" y="726"/>
                      <a:pt x="466" y="723"/>
                      <a:pt x="472" y="724"/>
                    </a:cubicBezTo>
                    <a:cubicBezTo>
                      <a:pt x="478" y="725"/>
                      <a:pt x="483" y="731"/>
                      <a:pt x="490" y="730"/>
                    </a:cubicBezTo>
                    <a:cubicBezTo>
                      <a:pt x="496" y="729"/>
                      <a:pt x="495" y="717"/>
                      <a:pt x="498" y="723"/>
                    </a:cubicBezTo>
                    <a:cubicBezTo>
                      <a:pt x="501" y="730"/>
                      <a:pt x="502" y="740"/>
                      <a:pt x="504" y="745"/>
                    </a:cubicBezTo>
                    <a:cubicBezTo>
                      <a:pt x="506" y="750"/>
                      <a:pt x="508" y="766"/>
                      <a:pt x="509" y="771"/>
                    </a:cubicBezTo>
                    <a:cubicBezTo>
                      <a:pt x="510" y="776"/>
                      <a:pt x="522" y="780"/>
                      <a:pt x="533" y="774"/>
                    </a:cubicBezTo>
                    <a:cubicBezTo>
                      <a:pt x="544" y="768"/>
                      <a:pt x="543" y="760"/>
                      <a:pt x="552" y="758"/>
                    </a:cubicBezTo>
                    <a:cubicBezTo>
                      <a:pt x="560" y="756"/>
                      <a:pt x="572" y="750"/>
                      <a:pt x="573" y="745"/>
                    </a:cubicBezTo>
                    <a:cubicBezTo>
                      <a:pt x="574" y="740"/>
                      <a:pt x="575" y="735"/>
                      <a:pt x="580" y="732"/>
                    </a:cubicBezTo>
                    <a:cubicBezTo>
                      <a:pt x="586" y="729"/>
                      <a:pt x="584" y="722"/>
                      <a:pt x="591" y="720"/>
                    </a:cubicBezTo>
                    <a:cubicBezTo>
                      <a:pt x="598" y="718"/>
                      <a:pt x="602" y="714"/>
                      <a:pt x="601" y="709"/>
                    </a:cubicBezTo>
                    <a:lnTo>
                      <a:pt x="602" y="695"/>
                    </a:lnTo>
                    <a:close/>
                  </a:path>
                </a:pathLst>
              </a:custGeom>
              <a:solidFill>
                <a:srgbClr val="E3CF7C"/>
              </a:solidFill>
              <a:ln w="6350" cmpd="sng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lIns="44450" tIns="44450" rIns="44450" bIns="4445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MX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9" name="Freeform 9">
                <a:extLst>
                  <a:ext uri="{FF2B5EF4-FFF2-40B4-BE49-F238E27FC236}">
                    <a16:creationId xmlns:a16="http://schemas.microsoft.com/office/drawing/2014/main" id="{87B4D42D-3ED3-49B8-8222-AE70723A96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5769" y="2795121"/>
                <a:ext cx="908680" cy="1178160"/>
              </a:xfrm>
              <a:custGeom>
                <a:avLst/>
                <a:gdLst>
                  <a:gd name="T0" fmla="*/ 255693 w 412"/>
                  <a:gd name="T1" fmla="*/ 7100 h 551"/>
                  <a:gd name="T2" fmla="*/ 298309 w 412"/>
                  <a:gd name="T3" fmla="*/ 92305 h 551"/>
                  <a:gd name="T4" fmla="*/ 314290 w 412"/>
                  <a:gd name="T5" fmla="*/ 170408 h 551"/>
                  <a:gd name="T6" fmla="*/ 356905 w 412"/>
                  <a:gd name="T7" fmla="*/ 204135 h 551"/>
                  <a:gd name="T8" fmla="*/ 417277 w 412"/>
                  <a:gd name="T9" fmla="*/ 253837 h 551"/>
                  <a:gd name="T10" fmla="*/ 447463 w 412"/>
                  <a:gd name="T11" fmla="*/ 305315 h 551"/>
                  <a:gd name="T12" fmla="*/ 431482 w 412"/>
                  <a:gd name="T13" fmla="*/ 372768 h 551"/>
                  <a:gd name="T14" fmla="*/ 449239 w 412"/>
                  <a:gd name="T15" fmla="*/ 431346 h 551"/>
                  <a:gd name="T16" fmla="*/ 502508 w 412"/>
                  <a:gd name="T17" fmla="*/ 498799 h 551"/>
                  <a:gd name="T18" fmla="*/ 525592 w 412"/>
                  <a:gd name="T19" fmla="*/ 575128 h 551"/>
                  <a:gd name="T20" fmla="*/ 601945 w 412"/>
                  <a:gd name="T21" fmla="*/ 576903 h 551"/>
                  <a:gd name="T22" fmla="*/ 639233 w 412"/>
                  <a:gd name="T23" fmla="*/ 653232 h 551"/>
                  <a:gd name="T24" fmla="*/ 658765 w 412"/>
                  <a:gd name="T25" fmla="*/ 722460 h 551"/>
                  <a:gd name="T26" fmla="*/ 687176 w 412"/>
                  <a:gd name="T27" fmla="*/ 793464 h 551"/>
                  <a:gd name="T28" fmla="*/ 729791 w 412"/>
                  <a:gd name="T29" fmla="*/ 834291 h 551"/>
                  <a:gd name="T30" fmla="*/ 720913 w 412"/>
                  <a:gd name="T31" fmla="*/ 891094 h 551"/>
                  <a:gd name="T32" fmla="*/ 713811 w 412"/>
                  <a:gd name="T33" fmla="*/ 951447 h 551"/>
                  <a:gd name="T34" fmla="*/ 680073 w 412"/>
                  <a:gd name="T35" fmla="*/ 974523 h 551"/>
                  <a:gd name="T36" fmla="*/ 655214 w 412"/>
                  <a:gd name="T37" fmla="*/ 946121 h 551"/>
                  <a:gd name="T38" fmla="*/ 625028 w 412"/>
                  <a:gd name="T39" fmla="*/ 903519 h 551"/>
                  <a:gd name="T40" fmla="*/ 566432 w 412"/>
                  <a:gd name="T41" fmla="*/ 864467 h 551"/>
                  <a:gd name="T42" fmla="*/ 534470 w 412"/>
                  <a:gd name="T43" fmla="*/ 818315 h 551"/>
                  <a:gd name="T44" fmla="*/ 488303 w 412"/>
                  <a:gd name="T45" fmla="*/ 765062 h 551"/>
                  <a:gd name="T46" fmla="*/ 461669 w 412"/>
                  <a:gd name="T47" fmla="*/ 715360 h 551"/>
                  <a:gd name="T48" fmla="*/ 426156 w 412"/>
                  <a:gd name="T49" fmla="*/ 679858 h 551"/>
                  <a:gd name="T50" fmla="*/ 392418 w 412"/>
                  <a:gd name="T51" fmla="*/ 644357 h 551"/>
                  <a:gd name="T52" fmla="*/ 337373 w 412"/>
                  <a:gd name="T53" fmla="*/ 601754 h 551"/>
                  <a:gd name="T54" fmla="*/ 300085 w 412"/>
                  <a:gd name="T55" fmla="*/ 571578 h 551"/>
                  <a:gd name="T56" fmla="*/ 262796 w 412"/>
                  <a:gd name="T57" fmla="*/ 532526 h 551"/>
                  <a:gd name="T58" fmla="*/ 225507 w 412"/>
                  <a:gd name="T59" fmla="*/ 500575 h 551"/>
                  <a:gd name="T60" fmla="*/ 191770 w 412"/>
                  <a:gd name="T61" fmla="*/ 431346 h 551"/>
                  <a:gd name="T62" fmla="*/ 165135 w 412"/>
                  <a:gd name="T63" fmla="*/ 395844 h 551"/>
                  <a:gd name="T64" fmla="*/ 127847 w 412"/>
                  <a:gd name="T65" fmla="*/ 376318 h 551"/>
                  <a:gd name="T66" fmla="*/ 94109 w 412"/>
                  <a:gd name="T67" fmla="*/ 355017 h 551"/>
                  <a:gd name="T68" fmla="*/ 63923 w 412"/>
                  <a:gd name="T69" fmla="*/ 314190 h 551"/>
                  <a:gd name="T70" fmla="*/ 24859 w 412"/>
                  <a:gd name="T71" fmla="*/ 310640 h 551"/>
                  <a:gd name="T72" fmla="*/ 5327 w 412"/>
                  <a:gd name="T73" fmla="*/ 255613 h 551"/>
                  <a:gd name="T74" fmla="*/ 21308 w 412"/>
                  <a:gd name="T75" fmla="*/ 186384 h 551"/>
                  <a:gd name="T76" fmla="*/ 37289 w 412"/>
                  <a:gd name="T77" fmla="*/ 147332 h 551"/>
                  <a:gd name="T78" fmla="*/ 113641 w 412"/>
                  <a:gd name="T79" fmla="*/ 124256 h 551"/>
                  <a:gd name="T80" fmla="*/ 163360 w 412"/>
                  <a:gd name="T81" fmla="*/ 78104 h 551"/>
                  <a:gd name="T82" fmla="*/ 200648 w 412"/>
                  <a:gd name="T83" fmla="*/ 37277 h 551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412"/>
                  <a:gd name="T127" fmla="*/ 0 h 551"/>
                  <a:gd name="T128" fmla="*/ 412 w 412"/>
                  <a:gd name="T129" fmla="*/ 551 h 551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412" h="551">
                    <a:moveTo>
                      <a:pt x="114" y="7"/>
                    </a:moveTo>
                    <a:cubicBezTo>
                      <a:pt x="119" y="9"/>
                      <a:pt x="137" y="0"/>
                      <a:pt x="144" y="4"/>
                    </a:cubicBezTo>
                    <a:cubicBezTo>
                      <a:pt x="151" y="9"/>
                      <a:pt x="166" y="11"/>
                      <a:pt x="166" y="21"/>
                    </a:cubicBezTo>
                    <a:cubicBezTo>
                      <a:pt x="166" y="31"/>
                      <a:pt x="166" y="47"/>
                      <a:pt x="168" y="52"/>
                    </a:cubicBezTo>
                    <a:cubicBezTo>
                      <a:pt x="170" y="57"/>
                      <a:pt x="173" y="65"/>
                      <a:pt x="175" y="74"/>
                    </a:cubicBezTo>
                    <a:cubicBezTo>
                      <a:pt x="177" y="82"/>
                      <a:pt x="175" y="92"/>
                      <a:pt x="177" y="96"/>
                    </a:cubicBezTo>
                    <a:cubicBezTo>
                      <a:pt x="179" y="100"/>
                      <a:pt x="176" y="107"/>
                      <a:pt x="184" y="110"/>
                    </a:cubicBezTo>
                    <a:cubicBezTo>
                      <a:pt x="193" y="113"/>
                      <a:pt x="196" y="111"/>
                      <a:pt x="201" y="115"/>
                    </a:cubicBezTo>
                    <a:cubicBezTo>
                      <a:pt x="206" y="119"/>
                      <a:pt x="219" y="112"/>
                      <a:pt x="222" y="118"/>
                    </a:cubicBezTo>
                    <a:cubicBezTo>
                      <a:pt x="226" y="124"/>
                      <a:pt x="231" y="138"/>
                      <a:pt x="235" y="143"/>
                    </a:cubicBezTo>
                    <a:cubicBezTo>
                      <a:pt x="239" y="148"/>
                      <a:pt x="246" y="149"/>
                      <a:pt x="248" y="153"/>
                    </a:cubicBezTo>
                    <a:cubicBezTo>
                      <a:pt x="250" y="157"/>
                      <a:pt x="246" y="171"/>
                      <a:pt x="252" y="172"/>
                    </a:cubicBezTo>
                    <a:cubicBezTo>
                      <a:pt x="252" y="172"/>
                      <a:pt x="252" y="192"/>
                      <a:pt x="250" y="195"/>
                    </a:cubicBezTo>
                    <a:cubicBezTo>
                      <a:pt x="249" y="198"/>
                      <a:pt x="243" y="205"/>
                      <a:pt x="243" y="210"/>
                    </a:cubicBezTo>
                    <a:cubicBezTo>
                      <a:pt x="243" y="215"/>
                      <a:pt x="245" y="222"/>
                      <a:pt x="247" y="225"/>
                    </a:cubicBezTo>
                    <a:cubicBezTo>
                      <a:pt x="249" y="228"/>
                      <a:pt x="249" y="239"/>
                      <a:pt x="253" y="243"/>
                    </a:cubicBezTo>
                    <a:cubicBezTo>
                      <a:pt x="256" y="248"/>
                      <a:pt x="258" y="255"/>
                      <a:pt x="260" y="259"/>
                    </a:cubicBezTo>
                    <a:cubicBezTo>
                      <a:pt x="262" y="264"/>
                      <a:pt x="281" y="275"/>
                      <a:pt x="283" y="281"/>
                    </a:cubicBezTo>
                    <a:cubicBezTo>
                      <a:pt x="285" y="287"/>
                      <a:pt x="295" y="298"/>
                      <a:pt x="295" y="304"/>
                    </a:cubicBezTo>
                    <a:cubicBezTo>
                      <a:pt x="295" y="309"/>
                      <a:pt x="291" y="322"/>
                      <a:pt x="296" y="324"/>
                    </a:cubicBezTo>
                    <a:cubicBezTo>
                      <a:pt x="300" y="326"/>
                      <a:pt x="311" y="326"/>
                      <a:pt x="315" y="325"/>
                    </a:cubicBezTo>
                    <a:cubicBezTo>
                      <a:pt x="319" y="324"/>
                      <a:pt x="335" y="325"/>
                      <a:pt x="339" y="325"/>
                    </a:cubicBezTo>
                    <a:cubicBezTo>
                      <a:pt x="343" y="325"/>
                      <a:pt x="350" y="330"/>
                      <a:pt x="354" y="341"/>
                    </a:cubicBezTo>
                    <a:cubicBezTo>
                      <a:pt x="358" y="353"/>
                      <a:pt x="361" y="363"/>
                      <a:pt x="360" y="368"/>
                    </a:cubicBezTo>
                    <a:cubicBezTo>
                      <a:pt x="359" y="374"/>
                      <a:pt x="358" y="394"/>
                      <a:pt x="361" y="395"/>
                    </a:cubicBezTo>
                    <a:cubicBezTo>
                      <a:pt x="365" y="396"/>
                      <a:pt x="367" y="401"/>
                      <a:pt x="371" y="407"/>
                    </a:cubicBezTo>
                    <a:cubicBezTo>
                      <a:pt x="375" y="414"/>
                      <a:pt x="379" y="424"/>
                      <a:pt x="382" y="430"/>
                    </a:cubicBezTo>
                    <a:cubicBezTo>
                      <a:pt x="385" y="435"/>
                      <a:pt x="384" y="444"/>
                      <a:pt x="387" y="447"/>
                    </a:cubicBezTo>
                    <a:cubicBezTo>
                      <a:pt x="391" y="450"/>
                      <a:pt x="401" y="458"/>
                      <a:pt x="402" y="461"/>
                    </a:cubicBezTo>
                    <a:cubicBezTo>
                      <a:pt x="403" y="464"/>
                      <a:pt x="411" y="463"/>
                      <a:pt x="411" y="470"/>
                    </a:cubicBezTo>
                    <a:cubicBezTo>
                      <a:pt x="411" y="476"/>
                      <a:pt x="412" y="481"/>
                      <a:pt x="410" y="487"/>
                    </a:cubicBezTo>
                    <a:cubicBezTo>
                      <a:pt x="408" y="492"/>
                      <a:pt x="405" y="498"/>
                      <a:pt x="406" y="502"/>
                    </a:cubicBezTo>
                    <a:cubicBezTo>
                      <a:pt x="407" y="506"/>
                      <a:pt x="402" y="512"/>
                      <a:pt x="402" y="517"/>
                    </a:cubicBezTo>
                    <a:cubicBezTo>
                      <a:pt x="402" y="522"/>
                      <a:pt x="399" y="535"/>
                      <a:pt x="402" y="536"/>
                    </a:cubicBezTo>
                    <a:cubicBezTo>
                      <a:pt x="406" y="537"/>
                      <a:pt x="411" y="545"/>
                      <a:pt x="406" y="548"/>
                    </a:cubicBezTo>
                    <a:cubicBezTo>
                      <a:pt x="400" y="551"/>
                      <a:pt x="383" y="549"/>
                      <a:pt x="383" y="549"/>
                    </a:cubicBezTo>
                    <a:cubicBezTo>
                      <a:pt x="375" y="542"/>
                      <a:pt x="375" y="542"/>
                      <a:pt x="375" y="542"/>
                    </a:cubicBezTo>
                    <a:cubicBezTo>
                      <a:pt x="375" y="542"/>
                      <a:pt x="372" y="533"/>
                      <a:pt x="369" y="533"/>
                    </a:cubicBezTo>
                    <a:cubicBezTo>
                      <a:pt x="366" y="533"/>
                      <a:pt x="360" y="526"/>
                      <a:pt x="358" y="522"/>
                    </a:cubicBezTo>
                    <a:cubicBezTo>
                      <a:pt x="356" y="519"/>
                      <a:pt x="356" y="515"/>
                      <a:pt x="352" y="509"/>
                    </a:cubicBezTo>
                    <a:cubicBezTo>
                      <a:pt x="347" y="504"/>
                      <a:pt x="333" y="506"/>
                      <a:pt x="328" y="500"/>
                    </a:cubicBezTo>
                    <a:cubicBezTo>
                      <a:pt x="323" y="493"/>
                      <a:pt x="323" y="491"/>
                      <a:pt x="319" y="487"/>
                    </a:cubicBezTo>
                    <a:cubicBezTo>
                      <a:pt x="316" y="483"/>
                      <a:pt x="317" y="478"/>
                      <a:pt x="314" y="474"/>
                    </a:cubicBezTo>
                    <a:cubicBezTo>
                      <a:pt x="311" y="470"/>
                      <a:pt x="303" y="467"/>
                      <a:pt x="301" y="461"/>
                    </a:cubicBezTo>
                    <a:cubicBezTo>
                      <a:pt x="299" y="455"/>
                      <a:pt x="290" y="442"/>
                      <a:pt x="283" y="436"/>
                    </a:cubicBezTo>
                    <a:cubicBezTo>
                      <a:pt x="275" y="431"/>
                      <a:pt x="281" y="437"/>
                      <a:pt x="275" y="431"/>
                    </a:cubicBezTo>
                    <a:cubicBezTo>
                      <a:pt x="270" y="424"/>
                      <a:pt x="269" y="418"/>
                      <a:pt x="269" y="418"/>
                    </a:cubicBezTo>
                    <a:cubicBezTo>
                      <a:pt x="269" y="418"/>
                      <a:pt x="264" y="408"/>
                      <a:pt x="260" y="403"/>
                    </a:cubicBezTo>
                    <a:cubicBezTo>
                      <a:pt x="256" y="397"/>
                      <a:pt x="260" y="393"/>
                      <a:pt x="256" y="390"/>
                    </a:cubicBezTo>
                    <a:cubicBezTo>
                      <a:pt x="252" y="387"/>
                      <a:pt x="245" y="387"/>
                      <a:pt x="240" y="383"/>
                    </a:cubicBezTo>
                    <a:cubicBezTo>
                      <a:pt x="234" y="380"/>
                      <a:pt x="238" y="375"/>
                      <a:pt x="232" y="373"/>
                    </a:cubicBezTo>
                    <a:cubicBezTo>
                      <a:pt x="227" y="370"/>
                      <a:pt x="225" y="368"/>
                      <a:pt x="221" y="363"/>
                    </a:cubicBezTo>
                    <a:cubicBezTo>
                      <a:pt x="218" y="358"/>
                      <a:pt x="210" y="358"/>
                      <a:pt x="205" y="354"/>
                    </a:cubicBezTo>
                    <a:cubicBezTo>
                      <a:pt x="201" y="351"/>
                      <a:pt x="194" y="344"/>
                      <a:pt x="190" y="339"/>
                    </a:cubicBezTo>
                    <a:cubicBezTo>
                      <a:pt x="186" y="335"/>
                      <a:pt x="193" y="331"/>
                      <a:pt x="186" y="328"/>
                    </a:cubicBezTo>
                    <a:cubicBezTo>
                      <a:pt x="178" y="326"/>
                      <a:pt x="170" y="325"/>
                      <a:pt x="169" y="322"/>
                    </a:cubicBezTo>
                    <a:cubicBezTo>
                      <a:pt x="168" y="319"/>
                      <a:pt x="170" y="310"/>
                      <a:pt x="166" y="309"/>
                    </a:cubicBezTo>
                    <a:cubicBezTo>
                      <a:pt x="163" y="308"/>
                      <a:pt x="153" y="300"/>
                      <a:pt x="148" y="300"/>
                    </a:cubicBezTo>
                    <a:cubicBezTo>
                      <a:pt x="143" y="300"/>
                      <a:pt x="137" y="296"/>
                      <a:pt x="137" y="291"/>
                    </a:cubicBezTo>
                    <a:cubicBezTo>
                      <a:pt x="137" y="285"/>
                      <a:pt x="132" y="286"/>
                      <a:pt x="127" y="282"/>
                    </a:cubicBezTo>
                    <a:cubicBezTo>
                      <a:pt x="121" y="278"/>
                      <a:pt x="113" y="270"/>
                      <a:pt x="114" y="266"/>
                    </a:cubicBezTo>
                    <a:cubicBezTo>
                      <a:pt x="115" y="262"/>
                      <a:pt x="108" y="247"/>
                      <a:pt x="108" y="243"/>
                    </a:cubicBezTo>
                    <a:cubicBezTo>
                      <a:pt x="108" y="240"/>
                      <a:pt x="106" y="234"/>
                      <a:pt x="102" y="231"/>
                    </a:cubicBezTo>
                    <a:cubicBezTo>
                      <a:pt x="97" y="229"/>
                      <a:pt x="99" y="223"/>
                      <a:pt x="93" y="223"/>
                    </a:cubicBezTo>
                    <a:cubicBezTo>
                      <a:pt x="88" y="223"/>
                      <a:pt x="81" y="216"/>
                      <a:pt x="81" y="216"/>
                    </a:cubicBezTo>
                    <a:cubicBezTo>
                      <a:pt x="81" y="216"/>
                      <a:pt x="75" y="212"/>
                      <a:pt x="72" y="212"/>
                    </a:cubicBezTo>
                    <a:cubicBezTo>
                      <a:pt x="68" y="212"/>
                      <a:pt x="71" y="209"/>
                      <a:pt x="67" y="205"/>
                    </a:cubicBezTo>
                    <a:cubicBezTo>
                      <a:pt x="64" y="200"/>
                      <a:pt x="62" y="199"/>
                      <a:pt x="53" y="200"/>
                    </a:cubicBezTo>
                    <a:cubicBezTo>
                      <a:pt x="45" y="201"/>
                      <a:pt x="35" y="191"/>
                      <a:pt x="37" y="186"/>
                    </a:cubicBezTo>
                    <a:cubicBezTo>
                      <a:pt x="39" y="182"/>
                      <a:pt x="43" y="177"/>
                      <a:pt x="36" y="177"/>
                    </a:cubicBezTo>
                    <a:cubicBezTo>
                      <a:pt x="30" y="177"/>
                      <a:pt x="30" y="186"/>
                      <a:pt x="24" y="184"/>
                    </a:cubicBezTo>
                    <a:cubicBezTo>
                      <a:pt x="19" y="182"/>
                      <a:pt x="19" y="181"/>
                      <a:pt x="14" y="175"/>
                    </a:cubicBezTo>
                    <a:cubicBezTo>
                      <a:pt x="10" y="170"/>
                      <a:pt x="0" y="170"/>
                      <a:pt x="2" y="167"/>
                    </a:cubicBezTo>
                    <a:cubicBezTo>
                      <a:pt x="3" y="164"/>
                      <a:pt x="2" y="152"/>
                      <a:pt x="3" y="144"/>
                    </a:cubicBezTo>
                    <a:cubicBezTo>
                      <a:pt x="4" y="137"/>
                      <a:pt x="4" y="125"/>
                      <a:pt x="6" y="122"/>
                    </a:cubicBezTo>
                    <a:cubicBezTo>
                      <a:pt x="8" y="118"/>
                      <a:pt x="11" y="111"/>
                      <a:pt x="12" y="105"/>
                    </a:cubicBezTo>
                    <a:cubicBezTo>
                      <a:pt x="13" y="100"/>
                      <a:pt x="21" y="101"/>
                      <a:pt x="21" y="97"/>
                    </a:cubicBezTo>
                    <a:cubicBezTo>
                      <a:pt x="21" y="92"/>
                      <a:pt x="21" y="83"/>
                      <a:pt x="21" y="83"/>
                    </a:cubicBezTo>
                    <a:cubicBezTo>
                      <a:pt x="22" y="88"/>
                      <a:pt x="34" y="92"/>
                      <a:pt x="45" y="86"/>
                    </a:cubicBezTo>
                    <a:cubicBezTo>
                      <a:pt x="56" y="80"/>
                      <a:pt x="55" y="72"/>
                      <a:pt x="64" y="70"/>
                    </a:cubicBezTo>
                    <a:cubicBezTo>
                      <a:pt x="72" y="68"/>
                      <a:pt x="84" y="62"/>
                      <a:pt x="85" y="57"/>
                    </a:cubicBezTo>
                    <a:cubicBezTo>
                      <a:pt x="86" y="52"/>
                      <a:pt x="87" y="47"/>
                      <a:pt x="92" y="44"/>
                    </a:cubicBezTo>
                    <a:cubicBezTo>
                      <a:pt x="98" y="41"/>
                      <a:pt x="96" y="34"/>
                      <a:pt x="103" y="32"/>
                    </a:cubicBezTo>
                    <a:cubicBezTo>
                      <a:pt x="110" y="30"/>
                      <a:pt x="114" y="26"/>
                      <a:pt x="113" y="21"/>
                    </a:cubicBezTo>
                    <a:cubicBezTo>
                      <a:pt x="114" y="7"/>
                      <a:pt x="114" y="7"/>
                      <a:pt x="114" y="7"/>
                    </a:cubicBezTo>
                  </a:path>
                </a:pathLst>
              </a:custGeom>
              <a:grpFill/>
              <a:ln w="6350" cmpd="sng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lIns="44450" tIns="44450" rIns="44450" bIns="4445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MX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0" name="Freeform 10">
                <a:extLst>
                  <a:ext uri="{FF2B5EF4-FFF2-40B4-BE49-F238E27FC236}">
                    <a16:creationId xmlns:a16="http://schemas.microsoft.com/office/drawing/2014/main" id="{B93BC635-03B4-492B-8C84-2C031981FA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5769" y="2795121"/>
                <a:ext cx="908680" cy="1178160"/>
              </a:xfrm>
              <a:custGeom>
                <a:avLst/>
                <a:gdLst>
                  <a:gd name="T0" fmla="*/ 255693 w 412"/>
                  <a:gd name="T1" fmla="*/ 7100 h 551"/>
                  <a:gd name="T2" fmla="*/ 298309 w 412"/>
                  <a:gd name="T3" fmla="*/ 92305 h 551"/>
                  <a:gd name="T4" fmla="*/ 314290 w 412"/>
                  <a:gd name="T5" fmla="*/ 170408 h 551"/>
                  <a:gd name="T6" fmla="*/ 356905 w 412"/>
                  <a:gd name="T7" fmla="*/ 204135 h 551"/>
                  <a:gd name="T8" fmla="*/ 417277 w 412"/>
                  <a:gd name="T9" fmla="*/ 253837 h 551"/>
                  <a:gd name="T10" fmla="*/ 447463 w 412"/>
                  <a:gd name="T11" fmla="*/ 305315 h 551"/>
                  <a:gd name="T12" fmla="*/ 431482 w 412"/>
                  <a:gd name="T13" fmla="*/ 372768 h 551"/>
                  <a:gd name="T14" fmla="*/ 449239 w 412"/>
                  <a:gd name="T15" fmla="*/ 431346 h 551"/>
                  <a:gd name="T16" fmla="*/ 502508 w 412"/>
                  <a:gd name="T17" fmla="*/ 498799 h 551"/>
                  <a:gd name="T18" fmla="*/ 525592 w 412"/>
                  <a:gd name="T19" fmla="*/ 575128 h 551"/>
                  <a:gd name="T20" fmla="*/ 601945 w 412"/>
                  <a:gd name="T21" fmla="*/ 576903 h 551"/>
                  <a:gd name="T22" fmla="*/ 639233 w 412"/>
                  <a:gd name="T23" fmla="*/ 653232 h 551"/>
                  <a:gd name="T24" fmla="*/ 658765 w 412"/>
                  <a:gd name="T25" fmla="*/ 722460 h 551"/>
                  <a:gd name="T26" fmla="*/ 687176 w 412"/>
                  <a:gd name="T27" fmla="*/ 793464 h 551"/>
                  <a:gd name="T28" fmla="*/ 729791 w 412"/>
                  <a:gd name="T29" fmla="*/ 834291 h 551"/>
                  <a:gd name="T30" fmla="*/ 720913 w 412"/>
                  <a:gd name="T31" fmla="*/ 891094 h 551"/>
                  <a:gd name="T32" fmla="*/ 713811 w 412"/>
                  <a:gd name="T33" fmla="*/ 951447 h 551"/>
                  <a:gd name="T34" fmla="*/ 680073 w 412"/>
                  <a:gd name="T35" fmla="*/ 974523 h 551"/>
                  <a:gd name="T36" fmla="*/ 655214 w 412"/>
                  <a:gd name="T37" fmla="*/ 946121 h 551"/>
                  <a:gd name="T38" fmla="*/ 625028 w 412"/>
                  <a:gd name="T39" fmla="*/ 903519 h 551"/>
                  <a:gd name="T40" fmla="*/ 566432 w 412"/>
                  <a:gd name="T41" fmla="*/ 864467 h 551"/>
                  <a:gd name="T42" fmla="*/ 534470 w 412"/>
                  <a:gd name="T43" fmla="*/ 818315 h 551"/>
                  <a:gd name="T44" fmla="*/ 488303 w 412"/>
                  <a:gd name="T45" fmla="*/ 765062 h 551"/>
                  <a:gd name="T46" fmla="*/ 461669 w 412"/>
                  <a:gd name="T47" fmla="*/ 715360 h 551"/>
                  <a:gd name="T48" fmla="*/ 426156 w 412"/>
                  <a:gd name="T49" fmla="*/ 679858 h 551"/>
                  <a:gd name="T50" fmla="*/ 392418 w 412"/>
                  <a:gd name="T51" fmla="*/ 644357 h 551"/>
                  <a:gd name="T52" fmla="*/ 337373 w 412"/>
                  <a:gd name="T53" fmla="*/ 601754 h 551"/>
                  <a:gd name="T54" fmla="*/ 300085 w 412"/>
                  <a:gd name="T55" fmla="*/ 571578 h 551"/>
                  <a:gd name="T56" fmla="*/ 262796 w 412"/>
                  <a:gd name="T57" fmla="*/ 532526 h 551"/>
                  <a:gd name="T58" fmla="*/ 225507 w 412"/>
                  <a:gd name="T59" fmla="*/ 500575 h 551"/>
                  <a:gd name="T60" fmla="*/ 191770 w 412"/>
                  <a:gd name="T61" fmla="*/ 431346 h 551"/>
                  <a:gd name="T62" fmla="*/ 165135 w 412"/>
                  <a:gd name="T63" fmla="*/ 395844 h 551"/>
                  <a:gd name="T64" fmla="*/ 127847 w 412"/>
                  <a:gd name="T65" fmla="*/ 376318 h 551"/>
                  <a:gd name="T66" fmla="*/ 94109 w 412"/>
                  <a:gd name="T67" fmla="*/ 355017 h 551"/>
                  <a:gd name="T68" fmla="*/ 63923 w 412"/>
                  <a:gd name="T69" fmla="*/ 314190 h 551"/>
                  <a:gd name="T70" fmla="*/ 24859 w 412"/>
                  <a:gd name="T71" fmla="*/ 310640 h 551"/>
                  <a:gd name="T72" fmla="*/ 5327 w 412"/>
                  <a:gd name="T73" fmla="*/ 255613 h 551"/>
                  <a:gd name="T74" fmla="*/ 21308 w 412"/>
                  <a:gd name="T75" fmla="*/ 186384 h 551"/>
                  <a:gd name="T76" fmla="*/ 37289 w 412"/>
                  <a:gd name="T77" fmla="*/ 147332 h 551"/>
                  <a:gd name="T78" fmla="*/ 113641 w 412"/>
                  <a:gd name="T79" fmla="*/ 124256 h 551"/>
                  <a:gd name="T80" fmla="*/ 163360 w 412"/>
                  <a:gd name="T81" fmla="*/ 78104 h 551"/>
                  <a:gd name="T82" fmla="*/ 200648 w 412"/>
                  <a:gd name="T83" fmla="*/ 37277 h 551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412"/>
                  <a:gd name="T127" fmla="*/ 0 h 551"/>
                  <a:gd name="T128" fmla="*/ 412 w 412"/>
                  <a:gd name="T129" fmla="*/ 551 h 551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412" h="551">
                    <a:moveTo>
                      <a:pt x="114" y="7"/>
                    </a:moveTo>
                    <a:cubicBezTo>
                      <a:pt x="119" y="9"/>
                      <a:pt x="137" y="0"/>
                      <a:pt x="144" y="4"/>
                    </a:cubicBezTo>
                    <a:cubicBezTo>
                      <a:pt x="151" y="9"/>
                      <a:pt x="166" y="11"/>
                      <a:pt x="166" y="21"/>
                    </a:cubicBezTo>
                    <a:cubicBezTo>
                      <a:pt x="166" y="31"/>
                      <a:pt x="166" y="47"/>
                      <a:pt x="168" y="52"/>
                    </a:cubicBezTo>
                    <a:cubicBezTo>
                      <a:pt x="170" y="57"/>
                      <a:pt x="173" y="65"/>
                      <a:pt x="175" y="74"/>
                    </a:cubicBezTo>
                    <a:cubicBezTo>
                      <a:pt x="177" y="82"/>
                      <a:pt x="175" y="92"/>
                      <a:pt x="177" y="96"/>
                    </a:cubicBezTo>
                    <a:cubicBezTo>
                      <a:pt x="179" y="100"/>
                      <a:pt x="176" y="107"/>
                      <a:pt x="184" y="110"/>
                    </a:cubicBezTo>
                    <a:cubicBezTo>
                      <a:pt x="193" y="113"/>
                      <a:pt x="196" y="111"/>
                      <a:pt x="201" y="115"/>
                    </a:cubicBezTo>
                    <a:cubicBezTo>
                      <a:pt x="206" y="119"/>
                      <a:pt x="219" y="112"/>
                      <a:pt x="222" y="118"/>
                    </a:cubicBezTo>
                    <a:cubicBezTo>
                      <a:pt x="226" y="124"/>
                      <a:pt x="231" y="138"/>
                      <a:pt x="235" y="143"/>
                    </a:cubicBezTo>
                    <a:cubicBezTo>
                      <a:pt x="239" y="148"/>
                      <a:pt x="246" y="149"/>
                      <a:pt x="248" y="153"/>
                    </a:cubicBezTo>
                    <a:cubicBezTo>
                      <a:pt x="250" y="157"/>
                      <a:pt x="246" y="171"/>
                      <a:pt x="252" y="172"/>
                    </a:cubicBezTo>
                    <a:cubicBezTo>
                      <a:pt x="252" y="172"/>
                      <a:pt x="252" y="192"/>
                      <a:pt x="250" y="195"/>
                    </a:cubicBezTo>
                    <a:cubicBezTo>
                      <a:pt x="249" y="198"/>
                      <a:pt x="243" y="205"/>
                      <a:pt x="243" y="210"/>
                    </a:cubicBezTo>
                    <a:cubicBezTo>
                      <a:pt x="243" y="215"/>
                      <a:pt x="245" y="222"/>
                      <a:pt x="247" y="225"/>
                    </a:cubicBezTo>
                    <a:cubicBezTo>
                      <a:pt x="249" y="228"/>
                      <a:pt x="249" y="239"/>
                      <a:pt x="253" y="243"/>
                    </a:cubicBezTo>
                    <a:cubicBezTo>
                      <a:pt x="256" y="248"/>
                      <a:pt x="258" y="255"/>
                      <a:pt x="260" y="259"/>
                    </a:cubicBezTo>
                    <a:cubicBezTo>
                      <a:pt x="262" y="264"/>
                      <a:pt x="281" y="275"/>
                      <a:pt x="283" y="281"/>
                    </a:cubicBezTo>
                    <a:cubicBezTo>
                      <a:pt x="285" y="287"/>
                      <a:pt x="295" y="298"/>
                      <a:pt x="295" y="304"/>
                    </a:cubicBezTo>
                    <a:cubicBezTo>
                      <a:pt x="295" y="309"/>
                      <a:pt x="291" y="322"/>
                      <a:pt x="296" y="324"/>
                    </a:cubicBezTo>
                    <a:cubicBezTo>
                      <a:pt x="300" y="326"/>
                      <a:pt x="311" y="326"/>
                      <a:pt x="315" y="325"/>
                    </a:cubicBezTo>
                    <a:cubicBezTo>
                      <a:pt x="319" y="324"/>
                      <a:pt x="335" y="325"/>
                      <a:pt x="339" y="325"/>
                    </a:cubicBezTo>
                    <a:cubicBezTo>
                      <a:pt x="343" y="325"/>
                      <a:pt x="350" y="330"/>
                      <a:pt x="354" y="341"/>
                    </a:cubicBezTo>
                    <a:cubicBezTo>
                      <a:pt x="358" y="353"/>
                      <a:pt x="361" y="363"/>
                      <a:pt x="360" y="368"/>
                    </a:cubicBezTo>
                    <a:cubicBezTo>
                      <a:pt x="359" y="374"/>
                      <a:pt x="358" y="394"/>
                      <a:pt x="361" y="395"/>
                    </a:cubicBezTo>
                    <a:cubicBezTo>
                      <a:pt x="365" y="396"/>
                      <a:pt x="367" y="401"/>
                      <a:pt x="371" y="407"/>
                    </a:cubicBezTo>
                    <a:cubicBezTo>
                      <a:pt x="375" y="414"/>
                      <a:pt x="379" y="424"/>
                      <a:pt x="382" y="430"/>
                    </a:cubicBezTo>
                    <a:cubicBezTo>
                      <a:pt x="385" y="435"/>
                      <a:pt x="384" y="444"/>
                      <a:pt x="387" y="447"/>
                    </a:cubicBezTo>
                    <a:cubicBezTo>
                      <a:pt x="391" y="450"/>
                      <a:pt x="401" y="458"/>
                      <a:pt x="402" y="461"/>
                    </a:cubicBezTo>
                    <a:cubicBezTo>
                      <a:pt x="403" y="464"/>
                      <a:pt x="411" y="463"/>
                      <a:pt x="411" y="470"/>
                    </a:cubicBezTo>
                    <a:cubicBezTo>
                      <a:pt x="411" y="476"/>
                      <a:pt x="412" y="481"/>
                      <a:pt x="410" y="487"/>
                    </a:cubicBezTo>
                    <a:cubicBezTo>
                      <a:pt x="408" y="492"/>
                      <a:pt x="405" y="498"/>
                      <a:pt x="406" y="502"/>
                    </a:cubicBezTo>
                    <a:cubicBezTo>
                      <a:pt x="407" y="506"/>
                      <a:pt x="402" y="512"/>
                      <a:pt x="402" y="517"/>
                    </a:cubicBezTo>
                    <a:cubicBezTo>
                      <a:pt x="402" y="522"/>
                      <a:pt x="399" y="535"/>
                      <a:pt x="402" y="536"/>
                    </a:cubicBezTo>
                    <a:cubicBezTo>
                      <a:pt x="406" y="537"/>
                      <a:pt x="411" y="545"/>
                      <a:pt x="406" y="548"/>
                    </a:cubicBezTo>
                    <a:cubicBezTo>
                      <a:pt x="400" y="551"/>
                      <a:pt x="383" y="549"/>
                      <a:pt x="383" y="549"/>
                    </a:cubicBezTo>
                    <a:cubicBezTo>
                      <a:pt x="375" y="542"/>
                      <a:pt x="375" y="542"/>
                      <a:pt x="375" y="542"/>
                    </a:cubicBezTo>
                    <a:cubicBezTo>
                      <a:pt x="375" y="542"/>
                      <a:pt x="372" y="533"/>
                      <a:pt x="369" y="533"/>
                    </a:cubicBezTo>
                    <a:cubicBezTo>
                      <a:pt x="366" y="533"/>
                      <a:pt x="360" y="526"/>
                      <a:pt x="358" y="522"/>
                    </a:cubicBezTo>
                    <a:cubicBezTo>
                      <a:pt x="356" y="519"/>
                      <a:pt x="356" y="515"/>
                      <a:pt x="352" y="509"/>
                    </a:cubicBezTo>
                    <a:cubicBezTo>
                      <a:pt x="347" y="504"/>
                      <a:pt x="333" y="506"/>
                      <a:pt x="328" y="500"/>
                    </a:cubicBezTo>
                    <a:cubicBezTo>
                      <a:pt x="323" y="493"/>
                      <a:pt x="323" y="491"/>
                      <a:pt x="319" y="487"/>
                    </a:cubicBezTo>
                    <a:cubicBezTo>
                      <a:pt x="316" y="483"/>
                      <a:pt x="317" y="478"/>
                      <a:pt x="314" y="474"/>
                    </a:cubicBezTo>
                    <a:cubicBezTo>
                      <a:pt x="311" y="470"/>
                      <a:pt x="303" y="467"/>
                      <a:pt x="301" y="461"/>
                    </a:cubicBezTo>
                    <a:cubicBezTo>
                      <a:pt x="299" y="455"/>
                      <a:pt x="290" y="442"/>
                      <a:pt x="283" y="436"/>
                    </a:cubicBezTo>
                    <a:cubicBezTo>
                      <a:pt x="275" y="431"/>
                      <a:pt x="281" y="437"/>
                      <a:pt x="275" y="431"/>
                    </a:cubicBezTo>
                    <a:cubicBezTo>
                      <a:pt x="270" y="424"/>
                      <a:pt x="269" y="418"/>
                      <a:pt x="269" y="418"/>
                    </a:cubicBezTo>
                    <a:cubicBezTo>
                      <a:pt x="269" y="418"/>
                      <a:pt x="264" y="408"/>
                      <a:pt x="260" y="403"/>
                    </a:cubicBezTo>
                    <a:cubicBezTo>
                      <a:pt x="256" y="397"/>
                      <a:pt x="260" y="393"/>
                      <a:pt x="256" y="390"/>
                    </a:cubicBezTo>
                    <a:cubicBezTo>
                      <a:pt x="252" y="387"/>
                      <a:pt x="245" y="387"/>
                      <a:pt x="240" y="383"/>
                    </a:cubicBezTo>
                    <a:cubicBezTo>
                      <a:pt x="234" y="380"/>
                      <a:pt x="238" y="375"/>
                      <a:pt x="232" y="373"/>
                    </a:cubicBezTo>
                    <a:cubicBezTo>
                      <a:pt x="227" y="370"/>
                      <a:pt x="225" y="368"/>
                      <a:pt x="221" y="363"/>
                    </a:cubicBezTo>
                    <a:cubicBezTo>
                      <a:pt x="218" y="358"/>
                      <a:pt x="210" y="358"/>
                      <a:pt x="205" y="354"/>
                    </a:cubicBezTo>
                    <a:cubicBezTo>
                      <a:pt x="201" y="351"/>
                      <a:pt x="194" y="344"/>
                      <a:pt x="190" y="339"/>
                    </a:cubicBezTo>
                    <a:cubicBezTo>
                      <a:pt x="186" y="335"/>
                      <a:pt x="193" y="331"/>
                      <a:pt x="186" y="328"/>
                    </a:cubicBezTo>
                    <a:cubicBezTo>
                      <a:pt x="178" y="326"/>
                      <a:pt x="170" y="325"/>
                      <a:pt x="169" y="322"/>
                    </a:cubicBezTo>
                    <a:cubicBezTo>
                      <a:pt x="168" y="319"/>
                      <a:pt x="170" y="310"/>
                      <a:pt x="166" y="309"/>
                    </a:cubicBezTo>
                    <a:cubicBezTo>
                      <a:pt x="163" y="308"/>
                      <a:pt x="153" y="300"/>
                      <a:pt x="148" y="300"/>
                    </a:cubicBezTo>
                    <a:cubicBezTo>
                      <a:pt x="143" y="300"/>
                      <a:pt x="137" y="296"/>
                      <a:pt x="137" y="291"/>
                    </a:cubicBezTo>
                    <a:cubicBezTo>
                      <a:pt x="137" y="285"/>
                      <a:pt x="132" y="286"/>
                      <a:pt x="127" y="282"/>
                    </a:cubicBezTo>
                    <a:cubicBezTo>
                      <a:pt x="121" y="278"/>
                      <a:pt x="113" y="270"/>
                      <a:pt x="114" y="266"/>
                    </a:cubicBezTo>
                    <a:cubicBezTo>
                      <a:pt x="115" y="262"/>
                      <a:pt x="108" y="247"/>
                      <a:pt x="108" y="243"/>
                    </a:cubicBezTo>
                    <a:cubicBezTo>
                      <a:pt x="108" y="240"/>
                      <a:pt x="106" y="234"/>
                      <a:pt x="102" y="231"/>
                    </a:cubicBezTo>
                    <a:cubicBezTo>
                      <a:pt x="97" y="229"/>
                      <a:pt x="99" y="223"/>
                      <a:pt x="93" y="223"/>
                    </a:cubicBezTo>
                    <a:cubicBezTo>
                      <a:pt x="88" y="223"/>
                      <a:pt x="81" y="216"/>
                      <a:pt x="81" y="216"/>
                    </a:cubicBezTo>
                    <a:cubicBezTo>
                      <a:pt x="81" y="216"/>
                      <a:pt x="75" y="212"/>
                      <a:pt x="72" y="212"/>
                    </a:cubicBezTo>
                    <a:cubicBezTo>
                      <a:pt x="68" y="212"/>
                      <a:pt x="71" y="209"/>
                      <a:pt x="67" y="205"/>
                    </a:cubicBezTo>
                    <a:cubicBezTo>
                      <a:pt x="64" y="200"/>
                      <a:pt x="62" y="199"/>
                      <a:pt x="53" y="200"/>
                    </a:cubicBezTo>
                    <a:cubicBezTo>
                      <a:pt x="45" y="201"/>
                      <a:pt x="35" y="191"/>
                      <a:pt x="37" y="186"/>
                    </a:cubicBezTo>
                    <a:cubicBezTo>
                      <a:pt x="39" y="182"/>
                      <a:pt x="43" y="177"/>
                      <a:pt x="36" y="177"/>
                    </a:cubicBezTo>
                    <a:cubicBezTo>
                      <a:pt x="30" y="177"/>
                      <a:pt x="30" y="186"/>
                      <a:pt x="24" y="184"/>
                    </a:cubicBezTo>
                    <a:cubicBezTo>
                      <a:pt x="19" y="182"/>
                      <a:pt x="19" y="181"/>
                      <a:pt x="14" y="175"/>
                    </a:cubicBezTo>
                    <a:cubicBezTo>
                      <a:pt x="10" y="170"/>
                      <a:pt x="0" y="170"/>
                      <a:pt x="2" y="167"/>
                    </a:cubicBezTo>
                    <a:cubicBezTo>
                      <a:pt x="3" y="164"/>
                      <a:pt x="2" y="152"/>
                      <a:pt x="3" y="144"/>
                    </a:cubicBezTo>
                    <a:cubicBezTo>
                      <a:pt x="4" y="137"/>
                      <a:pt x="4" y="125"/>
                      <a:pt x="6" y="122"/>
                    </a:cubicBezTo>
                    <a:cubicBezTo>
                      <a:pt x="8" y="118"/>
                      <a:pt x="11" y="111"/>
                      <a:pt x="12" y="105"/>
                    </a:cubicBezTo>
                    <a:cubicBezTo>
                      <a:pt x="13" y="100"/>
                      <a:pt x="21" y="101"/>
                      <a:pt x="21" y="97"/>
                    </a:cubicBezTo>
                    <a:cubicBezTo>
                      <a:pt x="21" y="92"/>
                      <a:pt x="21" y="83"/>
                      <a:pt x="21" y="83"/>
                    </a:cubicBezTo>
                    <a:cubicBezTo>
                      <a:pt x="22" y="88"/>
                      <a:pt x="34" y="92"/>
                      <a:pt x="45" y="86"/>
                    </a:cubicBezTo>
                    <a:cubicBezTo>
                      <a:pt x="56" y="80"/>
                      <a:pt x="55" y="72"/>
                      <a:pt x="64" y="70"/>
                    </a:cubicBezTo>
                    <a:cubicBezTo>
                      <a:pt x="72" y="68"/>
                      <a:pt x="84" y="62"/>
                      <a:pt x="85" y="57"/>
                    </a:cubicBezTo>
                    <a:cubicBezTo>
                      <a:pt x="86" y="52"/>
                      <a:pt x="87" y="47"/>
                      <a:pt x="92" y="44"/>
                    </a:cubicBezTo>
                    <a:cubicBezTo>
                      <a:pt x="98" y="41"/>
                      <a:pt x="96" y="34"/>
                      <a:pt x="103" y="32"/>
                    </a:cubicBezTo>
                    <a:cubicBezTo>
                      <a:pt x="110" y="30"/>
                      <a:pt x="114" y="26"/>
                      <a:pt x="113" y="21"/>
                    </a:cubicBezTo>
                    <a:cubicBezTo>
                      <a:pt x="114" y="7"/>
                      <a:pt x="114" y="7"/>
                      <a:pt x="114" y="7"/>
                    </a:cubicBezTo>
                  </a:path>
                </a:pathLst>
              </a:custGeom>
              <a:grpFill/>
              <a:ln w="6350" cmpd="sng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lIns="44450" tIns="44450" rIns="44450" bIns="4445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MX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1" name="Freeform 11">
                <a:extLst>
                  <a:ext uri="{FF2B5EF4-FFF2-40B4-BE49-F238E27FC236}">
                    <a16:creationId xmlns:a16="http://schemas.microsoft.com/office/drawing/2014/main" id="{427CF272-8862-43FA-9D23-F37A1A3A0F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88595" y="1245916"/>
                <a:ext cx="861373" cy="1248926"/>
              </a:xfrm>
              <a:custGeom>
                <a:avLst/>
                <a:gdLst>
                  <a:gd name="T0" fmla="*/ 425993 w 391"/>
                  <a:gd name="T1" fmla="*/ 198669 h 584"/>
                  <a:gd name="T2" fmla="*/ 402918 w 391"/>
                  <a:gd name="T3" fmla="*/ 145454 h 584"/>
                  <a:gd name="T4" fmla="*/ 401143 w 391"/>
                  <a:gd name="T5" fmla="*/ 83370 h 584"/>
                  <a:gd name="T6" fmla="*/ 413568 w 391"/>
                  <a:gd name="T7" fmla="*/ 58536 h 584"/>
                  <a:gd name="T8" fmla="*/ 422443 w 391"/>
                  <a:gd name="T9" fmla="*/ 28381 h 584"/>
                  <a:gd name="T10" fmla="*/ 202346 w 391"/>
                  <a:gd name="T11" fmla="*/ 10643 h 584"/>
                  <a:gd name="T12" fmla="*/ 8875 w 391"/>
                  <a:gd name="T13" fmla="*/ 0 h 584"/>
                  <a:gd name="T14" fmla="*/ 24850 w 391"/>
                  <a:gd name="T15" fmla="*/ 56763 h 584"/>
                  <a:gd name="T16" fmla="*/ 44374 w 391"/>
                  <a:gd name="T17" fmla="*/ 129490 h 584"/>
                  <a:gd name="T18" fmla="*/ 78099 w 391"/>
                  <a:gd name="T19" fmla="*/ 166740 h 584"/>
                  <a:gd name="T20" fmla="*/ 42599 w 391"/>
                  <a:gd name="T21" fmla="*/ 166740 h 584"/>
                  <a:gd name="T22" fmla="*/ 76324 w 391"/>
                  <a:gd name="T23" fmla="*/ 211086 h 584"/>
                  <a:gd name="T24" fmla="*/ 90523 w 391"/>
                  <a:gd name="T25" fmla="*/ 241241 h 584"/>
                  <a:gd name="T26" fmla="*/ 120698 w 391"/>
                  <a:gd name="T27" fmla="*/ 354766 h 584"/>
                  <a:gd name="T28" fmla="*/ 150872 w 391"/>
                  <a:gd name="T29" fmla="*/ 464743 h 584"/>
                  <a:gd name="T30" fmla="*/ 188147 w 391"/>
                  <a:gd name="T31" fmla="*/ 500220 h 584"/>
                  <a:gd name="T32" fmla="*/ 188147 w 391"/>
                  <a:gd name="T33" fmla="*/ 596006 h 584"/>
                  <a:gd name="T34" fmla="*/ 214771 w 391"/>
                  <a:gd name="T35" fmla="*/ 640352 h 584"/>
                  <a:gd name="T36" fmla="*/ 250271 w 391"/>
                  <a:gd name="T37" fmla="*/ 668733 h 584"/>
                  <a:gd name="T38" fmla="*/ 296420 w 391"/>
                  <a:gd name="T39" fmla="*/ 718401 h 584"/>
                  <a:gd name="T40" fmla="*/ 351444 w 391"/>
                  <a:gd name="T41" fmla="*/ 755651 h 584"/>
                  <a:gd name="T42" fmla="*/ 378068 w 391"/>
                  <a:gd name="T43" fmla="*/ 805318 h 584"/>
                  <a:gd name="T44" fmla="*/ 422443 w 391"/>
                  <a:gd name="T45" fmla="*/ 865628 h 584"/>
                  <a:gd name="T46" fmla="*/ 461492 w 391"/>
                  <a:gd name="T47" fmla="*/ 918843 h 584"/>
                  <a:gd name="T48" fmla="*/ 450842 w 391"/>
                  <a:gd name="T49" fmla="*/ 996892 h 584"/>
                  <a:gd name="T50" fmla="*/ 472142 w 391"/>
                  <a:gd name="T51" fmla="*/ 1019952 h 584"/>
                  <a:gd name="T52" fmla="*/ 477467 w 391"/>
                  <a:gd name="T53" fmla="*/ 1030595 h 584"/>
                  <a:gd name="T54" fmla="*/ 676263 w 391"/>
                  <a:gd name="T55" fmla="*/ 1035916 h 584"/>
                  <a:gd name="T56" fmla="*/ 690463 w 391"/>
                  <a:gd name="T57" fmla="*/ 988023 h 584"/>
                  <a:gd name="T58" fmla="*/ 672713 w 391"/>
                  <a:gd name="T59" fmla="*/ 936582 h 584"/>
                  <a:gd name="T60" fmla="*/ 624789 w 391"/>
                  <a:gd name="T61" fmla="*/ 899331 h 584"/>
                  <a:gd name="T62" fmla="*/ 598165 w 391"/>
                  <a:gd name="T63" fmla="*/ 872724 h 584"/>
                  <a:gd name="T64" fmla="*/ 578640 w 391"/>
                  <a:gd name="T65" fmla="*/ 842569 h 584"/>
                  <a:gd name="T66" fmla="*/ 575090 w 391"/>
                  <a:gd name="T67" fmla="*/ 803544 h 584"/>
                  <a:gd name="T68" fmla="*/ 557340 w 391"/>
                  <a:gd name="T69" fmla="*/ 750329 h 584"/>
                  <a:gd name="T70" fmla="*/ 488117 w 391"/>
                  <a:gd name="T71" fmla="*/ 681150 h 584"/>
                  <a:gd name="T72" fmla="*/ 449067 w 391"/>
                  <a:gd name="T73" fmla="*/ 647447 h 584"/>
                  <a:gd name="T74" fmla="*/ 436642 w 391"/>
                  <a:gd name="T75" fmla="*/ 615519 h 584"/>
                  <a:gd name="T76" fmla="*/ 402918 w 391"/>
                  <a:gd name="T77" fmla="*/ 564078 h 584"/>
                  <a:gd name="T78" fmla="*/ 413568 w 391"/>
                  <a:gd name="T79" fmla="*/ 400885 h 584"/>
                  <a:gd name="T80" fmla="*/ 386943 w 391"/>
                  <a:gd name="T81" fmla="*/ 351218 h 584"/>
                  <a:gd name="T82" fmla="*/ 385168 w 391"/>
                  <a:gd name="T83" fmla="*/ 274943 h 584"/>
                  <a:gd name="T84" fmla="*/ 406468 w 391"/>
                  <a:gd name="T85" fmla="*/ 230598 h 584"/>
                  <a:gd name="T86" fmla="*/ 425993 w 391"/>
                  <a:gd name="T87" fmla="*/ 203990 h 584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391"/>
                  <a:gd name="T133" fmla="*/ 0 h 584"/>
                  <a:gd name="T134" fmla="*/ 391 w 391"/>
                  <a:gd name="T135" fmla="*/ 584 h 584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391" h="584">
                    <a:moveTo>
                      <a:pt x="240" y="115"/>
                    </a:moveTo>
                    <a:cubicBezTo>
                      <a:pt x="240" y="114"/>
                      <a:pt x="240" y="113"/>
                      <a:pt x="240" y="112"/>
                    </a:cubicBezTo>
                    <a:cubicBezTo>
                      <a:pt x="241" y="101"/>
                      <a:pt x="238" y="102"/>
                      <a:pt x="235" y="101"/>
                    </a:cubicBezTo>
                    <a:cubicBezTo>
                      <a:pt x="232" y="100"/>
                      <a:pt x="229" y="89"/>
                      <a:pt x="227" y="82"/>
                    </a:cubicBezTo>
                    <a:cubicBezTo>
                      <a:pt x="225" y="76"/>
                      <a:pt x="226" y="67"/>
                      <a:pt x="223" y="63"/>
                    </a:cubicBezTo>
                    <a:cubicBezTo>
                      <a:pt x="219" y="59"/>
                      <a:pt x="223" y="52"/>
                      <a:pt x="226" y="47"/>
                    </a:cubicBezTo>
                    <a:cubicBezTo>
                      <a:pt x="229" y="42"/>
                      <a:pt x="231" y="44"/>
                      <a:pt x="235" y="40"/>
                    </a:cubicBezTo>
                    <a:cubicBezTo>
                      <a:pt x="235" y="40"/>
                      <a:pt x="228" y="38"/>
                      <a:pt x="233" y="33"/>
                    </a:cubicBezTo>
                    <a:cubicBezTo>
                      <a:pt x="238" y="28"/>
                      <a:pt x="243" y="27"/>
                      <a:pt x="244" y="23"/>
                    </a:cubicBezTo>
                    <a:cubicBezTo>
                      <a:pt x="245" y="19"/>
                      <a:pt x="240" y="22"/>
                      <a:pt x="238" y="16"/>
                    </a:cubicBezTo>
                    <a:cubicBezTo>
                      <a:pt x="234" y="6"/>
                      <a:pt x="234" y="6"/>
                      <a:pt x="234" y="6"/>
                    </a:cubicBezTo>
                    <a:cubicBezTo>
                      <a:pt x="114" y="6"/>
                      <a:pt x="114" y="6"/>
                      <a:pt x="114" y="6"/>
                    </a:cubicBezTo>
                    <a:cubicBezTo>
                      <a:pt x="114" y="0"/>
                      <a:pt x="114" y="0"/>
                      <a:pt x="11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0"/>
                      <a:pt x="0" y="14"/>
                      <a:pt x="5" y="17"/>
                    </a:cubicBezTo>
                    <a:cubicBezTo>
                      <a:pt x="10" y="19"/>
                      <a:pt x="12" y="28"/>
                      <a:pt x="14" y="32"/>
                    </a:cubicBezTo>
                    <a:cubicBezTo>
                      <a:pt x="17" y="36"/>
                      <a:pt x="25" y="36"/>
                      <a:pt x="25" y="42"/>
                    </a:cubicBezTo>
                    <a:cubicBezTo>
                      <a:pt x="25" y="48"/>
                      <a:pt x="25" y="73"/>
                      <a:pt x="25" y="73"/>
                    </a:cubicBezTo>
                    <a:cubicBezTo>
                      <a:pt x="25" y="73"/>
                      <a:pt x="38" y="78"/>
                      <a:pt x="41" y="80"/>
                    </a:cubicBezTo>
                    <a:cubicBezTo>
                      <a:pt x="45" y="83"/>
                      <a:pt x="54" y="94"/>
                      <a:pt x="44" y="94"/>
                    </a:cubicBezTo>
                    <a:cubicBezTo>
                      <a:pt x="34" y="94"/>
                      <a:pt x="34" y="84"/>
                      <a:pt x="29" y="89"/>
                    </a:cubicBezTo>
                    <a:cubicBezTo>
                      <a:pt x="24" y="94"/>
                      <a:pt x="24" y="90"/>
                      <a:pt x="24" y="94"/>
                    </a:cubicBezTo>
                    <a:cubicBezTo>
                      <a:pt x="24" y="98"/>
                      <a:pt x="32" y="101"/>
                      <a:pt x="34" y="105"/>
                    </a:cubicBezTo>
                    <a:cubicBezTo>
                      <a:pt x="36" y="109"/>
                      <a:pt x="44" y="111"/>
                      <a:pt x="43" y="119"/>
                    </a:cubicBezTo>
                    <a:cubicBezTo>
                      <a:pt x="41" y="126"/>
                      <a:pt x="38" y="129"/>
                      <a:pt x="38" y="129"/>
                    </a:cubicBezTo>
                    <a:cubicBezTo>
                      <a:pt x="38" y="129"/>
                      <a:pt x="43" y="136"/>
                      <a:pt x="51" y="136"/>
                    </a:cubicBezTo>
                    <a:cubicBezTo>
                      <a:pt x="59" y="136"/>
                      <a:pt x="61" y="151"/>
                      <a:pt x="65" y="161"/>
                    </a:cubicBezTo>
                    <a:cubicBezTo>
                      <a:pt x="69" y="171"/>
                      <a:pt x="64" y="197"/>
                      <a:pt x="68" y="200"/>
                    </a:cubicBezTo>
                    <a:cubicBezTo>
                      <a:pt x="71" y="202"/>
                      <a:pt x="77" y="206"/>
                      <a:pt x="80" y="211"/>
                    </a:cubicBezTo>
                    <a:cubicBezTo>
                      <a:pt x="82" y="216"/>
                      <a:pt x="85" y="253"/>
                      <a:pt x="85" y="262"/>
                    </a:cubicBezTo>
                    <a:cubicBezTo>
                      <a:pt x="85" y="270"/>
                      <a:pt x="86" y="280"/>
                      <a:pt x="91" y="280"/>
                    </a:cubicBezTo>
                    <a:cubicBezTo>
                      <a:pt x="96" y="280"/>
                      <a:pt x="104" y="274"/>
                      <a:pt x="106" y="282"/>
                    </a:cubicBezTo>
                    <a:cubicBezTo>
                      <a:pt x="109" y="289"/>
                      <a:pt x="109" y="310"/>
                      <a:pt x="106" y="316"/>
                    </a:cubicBezTo>
                    <a:cubicBezTo>
                      <a:pt x="104" y="323"/>
                      <a:pt x="102" y="331"/>
                      <a:pt x="106" y="336"/>
                    </a:cubicBezTo>
                    <a:cubicBezTo>
                      <a:pt x="110" y="341"/>
                      <a:pt x="112" y="355"/>
                      <a:pt x="112" y="355"/>
                    </a:cubicBezTo>
                    <a:cubicBezTo>
                      <a:pt x="112" y="355"/>
                      <a:pt x="118" y="357"/>
                      <a:pt x="121" y="361"/>
                    </a:cubicBezTo>
                    <a:cubicBezTo>
                      <a:pt x="123" y="365"/>
                      <a:pt x="122" y="374"/>
                      <a:pt x="127" y="372"/>
                    </a:cubicBezTo>
                    <a:cubicBezTo>
                      <a:pt x="132" y="371"/>
                      <a:pt x="135" y="370"/>
                      <a:pt x="141" y="377"/>
                    </a:cubicBezTo>
                    <a:cubicBezTo>
                      <a:pt x="147" y="385"/>
                      <a:pt x="147" y="384"/>
                      <a:pt x="151" y="391"/>
                    </a:cubicBezTo>
                    <a:cubicBezTo>
                      <a:pt x="155" y="398"/>
                      <a:pt x="159" y="402"/>
                      <a:pt x="167" y="405"/>
                    </a:cubicBezTo>
                    <a:cubicBezTo>
                      <a:pt x="174" y="407"/>
                      <a:pt x="176" y="407"/>
                      <a:pt x="181" y="413"/>
                    </a:cubicBezTo>
                    <a:cubicBezTo>
                      <a:pt x="186" y="420"/>
                      <a:pt x="192" y="422"/>
                      <a:pt x="198" y="426"/>
                    </a:cubicBezTo>
                    <a:cubicBezTo>
                      <a:pt x="204" y="429"/>
                      <a:pt x="204" y="443"/>
                      <a:pt x="204" y="443"/>
                    </a:cubicBezTo>
                    <a:cubicBezTo>
                      <a:pt x="204" y="443"/>
                      <a:pt x="212" y="449"/>
                      <a:pt x="213" y="454"/>
                    </a:cubicBezTo>
                    <a:cubicBezTo>
                      <a:pt x="214" y="459"/>
                      <a:pt x="219" y="463"/>
                      <a:pt x="224" y="466"/>
                    </a:cubicBezTo>
                    <a:cubicBezTo>
                      <a:pt x="229" y="468"/>
                      <a:pt x="237" y="483"/>
                      <a:pt x="238" y="488"/>
                    </a:cubicBezTo>
                    <a:cubicBezTo>
                      <a:pt x="239" y="493"/>
                      <a:pt x="245" y="502"/>
                      <a:pt x="250" y="502"/>
                    </a:cubicBezTo>
                    <a:cubicBezTo>
                      <a:pt x="255" y="502"/>
                      <a:pt x="260" y="510"/>
                      <a:pt x="260" y="518"/>
                    </a:cubicBezTo>
                    <a:cubicBezTo>
                      <a:pt x="260" y="525"/>
                      <a:pt x="255" y="536"/>
                      <a:pt x="255" y="543"/>
                    </a:cubicBezTo>
                    <a:cubicBezTo>
                      <a:pt x="255" y="549"/>
                      <a:pt x="254" y="562"/>
                      <a:pt x="254" y="562"/>
                    </a:cubicBezTo>
                    <a:cubicBezTo>
                      <a:pt x="254" y="562"/>
                      <a:pt x="253" y="570"/>
                      <a:pt x="249" y="570"/>
                    </a:cubicBezTo>
                    <a:cubicBezTo>
                      <a:pt x="245" y="570"/>
                      <a:pt x="259" y="575"/>
                      <a:pt x="266" y="575"/>
                    </a:cubicBezTo>
                    <a:cubicBezTo>
                      <a:pt x="274" y="575"/>
                      <a:pt x="274" y="575"/>
                      <a:pt x="274" y="575"/>
                    </a:cubicBezTo>
                    <a:cubicBezTo>
                      <a:pt x="269" y="581"/>
                      <a:pt x="269" y="581"/>
                      <a:pt x="269" y="581"/>
                    </a:cubicBezTo>
                    <a:cubicBezTo>
                      <a:pt x="335" y="581"/>
                      <a:pt x="335" y="581"/>
                      <a:pt x="335" y="581"/>
                    </a:cubicBezTo>
                    <a:cubicBezTo>
                      <a:pt x="381" y="584"/>
                      <a:pt x="381" y="584"/>
                      <a:pt x="381" y="584"/>
                    </a:cubicBezTo>
                    <a:cubicBezTo>
                      <a:pt x="381" y="584"/>
                      <a:pt x="383" y="582"/>
                      <a:pt x="387" y="576"/>
                    </a:cubicBezTo>
                    <a:cubicBezTo>
                      <a:pt x="391" y="570"/>
                      <a:pt x="389" y="564"/>
                      <a:pt x="389" y="557"/>
                    </a:cubicBezTo>
                    <a:cubicBezTo>
                      <a:pt x="389" y="551"/>
                      <a:pt x="382" y="548"/>
                      <a:pt x="383" y="541"/>
                    </a:cubicBezTo>
                    <a:cubicBezTo>
                      <a:pt x="384" y="535"/>
                      <a:pt x="387" y="526"/>
                      <a:pt x="379" y="528"/>
                    </a:cubicBezTo>
                    <a:cubicBezTo>
                      <a:pt x="372" y="529"/>
                      <a:pt x="372" y="526"/>
                      <a:pt x="365" y="524"/>
                    </a:cubicBezTo>
                    <a:cubicBezTo>
                      <a:pt x="357" y="521"/>
                      <a:pt x="351" y="513"/>
                      <a:pt x="352" y="507"/>
                    </a:cubicBezTo>
                    <a:cubicBezTo>
                      <a:pt x="353" y="500"/>
                      <a:pt x="351" y="492"/>
                      <a:pt x="351" y="492"/>
                    </a:cubicBezTo>
                    <a:cubicBezTo>
                      <a:pt x="337" y="492"/>
                      <a:pt x="337" y="492"/>
                      <a:pt x="337" y="492"/>
                    </a:cubicBezTo>
                    <a:cubicBezTo>
                      <a:pt x="337" y="492"/>
                      <a:pt x="338" y="472"/>
                      <a:pt x="335" y="470"/>
                    </a:cubicBezTo>
                    <a:cubicBezTo>
                      <a:pt x="331" y="469"/>
                      <a:pt x="327" y="469"/>
                      <a:pt x="326" y="475"/>
                    </a:cubicBezTo>
                    <a:cubicBezTo>
                      <a:pt x="325" y="482"/>
                      <a:pt x="320" y="467"/>
                      <a:pt x="320" y="467"/>
                    </a:cubicBezTo>
                    <a:cubicBezTo>
                      <a:pt x="324" y="453"/>
                      <a:pt x="324" y="453"/>
                      <a:pt x="324" y="453"/>
                    </a:cubicBezTo>
                    <a:cubicBezTo>
                      <a:pt x="324" y="453"/>
                      <a:pt x="326" y="442"/>
                      <a:pt x="324" y="438"/>
                    </a:cubicBezTo>
                    <a:cubicBezTo>
                      <a:pt x="321" y="434"/>
                      <a:pt x="320" y="423"/>
                      <a:pt x="314" y="423"/>
                    </a:cubicBezTo>
                    <a:cubicBezTo>
                      <a:pt x="307" y="423"/>
                      <a:pt x="294" y="405"/>
                      <a:pt x="290" y="398"/>
                    </a:cubicBezTo>
                    <a:cubicBezTo>
                      <a:pt x="286" y="392"/>
                      <a:pt x="275" y="384"/>
                      <a:pt x="275" y="384"/>
                    </a:cubicBezTo>
                    <a:cubicBezTo>
                      <a:pt x="275" y="384"/>
                      <a:pt x="271" y="375"/>
                      <a:pt x="268" y="369"/>
                    </a:cubicBezTo>
                    <a:cubicBezTo>
                      <a:pt x="264" y="362"/>
                      <a:pt x="256" y="365"/>
                      <a:pt x="253" y="365"/>
                    </a:cubicBezTo>
                    <a:cubicBezTo>
                      <a:pt x="249" y="365"/>
                      <a:pt x="238" y="364"/>
                      <a:pt x="243" y="360"/>
                    </a:cubicBezTo>
                    <a:cubicBezTo>
                      <a:pt x="248" y="356"/>
                      <a:pt x="251" y="350"/>
                      <a:pt x="246" y="347"/>
                    </a:cubicBezTo>
                    <a:cubicBezTo>
                      <a:pt x="242" y="345"/>
                      <a:pt x="244" y="344"/>
                      <a:pt x="238" y="335"/>
                    </a:cubicBezTo>
                    <a:cubicBezTo>
                      <a:pt x="232" y="326"/>
                      <a:pt x="227" y="318"/>
                      <a:pt x="227" y="318"/>
                    </a:cubicBezTo>
                    <a:cubicBezTo>
                      <a:pt x="228" y="237"/>
                      <a:pt x="228" y="237"/>
                      <a:pt x="228" y="237"/>
                    </a:cubicBezTo>
                    <a:cubicBezTo>
                      <a:pt x="228" y="237"/>
                      <a:pt x="234" y="231"/>
                      <a:pt x="233" y="226"/>
                    </a:cubicBezTo>
                    <a:cubicBezTo>
                      <a:pt x="232" y="221"/>
                      <a:pt x="233" y="216"/>
                      <a:pt x="229" y="212"/>
                    </a:cubicBezTo>
                    <a:cubicBezTo>
                      <a:pt x="225" y="208"/>
                      <a:pt x="218" y="198"/>
                      <a:pt x="218" y="198"/>
                    </a:cubicBezTo>
                    <a:cubicBezTo>
                      <a:pt x="218" y="198"/>
                      <a:pt x="220" y="174"/>
                      <a:pt x="218" y="170"/>
                    </a:cubicBezTo>
                    <a:cubicBezTo>
                      <a:pt x="215" y="166"/>
                      <a:pt x="218" y="159"/>
                      <a:pt x="217" y="155"/>
                    </a:cubicBezTo>
                    <a:cubicBezTo>
                      <a:pt x="215" y="151"/>
                      <a:pt x="208" y="146"/>
                      <a:pt x="215" y="141"/>
                    </a:cubicBezTo>
                    <a:cubicBezTo>
                      <a:pt x="223" y="136"/>
                      <a:pt x="229" y="136"/>
                      <a:pt x="229" y="130"/>
                    </a:cubicBezTo>
                    <a:cubicBezTo>
                      <a:pt x="232" y="116"/>
                      <a:pt x="232" y="116"/>
                      <a:pt x="232" y="116"/>
                    </a:cubicBezTo>
                    <a:lnTo>
                      <a:pt x="240" y="115"/>
                    </a:lnTo>
                    <a:close/>
                  </a:path>
                </a:pathLst>
              </a:custGeom>
              <a:solidFill>
                <a:srgbClr val="E3CF7C"/>
              </a:solidFill>
              <a:ln w="6350" cmpd="sng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lIns="44450" tIns="44450" rIns="44450" bIns="4445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MX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2" name="Freeform 12">
                <a:extLst>
                  <a:ext uri="{FF2B5EF4-FFF2-40B4-BE49-F238E27FC236}">
                    <a16:creationId xmlns:a16="http://schemas.microsoft.com/office/drawing/2014/main" id="{E32681FF-9A2C-4DCC-B85F-D122B1DDB0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98058" y="2464240"/>
                <a:ext cx="1228000" cy="1378984"/>
              </a:xfrm>
              <a:custGeom>
                <a:avLst/>
                <a:gdLst>
                  <a:gd name="T0" fmla="*/ 223536 w 558"/>
                  <a:gd name="T1" fmla="*/ 8875 h 645"/>
                  <a:gd name="T2" fmla="*/ 244825 w 558"/>
                  <a:gd name="T3" fmla="*/ 19524 h 645"/>
                  <a:gd name="T4" fmla="*/ 427556 w 558"/>
                  <a:gd name="T5" fmla="*/ 24849 h 645"/>
                  <a:gd name="T6" fmla="*/ 439975 w 558"/>
                  <a:gd name="T7" fmla="*/ 76323 h 645"/>
                  <a:gd name="T8" fmla="*/ 496746 w 558"/>
                  <a:gd name="T9" fmla="*/ 120697 h 645"/>
                  <a:gd name="T10" fmla="*/ 496746 w 558"/>
                  <a:gd name="T11" fmla="*/ 195244 h 645"/>
                  <a:gd name="T12" fmla="*/ 548195 w 558"/>
                  <a:gd name="T13" fmla="*/ 202344 h 645"/>
                  <a:gd name="T14" fmla="*/ 585451 w 558"/>
                  <a:gd name="T15" fmla="*/ 275117 h 645"/>
                  <a:gd name="T16" fmla="*/ 631577 w 558"/>
                  <a:gd name="T17" fmla="*/ 339015 h 645"/>
                  <a:gd name="T18" fmla="*/ 663511 w 558"/>
                  <a:gd name="T19" fmla="*/ 465037 h 645"/>
                  <a:gd name="T20" fmla="*/ 681252 w 558"/>
                  <a:gd name="T21" fmla="*/ 536035 h 645"/>
                  <a:gd name="T22" fmla="*/ 720282 w 558"/>
                  <a:gd name="T23" fmla="*/ 654956 h 645"/>
                  <a:gd name="T24" fmla="*/ 768182 w 558"/>
                  <a:gd name="T25" fmla="*/ 708205 h 645"/>
                  <a:gd name="T26" fmla="*/ 746893 w 558"/>
                  <a:gd name="T27" fmla="*/ 793402 h 645"/>
                  <a:gd name="T28" fmla="*/ 803664 w 558"/>
                  <a:gd name="T29" fmla="*/ 857300 h 645"/>
                  <a:gd name="T30" fmla="*/ 810760 w 558"/>
                  <a:gd name="T31" fmla="*/ 802277 h 645"/>
                  <a:gd name="T32" fmla="*/ 830275 w 558"/>
                  <a:gd name="T33" fmla="*/ 788077 h 645"/>
                  <a:gd name="T34" fmla="*/ 867531 w 558"/>
                  <a:gd name="T35" fmla="*/ 857300 h 645"/>
                  <a:gd name="T36" fmla="*/ 910110 w 558"/>
                  <a:gd name="T37" fmla="*/ 899899 h 645"/>
                  <a:gd name="T38" fmla="*/ 926077 w 558"/>
                  <a:gd name="T39" fmla="*/ 956697 h 645"/>
                  <a:gd name="T40" fmla="*/ 977525 w 558"/>
                  <a:gd name="T41" fmla="*/ 1001071 h 645"/>
                  <a:gd name="T42" fmla="*/ 966881 w 558"/>
                  <a:gd name="T43" fmla="*/ 1089819 h 645"/>
                  <a:gd name="T44" fmla="*/ 904787 w 558"/>
                  <a:gd name="T45" fmla="*/ 1119993 h 645"/>
                  <a:gd name="T46" fmla="*/ 839146 w 558"/>
                  <a:gd name="T47" fmla="*/ 1104018 h 645"/>
                  <a:gd name="T48" fmla="*/ 810760 w 558"/>
                  <a:gd name="T49" fmla="*/ 1008171 h 645"/>
                  <a:gd name="T50" fmla="*/ 736249 w 558"/>
                  <a:gd name="T51" fmla="*/ 937173 h 645"/>
                  <a:gd name="T52" fmla="*/ 677704 w 558"/>
                  <a:gd name="T53" fmla="*/ 862625 h 645"/>
                  <a:gd name="T54" fmla="*/ 585451 w 558"/>
                  <a:gd name="T55" fmla="*/ 811152 h 645"/>
                  <a:gd name="T56" fmla="*/ 505617 w 558"/>
                  <a:gd name="T57" fmla="*/ 765003 h 645"/>
                  <a:gd name="T58" fmla="*/ 471909 w 558"/>
                  <a:gd name="T59" fmla="*/ 683355 h 645"/>
                  <a:gd name="T60" fmla="*/ 494972 w 558"/>
                  <a:gd name="T61" fmla="*/ 594608 h 645"/>
                  <a:gd name="T62" fmla="*/ 509165 w 558"/>
                  <a:gd name="T63" fmla="*/ 512960 h 645"/>
                  <a:gd name="T64" fmla="*/ 464812 w 558"/>
                  <a:gd name="T65" fmla="*/ 402913 h 645"/>
                  <a:gd name="T66" fmla="*/ 376108 w 558"/>
                  <a:gd name="T67" fmla="*/ 346115 h 645"/>
                  <a:gd name="T68" fmla="*/ 328207 w 558"/>
                  <a:gd name="T69" fmla="*/ 294642 h 645"/>
                  <a:gd name="T70" fmla="*/ 338852 w 558"/>
                  <a:gd name="T71" fmla="*/ 243168 h 645"/>
                  <a:gd name="T72" fmla="*/ 305144 w 558"/>
                  <a:gd name="T73" fmla="*/ 282217 h 645"/>
                  <a:gd name="T74" fmla="*/ 267888 w 558"/>
                  <a:gd name="T75" fmla="*/ 275117 h 645"/>
                  <a:gd name="T76" fmla="*/ 232406 w 558"/>
                  <a:gd name="T77" fmla="*/ 253818 h 645"/>
                  <a:gd name="T78" fmla="*/ 172087 w 558"/>
                  <a:gd name="T79" fmla="*/ 204119 h 645"/>
                  <a:gd name="T80" fmla="*/ 120638 w 558"/>
                  <a:gd name="T81" fmla="*/ 189920 h 645"/>
                  <a:gd name="T82" fmla="*/ 99349 w 558"/>
                  <a:gd name="T83" fmla="*/ 118922 h 645"/>
                  <a:gd name="T84" fmla="*/ 47901 w 558"/>
                  <a:gd name="T85" fmla="*/ 67448 h 645"/>
                  <a:gd name="T86" fmla="*/ 5322 w 558"/>
                  <a:gd name="T87" fmla="*/ 17749 h 645"/>
                  <a:gd name="T88" fmla="*/ 72738 w 558"/>
                  <a:gd name="T89" fmla="*/ 35499 h 645"/>
                  <a:gd name="T90" fmla="*/ 131283 w 558"/>
                  <a:gd name="T91" fmla="*/ 26624 h 645"/>
                  <a:gd name="T92" fmla="*/ 193376 w 558"/>
                  <a:gd name="T93" fmla="*/ 0 h 645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558"/>
                  <a:gd name="T142" fmla="*/ 0 h 645"/>
                  <a:gd name="T143" fmla="*/ 558 w 558"/>
                  <a:gd name="T144" fmla="*/ 645 h 645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558" h="645">
                    <a:moveTo>
                      <a:pt x="109" y="0"/>
                    </a:moveTo>
                    <a:cubicBezTo>
                      <a:pt x="105" y="0"/>
                      <a:pt x="119" y="5"/>
                      <a:pt x="126" y="5"/>
                    </a:cubicBezTo>
                    <a:cubicBezTo>
                      <a:pt x="134" y="5"/>
                      <a:pt x="134" y="5"/>
                      <a:pt x="134" y="5"/>
                    </a:cubicBezTo>
                    <a:cubicBezTo>
                      <a:pt x="138" y="11"/>
                      <a:pt x="138" y="11"/>
                      <a:pt x="138" y="11"/>
                    </a:cubicBezTo>
                    <a:cubicBezTo>
                      <a:pt x="195" y="11"/>
                      <a:pt x="195" y="11"/>
                      <a:pt x="195" y="11"/>
                    </a:cubicBezTo>
                    <a:cubicBezTo>
                      <a:pt x="241" y="14"/>
                      <a:pt x="241" y="14"/>
                      <a:pt x="241" y="14"/>
                    </a:cubicBezTo>
                    <a:cubicBezTo>
                      <a:pt x="239" y="35"/>
                      <a:pt x="239" y="35"/>
                      <a:pt x="239" y="35"/>
                    </a:cubicBezTo>
                    <a:cubicBezTo>
                      <a:pt x="239" y="35"/>
                      <a:pt x="246" y="35"/>
                      <a:pt x="248" y="43"/>
                    </a:cubicBezTo>
                    <a:cubicBezTo>
                      <a:pt x="251" y="52"/>
                      <a:pt x="253" y="60"/>
                      <a:pt x="258" y="61"/>
                    </a:cubicBezTo>
                    <a:cubicBezTo>
                      <a:pt x="263" y="62"/>
                      <a:pt x="279" y="63"/>
                      <a:pt x="280" y="68"/>
                    </a:cubicBezTo>
                    <a:cubicBezTo>
                      <a:pt x="282" y="73"/>
                      <a:pt x="283" y="88"/>
                      <a:pt x="283" y="93"/>
                    </a:cubicBezTo>
                    <a:cubicBezTo>
                      <a:pt x="283" y="98"/>
                      <a:pt x="278" y="102"/>
                      <a:pt x="280" y="110"/>
                    </a:cubicBezTo>
                    <a:cubicBezTo>
                      <a:pt x="283" y="119"/>
                      <a:pt x="284" y="123"/>
                      <a:pt x="292" y="120"/>
                    </a:cubicBezTo>
                    <a:cubicBezTo>
                      <a:pt x="299" y="118"/>
                      <a:pt x="304" y="107"/>
                      <a:pt x="309" y="114"/>
                    </a:cubicBezTo>
                    <a:cubicBezTo>
                      <a:pt x="314" y="122"/>
                      <a:pt x="315" y="140"/>
                      <a:pt x="318" y="149"/>
                    </a:cubicBezTo>
                    <a:cubicBezTo>
                      <a:pt x="320" y="158"/>
                      <a:pt x="325" y="153"/>
                      <a:pt x="330" y="155"/>
                    </a:cubicBezTo>
                    <a:cubicBezTo>
                      <a:pt x="335" y="158"/>
                      <a:pt x="340" y="160"/>
                      <a:pt x="346" y="169"/>
                    </a:cubicBezTo>
                    <a:cubicBezTo>
                      <a:pt x="353" y="178"/>
                      <a:pt x="351" y="186"/>
                      <a:pt x="356" y="191"/>
                    </a:cubicBezTo>
                    <a:cubicBezTo>
                      <a:pt x="361" y="196"/>
                      <a:pt x="365" y="214"/>
                      <a:pt x="369" y="225"/>
                    </a:cubicBezTo>
                    <a:cubicBezTo>
                      <a:pt x="372" y="236"/>
                      <a:pt x="374" y="255"/>
                      <a:pt x="374" y="262"/>
                    </a:cubicBezTo>
                    <a:cubicBezTo>
                      <a:pt x="374" y="270"/>
                      <a:pt x="366" y="268"/>
                      <a:pt x="370" y="279"/>
                    </a:cubicBezTo>
                    <a:cubicBezTo>
                      <a:pt x="374" y="291"/>
                      <a:pt x="379" y="294"/>
                      <a:pt x="384" y="302"/>
                    </a:cubicBezTo>
                    <a:cubicBezTo>
                      <a:pt x="389" y="309"/>
                      <a:pt x="398" y="316"/>
                      <a:pt x="400" y="324"/>
                    </a:cubicBezTo>
                    <a:cubicBezTo>
                      <a:pt x="401" y="333"/>
                      <a:pt x="403" y="363"/>
                      <a:pt x="406" y="369"/>
                    </a:cubicBezTo>
                    <a:cubicBezTo>
                      <a:pt x="408" y="375"/>
                      <a:pt x="422" y="380"/>
                      <a:pt x="428" y="380"/>
                    </a:cubicBezTo>
                    <a:cubicBezTo>
                      <a:pt x="435" y="380"/>
                      <a:pt x="439" y="388"/>
                      <a:pt x="433" y="399"/>
                    </a:cubicBezTo>
                    <a:cubicBezTo>
                      <a:pt x="427" y="410"/>
                      <a:pt x="423" y="419"/>
                      <a:pt x="422" y="426"/>
                    </a:cubicBezTo>
                    <a:cubicBezTo>
                      <a:pt x="421" y="434"/>
                      <a:pt x="417" y="441"/>
                      <a:pt x="421" y="447"/>
                    </a:cubicBezTo>
                    <a:cubicBezTo>
                      <a:pt x="425" y="453"/>
                      <a:pt x="426" y="467"/>
                      <a:pt x="432" y="473"/>
                    </a:cubicBezTo>
                    <a:cubicBezTo>
                      <a:pt x="438" y="480"/>
                      <a:pt x="447" y="485"/>
                      <a:pt x="453" y="483"/>
                    </a:cubicBezTo>
                    <a:cubicBezTo>
                      <a:pt x="459" y="482"/>
                      <a:pt x="464" y="477"/>
                      <a:pt x="462" y="471"/>
                    </a:cubicBezTo>
                    <a:cubicBezTo>
                      <a:pt x="459" y="465"/>
                      <a:pt x="459" y="457"/>
                      <a:pt x="457" y="452"/>
                    </a:cubicBezTo>
                    <a:cubicBezTo>
                      <a:pt x="454" y="447"/>
                      <a:pt x="448" y="434"/>
                      <a:pt x="454" y="432"/>
                    </a:cubicBezTo>
                    <a:cubicBezTo>
                      <a:pt x="461" y="431"/>
                      <a:pt x="466" y="436"/>
                      <a:pt x="468" y="444"/>
                    </a:cubicBezTo>
                    <a:cubicBezTo>
                      <a:pt x="471" y="451"/>
                      <a:pt x="464" y="463"/>
                      <a:pt x="473" y="466"/>
                    </a:cubicBezTo>
                    <a:cubicBezTo>
                      <a:pt x="482" y="468"/>
                      <a:pt x="485" y="480"/>
                      <a:pt x="489" y="483"/>
                    </a:cubicBezTo>
                    <a:cubicBezTo>
                      <a:pt x="493" y="487"/>
                      <a:pt x="492" y="491"/>
                      <a:pt x="497" y="496"/>
                    </a:cubicBezTo>
                    <a:cubicBezTo>
                      <a:pt x="502" y="501"/>
                      <a:pt x="513" y="507"/>
                      <a:pt x="513" y="507"/>
                    </a:cubicBezTo>
                    <a:cubicBezTo>
                      <a:pt x="519" y="523"/>
                      <a:pt x="519" y="523"/>
                      <a:pt x="519" y="523"/>
                    </a:cubicBezTo>
                    <a:cubicBezTo>
                      <a:pt x="522" y="539"/>
                      <a:pt x="522" y="539"/>
                      <a:pt x="522" y="539"/>
                    </a:cubicBezTo>
                    <a:cubicBezTo>
                      <a:pt x="522" y="539"/>
                      <a:pt x="524" y="557"/>
                      <a:pt x="530" y="558"/>
                    </a:cubicBezTo>
                    <a:cubicBezTo>
                      <a:pt x="536" y="559"/>
                      <a:pt x="548" y="558"/>
                      <a:pt x="551" y="564"/>
                    </a:cubicBezTo>
                    <a:cubicBezTo>
                      <a:pt x="555" y="570"/>
                      <a:pt x="558" y="581"/>
                      <a:pt x="555" y="591"/>
                    </a:cubicBezTo>
                    <a:cubicBezTo>
                      <a:pt x="553" y="601"/>
                      <a:pt x="553" y="609"/>
                      <a:pt x="545" y="614"/>
                    </a:cubicBezTo>
                    <a:cubicBezTo>
                      <a:pt x="538" y="619"/>
                      <a:pt x="524" y="621"/>
                      <a:pt x="524" y="621"/>
                    </a:cubicBezTo>
                    <a:cubicBezTo>
                      <a:pt x="524" y="621"/>
                      <a:pt x="519" y="626"/>
                      <a:pt x="510" y="631"/>
                    </a:cubicBezTo>
                    <a:cubicBezTo>
                      <a:pt x="502" y="636"/>
                      <a:pt x="485" y="645"/>
                      <a:pt x="484" y="641"/>
                    </a:cubicBezTo>
                    <a:cubicBezTo>
                      <a:pt x="483" y="637"/>
                      <a:pt x="474" y="629"/>
                      <a:pt x="473" y="622"/>
                    </a:cubicBezTo>
                    <a:cubicBezTo>
                      <a:pt x="472" y="616"/>
                      <a:pt x="468" y="603"/>
                      <a:pt x="467" y="595"/>
                    </a:cubicBezTo>
                    <a:cubicBezTo>
                      <a:pt x="466" y="588"/>
                      <a:pt x="458" y="574"/>
                      <a:pt x="457" y="568"/>
                    </a:cubicBezTo>
                    <a:cubicBezTo>
                      <a:pt x="456" y="562"/>
                      <a:pt x="437" y="552"/>
                      <a:pt x="432" y="547"/>
                    </a:cubicBezTo>
                    <a:cubicBezTo>
                      <a:pt x="427" y="542"/>
                      <a:pt x="425" y="530"/>
                      <a:pt x="415" y="528"/>
                    </a:cubicBezTo>
                    <a:cubicBezTo>
                      <a:pt x="405" y="526"/>
                      <a:pt x="407" y="517"/>
                      <a:pt x="405" y="512"/>
                    </a:cubicBezTo>
                    <a:cubicBezTo>
                      <a:pt x="402" y="507"/>
                      <a:pt x="386" y="492"/>
                      <a:pt x="382" y="486"/>
                    </a:cubicBezTo>
                    <a:cubicBezTo>
                      <a:pt x="379" y="480"/>
                      <a:pt x="367" y="472"/>
                      <a:pt x="359" y="468"/>
                    </a:cubicBezTo>
                    <a:cubicBezTo>
                      <a:pt x="350" y="465"/>
                      <a:pt x="339" y="458"/>
                      <a:pt x="330" y="457"/>
                    </a:cubicBezTo>
                    <a:cubicBezTo>
                      <a:pt x="321" y="456"/>
                      <a:pt x="308" y="453"/>
                      <a:pt x="304" y="448"/>
                    </a:cubicBezTo>
                    <a:cubicBezTo>
                      <a:pt x="300" y="444"/>
                      <a:pt x="290" y="439"/>
                      <a:pt x="285" y="431"/>
                    </a:cubicBezTo>
                    <a:cubicBezTo>
                      <a:pt x="280" y="424"/>
                      <a:pt x="273" y="412"/>
                      <a:pt x="272" y="407"/>
                    </a:cubicBezTo>
                    <a:cubicBezTo>
                      <a:pt x="271" y="402"/>
                      <a:pt x="261" y="394"/>
                      <a:pt x="266" y="385"/>
                    </a:cubicBezTo>
                    <a:cubicBezTo>
                      <a:pt x="271" y="376"/>
                      <a:pt x="275" y="366"/>
                      <a:pt x="275" y="360"/>
                    </a:cubicBezTo>
                    <a:cubicBezTo>
                      <a:pt x="275" y="354"/>
                      <a:pt x="279" y="335"/>
                      <a:pt x="279" y="335"/>
                    </a:cubicBezTo>
                    <a:cubicBezTo>
                      <a:pt x="279" y="335"/>
                      <a:pt x="287" y="322"/>
                      <a:pt x="288" y="317"/>
                    </a:cubicBezTo>
                    <a:cubicBezTo>
                      <a:pt x="289" y="312"/>
                      <a:pt x="289" y="296"/>
                      <a:pt x="287" y="289"/>
                    </a:cubicBezTo>
                    <a:cubicBezTo>
                      <a:pt x="284" y="283"/>
                      <a:pt x="283" y="267"/>
                      <a:pt x="282" y="261"/>
                    </a:cubicBezTo>
                    <a:cubicBezTo>
                      <a:pt x="280" y="255"/>
                      <a:pt x="268" y="231"/>
                      <a:pt x="262" y="227"/>
                    </a:cubicBezTo>
                    <a:cubicBezTo>
                      <a:pt x="256" y="224"/>
                      <a:pt x="232" y="219"/>
                      <a:pt x="227" y="212"/>
                    </a:cubicBezTo>
                    <a:cubicBezTo>
                      <a:pt x="222" y="206"/>
                      <a:pt x="220" y="200"/>
                      <a:pt x="212" y="195"/>
                    </a:cubicBezTo>
                    <a:cubicBezTo>
                      <a:pt x="205" y="190"/>
                      <a:pt x="203" y="183"/>
                      <a:pt x="200" y="180"/>
                    </a:cubicBezTo>
                    <a:cubicBezTo>
                      <a:pt x="196" y="178"/>
                      <a:pt x="180" y="171"/>
                      <a:pt x="185" y="166"/>
                    </a:cubicBezTo>
                    <a:cubicBezTo>
                      <a:pt x="190" y="161"/>
                      <a:pt x="200" y="158"/>
                      <a:pt x="197" y="153"/>
                    </a:cubicBezTo>
                    <a:cubicBezTo>
                      <a:pt x="195" y="148"/>
                      <a:pt x="195" y="130"/>
                      <a:pt x="191" y="137"/>
                    </a:cubicBezTo>
                    <a:cubicBezTo>
                      <a:pt x="187" y="143"/>
                      <a:pt x="186" y="150"/>
                      <a:pt x="185" y="155"/>
                    </a:cubicBezTo>
                    <a:cubicBezTo>
                      <a:pt x="184" y="160"/>
                      <a:pt x="176" y="160"/>
                      <a:pt x="172" y="159"/>
                    </a:cubicBezTo>
                    <a:cubicBezTo>
                      <a:pt x="169" y="158"/>
                      <a:pt x="164" y="148"/>
                      <a:pt x="160" y="147"/>
                    </a:cubicBezTo>
                    <a:cubicBezTo>
                      <a:pt x="156" y="145"/>
                      <a:pt x="149" y="149"/>
                      <a:pt x="151" y="155"/>
                    </a:cubicBezTo>
                    <a:cubicBezTo>
                      <a:pt x="154" y="161"/>
                      <a:pt x="154" y="164"/>
                      <a:pt x="146" y="164"/>
                    </a:cubicBezTo>
                    <a:cubicBezTo>
                      <a:pt x="139" y="164"/>
                      <a:pt x="138" y="150"/>
                      <a:pt x="131" y="143"/>
                    </a:cubicBezTo>
                    <a:cubicBezTo>
                      <a:pt x="125" y="135"/>
                      <a:pt x="118" y="129"/>
                      <a:pt x="114" y="129"/>
                    </a:cubicBezTo>
                    <a:cubicBezTo>
                      <a:pt x="110" y="129"/>
                      <a:pt x="99" y="122"/>
                      <a:pt x="97" y="115"/>
                    </a:cubicBezTo>
                    <a:cubicBezTo>
                      <a:pt x="94" y="109"/>
                      <a:pt x="88" y="102"/>
                      <a:pt x="83" y="102"/>
                    </a:cubicBezTo>
                    <a:cubicBezTo>
                      <a:pt x="78" y="102"/>
                      <a:pt x="73" y="113"/>
                      <a:pt x="68" y="107"/>
                    </a:cubicBezTo>
                    <a:cubicBezTo>
                      <a:pt x="63" y="101"/>
                      <a:pt x="51" y="92"/>
                      <a:pt x="53" y="86"/>
                    </a:cubicBezTo>
                    <a:cubicBezTo>
                      <a:pt x="56" y="79"/>
                      <a:pt x="59" y="71"/>
                      <a:pt x="56" y="67"/>
                    </a:cubicBezTo>
                    <a:cubicBezTo>
                      <a:pt x="52" y="63"/>
                      <a:pt x="41" y="63"/>
                      <a:pt x="38" y="60"/>
                    </a:cubicBezTo>
                    <a:cubicBezTo>
                      <a:pt x="36" y="56"/>
                      <a:pt x="27" y="38"/>
                      <a:pt x="27" y="38"/>
                    </a:cubicBezTo>
                    <a:cubicBezTo>
                      <a:pt x="27" y="38"/>
                      <a:pt x="16" y="42"/>
                      <a:pt x="10" y="32"/>
                    </a:cubicBezTo>
                    <a:cubicBezTo>
                      <a:pt x="3" y="22"/>
                      <a:pt x="0" y="12"/>
                      <a:pt x="3" y="10"/>
                    </a:cubicBezTo>
                    <a:cubicBezTo>
                      <a:pt x="7" y="7"/>
                      <a:pt x="24" y="14"/>
                      <a:pt x="28" y="14"/>
                    </a:cubicBezTo>
                    <a:cubicBezTo>
                      <a:pt x="32" y="14"/>
                      <a:pt x="41" y="20"/>
                      <a:pt x="41" y="20"/>
                    </a:cubicBezTo>
                    <a:cubicBezTo>
                      <a:pt x="41" y="20"/>
                      <a:pt x="53" y="26"/>
                      <a:pt x="59" y="24"/>
                    </a:cubicBezTo>
                    <a:cubicBezTo>
                      <a:pt x="65" y="21"/>
                      <a:pt x="67" y="17"/>
                      <a:pt x="74" y="15"/>
                    </a:cubicBezTo>
                    <a:cubicBezTo>
                      <a:pt x="82" y="12"/>
                      <a:pt x="87" y="11"/>
                      <a:pt x="90" y="7"/>
                    </a:cubicBezTo>
                    <a:cubicBezTo>
                      <a:pt x="94" y="4"/>
                      <a:pt x="109" y="0"/>
                      <a:pt x="109" y="0"/>
                    </a:cubicBezTo>
                    <a:close/>
                  </a:path>
                </a:pathLst>
              </a:custGeom>
              <a:grpFill/>
              <a:ln w="6350" cmpd="sng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lIns="44450" tIns="44450" rIns="44450" bIns="4445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MX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3" name="Freeform 13">
                <a:extLst>
                  <a:ext uri="{FF2B5EF4-FFF2-40B4-BE49-F238E27FC236}">
                    <a16:creationId xmlns:a16="http://schemas.microsoft.com/office/drawing/2014/main" id="{BAB1EF78-EEE2-45D1-86F4-46D1B08884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1910" y="2877362"/>
                <a:ext cx="1066368" cy="1143734"/>
              </a:xfrm>
              <a:custGeom>
                <a:avLst/>
                <a:gdLst>
                  <a:gd name="T0" fmla="*/ 12427 w 484"/>
                  <a:gd name="T1" fmla="*/ 276871 h 535"/>
                  <a:gd name="T2" fmla="*/ 7101 w 484"/>
                  <a:gd name="T3" fmla="*/ 330116 h 535"/>
                  <a:gd name="T4" fmla="*/ 30180 w 484"/>
                  <a:gd name="T5" fmla="*/ 390460 h 535"/>
                  <a:gd name="T6" fmla="*/ 92317 w 484"/>
                  <a:gd name="T7" fmla="*/ 470326 h 535"/>
                  <a:gd name="T8" fmla="*/ 127823 w 484"/>
                  <a:gd name="T9" fmla="*/ 507598 h 535"/>
                  <a:gd name="T10" fmla="*/ 197060 w 484"/>
                  <a:gd name="T11" fmla="*/ 535995 h 535"/>
                  <a:gd name="T12" fmla="*/ 209488 w 484"/>
                  <a:gd name="T13" fmla="*/ 631835 h 535"/>
                  <a:gd name="T14" fmla="*/ 246769 w 484"/>
                  <a:gd name="T15" fmla="*/ 693953 h 535"/>
                  <a:gd name="T16" fmla="*/ 282276 w 484"/>
                  <a:gd name="T17" fmla="*/ 748973 h 535"/>
                  <a:gd name="T18" fmla="*/ 317782 w 484"/>
                  <a:gd name="T19" fmla="*/ 773820 h 535"/>
                  <a:gd name="T20" fmla="*/ 371042 w 484"/>
                  <a:gd name="T21" fmla="*/ 793343 h 535"/>
                  <a:gd name="T22" fmla="*/ 390570 w 484"/>
                  <a:gd name="T23" fmla="*/ 859011 h 535"/>
                  <a:gd name="T24" fmla="*/ 383469 w 484"/>
                  <a:gd name="T25" fmla="*/ 889183 h 535"/>
                  <a:gd name="T26" fmla="*/ 436728 w 484"/>
                  <a:gd name="T27" fmla="*/ 874985 h 535"/>
                  <a:gd name="T28" fmla="*/ 463358 w 484"/>
                  <a:gd name="T29" fmla="*/ 928229 h 535"/>
                  <a:gd name="T30" fmla="*/ 514842 w 484"/>
                  <a:gd name="T31" fmla="*/ 926454 h 535"/>
                  <a:gd name="T32" fmla="*/ 529045 w 484"/>
                  <a:gd name="T33" fmla="*/ 793343 h 535"/>
                  <a:gd name="T34" fmla="*/ 541472 w 484"/>
                  <a:gd name="T35" fmla="*/ 715251 h 535"/>
                  <a:gd name="T36" fmla="*/ 596507 w 484"/>
                  <a:gd name="T37" fmla="*/ 669106 h 535"/>
                  <a:gd name="T38" fmla="*/ 585855 w 484"/>
                  <a:gd name="T39" fmla="*/ 642484 h 535"/>
                  <a:gd name="T40" fmla="*/ 616035 w 484"/>
                  <a:gd name="T41" fmla="*/ 585690 h 535"/>
                  <a:gd name="T42" fmla="*/ 665744 w 484"/>
                  <a:gd name="T43" fmla="*/ 534220 h 535"/>
                  <a:gd name="T44" fmla="*/ 717229 w 484"/>
                  <a:gd name="T45" fmla="*/ 507598 h 535"/>
                  <a:gd name="T46" fmla="*/ 800669 w 484"/>
                  <a:gd name="T47" fmla="*/ 525346 h 535"/>
                  <a:gd name="T48" fmla="*/ 853928 w 484"/>
                  <a:gd name="T49" fmla="*/ 507598 h 535"/>
                  <a:gd name="T50" fmla="*/ 846827 w 484"/>
                  <a:gd name="T51" fmla="*/ 420632 h 535"/>
                  <a:gd name="T52" fmla="*/ 837950 w 484"/>
                  <a:gd name="T53" fmla="*/ 369162 h 535"/>
                  <a:gd name="T54" fmla="*/ 813096 w 484"/>
                  <a:gd name="T55" fmla="*/ 399334 h 535"/>
                  <a:gd name="T56" fmla="*/ 795343 w 484"/>
                  <a:gd name="T57" fmla="*/ 445479 h 535"/>
                  <a:gd name="T58" fmla="*/ 727880 w 484"/>
                  <a:gd name="T59" fmla="*/ 427731 h 535"/>
                  <a:gd name="T60" fmla="*/ 697700 w 484"/>
                  <a:gd name="T61" fmla="*/ 379811 h 535"/>
                  <a:gd name="T62" fmla="*/ 676396 w 484"/>
                  <a:gd name="T63" fmla="*/ 321242 h 535"/>
                  <a:gd name="T64" fmla="*/ 674621 w 484"/>
                  <a:gd name="T65" fmla="*/ 275097 h 535"/>
                  <a:gd name="T66" fmla="*/ 701251 w 484"/>
                  <a:gd name="T67" fmla="*/ 227177 h 535"/>
                  <a:gd name="T68" fmla="*/ 695925 w 484"/>
                  <a:gd name="T69" fmla="*/ 170382 h 535"/>
                  <a:gd name="T70" fmla="*/ 701251 w 484"/>
                  <a:gd name="T71" fmla="*/ 115363 h 535"/>
                  <a:gd name="T72" fmla="*/ 653317 w 484"/>
                  <a:gd name="T73" fmla="*/ 40821 h 535"/>
                  <a:gd name="T74" fmla="*/ 614260 w 484"/>
                  <a:gd name="T75" fmla="*/ 31947 h 535"/>
                  <a:gd name="T76" fmla="*/ 576978 w 484"/>
                  <a:gd name="T77" fmla="*/ 14199 h 535"/>
                  <a:gd name="T78" fmla="*/ 518393 w 484"/>
                  <a:gd name="T79" fmla="*/ 33722 h 535"/>
                  <a:gd name="T80" fmla="*/ 475785 w 484"/>
                  <a:gd name="T81" fmla="*/ 88741 h 535"/>
                  <a:gd name="T82" fmla="*/ 401222 w 484"/>
                  <a:gd name="T83" fmla="*/ 76317 h 535"/>
                  <a:gd name="T84" fmla="*/ 358614 w 484"/>
                  <a:gd name="T85" fmla="*/ 55019 h 535"/>
                  <a:gd name="T86" fmla="*/ 300029 w 484"/>
                  <a:gd name="T87" fmla="*/ 53244 h 535"/>
                  <a:gd name="T88" fmla="*/ 243219 w 484"/>
                  <a:gd name="T89" fmla="*/ 17748 h 535"/>
                  <a:gd name="T90" fmla="*/ 182858 w 484"/>
                  <a:gd name="T91" fmla="*/ 24847 h 535"/>
                  <a:gd name="T92" fmla="*/ 129598 w 484"/>
                  <a:gd name="T93" fmla="*/ 97615 h 535"/>
                  <a:gd name="T94" fmla="*/ 115396 w 484"/>
                  <a:gd name="T95" fmla="*/ 175707 h 535"/>
                  <a:gd name="T96" fmla="*/ 79889 w 484"/>
                  <a:gd name="T97" fmla="*/ 228951 h 535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484"/>
                  <a:gd name="T148" fmla="*/ 0 h 535"/>
                  <a:gd name="T149" fmla="*/ 484 w 484"/>
                  <a:gd name="T150" fmla="*/ 535 h 535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484" h="535">
                    <a:moveTo>
                      <a:pt x="9" y="133"/>
                    </a:moveTo>
                    <a:cubicBezTo>
                      <a:pt x="9" y="133"/>
                      <a:pt x="9" y="153"/>
                      <a:pt x="7" y="156"/>
                    </a:cubicBezTo>
                    <a:cubicBezTo>
                      <a:pt x="6" y="159"/>
                      <a:pt x="0" y="166"/>
                      <a:pt x="0" y="171"/>
                    </a:cubicBezTo>
                    <a:cubicBezTo>
                      <a:pt x="0" y="176"/>
                      <a:pt x="2" y="183"/>
                      <a:pt x="4" y="186"/>
                    </a:cubicBezTo>
                    <a:cubicBezTo>
                      <a:pt x="6" y="189"/>
                      <a:pt x="6" y="200"/>
                      <a:pt x="10" y="204"/>
                    </a:cubicBezTo>
                    <a:cubicBezTo>
                      <a:pt x="13" y="209"/>
                      <a:pt x="15" y="216"/>
                      <a:pt x="17" y="220"/>
                    </a:cubicBezTo>
                    <a:cubicBezTo>
                      <a:pt x="19" y="225"/>
                      <a:pt x="38" y="236"/>
                      <a:pt x="40" y="242"/>
                    </a:cubicBezTo>
                    <a:cubicBezTo>
                      <a:pt x="42" y="248"/>
                      <a:pt x="52" y="259"/>
                      <a:pt x="52" y="265"/>
                    </a:cubicBezTo>
                    <a:cubicBezTo>
                      <a:pt x="52" y="270"/>
                      <a:pt x="48" y="283"/>
                      <a:pt x="53" y="285"/>
                    </a:cubicBezTo>
                    <a:cubicBezTo>
                      <a:pt x="57" y="287"/>
                      <a:pt x="68" y="287"/>
                      <a:pt x="72" y="286"/>
                    </a:cubicBezTo>
                    <a:cubicBezTo>
                      <a:pt x="76" y="285"/>
                      <a:pt x="92" y="286"/>
                      <a:pt x="96" y="286"/>
                    </a:cubicBezTo>
                    <a:cubicBezTo>
                      <a:pt x="100" y="286"/>
                      <a:pt x="107" y="291"/>
                      <a:pt x="111" y="302"/>
                    </a:cubicBezTo>
                    <a:cubicBezTo>
                      <a:pt x="115" y="314"/>
                      <a:pt x="118" y="324"/>
                      <a:pt x="117" y="329"/>
                    </a:cubicBezTo>
                    <a:cubicBezTo>
                      <a:pt x="116" y="335"/>
                      <a:pt x="115" y="355"/>
                      <a:pt x="118" y="356"/>
                    </a:cubicBezTo>
                    <a:cubicBezTo>
                      <a:pt x="122" y="357"/>
                      <a:pt x="124" y="362"/>
                      <a:pt x="128" y="368"/>
                    </a:cubicBezTo>
                    <a:cubicBezTo>
                      <a:pt x="132" y="375"/>
                      <a:pt x="136" y="385"/>
                      <a:pt x="139" y="391"/>
                    </a:cubicBezTo>
                    <a:cubicBezTo>
                      <a:pt x="142" y="396"/>
                      <a:pt x="141" y="405"/>
                      <a:pt x="144" y="408"/>
                    </a:cubicBezTo>
                    <a:cubicBezTo>
                      <a:pt x="148" y="411"/>
                      <a:pt x="158" y="419"/>
                      <a:pt x="159" y="422"/>
                    </a:cubicBezTo>
                    <a:cubicBezTo>
                      <a:pt x="160" y="425"/>
                      <a:pt x="168" y="424"/>
                      <a:pt x="168" y="431"/>
                    </a:cubicBezTo>
                    <a:cubicBezTo>
                      <a:pt x="168" y="431"/>
                      <a:pt x="172" y="437"/>
                      <a:pt x="179" y="436"/>
                    </a:cubicBezTo>
                    <a:cubicBezTo>
                      <a:pt x="185" y="434"/>
                      <a:pt x="191" y="432"/>
                      <a:pt x="193" y="437"/>
                    </a:cubicBezTo>
                    <a:cubicBezTo>
                      <a:pt x="196" y="442"/>
                      <a:pt x="205" y="447"/>
                      <a:pt x="209" y="447"/>
                    </a:cubicBezTo>
                    <a:cubicBezTo>
                      <a:pt x="213" y="447"/>
                      <a:pt x="220" y="447"/>
                      <a:pt x="221" y="458"/>
                    </a:cubicBezTo>
                    <a:cubicBezTo>
                      <a:pt x="222" y="468"/>
                      <a:pt x="225" y="480"/>
                      <a:pt x="220" y="484"/>
                    </a:cubicBezTo>
                    <a:cubicBezTo>
                      <a:pt x="214" y="488"/>
                      <a:pt x="205" y="491"/>
                      <a:pt x="205" y="495"/>
                    </a:cubicBezTo>
                    <a:cubicBezTo>
                      <a:pt x="205" y="499"/>
                      <a:pt x="216" y="501"/>
                      <a:pt x="216" y="501"/>
                    </a:cubicBezTo>
                    <a:cubicBezTo>
                      <a:pt x="231" y="497"/>
                      <a:pt x="231" y="497"/>
                      <a:pt x="231" y="497"/>
                    </a:cubicBezTo>
                    <a:cubicBezTo>
                      <a:pt x="231" y="497"/>
                      <a:pt x="244" y="488"/>
                      <a:pt x="246" y="493"/>
                    </a:cubicBezTo>
                    <a:cubicBezTo>
                      <a:pt x="247" y="499"/>
                      <a:pt x="252" y="502"/>
                      <a:pt x="254" y="506"/>
                    </a:cubicBezTo>
                    <a:cubicBezTo>
                      <a:pt x="255" y="510"/>
                      <a:pt x="258" y="518"/>
                      <a:pt x="261" y="523"/>
                    </a:cubicBezTo>
                    <a:cubicBezTo>
                      <a:pt x="265" y="529"/>
                      <a:pt x="272" y="535"/>
                      <a:pt x="278" y="534"/>
                    </a:cubicBezTo>
                    <a:cubicBezTo>
                      <a:pt x="285" y="533"/>
                      <a:pt x="290" y="522"/>
                      <a:pt x="290" y="522"/>
                    </a:cubicBezTo>
                    <a:cubicBezTo>
                      <a:pt x="290" y="522"/>
                      <a:pt x="294" y="510"/>
                      <a:pt x="297" y="506"/>
                    </a:cubicBezTo>
                    <a:cubicBezTo>
                      <a:pt x="299" y="502"/>
                      <a:pt x="298" y="455"/>
                      <a:pt x="298" y="447"/>
                    </a:cubicBezTo>
                    <a:cubicBezTo>
                      <a:pt x="298" y="440"/>
                      <a:pt x="302" y="428"/>
                      <a:pt x="302" y="428"/>
                    </a:cubicBezTo>
                    <a:cubicBezTo>
                      <a:pt x="302" y="428"/>
                      <a:pt x="305" y="407"/>
                      <a:pt x="305" y="403"/>
                    </a:cubicBezTo>
                    <a:cubicBezTo>
                      <a:pt x="305" y="399"/>
                      <a:pt x="314" y="390"/>
                      <a:pt x="318" y="387"/>
                    </a:cubicBezTo>
                    <a:cubicBezTo>
                      <a:pt x="322" y="385"/>
                      <a:pt x="331" y="379"/>
                      <a:pt x="336" y="377"/>
                    </a:cubicBezTo>
                    <a:cubicBezTo>
                      <a:pt x="341" y="374"/>
                      <a:pt x="337" y="366"/>
                      <a:pt x="337" y="366"/>
                    </a:cubicBezTo>
                    <a:cubicBezTo>
                      <a:pt x="337" y="366"/>
                      <a:pt x="330" y="372"/>
                      <a:pt x="330" y="362"/>
                    </a:cubicBezTo>
                    <a:cubicBezTo>
                      <a:pt x="330" y="353"/>
                      <a:pt x="336" y="341"/>
                      <a:pt x="336" y="341"/>
                    </a:cubicBezTo>
                    <a:cubicBezTo>
                      <a:pt x="336" y="341"/>
                      <a:pt x="343" y="334"/>
                      <a:pt x="347" y="330"/>
                    </a:cubicBezTo>
                    <a:cubicBezTo>
                      <a:pt x="350" y="326"/>
                      <a:pt x="354" y="323"/>
                      <a:pt x="358" y="317"/>
                    </a:cubicBezTo>
                    <a:cubicBezTo>
                      <a:pt x="362" y="310"/>
                      <a:pt x="369" y="307"/>
                      <a:pt x="375" y="301"/>
                    </a:cubicBezTo>
                    <a:cubicBezTo>
                      <a:pt x="382" y="294"/>
                      <a:pt x="385" y="288"/>
                      <a:pt x="390" y="285"/>
                    </a:cubicBezTo>
                    <a:cubicBezTo>
                      <a:pt x="395" y="283"/>
                      <a:pt x="396" y="286"/>
                      <a:pt x="404" y="286"/>
                    </a:cubicBezTo>
                    <a:cubicBezTo>
                      <a:pt x="412" y="286"/>
                      <a:pt x="433" y="289"/>
                      <a:pt x="440" y="289"/>
                    </a:cubicBezTo>
                    <a:cubicBezTo>
                      <a:pt x="446" y="289"/>
                      <a:pt x="445" y="297"/>
                      <a:pt x="451" y="296"/>
                    </a:cubicBezTo>
                    <a:cubicBezTo>
                      <a:pt x="458" y="294"/>
                      <a:pt x="472" y="290"/>
                      <a:pt x="472" y="290"/>
                    </a:cubicBezTo>
                    <a:cubicBezTo>
                      <a:pt x="472" y="290"/>
                      <a:pt x="479" y="294"/>
                      <a:pt x="481" y="286"/>
                    </a:cubicBezTo>
                    <a:cubicBezTo>
                      <a:pt x="484" y="279"/>
                      <a:pt x="481" y="264"/>
                      <a:pt x="481" y="258"/>
                    </a:cubicBezTo>
                    <a:cubicBezTo>
                      <a:pt x="481" y="251"/>
                      <a:pt x="477" y="237"/>
                      <a:pt x="477" y="237"/>
                    </a:cubicBezTo>
                    <a:cubicBezTo>
                      <a:pt x="477" y="237"/>
                      <a:pt x="474" y="224"/>
                      <a:pt x="472" y="220"/>
                    </a:cubicBezTo>
                    <a:cubicBezTo>
                      <a:pt x="471" y="216"/>
                      <a:pt x="472" y="208"/>
                      <a:pt x="472" y="208"/>
                    </a:cubicBezTo>
                    <a:cubicBezTo>
                      <a:pt x="467" y="209"/>
                      <a:pt x="465" y="211"/>
                      <a:pt x="463" y="213"/>
                    </a:cubicBezTo>
                    <a:cubicBezTo>
                      <a:pt x="461" y="216"/>
                      <a:pt x="461" y="218"/>
                      <a:pt x="458" y="225"/>
                    </a:cubicBezTo>
                    <a:cubicBezTo>
                      <a:pt x="455" y="233"/>
                      <a:pt x="451" y="238"/>
                      <a:pt x="451" y="238"/>
                    </a:cubicBezTo>
                    <a:cubicBezTo>
                      <a:pt x="451" y="238"/>
                      <a:pt x="453" y="250"/>
                      <a:pt x="448" y="251"/>
                    </a:cubicBezTo>
                    <a:cubicBezTo>
                      <a:pt x="443" y="252"/>
                      <a:pt x="439" y="245"/>
                      <a:pt x="439" y="245"/>
                    </a:cubicBezTo>
                    <a:cubicBezTo>
                      <a:pt x="439" y="245"/>
                      <a:pt x="416" y="246"/>
                      <a:pt x="410" y="241"/>
                    </a:cubicBezTo>
                    <a:cubicBezTo>
                      <a:pt x="405" y="237"/>
                      <a:pt x="403" y="231"/>
                      <a:pt x="400" y="227"/>
                    </a:cubicBezTo>
                    <a:cubicBezTo>
                      <a:pt x="397" y="224"/>
                      <a:pt x="398" y="221"/>
                      <a:pt x="393" y="214"/>
                    </a:cubicBezTo>
                    <a:cubicBezTo>
                      <a:pt x="387" y="208"/>
                      <a:pt x="381" y="200"/>
                      <a:pt x="378" y="194"/>
                    </a:cubicBezTo>
                    <a:cubicBezTo>
                      <a:pt x="375" y="188"/>
                      <a:pt x="375" y="183"/>
                      <a:pt x="381" y="181"/>
                    </a:cubicBezTo>
                    <a:cubicBezTo>
                      <a:pt x="386" y="179"/>
                      <a:pt x="387" y="174"/>
                      <a:pt x="385" y="170"/>
                    </a:cubicBezTo>
                    <a:cubicBezTo>
                      <a:pt x="383" y="166"/>
                      <a:pt x="376" y="159"/>
                      <a:pt x="380" y="155"/>
                    </a:cubicBezTo>
                    <a:cubicBezTo>
                      <a:pt x="383" y="152"/>
                      <a:pt x="386" y="140"/>
                      <a:pt x="388" y="135"/>
                    </a:cubicBezTo>
                    <a:cubicBezTo>
                      <a:pt x="390" y="130"/>
                      <a:pt x="393" y="133"/>
                      <a:pt x="395" y="128"/>
                    </a:cubicBezTo>
                    <a:cubicBezTo>
                      <a:pt x="398" y="124"/>
                      <a:pt x="400" y="120"/>
                      <a:pt x="395" y="116"/>
                    </a:cubicBezTo>
                    <a:cubicBezTo>
                      <a:pt x="391" y="113"/>
                      <a:pt x="389" y="102"/>
                      <a:pt x="392" y="96"/>
                    </a:cubicBezTo>
                    <a:cubicBezTo>
                      <a:pt x="395" y="91"/>
                      <a:pt x="396" y="88"/>
                      <a:pt x="400" y="81"/>
                    </a:cubicBezTo>
                    <a:cubicBezTo>
                      <a:pt x="404" y="75"/>
                      <a:pt x="399" y="72"/>
                      <a:pt x="395" y="65"/>
                    </a:cubicBezTo>
                    <a:cubicBezTo>
                      <a:pt x="392" y="57"/>
                      <a:pt x="384" y="53"/>
                      <a:pt x="382" y="44"/>
                    </a:cubicBezTo>
                    <a:cubicBezTo>
                      <a:pt x="379" y="36"/>
                      <a:pt x="373" y="24"/>
                      <a:pt x="368" y="23"/>
                    </a:cubicBezTo>
                    <a:cubicBezTo>
                      <a:pt x="358" y="22"/>
                      <a:pt x="358" y="22"/>
                      <a:pt x="358" y="22"/>
                    </a:cubicBezTo>
                    <a:cubicBezTo>
                      <a:pt x="358" y="22"/>
                      <a:pt x="350" y="20"/>
                      <a:pt x="346" y="18"/>
                    </a:cubicBezTo>
                    <a:cubicBezTo>
                      <a:pt x="342" y="16"/>
                      <a:pt x="338" y="16"/>
                      <a:pt x="331" y="16"/>
                    </a:cubicBezTo>
                    <a:cubicBezTo>
                      <a:pt x="325" y="16"/>
                      <a:pt x="330" y="8"/>
                      <a:pt x="325" y="8"/>
                    </a:cubicBezTo>
                    <a:cubicBezTo>
                      <a:pt x="320" y="8"/>
                      <a:pt x="308" y="8"/>
                      <a:pt x="302" y="11"/>
                    </a:cubicBezTo>
                    <a:cubicBezTo>
                      <a:pt x="297" y="14"/>
                      <a:pt x="294" y="16"/>
                      <a:pt x="292" y="19"/>
                    </a:cubicBezTo>
                    <a:cubicBezTo>
                      <a:pt x="290" y="22"/>
                      <a:pt x="283" y="31"/>
                      <a:pt x="280" y="38"/>
                    </a:cubicBezTo>
                    <a:cubicBezTo>
                      <a:pt x="277" y="44"/>
                      <a:pt x="274" y="49"/>
                      <a:pt x="268" y="50"/>
                    </a:cubicBezTo>
                    <a:cubicBezTo>
                      <a:pt x="263" y="51"/>
                      <a:pt x="256" y="41"/>
                      <a:pt x="250" y="36"/>
                    </a:cubicBezTo>
                    <a:cubicBezTo>
                      <a:pt x="244" y="30"/>
                      <a:pt x="229" y="39"/>
                      <a:pt x="226" y="43"/>
                    </a:cubicBezTo>
                    <a:cubicBezTo>
                      <a:pt x="223" y="47"/>
                      <a:pt x="217" y="40"/>
                      <a:pt x="217" y="35"/>
                    </a:cubicBezTo>
                    <a:cubicBezTo>
                      <a:pt x="217" y="29"/>
                      <a:pt x="209" y="28"/>
                      <a:pt x="202" y="31"/>
                    </a:cubicBezTo>
                    <a:cubicBezTo>
                      <a:pt x="196" y="35"/>
                      <a:pt x="197" y="44"/>
                      <a:pt x="187" y="48"/>
                    </a:cubicBezTo>
                    <a:cubicBezTo>
                      <a:pt x="177" y="52"/>
                      <a:pt x="173" y="36"/>
                      <a:pt x="169" y="30"/>
                    </a:cubicBezTo>
                    <a:cubicBezTo>
                      <a:pt x="165" y="25"/>
                      <a:pt x="158" y="20"/>
                      <a:pt x="152" y="19"/>
                    </a:cubicBezTo>
                    <a:cubicBezTo>
                      <a:pt x="146" y="18"/>
                      <a:pt x="142" y="17"/>
                      <a:pt x="137" y="10"/>
                    </a:cubicBezTo>
                    <a:cubicBezTo>
                      <a:pt x="132" y="3"/>
                      <a:pt x="126" y="0"/>
                      <a:pt x="120" y="2"/>
                    </a:cubicBezTo>
                    <a:cubicBezTo>
                      <a:pt x="114" y="3"/>
                      <a:pt x="107" y="12"/>
                      <a:pt x="103" y="14"/>
                    </a:cubicBezTo>
                    <a:cubicBezTo>
                      <a:pt x="99" y="16"/>
                      <a:pt x="98" y="36"/>
                      <a:pt x="97" y="44"/>
                    </a:cubicBezTo>
                    <a:cubicBezTo>
                      <a:pt x="96" y="52"/>
                      <a:pt x="80" y="50"/>
                      <a:pt x="73" y="55"/>
                    </a:cubicBezTo>
                    <a:cubicBezTo>
                      <a:pt x="67" y="60"/>
                      <a:pt x="72" y="81"/>
                      <a:pt x="68" y="83"/>
                    </a:cubicBezTo>
                    <a:cubicBezTo>
                      <a:pt x="64" y="85"/>
                      <a:pt x="66" y="94"/>
                      <a:pt x="65" y="99"/>
                    </a:cubicBezTo>
                    <a:cubicBezTo>
                      <a:pt x="64" y="103"/>
                      <a:pt x="61" y="114"/>
                      <a:pt x="60" y="122"/>
                    </a:cubicBezTo>
                    <a:cubicBezTo>
                      <a:pt x="59" y="130"/>
                      <a:pt x="51" y="129"/>
                      <a:pt x="45" y="129"/>
                    </a:cubicBezTo>
                    <a:cubicBezTo>
                      <a:pt x="40" y="129"/>
                      <a:pt x="16" y="134"/>
                      <a:pt x="9" y="133"/>
                    </a:cubicBezTo>
                  </a:path>
                </a:pathLst>
              </a:custGeom>
              <a:grpFill/>
              <a:ln w="6350" cmpd="sng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lIns="44450" tIns="44450" rIns="44450" bIns="4445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MX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4" name="Freeform 14">
                <a:extLst>
                  <a:ext uri="{FF2B5EF4-FFF2-40B4-BE49-F238E27FC236}">
                    <a16:creationId xmlns:a16="http://schemas.microsoft.com/office/drawing/2014/main" id="{6AB94AF3-730E-46BE-A29A-CA502D18CC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1910" y="2877362"/>
                <a:ext cx="1066368" cy="1143734"/>
              </a:xfrm>
              <a:custGeom>
                <a:avLst/>
                <a:gdLst>
                  <a:gd name="T0" fmla="*/ 12427 w 484"/>
                  <a:gd name="T1" fmla="*/ 276871 h 535"/>
                  <a:gd name="T2" fmla="*/ 7101 w 484"/>
                  <a:gd name="T3" fmla="*/ 330116 h 535"/>
                  <a:gd name="T4" fmla="*/ 30180 w 484"/>
                  <a:gd name="T5" fmla="*/ 390460 h 535"/>
                  <a:gd name="T6" fmla="*/ 92317 w 484"/>
                  <a:gd name="T7" fmla="*/ 470326 h 535"/>
                  <a:gd name="T8" fmla="*/ 127823 w 484"/>
                  <a:gd name="T9" fmla="*/ 507598 h 535"/>
                  <a:gd name="T10" fmla="*/ 197060 w 484"/>
                  <a:gd name="T11" fmla="*/ 535995 h 535"/>
                  <a:gd name="T12" fmla="*/ 209488 w 484"/>
                  <a:gd name="T13" fmla="*/ 631835 h 535"/>
                  <a:gd name="T14" fmla="*/ 246769 w 484"/>
                  <a:gd name="T15" fmla="*/ 693953 h 535"/>
                  <a:gd name="T16" fmla="*/ 282276 w 484"/>
                  <a:gd name="T17" fmla="*/ 748973 h 535"/>
                  <a:gd name="T18" fmla="*/ 317782 w 484"/>
                  <a:gd name="T19" fmla="*/ 773820 h 535"/>
                  <a:gd name="T20" fmla="*/ 371042 w 484"/>
                  <a:gd name="T21" fmla="*/ 793343 h 535"/>
                  <a:gd name="T22" fmla="*/ 390570 w 484"/>
                  <a:gd name="T23" fmla="*/ 859011 h 535"/>
                  <a:gd name="T24" fmla="*/ 383469 w 484"/>
                  <a:gd name="T25" fmla="*/ 889183 h 535"/>
                  <a:gd name="T26" fmla="*/ 436728 w 484"/>
                  <a:gd name="T27" fmla="*/ 874985 h 535"/>
                  <a:gd name="T28" fmla="*/ 463358 w 484"/>
                  <a:gd name="T29" fmla="*/ 928229 h 535"/>
                  <a:gd name="T30" fmla="*/ 514842 w 484"/>
                  <a:gd name="T31" fmla="*/ 926454 h 535"/>
                  <a:gd name="T32" fmla="*/ 529045 w 484"/>
                  <a:gd name="T33" fmla="*/ 793343 h 535"/>
                  <a:gd name="T34" fmla="*/ 541472 w 484"/>
                  <a:gd name="T35" fmla="*/ 715251 h 535"/>
                  <a:gd name="T36" fmla="*/ 596507 w 484"/>
                  <a:gd name="T37" fmla="*/ 669106 h 535"/>
                  <a:gd name="T38" fmla="*/ 585855 w 484"/>
                  <a:gd name="T39" fmla="*/ 642484 h 535"/>
                  <a:gd name="T40" fmla="*/ 616035 w 484"/>
                  <a:gd name="T41" fmla="*/ 585690 h 535"/>
                  <a:gd name="T42" fmla="*/ 665744 w 484"/>
                  <a:gd name="T43" fmla="*/ 534220 h 535"/>
                  <a:gd name="T44" fmla="*/ 717229 w 484"/>
                  <a:gd name="T45" fmla="*/ 507598 h 535"/>
                  <a:gd name="T46" fmla="*/ 800669 w 484"/>
                  <a:gd name="T47" fmla="*/ 525346 h 535"/>
                  <a:gd name="T48" fmla="*/ 853928 w 484"/>
                  <a:gd name="T49" fmla="*/ 507598 h 535"/>
                  <a:gd name="T50" fmla="*/ 846827 w 484"/>
                  <a:gd name="T51" fmla="*/ 420632 h 535"/>
                  <a:gd name="T52" fmla="*/ 837950 w 484"/>
                  <a:gd name="T53" fmla="*/ 369162 h 535"/>
                  <a:gd name="T54" fmla="*/ 813096 w 484"/>
                  <a:gd name="T55" fmla="*/ 399334 h 535"/>
                  <a:gd name="T56" fmla="*/ 795343 w 484"/>
                  <a:gd name="T57" fmla="*/ 445479 h 535"/>
                  <a:gd name="T58" fmla="*/ 727880 w 484"/>
                  <a:gd name="T59" fmla="*/ 427731 h 535"/>
                  <a:gd name="T60" fmla="*/ 697700 w 484"/>
                  <a:gd name="T61" fmla="*/ 379811 h 535"/>
                  <a:gd name="T62" fmla="*/ 676396 w 484"/>
                  <a:gd name="T63" fmla="*/ 321242 h 535"/>
                  <a:gd name="T64" fmla="*/ 674621 w 484"/>
                  <a:gd name="T65" fmla="*/ 275097 h 535"/>
                  <a:gd name="T66" fmla="*/ 701251 w 484"/>
                  <a:gd name="T67" fmla="*/ 227177 h 535"/>
                  <a:gd name="T68" fmla="*/ 695925 w 484"/>
                  <a:gd name="T69" fmla="*/ 170382 h 535"/>
                  <a:gd name="T70" fmla="*/ 701251 w 484"/>
                  <a:gd name="T71" fmla="*/ 115363 h 535"/>
                  <a:gd name="T72" fmla="*/ 653317 w 484"/>
                  <a:gd name="T73" fmla="*/ 40821 h 535"/>
                  <a:gd name="T74" fmla="*/ 614260 w 484"/>
                  <a:gd name="T75" fmla="*/ 31947 h 535"/>
                  <a:gd name="T76" fmla="*/ 576978 w 484"/>
                  <a:gd name="T77" fmla="*/ 14199 h 535"/>
                  <a:gd name="T78" fmla="*/ 518393 w 484"/>
                  <a:gd name="T79" fmla="*/ 33722 h 535"/>
                  <a:gd name="T80" fmla="*/ 475785 w 484"/>
                  <a:gd name="T81" fmla="*/ 88741 h 535"/>
                  <a:gd name="T82" fmla="*/ 401222 w 484"/>
                  <a:gd name="T83" fmla="*/ 76317 h 535"/>
                  <a:gd name="T84" fmla="*/ 358614 w 484"/>
                  <a:gd name="T85" fmla="*/ 55019 h 535"/>
                  <a:gd name="T86" fmla="*/ 300029 w 484"/>
                  <a:gd name="T87" fmla="*/ 53244 h 535"/>
                  <a:gd name="T88" fmla="*/ 243219 w 484"/>
                  <a:gd name="T89" fmla="*/ 17748 h 535"/>
                  <a:gd name="T90" fmla="*/ 182858 w 484"/>
                  <a:gd name="T91" fmla="*/ 24847 h 535"/>
                  <a:gd name="T92" fmla="*/ 129598 w 484"/>
                  <a:gd name="T93" fmla="*/ 97615 h 535"/>
                  <a:gd name="T94" fmla="*/ 115396 w 484"/>
                  <a:gd name="T95" fmla="*/ 175707 h 535"/>
                  <a:gd name="T96" fmla="*/ 79889 w 484"/>
                  <a:gd name="T97" fmla="*/ 228951 h 535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484"/>
                  <a:gd name="T148" fmla="*/ 0 h 535"/>
                  <a:gd name="T149" fmla="*/ 484 w 484"/>
                  <a:gd name="T150" fmla="*/ 535 h 535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484" h="535">
                    <a:moveTo>
                      <a:pt x="9" y="133"/>
                    </a:moveTo>
                    <a:cubicBezTo>
                      <a:pt x="9" y="133"/>
                      <a:pt x="9" y="153"/>
                      <a:pt x="7" y="156"/>
                    </a:cubicBezTo>
                    <a:cubicBezTo>
                      <a:pt x="6" y="159"/>
                      <a:pt x="0" y="166"/>
                      <a:pt x="0" y="171"/>
                    </a:cubicBezTo>
                    <a:cubicBezTo>
                      <a:pt x="0" y="176"/>
                      <a:pt x="2" y="183"/>
                      <a:pt x="4" y="186"/>
                    </a:cubicBezTo>
                    <a:cubicBezTo>
                      <a:pt x="6" y="189"/>
                      <a:pt x="6" y="200"/>
                      <a:pt x="10" y="204"/>
                    </a:cubicBezTo>
                    <a:cubicBezTo>
                      <a:pt x="13" y="209"/>
                      <a:pt x="15" y="216"/>
                      <a:pt x="17" y="220"/>
                    </a:cubicBezTo>
                    <a:cubicBezTo>
                      <a:pt x="19" y="225"/>
                      <a:pt x="38" y="236"/>
                      <a:pt x="40" y="242"/>
                    </a:cubicBezTo>
                    <a:cubicBezTo>
                      <a:pt x="42" y="248"/>
                      <a:pt x="52" y="259"/>
                      <a:pt x="52" y="265"/>
                    </a:cubicBezTo>
                    <a:cubicBezTo>
                      <a:pt x="52" y="270"/>
                      <a:pt x="48" y="283"/>
                      <a:pt x="53" y="285"/>
                    </a:cubicBezTo>
                    <a:cubicBezTo>
                      <a:pt x="57" y="287"/>
                      <a:pt x="68" y="287"/>
                      <a:pt x="72" y="286"/>
                    </a:cubicBezTo>
                    <a:cubicBezTo>
                      <a:pt x="76" y="285"/>
                      <a:pt x="92" y="286"/>
                      <a:pt x="96" y="286"/>
                    </a:cubicBezTo>
                    <a:cubicBezTo>
                      <a:pt x="100" y="286"/>
                      <a:pt x="107" y="291"/>
                      <a:pt x="111" y="302"/>
                    </a:cubicBezTo>
                    <a:cubicBezTo>
                      <a:pt x="115" y="314"/>
                      <a:pt x="118" y="324"/>
                      <a:pt x="117" y="329"/>
                    </a:cubicBezTo>
                    <a:cubicBezTo>
                      <a:pt x="116" y="335"/>
                      <a:pt x="115" y="355"/>
                      <a:pt x="118" y="356"/>
                    </a:cubicBezTo>
                    <a:cubicBezTo>
                      <a:pt x="122" y="357"/>
                      <a:pt x="124" y="362"/>
                      <a:pt x="128" y="368"/>
                    </a:cubicBezTo>
                    <a:cubicBezTo>
                      <a:pt x="132" y="375"/>
                      <a:pt x="136" y="385"/>
                      <a:pt x="139" y="391"/>
                    </a:cubicBezTo>
                    <a:cubicBezTo>
                      <a:pt x="142" y="396"/>
                      <a:pt x="141" y="405"/>
                      <a:pt x="144" y="408"/>
                    </a:cubicBezTo>
                    <a:cubicBezTo>
                      <a:pt x="148" y="411"/>
                      <a:pt x="158" y="419"/>
                      <a:pt x="159" y="422"/>
                    </a:cubicBezTo>
                    <a:cubicBezTo>
                      <a:pt x="160" y="425"/>
                      <a:pt x="168" y="424"/>
                      <a:pt x="168" y="431"/>
                    </a:cubicBezTo>
                    <a:cubicBezTo>
                      <a:pt x="168" y="431"/>
                      <a:pt x="172" y="437"/>
                      <a:pt x="179" y="436"/>
                    </a:cubicBezTo>
                    <a:cubicBezTo>
                      <a:pt x="185" y="434"/>
                      <a:pt x="191" y="432"/>
                      <a:pt x="193" y="437"/>
                    </a:cubicBezTo>
                    <a:cubicBezTo>
                      <a:pt x="196" y="442"/>
                      <a:pt x="205" y="447"/>
                      <a:pt x="209" y="447"/>
                    </a:cubicBezTo>
                    <a:cubicBezTo>
                      <a:pt x="213" y="447"/>
                      <a:pt x="220" y="447"/>
                      <a:pt x="221" y="458"/>
                    </a:cubicBezTo>
                    <a:cubicBezTo>
                      <a:pt x="222" y="468"/>
                      <a:pt x="225" y="480"/>
                      <a:pt x="220" y="484"/>
                    </a:cubicBezTo>
                    <a:cubicBezTo>
                      <a:pt x="214" y="488"/>
                      <a:pt x="205" y="491"/>
                      <a:pt x="205" y="495"/>
                    </a:cubicBezTo>
                    <a:cubicBezTo>
                      <a:pt x="205" y="499"/>
                      <a:pt x="216" y="501"/>
                      <a:pt x="216" y="501"/>
                    </a:cubicBezTo>
                    <a:cubicBezTo>
                      <a:pt x="231" y="497"/>
                      <a:pt x="231" y="497"/>
                      <a:pt x="231" y="497"/>
                    </a:cubicBezTo>
                    <a:cubicBezTo>
                      <a:pt x="231" y="497"/>
                      <a:pt x="244" y="488"/>
                      <a:pt x="246" y="493"/>
                    </a:cubicBezTo>
                    <a:cubicBezTo>
                      <a:pt x="247" y="499"/>
                      <a:pt x="252" y="502"/>
                      <a:pt x="254" y="506"/>
                    </a:cubicBezTo>
                    <a:cubicBezTo>
                      <a:pt x="255" y="510"/>
                      <a:pt x="258" y="518"/>
                      <a:pt x="261" y="523"/>
                    </a:cubicBezTo>
                    <a:cubicBezTo>
                      <a:pt x="265" y="529"/>
                      <a:pt x="272" y="535"/>
                      <a:pt x="278" y="534"/>
                    </a:cubicBezTo>
                    <a:cubicBezTo>
                      <a:pt x="285" y="533"/>
                      <a:pt x="290" y="522"/>
                      <a:pt x="290" y="522"/>
                    </a:cubicBezTo>
                    <a:cubicBezTo>
                      <a:pt x="290" y="522"/>
                      <a:pt x="294" y="510"/>
                      <a:pt x="297" y="506"/>
                    </a:cubicBezTo>
                    <a:cubicBezTo>
                      <a:pt x="299" y="502"/>
                      <a:pt x="298" y="455"/>
                      <a:pt x="298" y="447"/>
                    </a:cubicBezTo>
                    <a:cubicBezTo>
                      <a:pt x="298" y="440"/>
                      <a:pt x="302" y="428"/>
                      <a:pt x="302" y="428"/>
                    </a:cubicBezTo>
                    <a:cubicBezTo>
                      <a:pt x="302" y="428"/>
                      <a:pt x="305" y="407"/>
                      <a:pt x="305" y="403"/>
                    </a:cubicBezTo>
                    <a:cubicBezTo>
                      <a:pt x="305" y="399"/>
                      <a:pt x="314" y="390"/>
                      <a:pt x="318" y="387"/>
                    </a:cubicBezTo>
                    <a:cubicBezTo>
                      <a:pt x="322" y="385"/>
                      <a:pt x="331" y="379"/>
                      <a:pt x="336" y="377"/>
                    </a:cubicBezTo>
                    <a:cubicBezTo>
                      <a:pt x="341" y="374"/>
                      <a:pt x="337" y="366"/>
                      <a:pt x="337" y="366"/>
                    </a:cubicBezTo>
                    <a:cubicBezTo>
                      <a:pt x="337" y="366"/>
                      <a:pt x="330" y="372"/>
                      <a:pt x="330" y="362"/>
                    </a:cubicBezTo>
                    <a:cubicBezTo>
                      <a:pt x="330" y="353"/>
                      <a:pt x="336" y="341"/>
                      <a:pt x="336" y="341"/>
                    </a:cubicBezTo>
                    <a:cubicBezTo>
                      <a:pt x="336" y="341"/>
                      <a:pt x="343" y="334"/>
                      <a:pt x="347" y="330"/>
                    </a:cubicBezTo>
                    <a:cubicBezTo>
                      <a:pt x="350" y="326"/>
                      <a:pt x="354" y="323"/>
                      <a:pt x="358" y="317"/>
                    </a:cubicBezTo>
                    <a:cubicBezTo>
                      <a:pt x="362" y="310"/>
                      <a:pt x="369" y="307"/>
                      <a:pt x="375" y="301"/>
                    </a:cubicBezTo>
                    <a:cubicBezTo>
                      <a:pt x="382" y="294"/>
                      <a:pt x="385" y="288"/>
                      <a:pt x="390" y="285"/>
                    </a:cubicBezTo>
                    <a:cubicBezTo>
                      <a:pt x="395" y="283"/>
                      <a:pt x="396" y="286"/>
                      <a:pt x="404" y="286"/>
                    </a:cubicBezTo>
                    <a:cubicBezTo>
                      <a:pt x="412" y="286"/>
                      <a:pt x="433" y="289"/>
                      <a:pt x="440" y="289"/>
                    </a:cubicBezTo>
                    <a:cubicBezTo>
                      <a:pt x="446" y="289"/>
                      <a:pt x="445" y="297"/>
                      <a:pt x="451" y="296"/>
                    </a:cubicBezTo>
                    <a:cubicBezTo>
                      <a:pt x="458" y="294"/>
                      <a:pt x="472" y="290"/>
                      <a:pt x="472" y="290"/>
                    </a:cubicBezTo>
                    <a:cubicBezTo>
                      <a:pt x="472" y="290"/>
                      <a:pt x="479" y="294"/>
                      <a:pt x="481" y="286"/>
                    </a:cubicBezTo>
                    <a:cubicBezTo>
                      <a:pt x="484" y="279"/>
                      <a:pt x="481" y="264"/>
                      <a:pt x="481" y="258"/>
                    </a:cubicBezTo>
                    <a:cubicBezTo>
                      <a:pt x="481" y="251"/>
                      <a:pt x="477" y="237"/>
                      <a:pt x="477" y="237"/>
                    </a:cubicBezTo>
                    <a:cubicBezTo>
                      <a:pt x="477" y="237"/>
                      <a:pt x="474" y="224"/>
                      <a:pt x="472" y="220"/>
                    </a:cubicBezTo>
                    <a:cubicBezTo>
                      <a:pt x="471" y="216"/>
                      <a:pt x="472" y="208"/>
                      <a:pt x="472" y="208"/>
                    </a:cubicBezTo>
                    <a:cubicBezTo>
                      <a:pt x="467" y="209"/>
                      <a:pt x="465" y="211"/>
                      <a:pt x="463" y="213"/>
                    </a:cubicBezTo>
                    <a:cubicBezTo>
                      <a:pt x="461" y="216"/>
                      <a:pt x="461" y="218"/>
                      <a:pt x="458" y="225"/>
                    </a:cubicBezTo>
                    <a:cubicBezTo>
                      <a:pt x="455" y="233"/>
                      <a:pt x="451" y="238"/>
                      <a:pt x="451" y="238"/>
                    </a:cubicBezTo>
                    <a:cubicBezTo>
                      <a:pt x="451" y="238"/>
                      <a:pt x="453" y="250"/>
                      <a:pt x="448" y="251"/>
                    </a:cubicBezTo>
                    <a:cubicBezTo>
                      <a:pt x="443" y="252"/>
                      <a:pt x="439" y="245"/>
                      <a:pt x="439" y="245"/>
                    </a:cubicBezTo>
                    <a:cubicBezTo>
                      <a:pt x="439" y="245"/>
                      <a:pt x="416" y="246"/>
                      <a:pt x="410" y="241"/>
                    </a:cubicBezTo>
                    <a:cubicBezTo>
                      <a:pt x="405" y="237"/>
                      <a:pt x="403" y="231"/>
                      <a:pt x="400" y="227"/>
                    </a:cubicBezTo>
                    <a:cubicBezTo>
                      <a:pt x="397" y="224"/>
                      <a:pt x="398" y="221"/>
                      <a:pt x="393" y="214"/>
                    </a:cubicBezTo>
                    <a:cubicBezTo>
                      <a:pt x="387" y="208"/>
                      <a:pt x="381" y="200"/>
                      <a:pt x="378" y="194"/>
                    </a:cubicBezTo>
                    <a:cubicBezTo>
                      <a:pt x="375" y="188"/>
                      <a:pt x="375" y="183"/>
                      <a:pt x="381" y="181"/>
                    </a:cubicBezTo>
                    <a:cubicBezTo>
                      <a:pt x="386" y="179"/>
                      <a:pt x="387" y="174"/>
                      <a:pt x="385" y="170"/>
                    </a:cubicBezTo>
                    <a:cubicBezTo>
                      <a:pt x="383" y="166"/>
                      <a:pt x="376" y="159"/>
                      <a:pt x="380" y="155"/>
                    </a:cubicBezTo>
                    <a:cubicBezTo>
                      <a:pt x="383" y="152"/>
                      <a:pt x="386" y="140"/>
                      <a:pt x="388" y="135"/>
                    </a:cubicBezTo>
                    <a:cubicBezTo>
                      <a:pt x="390" y="130"/>
                      <a:pt x="393" y="133"/>
                      <a:pt x="395" y="128"/>
                    </a:cubicBezTo>
                    <a:cubicBezTo>
                      <a:pt x="398" y="124"/>
                      <a:pt x="400" y="120"/>
                      <a:pt x="395" y="116"/>
                    </a:cubicBezTo>
                    <a:cubicBezTo>
                      <a:pt x="391" y="113"/>
                      <a:pt x="389" y="102"/>
                      <a:pt x="392" y="96"/>
                    </a:cubicBezTo>
                    <a:cubicBezTo>
                      <a:pt x="395" y="91"/>
                      <a:pt x="396" y="88"/>
                      <a:pt x="400" y="81"/>
                    </a:cubicBezTo>
                    <a:cubicBezTo>
                      <a:pt x="404" y="75"/>
                      <a:pt x="399" y="72"/>
                      <a:pt x="395" y="65"/>
                    </a:cubicBezTo>
                    <a:cubicBezTo>
                      <a:pt x="392" y="57"/>
                      <a:pt x="384" y="53"/>
                      <a:pt x="382" y="44"/>
                    </a:cubicBezTo>
                    <a:cubicBezTo>
                      <a:pt x="379" y="36"/>
                      <a:pt x="373" y="24"/>
                      <a:pt x="368" y="23"/>
                    </a:cubicBezTo>
                    <a:cubicBezTo>
                      <a:pt x="358" y="22"/>
                      <a:pt x="358" y="22"/>
                      <a:pt x="358" y="22"/>
                    </a:cubicBezTo>
                    <a:cubicBezTo>
                      <a:pt x="358" y="22"/>
                      <a:pt x="350" y="20"/>
                      <a:pt x="346" y="18"/>
                    </a:cubicBezTo>
                    <a:cubicBezTo>
                      <a:pt x="342" y="16"/>
                      <a:pt x="338" y="16"/>
                      <a:pt x="331" y="16"/>
                    </a:cubicBezTo>
                    <a:cubicBezTo>
                      <a:pt x="325" y="16"/>
                      <a:pt x="330" y="8"/>
                      <a:pt x="325" y="8"/>
                    </a:cubicBezTo>
                    <a:cubicBezTo>
                      <a:pt x="320" y="8"/>
                      <a:pt x="308" y="8"/>
                      <a:pt x="302" y="11"/>
                    </a:cubicBezTo>
                    <a:cubicBezTo>
                      <a:pt x="297" y="14"/>
                      <a:pt x="294" y="16"/>
                      <a:pt x="292" y="19"/>
                    </a:cubicBezTo>
                    <a:cubicBezTo>
                      <a:pt x="290" y="22"/>
                      <a:pt x="283" y="31"/>
                      <a:pt x="280" y="38"/>
                    </a:cubicBezTo>
                    <a:cubicBezTo>
                      <a:pt x="277" y="44"/>
                      <a:pt x="274" y="49"/>
                      <a:pt x="268" y="50"/>
                    </a:cubicBezTo>
                    <a:cubicBezTo>
                      <a:pt x="263" y="51"/>
                      <a:pt x="256" y="41"/>
                      <a:pt x="250" y="36"/>
                    </a:cubicBezTo>
                    <a:cubicBezTo>
                      <a:pt x="244" y="30"/>
                      <a:pt x="229" y="39"/>
                      <a:pt x="226" y="43"/>
                    </a:cubicBezTo>
                    <a:cubicBezTo>
                      <a:pt x="223" y="47"/>
                      <a:pt x="217" y="40"/>
                      <a:pt x="217" y="35"/>
                    </a:cubicBezTo>
                    <a:cubicBezTo>
                      <a:pt x="217" y="29"/>
                      <a:pt x="209" y="28"/>
                      <a:pt x="202" y="31"/>
                    </a:cubicBezTo>
                    <a:cubicBezTo>
                      <a:pt x="196" y="35"/>
                      <a:pt x="197" y="44"/>
                      <a:pt x="187" y="48"/>
                    </a:cubicBezTo>
                    <a:cubicBezTo>
                      <a:pt x="177" y="52"/>
                      <a:pt x="173" y="36"/>
                      <a:pt x="169" y="30"/>
                    </a:cubicBezTo>
                    <a:cubicBezTo>
                      <a:pt x="165" y="25"/>
                      <a:pt x="158" y="20"/>
                      <a:pt x="152" y="19"/>
                    </a:cubicBezTo>
                    <a:cubicBezTo>
                      <a:pt x="146" y="18"/>
                      <a:pt x="142" y="17"/>
                      <a:pt x="137" y="10"/>
                    </a:cubicBezTo>
                    <a:cubicBezTo>
                      <a:pt x="132" y="3"/>
                      <a:pt x="126" y="0"/>
                      <a:pt x="120" y="2"/>
                    </a:cubicBezTo>
                    <a:cubicBezTo>
                      <a:pt x="114" y="3"/>
                      <a:pt x="107" y="12"/>
                      <a:pt x="103" y="14"/>
                    </a:cubicBezTo>
                    <a:cubicBezTo>
                      <a:pt x="99" y="16"/>
                      <a:pt x="98" y="36"/>
                      <a:pt x="97" y="44"/>
                    </a:cubicBezTo>
                    <a:cubicBezTo>
                      <a:pt x="96" y="52"/>
                      <a:pt x="80" y="50"/>
                      <a:pt x="73" y="55"/>
                    </a:cubicBezTo>
                    <a:cubicBezTo>
                      <a:pt x="67" y="60"/>
                      <a:pt x="72" y="81"/>
                      <a:pt x="68" y="83"/>
                    </a:cubicBezTo>
                    <a:cubicBezTo>
                      <a:pt x="64" y="85"/>
                      <a:pt x="66" y="94"/>
                      <a:pt x="65" y="99"/>
                    </a:cubicBezTo>
                    <a:cubicBezTo>
                      <a:pt x="64" y="103"/>
                      <a:pt x="61" y="114"/>
                      <a:pt x="60" y="122"/>
                    </a:cubicBezTo>
                    <a:cubicBezTo>
                      <a:pt x="59" y="130"/>
                      <a:pt x="51" y="129"/>
                      <a:pt x="45" y="129"/>
                    </a:cubicBezTo>
                    <a:cubicBezTo>
                      <a:pt x="40" y="129"/>
                      <a:pt x="16" y="134"/>
                      <a:pt x="9" y="133"/>
                    </a:cubicBezTo>
                  </a:path>
                </a:pathLst>
              </a:custGeom>
              <a:grpFill/>
              <a:ln w="6350" cmpd="sng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lIns="44450" tIns="44450" rIns="44450" bIns="4445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MX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5" name="Freeform 15">
                <a:extLst>
                  <a:ext uri="{FF2B5EF4-FFF2-40B4-BE49-F238E27FC236}">
                    <a16:creationId xmlns:a16="http://schemas.microsoft.com/office/drawing/2014/main" id="{5793239A-652B-4B5D-AC05-B0BA07B819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79547" y="3799234"/>
                <a:ext cx="419846" cy="623507"/>
              </a:xfrm>
              <a:custGeom>
                <a:avLst/>
                <a:gdLst>
                  <a:gd name="T0" fmla="*/ 58656 w 191"/>
                  <a:gd name="T1" fmla="*/ 0 h 292"/>
                  <a:gd name="T2" fmla="*/ 78208 w 191"/>
                  <a:gd name="T3" fmla="*/ 8876 h 292"/>
                  <a:gd name="T4" fmla="*/ 103093 w 191"/>
                  <a:gd name="T5" fmla="*/ 10651 h 292"/>
                  <a:gd name="T6" fmla="*/ 131532 w 191"/>
                  <a:gd name="T7" fmla="*/ 28402 h 292"/>
                  <a:gd name="T8" fmla="*/ 152862 w 191"/>
                  <a:gd name="T9" fmla="*/ 47928 h 292"/>
                  <a:gd name="T10" fmla="*/ 151084 w 191"/>
                  <a:gd name="T11" fmla="*/ 94081 h 292"/>
                  <a:gd name="T12" fmla="*/ 124422 w 191"/>
                  <a:gd name="T13" fmla="*/ 113607 h 292"/>
                  <a:gd name="T14" fmla="*/ 143974 w 191"/>
                  <a:gd name="T15" fmla="*/ 124258 h 292"/>
                  <a:gd name="T16" fmla="*/ 170636 w 191"/>
                  <a:gd name="T17" fmla="*/ 117158 h 292"/>
                  <a:gd name="T18" fmla="*/ 197298 w 191"/>
                  <a:gd name="T19" fmla="*/ 110057 h 292"/>
                  <a:gd name="T20" fmla="*/ 211518 w 191"/>
                  <a:gd name="T21" fmla="*/ 133134 h 292"/>
                  <a:gd name="T22" fmla="*/ 223960 w 191"/>
                  <a:gd name="T23" fmla="*/ 163311 h 292"/>
                  <a:gd name="T24" fmla="*/ 254177 w 191"/>
                  <a:gd name="T25" fmla="*/ 182837 h 292"/>
                  <a:gd name="T26" fmla="*/ 266619 w 191"/>
                  <a:gd name="T27" fmla="*/ 181062 h 292"/>
                  <a:gd name="T28" fmla="*/ 268397 w 191"/>
                  <a:gd name="T29" fmla="*/ 191713 h 292"/>
                  <a:gd name="T30" fmla="*/ 255954 w 191"/>
                  <a:gd name="T31" fmla="*/ 230765 h 292"/>
                  <a:gd name="T32" fmla="*/ 250622 w 191"/>
                  <a:gd name="T33" fmla="*/ 252067 h 292"/>
                  <a:gd name="T34" fmla="*/ 273729 w 191"/>
                  <a:gd name="T35" fmla="*/ 282244 h 292"/>
                  <a:gd name="T36" fmla="*/ 286171 w 191"/>
                  <a:gd name="T37" fmla="*/ 328397 h 292"/>
                  <a:gd name="T38" fmla="*/ 295058 w 191"/>
                  <a:gd name="T39" fmla="*/ 363899 h 292"/>
                  <a:gd name="T40" fmla="*/ 330608 w 191"/>
                  <a:gd name="T41" fmla="*/ 386975 h 292"/>
                  <a:gd name="T42" fmla="*/ 289726 w 191"/>
                  <a:gd name="T43" fmla="*/ 418927 h 292"/>
                  <a:gd name="T44" fmla="*/ 275506 w 191"/>
                  <a:gd name="T45" fmla="*/ 456205 h 292"/>
                  <a:gd name="T46" fmla="*/ 273729 w 191"/>
                  <a:gd name="T47" fmla="*/ 504133 h 292"/>
                  <a:gd name="T48" fmla="*/ 254177 w 191"/>
                  <a:gd name="T49" fmla="*/ 505908 h 292"/>
                  <a:gd name="T50" fmla="*/ 223960 w 191"/>
                  <a:gd name="T51" fmla="*/ 475731 h 292"/>
                  <a:gd name="T52" fmla="*/ 206185 w 191"/>
                  <a:gd name="T53" fmla="*/ 466856 h 292"/>
                  <a:gd name="T54" fmla="*/ 172414 w 191"/>
                  <a:gd name="T55" fmla="*/ 449104 h 292"/>
                  <a:gd name="T56" fmla="*/ 142197 w 191"/>
                  <a:gd name="T57" fmla="*/ 463305 h 292"/>
                  <a:gd name="T58" fmla="*/ 115535 w 191"/>
                  <a:gd name="T59" fmla="*/ 468631 h 292"/>
                  <a:gd name="T60" fmla="*/ 103093 w 191"/>
                  <a:gd name="T61" fmla="*/ 481057 h 292"/>
                  <a:gd name="T62" fmla="*/ 74653 w 191"/>
                  <a:gd name="T63" fmla="*/ 511234 h 292"/>
                  <a:gd name="T64" fmla="*/ 49769 w 191"/>
                  <a:gd name="T65" fmla="*/ 495257 h 292"/>
                  <a:gd name="T66" fmla="*/ 44437 w 191"/>
                  <a:gd name="T67" fmla="*/ 479281 h 292"/>
                  <a:gd name="T68" fmla="*/ 74653 w 191"/>
                  <a:gd name="T69" fmla="*/ 450879 h 292"/>
                  <a:gd name="T70" fmla="*/ 94205 w 191"/>
                  <a:gd name="T71" fmla="*/ 417152 h 292"/>
                  <a:gd name="T72" fmla="*/ 101315 w 191"/>
                  <a:gd name="T73" fmla="*/ 365674 h 292"/>
                  <a:gd name="T74" fmla="*/ 74653 w 191"/>
                  <a:gd name="T75" fmla="*/ 340822 h 292"/>
                  <a:gd name="T76" fmla="*/ 51546 w 191"/>
                  <a:gd name="T77" fmla="*/ 308870 h 292"/>
                  <a:gd name="T78" fmla="*/ 35549 w 191"/>
                  <a:gd name="T79" fmla="*/ 284019 h 292"/>
                  <a:gd name="T80" fmla="*/ 14220 w 191"/>
                  <a:gd name="T81" fmla="*/ 248516 h 292"/>
                  <a:gd name="T82" fmla="*/ 12442 w 191"/>
                  <a:gd name="T83" fmla="*/ 213014 h 292"/>
                  <a:gd name="T84" fmla="*/ 12442 w 191"/>
                  <a:gd name="T85" fmla="*/ 181062 h 292"/>
                  <a:gd name="T86" fmla="*/ 0 w 191"/>
                  <a:gd name="T87" fmla="*/ 152660 h 292"/>
                  <a:gd name="T88" fmla="*/ 8887 w 191"/>
                  <a:gd name="T89" fmla="*/ 140234 h 292"/>
                  <a:gd name="T90" fmla="*/ 49769 w 191"/>
                  <a:gd name="T91" fmla="*/ 138459 h 292"/>
                  <a:gd name="T92" fmla="*/ 42659 w 191"/>
                  <a:gd name="T93" fmla="*/ 117158 h 292"/>
                  <a:gd name="T94" fmla="*/ 42659 w 191"/>
                  <a:gd name="T95" fmla="*/ 83430 h 292"/>
                  <a:gd name="T96" fmla="*/ 49769 w 191"/>
                  <a:gd name="T97" fmla="*/ 56804 h 292"/>
                  <a:gd name="T98" fmla="*/ 56879 w 191"/>
                  <a:gd name="T99" fmla="*/ 30177 h 292"/>
                  <a:gd name="T100" fmla="*/ 58656 w 191"/>
                  <a:gd name="T101" fmla="*/ 0 h 292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191"/>
                  <a:gd name="T154" fmla="*/ 0 h 292"/>
                  <a:gd name="T155" fmla="*/ 191 w 191"/>
                  <a:gd name="T156" fmla="*/ 292 h 292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191" h="292">
                    <a:moveTo>
                      <a:pt x="33" y="0"/>
                    </a:moveTo>
                    <a:cubicBezTo>
                      <a:pt x="33" y="0"/>
                      <a:pt x="37" y="6"/>
                      <a:pt x="44" y="5"/>
                    </a:cubicBezTo>
                    <a:cubicBezTo>
                      <a:pt x="50" y="3"/>
                      <a:pt x="56" y="1"/>
                      <a:pt x="58" y="6"/>
                    </a:cubicBezTo>
                    <a:cubicBezTo>
                      <a:pt x="61" y="11"/>
                      <a:pt x="70" y="16"/>
                      <a:pt x="74" y="16"/>
                    </a:cubicBezTo>
                    <a:cubicBezTo>
                      <a:pt x="78" y="16"/>
                      <a:pt x="85" y="16"/>
                      <a:pt x="86" y="27"/>
                    </a:cubicBezTo>
                    <a:cubicBezTo>
                      <a:pt x="87" y="37"/>
                      <a:pt x="90" y="49"/>
                      <a:pt x="85" y="53"/>
                    </a:cubicBezTo>
                    <a:cubicBezTo>
                      <a:pt x="79" y="57"/>
                      <a:pt x="70" y="60"/>
                      <a:pt x="70" y="64"/>
                    </a:cubicBezTo>
                    <a:cubicBezTo>
                      <a:pt x="70" y="68"/>
                      <a:pt x="81" y="70"/>
                      <a:pt x="81" y="70"/>
                    </a:cubicBezTo>
                    <a:cubicBezTo>
                      <a:pt x="96" y="66"/>
                      <a:pt x="96" y="66"/>
                      <a:pt x="96" y="66"/>
                    </a:cubicBezTo>
                    <a:cubicBezTo>
                      <a:pt x="96" y="66"/>
                      <a:pt x="109" y="57"/>
                      <a:pt x="111" y="62"/>
                    </a:cubicBezTo>
                    <a:cubicBezTo>
                      <a:pt x="112" y="68"/>
                      <a:pt x="117" y="71"/>
                      <a:pt x="119" y="75"/>
                    </a:cubicBezTo>
                    <a:cubicBezTo>
                      <a:pt x="120" y="79"/>
                      <a:pt x="123" y="87"/>
                      <a:pt x="126" y="92"/>
                    </a:cubicBezTo>
                    <a:cubicBezTo>
                      <a:pt x="130" y="98"/>
                      <a:pt x="137" y="104"/>
                      <a:pt x="143" y="103"/>
                    </a:cubicBezTo>
                    <a:cubicBezTo>
                      <a:pt x="143" y="103"/>
                      <a:pt x="148" y="97"/>
                      <a:pt x="150" y="102"/>
                    </a:cubicBezTo>
                    <a:cubicBezTo>
                      <a:pt x="151" y="108"/>
                      <a:pt x="152" y="99"/>
                      <a:pt x="151" y="108"/>
                    </a:cubicBezTo>
                    <a:cubicBezTo>
                      <a:pt x="150" y="116"/>
                      <a:pt x="144" y="130"/>
                      <a:pt x="144" y="130"/>
                    </a:cubicBezTo>
                    <a:cubicBezTo>
                      <a:pt x="141" y="142"/>
                      <a:pt x="141" y="142"/>
                      <a:pt x="141" y="142"/>
                    </a:cubicBezTo>
                    <a:cubicBezTo>
                      <a:pt x="141" y="142"/>
                      <a:pt x="150" y="153"/>
                      <a:pt x="154" y="159"/>
                    </a:cubicBezTo>
                    <a:cubicBezTo>
                      <a:pt x="158" y="164"/>
                      <a:pt x="161" y="178"/>
                      <a:pt x="161" y="185"/>
                    </a:cubicBezTo>
                    <a:cubicBezTo>
                      <a:pt x="161" y="192"/>
                      <a:pt x="166" y="205"/>
                      <a:pt x="166" y="205"/>
                    </a:cubicBezTo>
                    <a:cubicBezTo>
                      <a:pt x="166" y="205"/>
                      <a:pt x="191" y="206"/>
                      <a:pt x="186" y="218"/>
                    </a:cubicBezTo>
                    <a:cubicBezTo>
                      <a:pt x="180" y="231"/>
                      <a:pt x="168" y="235"/>
                      <a:pt x="163" y="236"/>
                    </a:cubicBezTo>
                    <a:cubicBezTo>
                      <a:pt x="159" y="238"/>
                      <a:pt x="155" y="249"/>
                      <a:pt x="155" y="257"/>
                    </a:cubicBezTo>
                    <a:cubicBezTo>
                      <a:pt x="155" y="266"/>
                      <a:pt x="155" y="278"/>
                      <a:pt x="154" y="284"/>
                    </a:cubicBezTo>
                    <a:cubicBezTo>
                      <a:pt x="152" y="289"/>
                      <a:pt x="150" y="290"/>
                      <a:pt x="143" y="285"/>
                    </a:cubicBezTo>
                    <a:cubicBezTo>
                      <a:pt x="136" y="279"/>
                      <a:pt x="126" y="268"/>
                      <a:pt x="126" y="268"/>
                    </a:cubicBezTo>
                    <a:cubicBezTo>
                      <a:pt x="126" y="268"/>
                      <a:pt x="121" y="266"/>
                      <a:pt x="116" y="263"/>
                    </a:cubicBezTo>
                    <a:cubicBezTo>
                      <a:pt x="112" y="260"/>
                      <a:pt x="105" y="253"/>
                      <a:pt x="97" y="253"/>
                    </a:cubicBezTo>
                    <a:cubicBezTo>
                      <a:pt x="89" y="253"/>
                      <a:pt x="80" y="261"/>
                      <a:pt x="80" y="261"/>
                    </a:cubicBezTo>
                    <a:cubicBezTo>
                      <a:pt x="80" y="261"/>
                      <a:pt x="69" y="264"/>
                      <a:pt x="65" y="264"/>
                    </a:cubicBezTo>
                    <a:cubicBezTo>
                      <a:pt x="61" y="264"/>
                      <a:pt x="60" y="267"/>
                      <a:pt x="58" y="271"/>
                    </a:cubicBezTo>
                    <a:cubicBezTo>
                      <a:pt x="57" y="275"/>
                      <a:pt x="46" y="292"/>
                      <a:pt x="42" y="288"/>
                    </a:cubicBezTo>
                    <a:cubicBezTo>
                      <a:pt x="38" y="284"/>
                      <a:pt x="32" y="279"/>
                      <a:pt x="28" y="279"/>
                    </a:cubicBezTo>
                    <a:cubicBezTo>
                      <a:pt x="24" y="279"/>
                      <a:pt x="20" y="272"/>
                      <a:pt x="25" y="270"/>
                    </a:cubicBezTo>
                    <a:cubicBezTo>
                      <a:pt x="31" y="267"/>
                      <a:pt x="36" y="257"/>
                      <a:pt x="42" y="254"/>
                    </a:cubicBezTo>
                    <a:cubicBezTo>
                      <a:pt x="47" y="252"/>
                      <a:pt x="53" y="245"/>
                      <a:pt x="53" y="235"/>
                    </a:cubicBezTo>
                    <a:cubicBezTo>
                      <a:pt x="53" y="225"/>
                      <a:pt x="58" y="213"/>
                      <a:pt x="57" y="206"/>
                    </a:cubicBezTo>
                    <a:cubicBezTo>
                      <a:pt x="56" y="199"/>
                      <a:pt x="44" y="198"/>
                      <a:pt x="42" y="192"/>
                    </a:cubicBezTo>
                    <a:cubicBezTo>
                      <a:pt x="39" y="187"/>
                      <a:pt x="32" y="178"/>
                      <a:pt x="29" y="174"/>
                    </a:cubicBezTo>
                    <a:cubicBezTo>
                      <a:pt x="26" y="170"/>
                      <a:pt x="22" y="164"/>
                      <a:pt x="20" y="160"/>
                    </a:cubicBezTo>
                    <a:cubicBezTo>
                      <a:pt x="17" y="156"/>
                      <a:pt x="8" y="148"/>
                      <a:pt x="8" y="140"/>
                    </a:cubicBezTo>
                    <a:cubicBezTo>
                      <a:pt x="8" y="131"/>
                      <a:pt x="7" y="120"/>
                      <a:pt x="7" y="120"/>
                    </a:cubicBezTo>
                    <a:cubicBezTo>
                      <a:pt x="7" y="120"/>
                      <a:pt x="8" y="106"/>
                      <a:pt x="7" y="102"/>
                    </a:cubicBezTo>
                    <a:cubicBezTo>
                      <a:pt x="6" y="98"/>
                      <a:pt x="0" y="86"/>
                      <a:pt x="0" y="86"/>
                    </a:cubicBezTo>
                    <a:cubicBezTo>
                      <a:pt x="5" y="79"/>
                      <a:pt x="5" y="79"/>
                      <a:pt x="5" y="79"/>
                    </a:cubicBezTo>
                    <a:cubicBezTo>
                      <a:pt x="5" y="79"/>
                      <a:pt x="22" y="81"/>
                      <a:pt x="28" y="78"/>
                    </a:cubicBezTo>
                    <a:cubicBezTo>
                      <a:pt x="33" y="75"/>
                      <a:pt x="28" y="67"/>
                      <a:pt x="24" y="66"/>
                    </a:cubicBezTo>
                    <a:cubicBezTo>
                      <a:pt x="21" y="65"/>
                      <a:pt x="24" y="52"/>
                      <a:pt x="24" y="47"/>
                    </a:cubicBezTo>
                    <a:cubicBezTo>
                      <a:pt x="24" y="42"/>
                      <a:pt x="29" y="36"/>
                      <a:pt x="28" y="32"/>
                    </a:cubicBezTo>
                    <a:cubicBezTo>
                      <a:pt x="27" y="28"/>
                      <a:pt x="30" y="22"/>
                      <a:pt x="32" y="17"/>
                    </a:cubicBezTo>
                    <a:cubicBezTo>
                      <a:pt x="34" y="11"/>
                      <a:pt x="33" y="6"/>
                      <a:pt x="33" y="0"/>
                    </a:cubicBezTo>
                  </a:path>
                </a:pathLst>
              </a:custGeom>
              <a:grpFill/>
              <a:ln w="6350" cmpd="sng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lIns="44450" tIns="44450" rIns="44450" bIns="4445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MX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6" name="Freeform 16">
                <a:extLst>
                  <a:ext uri="{FF2B5EF4-FFF2-40B4-BE49-F238E27FC236}">
                    <a16:creationId xmlns:a16="http://schemas.microsoft.com/office/drawing/2014/main" id="{2FBA77BA-600B-4ED8-A4AE-E1E82BD4D2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79547" y="3799234"/>
                <a:ext cx="419846" cy="623507"/>
              </a:xfrm>
              <a:custGeom>
                <a:avLst/>
                <a:gdLst>
                  <a:gd name="T0" fmla="*/ 58656 w 191"/>
                  <a:gd name="T1" fmla="*/ 0 h 292"/>
                  <a:gd name="T2" fmla="*/ 78208 w 191"/>
                  <a:gd name="T3" fmla="*/ 8876 h 292"/>
                  <a:gd name="T4" fmla="*/ 103093 w 191"/>
                  <a:gd name="T5" fmla="*/ 10651 h 292"/>
                  <a:gd name="T6" fmla="*/ 131532 w 191"/>
                  <a:gd name="T7" fmla="*/ 28402 h 292"/>
                  <a:gd name="T8" fmla="*/ 152862 w 191"/>
                  <a:gd name="T9" fmla="*/ 47928 h 292"/>
                  <a:gd name="T10" fmla="*/ 151084 w 191"/>
                  <a:gd name="T11" fmla="*/ 94081 h 292"/>
                  <a:gd name="T12" fmla="*/ 124422 w 191"/>
                  <a:gd name="T13" fmla="*/ 113607 h 292"/>
                  <a:gd name="T14" fmla="*/ 143974 w 191"/>
                  <a:gd name="T15" fmla="*/ 124258 h 292"/>
                  <a:gd name="T16" fmla="*/ 170636 w 191"/>
                  <a:gd name="T17" fmla="*/ 117158 h 292"/>
                  <a:gd name="T18" fmla="*/ 197298 w 191"/>
                  <a:gd name="T19" fmla="*/ 110057 h 292"/>
                  <a:gd name="T20" fmla="*/ 211518 w 191"/>
                  <a:gd name="T21" fmla="*/ 133134 h 292"/>
                  <a:gd name="T22" fmla="*/ 223960 w 191"/>
                  <a:gd name="T23" fmla="*/ 163311 h 292"/>
                  <a:gd name="T24" fmla="*/ 254177 w 191"/>
                  <a:gd name="T25" fmla="*/ 182837 h 292"/>
                  <a:gd name="T26" fmla="*/ 266619 w 191"/>
                  <a:gd name="T27" fmla="*/ 181062 h 292"/>
                  <a:gd name="T28" fmla="*/ 268397 w 191"/>
                  <a:gd name="T29" fmla="*/ 191713 h 292"/>
                  <a:gd name="T30" fmla="*/ 255954 w 191"/>
                  <a:gd name="T31" fmla="*/ 230765 h 292"/>
                  <a:gd name="T32" fmla="*/ 250622 w 191"/>
                  <a:gd name="T33" fmla="*/ 252067 h 292"/>
                  <a:gd name="T34" fmla="*/ 273729 w 191"/>
                  <a:gd name="T35" fmla="*/ 282244 h 292"/>
                  <a:gd name="T36" fmla="*/ 286171 w 191"/>
                  <a:gd name="T37" fmla="*/ 328397 h 292"/>
                  <a:gd name="T38" fmla="*/ 295058 w 191"/>
                  <a:gd name="T39" fmla="*/ 363899 h 292"/>
                  <a:gd name="T40" fmla="*/ 330608 w 191"/>
                  <a:gd name="T41" fmla="*/ 386975 h 292"/>
                  <a:gd name="T42" fmla="*/ 289726 w 191"/>
                  <a:gd name="T43" fmla="*/ 418927 h 292"/>
                  <a:gd name="T44" fmla="*/ 275506 w 191"/>
                  <a:gd name="T45" fmla="*/ 456205 h 292"/>
                  <a:gd name="T46" fmla="*/ 273729 w 191"/>
                  <a:gd name="T47" fmla="*/ 504133 h 292"/>
                  <a:gd name="T48" fmla="*/ 254177 w 191"/>
                  <a:gd name="T49" fmla="*/ 505908 h 292"/>
                  <a:gd name="T50" fmla="*/ 223960 w 191"/>
                  <a:gd name="T51" fmla="*/ 475731 h 292"/>
                  <a:gd name="T52" fmla="*/ 206185 w 191"/>
                  <a:gd name="T53" fmla="*/ 466856 h 292"/>
                  <a:gd name="T54" fmla="*/ 172414 w 191"/>
                  <a:gd name="T55" fmla="*/ 449104 h 292"/>
                  <a:gd name="T56" fmla="*/ 142197 w 191"/>
                  <a:gd name="T57" fmla="*/ 463305 h 292"/>
                  <a:gd name="T58" fmla="*/ 115535 w 191"/>
                  <a:gd name="T59" fmla="*/ 468631 h 292"/>
                  <a:gd name="T60" fmla="*/ 103093 w 191"/>
                  <a:gd name="T61" fmla="*/ 481057 h 292"/>
                  <a:gd name="T62" fmla="*/ 74653 w 191"/>
                  <a:gd name="T63" fmla="*/ 511234 h 292"/>
                  <a:gd name="T64" fmla="*/ 49769 w 191"/>
                  <a:gd name="T65" fmla="*/ 495257 h 292"/>
                  <a:gd name="T66" fmla="*/ 44437 w 191"/>
                  <a:gd name="T67" fmla="*/ 479281 h 292"/>
                  <a:gd name="T68" fmla="*/ 74653 w 191"/>
                  <a:gd name="T69" fmla="*/ 450879 h 292"/>
                  <a:gd name="T70" fmla="*/ 94205 w 191"/>
                  <a:gd name="T71" fmla="*/ 417152 h 292"/>
                  <a:gd name="T72" fmla="*/ 101315 w 191"/>
                  <a:gd name="T73" fmla="*/ 365674 h 292"/>
                  <a:gd name="T74" fmla="*/ 74653 w 191"/>
                  <a:gd name="T75" fmla="*/ 340822 h 292"/>
                  <a:gd name="T76" fmla="*/ 51546 w 191"/>
                  <a:gd name="T77" fmla="*/ 308870 h 292"/>
                  <a:gd name="T78" fmla="*/ 35549 w 191"/>
                  <a:gd name="T79" fmla="*/ 284019 h 292"/>
                  <a:gd name="T80" fmla="*/ 14220 w 191"/>
                  <a:gd name="T81" fmla="*/ 248516 h 292"/>
                  <a:gd name="T82" fmla="*/ 12442 w 191"/>
                  <a:gd name="T83" fmla="*/ 213014 h 292"/>
                  <a:gd name="T84" fmla="*/ 12442 w 191"/>
                  <a:gd name="T85" fmla="*/ 181062 h 292"/>
                  <a:gd name="T86" fmla="*/ 0 w 191"/>
                  <a:gd name="T87" fmla="*/ 152660 h 292"/>
                  <a:gd name="T88" fmla="*/ 8887 w 191"/>
                  <a:gd name="T89" fmla="*/ 140234 h 292"/>
                  <a:gd name="T90" fmla="*/ 49769 w 191"/>
                  <a:gd name="T91" fmla="*/ 138459 h 292"/>
                  <a:gd name="T92" fmla="*/ 42659 w 191"/>
                  <a:gd name="T93" fmla="*/ 117158 h 292"/>
                  <a:gd name="T94" fmla="*/ 42659 w 191"/>
                  <a:gd name="T95" fmla="*/ 83430 h 292"/>
                  <a:gd name="T96" fmla="*/ 49769 w 191"/>
                  <a:gd name="T97" fmla="*/ 56804 h 292"/>
                  <a:gd name="T98" fmla="*/ 56879 w 191"/>
                  <a:gd name="T99" fmla="*/ 30177 h 292"/>
                  <a:gd name="T100" fmla="*/ 58656 w 191"/>
                  <a:gd name="T101" fmla="*/ 0 h 292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191"/>
                  <a:gd name="T154" fmla="*/ 0 h 292"/>
                  <a:gd name="T155" fmla="*/ 191 w 191"/>
                  <a:gd name="T156" fmla="*/ 292 h 292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191" h="292">
                    <a:moveTo>
                      <a:pt x="33" y="0"/>
                    </a:moveTo>
                    <a:cubicBezTo>
                      <a:pt x="33" y="0"/>
                      <a:pt x="37" y="6"/>
                      <a:pt x="44" y="5"/>
                    </a:cubicBezTo>
                    <a:cubicBezTo>
                      <a:pt x="50" y="3"/>
                      <a:pt x="56" y="1"/>
                      <a:pt x="58" y="6"/>
                    </a:cubicBezTo>
                    <a:cubicBezTo>
                      <a:pt x="61" y="11"/>
                      <a:pt x="70" y="16"/>
                      <a:pt x="74" y="16"/>
                    </a:cubicBezTo>
                    <a:cubicBezTo>
                      <a:pt x="78" y="16"/>
                      <a:pt x="85" y="16"/>
                      <a:pt x="86" y="27"/>
                    </a:cubicBezTo>
                    <a:cubicBezTo>
                      <a:pt x="87" y="37"/>
                      <a:pt x="90" y="49"/>
                      <a:pt x="85" y="53"/>
                    </a:cubicBezTo>
                    <a:cubicBezTo>
                      <a:pt x="79" y="57"/>
                      <a:pt x="70" y="60"/>
                      <a:pt x="70" y="64"/>
                    </a:cubicBezTo>
                    <a:cubicBezTo>
                      <a:pt x="70" y="68"/>
                      <a:pt x="81" y="70"/>
                      <a:pt x="81" y="70"/>
                    </a:cubicBezTo>
                    <a:cubicBezTo>
                      <a:pt x="96" y="66"/>
                      <a:pt x="96" y="66"/>
                      <a:pt x="96" y="66"/>
                    </a:cubicBezTo>
                    <a:cubicBezTo>
                      <a:pt x="96" y="66"/>
                      <a:pt x="109" y="57"/>
                      <a:pt x="111" y="62"/>
                    </a:cubicBezTo>
                    <a:cubicBezTo>
                      <a:pt x="112" y="68"/>
                      <a:pt x="117" y="71"/>
                      <a:pt x="119" y="75"/>
                    </a:cubicBezTo>
                    <a:cubicBezTo>
                      <a:pt x="120" y="79"/>
                      <a:pt x="123" y="87"/>
                      <a:pt x="126" y="92"/>
                    </a:cubicBezTo>
                    <a:cubicBezTo>
                      <a:pt x="130" y="98"/>
                      <a:pt x="137" y="104"/>
                      <a:pt x="143" y="103"/>
                    </a:cubicBezTo>
                    <a:cubicBezTo>
                      <a:pt x="143" y="103"/>
                      <a:pt x="148" y="97"/>
                      <a:pt x="150" y="102"/>
                    </a:cubicBezTo>
                    <a:cubicBezTo>
                      <a:pt x="151" y="108"/>
                      <a:pt x="152" y="99"/>
                      <a:pt x="151" y="108"/>
                    </a:cubicBezTo>
                    <a:cubicBezTo>
                      <a:pt x="150" y="116"/>
                      <a:pt x="144" y="130"/>
                      <a:pt x="144" y="130"/>
                    </a:cubicBezTo>
                    <a:cubicBezTo>
                      <a:pt x="141" y="142"/>
                      <a:pt x="141" y="142"/>
                      <a:pt x="141" y="142"/>
                    </a:cubicBezTo>
                    <a:cubicBezTo>
                      <a:pt x="141" y="142"/>
                      <a:pt x="150" y="153"/>
                      <a:pt x="154" y="159"/>
                    </a:cubicBezTo>
                    <a:cubicBezTo>
                      <a:pt x="158" y="164"/>
                      <a:pt x="161" y="178"/>
                      <a:pt x="161" y="185"/>
                    </a:cubicBezTo>
                    <a:cubicBezTo>
                      <a:pt x="161" y="192"/>
                      <a:pt x="166" y="205"/>
                      <a:pt x="166" y="205"/>
                    </a:cubicBezTo>
                    <a:cubicBezTo>
                      <a:pt x="166" y="205"/>
                      <a:pt x="191" y="206"/>
                      <a:pt x="186" y="218"/>
                    </a:cubicBezTo>
                    <a:cubicBezTo>
                      <a:pt x="180" y="231"/>
                      <a:pt x="168" y="235"/>
                      <a:pt x="163" y="236"/>
                    </a:cubicBezTo>
                    <a:cubicBezTo>
                      <a:pt x="159" y="238"/>
                      <a:pt x="155" y="249"/>
                      <a:pt x="155" y="257"/>
                    </a:cubicBezTo>
                    <a:cubicBezTo>
                      <a:pt x="155" y="266"/>
                      <a:pt x="155" y="278"/>
                      <a:pt x="154" y="284"/>
                    </a:cubicBezTo>
                    <a:cubicBezTo>
                      <a:pt x="152" y="289"/>
                      <a:pt x="150" y="290"/>
                      <a:pt x="143" y="285"/>
                    </a:cubicBezTo>
                    <a:cubicBezTo>
                      <a:pt x="136" y="279"/>
                      <a:pt x="126" y="268"/>
                      <a:pt x="126" y="268"/>
                    </a:cubicBezTo>
                    <a:cubicBezTo>
                      <a:pt x="126" y="268"/>
                      <a:pt x="121" y="266"/>
                      <a:pt x="116" y="263"/>
                    </a:cubicBezTo>
                    <a:cubicBezTo>
                      <a:pt x="112" y="260"/>
                      <a:pt x="105" y="253"/>
                      <a:pt x="97" y="253"/>
                    </a:cubicBezTo>
                    <a:cubicBezTo>
                      <a:pt x="89" y="253"/>
                      <a:pt x="80" y="261"/>
                      <a:pt x="80" y="261"/>
                    </a:cubicBezTo>
                    <a:cubicBezTo>
                      <a:pt x="80" y="261"/>
                      <a:pt x="69" y="264"/>
                      <a:pt x="65" y="264"/>
                    </a:cubicBezTo>
                    <a:cubicBezTo>
                      <a:pt x="61" y="264"/>
                      <a:pt x="60" y="267"/>
                      <a:pt x="58" y="271"/>
                    </a:cubicBezTo>
                    <a:cubicBezTo>
                      <a:pt x="57" y="275"/>
                      <a:pt x="46" y="292"/>
                      <a:pt x="42" y="288"/>
                    </a:cubicBezTo>
                    <a:cubicBezTo>
                      <a:pt x="38" y="284"/>
                      <a:pt x="32" y="279"/>
                      <a:pt x="28" y="279"/>
                    </a:cubicBezTo>
                    <a:cubicBezTo>
                      <a:pt x="24" y="279"/>
                      <a:pt x="20" y="272"/>
                      <a:pt x="25" y="270"/>
                    </a:cubicBezTo>
                    <a:cubicBezTo>
                      <a:pt x="31" y="267"/>
                      <a:pt x="36" y="257"/>
                      <a:pt x="42" y="254"/>
                    </a:cubicBezTo>
                    <a:cubicBezTo>
                      <a:pt x="47" y="252"/>
                      <a:pt x="53" y="245"/>
                      <a:pt x="53" y="235"/>
                    </a:cubicBezTo>
                    <a:cubicBezTo>
                      <a:pt x="53" y="225"/>
                      <a:pt x="58" y="213"/>
                      <a:pt x="57" y="206"/>
                    </a:cubicBezTo>
                    <a:cubicBezTo>
                      <a:pt x="56" y="199"/>
                      <a:pt x="44" y="198"/>
                      <a:pt x="42" y="192"/>
                    </a:cubicBezTo>
                    <a:cubicBezTo>
                      <a:pt x="39" y="187"/>
                      <a:pt x="32" y="178"/>
                      <a:pt x="29" y="174"/>
                    </a:cubicBezTo>
                    <a:cubicBezTo>
                      <a:pt x="26" y="170"/>
                      <a:pt x="22" y="164"/>
                      <a:pt x="20" y="160"/>
                    </a:cubicBezTo>
                    <a:cubicBezTo>
                      <a:pt x="17" y="156"/>
                      <a:pt x="8" y="148"/>
                      <a:pt x="8" y="140"/>
                    </a:cubicBezTo>
                    <a:cubicBezTo>
                      <a:pt x="8" y="131"/>
                      <a:pt x="7" y="120"/>
                      <a:pt x="7" y="120"/>
                    </a:cubicBezTo>
                    <a:cubicBezTo>
                      <a:pt x="7" y="120"/>
                      <a:pt x="8" y="106"/>
                      <a:pt x="7" y="102"/>
                    </a:cubicBezTo>
                    <a:cubicBezTo>
                      <a:pt x="6" y="98"/>
                      <a:pt x="0" y="86"/>
                      <a:pt x="0" y="86"/>
                    </a:cubicBezTo>
                    <a:cubicBezTo>
                      <a:pt x="5" y="79"/>
                      <a:pt x="5" y="79"/>
                      <a:pt x="5" y="79"/>
                    </a:cubicBezTo>
                    <a:cubicBezTo>
                      <a:pt x="5" y="79"/>
                      <a:pt x="22" y="81"/>
                      <a:pt x="28" y="78"/>
                    </a:cubicBezTo>
                    <a:cubicBezTo>
                      <a:pt x="33" y="75"/>
                      <a:pt x="28" y="67"/>
                      <a:pt x="24" y="66"/>
                    </a:cubicBezTo>
                    <a:cubicBezTo>
                      <a:pt x="21" y="65"/>
                      <a:pt x="24" y="52"/>
                      <a:pt x="24" y="47"/>
                    </a:cubicBezTo>
                    <a:cubicBezTo>
                      <a:pt x="24" y="42"/>
                      <a:pt x="29" y="36"/>
                      <a:pt x="28" y="32"/>
                    </a:cubicBezTo>
                    <a:cubicBezTo>
                      <a:pt x="27" y="28"/>
                      <a:pt x="30" y="22"/>
                      <a:pt x="32" y="17"/>
                    </a:cubicBezTo>
                    <a:cubicBezTo>
                      <a:pt x="34" y="11"/>
                      <a:pt x="33" y="6"/>
                      <a:pt x="33" y="0"/>
                    </a:cubicBezTo>
                  </a:path>
                </a:pathLst>
              </a:custGeom>
              <a:grpFill/>
              <a:ln w="6350" cmpd="sng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lIns="44450" tIns="44450" rIns="44450" bIns="4445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MX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7" name="Freeform 17">
                <a:extLst>
                  <a:ext uri="{FF2B5EF4-FFF2-40B4-BE49-F238E27FC236}">
                    <a16:creationId xmlns:a16="http://schemas.microsoft.com/office/drawing/2014/main" id="{C9F1470D-EAA0-47CA-B280-A4D68B5193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10693" y="3309609"/>
                <a:ext cx="804212" cy="1030891"/>
              </a:xfrm>
              <a:custGeom>
                <a:avLst/>
                <a:gdLst>
                  <a:gd name="T0" fmla="*/ 359935 w 366"/>
                  <a:gd name="T1" fmla="*/ 1775 h 482"/>
                  <a:gd name="T2" fmla="*/ 462774 w 366"/>
                  <a:gd name="T3" fmla="*/ 21302 h 482"/>
                  <a:gd name="T4" fmla="*/ 512420 w 366"/>
                  <a:gd name="T5" fmla="*/ 65681 h 482"/>
                  <a:gd name="T6" fmla="*/ 579797 w 366"/>
                  <a:gd name="T7" fmla="*/ 67456 h 482"/>
                  <a:gd name="T8" fmla="*/ 624124 w 366"/>
                  <a:gd name="T9" fmla="*/ 131362 h 482"/>
                  <a:gd name="T10" fmla="*/ 611712 w 366"/>
                  <a:gd name="T11" fmla="*/ 170415 h 482"/>
                  <a:gd name="T12" fmla="*/ 583343 w 366"/>
                  <a:gd name="T13" fmla="*/ 253848 h 482"/>
                  <a:gd name="T14" fmla="*/ 503555 w 366"/>
                  <a:gd name="T15" fmla="*/ 326629 h 482"/>
                  <a:gd name="T16" fmla="*/ 414901 w 366"/>
                  <a:gd name="T17" fmla="*/ 372783 h 482"/>
                  <a:gd name="T18" fmla="*/ 391850 w 366"/>
                  <a:gd name="T19" fmla="*/ 454440 h 482"/>
                  <a:gd name="T20" fmla="*/ 455681 w 366"/>
                  <a:gd name="T21" fmla="*/ 525447 h 482"/>
                  <a:gd name="T22" fmla="*/ 530151 w 366"/>
                  <a:gd name="T23" fmla="*/ 523672 h 482"/>
                  <a:gd name="T24" fmla="*/ 560293 w 366"/>
                  <a:gd name="T25" fmla="*/ 552074 h 482"/>
                  <a:gd name="T26" fmla="*/ 556747 w 366"/>
                  <a:gd name="T27" fmla="*/ 647933 h 482"/>
                  <a:gd name="T28" fmla="*/ 514193 w 366"/>
                  <a:gd name="T29" fmla="*/ 679885 h 482"/>
                  <a:gd name="T30" fmla="*/ 439724 w 366"/>
                  <a:gd name="T31" fmla="*/ 646157 h 482"/>
                  <a:gd name="T32" fmla="*/ 429085 w 366"/>
                  <a:gd name="T33" fmla="*/ 598228 h 482"/>
                  <a:gd name="T34" fmla="*/ 391850 w 366"/>
                  <a:gd name="T35" fmla="*/ 566275 h 482"/>
                  <a:gd name="T36" fmla="*/ 320927 w 366"/>
                  <a:gd name="T37" fmla="*/ 600003 h 482"/>
                  <a:gd name="T38" fmla="*/ 258870 w 366"/>
                  <a:gd name="T39" fmla="*/ 662134 h 482"/>
                  <a:gd name="T40" fmla="*/ 269508 w 366"/>
                  <a:gd name="T41" fmla="*/ 720714 h 482"/>
                  <a:gd name="T42" fmla="*/ 324474 w 366"/>
                  <a:gd name="T43" fmla="*/ 763318 h 482"/>
                  <a:gd name="T44" fmla="*/ 262416 w 366"/>
                  <a:gd name="T45" fmla="*/ 811247 h 482"/>
                  <a:gd name="T46" fmla="*/ 193266 w 366"/>
                  <a:gd name="T47" fmla="*/ 855626 h 482"/>
                  <a:gd name="T48" fmla="*/ 132981 w 366"/>
                  <a:gd name="T49" fmla="*/ 830774 h 482"/>
                  <a:gd name="T50" fmla="*/ 111704 w 366"/>
                  <a:gd name="T51" fmla="*/ 789945 h 482"/>
                  <a:gd name="T52" fmla="*/ 157804 w 366"/>
                  <a:gd name="T53" fmla="*/ 708288 h 482"/>
                  <a:gd name="T54" fmla="*/ 228727 w 366"/>
                  <a:gd name="T55" fmla="*/ 647933 h 482"/>
                  <a:gd name="T56" fmla="*/ 180854 w 366"/>
                  <a:gd name="T57" fmla="*/ 566275 h 482"/>
                  <a:gd name="T58" fmla="*/ 140073 w 366"/>
                  <a:gd name="T59" fmla="*/ 635507 h 482"/>
                  <a:gd name="T60" fmla="*/ 141846 w 366"/>
                  <a:gd name="T61" fmla="*/ 569826 h 482"/>
                  <a:gd name="T62" fmla="*/ 104612 w 366"/>
                  <a:gd name="T63" fmla="*/ 516571 h 482"/>
                  <a:gd name="T64" fmla="*/ 56739 w 366"/>
                  <a:gd name="T65" fmla="*/ 543198 h 482"/>
                  <a:gd name="T66" fmla="*/ 40781 w 366"/>
                  <a:gd name="T67" fmla="*/ 592903 h 482"/>
                  <a:gd name="T68" fmla="*/ 1773 w 366"/>
                  <a:gd name="T69" fmla="*/ 598228 h 482"/>
                  <a:gd name="T70" fmla="*/ 21277 w 366"/>
                  <a:gd name="T71" fmla="*/ 539648 h 482"/>
                  <a:gd name="T72" fmla="*/ 35462 w 366"/>
                  <a:gd name="T73" fmla="*/ 356807 h 482"/>
                  <a:gd name="T74" fmla="*/ 92200 w 366"/>
                  <a:gd name="T75" fmla="*/ 291126 h 482"/>
                  <a:gd name="T76" fmla="*/ 109931 w 366"/>
                  <a:gd name="T77" fmla="*/ 227220 h 482"/>
                  <a:gd name="T78" fmla="*/ 186173 w 366"/>
                  <a:gd name="T79" fmla="*/ 147338 h 482"/>
                  <a:gd name="T80" fmla="*/ 294331 w 366"/>
                  <a:gd name="T81" fmla="*/ 166865 h 482"/>
                  <a:gd name="T82" fmla="*/ 347524 w 366"/>
                  <a:gd name="T83" fmla="*/ 99409 h 482"/>
                  <a:gd name="T84" fmla="*/ 331566 w 366"/>
                  <a:gd name="T85" fmla="*/ 10651 h 482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366"/>
                  <a:gd name="T130" fmla="*/ 0 h 482"/>
                  <a:gd name="T131" fmla="*/ 366 w 366"/>
                  <a:gd name="T132" fmla="*/ 482 h 482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366" h="482">
                    <a:moveTo>
                      <a:pt x="178" y="11"/>
                    </a:moveTo>
                    <a:cubicBezTo>
                      <a:pt x="180" y="9"/>
                      <a:pt x="182" y="7"/>
                      <a:pt x="187" y="6"/>
                    </a:cubicBezTo>
                    <a:cubicBezTo>
                      <a:pt x="192" y="5"/>
                      <a:pt x="200" y="2"/>
                      <a:pt x="203" y="1"/>
                    </a:cubicBezTo>
                    <a:cubicBezTo>
                      <a:pt x="206" y="0"/>
                      <a:pt x="226" y="2"/>
                      <a:pt x="231" y="2"/>
                    </a:cubicBezTo>
                    <a:cubicBezTo>
                      <a:pt x="235" y="2"/>
                      <a:pt x="239" y="5"/>
                      <a:pt x="241" y="8"/>
                    </a:cubicBezTo>
                    <a:cubicBezTo>
                      <a:pt x="243" y="11"/>
                      <a:pt x="255" y="12"/>
                      <a:pt x="261" y="12"/>
                    </a:cubicBezTo>
                    <a:cubicBezTo>
                      <a:pt x="267" y="12"/>
                      <a:pt x="276" y="17"/>
                      <a:pt x="279" y="17"/>
                    </a:cubicBezTo>
                    <a:cubicBezTo>
                      <a:pt x="283" y="17"/>
                      <a:pt x="282" y="23"/>
                      <a:pt x="282" y="29"/>
                    </a:cubicBezTo>
                    <a:cubicBezTo>
                      <a:pt x="282" y="35"/>
                      <a:pt x="289" y="34"/>
                      <a:pt x="289" y="37"/>
                    </a:cubicBezTo>
                    <a:cubicBezTo>
                      <a:pt x="289" y="41"/>
                      <a:pt x="296" y="44"/>
                      <a:pt x="296" y="44"/>
                    </a:cubicBezTo>
                    <a:cubicBezTo>
                      <a:pt x="296" y="44"/>
                      <a:pt x="313" y="45"/>
                      <a:pt x="316" y="42"/>
                    </a:cubicBezTo>
                    <a:cubicBezTo>
                      <a:pt x="318" y="39"/>
                      <a:pt x="322" y="38"/>
                      <a:pt x="327" y="38"/>
                    </a:cubicBezTo>
                    <a:cubicBezTo>
                      <a:pt x="331" y="38"/>
                      <a:pt x="332" y="43"/>
                      <a:pt x="333" y="46"/>
                    </a:cubicBezTo>
                    <a:cubicBezTo>
                      <a:pt x="334" y="48"/>
                      <a:pt x="335" y="57"/>
                      <a:pt x="340" y="62"/>
                    </a:cubicBezTo>
                    <a:cubicBezTo>
                      <a:pt x="344" y="68"/>
                      <a:pt x="348" y="73"/>
                      <a:pt x="352" y="74"/>
                    </a:cubicBezTo>
                    <a:cubicBezTo>
                      <a:pt x="362" y="74"/>
                      <a:pt x="362" y="74"/>
                      <a:pt x="362" y="74"/>
                    </a:cubicBezTo>
                    <a:cubicBezTo>
                      <a:pt x="362" y="74"/>
                      <a:pt x="366" y="85"/>
                      <a:pt x="362" y="87"/>
                    </a:cubicBezTo>
                    <a:cubicBezTo>
                      <a:pt x="358" y="90"/>
                      <a:pt x="344" y="88"/>
                      <a:pt x="345" y="96"/>
                    </a:cubicBezTo>
                    <a:cubicBezTo>
                      <a:pt x="346" y="103"/>
                      <a:pt x="345" y="113"/>
                      <a:pt x="345" y="113"/>
                    </a:cubicBezTo>
                    <a:cubicBezTo>
                      <a:pt x="345" y="113"/>
                      <a:pt x="332" y="111"/>
                      <a:pt x="331" y="117"/>
                    </a:cubicBezTo>
                    <a:cubicBezTo>
                      <a:pt x="330" y="123"/>
                      <a:pt x="334" y="138"/>
                      <a:pt x="329" y="143"/>
                    </a:cubicBezTo>
                    <a:cubicBezTo>
                      <a:pt x="324" y="148"/>
                      <a:pt x="316" y="150"/>
                      <a:pt x="316" y="150"/>
                    </a:cubicBezTo>
                    <a:cubicBezTo>
                      <a:pt x="296" y="173"/>
                      <a:pt x="296" y="173"/>
                      <a:pt x="296" y="173"/>
                    </a:cubicBezTo>
                    <a:cubicBezTo>
                      <a:pt x="296" y="173"/>
                      <a:pt x="286" y="180"/>
                      <a:pt x="284" y="184"/>
                    </a:cubicBezTo>
                    <a:cubicBezTo>
                      <a:pt x="281" y="188"/>
                      <a:pt x="280" y="195"/>
                      <a:pt x="273" y="199"/>
                    </a:cubicBezTo>
                    <a:cubicBezTo>
                      <a:pt x="265" y="203"/>
                      <a:pt x="268" y="209"/>
                      <a:pt x="262" y="209"/>
                    </a:cubicBezTo>
                    <a:cubicBezTo>
                      <a:pt x="255" y="209"/>
                      <a:pt x="239" y="209"/>
                      <a:pt x="234" y="210"/>
                    </a:cubicBezTo>
                    <a:cubicBezTo>
                      <a:pt x="229" y="211"/>
                      <a:pt x="219" y="214"/>
                      <a:pt x="217" y="219"/>
                    </a:cubicBezTo>
                    <a:cubicBezTo>
                      <a:pt x="214" y="224"/>
                      <a:pt x="214" y="225"/>
                      <a:pt x="217" y="231"/>
                    </a:cubicBezTo>
                    <a:cubicBezTo>
                      <a:pt x="219" y="237"/>
                      <a:pt x="221" y="251"/>
                      <a:pt x="221" y="256"/>
                    </a:cubicBezTo>
                    <a:cubicBezTo>
                      <a:pt x="221" y="261"/>
                      <a:pt x="228" y="271"/>
                      <a:pt x="228" y="271"/>
                    </a:cubicBezTo>
                    <a:cubicBezTo>
                      <a:pt x="228" y="271"/>
                      <a:pt x="239" y="277"/>
                      <a:pt x="244" y="281"/>
                    </a:cubicBezTo>
                    <a:cubicBezTo>
                      <a:pt x="249" y="285"/>
                      <a:pt x="253" y="291"/>
                      <a:pt x="257" y="296"/>
                    </a:cubicBezTo>
                    <a:cubicBezTo>
                      <a:pt x="260" y="301"/>
                      <a:pt x="263" y="307"/>
                      <a:pt x="268" y="306"/>
                    </a:cubicBezTo>
                    <a:cubicBezTo>
                      <a:pt x="273" y="304"/>
                      <a:pt x="279" y="307"/>
                      <a:pt x="284" y="306"/>
                    </a:cubicBezTo>
                    <a:cubicBezTo>
                      <a:pt x="289" y="304"/>
                      <a:pt x="299" y="295"/>
                      <a:pt x="299" y="295"/>
                    </a:cubicBezTo>
                    <a:cubicBezTo>
                      <a:pt x="304" y="281"/>
                      <a:pt x="304" y="281"/>
                      <a:pt x="304" y="281"/>
                    </a:cubicBezTo>
                    <a:cubicBezTo>
                      <a:pt x="304" y="281"/>
                      <a:pt x="310" y="278"/>
                      <a:pt x="315" y="287"/>
                    </a:cubicBezTo>
                    <a:cubicBezTo>
                      <a:pt x="320" y="296"/>
                      <a:pt x="317" y="303"/>
                      <a:pt x="316" y="311"/>
                    </a:cubicBezTo>
                    <a:cubicBezTo>
                      <a:pt x="315" y="318"/>
                      <a:pt x="304" y="319"/>
                      <a:pt x="307" y="323"/>
                    </a:cubicBezTo>
                    <a:cubicBezTo>
                      <a:pt x="311" y="327"/>
                      <a:pt x="316" y="341"/>
                      <a:pt x="316" y="347"/>
                    </a:cubicBezTo>
                    <a:cubicBezTo>
                      <a:pt x="316" y="353"/>
                      <a:pt x="316" y="362"/>
                      <a:pt x="314" y="365"/>
                    </a:cubicBezTo>
                    <a:cubicBezTo>
                      <a:pt x="311" y="369"/>
                      <a:pt x="309" y="375"/>
                      <a:pt x="309" y="379"/>
                    </a:cubicBezTo>
                    <a:cubicBezTo>
                      <a:pt x="309" y="383"/>
                      <a:pt x="309" y="390"/>
                      <a:pt x="304" y="390"/>
                    </a:cubicBezTo>
                    <a:cubicBezTo>
                      <a:pt x="299" y="390"/>
                      <a:pt x="295" y="386"/>
                      <a:pt x="290" y="383"/>
                    </a:cubicBezTo>
                    <a:cubicBezTo>
                      <a:pt x="285" y="379"/>
                      <a:pt x="284" y="373"/>
                      <a:pt x="280" y="373"/>
                    </a:cubicBezTo>
                    <a:cubicBezTo>
                      <a:pt x="276" y="373"/>
                      <a:pt x="270" y="370"/>
                      <a:pt x="263" y="370"/>
                    </a:cubicBezTo>
                    <a:cubicBezTo>
                      <a:pt x="255" y="370"/>
                      <a:pt x="248" y="368"/>
                      <a:pt x="248" y="364"/>
                    </a:cubicBezTo>
                    <a:cubicBezTo>
                      <a:pt x="248" y="360"/>
                      <a:pt x="247" y="354"/>
                      <a:pt x="247" y="354"/>
                    </a:cubicBezTo>
                    <a:cubicBezTo>
                      <a:pt x="247" y="354"/>
                      <a:pt x="253" y="349"/>
                      <a:pt x="249" y="345"/>
                    </a:cubicBezTo>
                    <a:cubicBezTo>
                      <a:pt x="245" y="342"/>
                      <a:pt x="243" y="343"/>
                      <a:pt x="242" y="337"/>
                    </a:cubicBezTo>
                    <a:cubicBezTo>
                      <a:pt x="240" y="331"/>
                      <a:pt x="237" y="331"/>
                      <a:pt x="234" y="326"/>
                    </a:cubicBezTo>
                    <a:cubicBezTo>
                      <a:pt x="232" y="321"/>
                      <a:pt x="237" y="307"/>
                      <a:pt x="233" y="306"/>
                    </a:cubicBezTo>
                    <a:cubicBezTo>
                      <a:pt x="229" y="304"/>
                      <a:pt x="221" y="313"/>
                      <a:pt x="221" y="319"/>
                    </a:cubicBezTo>
                    <a:cubicBezTo>
                      <a:pt x="221" y="326"/>
                      <a:pt x="214" y="331"/>
                      <a:pt x="209" y="331"/>
                    </a:cubicBezTo>
                    <a:cubicBezTo>
                      <a:pt x="204" y="331"/>
                      <a:pt x="197" y="338"/>
                      <a:pt x="191" y="336"/>
                    </a:cubicBezTo>
                    <a:cubicBezTo>
                      <a:pt x="184" y="333"/>
                      <a:pt x="181" y="334"/>
                      <a:pt x="181" y="338"/>
                    </a:cubicBezTo>
                    <a:cubicBezTo>
                      <a:pt x="181" y="342"/>
                      <a:pt x="173" y="349"/>
                      <a:pt x="170" y="350"/>
                    </a:cubicBezTo>
                    <a:cubicBezTo>
                      <a:pt x="166" y="352"/>
                      <a:pt x="155" y="353"/>
                      <a:pt x="152" y="357"/>
                    </a:cubicBezTo>
                    <a:cubicBezTo>
                      <a:pt x="150" y="360"/>
                      <a:pt x="150" y="372"/>
                      <a:pt x="146" y="373"/>
                    </a:cubicBezTo>
                    <a:cubicBezTo>
                      <a:pt x="142" y="374"/>
                      <a:pt x="137" y="375"/>
                      <a:pt x="139" y="382"/>
                    </a:cubicBezTo>
                    <a:cubicBezTo>
                      <a:pt x="140" y="388"/>
                      <a:pt x="146" y="391"/>
                      <a:pt x="146" y="395"/>
                    </a:cubicBezTo>
                    <a:cubicBezTo>
                      <a:pt x="146" y="399"/>
                      <a:pt x="152" y="406"/>
                      <a:pt x="152" y="406"/>
                    </a:cubicBezTo>
                    <a:cubicBezTo>
                      <a:pt x="152" y="406"/>
                      <a:pt x="157" y="413"/>
                      <a:pt x="158" y="418"/>
                    </a:cubicBezTo>
                    <a:cubicBezTo>
                      <a:pt x="160" y="423"/>
                      <a:pt x="163" y="426"/>
                      <a:pt x="170" y="426"/>
                    </a:cubicBezTo>
                    <a:cubicBezTo>
                      <a:pt x="176" y="426"/>
                      <a:pt x="186" y="426"/>
                      <a:pt x="183" y="430"/>
                    </a:cubicBezTo>
                    <a:cubicBezTo>
                      <a:pt x="181" y="434"/>
                      <a:pt x="186" y="442"/>
                      <a:pt x="178" y="442"/>
                    </a:cubicBezTo>
                    <a:cubicBezTo>
                      <a:pt x="171" y="442"/>
                      <a:pt x="172" y="447"/>
                      <a:pt x="166" y="450"/>
                    </a:cubicBezTo>
                    <a:cubicBezTo>
                      <a:pt x="160" y="452"/>
                      <a:pt x="158" y="457"/>
                      <a:pt x="148" y="457"/>
                    </a:cubicBezTo>
                    <a:cubicBezTo>
                      <a:pt x="139" y="457"/>
                      <a:pt x="132" y="455"/>
                      <a:pt x="132" y="462"/>
                    </a:cubicBezTo>
                    <a:cubicBezTo>
                      <a:pt x="132" y="470"/>
                      <a:pt x="137" y="477"/>
                      <a:pt x="130" y="477"/>
                    </a:cubicBezTo>
                    <a:cubicBezTo>
                      <a:pt x="122" y="477"/>
                      <a:pt x="114" y="482"/>
                      <a:pt x="109" y="482"/>
                    </a:cubicBezTo>
                    <a:cubicBezTo>
                      <a:pt x="104" y="482"/>
                      <a:pt x="99" y="476"/>
                      <a:pt x="95" y="476"/>
                    </a:cubicBezTo>
                    <a:cubicBezTo>
                      <a:pt x="91" y="476"/>
                      <a:pt x="84" y="471"/>
                      <a:pt x="84" y="471"/>
                    </a:cubicBezTo>
                    <a:cubicBezTo>
                      <a:pt x="84" y="471"/>
                      <a:pt x="79" y="467"/>
                      <a:pt x="75" y="468"/>
                    </a:cubicBezTo>
                    <a:cubicBezTo>
                      <a:pt x="71" y="470"/>
                      <a:pt x="65" y="466"/>
                      <a:pt x="65" y="466"/>
                    </a:cubicBezTo>
                    <a:cubicBezTo>
                      <a:pt x="56" y="460"/>
                      <a:pt x="56" y="460"/>
                      <a:pt x="56" y="460"/>
                    </a:cubicBezTo>
                    <a:cubicBezTo>
                      <a:pt x="63" y="445"/>
                      <a:pt x="63" y="445"/>
                      <a:pt x="63" y="445"/>
                    </a:cubicBezTo>
                    <a:cubicBezTo>
                      <a:pt x="61" y="429"/>
                      <a:pt x="61" y="429"/>
                      <a:pt x="61" y="429"/>
                    </a:cubicBezTo>
                    <a:cubicBezTo>
                      <a:pt x="85" y="426"/>
                      <a:pt x="85" y="426"/>
                      <a:pt x="85" y="426"/>
                    </a:cubicBezTo>
                    <a:cubicBezTo>
                      <a:pt x="85" y="426"/>
                      <a:pt x="84" y="408"/>
                      <a:pt x="89" y="399"/>
                    </a:cubicBezTo>
                    <a:cubicBezTo>
                      <a:pt x="94" y="390"/>
                      <a:pt x="95" y="380"/>
                      <a:pt x="100" y="379"/>
                    </a:cubicBezTo>
                    <a:cubicBezTo>
                      <a:pt x="105" y="378"/>
                      <a:pt x="116" y="382"/>
                      <a:pt x="120" y="378"/>
                    </a:cubicBezTo>
                    <a:cubicBezTo>
                      <a:pt x="124" y="374"/>
                      <a:pt x="129" y="372"/>
                      <a:pt x="129" y="365"/>
                    </a:cubicBezTo>
                    <a:cubicBezTo>
                      <a:pt x="129" y="359"/>
                      <a:pt x="132" y="345"/>
                      <a:pt x="129" y="342"/>
                    </a:cubicBezTo>
                    <a:cubicBezTo>
                      <a:pt x="125" y="338"/>
                      <a:pt x="116" y="331"/>
                      <a:pt x="115" y="327"/>
                    </a:cubicBezTo>
                    <a:cubicBezTo>
                      <a:pt x="114" y="323"/>
                      <a:pt x="105" y="314"/>
                      <a:pt x="102" y="319"/>
                    </a:cubicBezTo>
                    <a:cubicBezTo>
                      <a:pt x="100" y="324"/>
                      <a:pt x="97" y="329"/>
                      <a:pt x="99" y="336"/>
                    </a:cubicBezTo>
                    <a:cubicBezTo>
                      <a:pt x="100" y="342"/>
                      <a:pt x="101" y="349"/>
                      <a:pt x="96" y="352"/>
                    </a:cubicBezTo>
                    <a:cubicBezTo>
                      <a:pt x="91" y="354"/>
                      <a:pt x="79" y="358"/>
                      <a:pt x="79" y="358"/>
                    </a:cubicBezTo>
                    <a:cubicBezTo>
                      <a:pt x="69" y="350"/>
                      <a:pt x="69" y="350"/>
                      <a:pt x="69" y="350"/>
                    </a:cubicBezTo>
                    <a:cubicBezTo>
                      <a:pt x="69" y="350"/>
                      <a:pt x="66" y="336"/>
                      <a:pt x="70" y="332"/>
                    </a:cubicBezTo>
                    <a:cubicBezTo>
                      <a:pt x="74" y="328"/>
                      <a:pt x="79" y="324"/>
                      <a:pt x="80" y="321"/>
                    </a:cubicBezTo>
                    <a:cubicBezTo>
                      <a:pt x="81" y="317"/>
                      <a:pt x="78" y="308"/>
                      <a:pt x="78" y="308"/>
                    </a:cubicBezTo>
                    <a:cubicBezTo>
                      <a:pt x="71" y="296"/>
                      <a:pt x="71" y="296"/>
                      <a:pt x="71" y="296"/>
                    </a:cubicBezTo>
                    <a:cubicBezTo>
                      <a:pt x="71" y="296"/>
                      <a:pt x="58" y="297"/>
                      <a:pt x="59" y="291"/>
                    </a:cubicBezTo>
                    <a:cubicBezTo>
                      <a:pt x="60" y="285"/>
                      <a:pt x="48" y="281"/>
                      <a:pt x="44" y="282"/>
                    </a:cubicBezTo>
                    <a:cubicBezTo>
                      <a:pt x="40" y="283"/>
                      <a:pt x="37" y="286"/>
                      <a:pt x="34" y="290"/>
                    </a:cubicBezTo>
                    <a:cubicBezTo>
                      <a:pt x="32" y="293"/>
                      <a:pt x="30" y="302"/>
                      <a:pt x="32" y="306"/>
                    </a:cubicBezTo>
                    <a:cubicBezTo>
                      <a:pt x="33" y="309"/>
                      <a:pt x="35" y="319"/>
                      <a:pt x="39" y="322"/>
                    </a:cubicBezTo>
                    <a:cubicBezTo>
                      <a:pt x="43" y="324"/>
                      <a:pt x="43" y="332"/>
                      <a:pt x="39" y="333"/>
                    </a:cubicBezTo>
                    <a:cubicBezTo>
                      <a:pt x="35" y="334"/>
                      <a:pt x="23" y="334"/>
                      <a:pt x="23" y="334"/>
                    </a:cubicBezTo>
                    <a:cubicBezTo>
                      <a:pt x="23" y="334"/>
                      <a:pt x="20" y="342"/>
                      <a:pt x="17" y="342"/>
                    </a:cubicBezTo>
                    <a:cubicBezTo>
                      <a:pt x="13" y="342"/>
                      <a:pt x="4" y="343"/>
                      <a:pt x="4" y="343"/>
                    </a:cubicBezTo>
                    <a:cubicBezTo>
                      <a:pt x="1" y="337"/>
                      <a:pt x="1" y="337"/>
                      <a:pt x="1" y="337"/>
                    </a:cubicBezTo>
                    <a:cubicBezTo>
                      <a:pt x="2" y="328"/>
                      <a:pt x="1" y="337"/>
                      <a:pt x="0" y="331"/>
                    </a:cubicBezTo>
                    <a:cubicBezTo>
                      <a:pt x="5" y="320"/>
                      <a:pt x="5" y="320"/>
                      <a:pt x="5" y="320"/>
                    </a:cubicBezTo>
                    <a:cubicBezTo>
                      <a:pt x="5" y="320"/>
                      <a:pt x="9" y="308"/>
                      <a:pt x="12" y="304"/>
                    </a:cubicBezTo>
                    <a:cubicBezTo>
                      <a:pt x="14" y="300"/>
                      <a:pt x="13" y="253"/>
                      <a:pt x="13" y="245"/>
                    </a:cubicBezTo>
                    <a:cubicBezTo>
                      <a:pt x="13" y="238"/>
                      <a:pt x="17" y="226"/>
                      <a:pt x="17" y="226"/>
                    </a:cubicBezTo>
                    <a:cubicBezTo>
                      <a:pt x="17" y="226"/>
                      <a:pt x="20" y="205"/>
                      <a:pt x="20" y="201"/>
                    </a:cubicBezTo>
                    <a:cubicBezTo>
                      <a:pt x="20" y="197"/>
                      <a:pt x="29" y="188"/>
                      <a:pt x="33" y="185"/>
                    </a:cubicBezTo>
                    <a:cubicBezTo>
                      <a:pt x="37" y="183"/>
                      <a:pt x="46" y="177"/>
                      <a:pt x="51" y="175"/>
                    </a:cubicBezTo>
                    <a:cubicBezTo>
                      <a:pt x="56" y="172"/>
                      <a:pt x="52" y="164"/>
                      <a:pt x="52" y="164"/>
                    </a:cubicBezTo>
                    <a:cubicBezTo>
                      <a:pt x="52" y="164"/>
                      <a:pt x="45" y="170"/>
                      <a:pt x="45" y="160"/>
                    </a:cubicBezTo>
                    <a:cubicBezTo>
                      <a:pt x="45" y="151"/>
                      <a:pt x="51" y="139"/>
                      <a:pt x="51" y="139"/>
                    </a:cubicBezTo>
                    <a:cubicBezTo>
                      <a:pt x="51" y="139"/>
                      <a:pt x="58" y="132"/>
                      <a:pt x="62" y="128"/>
                    </a:cubicBezTo>
                    <a:cubicBezTo>
                      <a:pt x="65" y="124"/>
                      <a:pt x="69" y="121"/>
                      <a:pt x="73" y="115"/>
                    </a:cubicBezTo>
                    <a:cubicBezTo>
                      <a:pt x="77" y="108"/>
                      <a:pt x="84" y="105"/>
                      <a:pt x="90" y="99"/>
                    </a:cubicBezTo>
                    <a:cubicBezTo>
                      <a:pt x="97" y="92"/>
                      <a:pt x="100" y="86"/>
                      <a:pt x="105" y="83"/>
                    </a:cubicBezTo>
                    <a:cubicBezTo>
                      <a:pt x="110" y="81"/>
                      <a:pt x="111" y="84"/>
                      <a:pt x="119" y="84"/>
                    </a:cubicBezTo>
                    <a:cubicBezTo>
                      <a:pt x="127" y="84"/>
                      <a:pt x="148" y="87"/>
                      <a:pt x="155" y="87"/>
                    </a:cubicBezTo>
                    <a:cubicBezTo>
                      <a:pt x="161" y="87"/>
                      <a:pt x="160" y="95"/>
                      <a:pt x="166" y="94"/>
                    </a:cubicBezTo>
                    <a:cubicBezTo>
                      <a:pt x="173" y="92"/>
                      <a:pt x="187" y="88"/>
                      <a:pt x="187" y="88"/>
                    </a:cubicBezTo>
                    <a:cubicBezTo>
                      <a:pt x="187" y="88"/>
                      <a:pt x="194" y="92"/>
                      <a:pt x="196" y="84"/>
                    </a:cubicBezTo>
                    <a:cubicBezTo>
                      <a:pt x="199" y="77"/>
                      <a:pt x="196" y="62"/>
                      <a:pt x="196" y="56"/>
                    </a:cubicBezTo>
                    <a:cubicBezTo>
                      <a:pt x="196" y="49"/>
                      <a:pt x="192" y="35"/>
                      <a:pt x="192" y="35"/>
                    </a:cubicBezTo>
                    <a:cubicBezTo>
                      <a:pt x="192" y="35"/>
                      <a:pt x="189" y="22"/>
                      <a:pt x="187" y="18"/>
                    </a:cubicBezTo>
                    <a:cubicBezTo>
                      <a:pt x="186" y="14"/>
                      <a:pt x="187" y="6"/>
                      <a:pt x="187" y="6"/>
                    </a:cubicBezTo>
                    <a:cubicBezTo>
                      <a:pt x="182" y="7"/>
                      <a:pt x="180" y="9"/>
                      <a:pt x="178" y="11"/>
                    </a:cubicBezTo>
                  </a:path>
                </a:pathLst>
              </a:custGeom>
              <a:grpFill/>
              <a:ln w="6350" cmpd="sng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lIns="44450" tIns="44450" rIns="44450" bIns="4445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MX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8" name="Freeform 18">
                <a:extLst>
                  <a:ext uri="{FF2B5EF4-FFF2-40B4-BE49-F238E27FC236}">
                    <a16:creationId xmlns:a16="http://schemas.microsoft.com/office/drawing/2014/main" id="{493A340B-470C-47BB-BAF9-3D80776F45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10693" y="3309609"/>
                <a:ext cx="804212" cy="1030891"/>
              </a:xfrm>
              <a:custGeom>
                <a:avLst/>
                <a:gdLst>
                  <a:gd name="T0" fmla="*/ 359935 w 366"/>
                  <a:gd name="T1" fmla="*/ 1775 h 482"/>
                  <a:gd name="T2" fmla="*/ 462774 w 366"/>
                  <a:gd name="T3" fmla="*/ 21302 h 482"/>
                  <a:gd name="T4" fmla="*/ 512420 w 366"/>
                  <a:gd name="T5" fmla="*/ 65681 h 482"/>
                  <a:gd name="T6" fmla="*/ 579797 w 366"/>
                  <a:gd name="T7" fmla="*/ 67456 h 482"/>
                  <a:gd name="T8" fmla="*/ 624124 w 366"/>
                  <a:gd name="T9" fmla="*/ 131362 h 482"/>
                  <a:gd name="T10" fmla="*/ 611712 w 366"/>
                  <a:gd name="T11" fmla="*/ 170415 h 482"/>
                  <a:gd name="T12" fmla="*/ 583343 w 366"/>
                  <a:gd name="T13" fmla="*/ 253848 h 482"/>
                  <a:gd name="T14" fmla="*/ 503555 w 366"/>
                  <a:gd name="T15" fmla="*/ 326629 h 482"/>
                  <a:gd name="T16" fmla="*/ 414901 w 366"/>
                  <a:gd name="T17" fmla="*/ 372783 h 482"/>
                  <a:gd name="T18" fmla="*/ 391850 w 366"/>
                  <a:gd name="T19" fmla="*/ 454440 h 482"/>
                  <a:gd name="T20" fmla="*/ 455681 w 366"/>
                  <a:gd name="T21" fmla="*/ 525447 h 482"/>
                  <a:gd name="T22" fmla="*/ 530151 w 366"/>
                  <a:gd name="T23" fmla="*/ 523672 h 482"/>
                  <a:gd name="T24" fmla="*/ 560293 w 366"/>
                  <a:gd name="T25" fmla="*/ 552074 h 482"/>
                  <a:gd name="T26" fmla="*/ 556747 w 366"/>
                  <a:gd name="T27" fmla="*/ 647933 h 482"/>
                  <a:gd name="T28" fmla="*/ 514193 w 366"/>
                  <a:gd name="T29" fmla="*/ 679885 h 482"/>
                  <a:gd name="T30" fmla="*/ 439724 w 366"/>
                  <a:gd name="T31" fmla="*/ 646157 h 482"/>
                  <a:gd name="T32" fmla="*/ 429085 w 366"/>
                  <a:gd name="T33" fmla="*/ 598228 h 482"/>
                  <a:gd name="T34" fmla="*/ 391850 w 366"/>
                  <a:gd name="T35" fmla="*/ 566275 h 482"/>
                  <a:gd name="T36" fmla="*/ 320927 w 366"/>
                  <a:gd name="T37" fmla="*/ 600003 h 482"/>
                  <a:gd name="T38" fmla="*/ 258870 w 366"/>
                  <a:gd name="T39" fmla="*/ 662134 h 482"/>
                  <a:gd name="T40" fmla="*/ 269508 w 366"/>
                  <a:gd name="T41" fmla="*/ 720714 h 482"/>
                  <a:gd name="T42" fmla="*/ 324474 w 366"/>
                  <a:gd name="T43" fmla="*/ 763318 h 482"/>
                  <a:gd name="T44" fmla="*/ 262416 w 366"/>
                  <a:gd name="T45" fmla="*/ 811247 h 482"/>
                  <a:gd name="T46" fmla="*/ 193266 w 366"/>
                  <a:gd name="T47" fmla="*/ 855626 h 482"/>
                  <a:gd name="T48" fmla="*/ 132981 w 366"/>
                  <a:gd name="T49" fmla="*/ 830774 h 482"/>
                  <a:gd name="T50" fmla="*/ 111704 w 366"/>
                  <a:gd name="T51" fmla="*/ 789945 h 482"/>
                  <a:gd name="T52" fmla="*/ 157804 w 366"/>
                  <a:gd name="T53" fmla="*/ 708288 h 482"/>
                  <a:gd name="T54" fmla="*/ 228727 w 366"/>
                  <a:gd name="T55" fmla="*/ 647933 h 482"/>
                  <a:gd name="T56" fmla="*/ 180854 w 366"/>
                  <a:gd name="T57" fmla="*/ 566275 h 482"/>
                  <a:gd name="T58" fmla="*/ 140073 w 366"/>
                  <a:gd name="T59" fmla="*/ 635507 h 482"/>
                  <a:gd name="T60" fmla="*/ 141846 w 366"/>
                  <a:gd name="T61" fmla="*/ 569826 h 482"/>
                  <a:gd name="T62" fmla="*/ 104612 w 366"/>
                  <a:gd name="T63" fmla="*/ 516571 h 482"/>
                  <a:gd name="T64" fmla="*/ 56739 w 366"/>
                  <a:gd name="T65" fmla="*/ 543198 h 482"/>
                  <a:gd name="T66" fmla="*/ 40781 w 366"/>
                  <a:gd name="T67" fmla="*/ 592903 h 482"/>
                  <a:gd name="T68" fmla="*/ 1773 w 366"/>
                  <a:gd name="T69" fmla="*/ 598228 h 482"/>
                  <a:gd name="T70" fmla="*/ 21277 w 366"/>
                  <a:gd name="T71" fmla="*/ 539648 h 482"/>
                  <a:gd name="T72" fmla="*/ 35462 w 366"/>
                  <a:gd name="T73" fmla="*/ 356807 h 482"/>
                  <a:gd name="T74" fmla="*/ 92200 w 366"/>
                  <a:gd name="T75" fmla="*/ 291126 h 482"/>
                  <a:gd name="T76" fmla="*/ 109931 w 366"/>
                  <a:gd name="T77" fmla="*/ 227220 h 482"/>
                  <a:gd name="T78" fmla="*/ 186173 w 366"/>
                  <a:gd name="T79" fmla="*/ 147338 h 482"/>
                  <a:gd name="T80" fmla="*/ 294331 w 366"/>
                  <a:gd name="T81" fmla="*/ 166865 h 482"/>
                  <a:gd name="T82" fmla="*/ 347524 w 366"/>
                  <a:gd name="T83" fmla="*/ 99409 h 482"/>
                  <a:gd name="T84" fmla="*/ 331566 w 366"/>
                  <a:gd name="T85" fmla="*/ 10651 h 482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366"/>
                  <a:gd name="T130" fmla="*/ 0 h 482"/>
                  <a:gd name="T131" fmla="*/ 366 w 366"/>
                  <a:gd name="T132" fmla="*/ 482 h 482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366" h="482">
                    <a:moveTo>
                      <a:pt x="178" y="11"/>
                    </a:moveTo>
                    <a:cubicBezTo>
                      <a:pt x="180" y="9"/>
                      <a:pt x="182" y="7"/>
                      <a:pt x="187" y="6"/>
                    </a:cubicBezTo>
                    <a:cubicBezTo>
                      <a:pt x="192" y="5"/>
                      <a:pt x="200" y="2"/>
                      <a:pt x="203" y="1"/>
                    </a:cubicBezTo>
                    <a:cubicBezTo>
                      <a:pt x="206" y="0"/>
                      <a:pt x="226" y="2"/>
                      <a:pt x="231" y="2"/>
                    </a:cubicBezTo>
                    <a:cubicBezTo>
                      <a:pt x="235" y="2"/>
                      <a:pt x="239" y="5"/>
                      <a:pt x="241" y="8"/>
                    </a:cubicBezTo>
                    <a:cubicBezTo>
                      <a:pt x="243" y="11"/>
                      <a:pt x="255" y="12"/>
                      <a:pt x="261" y="12"/>
                    </a:cubicBezTo>
                    <a:cubicBezTo>
                      <a:pt x="267" y="12"/>
                      <a:pt x="276" y="17"/>
                      <a:pt x="279" y="17"/>
                    </a:cubicBezTo>
                    <a:cubicBezTo>
                      <a:pt x="283" y="17"/>
                      <a:pt x="282" y="23"/>
                      <a:pt x="282" y="29"/>
                    </a:cubicBezTo>
                    <a:cubicBezTo>
                      <a:pt x="282" y="35"/>
                      <a:pt x="289" y="34"/>
                      <a:pt x="289" y="37"/>
                    </a:cubicBezTo>
                    <a:cubicBezTo>
                      <a:pt x="289" y="41"/>
                      <a:pt x="296" y="44"/>
                      <a:pt x="296" y="44"/>
                    </a:cubicBezTo>
                    <a:cubicBezTo>
                      <a:pt x="296" y="44"/>
                      <a:pt x="313" y="45"/>
                      <a:pt x="316" y="42"/>
                    </a:cubicBezTo>
                    <a:cubicBezTo>
                      <a:pt x="318" y="39"/>
                      <a:pt x="322" y="38"/>
                      <a:pt x="327" y="38"/>
                    </a:cubicBezTo>
                    <a:cubicBezTo>
                      <a:pt x="331" y="38"/>
                      <a:pt x="332" y="43"/>
                      <a:pt x="333" y="46"/>
                    </a:cubicBezTo>
                    <a:cubicBezTo>
                      <a:pt x="334" y="48"/>
                      <a:pt x="335" y="57"/>
                      <a:pt x="340" y="62"/>
                    </a:cubicBezTo>
                    <a:cubicBezTo>
                      <a:pt x="344" y="68"/>
                      <a:pt x="348" y="73"/>
                      <a:pt x="352" y="74"/>
                    </a:cubicBezTo>
                    <a:cubicBezTo>
                      <a:pt x="362" y="74"/>
                      <a:pt x="362" y="74"/>
                      <a:pt x="362" y="74"/>
                    </a:cubicBezTo>
                    <a:cubicBezTo>
                      <a:pt x="362" y="74"/>
                      <a:pt x="366" y="85"/>
                      <a:pt x="362" y="87"/>
                    </a:cubicBezTo>
                    <a:cubicBezTo>
                      <a:pt x="358" y="90"/>
                      <a:pt x="344" y="88"/>
                      <a:pt x="345" y="96"/>
                    </a:cubicBezTo>
                    <a:cubicBezTo>
                      <a:pt x="346" y="103"/>
                      <a:pt x="345" y="113"/>
                      <a:pt x="345" y="113"/>
                    </a:cubicBezTo>
                    <a:cubicBezTo>
                      <a:pt x="345" y="113"/>
                      <a:pt x="332" y="111"/>
                      <a:pt x="331" y="117"/>
                    </a:cubicBezTo>
                    <a:cubicBezTo>
                      <a:pt x="330" y="123"/>
                      <a:pt x="334" y="138"/>
                      <a:pt x="329" y="143"/>
                    </a:cubicBezTo>
                    <a:cubicBezTo>
                      <a:pt x="324" y="148"/>
                      <a:pt x="316" y="150"/>
                      <a:pt x="316" y="150"/>
                    </a:cubicBezTo>
                    <a:cubicBezTo>
                      <a:pt x="296" y="173"/>
                      <a:pt x="296" y="173"/>
                      <a:pt x="296" y="173"/>
                    </a:cubicBezTo>
                    <a:cubicBezTo>
                      <a:pt x="296" y="173"/>
                      <a:pt x="286" y="180"/>
                      <a:pt x="284" y="184"/>
                    </a:cubicBezTo>
                    <a:cubicBezTo>
                      <a:pt x="281" y="188"/>
                      <a:pt x="280" y="195"/>
                      <a:pt x="273" y="199"/>
                    </a:cubicBezTo>
                    <a:cubicBezTo>
                      <a:pt x="265" y="203"/>
                      <a:pt x="268" y="209"/>
                      <a:pt x="262" y="209"/>
                    </a:cubicBezTo>
                    <a:cubicBezTo>
                      <a:pt x="255" y="209"/>
                      <a:pt x="239" y="209"/>
                      <a:pt x="234" y="210"/>
                    </a:cubicBezTo>
                    <a:cubicBezTo>
                      <a:pt x="229" y="211"/>
                      <a:pt x="219" y="214"/>
                      <a:pt x="217" y="219"/>
                    </a:cubicBezTo>
                    <a:cubicBezTo>
                      <a:pt x="214" y="224"/>
                      <a:pt x="214" y="225"/>
                      <a:pt x="217" y="231"/>
                    </a:cubicBezTo>
                    <a:cubicBezTo>
                      <a:pt x="219" y="237"/>
                      <a:pt x="221" y="251"/>
                      <a:pt x="221" y="256"/>
                    </a:cubicBezTo>
                    <a:cubicBezTo>
                      <a:pt x="221" y="261"/>
                      <a:pt x="228" y="271"/>
                      <a:pt x="228" y="271"/>
                    </a:cubicBezTo>
                    <a:cubicBezTo>
                      <a:pt x="228" y="271"/>
                      <a:pt x="239" y="277"/>
                      <a:pt x="244" y="281"/>
                    </a:cubicBezTo>
                    <a:cubicBezTo>
                      <a:pt x="249" y="285"/>
                      <a:pt x="253" y="291"/>
                      <a:pt x="257" y="296"/>
                    </a:cubicBezTo>
                    <a:cubicBezTo>
                      <a:pt x="260" y="301"/>
                      <a:pt x="263" y="307"/>
                      <a:pt x="268" y="306"/>
                    </a:cubicBezTo>
                    <a:cubicBezTo>
                      <a:pt x="273" y="304"/>
                      <a:pt x="279" y="307"/>
                      <a:pt x="284" y="306"/>
                    </a:cubicBezTo>
                    <a:cubicBezTo>
                      <a:pt x="289" y="304"/>
                      <a:pt x="299" y="295"/>
                      <a:pt x="299" y="295"/>
                    </a:cubicBezTo>
                    <a:cubicBezTo>
                      <a:pt x="304" y="281"/>
                      <a:pt x="304" y="281"/>
                      <a:pt x="304" y="281"/>
                    </a:cubicBezTo>
                    <a:cubicBezTo>
                      <a:pt x="304" y="281"/>
                      <a:pt x="310" y="278"/>
                      <a:pt x="315" y="287"/>
                    </a:cubicBezTo>
                    <a:cubicBezTo>
                      <a:pt x="320" y="296"/>
                      <a:pt x="317" y="303"/>
                      <a:pt x="316" y="311"/>
                    </a:cubicBezTo>
                    <a:cubicBezTo>
                      <a:pt x="315" y="318"/>
                      <a:pt x="304" y="319"/>
                      <a:pt x="307" y="323"/>
                    </a:cubicBezTo>
                    <a:cubicBezTo>
                      <a:pt x="311" y="327"/>
                      <a:pt x="316" y="341"/>
                      <a:pt x="316" y="347"/>
                    </a:cubicBezTo>
                    <a:cubicBezTo>
                      <a:pt x="316" y="353"/>
                      <a:pt x="316" y="362"/>
                      <a:pt x="314" y="365"/>
                    </a:cubicBezTo>
                    <a:cubicBezTo>
                      <a:pt x="311" y="369"/>
                      <a:pt x="309" y="375"/>
                      <a:pt x="309" y="379"/>
                    </a:cubicBezTo>
                    <a:cubicBezTo>
                      <a:pt x="309" y="383"/>
                      <a:pt x="309" y="390"/>
                      <a:pt x="304" y="390"/>
                    </a:cubicBezTo>
                    <a:cubicBezTo>
                      <a:pt x="299" y="390"/>
                      <a:pt x="295" y="386"/>
                      <a:pt x="290" y="383"/>
                    </a:cubicBezTo>
                    <a:cubicBezTo>
                      <a:pt x="285" y="379"/>
                      <a:pt x="284" y="373"/>
                      <a:pt x="280" y="373"/>
                    </a:cubicBezTo>
                    <a:cubicBezTo>
                      <a:pt x="276" y="373"/>
                      <a:pt x="270" y="370"/>
                      <a:pt x="263" y="370"/>
                    </a:cubicBezTo>
                    <a:cubicBezTo>
                      <a:pt x="255" y="370"/>
                      <a:pt x="248" y="368"/>
                      <a:pt x="248" y="364"/>
                    </a:cubicBezTo>
                    <a:cubicBezTo>
                      <a:pt x="248" y="360"/>
                      <a:pt x="247" y="354"/>
                      <a:pt x="247" y="354"/>
                    </a:cubicBezTo>
                    <a:cubicBezTo>
                      <a:pt x="247" y="354"/>
                      <a:pt x="253" y="349"/>
                      <a:pt x="249" y="345"/>
                    </a:cubicBezTo>
                    <a:cubicBezTo>
                      <a:pt x="245" y="342"/>
                      <a:pt x="243" y="343"/>
                      <a:pt x="242" y="337"/>
                    </a:cubicBezTo>
                    <a:cubicBezTo>
                      <a:pt x="240" y="331"/>
                      <a:pt x="237" y="331"/>
                      <a:pt x="234" y="326"/>
                    </a:cubicBezTo>
                    <a:cubicBezTo>
                      <a:pt x="232" y="321"/>
                      <a:pt x="237" y="307"/>
                      <a:pt x="233" y="306"/>
                    </a:cubicBezTo>
                    <a:cubicBezTo>
                      <a:pt x="229" y="304"/>
                      <a:pt x="221" y="313"/>
                      <a:pt x="221" y="319"/>
                    </a:cubicBezTo>
                    <a:cubicBezTo>
                      <a:pt x="221" y="326"/>
                      <a:pt x="214" y="331"/>
                      <a:pt x="209" y="331"/>
                    </a:cubicBezTo>
                    <a:cubicBezTo>
                      <a:pt x="204" y="331"/>
                      <a:pt x="197" y="338"/>
                      <a:pt x="191" y="336"/>
                    </a:cubicBezTo>
                    <a:cubicBezTo>
                      <a:pt x="184" y="333"/>
                      <a:pt x="181" y="334"/>
                      <a:pt x="181" y="338"/>
                    </a:cubicBezTo>
                    <a:cubicBezTo>
                      <a:pt x="181" y="342"/>
                      <a:pt x="173" y="349"/>
                      <a:pt x="170" y="350"/>
                    </a:cubicBezTo>
                    <a:cubicBezTo>
                      <a:pt x="166" y="352"/>
                      <a:pt x="155" y="353"/>
                      <a:pt x="152" y="357"/>
                    </a:cubicBezTo>
                    <a:cubicBezTo>
                      <a:pt x="150" y="360"/>
                      <a:pt x="150" y="372"/>
                      <a:pt x="146" y="373"/>
                    </a:cubicBezTo>
                    <a:cubicBezTo>
                      <a:pt x="142" y="374"/>
                      <a:pt x="137" y="375"/>
                      <a:pt x="139" y="382"/>
                    </a:cubicBezTo>
                    <a:cubicBezTo>
                      <a:pt x="140" y="388"/>
                      <a:pt x="146" y="391"/>
                      <a:pt x="146" y="395"/>
                    </a:cubicBezTo>
                    <a:cubicBezTo>
                      <a:pt x="146" y="399"/>
                      <a:pt x="152" y="406"/>
                      <a:pt x="152" y="406"/>
                    </a:cubicBezTo>
                    <a:cubicBezTo>
                      <a:pt x="152" y="406"/>
                      <a:pt x="157" y="413"/>
                      <a:pt x="158" y="418"/>
                    </a:cubicBezTo>
                    <a:cubicBezTo>
                      <a:pt x="160" y="423"/>
                      <a:pt x="163" y="426"/>
                      <a:pt x="170" y="426"/>
                    </a:cubicBezTo>
                    <a:cubicBezTo>
                      <a:pt x="176" y="426"/>
                      <a:pt x="186" y="426"/>
                      <a:pt x="183" y="430"/>
                    </a:cubicBezTo>
                    <a:cubicBezTo>
                      <a:pt x="181" y="434"/>
                      <a:pt x="186" y="442"/>
                      <a:pt x="178" y="442"/>
                    </a:cubicBezTo>
                    <a:cubicBezTo>
                      <a:pt x="171" y="442"/>
                      <a:pt x="172" y="447"/>
                      <a:pt x="166" y="450"/>
                    </a:cubicBezTo>
                    <a:cubicBezTo>
                      <a:pt x="160" y="452"/>
                      <a:pt x="158" y="457"/>
                      <a:pt x="148" y="457"/>
                    </a:cubicBezTo>
                    <a:cubicBezTo>
                      <a:pt x="139" y="457"/>
                      <a:pt x="132" y="455"/>
                      <a:pt x="132" y="462"/>
                    </a:cubicBezTo>
                    <a:cubicBezTo>
                      <a:pt x="132" y="470"/>
                      <a:pt x="137" y="477"/>
                      <a:pt x="130" y="477"/>
                    </a:cubicBezTo>
                    <a:cubicBezTo>
                      <a:pt x="122" y="477"/>
                      <a:pt x="114" y="482"/>
                      <a:pt x="109" y="482"/>
                    </a:cubicBezTo>
                    <a:cubicBezTo>
                      <a:pt x="104" y="482"/>
                      <a:pt x="99" y="476"/>
                      <a:pt x="95" y="476"/>
                    </a:cubicBezTo>
                    <a:cubicBezTo>
                      <a:pt x="91" y="476"/>
                      <a:pt x="84" y="471"/>
                      <a:pt x="84" y="471"/>
                    </a:cubicBezTo>
                    <a:cubicBezTo>
                      <a:pt x="84" y="471"/>
                      <a:pt x="79" y="467"/>
                      <a:pt x="75" y="468"/>
                    </a:cubicBezTo>
                    <a:cubicBezTo>
                      <a:pt x="71" y="470"/>
                      <a:pt x="65" y="466"/>
                      <a:pt x="65" y="466"/>
                    </a:cubicBezTo>
                    <a:cubicBezTo>
                      <a:pt x="56" y="460"/>
                      <a:pt x="56" y="460"/>
                      <a:pt x="56" y="460"/>
                    </a:cubicBezTo>
                    <a:cubicBezTo>
                      <a:pt x="63" y="445"/>
                      <a:pt x="63" y="445"/>
                      <a:pt x="63" y="445"/>
                    </a:cubicBezTo>
                    <a:cubicBezTo>
                      <a:pt x="61" y="429"/>
                      <a:pt x="61" y="429"/>
                      <a:pt x="61" y="429"/>
                    </a:cubicBezTo>
                    <a:cubicBezTo>
                      <a:pt x="85" y="426"/>
                      <a:pt x="85" y="426"/>
                      <a:pt x="85" y="426"/>
                    </a:cubicBezTo>
                    <a:cubicBezTo>
                      <a:pt x="85" y="426"/>
                      <a:pt x="84" y="408"/>
                      <a:pt x="89" y="399"/>
                    </a:cubicBezTo>
                    <a:cubicBezTo>
                      <a:pt x="94" y="390"/>
                      <a:pt x="95" y="380"/>
                      <a:pt x="100" y="379"/>
                    </a:cubicBezTo>
                    <a:cubicBezTo>
                      <a:pt x="105" y="378"/>
                      <a:pt x="116" y="382"/>
                      <a:pt x="120" y="378"/>
                    </a:cubicBezTo>
                    <a:cubicBezTo>
                      <a:pt x="124" y="374"/>
                      <a:pt x="129" y="372"/>
                      <a:pt x="129" y="365"/>
                    </a:cubicBezTo>
                    <a:cubicBezTo>
                      <a:pt x="129" y="359"/>
                      <a:pt x="132" y="345"/>
                      <a:pt x="129" y="342"/>
                    </a:cubicBezTo>
                    <a:cubicBezTo>
                      <a:pt x="125" y="338"/>
                      <a:pt x="116" y="331"/>
                      <a:pt x="115" y="327"/>
                    </a:cubicBezTo>
                    <a:cubicBezTo>
                      <a:pt x="114" y="323"/>
                      <a:pt x="105" y="314"/>
                      <a:pt x="102" y="319"/>
                    </a:cubicBezTo>
                    <a:cubicBezTo>
                      <a:pt x="100" y="324"/>
                      <a:pt x="97" y="329"/>
                      <a:pt x="99" y="336"/>
                    </a:cubicBezTo>
                    <a:cubicBezTo>
                      <a:pt x="100" y="342"/>
                      <a:pt x="101" y="349"/>
                      <a:pt x="96" y="352"/>
                    </a:cubicBezTo>
                    <a:cubicBezTo>
                      <a:pt x="91" y="354"/>
                      <a:pt x="79" y="358"/>
                      <a:pt x="79" y="358"/>
                    </a:cubicBezTo>
                    <a:cubicBezTo>
                      <a:pt x="69" y="350"/>
                      <a:pt x="69" y="350"/>
                      <a:pt x="69" y="350"/>
                    </a:cubicBezTo>
                    <a:cubicBezTo>
                      <a:pt x="69" y="350"/>
                      <a:pt x="66" y="336"/>
                      <a:pt x="70" y="332"/>
                    </a:cubicBezTo>
                    <a:cubicBezTo>
                      <a:pt x="74" y="328"/>
                      <a:pt x="79" y="324"/>
                      <a:pt x="80" y="321"/>
                    </a:cubicBezTo>
                    <a:cubicBezTo>
                      <a:pt x="81" y="317"/>
                      <a:pt x="78" y="308"/>
                      <a:pt x="78" y="308"/>
                    </a:cubicBezTo>
                    <a:cubicBezTo>
                      <a:pt x="71" y="296"/>
                      <a:pt x="71" y="296"/>
                      <a:pt x="71" y="296"/>
                    </a:cubicBezTo>
                    <a:cubicBezTo>
                      <a:pt x="71" y="296"/>
                      <a:pt x="58" y="297"/>
                      <a:pt x="59" y="291"/>
                    </a:cubicBezTo>
                    <a:cubicBezTo>
                      <a:pt x="60" y="285"/>
                      <a:pt x="48" y="281"/>
                      <a:pt x="44" y="282"/>
                    </a:cubicBezTo>
                    <a:cubicBezTo>
                      <a:pt x="40" y="283"/>
                      <a:pt x="37" y="286"/>
                      <a:pt x="34" y="290"/>
                    </a:cubicBezTo>
                    <a:cubicBezTo>
                      <a:pt x="32" y="293"/>
                      <a:pt x="30" y="302"/>
                      <a:pt x="32" y="306"/>
                    </a:cubicBezTo>
                    <a:cubicBezTo>
                      <a:pt x="33" y="309"/>
                      <a:pt x="35" y="319"/>
                      <a:pt x="39" y="322"/>
                    </a:cubicBezTo>
                    <a:cubicBezTo>
                      <a:pt x="43" y="324"/>
                      <a:pt x="43" y="332"/>
                      <a:pt x="39" y="333"/>
                    </a:cubicBezTo>
                    <a:cubicBezTo>
                      <a:pt x="35" y="334"/>
                      <a:pt x="23" y="334"/>
                      <a:pt x="23" y="334"/>
                    </a:cubicBezTo>
                    <a:cubicBezTo>
                      <a:pt x="23" y="334"/>
                      <a:pt x="20" y="342"/>
                      <a:pt x="17" y="342"/>
                    </a:cubicBezTo>
                    <a:cubicBezTo>
                      <a:pt x="13" y="342"/>
                      <a:pt x="4" y="343"/>
                      <a:pt x="4" y="343"/>
                    </a:cubicBezTo>
                    <a:cubicBezTo>
                      <a:pt x="1" y="337"/>
                      <a:pt x="1" y="337"/>
                      <a:pt x="1" y="337"/>
                    </a:cubicBezTo>
                    <a:cubicBezTo>
                      <a:pt x="2" y="328"/>
                      <a:pt x="1" y="337"/>
                      <a:pt x="0" y="331"/>
                    </a:cubicBezTo>
                    <a:cubicBezTo>
                      <a:pt x="5" y="320"/>
                      <a:pt x="5" y="320"/>
                      <a:pt x="5" y="320"/>
                    </a:cubicBezTo>
                    <a:cubicBezTo>
                      <a:pt x="5" y="320"/>
                      <a:pt x="9" y="308"/>
                      <a:pt x="12" y="304"/>
                    </a:cubicBezTo>
                    <a:cubicBezTo>
                      <a:pt x="14" y="300"/>
                      <a:pt x="13" y="253"/>
                      <a:pt x="13" y="245"/>
                    </a:cubicBezTo>
                    <a:cubicBezTo>
                      <a:pt x="13" y="238"/>
                      <a:pt x="17" y="226"/>
                      <a:pt x="17" y="226"/>
                    </a:cubicBezTo>
                    <a:cubicBezTo>
                      <a:pt x="17" y="226"/>
                      <a:pt x="20" y="205"/>
                      <a:pt x="20" y="201"/>
                    </a:cubicBezTo>
                    <a:cubicBezTo>
                      <a:pt x="20" y="197"/>
                      <a:pt x="29" y="188"/>
                      <a:pt x="33" y="185"/>
                    </a:cubicBezTo>
                    <a:cubicBezTo>
                      <a:pt x="37" y="183"/>
                      <a:pt x="46" y="177"/>
                      <a:pt x="51" y="175"/>
                    </a:cubicBezTo>
                    <a:cubicBezTo>
                      <a:pt x="56" y="172"/>
                      <a:pt x="52" y="164"/>
                      <a:pt x="52" y="164"/>
                    </a:cubicBezTo>
                    <a:cubicBezTo>
                      <a:pt x="52" y="164"/>
                      <a:pt x="45" y="170"/>
                      <a:pt x="45" y="160"/>
                    </a:cubicBezTo>
                    <a:cubicBezTo>
                      <a:pt x="45" y="151"/>
                      <a:pt x="51" y="139"/>
                      <a:pt x="51" y="139"/>
                    </a:cubicBezTo>
                    <a:cubicBezTo>
                      <a:pt x="51" y="139"/>
                      <a:pt x="58" y="132"/>
                      <a:pt x="62" y="128"/>
                    </a:cubicBezTo>
                    <a:cubicBezTo>
                      <a:pt x="65" y="124"/>
                      <a:pt x="69" y="121"/>
                      <a:pt x="73" y="115"/>
                    </a:cubicBezTo>
                    <a:cubicBezTo>
                      <a:pt x="77" y="108"/>
                      <a:pt x="84" y="105"/>
                      <a:pt x="90" y="99"/>
                    </a:cubicBezTo>
                    <a:cubicBezTo>
                      <a:pt x="97" y="92"/>
                      <a:pt x="100" y="86"/>
                      <a:pt x="105" y="83"/>
                    </a:cubicBezTo>
                    <a:cubicBezTo>
                      <a:pt x="110" y="81"/>
                      <a:pt x="111" y="84"/>
                      <a:pt x="119" y="84"/>
                    </a:cubicBezTo>
                    <a:cubicBezTo>
                      <a:pt x="127" y="84"/>
                      <a:pt x="148" y="87"/>
                      <a:pt x="155" y="87"/>
                    </a:cubicBezTo>
                    <a:cubicBezTo>
                      <a:pt x="161" y="87"/>
                      <a:pt x="160" y="95"/>
                      <a:pt x="166" y="94"/>
                    </a:cubicBezTo>
                    <a:cubicBezTo>
                      <a:pt x="173" y="92"/>
                      <a:pt x="187" y="88"/>
                      <a:pt x="187" y="88"/>
                    </a:cubicBezTo>
                    <a:cubicBezTo>
                      <a:pt x="187" y="88"/>
                      <a:pt x="194" y="92"/>
                      <a:pt x="196" y="84"/>
                    </a:cubicBezTo>
                    <a:cubicBezTo>
                      <a:pt x="199" y="77"/>
                      <a:pt x="196" y="62"/>
                      <a:pt x="196" y="56"/>
                    </a:cubicBezTo>
                    <a:cubicBezTo>
                      <a:pt x="196" y="49"/>
                      <a:pt x="192" y="35"/>
                      <a:pt x="192" y="35"/>
                    </a:cubicBezTo>
                    <a:cubicBezTo>
                      <a:pt x="192" y="35"/>
                      <a:pt x="189" y="22"/>
                      <a:pt x="187" y="18"/>
                    </a:cubicBezTo>
                    <a:cubicBezTo>
                      <a:pt x="186" y="14"/>
                      <a:pt x="187" y="6"/>
                      <a:pt x="187" y="6"/>
                    </a:cubicBezTo>
                    <a:cubicBezTo>
                      <a:pt x="182" y="7"/>
                      <a:pt x="180" y="9"/>
                      <a:pt x="178" y="11"/>
                    </a:cubicBezTo>
                  </a:path>
                </a:pathLst>
              </a:custGeom>
              <a:grpFill/>
              <a:ln w="6350" cmpd="sng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lIns="44450" tIns="44450" rIns="44450" bIns="4445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MX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9" name="Freeform 19">
                <a:extLst>
                  <a:ext uri="{FF2B5EF4-FFF2-40B4-BE49-F238E27FC236}">
                    <a16:creationId xmlns:a16="http://schemas.microsoft.com/office/drawing/2014/main" id="{D1DBA464-9B63-45A2-AC69-2CEEC22AE0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81788" y="3460705"/>
                <a:ext cx="963871" cy="820504"/>
              </a:xfrm>
              <a:custGeom>
                <a:avLst/>
                <a:gdLst>
                  <a:gd name="T0" fmla="*/ 463236 w 438"/>
                  <a:gd name="T1" fmla="*/ 370837 h 384"/>
                  <a:gd name="T2" fmla="*/ 445487 w 438"/>
                  <a:gd name="T3" fmla="*/ 333576 h 384"/>
                  <a:gd name="T4" fmla="*/ 429514 w 438"/>
                  <a:gd name="T5" fmla="*/ 289217 h 384"/>
                  <a:gd name="T6" fmla="*/ 395791 w 438"/>
                  <a:gd name="T7" fmla="*/ 271474 h 384"/>
                  <a:gd name="T8" fmla="*/ 338996 w 438"/>
                  <a:gd name="T9" fmla="*/ 269699 h 384"/>
                  <a:gd name="T10" fmla="*/ 347870 w 438"/>
                  <a:gd name="T11" fmla="*/ 216469 h 384"/>
                  <a:gd name="T12" fmla="*/ 338996 w 438"/>
                  <a:gd name="T13" fmla="*/ 134850 h 384"/>
                  <a:gd name="T14" fmla="*/ 312374 w 438"/>
                  <a:gd name="T15" fmla="*/ 39035 h 384"/>
                  <a:gd name="T16" fmla="*/ 285751 w 438"/>
                  <a:gd name="T17" fmla="*/ 0 h 384"/>
                  <a:gd name="T18" fmla="*/ 262678 w 438"/>
                  <a:gd name="T19" fmla="*/ 5323 h 384"/>
                  <a:gd name="T20" fmla="*/ 232505 w 438"/>
                  <a:gd name="T21" fmla="*/ 44358 h 384"/>
                  <a:gd name="T22" fmla="*/ 207657 w 438"/>
                  <a:gd name="T23" fmla="*/ 81620 h 384"/>
                  <a:gd name="T24" fmla="*/ 181035 w 438"/>
                  <a:gd name="T25" fmla="*/ 140173 h 384"/>
                  <a:gd name="T26" fmla="*/ 124239 w 438"/>
                  <a:gd name="T27" fmla="*/ 200500 h 384"/>
                  <a:gd name="T28" fmla="*/ 85193 w 438"/>
                  <a:gd name="T29" fmla="*/ 244859 h 384"/>
                  <a:gd name="T30" fmla="*/ 5325 w 438"/>
                  <a:gd name="T31" fmla="*/ 262602 h 384"/>
                  <a:gd name="T32" fmla="*/ 12424 w 438"/>
                  <a:gd name="T33" fmla="*/ 328253 h 384"/>
                  <a:gd name="T34" fmla="*/ 53245 w 438"/>
                  <a:gd name="T35" fmla="*/ 372611 h 384"/>
                  <a:gd name="T36" fmla="*/ 95842 w 438"/>
                  <a:gd name="T37" fmla="*/ 416970 h 384"/>
                  <a:gd name="T38" fmla="*/ 150862 w 438"/>
                  <a:gd name="T39" fmla="*/ 397452 h 384"/>
                  <a:gd name="T40" fmla="*/ 179260 w 438"/>
                  <a:gd name="T41" fmla="*/ 383257 h 384"/>
                  <a:gd name="T42" fmla="*/ 165061 w 438"/>
                  <a:gd name="T43" fmla="*/ 447133 h 384"/>
                  <a:gd name="T44" fmla="*/ 177485 w 438"/>
                  <a:gd name="T45" fmla="*/ 521656 h 384"/>
                  <a:gd name="T46" fmla="*/ 161511 w 438"/>
                  <a:gd name="T47" fmla="*/ 564240 h 384"/>
                  <a:gd name="T48" fmla="*/ 228956 w 438"/>
                  <a:gd name="T49" fmla="*/ 583757 h 384"/>
                  <a:gd name="T50" fmla="*/ 323023 w 438"/>
                  <a:gd name="T51" fmla="*/ 628116 h 384"/>
                  <a:gd name="T52" fmla="*/ 351420 w 438"/>
                  <a:gd name="T53" fmla="*/ 601501 h 384"/>
                  <a:gd name="T54" fmla="*/ 438388 w 438"/>
                  <a:gd name="T55" fmla="*/ 622793 h 384"/>
                  <a:gd name="T56" fmla="*/ 507607 w 438"/>
                  <a:gd name="T57" fmla="*/ 613921 h 384"/>
                  <a:gd name="T58" fmla="*/ 573276 w 438"/>
                  <a:gd name="T59" fmla="*/ 599726 h 384"/>
                  <a:gd name="T60" fmla="*/ 628297 w 438"/>
                  <a:gd name="T61" fmla="*/ 647634 h 384"/>
                  <a:gd name="T62" fmla="*/ 686867 w 438"/>
                  <a:gd name="T63" fmla="*/ 676023 h 384"/>
                  <a:gd name="T64" fmla="*/ 729463 w 438"/>
                  <a:gd name="T65" fmla="*/ 629890 h 384"/>
                  <a:gd name="T66" fmla="*/ 722364 w 438"/>
                  <a:gd name="T67" fmla="*/ 601501 h 384"/>
                  <a:gd name="T68" fmla="*/ 745437 w 438"/>
                  <a:gd name="T69" fmla="*/ 537625 h 384"/>
                  <a:gd name="T70" fmla="*/ 763185 w 438"/>
                  <a:gd name="T71" fmla="*/ 482620 h 384"/>
                  <a:gd name="T72" fmla="*/ 740112 w 438"/>
                  <a:gd name="T73" fmla="*/ 445359 h 384"/>
                  <a:gd name="T74" fmla="*/ 674443 w 438"/>
                  <a:gd name="T75" fmla="*/ 441810 h 384"/>
                  <a:gd name="T76" fmla="*/ 633621 w 438"/>
                  <a:gd name="T77" fmla="*/ 434713 h 384"/>
                  <a:gd name="T78" fmla="*/ 580376 w 438"/>
                  <a:gd name="T79" fmla="*/ 411647 h 384"/>
                  <a:gd name="T80" fmla="*/ 541329 w 438"/>
                  <a:gd name="T81" fmla="*/ 383257 h 384"/>
                  <a:gd name="T82" fmla="*/ 496958 w 438"/>
                  <a:gd name="T83" fmla="*/ 388580 h 384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438"/>
                  <a:gd name="T127" fmla="*/ 0 h 384"/>
                  <a:gd name="T128" fmla="*/ 438 w 438"/>
                  <a:gd name="T129" fmla="*/ 384 h 384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438" h="384">
                    <a:moveTo>
                      <a:pt x="269" y="216"/>
                    </a:moveTo>
                    <a:cubicBezTo>
                      <a:pt x="265" y="216"/>
                      <a:pt x="267" y="210"/>
                      <a:pt x="261" y="209"/>
                    </a:cubicBezTo>
                    <a:cubicBezTo>
                      <a:pt x="256" y="207"/>
                      <a:pt x="250" y="210"/>
                      <a:pt x="248" y="205"/>
                    </a:cubicBezTo>
                    <a:cubicBezTo>
                      <a:pt x="247" y="199"/>
                      <a:pt x="246" y="191"/>
                      <a:pt x="251" y="188"/>
                    </a:cubicBezTo>
                    <a:cubicBezTo>
                      <a:pt x="256" y="184"/>
                      <a:pt x="257" y="178"/>
                      <a:pt x="253" y="173"/>
                    </a:cubicBezTo>
                    <a:cubicBezTo>
                      <a:pt x="250" y="168"/>
                      <a:pt x="247" y="167"/>
                      <a:pt x="242" y="163"/>
                    </a:cubicBezTo>
                    <a:cubicBezTo>
                      <a:pt x="242" y="163"/>
                      <a:pt x="229" y="153"/>
                      <a:pt x="230" y="150"/>
                    </a:cubicBezTo>
                    <a:cubicBezTo>
                      <a:pt x="230" y="150"/>
                      <a:pt x="229" y="153"/>
                      <a:pt x="223" y="153"/>
                    </a:cubicBezTo>
                    <a:cubicBezTo>
                      <a:pt x="218" y="153"/>
                      <a:pt x="217" y="157"/>
                      <a:pt x="209" y="158"/>
                    </a:cubicBezTo>
                    <a:cubicBezTo>
                      <a:pt x="200" y="158"/>
                      <a:pt x="196" y="155"/>
                      <a:pt x="191" y="152"/>
                    </a:cubicBezTo>
                    <a:cubicBezTo>
                      <a:pt x="186" y="149"/>
                      <a:pt x="190" y="134"/>
                      <a:pt x="190" y="128"/>
                    </a:cubicBezTo>
                    <a:cubicBezTo>
                      <a:pt x="190" y="122"/>
                      <a:pt x="196" y="122"/>
                      <a:pt x="196" y="122"/>
                    </a:cubicBezTo>
                    <a:cubicBezTo>
                      <a:pt x="196" y="122"/>
                      <a:pt x="195" y="91"/>
                      <a:pt x="192" y="90"/>
                    </a:cubicBezTo>
                    <a:cubicBezTo>
                      <a:pt x="189" y="89"/>
                      <a:pt x="191" y="80"/>
                      <a:pt x="191" y="76"/>
                    </a:cubicBezTo>
                    <a:cubicBezTo>
                      <a:pt x="191" y="73"/>
                      <a:pt x="182" y="71"/>
                      <a:pt x="180" y="66"/>
                    </a:cubicBezTo>
                    <a:cubicBezTo>
                      <a:pt x="178" y="61"/>
                      <a:pt x="181" y="25"/>
                      <a:pt x="176" y="22"/>
                    </a:cubicBezTo>
                    <a:cubicBezTo>
                      <a:pt x="172" y="18"/>
                      <a:pt x="173" y="13"/>
                      <a:pt x="170" y="12"/>
                    </a:cubicBezTo>
                    <a:cubicBezTo>
                      <a:pt x="167" y="10"/>
                      <a:pt x="162" y="4"/>
                      <a:pt x="161" y="0"/>
                    </a:cubicBezTo>
                    <a:cubicBezTo>
                      <a:pt x="160" y="0"/>
                      <a:pt x="160" y="0"/>
                      <a:pt x="160" y="0"/>
                    </a:cubicBezTo>
                    <a:cubicBezTo>
                      <a:pt x="160" y="0"/>
                      <a:pt x="152" y="3"/>
                      <a:pt x="148" y="3"/>
                    </a:cubicBezTo>
                    <a:cubicBezTo>
                      <a:pt x="148" y="3"/>
                      <a:pt x="151" y="14"/>
                      <a:pt x="149" y="16"/>
                    </a:cubicBezTo>
                    <a:cubicBezTo>
                      <a:pt x="145" y="18"/>
                      <a:pt x="130" y="17"/>
                      <a:pt x="131" y="25"/>
                    </a:cubicBezTo>
                    <a:cubicBezTo>
                      <a:pt x="132" y="32"/>
                      <a:pt x="131" y="42"/>
                      <a:pt x="131" y="42"/>
                    </a:cubicBezTo>
                    <a:cubicBezTo>
                      <a:pt x="131" y="42"/>
                      <a:pt x="118" y="40"/>
                      <a:pt x="117" y="46"/>
                    </a:cubicBezTo>
                    <a:cubicBezTo>
                      <a:pt x="116" y="52"/>
                      <a:pt x="120" y="67"/>
                      <a:pt x="115" y="72"/>
                    </a:cubicBezTo>
                    <a:cubicBezTo>
                      <a:pt x="110" y="77"/>
                      <a:pt x="102" y="79"/>
                      <a:pt x="102" y="79"/>
                    </a:cubicBezTo>
                    <a:cubicBezTo>
                      <a:pt x="82" y="102"/>
                      <a:pt x="82" y="102"/>
                      <a:pt x="82" y="102"/>
                    </a:cubicBezTo>
                    <a:cubicBezTo>
                      <a:pt x="82" y="102"/>
                      <a:pt x="72" y="109"/>
                      <a:pt x="70" y="113"/>
                    </a:cubicBezTo>
                    <a:cubicBezTo>
                      <a:pt x="67" y="117"/>
                      <a:pt x="66" y="124"/>
                      <a:pt x="59" y="128"/>
                    </a:cubicBezTo>
                    <a:cubicBezTo>
                      <a:pt x="51" y="132"/>
                      <a:pt x="54" y="138"/>
                      <a:pt x="48" y="138"/>
                    </a:cubicBezTo>
                    <a:cubicBezTo>
                      <a:pt x="41" y="138"/>
                      <a:pt x="25" y="138"/>
                      <a:pt x="20" y="139"/>
                    </a:cubicBezTo>
                    <a:cubicBezTo>
                      <a:pt x="15" y="140"/>
                      <a:pt x="5" y="143"/>
                      <a:pt x="3" y="148"/>
                    </a:cubicBezTo>
                    <a:cubicBezTo>
                      <a:pt x="0" y="153"/>
                      <a:pt x="0" y="154"/>
                      <a:pt x="3" y="160"/>
                    </a:cubicBezTo>
                    <a:cubicBezTo>
                      <a:pt x="5" y="166"/>
                      <a:pt x="7" y="180"/>
                      <a:pt x="7" y="185"/>
                    </a:cubicBezTo>
                    <a:cubicBezTo>
                      <a:pt x="7" y="190"/>
                      <a:pt x="14" y="200"/>
                      <a:pt x="14" y="200"/>
                    </a:cubicBezTo>
                    <a:cubicBezTo>
                      <a:pt x="14" y="200"/>
                      <a:pt x="25" y="206"/>
                      <a:pt x="30" y="210"/>
                    </a:cubicBezTo>
                    <a:cubicBezTo>
                      <a:pt x="35" y="214"/>
                      <a:pt x="39" y="220"/>
                      <a:pt x="43" y="225"/>
                    </a:cubicBezTo>
                    <a:cubicBezTo>
                      <a:pt x="46" y="230"/>
                      <a:pt x="49" y="236"/>
                      <a:pt x="54" y="235"/>
                    </a:cubicBezTo>
                    <a:cubicBezTo>
                      <a:pt x="59" y="233"/>
                      <a:pt x="65" y="236"/>
                      <a:pt x="70" y="235"/>
                    </a:cubicBezTo>
                    <a:cubicBezTo>
                      <a:pt x="75" y="233"/>
                      <a:pt x="85" y="224"/>
                      <a:pt x="85" y="224"/>
                    </a:cubicBezTo>
                    <a:cubicBezTo>
                      <a:pt x="90" y="210"/>
                      <a:pt x="90" y="210"/>
                      <a:pt x="90" y="210"/>
                    </a:cubicBezTo>
                    <a:cubicBezTo>
                      <a:pt x="90" y="210"/>
                      <a:pt x="96" y="207"/>
                      <a:pt x="101" y="216"/>
                    </a:cubicBezTo>
                    <a:cubicBezTo>
                      <a:pt x="106" y="225"/>
                      <a:pt x="103" y="232"/>
                      <a:pt x="102" y="240"/>
                    </a:cubicBezTo>
                    <a:cubicBezTo>
                      <a:pt x="101" y="247"/>
                      <a:pt x="90" y="248"/>
                      <a:pt x="93" y="252"/>
                    </a:cubicBezTo>
                    <a:cubicBezTo>
                      <a:pt x="97" y="256"/>
                      <a:pt x="102" y="270"/>
                      <a:pt x="102" y="276"/>
                    </a:cubicBezTo>
                    <a:cubicBezTo>
                      <a:pt x="102" y="282"/>
                      <a:pt x="102" y="291"/>
                      <a:pt x="100" y="294"/>
                    </a:cubicBezTo>
                    <a:cubicBezTo>
                      <a:pt x="97" y="298"/>
                      <a:pt x="95" y="304"/>
                      <a:pt x="95" y="308"/>
                    </a:cubicBezTo>
                    <a:cubicBezTo>
                      <a:pt x="95" y="312"/>
                      <a:pt x="96" y="318"/>
                      <a:pt x="91" y="318"/>
                    </a:cubicBezTo>
                    <a:cubicBezTo>
                      <a:pt x="91" y="318"/>
                      <a:pt x="108" y="318"/>
                      <a:pt x="112" y="321"/>
                    </a:cubicBezTo>
                    <a:cubicBezTo>
                      <a:pt x="115" y="323"/>
                      <a:pt x="124" y="329"/>
                      <a:pt x="129" y="329"/>
                    </a:cubicBezTo>
                    <a:cubicBezTo>
                      <a:pt x="135" y="329"/>
                      <a:pt x="148" y="327"/>
                      <a:pt x="157" y="336"/>
                    </a:cubicBezTo>
                    <a:cubicBezTo>
                      <a:pt x="165" y="344"/>
                      <a:pt x="174" y="351"/>
                      <a:pt x="182" y="354"/>
                    </a:cubicBezTo>
                    <a:cubicBezTo>
                      <a:pt x="191" y="358"/>
                      <a:pt x="189" y="358"/>
                      <a:pt x="191" y="355"/>
                    </a:cubicBezTo>
                    <a:cubicBezTo>
                      <a:pt x="194" y="352"/>
                      <a:pt x="192" y="346"/>
                      <a:pt x="198" y="339"/>
                    </a:cubicBezTo>
                    <a:cubicBezTo>
                      <a:pt x="203" y="333"/>
                      <a:pt x="206" y="335"/>
                      <a:pt x="216" y="336"/>
                    </a:cubicBezTo>
                    <a:cubicBezTo>
                      <a:pt x="227" y="336"/>
                      <a:pt x="238" y="342"/>
                      <a:pt x="247" y="351"/>
                    </a:cubicBezTo>
                    <a:cubicBezTo>
                      <a:pt x="256" y="360"/>
                      <a:pt x="269" y="359"/>
                      <a:pt x="272" y="356"/>
                    </a:cubicBezTo>
                    <a:cubicBezTo>
                      <a:pt x="276" y="354"/>
                      <a:pt x="276" y="345"/>
                      <a:pt x="286" y="346"/>
                    </a:cubicBezTo>
                    <a:cubicBezTo>
                      <a:pt x="297" y="347"/>
                      <a:pt x="305" y="360"/>
                      <a:pt x="310" y="359"/>
                    </a:cubicBezTo>
                    <a:cubicBezTo>
                      <a:pt x="315" y="358"/>
                      <a:pt x="311" y="343"/>
                      <a:pt x="323" y="338"/>
                    </a:cubicBezTo>
                    <a:cubicBezTo>
                      <a:pt x="335" y="333"/>
                      <a:pt x="339" y="330"/>
                      <a:pt x="340" y="341"/>
                    </a:cubicBezTo>
                    <a:cubicBezTo>
                      <a:pt x="341" y="351"/>
                      <a:pt x="348" y="364"/>
                      <a:pt x="354" y="365"/>
                    </a:cubicBezTo>
                    <a:cubicBezTo>
                      <a:pt x="359" y="367"/>
                      <a:pt x="369" y="363"/>
                      <a:pt x="372" y="371"/>
                    </a:cubicBezTo>
                    <a:cubicBezTo>
                      <a:pt x="375" y="378"/>
                      <a:pt x="379" y="381"/>
                      <a:pt x="387" y="381"/>
                    </a:cubicBezTo>
                    <a:cubicBezTo>
                      <a:pt x="395" y="381"/>
                      <a:pt x="410" y="384"/>
                      <a:pt x="408" y="372"/>
                    </a:cubicBezTo>
                    <a:cubicBezTo>
                      <a:pt x="407" y="360"/>
                      <a:pt x="407" y="354"/>
                      <a:pt x="411" y="355"/>
                    </a:cubicBezTo>
                    <a:cubicBezTo>
                      <a:pt x="416" y="356"/>
                      <a:pt x="420" y="355"/>
                      <a:pt x="419" y="349"/>
                    </a:cubicBezTo>
                    <a:cubicBezTo>
                      <a:pt x="418" y="342"/>
                      <a:pt x="407" y="349"/>
                      <a:pt x="407" y="339"/>
                    </a:cubicBezTo>
                    <a:cubicBezTo>
                      <a:pt x="406" y="328"/>
                      <a:pt x="415" y="325"/>
                      <a:pt x="420" y="320"/>
                    </a:cubicBezTo>
                    <a:cubicBezTo>
                      <a:pt x="424" y="315"/>
                      <a:pt x="421" y="311"/>
                      <a:pt x="420" y="303"/>
                    </a:cubicBezTo>
                    <a:cubicBezTo>
                      <a:pt x="419" y="296"/>
                      <a:pt x="413" y="294"/>
                      <a:pt x="418" y="289"/>
                    </a:cubicBezTo>
                    <a:cubicBezTo>
                      <a:pt x="424" y="283"/>
                      <a:pt x="424" y="273"/>
                      <a:pt x="430" y="272"/>
                    </a:cubicBezTo>
                    <a:cubicBezTo>
                      <a:pt x="436" y="272"/>
                      <a:pt x="438" y="268"/>
                      <a:pt x="437" y="262"/>
                    </a:cubicBezTo>
                    <a:cubicBezTo>
                      <a:pt x="436" y="256"/>
                      <a:pt x="425" y="251"/>
                      <a:pt x="417" y="251"/>
                    </a:cubicBezTo>
                    <a:cubicBezTo>
                      <a:pt x="409" y="250"/>
                      <a:pt x="395" y="252"/>
                      <a:pt x="395" y="252"/>
                    </a:cubicBezTo>
                    <a:cubicBezTo>
                      <a:pt x="390" y="249"/>
                      <a:pt x="382" y="245"/>
                      <a:pt x="380" y="249"/>
                    </a:cubicBezTo>
                    <a:cubicBezTo>
                      <a:pt x="379" y="253"/>
                      <a:pt x="373" y="254"/>
                      <a:pt x="366" y="253"/>
                    </a:cubicBezTo>
                    <a:cubicBezTo>
                      <a:pt x="359" y="252"/>
                      <a:pt x="357" y="245"/>
                      <a:pt x="357" y="245"/>
                    </a:cubicBezTo>
                    <a:cubicBezTo>
                      <a:pt x="357" y="245"/>
                      <a:pt x="339" y="250"/>
                      <a:pt x="335" y="246"/>
                    </a:cubicBezTo>
                    <a:cubicBezTo>
                      <a:pt x="331" y="243"/>
                      <a:pt x="327" y="236"/>
                      <a:pt x="327" y="232"/>
                    </a:cubicBezTo>
                    <a:cubicBezTo>
                      <a:pt x="327" y="228"/>
                      <a:pt x="322" y="226"/>
                      <a:pt x="316" y="220"/>
                    </a:cubicBezTo>
                    <a:cubicBezTo>
                      <a:pt x="311" y="215"/>
                      <a:pt x="306" y="211"/>
                      <a:pt x="305" y="216"/>
                    </a:cubicBezTo>
                    <a:cubicBezTo>
                      <a:pt x="303" y="222"/>
                      <a:pt x="314" y="218"/>
                      <a:pt x="303" y="222"/>
                    </a:cubicBezTo>
                    <a:cubicBezTo>
                      <a:pt x="293" y="226"/>
                      <a:pt x="280" y="219"/>
                      <a:pt x="280" y="219"/>
                    </a:cubicBezTo>
                    <a:cubicBezTo>
                      <a:pt x="280" y="219"/>
                      <a:pt x="273" y="216"/>
                      <a:pt x="269" y="216"/>
                    </a:cubicBezTo>
                  </a:path>
                </a:pathLst>
              </a:custGeom>
              <a:grpFill/>
              <a:ln w="6350" cmpd="sng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lIns="44450" tIns="44450" rIns="44450" bIns="4445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MX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0" name="Freeform 20">
                <a:extLst>
                  <a:ext uri="{FF2B5EF4-FFF2-40B4-BE49-F238E27FC236}">
                    <a16:creationId xmlns:a16="http://schemas.microsoft.com/office/drawing/2014/main" id="{0C6A180D-0210-4322-BE9E-077576F2F0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81788" y="3460705"/>
                <a:ext cx="963871" cy="820504"/>
              </a:xfrm>
              <a:custGeom>
                <a:avLst/>
                <a:gdLst>
                  <a:gd name="T0" fmla="*/ 463236 w 438"/>
                  <a:gd name="T1" fmla="*/ 370837 h 384"/>
                  <a:gd name="T2" fmla="*/ 445487 w 438"/>
                  <a:gd name="T3" fmla="*/ 333576 h 384"/>
                  <a:gd name="T4" fmla="*/ 429514 w 438"/>
                  <a:gd name="T5" fmla="*/ 289217 h 384"/>
                  <a:gd name="T6" fmla="*/ 395791 w 438"/>
                  <a:gd name="T7" fmla="*/ 271474 h 384"/>
                  <a:gd name="T8" fmla="*/ 338996 w 438"/>
                  <a:gd name="T9" fmla="*/ 269699 h 384"/>
                  <a:gd name="T10" fmla="*/ 347870 w 438"/>
                  <a:gd name="T11" fmla="*/ 216469 h 384"/>
                  <a:gd name="T12" fmla="*/ 338996 w 438"/>
                  <a:gd name="T13" fmla="*/ 134850 h 384"/>
                  <a:gd name="T14" fmla="*/ 312374 w 438"/>
                  <a:gd name="T15" fmla="*/ 39035 h 384"/>
                  <a:gd name="T16" fmla="*/ 285751 w 438"/>
                  <a:gd name="T17" fmla="*/ 0 h 384"/>
                  <a:gd name="T18" fmla="*/ 262678 w 438"/>
                  <a:gd name="T19" fmla="*/ 5323 h 384"/>
                  <a:gd name="T20" fmla="*/ 232505 w 438"/>
                  <a:gd name="T21" fmla="*/ 44358 h 384"/>
                  <a:gd name="T22" fmla="*/ 207657 w 438"/>
                  <a:gd name="T23" fmla="*/ 81620 h 384"/>
                  <a:gd name="T24" fmla="*/ 181035 w 438"/>
                  <a:gd name="T25" fmla="*/ 140173 h 384"/>
                  <a:gd name="T26" fmla="*/ 124239 w 438"/>
                  <a:gd name="T27" fmla="*/ 200500 h 384"/>
                  <a:gd name="T28" fmla="*/ 85193 w 438"/>
                  <a:gd name="T29" fmla="*/ 244859 h 384"/>
                  <a:gd name="T30" fmla="*/ 5325 w 438"/>
                  <a:gd name="T31" fmla="*/ 262602 h 384"/>
                  <a:gd name="T32" fmla="*/ 12424 w 438"/>
                  <a:gd name="T33" fmla="*/ 328253 h 384"/>
                  <a:gd name="T34" fmla="*/ 53245 w 438"/>
                  <a:gd name="T35" fmla="*/ 372611 h 384"/>
                  <a:gd name="T36" fmla="*/ 95842 w 438"/>
                  <a:gd name="T37" fmla="*/ 416970 h 384"/>
                  <a:gd name="T38" fmla="*/ 150862 w 438"/>
                  <a:gd name="T39" fmla="*/ 397452 h 384"/>
                  <a:gd name="T40" fmla="*/ 179260 w 438"/>
                  <a:gd name="T41" fmla="*/ 383257 h 384"/>
                  <a:gd name="T42" fmla="*/ 165061 w 438"/>
                  <a:gd name="T43" fmla="*/ 447133 h 384"/>
                  <a:gd name="T44" fmla="*/ 177485 w 438"/>
                  <a:gd name="T45" fmla="*/ 521656 h 384"/>
                  <a:gd name="T46" fmla="*/ 161511 w 438"/>
                  <a:gd name="T47" fmla="*/ 564240 h 384"/>
                  <a:gd name="T48" fmla="*/ 228956 w 438"/>
                  <a:gd name="T49" fmla="*/ 583757 h 384"/>
                  <a:gd name="T50" fmla="*/ 323023 w 438"/>
                  <a:gd name="T51" fmla="*/ 628116 h 384"/>
                  <a:gd name="T52" fmla="*/ 351420 w 438"/>
                  <a:gd name="T53" fmla="*/ 601501 h 384"/>
                  <a:gd name="T54" fmla="*/ 438388 w 438"/>
                  <a:gd name="T55" fmla="*/ 622793 h 384"/>
                  <a:gd name="T56" fmla="*/ 507607 w 438"/>
                  <a:gd name="T57" fmla="*/ 613921 h 384"/>
                  <a:gd name="T58" fmla="*/ 573276 w 438"/>
                  <a:gd name="T59" fmla="*/ 599726 h 384"/>
                  <a:gd name="T60" fmla="*/ 628297 w 438"/>
                  <a:gd name="T61" fmla="*/ 647634 h 384"/>
                  <a:gd name="T62" fmla="*/ 686867 w 438"/>
                  <a:gd name="T63" fmla="*/ 676023 h 384"/>
                  <a:gd name="T64" fmla="*/ 729463 w 438"/>
                  <a:gd name="T65" fmla="*/ 629890 h 384"/>
                  <a:gd name="T66" fmla="*/ 722364 w 438"/>
                  <a:gd name="T67" fmla="*/ 601501 h 384"/>
                  <a:gd name="T68" fmla="*/ 745437 w 438"/>
                  <a:gd name="T69" fmla="*/ 537625 h 384"/>
                  <a:gd name="T70" fmla="*/ 763185 w 438"/>
                  <a:gd name="T71" fmla="*/ 482620 h 384"/>
                  <a:gd name="T72" fmla="*/ 740112 w 438"/>
                  <a:gd name="T73" fmla="*/ 445359 h 384"/>
                  <a:gd name="T74" fmla="*/ 674443 w 438"/>
                  <a:gd name="T75" fmla="*/ 441810 h 384"/>
                  <a:gd name="T76" fmla="*/ 633621 w 438"/>
                  <a:gd name="T77" fmla="*/ 434713 h 384"/>
                  <a:gd name="T78" fmla="*/ 580376 w 438"/>
                  <a:gd name="T79" fmla="*/ 411647 h 384"/>
                  <a:gd name="T80" fmla="*/ 541329 w 438"/>
                  <a:gd name="T81" fmla="*/ 383257 h 384"/>
                  <a:gd name="T82" fmla="*/ 496958 w 438"/>
                  <a:gd name="T83" fmla="*/ 388580 h 384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438"/>
                  <a:gd name="T127" fmla="*/ 0 h 384"/>
                  <a:gd name="T128" fmla="*/ 438 w 438"/>
                  <a:gd name="T129" fmla="*/ 384 h 384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438" h="384">
                    <a:moveTo>
                      <a:pt x="269" y="216"/>
                    </a:moveTo>
                    <a:cubicBezTo>
                      <a:pt x="265" y="216"/>
                      <a:pt x="267" y="210"/>
                      <a:pt x="261" y="209"/>
                    </a:cubicBezTo>
                    <a:cubicBezTo>
                      <a:pt x="256" y="207"/>
                      <a:pt x="250" y="210"/>
                      <a:pt x="248" y="205"/>
                    </a:cubicBezTo>
                    <a:cubicBezTo>
                      <a:pt x="247" y="199"/>
                      <a:pt x="246" y="191"/>
                      <a:pt x="251" y="188"/>
                    </a:cubicBezTo>
                    <a:cubicBezTo>
                      <a:pt x="256" y="184"/>
                      <a:pt x="257" y="178"/>
                      <a:pt x="253" y="173"/>
                    </a:cubicBezTo>
                    <a:cubicBezTo>
                      <a:pt x="250" y="168"/>
                      <a:pt x="247" y="167"/>
                      <a:pt x="242" y="163"/>
                    </a:cubicBezTo>
                    <a:cubicBezTo>
                      <a:pt x="242" y="163"/>
                      <a:pt x="229" y="153"/>
                      <a:pt x="230" y="150"/>
                    </a:cubicBezTo>
                    <a:cubicBezTo>
                      <a:pt x="230" y="150"/>
                      <a:pt x="229" y="153"/>
                      <a:pt x="223" y="153"/>
                    </a:cubicBezTo>
                    <a:cubicBezTo>
                      <a:pt x="218" y="153"/>
                      <a:pt x="217" y="157"/>
                      <a:pt x="209" y="158"/>
                    </a:cubicBezTo>
                    <a:cubicBezTo>
                      <a:pt x="200" y="158"/>
                      <a:pt x="196" y="155"/>
                      <a:pt x="191" y="152"/>
                    </a:cubicBezTo>
                    <a:cubicBezTo>
                      <a:pt x="186" y="149"/>
                      <a:pt x="190" y="134"/>
                      <a:pt x="190" y="128"/>
                    </a:cubicBezTo>
                    <a:cubicBezTo>
                      <a:pt x="190" y="122"/>
                      <a:pt x="196" y="122"/>
                      <a:pt x="196" y="122"/>
                    </a:cubicBezTo>
                    <a:cubicBezTo>
                      <a:pt x="196" y="122"/>
                      <a:pt x="195" y="91"/>
                      <a:pt x="192" y="90"/>
                    </a:cubicBezTo>
                    <a:cubicBezTo>
                      <a:pt x="189" y="89"/>
                      <a:pt x="191" y="80"/>
                      <a:pt x="191" y="76"/>
                    </a:cubicBezTo>
                    <a:cubicBezTo>
                      <a:pt x="191" y="73"/>
                      <a:pt x="182" y="71"/>
                      <a:pt x="180" y="66"/>
                    </a:cubicBezTo>
                    <a:cubicBezTo>
                      <a:pt x="178" y="61"/>
                      <a:pt x="181" y="25"/>
                      <a:pt x="176" y="22"/>
                    </a:cubicBezTo>
                    <a:cubicBezTo>
                      <a:pt x="172" y="18"/>
                      <a:pt x="173" y="13"/>
                      <a:pt x="170" y="12"/>
                    </a:cubicBezTo>
                    <a:cubicBezTo>
                      <a:pt x="167" y="10"/>
                      <a:pt x="162" y="4"/>
                      <a:pt x="161" y="0"/>
                    </a:cubicBezTo>
                    <a:cubicBezTo>
                      <a:pt x="160" y="0"/>
                      <a:pt x="160" y="0"/>
                      <a:pt x="160" y="0"/>
                    </a:cubicBezTo>
                    <a:cubicBezTo>
                      <a:pt x="160" y="0"/>
                      <a:pt x="152" y="3"/>
                      <a:pt x="148" y="3"/>
                    </a:cubicBezTo>
                    <a:cubicBezTo>
                      <a:pt x="148" y="3"/>
                      <a:pt x="151" y="14"/>
                      <a:pt x="149" y="16"/>
                    </a:cubicBezTo>
                    <a:cubicBezTo>
                      <a:pt x="145" y="18"/>
                      <a:pt x="130" y="17"/>
                      <a:pt x="131" y="25"/>
                    </a:cubicBezTo>
                    <a:cubicBezTo>
                      <a:pt x="132" y="32"/>
                      <a:pt x="131" y="42"/>
                      <a:pt x="131" y="42"/>
                    </a:cubicBezTo>
                    <a:cubicBezTo>
                      <a:pt x="131" y="42"/>
                      <a:pt x="118" y="40"/>
                      <a:pt x="117" y="46"/>
                    </a:cubicBezTo>
                    <a:cubicBezTo>
                      <a:pt x="116" y="52"/>
                      <a:pt x="120" y="67"/>
                      <a:pt x="115" y="72"/>
                    </a:cubicBezTo>
                    <a:cubicBezTo>
                      <a:pt x="110" y="77"/>
                      <a:pt x="102" y="79"/>
                      <a:pt x="102" y="79"/>
                    </a:cubicBezTo>
                    <a:cubicBezTo>
                      <a:pt x="82" y="102"/>
                      <a:pt x="82" y="102"/>
                      <a:pt x="82" y="102"/>
                    </a:cubicBezTo>
                    <a:cubicBezTo>
                      <a:pt x="82" y="102"/>
                      <a:pt x="72" y="109"/>
                      <a:pt x="70" y="113"/>
                    </a:cubicBezTo>
                    <a:cubicBezTo>
                      <a:pt x="67" y="117"/>
                      <a:pt x="66" y="124"/>
                      <a:pt x="59" y="128"/>
                    </a:cubicBezTo>
                    <a:cubicBezTo>
                      <a:pt x="51" y="132"/>
                      <a:pt x="54" y="138"/>
                      <a:pt x="48" y="138"/>
                    </a:cubicBezTo>
                    <a:cubicBezTo>
                      <a:pt x="41" y="138"/>
                      <a:pt x="25" y="138"/>
                      <a:pt x="20" y="139"/>
                    </a:cubicBezTo>
                    <a:cubicBezTo>
                      <a:pt x="15" y="140"/>
                      <a:pt x="5" y="143"/>
                      <a:pt x="3" y="148"/>
                    </a:cubicBezTo>
                    <a:cubicBezTo>
                      <a:pt x="0" y="153"/>
                      <a:pt x="0" y="154"/>
                      <a:pt x="3" y="160"/>
                    </a:cubicBezTo>
                    <a:cubicBezTo>
                      <a:pt x="5" y="166"/>
                      <a:pt x="7" y="180"/>
                      <a:pt x="7" y="185"/>
                    </a:cubicBezTo>
                    <a:cubicBezTo>
                      <a:pt x="7" y="190"/>
                      <a:pt x="14" y="200"/>
                      <a:pt x="14" y="200"/>
                    </a:cubicBezTo>
                    <a:cubicBezTo>
                      <a:pt x="14" y="200"/>
                      <a:pt x="25" y="206"/>
                      <a:pt x="30" y="210"/>
                    </a:cubicBezTo>
                    <a:cubicBezTo>
                      <a:pt x="35" y="214"/>
                      <a:pt x="39" y="220"/>
                      <a:pt x="43" y="225"/>
                    </a:cubicBezTo>
                    <a:cubicBezTo>
                      <a:pt x="46" y="230"/>
                      <a:pt x="49" y="236"/>
                      <a:pt x="54" y="235"/>
                    </a:cubicBezTo>
                    <a:cubicBezTo>
                      <a:pt x="59" y="233"/>
                      <a:pt x="65" y="236"/>
                      <a:pt x="70" y="235"/>
                    </a:cubicBezTo>
                    <a:cubicBezTo>
                      <a:pt x="75" y="233"/>
                      <a:pt x="85" y="224"/>
                      <a:pt x="85" y="224"/>
                    </a:cubicBezTo>
                    <a:cubicBezTo>
                      <a:pt x="90" y="210"/>
                      <a:pt x="90" y="210"/>
                      <a:pt x="90" y="210"/>
                    </a:cubicBezTo>
                    <a:cubicBezTo>
                      <a:pt x="90" y="210"/>
                      <a:pt x="96" y="207"/>
                      <a:pt x="101" y="216"/>
                    </a:cubicBezTo>
                    <a:cubicBezTo>
                      <a:pt x="106" y="225"/>
                      <a:pt x="103" y="232"/>
                      <a:pt x="102" y="240"/>
                    </a:cubicBezTo>
                    <a:cubicBezTo>
                      <a:pt x="101" y="247"/>
                      <a:pt x="90" y="248"/>
                      <a:pt x="93" y="252"/>
                    </a:cubicBezTo>
                    <a:cubicBezTo>
                      <a:pt x="97" y="256"/>
                      <a:pt x="102" y="270"/>
                      <a:pt x="102" y="276"/>
                    </a:cubicBezTo>
                    <a:cubicBezTo>
                      <a:pt x="102" y="282"/>
                      <a:pt x="102" y="291"/>
                      <a:pt x="100" y="294"/>
                    </a:cubicBezTo>
                    <a:cubicBezTo>
                      <a:pt x="97" y="298"/>
                      <a:pt x="95" y="304"/>
                      <a:pt x="95" y="308"/>
                    </a:cubicBezTo>
                    <a:cubicBezTo>
                      <a:pt x="95" y="312"/>
                      <a:pt x="96" y="318"/>
                      <a:pt x="91" y="318"/>
                    </a:cubicBezTo>
                    <a:cubicBezTo>
                      <a:pt x="91" y="318"/>
                      <a:pt x="108" y="318"/>
                      <a:pt x="112" y="321"/>
                    </a:cubicBezTo>
                    <a:cubicBezTo>
                      <a:pt x="115" y="323"/>
                      <a:pt x="124" y="329"/>
                      <a:pt x="129" y="329"/>
                    </a:cubicBezTo>
                    <a:cubicBezTo>
                      <a:pt x="135" y="329"/>
                      <a:pt x="148" y="327"/>
                      <a:pt x="157" y="336"/>
                    </a:cubicBezTo>
                    <a:cubicBezTo>
                      <a:pt x="165" y="344"/>
                      <a:pt x="174" y="351"/>
                      <a:pt x="182" y="354"/>
                    </a:cubicBezTo>
                    <a:cubicBezTo>
                      <a:pt x="191" y="358"/>
                      <a:pt x="189" y="358"/>
                      <a:pt x="191" y="355"/>
                    </a:cubicBezTo>
                    <a:cubicBezTo>
                      <a:pt x="194" y="352"/>
                      <a:pt x="192" y="346"/>
                      <a:pt x="198" y="339"/>
                    </a:cubicBezTo>
                    <a:cubicBezTo>
                      <a:pt x="203" y="333"/>
                      <a:pt x="206" y="335"/>
                      <a:pt x="216" y="336"/>
                    </a:cubicBezTo>
                    <a:cubicBezTo>
                      <a:pt x="227" y="336"/>
                      <a:pt x="238" y="342"/>
                      <a:pt x="247" y="351"/>
                    </a:cubicBezTo>
                    <a:cubicBezTo>
                      <a:pt x="256" y="360"/>
                      <a:pt x="269" y="359"/>
                      <a:pt x="272" y="356"/>
                    </a:cubicBezTo>
                    <a:cubicBezTo>
                      <a:pt x="276" y="354"/>
                      <a:pt x="276" y="345"/>
                      <a:pt x="286" y="346"/>
                    </a:cubicBezTo>
                    <a:cubicBezTo>
                      <a:pt x="297" y="347"/>
                      <a:pt x="305" y="360"/>
                      <a:pt x="310" y="359"/>
                    </a:cubicBezTo>
                    <a:cubicBezTo>
                      <a:pt x="315" y="358"/>
                      <a:pt x="311" y="343"/>
                      <a:pt x="323" y="338"/>
                    </a:cubicBezTo>
                    <a:cubicBezTo>
                      <a:pt x="335" y="333"/>
                      <a:pt x="339" y="330"/>
                      <a:pt x="340" y="341"/>
                    </a:cubicBezTo>
                    <a:cubicBezTo>
                      <a:pt x="341" y="351"/>
                      <a:pt x="348" y="364"/>
                      <a:pt x="354" y="365"/>
                    </a:cubicBezTo>
                    <a:cubicBezTo>
                      <a:pt x="359" y="367"/>
                      <a:pt x="369" y="363"/>
                      <a:pt x="372" y="371"/>
                    </a:cubicBezTo>
                    <a:cubicBezTo>
                      <a:pt x="375" y="378"/>
                      <a:pt x="379" y="381"/>
                      <a:pt x="387" y="381"/>
                    </a:cubicBezTo>
                    <a:cubicBezTo>
                      <a:pt x="395" y="381"/>
                      <a:pt x="410" y="384"/>
                      <a:pt x="408" y="372"/>
                    </a:cubicBezTo>
                    <a:cubicBezTo>
                      <a:pt x="407" y="360"/>
                      <a:pt x="407" y="354"/>
                      <a:pt x="411" y="355"/>
                    </a:cubicBezTo>
                    <a:cubicBezTo>
                      <a:pt x="416" y="356"/>
                      <a:pt x="420" y="355"/>
                      <a:pt x="419" y="349"/>
                    </a:cubicBezTo>
                    <a:cubicBezTo>
                      <a:pt x="418" y="342"/>
                      <a:pt x="407" y="349"/>
                      <a:pt x="407" y="339"/>
                    </a:cubicBezTo>
                    <a:cubicBezTo>
                      <a:pt x="406" y="328"/>
                      <a:pt x="415" y="325"/>
                      <a:pt x="420" y="320"/>
                    </a:cubicBezTo>
                    <a:cubicBezTo>
                      <a:pt x="424" y="315"/>
                      <a:pt x="421" y="311"/>
                      <a:pt x="420" y="303"/>
                    </a:cubicBezTo>
                    <a:cubicBezTo>
                      <a:pt x="419" y="296"/>
                      <a:pt x="413" y="294"/>
                      <a:pt x="418" y="289"/>
                    </a:cubicBezTo>
                    <a:cubicBezTo>
                      <a:pt x="424" y="283"/>
                      <a:pt x="424" y="273"/>
                      <a:pt x="430" y="272"/>
                    </a:cubicBezTo>
                    <a:cubicBezTo>
                      <a:pt x="436" y="272"/>
                      <a:pt x="438" y="268"/>
                      <a:pt x="437" y="262"/>
                    </a:cubicBezTo>
                    <a:cubicBezTo>
                      <a:pt x="436" y="256"/>
                      <a:pt x="425" y="251"/>
                      <a:pt x="417" y="251"/>
                    </a:cubicBezTo>
                    <a:cubicBezTo>
                      <a:pt x="409" y="250"/>
                      <a:pt x="395" y="252"/>
                      <a:pt x="395" y="252"/>
                    </a:cubicBezTo>
                    <a:cubicBezTo>
                      <a:pt x="390" y="249"/>
                      <a:pt x="382" y="245"/>
                      <a:pt x="380" y="249"/>
                    </a:cubicBezTo>
                    <a:cubicBezTo>
                      <a:pt x="379" y="253"/>
                      <a:pt x="373" y="254"/>
                      <a:pt x="366" y="253"/>
                    </a:cubicBezTo>
                    <a:cubicBezTo>
                      <a:pt x="359" y="252"/>
                      <a:pt x="357" y="245"/>
                      <a:pt x="357" y="245"/>
                    </a:cubicBezTo>
                    <a:cubicBezTo>
                      <a:pt x="357" y="245"/>
                      <a:pt x="339" y="250"/>
                      <a:pt x="335" y="246"/>
                    </a:cubicBezTo>
                    <a:cubicBezTo>
                      <a:pt x="331" y="243"/>
                      <a:pt x="327" y="236"/>
                      <a:pt x="327" y="232"/>
                    </a:cubicBezTo>
                    <a:cubicBezTo>
                      <a:pt x="327" y="228"/>
                      <a:pt x="322" y="226"/>
                      <a:pt x="316" y="220"/>
                    </a:cubicBezTo>
                    <a:cubicBezTo>
                      <a:pt x="311" y="215"/>
                      <a:pt x="306" y="211"/>
                      <a:pt x="305" y="216"/>
                    </a:cubicBezTo>
                    <a:cubicBezTo>
                      <a:pt x="303" y="222"/>
                      <a:pt x="314" y="218"/>
                      <a:pt x="303" y="222"/>
                    </a:cubicBezTo>
                    <a:cubicBezTo>
                      <a:pt x="293" y="226"/>
                      <a:pt x="280" y="219"/>
                      <a:pt x="280" y="219"/>
                    </a:cubicBezTo>
                    <a:cubicBezTo>
                      <a:pt x="280" y="219"/>
                      <a:pt x="273" y="216"/>
                      <a:pt x="269" y="216"/>
                    </a:cubicBezTo>
                  </a:path>
                </a:pathLst>
              </a:custGeom>
              <a:grpFill/>
              <a:ln w="6350" cmpd="sng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lIns="44450" tIns="44450" rIns="44450" bIns="4445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MX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1" name="Freeform 21">
                <a:extLst>
                  <a:ext uri="{FF2B5EF4-FFF2-40B4-BE49-F238E27FC236}">
                    <a16:creationId xmlns:a16="http://schemas.microsoft.com/office/drawing/2014/main" id="{C31D67EF-CE99-42BD-9CFE-064733AB46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54988" y="3959892"/>
                <a:ext cx="1265451" cy="1304392"/>
              </a:xfrm>
              <a:custGeom>
                <a:avLst/>
                <a:gdLst>
                  <a:gd name="T0" fmla="*/ 47908 w 574"/>
                  <a:gd name="T1" fmla="*/ 251990 h 610"/>
                  <a:gd name="T2" fmla="*/ 92267 w 574"/>
                  <a:gd name="T3" fmla="*/ 273285 h 610"/>
                  <a:gd name="T4" fmla="*/ 101139 w 574"/>
                  <a:gd name="T5" fmla="*/ 310551 h 610"/>
                  <a:gd name="T6" fmla="*/ 42585 w 574"/>
                  <a:gd name="T7" fmla="*/ 401054 h 610"/>
                  <a:gd name="T8" fmla="*/ 46134 w 574"/>
                  <a:gd name="T9" fmla="*/ 443644 h 610"/>
                  <a:gd name="T10" fmla="*/ 92267 w 574"/>
                  <a:gd name="T11" fmla="*/ 415251 h 610"/>
                  <a:gd name="T12" fmla="*/ 140175 w 574"/>
                  <a:gd name="T13" fmla="*/ 377985 h 610"/>
                  <a:gd name="T14" fmla="*/ 159693 w 574"/>
                  <a:gd name="T15" fmla="*/ 369112 h 610"/>
                  <a:gd name="T16" fmla="*/ 195180 w 574"/>
                  <a:gd name="T17" fmla="*/ 340718 h 610"/>
                  <a:gd name="T18" fmla="*/ 232442 w 574"/>
                  <a:gd name="T19" fmla="*/ 399279 h 610"/>
                  <a:gd name="T20" fmla="*/ 220021 w 574"/>
                  <a:gd name="T21" fmla="*/ 422349 h 610"/>
                  <a:gd name="T22" fmla="*/ 202278 w 574"/>
                  <a:gd name="T23" fmla="*/ 472037 h 610"/>
                  <a:gd name="T24" fmla="*/ 234216 w 574"/>
                  <a:gd name="T25" fmla="*/ 498656 h 610"/>
                  <a:gd name="T26" fmla="*/ 273252 w 574"/>
                  <a:gd name="T27" fmla="*/ 480910 h 610"/>
                  <a:gd name="T28" fmla="*/ 308740 w 574"/>
                  <a:gd name="T29" fmla="*/ 502205 h 610"/>
                  <a:gd name="T30" fmla="*/ 276801 w 574"/>
                  <a:gd name="T31" fmla="*/ 555442 h 610"/>
                  <a:gd name="T32" fmla="*/ 266155 w 574"/>
                  <a:gd name="T33" fmla="*/ 640622 h 610"/>
                  <a:gd name="T34" fmla="*/ 331806 w 574"/>
                  <a:gd name="T35" fmla="*/ 663691 h 610"/>
                  <a:gd name="T36" fmla="*/ 296319 w 574"/>
                  <a:gd name="T37" fmla="*/ 688535 h 610"/>
                  <a:gd name="T38" fmla="*/ 271478 w 574"/>
                  <a:gd name="T39" fmla="*/ 747096 h 610"/>
                  <a:gd name="T40" fmla="*/ 264381 w 574"/>
                  <a:gd name="T41" fmla="*/ 789686 h 610"/>
                  <a:gd name="T42" fmla="*/ 310514 w 574"/>
                  <a:gd name="T43" fmla="*/ 828727 h 610"/>
                  <a:gd name="T44" fmla="*/ 363745 w 574"/>
                  <a:gd name="T45" fmla="*/ 826952 h 610"/>
                  <a:gd name="T46" fmla="*/ 401007 w 574"/>
                  <a:gd name="T47" fmla="*/ 795010 h 610"/>
                  <a:gd name="T48" fmla="*/ 431171 w 574"/>
                  <a:gd name="T49" fmla="*/ 786137 h 610"/>
                  <a:gd name="T50" fmla="*/ 509243 w 574"/>
                  <a:gd name="T51" fmla="*/ 876640 h 610"/>
                  <a:gd name="T52" fmla="*/ 587315 w 574"/>
                  <a:gd name="T53" fmla="*/ 922779 h 610"/>
                  <a:gd name="T54" fmla="*/ 578443 w 574"/>
                  <a:gd name="T55" fmla="*/ 981340 h 610"/>
                  <a:gd name="T56" fmla="*/ 645869 w 574"/>
                  <a:gd name="T57" fmla="*/ 990213 h 610"/>
                  <a:gd name="T58" fmla="*/ 693777 w 574"/>
                  <a:gd name="T59" fmla="*/ 961820 h 610"/>
                  <a:gd name="T60" fmla="*/ 702649 w 574"/>
                  <a:gd name="T61" fmla="*/ 991988 h 610"/>
                  <a:gd name="T62" fmla="*/ 773623 w 574"/>
                  <a:gd name="T63" fmla="*/ 1061196 h 610"/>
                  <a:gd name="T64" fmla="*/ 982999 w 574"/>
                  <a:gd name="T65" fmla="*/ 1066520 h 610"/>
                  <a:gd name="T66" fmla="*/ 977676 w 574"/>
                  <a:gd name="T67" fmla="*/ 956496 h 610"/>
                  <a:gd name="T68" fmla="*/ 919122 w 574"/>
                  <a:gd name="T69" fmla="*/ 865993 h 610"/>
                  <a:gd name="T70" fmla="*/ 844598 w 574"/>
                  <a:gd name="T71" fmla="*/ 865993 h 610"/>
                  <a:gd name="T72" fmla="*/ 747008 w 574"/>
                  <a:gd name="T73" fmla="*/ 782588 h 610"/>
                  <a:gd name="T74" fmla="*/ 613931 w 574"/>
                  <a:gd name="T75" fmla="*/ 747096 h 610"/>
                  <a:gd name="T76" fmla="*/ 555376 w 574"/>
                  <a:gd name="T77" fmla="*/ 732900 h 610"/>
                  <a:gd name="T78" fmla="*/ 473756 w 574"/>
                  <a:gd name="T79" fmla="*/ 626425 h 610"/>
                  <a:gd name="T80" fmla="*/ 448914 w 574"/>
                  <a:gd name="T81" fmla="*/ 550118 h 610"/>
                  <a:gd name="T82" fmla="*/ 301642 w 574"/>
                  <a:gd name="T83" fmla="*/ 360239 h 610"/>
                  <a:gd name="T84" fmla="*/ 250186 w 574"/>
                  <a:gd name="T85" fmla="*/ 179232 h 610"/>
                  <a:gd name="T86" fmla="*/ 111785 w 574"/>
                  <a:gd name="T87" fmla="*/ 33717 h 610"/>
                  <a:gd name="T88" fmla="*/ 74523 w 574"/>
                  <a:gd name="T89" fmla="*/ 10647 h 610"/>
                  <a:gd name="T90" fmla="*/ 0 w 574"/>
                  <a:gd name="T91" fmla="*/ 33717 h 610"/>
                  <a:gd name="T92" fmla="*/ 70975 w 574"/>
                  <a:gd name="T93" fmla="*/ 51463 h 610"/>
                  <a:gd name="T94" fmla="*/ 37262 w 574"/>
                  <a:gd name="T95" fmla="*/ 99376 h 610"/>
                  <a:gd name="T96" fmla="*/ 40810 w 574"/>
                  <a:gd name="T97" fmla="*/ 154388 h 610"/>
                  <a:gd name="T98" fmla="*/ 39036 w 574"/>
                  <a:gd name="T99" fmla="*/ 205851 h 610"/>
                  <a:gd name="T100" fmla="*/ 46134 w 574"/>
                  <a:gd name="T101" fmla="*/ 227146 h 610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574"/>
                  <a:gd name="T154" fmla="*/ 0 h 610"/>
                  <a:gd name="T155" fmla="*/ 574 w 574"/>
                  <a:gd name="T156" fmla="*/ 610 h 610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574" h="610">
                    <a:moveTo>
                      <a:pt x="26" y="128"/>
                    </a:moveTo>
                    <a:cubicBezTo>
                      <a:pt x="30" y="129"/>
                      <a:pt x="26" y="133"/>
                      <a:pt x="27" y="142"/>
                    </a:cubicBezTo>
                    <a:cubicBezTo>
                      <a:pt x="27" y="150"/>
                      <a:pt x="28" y="147"/>
                      <a:pt x="35" y="149"/>
                    </a:cubicBezTo>
                    <a:cubicBezTo>
                      <a:pt x="41" y="152"/>
                      <a:pt x="46" y="154"/>
                      <a:pt x="52" y="154"/>
                    </a:cubicBezTo>
                    <a:cubicBezTo>
                      <a:pt x="58" y="154"/>
                      <a:pt x="59" y="156"/>
                      <a:pt x="60" y="160"/>
                    </a:cubicBezTo>
                    <a:cubicBezTo>
                      <a:pt x="60" y="164"/>
                      <a:pt x="60" y="169"/>
                      <a:pt x="57" y="175"/>
                    </a:cubicBezTo>
                    <a:cubicBezTo>
                      <a:pt x="54" y="180"/>
                      <a:pt x="42" y="194"/>
                      <a:pt x="39" y="197"/>
                    </a:cubicBezTo>
                    <a:cubicBezTo>
                      <a:pt x="36" y="200"/>
                      <a:pt x="28" y="222"/>
                      <a:pt x="24" y="226"/>
                    </a:cubicBezTo>
                    <a:cubicBezTo>
                      <a:pt x="21" y="231"/>
                      <a:pt x="22" y="235"/>
                      <a:pt x="25" y="239"/>
                    </a:cubicBezTo>
                    <a:cubicBezTo>
                      <a:pt x="28" y="242"/>
                      <a:pt x="25" y="248"/>
                      <a:pt x="26" y="250"/>
                    </a:cubicBezTo>
                    <a:cubicBezTo>
                      <a:pt x="28" y="252"/>
                      <a:pt x="34" y="251"/>
                      <a:pt x="38" y="249"/>
                    </a:cubicBezTo>
                    <a:cubicBezTo>
                      <a:pt x="43" y="247"/>
                      <a:pt x="48" y="238"/>
                      <a:pt x="52" y="234"/>
                    </a:cubicBezTo>
                    <a:cubicBezTo>
                      <a:pt x="56" y="231"/>
                      <a:pt x="67" y="220"/>
                      <a:pt x="68" y="215"/>
                    </a:cubicBezTo>
                    <a:cubicBezTo>
                      <a:pt x="69" y="210"/>
                      <a:pt x="74" y="212"/>
                      <a:pt x="79" y="213"/>
                    </a:cubicBezTo>
                    <a:cubicBezTo>
                      <a:pt x="84" y="214"/>
                      <a:pt x="79" y="222"/>
                      <a:pt x="87" y="223"/>
                    </a:cubicBezTo>
                    <a:cubicBezTo>
                      <a:pt x="94" y="223"/>
                      <a:pt x="90" y="214"/>
                      <a:pt x="90" y="208"/>
                    </a:cubicBezTo>
                    <a:cubicBezTo>
                      <a:pt x="90" y="202"/>
                      <a:pt x="97" y="203"/>
                      <a:pt x="97" y="197"/>
                    </a:cubicBezTo>
                    <a:cubicBezTo>
                      <a:pt x="98" y="191"/>
                      <a:pt x="102" y="192"/>
                      <a:pt x="110" y="192"/>
                    </a:cubicBezTo>
                    <a:cubicBezTo>
                      <a:pt x="118" y="192"/>
                      <a:pt x="114" y="200"/>
                      <a:pt x="114" y="208"/>
                    </a:cubicBezTo>
                    <a:cubicBezTo>
                      <a:pt x="114" y="216"/>
                      <a:pt x="126" y="222"/>
                      <a:pt x="131" y="225"/>
                    </a:cubicBezTo>
                    <a:cubicBezTo>
                      <a:pt x="135" y="228"/>
                      <a:pt x="134" y="231"/>
                      <a:pt x="133" y="235"/>
                    </a:cubicBezTo>
                    <a:cubicBezTo>
                      <a:pt x="131" y="240"/>
                      <a:pt x="128" y="239"/>
                      <a:pt x="124" y="238"/>
                    </a:cubicBezTo>
                    <a:cubicBezTo>
                      <a:pt x="119" y="237"/>
                      <a:pt x="117" y="233"/>
                      <a:pt x="114" y="234"/>
                    </a:cubicBezTo>
                    <a:cubicBezTo>
                      <a:pt x="111" y="235"/>
                      <a:pt x="112" y="253"/>
                      <a:pt x="114" y="266"/>
                    </a:cubicBezTo>
                    <a:cubicBezTo>
                      <a:pt x="115" y="278"/>
                      <a:pt x="118" y="278"/>
                      <a:pt x="122" y="279"/>
                    </a:cubicBezTo>
                    <a:cubicBezTo>
                      <a:pt x="125" y="280"/>
                      <a:pt x="129" y="283"/>
                      <a:pt x="132" y="281"/>
                    </a:cubicBezTo>
                    <a:cubicBezTo>
                      <a:pt x="136" y="278"/>
                      <a:pt x="137" y="268"/>
                      <a:pt x="139" y="267"/>
                    </a:cubicBezTo>
                    <a:cubicBezTo>
                      <a:pt x="142" y="267"/>
                      <a:pt x="152" y="267"/>
                      <a:pt x="154" y="271"/>
                    </a:cubicBezTo>
                    <a:cubicBezTo>
                      <a:pt x="155" y="276"/>
                      <a:pt x="163" y="274"/>
                      <a:pt x="171" y="273"/>
                    </a:cubicBezTo>
                    <a:cubicBezTo>
                      <a:pt x="178" y="271"/>
                      <a:pt x="174" y="276"/>
                      <a:pt x="174" y="283"/>
                    </a:cubicBezTo>
                    <a:cubicBezTo>
                      <a:pt x="173" y="289"/>
                      <a:pt x="166" y="288"/>
                      <a:pt x="163" y="294"/>
                    </a:cubicBezTo>
                    <a:cubicBezTo>
                      <a:pt x="161" y="299"/>
                      <a:pt x="159" y="308"/>
                      <a:pt x="156" y="313"/>
                    </a:cubicBezTo>
                    <a:cubicBezTo>
                      <a:pt x="153" y="319"/>
                      <a:pt x="151" y="331"/>
                      <a:pt x="149" y="337"/>
                    </a:cubicBezTo>
                    <a:cubicBezTo>
                      <a:pt x="147" y="344"/>
                      <a:pt x="149" y="355"/>
                      <a:pt x="150" y="361"/>
                    </a:cubicBezTo>
                    <a:cubicBezTo>
                      <a:pt x="151" y="367"/>
                      <a:pt x="161" y="368"/>
                      <a:pt x="168" y="368"/>
                    </a:cubicBezTo>
                    <a:cubicBezTo>
                      <a:pt x="175" y="369"/>
                      <a:pt x="186" y="370"/>
                      <a:pt x="187" y="374"/>
                    </a:cubicBezTo>
                    <a:cubicBezTo>
                      <a:pt x="187" y="378"/>
                      <a:pt x="188" y="382"/>
                      <a:pt x="183" y="384"/>
                    </a:cubicBezTo>
                    <a:cubicBezTo>
                      <a:pt x="179" y="385"/>
                      <a:pt x="172" y="388"/>
                      <a:pt x="167" y="388"/>
                    </a:cubicBezTo>
                    <a:cubicBezTo>
                      <a:pt x="162" y="388"/>
                      <a:pt x="158" y="391"/>
                      <a:pt x="158" y="395"/>
                    </a:cubicBezTo>
                    <a:cubicBezTo>
                      <a:pt x="158" y="399"/>
                      <a:pt x="158" y="414"/>
                      <a:pt x="153" y="421"/>
                    </a:cubicBezTo>
                    <a:cubicBezTo>
                      <a:pt x="149" y="428"/>
                      <a:pt x="147" y="431"/>
                      <a:pt x="146" y="436"/>
                    </a:cubicBezTo>
                    <a:cubicBezTo>
                      <a:pt x="145" y="441"/>
                      <a:pt x="142" y="445"/>
                      <a:pt x="149" y="445"/>
                    </a:cubicBezTo>
                    <a:cubicBezTo>
                      <a:pt x="155" y="446"/>
                      <a:pt x="163" y="450"/>
                      <a:pt x="171" y="451"/>
                    </a:cubicBezTo>
                    <a:cubicBezTo>
                      <a:pt x="178" y="451"/>
                      <a:pt x="174" y="459"/>
                      <a:pt x="175" y="467"/>
                    </a:cubicBezTo>
                    <a:cubicBezTo>
                      <a:pt x="177" y="474"/>
                      <a:pt x="185" y="468"/>
                      <a:pt x="189" y="468"/>
                    </a:cubicBezTo>
                    <a:cubicBezTo>
                      <a:pt x="193" y="467"/>
                      <a:pt x="205" y="466"/>
                      <a:pt x="205" y="466"/>
                    </a:cubicBezTo>
                    <a:cubicBezTo>
                      <a:pt x="209" y="472"/>
                      <a:pt x="215" y="476"/>
                      <a:pt x="218" y="473"/>
                    </a:cubicBezTo>
                    <a:cubicBezTo>
                      <a:pt x="222" y="471"/>
                      <a:pt x="227" y="457"/>
                      <a:pt x="226" y="448"/>
                    </a:cubicBezTo>
                    <a:cubicBezTo>
                      <a:pt x="226" y="438"/>
                      <a:pt x="227" y="438"/>
                      <a:pt x="235" y="439"/>
                    </a:cubicBezTo>
                    <a:cubicBezTo>
                      <a:pt x="243" y="440"/>
                      <a:pt x="237" y="442"/>
                      <a:pt x="243" y="443"/>
                    </a:cubicBezTo>
                    <a:cubicBezTo>
                      <a:pt x="249" y="444"/>
                      <a:pt x="253" y="447"/>
                      <a:pt x="258" y="456"/>
                    </a:cubicBezTo>
                    <a:cubicBezTo>
                      <a:pt x="263" y="465"/>
                      <a:pt x="283" y="491"/>
                      <a:pt x="287" y="494"/>
                    </a:cubicBezTo>
                    <a:cubicBezTo>
                      <a:pt x="290" y="498"/>
                      <a:pt x="315" y="493"/>
                      <a:pt x="322" y="498"/>
                    </a:cubicBezTo>
                    <a:cubicBezTo>
                      <a:pt x="329" y="502"/>
                      <a:pt x="332" y="514"/>
                      <a:pt x="331" y="520"/>
                    </a:cubicBezTo>
                    <a:cubicBezTo>
                      <a:pt x="330" y="526"/>
                      <a:pt x="324" y="528"/>
                      <a:pt x="322" y="532"/>
                    </a:cubicBezTo>
                    <a:cubicBezTo>
                      <a:pt x="321" y="536"/>
                      <a:pt x="321" y="545"/>
                      <a:pt x="326" y="553"/>
                    </a:cubicBezTo>
                    <a:cubicBezTo>
                      <a:pt x="331" y="561"/>
                      <a:pt x="332" y="566"/>
                      <a:pt x="344" y="567"/>
                    </a:cubicBezTo>
                    <a:cubicBezTo>
                      <a:pt x="355" y="568"/>
                      <a:pt x="362" y="564"/>
                      <a:pt x="364" y="558"/>
                    </a:cubicBezTo>
                    <a:cubicBezTo>
                      <a:pt x="367" y="552"/>
                      <a:pt x="384" y="546"/>
                      <a:pt x="388" y="547"/>
                    </a:cubicBezTo>
                    <a:cubicBezTo>
                      <a:pt x="392" y="548"/>
                      <a:pt x="389" y="543"/>
                      <a:pt x="391" y="542"/>
                    </a:cubicBezTo>
                    <a:cubicBezTo>
                      <a:pt x="394" y="542"/>
                      <a:pt x="398" y="541"/>
                      <a:pt x="398" y="544"/>
                    </a:cubicBezTo>
                    <a:cubicBezTo>
                      <a:pt x="399" y="547"/>
                      <a:pt x="395" y="551"/>
                      <a:pt x="396" y="559"/>
                    </a:cubicBezTo>
                    <a:cubicBezTo>
                      <a:pt x="397" y="566"/>
                      <a:pt x="406" y="579"/>
                      <a:pt x="415" y="579"/>
                    </a:cubicBezTo>
                    <a:cubicBezTo>
                      <a:pt x="423" y="579"/>
                      <a:pt x="424" y="586"/>
                      <a:pt x="436" y="598"/>
                    </a:cubicBezTo>
                    <a:cubicBezTo>
                      <a:pt x="449" y="610"/>
                      <a:pt x="477" y="604"/>
                      <a:pt x="489" y="604"/>
                    </a:cubicBezTo>
                    <a:cubicBezTo>
                      <a:pt x="502" y="603"/>
                      <a:pt x="547" y="604"/>
                      <a:pt x="554" y="601"/>
                    </a:cubicBezTo>
                    <a:cubicBezTo>
                      <a:pt x="561" y="599"/>
                      <a:pt x="574" y="580"/>
                      <a:pt x="574" y="571"/>
                    </a:cubicBezTo>
                    <a:cubicBezTo>
                      <a:pt x="574" y="561"/>
                      <a:pt x="558" y="543"/>
                      <a:pt x="551" y="539"/>
                    </a:cubicBezTo>
                    <a:cubicBezTo>
                      <a:pt x="544" y="535"/>
                      <a:pt x="526" y="521"/>
                      <a:pt x="520" y="518"/>
                    </a:cubicBezTo>
                    <a:cubicBezTo>
                      <a:pt x="513" y="515"/>
                      <a:pt x="517" y="494"/>
                      <a:pt x="518" y="488"/>
                    </a:cubicBezTo>
                    <a:cubicBezTo>
                      <a:pt x="518" y="481"/>
                      <a:pt x="515" y="481"/>
                      <a:pt x="502" y="481"/>
                    </a:cubicBezTo>
                    <a:cubicBezTo>
                      <a:pt x="489" y="481"/>
                      <a:pt x="489" y="488"/>
                      <a:pt x="476" y="488"/>
                    </a:cubicBezTo>
                    <a:cubicBezTo>
                      <a:pt x="463" y="488"/>
                      <a:pt x="460" y="487"/>
                      <a:pt x="454" y="472"/>
                    </a:cubicBezTo>
                    <a:cubicBezTo>
                      <a:pt x="448" y="456"/>
                      <a:pt x="430" y="445"/>
                      <a:pt x="421" y="441"/>
                    </a:cubicBezTo>
                    <a:cubicBezTo>
                      <a:pt x="412" y="437"/>
                      <a:pt x="405" y="424"/>
                      <a:pt x="395" y="421"/>
                    </a:cubicBezTo>
                    <a:cubicBezTo>
                      <a:pt x="385" y="417"/>
                      <a:pt x="360" y="420"/>
                      <a:pt x="346" y="421"/>
                    </a:cubicBezTo>
                    <a:cubicBezTo>
                      <a:pt x="333" y="422"/>
                      <a:pt x="323" y="432"/>
                      <a:pt x="315" y="425"/>
                    </a:cubicBezTo>
                    <a:cubicBezTo>
                      <a:pt x="307" y="419"/>
                      <a:pt x="313" y="417"/>
                      <a:pt x="313" y="413"/>
                    </a:cubicBezTo>
                    <a:cubicBezTo>
                      <a:pt x="313" y="409"/>
                      <a:pt x="311" y="406"/>
                      <a:pt x="302" y="394"/>
                    </a:cubicBezTo>
                    <a:cubicBezTo>
                      <a:pt x="293" y="381"/>
                      <a:pt x="271" y="359"/>
                      <a:pt x="267" y="353"/>
                    </a:cubicBezTo>
                    <a:cubicBezTo>
                      <a:pt x="262" y="347"/>
                      <a:pt x="259" y="347"/>
                      <a:pt x="261" y="334"/>
                    </a:cubicBezTo>
                    <a:cubicBezTo>
                      <a:pt x="262" y="320"/>
                      <a:pt x="258" y="319"/>
                      <a:pt x="253" y="310"/>
                    </a:cubicBezTo>
                    <a:cubicBezTo>
                      <a:pt x="249" y="302"/>
                      <a:pt x="235" y="283"/>
                      <a:pt x="227" y="267"/>
                    </a:cubicBezTo>
                    <a:cubicBezTo>
                      <a:pt x="219" y="251"/>
                      <a:pt x="180" y="216"/>
                      <a:pt x="170" y="203"/>
                    </a:cubicBezTo>
                    <a:cubicBezTo>
                      <a:pt x="159" y="190"/>
                      <a:pt x="152" y="168"/>
                      <a:pt x="149" y="153"/>
                    </a:cubicBezTo>
                    <a:cubicBezTo>
                      <a:pt x="145" y="137"/>
                      <a:pt x="144" y="112"/>
                      <a:pt x="141" y="101"/>
                    </a:cubicBezTo>
                    <a:cubicBezTo>
                      <a:pt x="137" y="91"/>
                      <a:pt x="87" y="28"/>
                      <a:pt x="87" y="28"/>
                    </a:cubicBezTo>
                    <a:cubicBezTo>
                      <a:pt x="78" y="28"/>
                      <a:pt x="63" y="24"/>
                      <a:pt x="63" y="19"/>
                    </a:cubicBezTo>
                    <a:cubicBezTo>
                      <a:pt x="63" y="13"/>
                      <a:pt x="62" y="7"/>
                      <a:pt x="57" y="6"/>
                    </a:cubicBezTo>
                    <a:cubicBezTo>
                      <a:pt x="52" y="4"/>
                      <a:pt x="44" y="0"/>
                      <a:pt x="42" y="6"/>
                    </a:cubicBezTo>
                    <a:cubicBezTo>
                      <a:pt x="41" y="11"/>
                      <a:pt x="4" y="12"/>
                      <a:pt x="4" y="12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19"/>
                      <a:pt x="12" y="17"/>
                      <a:pt x="20" y="18"/>
                    </a:cubicBezTo>
                    <a:cubicBezTo>
                      <a:pt x="28" y="18"/>
                      <a:pt x="39" y="23"/>
                      <a:pt x="40" y="29"/>
                    </a:cubicBezTo>
                    <a:cubicBezTo>
                      <a:pt x="41" y="35"/>
                      <a:pt x="39" y="39"/>
                      <a:pt x="33" y="39"/>
                    </a:cubicBezTo>
                    <a:cubicBezTo>
                      <a:pt x="27" y="40"/>
                      <a:pt x="27" y="50"/>
                      <a:pt x="21" y="56"/>
                    </a:cubicBezTo>
                    <a:cubicBezTo>
                      <a:pt x="16" y="61"/>
                      <a:pt x="22" y="63"/>
                      <a:pt x="23" y="70"/>
                    </a:cubicBezTo>
                    <a:cubicBezTo>
                      <a:pt x="24" y="78"/>
                      <a:pt x="27" y="82"/>
                      <a:pt x="23" y="87"/>
                    </a:cubicBezTo>
                    <a:cubicBezTo>
                      <a:pt x="18" y="92"/>
                      <a:pt x="9" y="95"/>
                      <a:pt x="10" y="106"/>
                    </a:cubicBezTo>
                    <a:cubicBezTo>
                      <a:pt x="10" y="116"/>
                      <a:pt x="21" y="109"/>
                      <a:pt x="22" y="116"/>
                    </a:cubicBezTo>
                    <a:cubicBezTo>
                      <a:pt x="23" y="122"/>
                      <a:pt x="22" y="119"/>
                      <a:pt x="18" y="122"/>
                    </a:cubicBezTo>
                    <a:lnTo>
                      <a:pt x="26" y="128"/>
                    </a:lnTo>
                    <a:close/>
                  </a:path>
                </a:pathLst>
              </a:custGeom>
              <a:grpFill/>
              <a:ln w="6350" cmpd="sng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lIns="44450" tIns="44450" rIns="44450" bIns="4445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MX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2" name="Freeform 22">
                <a:extLst>
                  <a:ext uri="{FF2B5EF4-FFF2-40B4-BE49-F238E27FC236}">
                    <a16:creationId xmlns:a16="http://schemas.microsoft.com/office/drawing/2014/main" id="{8CC9CD5B-007D-4E1B-A3EF-22CDCB25E9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10301" y="3959892"/>
                <a:ext cx="285811" cy="225687"/>
              </a:xfrm>
              <a:custGeom>
                <a:avLst/>
                <a:gdLst>
                  <a:gd name="T0" fmla="*/ 26638 w 129"/>
                  <a:gd name="T1" fmla="*/ 180715 h 106"/>
                  <a:gd name="T2" fmla="*/ 15983 w 129"/>
                  <a:gd name="T3" fmla="*/ 161226 h 106"/>
                  <a:gd name="T4" fmla="*/ 3552 w 129"/>
                  <a:gd name="T5" fmla="*/ 138194 h 106"/>
                  <a:gd name="T6" fmla="*/ 15983 w 129"/>
                  <a:gd name="T7" fmla="*/ 122248 h 106"/>
                  <a:gd name="T8" fmla="*/ 26638 w 129"/>
                  <a:gd name="T9" fmla="*/ 93901 h 106"/>
                  <a:gd name="T10" fmla="*/ 58603 w 129"/>
                  <a:gd name="T11" fmla="*/ 81499 h 106"/>
                  <a:gd name="T12" fmla="*/ 78137 w 129"/>
                  <a:gd name="T13" fmla="*/ 60238 h 106"/>
                  <a:gd name="T14" fmla="*/ 95896 w 129"/>
                  <a:gd name="T15" fmla="*/ 56695 h 106"/>
                  <a:gd name="T16" fmla="*/ 127861 w 129"/>
                  <a:gd name="T17" fmla="*/ 47836 h 106"/>
                  <a:gd name="T18" fmla="*/ 149171 w 129"/>
                  <a:gd name="T19" fmla="*/ 26576 h 106"/>
                  <a:gd name="T20" fmla="*/ 170481 w 129"/>
                  <a:gd name="T21" fmla="*/ 3543 h 106"/>
                  <a:gd name="T22" fmla="*/ 172257 w 129"/>
                  <a:gd name="T23" fmla="*/ 38978 h 106"/>
                  <a:gd name="T24" fmla="*/ 186464 w 129"/>
                  <a:gd name="T25" fmla="*/ 58467 h 106"/>
                  <a:gd name="T26" fmla="*/ 198895 w 129"/>
                  <a:gd name="T27" fmla="*/ 72640 h 106"/>
                  <a:gd name="T28" fmla="*/ 195343 w 129"/>
                  <a:gd name="T29" fmla="*/ 88586 h 106"/>
                  <a:gd name="T30" fmla="*/ 197119 w 129"/>
                  <a:gd name="T31" fmla="*/ 106303 h 106"/>
                  <a:gd name="T32" fmla="*/ 223756 w 129"/>
                  <a:gd name="T33" fmla="*/ 116933 h 106"/>
                  <a:gd name="T34" fmla="*/ 213101 w 129"/>
                  <a:gd name="T35" fmla="*/ 138194 h 106"/>
                  <a:gd name="T36" fmla="*/ 159826 w 129"/>
                  <a:gd name="T37" fmla="*/ 182487 h 106"/>
                  <a:gd name="T38" fmla="*/ 97671 w 129"/>
                  <a:gd name="T39" fmla="*/ 173628 h 106"/>
                  <a:gd name="T40" fmla="*/ 58603 w 129"/>
                  <a:gd name="T41" fmla="*/ 173628 h 106"/>
                  <a:gd name="T42" fmla="*/ 26638 w 129"/>
                  <a:gd name="T43" fmla="*/ 180715 h 10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129"/>
                  <a:gd name="T67" fmla="*/ 0 h 106"/>
                  <a:gd name="T68" fmla="*/ 129 w 129"/>
                  <a:gd name="T69" fmla="*/ 106 h 10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129" h="106">
                    <a:moveTo>
                      <a:pt x="15" y="102"/>
                    </a:moveTo>
                    <a:cubicBezTo>
                      <a:pt x="15" y="102"/>
                      <a:pt x="9" y="95"/>
                      <a:pt x="9" y="91"/>
                    </a:cubicBezTo>
                    <a:cubicBezTo>
                      <a:pt x="9" y="87"/>
                      <a:pt x="3" y="84"/>
                      <a:pt x="2" y="78"/>
                    </a:cubicBezTo>
                    <a:cubicBezTo>
                      <a:pt x="0" y="71"/>
                      <a:pt x="5" y="70"/>
                      <a:pt x="9" y="69"/>
                    </a:cubicBezTo>
                    <a:cubicBezTo>
                      <a:pt x="13" y="68"/>
                      <a:pt x="13" y="56"/>
                      <a:pt x="15" y="53"/>
                    </a:cubicBezTo>
                    <a:cubicBezTo>
                      <a:pt x="18" y="49"/>
                      <a:pt x="29" y="48"/>
                      <a:pt x="33" y="46"/>
                    </a:cubicBezTo>
                    <a:cubicBezTo>
                      <a:pt x="36" y="45"/>
                      <a:pt x="44" y="38"/>
                      <a:pt x="44" y="34"/>
                    </a:cubicBezTo>
                    <a:cubicBezTo>
                      <a:pt x="44" y="30"/>
                      <a:pt x="47" y="29"/>
                      <a:pt x="54" y="32"/>
                    </a:cubicBezTo>
                    <a:cubicBezTo>
                      <a:pt x="60" y="34"/>
                      <a:pt x="67" y="27"/>
                      <a:pt x="72" y="27"/>
                    </a:cubicBezTo>
                    <a:cubicBezTo>
                      <a:pt x="77" y="27"/>
                      <a:pt x="84" y="22"/>
                      <a:pt x="84" y="15"/>
                    </a:cubicBezTo>
                    <a:cubicBezTo>
                      <a:pt x="84" y="9"/>
                      <a:pt x="92" y="0"/>
                      <a:pt x="96" y="2"/>
                    </a:cubicBezTo>
                    <a:cubicBezTo>
                      <a:pt x="100" y="3"/>
                      <a:pt x="95" y="17"/>
                      <a:pt x="97" y="22"/>
                    </a:cubicBezTo>
                    <a:cubicBezTo>
                      <a:pt x="100" y="27"/>
                      <a:pt x="103" y="27"/>
                      <a:pt x="105" y="33"/>
                    </a:cubicBezTo>
                    <a:cubicBezTo>
                      <a:pt x="106" y="39"/>
                      <a:pt x="108" y="38"/>
                      <a:pt x="112" y="41"/>
                    </a:cubicBezTo>
                    <a:cubicBezTo>
                      <a:pt x="116" y="45"/>
                      <a:pt x="110" y="50"/>
                      <a:pt x="110" y="50"/>
                    </a:cubicBezTo>
                    <a:cubicBezTo>
                      <a:pt x="110" y="50"/>
                      <a:pt x="111" y="56"/>
                      <a:pt x="111" y="60"/>
                    </a:cubicBezTo>
                    <a:cubicBezTo>
                      <a:pt x="111" y="64"/>
                      <a:pt x="118" y="66"/>
                      <a:pt x="126" y="66"/>
                    </a:cubicBezTo>
                    <a:cubicBezTo>
                      <a:pt x="126" y="66"/>
                      <a:pt x="129" y="74"/>
                      <a:pt x="120" y="78"/>
                    </a:cubicBezTo>
                    <a:cubicBezTo>
                      <a:pt x="112" y="83"/>
                      <a:pt x="109" y="101"/>
                      <a:pt x="90" y="103"/>
                    </a:cubicBezTo>
                    <a:cubicBezTo>
                      <a:pt x="71" y="106"/>
                      <a:pt x="64" y="103"/>
                      <a:pt x="55" y="98"/>
                    </a:cubicBezTo>
                    <a:cubicBezTo>
                      <a:pt x="47" y="94"/>
                      <a:pt x="41" y="95"/>
                      <a:pt x="33" y="98"/>
                    </a:cubicBezTo>
                    <a:cubicBezTo>
                      <a:pt x="25" y="102"/>
                      <a:pt x="15" y="102"/>
                      <a:pt x="15" y="102"/>
                    </a:cubicBezTo>
                    <a:close/>
                  </a:path>
                </a:pathLst>
              </a:custGeom>
              <a:grpFill/>
              <a:ln w="6350" cmpd="sng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lIns="44450" tIns="44450" rIns="44450" bIns="4445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MX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3" name="Freeform 23">
                <a:extLst>
                  <a:ext uri="{FF2B5EF4-FFF2-40B4-BE49-F238E27FC236}">
                    <a16:creationId xmlns:a16="http://schemas.microsoft.com/office/drawing/2014/main" id="{6C13BA78-1EFF-48DE-B2F5-FC1A7610C7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18052" y="4726845"/>
                <a:ext cx="281868" cy="204647"/>
              </a:xfrm>
              <a:custGeom>
                <a:avLst/>
                <a:gdLst>
                  <a:gd name="T0" fmla="*/ 214426 w 128"/>
                  <a:gd name="T1" fmla="*/ 125561 h 96"/>
                  <a:gd name="T2" fmla="*/ 226831 w 128"/>
                  <a:gd name="T3" fmla="*/ 24759 h 96"/>
                  <a:gd name="T4" fmla="*/ 189617 w 128"/>
                  <a:gd name="T5" fmla="*/ 3537 h 96"/>
                  <a:gd name="T6" fmla="*/ 141769 w 128"/>
                  <a:gd name="T7" fmla="*/ 5305 h 96"/>
                  <a:gd name="T8" fmla="*/ 97466 w 128"/>
                  <a:gd name="T9" fmla="*/ 38906 h 96"/>
                  <a:gd name="T10" fmla="*/ 47847 w 128"/>
                  <a:gd name="T11" fmla="*/ 56591 h 96"/>
                  <a:gd name="T12" fmla="*/ 5316 w 128"/>
                  <a:gd name="T13" fmla="*/ 70739 h 96"/>
                  <a:gd name="T14" fmla="*/ 19493 w 128"/>
                  <a:gd name="T15" fmla="*/ 81350 h 96"/>
                  <a:gd name="T16" fmla="*/ 76201 w 128"/>
                  <a:gd name="T17" fmla="*/ 104340 h 96"/>
                  <a:gd name="T18" fmla="*/ 138225 w 128"/>
                  <a:gd name="T19" fmla="*/ 143246 h 96"/>
                  <a:gd name="T20" fmla="*/ 163035 w 128"/>
                  <a:gd name="T21" fmla="*/ 164468 h 96"/>
                  <a:gd name="T22" fmla="*/ 194933 w 128"/>
                  <a:gd name="T23" fmla="*/ 145014 h 96"/>
                  <a:gd name="T24" fmla="*/ 205566 w 128"/>
                  <a:gd name="T25" fmla="*/ 132635 h 96"/>
                  <a:gd name="T26" fmla="*/ 214426 w 128"/>
                  <a:gd name="T27" fmla="*/ 125561 h 9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28"/>
                  <a:gd name="T43" fmla="*/ 0 h 96"/>
                  <a:gd name="T44" fmla="*/ 128 w 128"/>
                  <a:gd name="T45" fmla="*/ 96 h 9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28" h="96">
                    <a:moveTo>
                      <a:pt x="121" y="71"/>
                    </a:moveTo>
                    <a:cubicBezTo>
                      <a:pt x="117" y="69"/>
                      <a:pt x="128" y="24"/>
                      <a:pt x="128" y="14"/>
                    </a:cubicBezTo>
                    <a:cubicBezTo>
                      <a:pt x="128" y="3"/>
                      <a:pt x="117" y="1"/>
                      <a:pt x="107" y="2"/>
                    </a:cubicBezTo>
                    <a:cubicBezTo>
                      <a:pt x="96" y="3"/>
                      <a:pt x="100" y="7"/>
                      <a:pt x="80" y="3"/>
                    </a:cubicBezTo>
                    <a:cubicBezTo>
                      <a:pt x="59" y="0"/>
                      <a:pt x="62" y="15"/>
                      <a:pt x="55" y="22"/>
                    </a:cubicBezTo>
                    <a:cubicBezTo>
                      <a:pt x="48" y="29"/>
                      <a:pt x="33" y="28"/>
                      <a:pt x="27" y="32"/>
                    </a:cubicBezTo>
                    <a:cubicBezTo>
                      <a:pt x="22" y="35"/>
                      <a:pt x="14" y="39"/>
                      <a:pt x="3" y="40"/>
                    </a:cubicBezTo>
                    <a:cubicBezTo>
                      <a:pt x="3" y="40"/>
                      <a:pt x="0" y="45"/>
                      <a:pt x="11" y="46"/>
                    </a:cubicBezTo>
                    <a:cubicBezTo>
                      <a:pt x="21" y="48"/>
                      <a:pt x="34" y="56"/>
                      <a:pt x="43" y="59"/>
                    </a:cubicBezTo>
                    <a:cubicBezTo>
                      <a:pt x="52" y="62"/>
                      <a:pt x="72" y="76"/>
                      <a:pt x="78" y="81"/>
                    </a:cubicBezTo>
                    <a:cubicBezTo>
                      <a:pt x="84" y="86"/>
                      <a:pt x="85" y="96"/>
                      <a:pt x="92" y="93"/>
                    </a:cubicBezTo>
                    <a:cubicBezTo>
                      <a:pt x="99" y="90"/>
                      <a:pt x="107" y="89"/>
                      <a:pt x="110" y="82"/>
                    </a:cubicBezTo>
                    <a:cubicBezTo>
                      <a:pt x="110" y="82"/>
                      <a:pt x="109" y="79"/>
                      <a:pt x="116" y="75"/>
                    </a:cubicBezTo>
                    <a:cubicBezTo>
                      <a:pt x="123" y="72"/>
                      <a:pt x="121" y="71"/>
                      <a:pt x="121" y="71"/>
                    </a:cubicBezTo>
                    <a:close/>
                  </a:path>
                </a:pathLst>
              </a:custGeom>
              <a:grpFill/>
              <a:ln w="6350" cmpd="sng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lIns="44450" tIns="44450" rIns="44450" bIns="4445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MX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4" name="Freeform 24">
                <a:extLst>
                  <a:ext uri="{FF2B5EF4-FFF2-40B4-BE49-F238E27FC236}">
                    <a16:creationId xmlns:a16="http://schemas.microsoft.com/office/drawing/2014/main" id="{8DA74263-9008-4AF5-AD44-3B25B570FE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30931" y="4504983"/>
                <a:ext cx="906709" cy="638808"/>
              </a:xfrm>
              <a:custGeom>
                <a:avLst/>
                <a:gdLst>
                  <a:gd name="T0" fmla="*/ 186252 w 412"/>
                  <a:gd name="T1" fmla="*/ 92235 h 299"/>
                  <a:gd name="T2" fmla="*/ 136585 w 412"/>
                  <a:gd name="T3" fmla="*/ 72724 h 299"/>
                  <a:gd name="T4" fmla="*/ 172061 w 412"/>
                  <a:gd name="T5" fmla="*/ 40796 h 299"/>
                  <a:gd name="T6" fmla="*/ 260752 w 412"/>
                  <a:gd name="T7" fmla="*/ 12416 h 299"/>
                  <a:gd name="T8" fmla="*/ 321062 w 412"/>
                  <a:gd name="T9" fmla="*/ 0 h 299"/>
                  <a:gd name="T10" fmla="*/ 340574 w 412"/>
                  <a:gd name="T11" fmla="*/ 0 h 299"/>
                  <a:gd name="T12" fmla="*/ 356539 w 412"/>
                  <a:gd name="T13" fmla="*/ 15964 h 299"/>
                  <a:gd name="T14" fmla="*/ 384920 w 412"/>
                  <a:gd name="T15" fmla="*/ 35475 h 299"/>
                  <a:gd name="T16" fmla="*/ 418623 w 412"/>
                  <a:gd name="T17" fmla="*/ 15964 h 299"/>
                  <a:gd name="T18" fmla="*/ 454099 w 412"/>
                  <a:gd name="T19" fmla="*/ 14190 h 299"/>
                  <a:gd name="T20" fmla="*/ 462968 w 412"/>
                  <a:gd name="T21" fmla="*/ 63855 h 299"/>
                  <a:gd name="T22" fmla="*/ 500219 w 412"/>
                  <a:gd name="T23" fmla="*/ 58534 h 299"/>
                  <a:gd name="T24" fmla="*/ 533921 w 412"/>
                  <a:gd name="T25" fmla="*/ 58534 h 299"/>
                  <a:gd name="T26" fmla="*/ 565850 w 412"/>
                  <a:gd name="T27" fmla="*/ 72724 h 299"/>
                  <a:gd name="T28" fmla="*/ 638577 w 412"/>
                  <a:gd name="T29" fmla="*/ 67403 h 299"/>
                  <a:gd name="T30" fmla="*/ 684697 w 412"/>
                  <a:gd name="T31" fmla="*/ 56760 h 299"/>
                  <a:gd name="T32" fmla="*/ 720173 w 412"/>
                  <a:gd name="T33" fmla="*/ 65629 h 299"/>
                  <a:gd name="T34" fmla="*/ 720173 w 412"/>
                  <a:gd name="T35" fmla="*/ 111747 h 299"/>
                  <a:gd name="T36" fmla="*/ 695340 w 412"/>
                  <a:gd name="T37" fmla="*/ 141900 h 299"/>
                  <a:gd name="T38" fmla="*/ 691792 w 412"/>
                  <a:gd name="T39" fmla="*/ 241231 h 299"/>
                  <a:gd name="T40" fmla="*/ 679375 w 412"/>
                  <a:gd name="T41" fmla="*/ 273158 h 299"/>
                  <a:gd name="T42" fmla="*/ 675827 w 412"/>
                  <a:gd name="T43" fmla="*/ 296217 h 299"/>
                  <a:gd name="T44" fmla="*/ 661637 w 412"/>
                  <a:gd name="T45" fmla="*/ 319276 h 299"/>
                  <a:gd name="T46" fmla="*/ 631482 w 412"/>
                  <a:gd name="T47" fmla="*/ 331692 h 299"/>
                  <a:gd name="T48" fmla="*/ 597779 w 412"/>
                  <a:gd name="T49" fmla="*/ 349430 h 299"/>
                  <a:gd name="T50" fmla="*/ 599553 w 412"/>
                  <a:gd name="T51" fmla="*/ 393774 h 299"/>
                  <a:gd name="T52" fmla="*/ 627934 w 412"/>
                  <a:gd name="T53" fmla="*/ 425701 h 299"/>
                  <a:gd name="T54" fmla="*/ 603101 w 412"/>
                  <a:gd name="T55" fmla="*/ 425701 h 299"/>
                  <a:gd name="T56" fmla="*/ 585362 w 412"/>
                  <a:gd name="T57" fmla="*/ 411511 h 299"/>
                  <a:gd name="T58" fmla="*/ 551660 w 412"/>
                  <a:gd name="T59" fmla="*/ 402643 h 299"/>
                  <a:gd name="T60" fmla="*/ 519731 w 412"/>
                  <a:gd name="T61" fmla="*/ 399095 h 299"/>
                  <a:gd name="T62" fmla="*/ 494897 w 412"/>
                  <a:gd name="T63" fmla="*/ 383131 h 299"/>
                  <a:gd name="T64" fmla="*/ 439909 w 412"/>
                  <a:gd name="T65" fmla="*/ 402643 h 299"/>
                  <a:gd name="T66" fmla="*/ 415075 w 412"/>
                  <a:gd name="T67" fmla="*/ 381357 h 299"/>
                  <a:gd name="T68" fmla="*/ 365408 w 412"/>
                  <a:gd name="T69" fmla="*/ 390226 h 299"/>
                  <a:gd name="T70" fmla="*/ 367182 w 412"/>
                  <a:gd name="T71" fmla="*/ 432796 h 299"/>
                  <a:gd name="T72" fmla="*/ 337027 w 412"/>
                  <a:gd name="T73" fmla="*/ 468272 h 299"/>
                  <a:gd name="T74" fmla="*/ 331705 w 412"/>
                  <a:gd name="T75" fmla="*/ 512615 h 299"/>
                  <a:gd name="T76" fmla="*/ 299776 w 412"/>
                  <a:gd name="T77" fmla="*/ 526805 h 299"/>
                  <a:gd name="T78" fmla="*/ 202216 w 412"/>
                  <a:gd name="T79" fmla="*/ 496652 h 299"/>
                  <a:gd name="T80" fmla="*/ 99334 w 412"/>
                  <a:gd name="T81" fmla="*/ 470045 h 299"/>
                  <a:gd name="T82" fmla="*/ 10643 w 412"/>
                  <a:gd name="T83" fmla="*/ 381357 h 299"/>
                  <a:gd name="T84" fmla="*/ 0 w 412"/>
                  <a:gd name="T85" fmla="*/ 347656 h 299"/>
                  <a:gd name="T86" fmla="*/ 23060 w 412"/>
                  <a:gd name="T87" fmla="*/ 329919 h 299"/>
                  <a:gd name="T88" fmla="*/ 33703 w 412"/>
                  <a:gd name="T89" fmla="*/ 317502 h 299"/>
                  <a:gd name="T90" fmla="*/ 46119 w 412"/>
                  <a:gd name="T91" fmla="*/ 312181 h 299"/>
                  <a:gd name="T92" fmla="*/ 70953 w 412"/>
                  <a:gd name="T93" fmla="*/ 312181 h 299"/>
                  <a:gd name="T94" fmla="*/ 170287 w 412"/>
                  <a:gd name="T95" fmla="*/ 243005 h 299"/>
                  <a:gd name="T96" fmla="*/ 219954 w 412"/>
                  <a:gd name="T97" fmla="*/ 232362 h 299"/>
                  <a:gd name="T98" fmla="*/ 227050 w 412"/>
                  <a:gd name="T99" fmla="*/ 164959 h 299"/>
                  <a:gd name="T100" fmla="*/ 182704 w 412"/>
                  <a:gd name="T101" fmla="*/ 140127 h 299"/>
                  <a:gd name="T102" fmla="*/ 186252 w 412"/>
                  <a:gd name="T103" fmla="*/ 92235 h 299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412"/>
                  <a:gd name="T157" fmla="*/ 0 h 299"/>
                  <a:gd name="T158" fmla="*/ 412 w 412"/>
                  <a:gd name="T159" fmla="*/ 299 h 299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412" h="299">
                    <a:moveTo>
                      <a:pt x="105" y="52"/>
                    </a:moveTo>
                    <a:cubicBezTo>
                      <a:pt x="94" y="49"/>
                      <a:pt x="77" y="53"/>
                      <a:pt x="77" y="41"/>
                    </a:cubicBezTo>
                    <a:cubicBezTo>
                      <a:pt x="77" y="29"/>
                      <a:pt x="78" y="28"/>
                      <a:pt x="97" y="23"/>
                    </a:cubicBezTo>
                    <a:cubicBezTo>
                      <a:pt x="116" y="18"/>
                      <a:pt x="135" y="8"/>
                      <a:pt x="147" y="7"/>
                    </a:cubicBezTo>
                    <a:cubicBezTo>
                      <a:pt x="159" y="5"/>
                      <a:pt x="175" y="4"/>
                      <a:pt x="181" y="0"/>
                    </a:cubicBezTo>
                    <a:cubicBezTo>
                      <a:pt x="181" y="0"/>
                      <a:pt x="186" y="0"/>
                      <a:pt x="192" y="0"/>
                    </a:cubicBezTo>
                    <a:cubicBezTo>
                      <a:pt x="197" y="0"/>
                      <a:pt x="200" y="3"/>
                      <a:pt x="201" y="9"/>
                    </a:cubicBezTo>
                    <a:cubicBezTo>
                      <a:pt x="202" y="15"/>
                      <a:pt x="212" y="20"/>
                      <a:pt x="217" y="20"/>
                    </a:cubicBezTo>
                    <a:cubicBezTo>
                      <a:pt x="222" y="20"/>
                      <a:pt x="230" y="12"/>
                      <a:pt x="236" y="9"/>
                    </a:cubicBezTo>
                    <a:cubicBezTo>
                      <a:pt x="242" y="6"/>
                      <a:pt x="251" y="4"/>
                      <a:pt x="256" y="8"/>
                    </a:cubicBezTo>
                    <a:cubicBezTo>
                      <a:pt x="260" y="12"/>
                      <a:pt x="258" y="30"/>
                      <a:pt x="261" y="36"/>
                    </a:cubicBezTo>
                    <a:cubicBezTo>
                      <a:pt x="264" y="42"/>
                      <a:pt x="280" y="37"/>
                      <a:pt x="282" y="33"/>
                    </a:cubicBezTo>
                    <a:cubicBezTo>
                      <a:pt x="284" y="29"/>
                      <a:pt x="293" y="33"/>
                      <a:pt x="301" y="33"/>
                    </a:cubicBezTo>
                    <a:cubicBezTo>
                      <a:pt x="309" y="33"/>
                      <a:pt x="315" y="38"/>
                      <a:pt x="319" y="41"/>
                    </a:cubicBezTo>
                    <a:cubicBezTo>
                      <a:pt x="324" y="44"/>
                      <a:pt x="357" y="43"/>
                      <a:pt x="360" y="38"/>
                    </a:cubicBezTo>
                    <a:cubicBezTo>
                      <a:pt x="363" y="33"/>
                      <a:pt x="379" y="32"/>
                      <a:pt x="386" y="32"/>
                    </a:cubicBezTo>
                    <a:cubicBezTo>
                      <a:pt x="392" y="32"/>
                      <a:pt x="400" y="28"/>
                      <a:pt x="406" y="37"/>
                    </a:cubicBezTo>
                    <a:cubicBezTo>
                      <a:pt x="412" y="46"/>
                      <a:pt x="412" y="56"/>
                      <a:pt x="406" y="63"/>
                    </a:cubicBezTo>
                    <a:cubicBezTo>
                      <a:pt x="400" y="70"/>
                      <a:pt x="395" y="72"/>
                      <a:pt x="392" y="80"/>
                    </a:cubicBezTo>
                    <a:cubicBezTo>
                      <a:pt x="389" y="89"/>
                      <a:pt x="393" y="136"/>
                      <a:pt x="390" y="136"/>
                    </a:cubicBezTo>
                    <a:cubicBezTo>
                      <a:pt x="387" y="136"/>
                      <a:pt x="383" y="148"/>
                      <a:pt x="383" y="154"/>
                    </a:cubicBezTo>
                    <a:cubicBezTo>
                      <a:pt x="383" y="160"/>
                      <a:pt x="386" y="168"/>
                      <a:pt x="381" y="167"/>
                    </a:cubicBezTo>
                    <a:cubicBezTo>
                      <a:pt x="377" y="166"/>
                      <a:pt x="376" y="170"/>
                      <a:pt x="373" y="180"/>
                    </a:cubicBezTo>
                    <a:cubicBezTo>
                      <a:pt x="370" y="189"/>
                      <a:pt x="365" y="190"/>
                      <a:pt x="356" y="187"/>
                    </a:cubicBezTo>
                    <a:cubicBezTo>
                      <a:pt x="346" y="184"/>
                      <a:pt x="341" y="191"/>
                      <a:pt x="337" y="197"/>
                    </a:cubicBezTo>
                    <a:cubicBezTo>
                      <a:pt x="333" y="203"/>
                      <a:pt x="336" y="214"/>
                      <a:pt x="338" y="222"/>
                    </a:cubicBezTo>
                    <a:cubicBezTo>
                      <a:pt x="340" y="230"/>
                      <a:pt x="350" y="234"/>
                      <a:pt x="354" y="240"/>
                    </a:cubicBezTo>
                    <a:cubicBezTo>
                      <a:pt x="357" y="247"/>
                      <a:pt x="345" y="245"/>
                      <a:pt x="340" y="240"/>
                    </a:cubicBezTo>
                    <a:cubicBezTo>
                      <a:pt x="335" y="236"/>
                      <a:pt x="333" y="232"/>
                      <a:pt x="330" y="232"/>
                    </a:cubicBezTo>
                    <a:cubicBezTo>
                      <a:pt x="327" y="232"/>
                      <a:pt x="315" y="233"/>
                      <a:pt x="311" y="227"/>
                    </a:cubicBezTo>
                    <a:cubicBezTo>
                      <a:pt x="307" y="221"/>
                      <a:pt x="298" y="227"/>
                      <a:pt x="293" y="225"/>
                    </a:cubicBezTo>
                    <a:cubicBezTo>
                      <a:pt x="287" y="223"/>
                      <a:pt x="286" y="216"/>
                      <a:pt x="279" y="216"/>
                    </a:cubicBezTo>
                    <a:cubicBezTo>
                      <a:pt x="272" y="216"/>
                      <a:pt x="257" y="227"/>
                      <a:pt x="248" y="227"/>
                    </a:cubicBezTo>
                    <a:cubicBezTo>
                      <a:pt x="240" y="227"/>
                      <a:pt x="238" y="218"/>
                      <a:pt x="234" y="215"/>
                    </a:cubicBezTo>
                    <a:cubicBezTo>
                      <a:pt x="230" y="212"/>
                      <a:pt x="214" y="213"/>
                      <a:pt x="206" y="220"/>
                    </a:cubicBezTo>
                    <a:cubicBezTo>
                      <a:pt x="198" y="227"/>
                      <a:pt x="203" y="231"/>
                      <a:pt x="207" y="244"/>
                    </a:cubicBezTo>
                    <a:cubicBezTo>
                      <a:pt x="211" y="256"/>
                      <a:pt x="199" y="260"/>
                      <a:pt x="190" y="264"/>
                    </a:cubicBezTo>
                    <a:cubicBezTo>
                      <a:pt x="182" y="268"/>
                      <a:pt x="187" y="279"/>
                      <a:pt x="187" y="289"/>
                    </a:cubicBezTo>
                    <a:cubicBezTo>
                      <a:pt x="187" y="299"/>
                      <a:pt x="181" y="296"/>
                      <a:pt x="169" y="297"/>
                    </a:cubicBezTo>
                    <a:cubicBezTo>
                      <a:pt x="156" y="298"/>
                      <a:pt x="118" y="286"/>
                      <a:pt x="114" y="280"/>
                    </a:cubicBezTo>
                    <a:cubicBezTo>
                      <a:pt x="110" y="273"/>
                      <a:pt x="70" y="269"/>
                      <a:pt x="56" y="265"/>
                    </a:cubicBezTo>
                    <a:cubicBezTo>
                      <a:pt x="43" y="261"/>
                      <a:pt x="10" y="221"/>
                      <a:pt x="6" y="215"/>
                    </a:cubicBezTo>
                    <a:cubicBezTo>
                      <a:pt x="2" y="208"/>
                      <a:pt x="0" y="196"/>
                      <a:pt x="0" y="196"/>
                    </a:cubicBezTo>
                    <a:cubicBezTo>
                      <a:pt x="7" y="193"/>
                      <a:pt x="10" y="193"/>
                      <a:pt x="13" y="186"/>
                    </a:cubicBezTo>
                    <a:cubicBezTo>
                      <a:pt x="13" y="186"/>
                      <a:pt x="12" y="183"/>
                      <a:pt x="19" y="179"/>
                    </a:cubicBezTo>
                    <a:cubicBezTo>
                      <a:pt x="26" y="176"/>
                      <a:pt x="26" y="176"/>
                      <a:pt x="26" y="176"/>
                    </a:cubicBezTo>
                    <a:cubicBezTo>
                      <a:pt x="29" y="177"/>
                      <a:pt x="29" y="182"/>
                      <a:pt x="40" y="176"/>
                    </a:cubicBezTo>
                    <a:cubicBezTo>
                      <a:pt x="52" y="170"/>
                      <a:pt x="79" y="141"/>
                      <a:pt x="96" y="137"/>
                    </a:cubicBezTo>
                    <a:cubicBezTo>
                      <a:pt x="113" y="132"/>
                      <a:pt x="120" y="141"/>
                      <a:pt x="124" y="131"/>
                    </a:cubicBezTo>
                    <a:cubicBezTo>
                      <a:pt x="129" y="120"/>
                      <a:pt x="143" y="96"/>
                      <a:pt x="128" y="93"/>
                    </a:cubicBezTo>
                    <a:cubicBezTo>
                      <a:pt x="113" y="89"/>
                      <a:pt x="100" y="91"/>
                      <a:pt x="103" y="79"/>
                    </a:cubicBezTo>
                    <a:cubicBezTo>
                      <a:pt x="107" y="67"/>
                      <a:pt x="117" y="54"/>
                      <a:pt x="105" y="52"/>
                    </a:cubicBezTo>
                  </a:path>
                </a:pathLst>
              </a:custGeom>
              <a:grpFill/>
              <a:ln w="6350" cmpd="sng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lIns="44450" tIns="44450" rIns="44450" bIns="4445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MX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5" name="Freeform 25">
                <a:extLst>
                  <a:ext uri="{FF2B5EF4-FFF2-40B4-BE49-F238E27FC236}">
                    <a16:creationId xmlns:a16="http://schemas.microsoft.com/office/drawing/2014/main" id="{07020B65-DD17-44B7-887F-D5C34DDAAB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30931" y="4504983"/>
                <a:ext cx="906709" cy="638808"/>
              </a:xfrm>
              <a:custGeom>
                <a:avLst/>
                <a:gdLst>
                  <a:gd name="T0" fmla="*/ 186252 w 412"/>
                  <a:gd name="T1" fmla="*/ 92235 h 299"/>
                  <a:gd name="T2" fmla="*/ 136585 w 412"/>
                  <a:gd name="T3" fmla="*/ 72724 h 299"/>
                  <a:gd name="T4" fmla="*/ 172061 w 412"/>
                  <a:gd name="T5" fmla="*/ 40796 h 299"/>
                  <a:gd name="T6" fmla="*/ 260752 w 412"/>
                  <a:gd name="T7" fmla="*/ 12416 h 299"/>
                  <a:gd name="T8" fmla="*/ 321062 w 412"/>
                  <a:gd name="T9" fmla="*/ 0 h 299"/>
                  <a:gd name="T10" fmla="*/ 340574 w 412"/>
                  <a:gd name="T11" fmla="*/ 0 h 299"/>
                  <a:gd name="T12" fmla="*/ 356539 w 412"/>
                  <a:gd name="T13" fmla="*/ 15964 h 299"/>
                  <a:gd name="T14" fmla="*/ 384920 w 412"/>
                  <a:gd name="T15" fmla="*/ 35475 h 299"/>
                  <a:gd name="T16" fmla="*/ 418623 w 412"/>
                  <a:gd name="T17" fmla="*/ 15964 h 299"/>
                  <a:gd name="T18" fmla="*/ 454099 w 412"/>
                  <a:gd name="T19" fmla="*/ 14190 h 299"/>
                  <a:gd name="T20" fmla="*/ 462968 w 412"/>
                  <a:gd name="T21" fmla="*/ 63855 h 299"/>
                  <a:gd name="T22" fmla="*/ 500219 w 412"/>
                  <a:gd name="T23" fmla="*/ 58534 h 299"/>
                  <a:gd name="T24" fmla="*/ 533921 w 412"/>
                  <a:gd name="T25" fmla="*/ 58534 h 299"/>
                  <a:gd name="T26" fmla="*/ 565850 w 412"/>
                  <a:gd name="T27" fmla="*/ 72724 h 299"/>
                  <a:gd name="T28" fmla="*/ 638577 w 412"/>
                  <a:gd name="T29" fmla="*/ 67403 h 299"/>
                  <a:gd name="T30" fmla="*/ 684697 w 412"/>
                  <a:gd name="T31" fmla="*/ 56760 h 299"/>
                  <a:gd name="T32" fmla="*/ 720173 w 412"/>
                  <a:gd name="T33" fmla="*/ 65629 h 299"/>
                  <a:gd name="T34" fmla="*/ 720173 w 412"/>
                  <a:gd name="T35" fmla="*/ 111747 h 299"/>
                  <a:gd name="T36" fmla="*/ 695340 w 412"/>
                  <a:gd name="T37" fmla="*/ 141900 h 299"/>
                  <a:gd name="T38" fmla="*/ 691792 w 412"/>
                  <a:gd name="T39" fmla="*/ 241231 h 299"/>
                  <a:gd name="T40" fmla="*/ 679375 w 412"/>
                  <a:gd name="T41" fmla="*/ 273158 h 299"/>
                  <a:gd name="T42" fmla="*/ 675827 w 412"/>
                  <a:gd name="T43" fmla="*/ 296217 h 299"/>
                  <a:gd name="T44" fmla="*/ 661637 w 412"/>
                  <a:gd name="T45" fmla="*/ 319276 h 299"/>
                  <a:gd name="T46" fmla="*/ 631482 w 412"/>
                  <a:gd name="T47" fmla="*/ 331692 h 299"/>
                  <a:gd name="T48" fmla="*/ 597779 w 412"/>
                  <a:gd name="T49" fmla="*/ 349430 h 299"/>
                  <a:gd name="T50" fmla="*/ 599553 w 412"/>
                  <a:gd name="T51" fmla="*/ 393774 h 299"/>
                  <a:gd name="T52" fmla="*/ 627934 w 412"/>
                  <a:gd name="T53" fmla="*/ 425701 h 299"/>
                  <a:gd name="T54" fmla="*/ 603101 w 412"/>
                  <a:gd name="T55" fmla="*/ 425701 h 299"/>
                  <a:gd name="T56" fmla="*/ 585362 w 412"/>
                  <a:gd name="T57" fmla="*/ 411511 h 299"/>
                  <a:gd name="T58" fmla="*/ 551660 w 412"/>
                  <a:gd name="T59" fmla="*/ 402643 h 299"/>
                  <a:gd name="T60" fmla="*/ 519731 w 412"/>
                  <a:gd name="T61" fmla="*/ 399095 h 299"/>
                  <a:gd name="T62" fmla="*/ 494897 w 412"/>
                  <a:gd name="T63" fmla="*/ 383131 h 299"/>
                  <a:gd name="T64" fmla="*/ 439909 w 412"/>
                  <a:gd name="T65" fmla="*/ 402643 h 299"/>
                  <a:gd name="T66" fmla="*/ 415075 w 412"/>
                  <a:gd name="T67" fmla="*/ 381357 h 299"/>
                  <a:gd name="T68" fmla="*/ 365408 w 412"/>
                  <a:gd name="T69" fmla="*/ 390226 h 299"/>
                  <a:gd name="T70" fmla="*/ 367182 w 412"/>
                  <a:gd name="T71" fmla="*/ 432796 h 299"/>
                  <a:gd name="T72" fmla="*/ 337027 w 412"/>
                  <a:gd name="T73" fmla="*/ 468272 h 299"/>
                  <a:gd name="T74" fmla="*/ 331705 w 412"/>
                  <a:gd name="T75" fmla="*/ 512615 h 299"/>
                  <a:gd name="T76" fmla="*/ 299776 w 412"/>
                  <a:gd name="T77" fmla="*/ 526805 h 299"/>
                  <a:gd name="T78" fmla="*/ 202216 w 412"/>
                  <a:gd name="T79" fmla="*/ 496652 h 299"/>
                  <a:gd name="T80" fmla="*/ 99334 w 412"/>
                  <a:gd name="T81" fmla="*/ 470045 h 299"/>
                  <a:gd name="T82" fmla="*/ 10643 w 412"/>
                  <a:gd name="T83" fmla="*/ 381357 h 299"/>
                  <a:gd name="T84" fmla="*/ 0 w 412"/>
                  <a:gd name="T85" fmla="*/ 347656 h 299"/>
                  <a:gd name="T86" fmla="*/ 23060 w 412"/>
                  <a:gd name="T87" fmla="*/ 329919 h 299"/>
                  <a:gd name="T88" fmla="*/ 33703 w 412"/>
                  <a:gd name="T89" fmla="*/ 317502 h 299"/>
                  <a:gd name="T90" fmla="*/ 46119 w 412"/>
                  <a:gd name="T91" fmla="*/ 312181 h 299"/>
                  <a:gd name="T92" fmla="*/ 70953 w 412"/>
                  <a:gd name="T93" fmla="*/ 312181 h 299"/>
                  <a:gd name="T94" fmla="*/ 170287 w 412"/>
                  <a:gd name="T95" fmla="*/ 243005 h 299"/>
                  <a:gd name="T96" fmla="*/ 219954 w 412"/>
                  <a:gd name="T97" fmla="*/ 232362 h 299"/>
                  <a:gd name="T98" fmla="*/ 227050 w 412"/>
                  <a:gd name="T99" fmla="*/ 164959 h 299"/>
                  <a:gd name="T100" fmla="*/ 182704 w 412"/>
                  <a:gd name="T101" fmla="*/ 140127 h 299"/>
                  <a:gd name="T102" fmla="*/ 186252 w 412"/>
                  <a:gd name="T103" fmla="*/ 92235 h 299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412"/>
                  <a:gd name="T157" fmla="*/ 0 h 299"/>
                  <a:gd name="T158" fmla="*/ 412 w 412"/>
                  <a:gd name="T159" fmla="*/ 299 h 299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412" h="299">
                    <a:moveTo>
                      <a:pt x="105" y="52"/>
                    </a:moveTo>
                    <a:cubicBezTo>
                      <a:pt x="94" y="49"/>
                      <a:pt x="77" y="53"/>
                      <a:pt x="77" y="41"/>
                    </a:cubicBezTo>
                    <a:cubicBezTo>
                      <a:pt x="77" y="29"/>
                      <a:pt x="78" y="28"/>
                      <a:pt x="97" y="23"/>
                    </a:cubicBezTo>
                    <a:cubicBezTo>
                      <a:pt x="116" y="18"/>
                      <a:pt x="135" y="8"/>
                      <a:pt x="147" y="7"/>
                    </a:cubicBezTo>
                    <a:cubicBezTo>
                      <a:pt x="159" y="5"/>
                      <a:pt x="175" y="4"/>
                      <a:pt x="181" y="0"/>
                    </a:cubicBezTo>
                    <a:cubicBezTo>
                      <a:pt x="181" y="0"/>
                      <a:pt x="186" y="0"/>
                      <a:pt x="192" y="0"/>
                    </a:cubicBezTo>
                    <a:cubicBezTo>
                      <a:pt x="197" y="0"/>
                      <a:pt x="200" y="3"/>
                      <a:pt x="201" y="9"/>
                    </a:cubicBezTo>
                    <a:cubicBezTo>
                      <a:pt x="202" y="15"/>
                      <a:pt x="212" y="20"/>
                      <a:pt x="217" y="20"/>
                    </a:cubicBezTo>
                    <a:cubicBezTo>
                      <a:pt x="222" y="20"/>
                      <a:pt x="230" y="12"/>
                      <a:pt x="236" y="9"/>
                    </a:cubicBezTo>
                    <a:cubicBezTo>
                      <a:pt x="242" y="6"/>
                      <a:pt x="251" y="4"/>
                      <a:pt x="256" y="8"/>
                    </a:cubicBezTo>
                    <a:cubicBezTo>
                      <a:pt x="260" y="12"/>
                      <a:pt x="258" y="30"/>
                      <a:pt x="261" y="36"/>
                    </a:cubicBezTo>
                    <a:cubicBezTo>
                      <a:pt x="264" y="42"/>
                      <a:pt x="280" y="37"/>
                      <a:pt x="282" y="33"/>
                    </a:cubicBezTo>
                    <a:cubicBezTo>
                      <a:pt x="284" y="29"/>
                      <a:pt x="293" y="33"/>
                      <a:pt x="301" y="33"/>
                    </a:cubicBezTo>
                    <a:cubicBezTo>
                      <a:pt x="309" y="33"/>
                      <a:pt x="315" y="38"/>
                      <a:pt x="319" y="41"/>
                    </a:cubicBezTo>
                    <a:cubicBezTo>
                      <a:pt x="324" y="44"/>
                      <a:pt x="357" y="43"/>
                      <a:pt x="360" y="38"/>
                    </a:cubicBezTo>
                    <a:cubicBezTo>
                      <a:pt x="363" y="33"/>
                      <a:pt x="379" y="32"/>
                      <a:pt x="386" y="32"/>
                    </a:cubicBezTo>
                    <a:cubicBezTo>
                      <a:pt x="392" y="32"/>
                      <a:pt x="400" y="28"/>
                      <a:pt x="406" y="37"/>
                    </a:cubicBezTo>
                    <a:cubicBezTo>
                      <a:pt x="412" y="46"/>
                      <a:pt x="412" y="56"/>
                      <a:pt x="406" y="63"/>
                    </a:cubicBezTo>
                    <a:cubicBezTo>
                      <a:pt x="400" y="70"/>
                      <a:pt x="395" y="72"/>
                      <a:pt x="392" y="80"/>
                    </a:cubicBezTo>
                    <a:cubicBezTo>
                      <a:pt x="389" y="89"/>
                      <a:pt x="393" y="136"/>
                      <a:pt x="390" y="136"/>
                    </a:cubicBezTo>
                    <a:cubicBezTo>
                      <a:pt x="387" y="136"/>
                      <a:pt x="383" y="148"/>
                      <a:pt x="383" y="154"/>
                    </a:cubicBezTo>
                    <a:cubicBezTo>
                      <a:pt x="383" y="160"/>
                      <a:pt x="386" y="168"/>
                      <a:pt x="381" y="167"/>
                    </a:cubicBezTo>
                    <a:cubicBezTo>
                      <a:pt x="377" y="166"/>
                      <a:pt x="376" y="170"/>
                      <a:pt x="373" y="180"/>
                    </a:cubicBezTo>
                    <a:cubicBezTo>
                      <a:pt x="370" y="189"/>
                      <a:pt x="365" y="190"/>
                      <a:pt x="356" y="187"/>
                    </a:cubicBezTo>
                    <a:cubicBezTo>
                      <a:pt x="346" y="184"/>
                      <a:pt x="341" y="191"/>
                      <a:pt x="337" y="197"/>
                    </a:cubicBezTo>
                    <a:cubicBezTo>
                      <a:pt x="333" y="203"/>
                      <a:pt x="336" y="214"/>
                      <a:pt x="338" y="222"/>
                    </a:cubicBezTo>
                    <a:cubicBezTo>
                      <a:pt x="340" y="230"/>
                      <a:pt x="350" y="234"/>
                      <a:pt x="354" y="240"/>
                    </a:cubicBezTo>
                    <a:cubicBezTo>
                      <a:pt x="357" y="247"/>
                      <a:pt x="345" y="245"/>
                      <a:pt x="340" y="240"/>
                    </a:cubicBezTo>
                    <a:cubicBezTo>
                      <a:pt x="335" y="236"/>
                      <a:pt x="333" y="232"/>
                      <a:pt x="330" y="232"/>
                    </a:cubicBezTo>
                    <a:cubicBezTo>
                      <a:pt x="327" y="232"/>
                      <a:pt x="315" y="233"/>
                      <a:pt x="311" y="227"/>
                    </a:cubicBezTo>
                    <a:cubicBezTo>
                      <a:pt x="307" y="221"/>
                      <a:pt x="298" y="227"/>
                      <a:pt x="293" y="225"/>
                    </a:cubicBezTo>
                    <a:cubicBezTo>
                      <a:pt x="287" y="223"/>
                      <a:pt x="286" y="216"/>
                      <a:pt x="279" y="216"/>
                    </a:cubicBezTo>
                    <a:cubicBezTo>
                      <a:pt x="272" y="216"/>
                      <a:pt x="257" y="227"/>
                      <a:pt x="248" y="227"/>
                    </a:cubicBezTo>
                    <a:cubicBezTo>
                      <a:pt x="240" y="227"/>
                      <a:pt x="238" y="218"/>
                      <a:pt x="234" y="215"/>
                    </a:cubicBezTo>
                    <a:cubicBezTo>
                      <a:pt x="230" y="212"/>
                      <a:pt x="214" y="213"/>
                      <a:pt x="206" y="220"/>
                    </a:cubicBezTo>
                    <a:cubicBezTo>
                      <a:pt x="198" y="227"/>
                      <a:pt x="203" y="231"/>
                      <a:pt x="207" y="244"/>
                    </a:cubicBezTo>
                    <a:cubicBezTo>
                      <a:pt x="211" y="256"/>
                      <a:pt x="199" y="260"/>
                      <a:pt x="190" y="264"/>
                    </a:cubicBezTo>
                    <a:cubicBezTo>
                      <a:pt x="182" y="268"/>
                      <a:pt x="187" y="279"/>
                      <a:pt x="187" y="289"/>
                    </a:cubicBezTo>
                    <a:cubicBezTo>
                      <a:pt x="187" y="299"/>
                      <a:pt x="181" y="296"/>
                      <a:pt x="169" y="297"/>
                    </a:cubicBezTo>
                    <a:cubicBezTo>
                      <a:pt x="156" y="298"/>
                      <a:pt x="118" y="286"/>
                      <a:pt x="114" y="280"/>
                    </a:cubicBezTo>
                    <a:cubicBezTo>
                      <a:pt x="110" y="273"/>
                      <a:pt x="70" y="269"/>
                      <a:pt x="56" y="265"/>
                    </a:cubicBezTo>
                    <a:cubicBezTo>
                      <a:pt x="43" y="261"/>
                      <a:pt x="10" y="221"/>
                      <a:pt x="6" y="215"/>
                    </a:cubicBezTo>
                    <a:cubicBezTo>
                      <a:pt x="2" y="208"/>
                      <a:pt x="0" y="196"/>
                      <a:pt x="0" y="196"/>
                    </a:cubicBezTo>
                    <a:cubicBezTo>
                      <a:pt x="7" y="193"/>
                      <a:pt x="10" y="193"/>
                      <a:pt x="13" y="186"/>
                    </a:cubicBezTo>
                    <a:cubicBezTo>
                      <a:pt x="13" y="186"/>
                      <a:pt x="12" y="183"/>
                      <a:pt x="19" y="179"/>
                    </a:cubicBezTo>
                    <a:cubicBezTo>
                      <a:pt x="26" y="176"/>
                      <a:pt x="26" y="176"/>
                      <a:pt x="26" y="176"/>
                    </a:cubicBezTo>
                    <a:cubicBezTo>
                      <a:pt x="29" y="177"/>
                      <a:pt x="29" y="182"/>
                      <a:pt x="40" y="176"/>
                    </a:cubicBezTo>
                    <a:cubicBezTo>
                      <a:pt x="52" y="170"/>
                      <a:pt x="79" y="141"/>
                      <a:pt x="96" y="137"/>
                    </a:cubicBezTo>
                    <a:cubicBezTo>
                      <a:pt x="113" y="132"/>
                      <a:pt x="120" y="141"/>
                      <a:pt x="124" y="131"/>
                    </a:cubicBezTo>
                    <a:cubicBezTo>
                      <a:pt x="129" y="120"/>
                      <a:pt x="143" y="96"/>
                      <a:pt x="128" y="93"/>
                    </a:cubicBezTo>
                    <a:cubicBezTo>
                      <a:pt x="113" y="89"/>
                      <a:pt x="100" y="91"/>
                      <a:pt x="103" y="79"/>
                    </a:cubicBezTo>
                    <a:cubicBezTo>
                      <a:pt x="107" y="67"/>
                      <a:pt x="117" y="54"/>
                      <a:pt x="105" y="52"/>
                    </a:cubicBezTo>
                  </a:path>
                </a:pathLst>
              </a:custGeom>
              <a:grpFill/>
              <a:ln w="6350" cmpd="sng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lIns="44450" tIns="44450" rIns="44450" bIns="4445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MX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6" name="Freeform 26">
                <a:extLst>
                  <a:ext uri="{FF2B5EF4-FFF2-40B4-BE49-F238E27FC236}">
                    <a16:creationId xmlns:a16="http://schemas.microsoft.com/office/drawing/2014/main" id="{9BB6364A-7160-4DDA-95D3-58FBF10654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7720" y="3910165"/>
                <a:ext cx="1017091" cy="983075"/>
              </a:xfrm>
              <a:custGeom>
                <a:avLst/>
                <a:gdLst>
                  <a:gd name="T0" fmla="*/ 731003 w 461"/>
                  <a:gd name="T1" fmla="*/ 179289 h 460"/>
                  <a:gd name="T2" fmla="*/ 615675 w 461"/>
                  <a:gd name="T3" fmla="*/ 214792 h 460"/>
                  <a:gd name="T4" fmla="*/ 551801 w 461"/>
                  <a:gd name="T5" fmla="*/ 221892 h 460"/>
                  <a:gd name="T6" fmla="*/ 555350 w 461"/>
                  <a:gd name="T7" fmla="*/ 243194 h 460"/>
                  <a:gd name="T8" fmla="*/ 599707 w 461"/>
                  <a:gd name="T9" fmla="*/ 264495 h 460"/>
                  <a:gd name="T10" fmla="*/ 569544 w 461"/>
                  <a:gd name="T11" fmla="*/ 299998 h 460"/>
                  <a:gd name="T12" fmla="*/ 509218 w 461"/>
                  <a:gd name="T13" fmla="*/ 321300 h 460"/>
                  <a:gd name="T14" fmla="*/ 468410 w 461"/>
                  <a:gd name="T15" fmla="*/ 356803 h 460"/>
                  <a:gd name="T16" fmla="*/ 424053 w 461"/>
                  <a:gd name="T17" fmla="*/ 337276 h 460"/>
                  <a:gd name="T18" fmla="*/ 390342 w 461"/>
                  <a:gd name="T19" fmla="*/ 328400 h 460"/>
                  <a:gd name="T20" fmla="*/ 386793 w 461"/>
                  <a:gd name="T21" fmla="*/ 291122 h 460"/>
                  <a:gd name="T22" fmla="*/ 425827 w 461"/>
                  <a:gd name="T23" fmla="*/ 257395 h 460"/>
                  <a:gd name="T24" fmla="*/ 452441 w 461"/>
                  <a:gd name="T25" fmla="*/ 173963 h 460"/>
                  <a:gd name="T26" fmla="*/ 503896 w 461"/>
                  <a:gd name="T27" fmla="*/ 149112 h 460"/>
                  <a:gd name="T28" fmla="*/ 479056 w 461"/>
                  <a:gd name="T29" fmla="*/ 81656 h 460"/>
                  <a:gd name="T30" fmla="*/ 450667 w 461"/>
                  <a:gd name="T31" fmla="*/ 97633 h 460"/>
                  <a:gd name="T32" fmla="*/ 415181 w 461"/>
                  <a:gd name="T33" fmla="*/ 136686 h 460"/>
                  <a:gd name="T34" fmla="*/ 399213 w 461"/>
                  <a:gd name="T35" fmla="*/ 90532 h 460"/>
                  <a:gd name="T36" fmla="*/ 413407 w 461"/>
                  <a:gd name="T37" fmla="*/ 47929 h 460"/>
                  <a:gd name="T38" fmla="*/ 379696 w 461"/>
                  <a:gd name="T39" fmla="*/ 17751 h 460"/>
                  <a:gd name="T40" fmla="*/ 335339 w 461"/>
                  <a:gd name="T41" fmla="*/ 15976 h 460"/>
                  <a:gd name="T42" fmla="*/ 344210 w 461"/>
                  <a:gd name="T43" fmla="*/ 72781 h 460"/>
                  <a:gd name="T44" fmla="*/ 315822 w 461"/>
                  <a:gd name="T45" fmla="*/ 94082 h 460"/>
                  <a:gd name="T46" fmla="*/ 282111 w 461"/>
                  <a:gd name="T47" fmla="*/ 110058 h 460"/>
                  <a:gd name="T48" fmla="*/ 264368 w 461"/>
                  <a:gd name="T49" fmla="*/ 138461 h 460"/>
                  <a:gd name="T50" fmla="*/ 282111 w 461"/>
                  <a:gd name="T51" fmla="*/ 189940 h 460"/>
                  <a:gd name="T52" fmla="*/ 303402 w 461"/>
                  <a:gd name="T53" fmla="*/ 271596 h 460"/>
                  <a:gd name="T54" fmla="*/ 298079 w 461"/>
                  <a:gd name="T55" fmla="*/ 326625 h 460"/>
                  <a:gd name="T56" fmla="*/ 282111 w 461"/>
                  <a:gd name="T57" fmla="*/ 411832 h 460"/>
                  <a:gd name="T58" fmla="*/ 232431 w 461"/>
                  <a:gd name="T59" fmla="*/ 383430 h 460"/>
                  <a:gd name="T60" fmla="*/ 180977 w 461"/>
                  <a:gd name="T61" fmla="*/ 356803 h 460"/>
                  <a:gd name="T62" fmla="*/ 124200 w 461"/>
                  <a:gd name="T63" fmla="*/ 376329 h 460"/>
                  <a:gd name="T64" fmla="*/ 83391 w 461"/>
                  <a:gd name="T65" fmla="*/ 418932 h 460"/>
                  <a:gd name="T66" fmla="*/ 26614 w 461"/>
                  <a:gd name="T67" fmla="*/ 475737 h 460"/>
                  <a:gd name="T68" fmla="*/ 92263 w 461"/>
                  <a:gd name="T69" fmla="*/ 651475 h 460"/>
                  <a:gd name="T70" fmla="*/ 205816 w 461"/>
                  <a:gd name="T71" fmla="*/ 749108 h 460"/>
                  <a:gd name="T72" fmla="*/ 298079 w 461"/>
                  <a:gd name="T73" fmla="*/ 717155 h 460"/>
                  <a:gd name="T74" fmla="*/ 390342 w 461"/>
                  <a:gd name="T75" fmla="*/ 681653 h 460"/>
                  <a:gd name="T76" fmla="*/ 415181 w 461"/>
                  <a:gd name="T77" fmla="*/ 804137 h 460"/>
                  <a:gd name="T78" fmla="*/ 542930 w 461"/>
                  <a:gd name="T79" fmla="*/ 736682 h 460"/>
                  <a:gd name="T80" fmla="*/ 599707 w 461"/>
                  <a:gd name="T81" fmla="*/ 658576 h 460"/>
                  <a:gd name="T82" fmla="*/ 558898 w 461"/>
                  <a:gd name="T83" fmla="*/ 585795 h 460"/>
                  <a:gd name="T84" fmla="*/ 544704 w 461"/>
                  <a:gd name="T85" fmla="*/ 534316 h 460"/>
                  <a:gd name="T86" fmla="*/ 693743 w 461"/>
                  <a:gd name="T87" fmla="*/ 493488 h 460"/>
                  <a:gd name="T88" fmla="*/ 718583 w 461"/>
                  <a:gd name="T89" fmla="*/ 438459 h 460"/>
                  <a:gd name="T90" fmla="*/ 780683 w 461"/>
                  <a:gd name="T91" fmla="*/ 312424 h 460"/>
                  <a:gd name="T92" fmla="*/ 787780 w 461"/>
                  <a:gd name="T93" fmla="*/ 257395 h 460"/>
                  <a:gd name="T94" fmla="*/ 814394 w 461"/>
                  <a:gd name="T95" fmla="*/ 193490 h 460"/>
                  <a:gd name="T96" fmla="*/ 771812 w 461"/>
                  <a:gd name="T97" fmla="*/ 163313 h 460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461"/>
                  <a:gd name="T148" fmla="*/ 0 h 460"/>
                  <a:gd name="T149" fmla="*/ 461 w 461"/>
                  <a:gd name="T150" fmla="*/ 460 h 460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461" h="460">
                    <a:moveTo>
                      <a:pt x="418" y="89"/>
                    </a:moveTo>
                    <a:cubicBezTo>
                      <a:pt x="418" y="89"/>
                      <a:pt x="421" y="97"/>
                      <a:pt x="412" y="101"/>
                    </a:cubicBezTo>
                    <a:cubicBezTo>
                      <a:pt x="404" y="106"/>
                      <a:pt x="401" y="124"/>
                      <a:pt x="382" y="126"/>
                    </a:cubicBezTo>
                    <a:cubicBezTo>
                      <a:pt x="363" y="129"/>
                      <a:pt x="356" y="126"/>
                      <a:pt x="347" y="121"/>
                    </a:cubicBezTo>
                    <a:cubicBezTo>
                      <a:pt x="339" y="117"/>
                      <a:pt x="333" y="118"/>
                      <a:pt x="325" y="121"/>
                    </a:cubicBezTo>
                    <a:cubicBezTo>
                      <a:pt x="317" y="125"/>
                      <a:pt x="311" y="125"/>
                      <a:pt x="311" y="125"/>
                    </a:cubicBezTo>
                    <a:cubicBezTo>
                      <a:pt x="308" y="127"/>
                      <a:pt x="308" y="127"/>
                      <a:pt x="308" y="127"/>
                    </a:cubicBezTo>
                    <a:cubicBezTo>
                      <a:pt x="308" y="127"/>
                      <a:pt x="312" y="132"/>
                      <a:pt x="313" y="137"/>
                    </a:cubicBezTo>
                    <a:cubicBezTo>
                      <a:pt x="315" y="142"/>
                      <a:pt x="318" y="145"/>
                      <a:pt x="325" y="145"/>
                    </a:cubicBezTo>
                    <a:cubicBezTo>
                      <a:pt x="331" y="145"/>
                      <a:pt x="341" y="145"/>
                      <a:pt x="338" y="149"/>
                    </a:cubicBezTo>
                    <a:cubicBezTo>
                      <a:pt x="336" y="153"/>
                      <a:pt x="341" y="161"/>
                      <a:pt x="333" y="161"/>
                    </a:cubicBezTo>
                    <a:cubicBezTo>
                      <a:pt x="326" y="161"/>
                      <a:pt x="327" y="166"/>
                      <a:pt x="321" y="169"/>
                    </a:cubicBezTo>
                    <a:cubicBezTo>
                      <a:pt x="315" y="171"/>
                      <a:pt x="313" y="176"/>
                      <a:pt x="303" y="176"/>
                    </a:cubicBezTo>
                    <a:cubicBezTo>
                      <a:pt x="294" y="176"/>
                      <a:pt x="287" y="174"/>
                      <a:pt x="287" y="181"/>
                    </a:cubicBezTo>
                    <a:cubicBezTo>
                      <a:pt x="287" y="189"/>
                      <a:pt x="292" y="196"/>
                      <a:pt x="285" y="196"/>
                    </a:cubicBezTo>
                    <a:cubicBezTo>
                      <a:pt x="277" y="196"/>
                      <a:pt x="269" y="201"/>
                      <a:pt x="264" y="201"/>
                    </a:cubicBezTo>
                    <a:cubicBezTo>
                      <a:pt x="259" y="201"/>
                      <a:pt x="254" y="195"/>
                      <a:pt x="250" y="195"/>
                    </a:cubicBezTo>
                    <a:cubicBezTo>
                      <a:pt x="246" y="195"/>
                      <a:pt x="239" y="190"/>
                      <a:pt x="239" y="190"/>
                    </a:cubicBezTo>
                    <a:cubicBezTo>
                      <a:pt x="239" y="190"/>
                      <a:pt x="234" y="186"/>
                      <a:pt x="230" y="187"/>
                    </a:cubicBezTo>
                    <a:cubicBezTo>
                      <a:pt x="226" y="189"/>
                      <a:pt x="220" y="185"/>
                      <a:pt x="220" y="185"/>
                    </a:cubicBezTo>
                    <a:cubicBezTo>
                      <a:pt x="211" y="179"/>
                      <a:pt x="211" y="179"/>
                      <a:pt x="211" y="179"/>
                    </a:cubicBezTo>
                    <a:cubicBezTo>
                      <a:pt x="218" y="164"/>
                      <a:pt x="218" y="164"/>
                      <a:pt x="218" y="164"/>
                    </a:cubicBezTo>
                    <a:cubicBezTo>
                      <a:pt x="216" y="148"/>
                      <a:pt x="216" y="148"/>
                      <a:pt x="216" y="148"/>
                    </a:cubicBezTo>
                    <a:cubicBezTo>
                      <a:pt x="240" y="145"/>
                      <a:pt x="240" y="145"/>
                      <a:pt x="240" y="145"/>
                    </a:cubicBezTo>
                    <a:cubicBezTo>
                      <a:pt x="240" y="145"/>
                      <a:pt x="239" y="127"/>
                      <a:pt x="244" y="118"/>
                    </a:cubicBezTo>
                    <a:cubicBezTo>
                      <a:pt x="249" y="109"/>
                      <a:pt x="250" y="99"/>
                      <a:pt x="255" y="98"/>
                    </a:cubicBezTo>
                    <a:cubicBezTo>
                      <a:pt x="260" y="97"/>
                      <a:pt x="271" y="101"/>
                      <a:pt x="275" y="97"/>
                    </a:cubicBezTo>
                    <a:cubicBezTo>
                      <a:pt x="279" y="93"/>
                      <a:pt x="284" y="91"/>
                      <a:pt x="284" y="84"/>
                    </a:cubicBezTo>
                    <a:cubicBezTo>
                      <a:pt x="284" y="78"/>
                      <a:pt x="287" y="64"/>
                      <a:pt x="284" y="61"/>
                    </a:cubicBezTo>
                    <a:cubicBezTo>
                      <a:pt x="280" y="57"/>
                      <a:pt x="271" y="50"/>
                      <a:pt x="270" y="46"/>
                    </a:cubicBezTo>
                    <a:cubicBezTo>
                      <a:pt x="269" y="42"/>
                      <a:pt x="260" y="33"/>
                      <a:pt x="257" y="38"/>
                    </a:cubicBezTo>
                    <a:cubicBezTo>
                      <a:pt x="255" y="43"/>
                      <a:pt x="252" y="48"/>
                      <a:pt x="254" y="55"/>
                    </a:cubicBezTo>
                    <a:cubicBezTo>
                      <a:pt x="255" y="61"/>
                      <a:pt x="256" y="68"/>
                      <a:pt x="251" y="71"/>
                    </a:cubicBezTo>
                    <a:cubicBezTo>
                      <a:pt x="246" y="73"/>
                      <a:pt x="234" y="77"/>
                      <a:pt x="234" y="77"/>
                    </a:cubicBezTo>
                    <a:cubicBezTo>
                      <a:pt x="224" y="69"/>
                      <a:pt x="224" y="69"/>
                      <a:pt x="224" y="69"/>
                    </a:cubicBezTo>
                    <a:cubicBezTo>
                      <a:pt x="224" y="69"/>
                      <a:pt x="221" y="55"/>
                      <a:pt x="225" y="51"/>
                    </a:cubicBezTo>
                    <a:cubicBezTo>
                      <a:pt x="229" y="47"/>
                      <a:pt x="234" y="43"/>
                      <a:pt x="235" y="40"/>
                    </a:cubicBezTo>
                    <a:cubicBezTo>
                      <a:pt x="236" y="36"/>
                      <a:pt x="233" y="27"/>
                      <a:pt x="233" y="27"/>
                    </a:cubicBezTo>
                    <a:cubicBezTo>
                      <a:pt x="226" y="15"/>
                      <a:pt x="226" y="15"/>
                      <a:pt x="226" y="15"/>
                    </a:cubicBezTo>
                    <a:cubicBezTo>
                      <a:pt x="226" y="15"/>
                      <a:pt x="213" y="16"/>
                      <a:pt x="214" y="10"/>
                    </a:cubicBezTo>
                    <a:cubicBezTo>
                      <a:pt x="215" y="4"/>
                      <a:pt x="203" y="0"/>
                      <a:pt x="199" y="1"/>
                    </a:cubicBezTo>
                    <a:cubicBezTo>
                      <a:pt x="195" y="2"/>
                      <a:pt x="192" y="5"/>
                      <a:pt x="189" y="9"/>
                    </a:cubicBezTo>
                    <a:cubicBezTo>
                      <a:pt x="187" y="12"/>
                      <a:pt x="185" y="21"/>
                      <a:pt x="187" y="25"/>
                    </a:cubicBezTo>
                    <a:cubicBezTo>
                      <a:pt x="188" y="28"/>
                      <a:pt x="190" y="38"/>
                      <a:pt x="194" y="41"/>
                    </a:cubicBezTo>
                    <a:cubicBezTo>
                      <a:pt x="198" y="43"/>
                      <a:pt x="198" y="51"/>
                      <a:pt x="194" y="52"/>
                    </a:cubicBezTo>
                    <a:cubicBezTo>
                      <a:pt x="190" y="53"/>
                      <a:pt x="178" y="53"/>
                      <a:pt x="178" y="53"/>
                    </a:cubicBezTo>
                    <a:cubicBezTo>
                      <a:pt x="178" y="53"/>
                      <a:pt x="175" y="61"/>
                      <a:pt x="172" y="61"/>
                    </a:cubicBezTo>
                    <a:cubicBezTo>
                      <a:pt x="168" y="61"/>
                      <a:pt x="159" y="62"/>
                      <a:pt x="159" y="62"/>
                    </a:cubicBezTo>
                    <a:cubicBezTo>
                      <a:pt x="155" y="62"/>
                      <a:pt x="155" y="62"/>
                      <a:pt x="155" y="62"/>
                    </a:cubicBezTo>
                    <a:cubicBezTo>
                      <a:pt x="153" y="71"/>
                      <a:pt x="149" y="78"/>
                      <a:pt x="149" y="78"/>
                    </a:cubicBezTo>
                    <a:cubicBezTo>
                      <a:pt x="146" y="90"/>
                      <a:pt x="146" y="90"/>
                      <a:pt x="146" y="90"/>
                    </a:cubicBezTo>
                    <a:cubicBezTo>
                      <a:pt x="146" y="90"/>
                      <a:pt x="155" y="101"/>
                      <a:pt x="159" y="107"/>
                    </a:cubicBezTo>
                    <a:cubicBezTo>
                      <a:pt x="163" y="112"/>
                      <a:pt x="166" y="126"/>
                      <a:pt x="166" y="133"/>
                    </a:cubicBezTo>
                    <a:cubicBezTo>
                      <a:pt x="166" y="140"/>
                      <a:pt x="171" y="153"/>
                      <a:pt x="171" y="153"/>
                    </a:cubicBezTo>
                    <a:cubicBezTo>
                      <a:pt x="171" y="153"/>
                      <a:pt x="196" y="154"/>
                      <a:pt x="191" y="166"/>
                    </a:cubicBezTo>
                    <a:cubicBezTo>
                      <a:pt x="185" y="179"/>
                      <a:pt x="173" y="183"/>
                      <a:pt x="168" y="184"/>
                    </a:cubicBezTo>
                    <a:cubicBezTo>
                      <a:pt x="164" y="186"/>
                      <a:pt x="160" y="197"/>
                      <a:pt x="160" y="205"/>
                    </a:cubicBezTo>
                    <a:cubicBezTo>
                      <a:pt x="160" y="214"/>
                      <a:pt x="160" y="226"/>
                      <a:pt x="159" y="232"/>
                    </a:cubicBezTo>
                    <a:cubicBezTo>
                      <a:pt x="157" y="237"/>
                      <a:pt x="155" y="238"/>
                      <a:pt x="148" y="233"/>
                    </a:cubicBezTo>
                    <a:cubicBezTo>
                      <a:pt x="141" y="227"/>
                      <a:pt x="131" y="216"/>
                      <a:pt x="131" y="216"/>
                    </a:cubicBezTo>
                    <a:cubicBezTo>
                      <a:pt x="131" y="216"/>
                      <a:pt x="126" y="214"/>
                      <a:pt x="121" y="211"/>
                    </a:cubicBezTo>
                    <a:cubicBezTo>
                      <a:pt x="117" y="208"/>
                      <a:pt x="110" y="201"/>
                      <a:pt x="102" y="201"/>
                    </a:cubicBezTo>
                    <a:cubicBezTo>
                      <a:pt x="94" y="201"/>
                      <a:pt x="85" y="209"/>
                      <a:pt x="85" y="209"/>
                    </a:cubicBezTo>
                    <a:cubicBezTo>
                      <a:pt x="85" y="209"/>
                      <a:pt x="74" y="212"/>
                      <a:pt x="70" y="212"/>
                    </a:cubicBezTo>
                    <a:cubicBezTo>
                      <a:pt x="66" y="212"/>
                      <a:pt x="65" y="215"/>
                      <a:pt x="63" y="219"/>
                    </a:cubicBezTo>
                    <a:cubicBezTo>
                      <a:pt x="62" y="223"/>
                      <a:pt x="51" y="240"/>
                      <a:pt x="47" y="236"/>
                    </a:cubicBezTo>
                    <a:cubicBezTo>
                      <a:pt x="47" y="236"/>
                      <a:pt x="49" y="248"/>
                      <a:pt x="46" y="257"/>
                    </a:cubicBezTo>
                    <a:cubicBezTo>
                      <a:pt x="42" y="267"/>
                      <a:pt x="20" y="267"/>
                      <a:pt x="15" y="268"/>
                    </a:cubicBezTo>
                    <a:cubicBezTo>
                      <a:pt x="10" y="269"/>
                      <a:pt x="0" y="270"/>
                      <a:pt x="0" y="279"/>
                    </a:cubicBezTo>
                    <a:cubicBezTo>
                      <a:pt x="0" y="287"/>
                      <a:pt x="33" y="352"/>
                      <a:pt x="52" y="367"/>
                    </a:cubicBezTo>
                    <a:cubicBezTo>
                      <a:pt x="71" y="383"/>
                      <a:pt x="83" y="410"/>
                      <a:pt x="92" y="411"/>
                    </a:cubicBezTo>
                    <a:cubicBezTo>
                      <a:pt x="101" y="412"/>
                      <a:pt x="104" y="423"/>
                      <a:pt x="116" y="422"/>
                    </a:cubicBezTo>
                    <a:cubicBezTo>
                      <a:pt x="127" y="421"/>
                      <a:pt x="135" y="417"/>
                      <a:pt x="140" y="414"/>
                    </a:cubicBezTo>
                    <a:cubicBezTo>
                      <a:pt x="146" y="410"/>
                      <a:pt x="161" y="411"/>
                      <a:pt x="168" y="404"/>
                    </a:cubicBezTo>
                    <a:cubicBezTo>
                      <a:pt x="175" y="397"/>
                      <a:pt x="172" y="382"/>
                      <a:pt x="193" y="385"/>
                    </a:cubicBezTo>
                    <a:cubicBezTo>
                      <a:pt x="213" y="389"/>
                      <a:pt x="209" y="385"/>
                      <a:pt x="220" y="384"/>
                    </a:cubicBezTo>
                    <a:cubicBezTo>
                      <a:pt x="230" y="383"/>
                      <a:pt x="241" y="385"/>
                      <a:pt x="241" y="396"/>
                    </a:cubicBezTo>
                    <a:cubicBezTo>
                      <a:pt x="241" y="406"/>
                      <a:pt x="230" y="451"/>
                      <a:pt x="234" y="453"/>
                    </a:cubicBezTo>
                    <a:cubicBezTo>
                      <a:pt x="237" y="454"/>
                      <a:pt x="239" y="460"/>
                      <a:pt x="250" y="454"/>
                    </a:cubicBezTo>
                    <a:cubicBezTo>
                      <a:pt x="262" y="448"/>
                      <a:pt x="289" y="419"/>
                      <a:pt x="306" y="415"/>
                    </a:cubicBezTo>
                    <a:cubicBezTo>
                      <a:pt x="323" y="410"/>
                      <a:pt x="330" y="419"/>
                      <a:pt x="334" y="409"/>
                    </a:cubicBezTo>
                    <a:cubicBezTo>
                      <a:pt x="339" y="398"/>
                      <a:pt x="353" y="374"/>
                      <a:pt x="338" y="371"/>
                    </a:cubicBezTo>
                    <a:cubicBezTo>
                      <a:pt x="323" y="367"/>
                      <a:pt x="310" y="369"/>
                      <a:pt x="313" y="357"/>
                    </a:cubicBezTo>
                    <a:cubicBezTo>
                      <a:pt x="317" y="345"/>
                      <a:pt x="327" y="332"/>
                      <a:pt x="315" y="330"/>
                    </a:cubicBezTo>
                    <a:cubicBezTo>
                      <a:pt x="304" y="327"/>
                      <a:pt x="287" y="331"/>
                      <a:pt x="287" y="319"/>
                    </a:cubicBezTo>
                    <a:cubicBezTo>
                      <a:pt x="287" y="307"/>
                      <a:pt x="288" y="306"/>
                      <a:pt x="307" y="301"/>
                    </a:cubicBezTo>
                    <a:cubicBezTo>
                      <a:pt x="326" y="296"/>
                      <a:pt x="345" y="286"/>
                      <a:pt x="357" y="285"/>
                    </a:cubicBezTo>
                    <a:cubicBezTo>
                      <a:pt x="369" y="283"/>
                      <a:pt x="385" y="282"/>
                      <a:pt x="391" y="278"/>
                    </a:cubicBezTo>
                    <a:cubicBezTo>
                      <a:pt x="397" y="273"/>
                      <a:pt x="396" y="263"/>
                      <a:pt x="402" y="260"/>
                    </a:cubicBezTo>
                    <a:cubicBezTo>
                      <a:pt x="408" y="256"/>
                      <a:pt x="412" y="254"/>
                      <a:pt x="405" y="247"/>
                    </a:cubicBezTo>
                    <a:cubicBezTo>
                      <a:pt x="398" y="240"/>
                      <a:pt x="399" y="227"/>
                      <a:pt x="409" y="216"/>
                    </a:cubicBezTo>
                    <a:cubicBezTo>
                      <a:pt x="418" y="205"/>
                      <a:pt x="431" y="183"/>
                      <a:pt x="440" y="176"/>
                    </a:cubicBezTo>
                    <a:cubicBezTo>
                      <a:pt x="448" y="169"/>
                      <a:pt x="455" y="166"/>
                      <a:pt x="453" y="159"/>
                    </a:cubicBezTo>
                    <a:cubicBezTo>
                      <a:pt x="450" y="152"/>
                      <a:pt x="438" y="147"/>
                      <a:pt x="444" y="145"/>
                    </a:cubicBezTo>
                    <a:cubicBezTo>
                      <a:pt x="450" y="143"/>
                      <a:pt x="456" y="133"/>
                      <a:pt x="459" y="126"/>
                    </a:cubicBezTo>
                    <a:cubicBezTo>
                      <a:pt x="461" y="119"/>
                      <a:pt x="459" y="109"/>
                      <a:pt x="459" y="109"/>
                    </a:cubicBezTo>
                    <a:cubicBezTo>
                      <a:pt x="454" y="109"/>
                      <a:pt x="450" y="105"/>
                      <a:pt x="445" y="102"/>
                    </a:cubicBezTo>
                    <a:cubicBezTo>
                      <a:pt x="440" y="98"/>
                      <a:pt x="439" y="92"/>
                      <a:pt x="435" y="92"/>
                    </a:cubicBezTo>
                    <a:cubicBezTo>
                      <a:pt x="431" y="92"/>
                      <a:pt x="425" y="89"/>
                      <a:pt x="418" y="89"/>
                    </a:cubicBezTo>
                  </a:path>
                </a:pathLst>
              </a:custGeom>
              <a:grpFill/>
              <a:ln w="6350" cmpd="sng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lIns="44450" tIns="44450" rIns="44450" bIns="4445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MX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7" name="Freeform 27">
                <a:extLst>
                  <a:ext uri="{FF2B5EF4-FFF2-40B4-BE49-F238E27FC236}">
                    <a16:creationId xmlns:a16="http://schemas.microsoft.com/office/drawing/2014/main" id="{F15824D8-8B46-49B9-88CF-D80BF8C397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7720" y="3910165"/>
                <a:ext cx="1017091" cy="983075"/>
              </a:xfrm>
              <a:custGeom>
                <a:avLst/>
                <a:gdLst>
                  <a:gd name="T0" fmla="*/ 731003 w 461"/>
                  <a:gd name="T1" fmla="*/ 179289 h 460"/>
                  <a:gd name="T2" fmla="*/ 615675 w 461"/>
                  <a:gd name="T3" fmla="*/ 214792 h 460"/>
                  <a:gd name="T4" fmla="*/ 551801 w 461"/>
                  <a:gd name="T5" fmla="*/ 221892 h 460"/>
                  <a:gd name="T6" fmla="*/ 555350 w 461"/>
                  <a:gd name="T7" fmla="*/ 243194 h 460"/>
                  <a:gd name="T8" fmla="*/ 599707 w 461"/>
                  <a:gd name="T9" fmla="*/ 264495 h 460"/>
                  <a:gd name="T10" fmla="*/ 569544 w 461"/>
                  <a:gd name="T11" fmla="*/ 299998 h 460"/>
                  <a:gd name="T12" fmla="*/ 509218 w 461"/>
                  <a:gd name="T13" fmla="*/ 321300 h 460"/>
                  <a:gd name="T14" fmla="*/ 468410 w 461"/>
                  <a:gd name="T15" fmla="*/ 356803 h 460"/>
                  <a:gd name="T16" fmla="*/ 424053 w 461"/>
                  <a:gd name="T17" fmla="*/ 337276 h 460"/>
                  <a:gd name="T18" fmla="*/ 390342 w 461"/>
                  <a:gd name="T19" fmla="*/ 328400 h 460"/>
                  <a:gd name="T20" fmla="*/ 386793 w 461"/>
                  <a:gd name="T21" fmla="*/ 291122 h 460"/>
                  <a:gd name="T22" fmla="*/ 425827 w 461"/>
                  <a:gd name="T23" fmla="*/ 257395 h 460"/>
                  <a:gd name="T24" fmla="*/ 452441 w 461"/>
                  <a:gd name="T25" fmla="*/ 173963 h 460"/>
                  <a:gd name="T26" fmla="*/ 503896 w 461"/>
                  <a:gd name="T27" fmla="*/ 149112 h 460"/>
                  <a:gd name="T28" fmla="*/ 479056 w 461"/>
                  <a:gd name="T29" fmla="*/ 81656 h 460"/>
                  <a:gd name="T30" fmla="*/ 450667 w 461"/>
                  <a:gd name="T31" fmla="*/ 97633 h 460"/>
                  <a:gd name="T32" fmla="*/ 415181 w 461"/>
                  <a:gd name="T33" fmla="*/ 136686 h 460"/>
                  <a:gd name="T34" fmla="*/ 399213 w 461"/>
                  <a:gd name="T35" fmla="*/ 90532 h 460"/>
                  <a:gd name="T36" fmla="*/ 413407 w 461"/>
                  <a:gd name="T37" fmla="*/ 47929 h 460"/>
                  <a:gd name="T38" fmla="*/ 379696 w 461"/>
                  <a:gd name="T39" fmla="*/ 17751 h 460"/>
                  <a:gd name="T40" fmla="*/ 335339 w 461"/>
                  <a:gd name="T41" fmla="*/ 15976 h 460"/>
                  <a:gd name="T42" fmla="*/ 344210 w 461"/>
                  <a:gd name="T43" fmla="*/ 72781 h 460"/>
                  <a:gd name="T44" fmla="*/ 315822 w 461"/>
                  <a:gd name="T45" fmla="*/ 94082 h 460"/>
                  <a:gd name="T46" fmla="*/ 282111 w 461"/>
                  <a:gd name="T47" fmla="*/ 110058 h 460"/>
                  <a:gd name="T48" fmla="*/ 264368 w 461"/>
                  <a:gd name="T49" fmla="*/ 138461 h 460"/>
                  <a:gd name="T50" fmla="*/ 282111 w 461"/>
                  <a:gd name="T51" fmla="*/ 189940 h 460"/>
                  <a:gd name="T52" fmla="*/ 303402 w 461"/>
                  <a:gd name="T53" fmla="*/ 271596 h 460"/>
                  <a:gd name="T54" fmla="*/ 298079 w 461"/>
                  <a:gd name="T55" fmla="*/ 326625 h 460"/>
                  <a:gd name="T56" fmla="*/ 282111 w 461"/>
                  <a:gd name="T57" fmla="*/ 411832 h 460"/>
                  <a:gd name="T58" fmla="*/ 232431 w 461"/>
                  <a:gd name="T59" fmla="*/ 383430 h 460"/>
                  <a:gd name="T60" fmla="*/ 180977 w 461"/>
                  <a:gd name="T61" fmla="*/ 356803 h 460"/>
                  <a:gd name="T62" fmla="*/ 124200 w 461"/>
                  <a:gd name="T63" fmla="*/ 376329 h 460"/>
                  <a:gd name="T64" fmla="*/ 83391 w 461"/>
                  <a:gd name="T65" fmla="*/ 418932 h 460"/>
                  <a:gd name="T66" fmla="*/ 26614 w 461"/>
                  <a:gd name="T67" fmla="*/ 475737 h 460"/>
                  <a:gd name="T68" fmla="*/ 92263 w 461"/>
                  <a:gd name="T69" fmla="*/ 651475 h 460"/>
                  <a:gd name="T70" fmla="*/ 205816 w 461"/>
                  <a:gd name="T71" fmla="*/ 749108 h 460"/>
                  <a:gd name="T72" fmla="*/ 298079 w 461"/>
                  <a:gd name="T73" fmla="*/ 717155 h 460"/>
                  <a:gd name="T74" fmla="*/ 390342 w 461"/>
                  <a:gd name="T75" fmla="*/ 681653 h 460"/>
                  <a:gd name="T76" fmla="*/ 415181 w 461"/>
                  <a:gd name="T77" fmla="*/ 804137 h 460"/>
                  <a:gd name="T78" fmla="*/ 542930 w 461"/>
                  <a:gd name="T79" fmla="*/ 736682 h 460"/>
                  <a:gd name="T80" fmla="*/ 599707 w 461"/>
                  <a:gd name="T81" fmla="*/ 658576 h 460"/>
                  <a:gd name="T82" fmla="*/ 558898 w 461"/>
                  <a:gd name="T83" fmla="*/ 585795 h 460"/>
                  <a:gd name="T84" fmla="*/ 544704 w 461"/>
                  <a:gd name="T85" fmla="*/ 534316 h 460"/>
                  <a:gd name="T86" fmla="*/ 693743 w 461"/>
                  <a:gd name="T87" fmla="*/ 493488 h 460"/>
                  <a:gd name="T88" fmla="*/ 718583 w 461"/>
                  <a:gd name="T89" fmla="*/ 438459 h 460"/>
                  <a:gd name="T90" fmla="*/ 780683 w 461"/>
                  <a:gd name="T91" fmla="*/ 312424 h 460"/>
                  <a:gd name="T92" fmla="*/ 787780 w 461"/>
                  <a:gd name="T93" fmla="*/ 257395 h 460"/>
                  <a:gd name="T94" fmla="*/ 814394 w 461"/>
                  <a:gd name="T95" fmla="*/ 193490 h 460"/>
                  <a:gd name="T96" fmla="*/ 771812 w 461"/>
                  <a:gd name="T97" fmla="*/ 163313 h 460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461"/>
                  <a:gd name="T148" fmla="*/ 0 h 460"/>
                  <a:gd name="T149" fmla="*/ 461 w 461"/>
                  <a:gd name="T150" fmla="*/ 460 h 460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461" h="460">
                    <a:moveTo>
                      <a:pt x="418" y="89"/>
                    </a:moveTo>
                    <a:cubicBezTo>
                      <a:pt x="418" y="89"/>
                      <a:pt x="421" y="97"/>
                      <a:pt x="412" y="101"/>
                    </a:cubicBezTo>
                    <a:cubicBezTo>
                      <a:pt x="404" y="106"/>
                      <a:pt x="401" y="124"/>
                      <a:pt x="382" y="126"/>
                    </a:cubicBezTo>
                    <a:cubicBezTo>
                      <a:pt x="363" y="129"/>
                      <a:pt x="356" y="126"/>
                      <a:pt x="347" y="121"/>
                    </a:cubicBezTo>
                    <a:cubicBezTo>
                      <a:pt x="339" y="117"/>
                      <a:pt x="333" y="118"/>
                      <a:pt x="325" y="121"/>
                    </a:cubicBezTo>
                    <a:cubicBezTo>
                      <a:pt x="317" y="125"/>
                      <a:pt x="311" y="125"/>
                      <a:pt x="311" y="125"/>
                    </a:cubicBezTo>
                    <a:cubicBezTo>
                      <a:pt x="308" y="127"/>
                      <a:pt x="308" y="127"/>
                      <a:pt x="308" y="127"/>
                    </a:cubicBezTo>
                    <a:cubicBezTo>
                      <a:pt x="308" y="127"/>
                      <a:pt x="312" y="132"/>
                      <a:pt x="313" y="137"/>
                    </a:cubicBezTo>
                    <a:cubicBezTo>
                      <a:pt x="315" y="142"/>
                      <a:pt x="318" y="145"/>
                      <a:pt x="325" y="145"/>
                    </a:cubicBezTo>
                    <a:cubicBezTo>
                      <a:pt x="331" y="145"/>
                      <a:pt x="341" y="145"/>
                      <a:pt x="338" y="149"/>
                    </a:cubicBezTo>
                    <a:cubicBezTo>
                      <a:pt x="336" y="153"/>
                      <a:pt x="341" y="161"/>
                      <a:pt x="333" y="161"/>
                    </a:cubicBezTo>
                    <a:cubicBezTo>
                      <a:pt x="326" y="161"/>
                      <a:pt x="327" y="166"/>
                      <a:pt x="321" y="169"/>
                    </a:cubicBezTo>
                    <a:cubicBezTo>
                      <a:pt x="315" y="171"/>
                      <a:pt x="313" y="176"/>
                      <a:pt x="303" y="176"/>
                    </a:cubicBezTo>
                    <a:cubicBezTo>
                      <a:pt x="294" y="176"/>
                      <a:pt x="287" y="174"/>
                      <a:pt x="287" y="181"/>
                    </a:cubicBezTo>
                    <a:cubicBezTo>
                      <a:pt x="287" y="189"/>
                      <a:pt x="292" y="196"/>
                      <a:pt x="285" y="196"/>
                    </a:cubicBezTo>
                    <a:cubicBezTo>
                      <a:pt x="277" y="196"/>
                      <a:pt x="269" y="201"/>
                      <a:pt x="264" y="201"/>
                    </a:cubicBezTo>
                    <a:cubicBezTo>
                      <a:pt x="259" y="201"/>
                      <a:pt x="254" y="195"/>
                      <a:pt x="250" y="195"/>
                    </a:cubicBezTo>
                    <a:cubicBezTo>
                      <a:pt x="246" y="195"/>
                      <a:pt x="239" y="190"/>
                      <a:pt x="239" y="190"/>
                    </a:cubicBezTo>
                    <a:cubicBezTo>
                      <a:pt x="239" y="190"/>
                      <a:pt x="234" y="186"/>
                      <a:pt x="230" y="187"/>
                    </a:cubicBezTo>
                    <a:cubicBezTo>
                      <a:pt x="226" y="189"/>
                      <a:pt x="220" y="185"/>
                      <a:pt x="220" y="185"/>
                    </a:cubicBezTo>
                    <a:cubicBezTo>
                      <a:pt x="211" y="179"/>
                      <a:pt x="211" y="179"/>
                      <a:pt x="211" y="179"/>
                    </a:cubicBezTo>
                    <a:cubicBezTo>
                      <a:pt x="218" y="164"/>
                      <a:pt x="218" y="164"/>
                      <a:pt x="218" y="164"/>
                    </a:cubicBezTo>
                    <a:cubicBezTo>
                      <a:pt x="216" y="148"/>
                      <a:pt x="216" y="148"/>
                      <a:pt x="216" y="148"/>
                    </a:cubicBezTo>
                    <a:cubicBezTo>
                      <a:pt x="240" y="145"/>
                      <a:pt x="240" y="145"/>
                      <a:pt x="240" y="145"/>
                    </a:cubicBezTo>
                    <a:cubicBezTo>
                      <a:pt x="240" y="145"/>
                      <a:pt x="239" y="127"/>
                      <a:pt x="244" y="118"/>
                    </a:cubicBezTo>
                    <a:cubicBezTo>
                      <a:pt x="249" y="109"/>
                      <a:pt x="250" y="99"/>
                      <a:pt x="255" y="98"/>
                    </a:cubicBezTo>
                    <a:cubicBezTo>
                      <a:pt x="260" y="97"/>
                      <a:pt x="271" y="101"/>
                      <a:pt x="275" y="97"/>
                    </a:cubicBezTo>
                    <a:cubicBezTo>
                      <a:pt x="279" y="93"/>
                      <a:pt x="284" y="91"/>
                      <a:pt x="284" y="84"/>
                    </a:cubicBezTo>
                    <a:cubicBezTo>
                      <a:pt x="284" y="78"/>
                      <a:pt x="287" y="64"/>
                      <a:pt x="284" y="61"/>
                    </a:cubicBezTo>
                    <a:cubicBezTo>
                      <a:pt x="280" y="57"/>
                      <a:pt x="271" y="50"/>
                      <a:pt x="270" y="46"/>
                    </a:cubicBezTo>
                    <a:cubicBezTo>
                      <a:pt x="269" y="42"/>
                      <a:pt x="260" y="33"/>
                      <a:pt x="257" y="38"/>
                    </a:cubicBezTo>
                    <a:cubicBezTo>
                      <a:pt x="255" y="43"/>
                      <a:pt x="252" y="48"/>
                      <a:pt x="254" y="55"/>
                    </a:cubicBezTo>
                    <a:cubicBezTo>
                      <a:pt x="255" y="61"/>
                      <a:pt x="256" y="68"/>
                      <a:pt x="251" y="71"/>
                    </a:cubicBezTo>
                    <a:cubicBezTo>
                      <a:pt x="246" y="73"/>
                      <a:pt x="234" y="77"/>
                      <a:pt x="234" y="77"/>
                    </a:cubicBezTo>
                    <a:cubicBezTo>
                      <a:pt x="224" y="69"/>
                      <a:pt x="224" y="69"/>
                      <a:pt x="224" y="69"/>
                    </a:cubicBezTo>
                    <a:cubicBezTo>
                      <a:pt x="224" y="69"/>
                      <a:pt x="221" y="55"/>
                      <a:pt x="225" y="51"/>
                    </a:cubicBezTo>
                    <a:cubicBezTo>
                      <a:pt x="229" y="47"/>
                      <a:pt x="234" y="43"/>
                      <a:pt x="235" y="40"/>
                    </a:cubicBezTo>
                    <a:cubicBezTo>
                      <a:pt x="236" y="36"/>
                      <a:pt x="233" y="27"/>
                      <a:pt x="233" y="27"/>
                    </a:cubicBezTo>
                    <a:cubicBezTo>
                      <a:pt x="226" y="15"/>
                      <a:pt x="226" y="15"/>
                      <a:pt x="226" y="15"/>
                    </a:cubicBezTo>
                    <a:cubicBezTo>
                      <a:pt x="226" y="15"/>
                      <a:pt x="213" y="16"/>
                      <a:pt x="214" y="10"/>
                    </a:cubicBezTo>
                    <a:cubicBezTo>
                      <a:pt x="215" y="4"/>
                      <a:pt x="203" y="0"/>
                      <a:pt x="199" y="1"/>
                    </a:cubicBezTo>
                    <a:cubicBezTo>
                      <a:pt x="195" y="2"/>
                      <a:pt x="192" y="5"/>
                      <a:pt x="189" y="9"/>
                    </a:cubicBezTo>
                    <a:cubicBezTo>
                      <a:pt x="187" y="12"/>
                      <a:pt x="185" y="21"/>
                      <a:pt x="187" y="25"/>
                    </a:cubicBezTo>
                    <a:cubicBezTo>
                      <a:pt x="188" y="28"/>
                      <a:pt x="190" y="38"/>
                      <a:pt x="194" y="41"/>
                    </a:cubicBezTo>
                    <a:cubicBezTo>
                      <a:pt x="198" y="43"/>
                      <a:pt x="198" y="51"/>
                      <a:pt x="194" y="52"/>
                    </a:cubicBezTo>
                    <a:cubicBezTo>
                      <a:pt x="190" y="53"/>
                      <a:pt x="178" y="53"/>
                      <a:pt x="178" y="53"/>
                    </a:cubicBezTo>
                    <a:cubicBezTo>
                      <a:pt x="178" y="53"/>
                      <a:pt x="175" y="61"/>
                      <a:pt x="172" y="61"/>
                    </a:cubicBezTo>
                    <a:cubicBezTo>
                      <a:pt x="168" y="61"/>
                      <a:pt x="159" y="62"/>
                      <a:pt x="159" y="62"/>
                    </a:cubicBezTo>
                    <a:cubicBezTo>
                      <a:pt x="155" y="62"/>
                      <a:pt x="155" y="62"/>
                      <a:pt x="155" y="62"/>
                    </a:cubicBezTo>
                    <a:cubicBezTo>
                      <a:pt x="153" y="71"/>
                      <a:pt x="149" y="78"/>
                      <a:pt x="149" y="78"/>
                    </a:cubicBezTo>
                    <a:cubicBezTo>
                      <a:pt x="146" y="90"/>
                      <a:pt x="146" y="90"/>
                      <a:pt x="146" y="90"/>
                    </a:cubicBezTo>
                    <a:cubicBezTo>
                      <a:pt x="146" y="90"/>
                      <a:pt x="155" y="101"/>
                      <a:pt x="159" y="107"/>
                    </a:cubicBezTo>
                    <a:cubicBezTo>
                      <a:pt x="163" y="112"/>
                      <a:pt x="166" y="126"/>
                      <a:pt x="166" y="133"/>
                    </a:cubicBezTo>
                    <a:cubicBezTo>
                      <a:pt x="166" y="140"/>
                      <a:pt x="171" y="153"/>
                      <a:pt x="171" y="153"/>
                    </a:cubicBezTo>
                    <a:cubicBezTo>
                      <a:pt x="171" y="153"/>
                      <a:pt x="196" y="154"/>
                      <a:pt x="191" y="166"/>
                    </a:cubicBezTo>
                    <a:cubicBezTo>
                      <a:pt x="185" y="179"/>
                      <a:pt x="173" y="183"/>
                      <a:pt x="168" y="184"/>
                    </a:cubicBezTo>
                    <a:cubicBezTo>
                      <a:pt x="164" y="186"/>
                      <a:pt x="160" y="197"/>
                      <a:pt x="160" y="205"/>
                    </a:cubicBezTo>
                    <a:cubicBezTo>
                      <a:pt x="160" y="214"/>
                      <a:pt x="160" y="226"/>
                      <a:pt x="159" y="232"/>
                    </a:cubicBezTo>
                    <a:cubicBezTo>
                      <a:pt x="157" y="237"/>
                      <a:pt x="155" y="238"/>
                      <a:pt x="148" y="233"/>
                    </a:cubicBezTo>
                    <a:cubicBezTo>
                      <a:pt x="141" y="227"/>
                      <a:pt x="131" y="216"/>
                      <a:pt x="131" y="216"/>
                    </a:cubicBezTo>
                    <a:cubicBezTo>
                      <a:pt x="131" y="216"/>
                      <a:pt x="126" y="214"/>
                      <a:pt x="121" y="211"/>
                    </a:cubicBezTo>
                    <a:cubicBezTo>
                      <a:pt x="117" y="208"/>
                      <a:pt x="110" y="201"/>
                      <a:pt x="102" y="201"/>
                    </a:cubicBezTo>
                    <a:cubicBezTo>
                      <a:pt x="94" y="201"/>
                      <a:pt x="85" y="209"/>
                      <a:pt x="85" y="209"/>
                    </a:cubicBezTo>
                    <a:cubicBezTo>
                      <a:pt x="85" y="209"/>
                      <a:pt x="74" y="212"/>
                      <a:pt x="70" y="212"/>
                    </a:cubicBezTo>
                    <a:cubicBezTo>
                      <a:pt x="66" y="212"/>
                      <a:pt x="65" y="215"/>
                      <a:pt x="63" y="219"/>
                    </a:cubicBezTo>
                    <a:cubicBezTo>
                      <a:pt x="62" y="223"/>
                      <a:pt x="51" y="240"/>
                      <a:pt x="47" y="236"/>
                    </a:cubicBezTo>
                    <a:cubicBezTo>
                      <a:pt x="47" y="236"/>
                      <a:pt x="49" y="248"/>
                      <a:pt x="46" y="257"/>
                    </a:cubicBezTo>
                    <a:cubicBezTo>
                      <a:pt x="42" y="267"/>
                      <a:pt x="20" y="267"/>
                      <a:pt x="15" y="268"/>
                    </a:cubicBezTo>
                    <a:cubicBezTo>
                      <a:pt x="10" y="269"/>
                      <a:pt x="0" y="270"/>
                      <a:pt x="0" y="279"/>
                    </a:cubicBezTo>
                    <a:cubicBezTo>
                      <a:pt x="0" y="287"/>
                      <a:pt x="33" y="352"/>
                      <a:pt x="52" y="367"/>
                    </a:cubicBezTo>
                    <a:cubicBezTo>
                      <a:pt x="71" y="383"/>
                      <a:pt x="83" y="410"/>
                      <a:pt x="92" y="411"/>
                    </a:cubicBezTo>
                    <a:cubicBezTo>
                      <a:pt x="101" y="412"/>
                      <a:pt x="104" y="423"/>
                      <a:pt x="116" y="422"/>
                    </a:cubicBezTo>
                    <a:cubicBezTo>
                      <a:pt x="127" y="421"/>
                      <a:pt x="135" y="417"/>
                      <a:pt x="140" y="414"/>
                    </a:cubicBezTo>
                    <a:cubicBezTo>
                      <a:pt x="146" y="410"/>
                      <a:pt x="161" y="411"/>
                      <a:pt x="168" y="404"/>
                    </a:cubicBezTo>
                    <a:cubicBezTo>
                      <a:pt x="175" y="397"/>
                      <a:pt x="172" y="382"/>
                      <a:pt x="193" y="385"/>
                    </a:cubicBezTo>
                    <a:cubicBezTo>
                      <a:pt x="213" y="389"/>
                      <a:pt x="209" y="385"/>
                      <a:pt x="220" y="384"/>
                    </a:cubicBezTo>
                    <a:cubicBezTo>
                      <a:pt x="230" y="383"/>
                      <a:pt x="241" y="385"/>
                      <a:pt x="241" y="396"/>
                    </a:cubicBezTo>
                    <a:cubicBezTo>
                      <a:pt x="241" y="406"/>
                      <a:pt x="230" y="451"/>
                      <a:pt x="234" y="453"/>
                    </a:cubicBezTo>
                    <a:cubicBezTo>
                      <a:pt x="237" y="454"/>
                      <a:pt x="239" y="460"/>
                      <a:pt x="250" y="454"/>
                    </a:cubicBezTo>
                    <a:cubicBezTo>
                      <a:pt x="262" y="448"/>
                      <a:pt x="289" y="419"/>
                      <a:pt x="306" y="415"/>
                    </a:cubicBezTo>
                    <a:cubicBezTo>
                      <a:pt x="323" y="410"/>
                      <a:pt x="330" y="419"/>
                      <a:pt x="334" y="409"/>
                    </a:cubicBezTo>
                    <a:cubicBezTo>
                      <a:pt x="339" y="398"/>
                      <a:pt x="353" y="374"/>
                      <a:pt x="338" y="371"/>
                    </a:cubicBezTo>
                    <a:cubicBezTo>
                      <a:pt x="323" y="367"/>
                      <a:pt x="310" y="369"/>
                      <a:pt x="313" y="357"/>
                    </a:cubicBezTo>
                    <a:cubicBezTo>
                      <a:pt x="317" y="345"/>
                      <a:pt x="327" y="332"/>
                      <a:pt x="315" y="330"/>
                    </a:cubicBezTo>
                    <a:cubicBezTo>
                      <a:pt x="304" y="327"/>
                      <a:pt x="287" y="331"/>
                      <a:pt x="287" y="319"/>
                    </a:cubicBezTo>
                    <a:cubicBezTo>
                      <a:pt x="287" y="307"/>
                      <a:pt x="288" y="306"/>
                      <a:pt x="307" y="301"/>
                    </a:cubicBezTo>
                    <a:cubicBezTo>
                      <a:pt x="326" y="296"/>
                      <a:pt x="345" y="286"/>
                      <a:pt x="357" y="285"/>
                    </a:cubicBezTo>
                    <a:cubicBezTo>
                      <a:pt x="369" y="283"/>
                      <a:pt x="385" y="282"/>
                      <a:pt x="391" y="278"/>
                    </a:cubicBezTo>
                    <a:cubicBezTo>
                      <a:pt x="397" y="273"/>
                      <a:pt x="396" y="263"/>
                      <a:pt x="402" y="260"/>
                    </a:cubicBezTo>
                    <a:cubicBezTo>
                      <a:pt x="408" y="256"/>
                      <a:pt x="412" y="254"/>
                      <a:pt x="405" y="247"/>
                    </a:cubicBezTo>
                    <a:cubicBezTo>
                      <a:pt x="398" y="240"/>
                      <a:pt x="399" y="227"/>
                      <a:pt x="409" y="216"/>
                    </a:cubicBezTo>
                    <a:cubicBezTo>
                      <a:pt x="418" y="205"/>
                      <a:pt x="431" y="183"/>
                      <a:pt x="440" y="176"/>
                    </a:cubicBezTo>
                    <a:cubicBezTo>
                      <a:pt x="448" y="169"/>
                      <a:pt x="455" y="166"/>
                      <a:pt x="453" y="159"/>
                    </a:cubicBezTo>
                    <a:cubicBezTo>
                      <a:pt x="450" y="152"/>
                      <a:pt x="438" y="147"/>
                      <a:pt x="444" y="145"/>
                    </a:cubicBezTo>
                    <a:cubicBezTo>
                      <a:pt x="450" y="143"/>
                      <a:pt x="456" y="133"/>
                      <a:pt x="459" y="126"/>
                    </a:cubicBezTo>
                    <a:cubicBezTo>
                      <a:pt x="461" y="119"/>
                      <a:pt x="459" y="109"/>
                      <a:pt x="459" y="109"/>
                    </a:cubicBezTo>
                    <a:cubicBezTo>
                      <a:pt x="454" y="109"/>
                      <a:pt x="450" y="105"/>
                      <a:pt x="445" y="102"/>
                    </a:cubicBezTo>
                    <a:cubicBezTo>
                      <a:pt x="440" y="98"/>
                      <a:pt x="439" y="92"/>
                      <a:pt x="435" y="92"/>
                    </a:cubicBezTo>
                    <a:cubicBezTo>
                      <a:pt x="431" y="92"/>
                      <a:pt x="425" y="89"/>
                      <a:pt x="418" y="89"/>
                    </a:cubicBezTo>
                  </a:path>
                </a:pathLst>
              </a:custGeom>
              <a:grpFill/>
              <a:ln w="6350" cmpd="sng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lIns="44450" tIns="44450" rIns="44450" bIns="4445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MX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8" name="Freeform 28">
                <a:extLst>
                  <a:ext uri="{FF2B5EF4-FFF2-40B4-BE49-F238E27FC236}">
                    <a16:creationId xmlns:a16="http://schemas.microsoft.com/office/drawing/2014/main" id="{FCBEFD05-951C-4F43-B52A-42B998EF4A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29095" y="4141590"/>
                <a:ext cx="579505" cy="457110"/>
              </a:xfrm>
              <a:custGeom>
                <a:avLst/>
                <a:gdLst>
                  <a:gd name="T0" fmla="*/ 0 w 263"/>
                  <a:gd name="T1" fmla="*/ 301957 h 214"/>
                  <a:gd name="T2" fmla="*/ 19509 w 263"/>
                  <a:gd name="T3" fmla="*/ 269985 h 214"/>
                  <a:gd name="T4" fmla="*/ 24829 w 263"/>
                  <a:gd name="T5" fmla="*/ 246895 h 214"/>
                  <a:gd name="T6" fmla="*/ 31923 w 263"/>
                  <a:gd name="T7" fmla="*/ 191832 h 214"/>
                  <a:gd name="T8" fmla="*/ 86902 w 263"/>
                  <a:gd name="T9" fmla="*/ 120783 h 214"/>
                  <a:gd name="T10" fmla="*/ 109957 w 263"/>
                  <a:gd name="T11" fmla="*/ 90587 h 214"/>
                  <a:gd name="T12" fmla="*/ 93996 w 263"/>
                  <a:gd name="T13" fmla="*/ 65720 h 214"/>
                  <a:gd name="T14" fmla="*/ 120598 w 263"/>
                  <a:gd name="T15" fmla="*/ 31972 h 214"/>
                  <a:gd name="T16" fmla="*/ 120598 w 263"/>
                  <a:gd name="T17" fmla="*/ 1776 h 214"/>
                  <a:gd name="T18" fmla="*/ 122372 w 263"/>
                  <a:gd name="T19" fmla="*/ 0 h 214"/>
                  <a:gd name="T20" fmla="*/ 159615 w 263"/>
                  <a:gd name="T21" fmla="*/ 5329 h 214"/>
                  <a:gd name="T22" fmla="*/ 189765 w 263"/>
                  <a:gd name="T23" fmla="*/ 19538 h 214"/>
                  <a:gd name="T24" fmla="*/ 239423 w 263"/>
                  <a:gd name="T25" fmla="*/ 31972 h 214"/>
                  <a:gd name="T26" fmla="*/ 283760 w 263"/>
                  <a:gd name="T27" fmla="*/ 63944 h 214"/>
                  <a:gd name="T28" fmla="*/ 299722 w 263"/>
                  <a:gd name="T29" fmla="*/ 65720 h 214"/>
                  <a:gd name="T30" fmla="*/ 312136 w 263"/>
                  <a:gd name="T31" fmla="*/ 37301 h 214"/>
                  <a:gd name="T32" fmla="*/ 344059 w 263"/>
                  <a:gd name="T33" fmla="*/ 31972 h 214"/>
                  <a:gd name="T34" fmla="*/ 399038 w 263"/>
                  <a:gd name="T35" fmla="*/ 58615 h 214"/>
                  <a:gd name="T36" fmla="*/ 443375 w 263"/>
                  <a:gd name="T37" fmla="*/ 67496 h 214"/>
                  <a:gd name="T38" fmla="*/ 448696 w 263"/>
                  <a:gd name="T39" fmla="*/ 74601 h 214"/>
                  <a:gd name="T40" fmla="*/ 459337 w 263"/>
                  <a:gd name="T41" fmla="*/ 95916 h 214"/>
                  <a:gd name="T42" fmla="*/ 464657 w 263"/>
                  <a:gd name="T43" fmla="*/ 111902 h 214"/>
                  <a:gd name="T44" fmla="*/ 439828 w 263"/>
                  <a:gd name="T45" fmla="*/ 122559 h 214"/>
                  <a:gd name="T46" fmla="*/ 425640 w 263"/>
                  <a:gd name="T47" fmla="*/ 111902 h 214"/>
                  <a:gd name="T48" fmla="*/ 395491 w 263"/>
                  <a:gd name="T49" fmla="*/ 131440 h 214"/>
                  <a:gd name="T50" fmla="*/ 391944 w 263"/>
                  <a:gd name="T51" fmla="*/ 172293 h 214"/>
                  <a:gd name="T52" fmla="*/ 363568 w 263"/>
                  <a:gd name="T53" fmla="*/ 170517 h 214"/>
                  <a:gd name="T54" fmla="*/ 351153 w 263"/>
                  <a:gd name="T55" fmla="*/ 170517 h 214"/>
                  <a:gd name="T56" fmla="*/ 317457 w 263"/>
                  <a:gd name="T57" fmla="*/ 181174 h 214"/>
                  <a:gd name="T58" fmla="*/ 296175 w 263"/>
                  <a:gd name="T59" fmla="*/ 223804 h 214"/>
                  <a:gd name="T60" fmla="*/ 326324 w 263"/>
                  <a:gd name="T61" fmla="*/ 287748 h 214"/>
                  <a:gd name="T62" fmla="*/ 383076 w 263"/>
                  <a:gd name="T63" fmla="*/ 333929 h 214"/>
                  <a:gd name="T64" fmla="*/ 399038 w 263"/>
                  <a:gd name="T65" fmla="*/ 364125 h 214"/>
                  <a:gd name="T66" fmla="*/ 399038 w 263"/>
                  <a:gd name="T67" fmla="*/ 367677 h 214"/>
                  <a:gd name="T68" fmla="*/ 363568 w 263"/>
                  <a:gd name="T69" fmla="*/ 358796 h 214"/>
                  <a:gd name="T70" fmla="*/ 317457 w 263"/>
                  <a:gd name="T71" fmla="*/ 369454 h 214"/>
                  <a:gd name="T72" fmla="*/ 244743 w 263"/>
                  <a:gd name="T73" fmla="*/ 374782 h 214"/>
                  <a:gd name="T74" fmla="*/ 212820 w 263"/>
                  <a:gd name="T75" fmla="*/ 360573 h 214"/>
                  <a:gd name="T76" fmla="*/ 179124 w 263"/>
                  <a:gd name="T77" fmla="*/ 360573 h 214"/>
                  <a:gd name="T78" fmla="*/ 141880 w 263"/>
                  <a:gd name="T79" fmla="*/ 365901 h 214"/>
                  <a:gd name="T80" fmla="*/ 133013 w 263"/>
                  <a:gd name="T81" fmla="*/ 316167 h 214"/>
                  <a:gd name="T82" fmla="*/ 97543 w 263"/>
                  <a:gd name="T83" fmla="*/ 317943 h 214"/>
                  <a:gd name="T84" fmla="*/ 63846 w 263"/>
                  <a:gd name="T85" fmla="*/ 337482 h 214"/>
                  <a:gd name="T86" fmla="*/ 35470 w 263"/>
                  <a:gd name="T87" fmla="*/ 317943 h 214"/>
                  <a:gd name="T88" fmla="*/ 19509 w 263"/>
                  <a:gd name="T89" fmla="*/ 301957 h 214"/>
                  <a:gd name="T90" fmla="*/ 0 w 263"/>
                  <a:gd name="T91" fmla="*/ 301957 h 214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263"/>
                  <a:gd name="T139" fmla="*/ 0 h 214"/>
                  <a:gd name="T140" fmla="*/ 263 w 263"/>
                  <a:gd name="T141" fmla="*/ 214 h 214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263" h="214">
                    <a:moveTo>
                      <a:pt x="0" y="170"/>
                    </a:moveTo>
                    <a:cubicBezTo>
                      <a:pt x="6" y="165"/>
                      <a:pt x="5" y="155"/>
                      <a:pt x="11" y="152"/>
                    </a:cubicBezTo>
                    <a:cubicBezTo>
                      <a:pt x="17" y="148"/>
                      <a:pt x="21" y="146"/>
                      <a:pt x="14" y="139"/>
                    </a:cubicBezTo>
                    <a:cubicBezTo>
                      <a:pt x="7" y="132"/>
                      <a:pt x="8" y="119"/>
                      <a:pt x="18" y="108"/>
                    </a:cubicBezTo>
                    <a:cubicBezTo>
                      <a:pt x="27" y="97"/>
                      <a:pt x="40" y="75"/>
                      <a:pt x="49" y="68"/>
                    </a:cubicBezTo>
                    <a:cubicBezTo>
                      <a:pt x="57" y="61"/>
                      <a:pt x="64" y="58"/>
                      <a:pt x="62" y="51"/>
                    </a:cubicBezTo>
                    <a:cubicBezTo>
                      <a:pt x="59" y="44"/>
                      <a:pt x="47" y="39"/>
                      <a:pt x="53" y="37"/>
                    </a:cubicBezTo>
                    <a:cubicBezTo>
                      <a:pt x="59" y="35"/>
                      <a:pt x="65" y="25"/>
                      <a:pt x="68" y="18"/>
                    </a:cubicBezTo>
                    <a:cubicBezTo>
                      <a:pt x="70" y="11"/>
                      <a:pt x="68" y="1"/>
                      <a:pt x="68" y="1"/>
                    </a:cubicBezTo>
                    <a:cubicBezTo>
                      <a:pt x="69" y="0"/>
                      <a:pt x="69" y="0"/>
                      <a:pt x="69" y="0"/>
                    </a:cubicBezTo>
                    <a:cubicBezTo>
                      <a:pt x="69" y="0"/>
                      <a:pt x="86" y="0"/>
                      <a:pt x="90" y="3"/>
                    </a:cubicBezTo>
                    <a:cubicBezTo>
                      <a:pt x="93" y="5"/>
                      <a:pt x="102" y="11"/>
                      <a:pt x="107" y="11"/>
                    </a:cubicBezTo>
                    <a:cubicBezTo>
                      <a:pt x="113" y="11"/>
                      <a:pt x="126" y="9"/>
                      <a:pt x="135" y="18"/>
                    </a:cubicBezTo>
                    <a:cubicBezTo>
                      <a:pt x="143" y="26"/>
                      <a:pt x="152" y="33"/>
                      <a:pt x="160" y="36"/>
                    </a:cubicBezTo>
                    <a:cubicBezTo>
                      <a:pt x="169" y="40"/>
                      <a:pt x="167" y="40"/>
                      <a:pt x="169" y="37"/>
                    </a:cubicBezTo>
                    <a:cubicBezTo>
                      <a:pt x="172" y="34"/>
                      <a:pt x="170" y="28"/>
                      <a:pt x="176" y="21"/>
                    </a:cubicBezTo>
                    <a:cubicBezTo>
                      <a:pt x="181" y="15"/>
                      <a:pt x="184" y="17"/>
                      <a:pt x="194" y="18"/>
                    </a:cubicBezTo>
                    <a:cubicBezTo>
                      <a:pt x="205" y="18"/>
                      <a:pt x="216" y="24"/>
                      <a:pt x="225" y="33"/>
                    </a:cubicBezTo>
                    <a:cubicBezTo>
                      <a:pt x="234" y="42"/>
                      <a:pt x="247" y="41"/>
                      <a:pt x="250" y="38"/>
                    </a:cubicBezTo>
                    <a:cubicBezTo>
                      <a:pt x="250" y="38"/>
                      <a:pt x="252" y="39"/>
                      <a:pt x="253" y="42"/>
                    </a:cubicBezTo>
                    <a:cubicBezTo>
                      <a:pt x="254" y="44"/>
                      <a:pt x="255" y="51"/>
                      <a:pt x="259" y="54"/>
                    </a:cubicBezTo>
                    <a:cubicBezTo>
                      <a:pt x="263" y="57"/>
                      <a:pt x="262" y="63"/>
                      <a:pt x="262" y="63"/>
                    </a:cubicBezTo>
                    <a:cubicBezTo>
                      <a:pt x="262" y="69"/>
                      <a:pt x="253" y="66"/>
                      <a:pt x="248" y="69"/>
                    </a:cubicBezTo>
                    <a:cubicBezTo>
                      <a:pt x="243" y="72"/>
                      <a:pt x="244" y="66"/>
                      <a:pt x="240" y="63"/>
                    </a:cubicBezTo>
                    <a:cubicBezTo>
                      <a:pt x="235" y="61"/>
                      <a:pt x="227" y="69"/>
                      <a:pt x="223" y="74"/>
                    </a:cubicBezTo>
                    <a:cubicBezTo>
                      <a:pt x="219" y="80"/>
                      <a:pt x="222" y="91"/>
                      <a:pt x="221" y="97"/>
                    </a:cubicBezTo>
                    <a:cubicBezTo>
                      <a:pt x="220" y="103"/>
                      <a:pt x="210" y="99"/>
                      <a:pt x="205" y="96"/>
                    </a:cubicBezTo>
                    <a:cubicBezTo>
                      <a:pt x="201" y="93"/>
                      <a:pt x="202" y="94"/>
                      <a:pt x="198" y="96"/>
                    </a:cubicBezTo>
                    <a:cubicBezTo>
                      <a:pt x="194" y="99"/>
                      <a:pt x="189" y="101"/>
                      <a:pt x="179" y="102"/>
                    </a:cubicBezTo>
                    <a:cubicBezTo>
                      <a:pt x="168" y="103"/>
                      <a:pt x="168" y="114"/>
                      <a:pt x="167" y="126"/>
                    </a:cubicBezTo>
                    <a:cubicBezTo>
                      <a:pt x="166" y="137"/>
                      <a:pt x="177" y="151"/>
                      <a:pt x="184" y="162"/>
                    </a:cubicBezTo>
                    <a:cubicBezTo>
                      <a:pt x="192" y="174"/>
                      <a:pt x="205" y="178"/>
                      <a:pt x="216" y="188"/>
                    </a:cubicBezTo>
                    <a:cubicBezTo>
                      <a:pt x="224" y="195"/>
                      <a:pt x="225" y="201"/>
                      <a:pt x="225" y="205"/>
                    </a:cubicBezTo>
                    <a:cubicBezTo>
                      <a:pt x="225" y="206"/>
                      <a:pt x="225" y="207"/>
                      <a:pt x="225" y="207"/>
                    </a:cubicBezTo>
                    <a:cubicBezTo>
                      <a:pt x="219" y="198"/>
                      <a:pt x="211" y="202"/>
                      <a:pt x="205" y="202"/>
                    </a:cubicBezTo>
                    <a:cubicBezTo>
                      <a:pt x="198" y="202"/>
                      <a:pt x="182" y="203"/>
                      <a:pt x="179" y="208"/>
                    </a:cubicBezTo>
                    <a:cubicBezTo>
                      <a:pt x="176" y="213"/>
                      <a:pt x="143" y="214"/>
                      <a:pt x="138" y="211"/>
                    </a:cubicBezTo>
                    <a:cubicBezTo>
                      <a:pt x="134" y="208"/>
                      <a:pt x="128" y="203"/>
                      <a:pt x="120" y="203"/>
                    </a:cubicBezTo>
                    <a:cubicBezTo>
                      <a:pt x="112" y="203"/>
                      <a:pt x="103" y="199"/>
                      <a:pt x="101" y="203"/>
                    </a:cubicBezTo>
                    <a:cubicBezTo>
                      <a:pt x="99" y="207"/>
                      <a:pt x="83" y="212"/>
                      <a:pt x="80" y="206"/>
                    </a:cubicBezTo>
                    <a:cubicBezTo>
                      <a:pt x="77" y="200"/>
                      <a:pt x="79" y="182"/>
                      <a:pt x="75" y="178"/>
                    </a:cubicBezTo>
                    <a:cubicBezTo>
                      <a:pt x="70" y="174"/>
                      <a:pt x="61" y="176"/>
                      <a:pt x="55" y="179"/>
                    </a:cubicBezTo>
                    <a:cubicBezTo>
                      <a:pt x="49" y="182"/>
                      <a:pt x="41" y="190"/>
                      <a:pt x="36" y="190"/>
                    </a:cubicBezTo>
                    <a:cubicBezTo>
                      <a:pt x="31" y="190"/>
                      <a:pt x="21" y="185"/>
                      <a:pt x="20" y="179"/>
                    </a:cubicBezTo>
                    <a:cubicBezTo>
                      <a:pt x="19" y="173"/>
                      <a:pt x="16" y="170"/>
                      <a:pt x="11" y="170"/>
                    </a:cubicBezTo>
                    <a:cubicBezTo>
                      <a:pt x="5" y="170"/>
                      <a:pt x="0" y="170"/>
                      <a:pt x="0" y="170"/>
                    </a:cubicBezTo>
                  </a:path>
                </a:pathLst>
              </a:custGeom>
              <a:grpFill/>
              <a:ln w="6350" cmpd="sng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lIns="44450" tIns="44450" rIns="44450" bIns="4445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MX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9" name="Freeform 29">
                <a:extLst>
                  <a:ext uri="{FF2B5EF4-FFF2-40B4-BE49-F238E27FC236}">
                    <a16:creationId xmlns:a16="http://schemas.microsoft.com/office/drawing/2014/main" id="{30A78A17-7F38-4D93-B794-08E30BD0FA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29095" y="4141590"/>
                <a:ext cx="579505" cy="457110"/>
              </a:xfrm>
              <a:custGeom>
                <a:avLst/>
                <a:gdLst>
                  <a:gd name="T0" fmla="*/ 0 w 263"/>
                  <a:gd name="T1" fmla="*/ 301957 h 214"/>
                  <a:gd name="T2" fmla="*/ 19509 w 263"/>
                  <a:gd name="T3" fmla="*/ 269985 h 214"/>
                  <a:gd name="T4" fmla="*/ 24829 w 263"/>
                  <a:gd name="T5" fmla="*/ 246895 h 214"/>
                  <a:gd name="T6" fmla="*/ 31923 w 263"/>
                  <a:gd name="T7" fmla="*/ 191832 h 214"/>
                  <a:gd name="T8" fmla="*/ 86902 w 263"/>
                  <a:gd name="T9" fmla="*/ 120783 h 214"/>
                  <a:gd name="T10" fmla="*/ 109957 w 263"/>
                  <a:gd name="T11" fmla="*/ 90587 h 214"/>
                  <a:gd name="T12" fmla="*/ 93996 w 263"/>
                  <a:gd name="T13" fmla="*/ 65720 h 214"/>
                  <a:gd name="T14" fmla="*/ 120598 w 263"/>
                  <a:gd name="T15" fmla="*/ 31972 h 214"/>
                  <a:gd name="T16" fmla="*/ 120598 w 263"/>
                  <a:gd name="T17" fmla="*/ 1776 h 214"/>
                  <a:gd name="T18" fmla="*/ 122372 w 263"/>
                  <a:gd name="T19" fmla="*/ 0 h 214"/>
                  <a:gd name="T20" fmla="*/ 159615 w 263"/>
                  <a:gd name="T21" fmla="*/ 5329 h 214"/>
                  <a:gd name="T22" fmla="*/ 189765 w 263"/>
                  <a:gd name="T23" fmla="*/ 19538 h 214"/>
                  <a:gd name="T24" fmla="*/ 239423 w 263"/>
                  <a:gd name="T25" fmla="*/ 31972 h 214"/>
                  <a:gd name="T26" fmla="*/ 283760 w 263"/>
                  <a:gd name="T27" fmla="*/ 63944 h 214"/>
                  <a:gd name="T28" fmla="*/ 299722 w 263"/>
                  <a:gd name="T29" fmla="*/ 65720 h 214"/>
                  <a:gd name="T30" fmla="*/ 312136 w 263"/>
                  <a:gd name="T31" fmla="*/ 37301 h 214"/>
                  <a:gd name="T32" fmla="*/ 344059 w 263"/>
                  <a:gd name="T33" fmla="*/ 31972 h 214"/>
                  <a:gd name="T34" fmla="*/ 399038 w 263"/>
                  <a:gd name="T35" fmla="*/ 58615 h 214"/>
                  <a:gd name="T36" fmla="*/ 443375 w 263"/>
                  <a:gd name="T37" fmla="*/ 67496 h 214"/>
                  <a:gd name="T38" fmla="*/ 448696 w 263"/>
                  <a:gd name="T39" fmla="*/ 74601 h 214"/>
                  <a:gd name="T40" fmla="*/ 459337 w 263"/>
                  <a:gd name="T41" fmla="*/ 95916 h 214"/>
                  <a:gd name="T42" fmla="*/ 464657 w 263"/>
                  <a:gd name="T43" fmla="*/ 111902 h 214"/>
                  <a:gd name="T44" fmla="*/ 439828 w 263"/>
                  <a:gd name="T45" fmla="*/ 122559 h 214"/>
                  <a:gd name="T46" fmla="*/ 425640 w 263"/>
                  <a:gd name="T47" fmla="*/ 111902 h 214"/>
                  <a:gd name="T48" fmla="*/ 395491 w 263"/>
                  <a:gd name="T49" fmla="*/ 131440 h 214"/>
                  <a:gd name="T50" fmla="*/ 391944 w 263"/>
                  <a:gd name="T51" fmla="*/ 172293 h 214"/>
                  <a:gd name="T52" fmla="*/ 363568 w 263"/>
                  <a:gd name="T53" fmla="*/ 170517 h 214"/>
                  <a:gd name="T54" fmla="*/ 351153 w 263"/>
                  <a:gd name="T55" fmla="*/ 170517 h 214"/>
                  <a:gd name="T56" fmla="*/ 317457 w 263"/>
                  <a:gd name="T57" fmla="*/ 181174 h 214"/>
                  <a:gd name="T58" fmla="*/ 296175 w 263"/>
                  <a:gd name="T59" fmla="*/ 223804 h 214"/>
                  <a:gd name="T60" fmla="*/ 326324 w 263"/>
                  <a:gd name="T61" fmla="*/ 287748 h 214"/>
                  <a:gd name="T62" fmla="*/ 383076 w 263"/>
                  <a:gd name="T63" fmla="*/ 333929 h 214"/>
                  <a:gd name="T64" fmla="*/ 399038 w 263"/>
                  <a:gd name="T65" fmla="*/ 364125 h 214"/>
                  <a:gd name="T66" fmla="*/ 399038 w 263"/>
                  <a:gd name="T67" fmla="*/ 367677 h 214"/>
                  <a:gd name="T68" fmla="*/ 363568 w 263"/>
                  <a:gd name="T69" fmla="*/ 358796 h 214"/>
                  <a:gd name="T70" fmla="*/ 317457 w 263"/>
                  <a:gd name="T71" fmla="*/ 369454 h 214"/>
                  <a:gd name="T72" fmla="*/ 244743 w 263"/>
                  <a:gd name="T73" fmla="*/ 374782 h 214"/>
                  <a:gd name="T74" fmla="*/ 212820 w 263"/>
                  <a:gd name="T75" fmla="*/ 360573 h 214"/>
                  <a:gd name="T76" fmla="*/ 179124 w 263"/>
                  <a:gd name="T77" fmla="*/ 360573 h 214"/>
                  <a:gd name="T78" fmla="*/ 141880 w 263"/>
                  <a:gd name="T79" fmla="*/ 365901 h 214"/>
                  <a:gd name="T80" fmla="*/ 133013 w 263"/>
                  <a:gd name="T81" fmla="*/ 316167 h 214"/>
                  <a:gd name="T82" fmla="*/ 97543 w 263"/>
                  <a:gd name="T83" fmla="*/ 317943 h 214"/>
                  <a:gd name="T84" fmla="*/ 63846 w 263"/>
                  <a:gd name="T85" fmla="*/ 337482 h 214"/>
                  <a:gd name="T86" fmla="*/ 35470 w 263"/>
                  <a:gd name="T87" fmla="*/ 317943 h 214"/>
                  <a:gd name="T88" fmla="*/ 19509 w 263"/>
                  <a:gd name="T89" fmla="*/ 301957 h 214"/>
                  <a:gd name="T90" fmla="*/ 0 w 263"/>
                  <a:gd name="T91" fmla="*/ 301957 h 214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263"/>
                  <a:gd name="T139" fmla="*/ 0 h 214"/>
                  <a:gd name="T140" fmla="*/ 263 w 263"/>
                  <a:gd name="T141" fmla="*/ 214 h 214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263" h="214">
                    <a:moveTo>
                      <a:pt x="0" y="170"/>
                    </a:moveTo>
                    <a:cubicBezTo>
                      <a:pt x="6" y="165"/>
                      <a:pt x="5" y="155"/>
                      <a:pt x="11" y="152"/>
                    </a:cubicBezTo>
                    <a:cubicBezTo>
                      <a:pt x="17" y="148"/>
                      <a:pt x="21" y="146"/>
                      <a:pt x="14" y="139"/>
                    </a:cubicBezTo>
                    <a:cubicBezTo>
                      <a:pt x="7" y="132"/>
                      <a:pt x="8" y="119"/>
                      <a:pt x="18" y="108"/>
                    </a:cubicBezTo>
                    <a:cubicBezTo>
                      <a:pt x="27" y="97"/>
                      <a:pt x="40" y="75"/>
                      <a:pt x="49" y="68"/>
                    </a:cubicBezTo>
                    <a:cubicBezTo>
                      <a:pt x="57" y="61"/>
                      <a:pt x="64" y="58"/>
                      <a:pt x="62" y="51"/>
                    </a:cubicBezTo>
                    <a:cubicBezTo>
                      <a:pt x="59" y="44"/>
                      <a:pt x="47" y="39"/>
                      <a:pt x="53" y="37"/>
                    </a:cubicBezTo>
                    <a:cubicBezTo>
                      <a:pt x="59" y="35"/>
                      <a:pt x="65" y="25"/>
                      <a:pt x="68" y="18"/>
                    </a:cubicBezTo>
                    <a:cubicBezTo>
                      <a:pt x="70" y="11"/>
                      <a:pt x="68" y="1"/>
                      <a:pt x="68" y="1"/>
                    </a:cubicBezTo>
                    <a:cubicBezTo>
                      <a:pt x="69" y="0"/>
                      <a:pt x="69" y="0"/>
                      <a:pt x="69" y="0"/>
                    </a:cubicBezTo>
                    <a:cubicBezTo>
                      <a:pt x="69" y="0"/>
                      <a:pt x="86" y="0"/>
                      <a:pt x="90" y="3"/>
                    </a:cubicBezTo>
                    <a:cubicBezTo>
                      <a:pt x="93" y="5"/>
                      <a:pt x="102" y="11"/>
                      <a:pt x="107" y="11"/>
                    </a:cubicBezTo>
                    <a:cubicBezTo>
                      <a:pt x="113" y="11"/>
                      <a:pt x="126" y="9"/>
                      <a:pt x="135" y="18"/>
                    </a:cubicBezTo>
                    <a:cubicBezTo>
                      <a:pt x="143" y="26"/>
                      <a:pt x="152" y="33"/>
                      <a:pt x="160" y="36"/>
                    </a:cubicBezTo>
                    <a:cubicBezTo>
                      <a:pt x="169" y="40"/>
                      <a:pt x="167" y="40"/>
                      <a:pt x="169" y="37"/>
                    </a:cubicBezTo>
                    <a:cubicBezTo>
                      <a:pt x="172" y="34"/>
                      <a:pt x="170" y="28"/>
                      <a:pt x="176" y="21"/>
                    </a:cubicBezTo>
                    <a:cubicBezTo>
                      <a:pt x="181" y="15"/>
                      <a:pt x="184" y="17"/>
                      <a:pt x="194" y="18"/>
                    </a:cubicBezTo>
                    <a:cubicBezTo>
                      <a:pt x="205" y="18"/>
                      <a:pt x="216" y="24"/>
                      <a:pt x="225" y="33"/>
                    </a:cubicBezTo>
                    <a:cubicBezTo>
                      <a:pt x="234" y="42"/>
                      <a:pt x="247" y="41"/>
                      <a:pt x="250" y="38"/>
                    </a:cubicBezTo>
                    <a:cubicBezTo>
                      <a:pt x="250" y="38"/>
                      <a:pt x="252" y="39"/>
                      <a:pt x="253" y="42"/>
                    </a:cubicBezTo>
                    <a:cubicBezTo>
                      <a:pt x="254" y="44"/>
                      <a:pt x="255" y="51"/>
                      <a:pt x="259" y="54"/>
                    </a:cubicBezTo>
                    <a:cubicBezTo>
                      <a:pt x="263" y="57"/>
                      <a:pt x="262" y="63"/>
                      <a:pt x="262" y="63"/>
                    </a:cubicBezTo>
                    <a:cubicBezTo>
                      <a:pt x="262" y="69"/>
                      <a:pt x="253" y="66"/>
                      <a:pt x="248" y="69"/>
                    </a:cubicBezTo>
                    <a:cubicBezTo>
                      <a:pt x="243" y="72"/>
                      <a:pt x="244" y="66"/>
                      <a:pt x="240" y="63"/>
                    </a:cubicBezTo>
                    <a:cubicBezTo>
                      <a:pt x="235" y="61"/>
                      <a:pt x="227" y="69"/>
                      <a:pt x="223" y="74"/>
                    </a:cubicBezTo>
                    <a:cubicBezTo>
                      <a:pt x="219" y="80"/>
                      <a:pt x="222" y="91"/>
                      <a:pt x="221" y="97"/>
                    </a:cubicBezTo>
                    <a:cubicBezTo>
                      <a:pt x="220" y="103"/>
                      <a:pt x="210" y="99"/>
                      <a:pt x="205" y="96"/>
                    </a:cubicBezTo>
                    <a:cubicBezTo>
                      <a:pt x="201" y="93"/>
                      <a:pt x="202" y="94"/>
                      <a:pt x="198" y="96"/>
                    </a:cubicBezTo>
                    <a:cubicBezTo>
                      <a:pt x="194" y="99"/>
                      <a:pt x="189" y="101"/>
                      <a:pt x="179" y="102"/>
                    </a:cubicBezTo>
                    <a:cubicBezTo>
                      <a:pt x="168" y="103"/>
                      <a:pt x="168" y="114"/>
                      <a:pt x="167" y="126"/>
                    </a:cubicBezTo>
                    <a:cubicBezTo>
                      <a:pt x="166" y="137"/>
                      <a:pt x="177" y="151"/>
                      <a:pt x="184" y="162"/>
                    </a:cubicBezTo>
                    <a:cubicBezTo>
                      <a:pt x="192" y="174"/>
                      <a:pt x="205" y="178"/>
                      <a:pt x="216" y="188"/>
                    </a:cubicBezTo>
                    <a:cubicBezTo>
                      <a:pt x="224" y="195"/>
                      <a:pt x="225" y="201"/>
                      <a:pt x="225" y="205"/>
                    </a:cubicBezTo>
                    <a:cubicBezTo>
                      <a:pt x="225" y="206"/>
                      <a:pt x="225" y="207"/>
                      <a:pt x="225" y="207"/>
                    </a:cubicBezTo>
                    <a:cubicBezTo>
                      <a:pt x="219" y="198"/>
                      <a:pt x="211" y="202"/>
                      <a:pt x="205" y="202"/>
                    </a:cubicBezTo>
                    <a:cubicBezTo>
                      <a:pt x="198" y="202"/>
                      <a:pt x="182" y="203"/>
                      <a:pt x="179" y="208"/>
                    </a:cubicBezTo>
                    <a:cubicBezTo>
                      <a:pt x="176" y="213"/>
                      <a:pt x="143" y="214"/>
                      <a:pt x="138" y="211"/>
                    </a:cubicBezTo>
                    <a:cubicBezTo>
                      <a:pt x="134" y="208"/>
                      <a:pt x="128" y="203"/>
                      <a:pt x="120" y="203"/>
                    </a:cubicBezTo>
                    <a:cubicBezTo>
                      <a:pt x="112" y="203"/>
                      <a:pt x="103" y="199"/>
                      <a:pt x="101" y="203"/>
                    </a:cubicBezTo>
                    <a:cubicBezTo>
                      <a:pt x="99" y="207"/>
                      <a:pt x="83" y="212"/>
                      <a:pt x="80" y="206"/>
                    </a:cubicBezTo>
                    <a:cubicBezTo>
                      <a:pt x="77" y="200"/>
                      <a:pt x="79" y="182"/>
                      <a:pt x="75" y="178"/>
                    </a:cubicBezTo>
                    <a:cubicBezTo>
                      <a:pt x="70" y="174"/>
                      <a:pt x="61" y="176"/>
                      <a:pt x="55" y="179"/>
                    </a:cubicBezTo>
                    <a:cubicBezTo>
                      <a:pt x="49" y="182"/>
                      <a:pt x="41" y="190"/>
                      <a:pt x="36" y="190"/>
                    </a:cubicBezTo>
                    <a:cubicBezTo>
                      <a:pt x="31" y="190"/>
                      <a:pt x="21" y="185"/>
                      <a:pt x="20" y="179"/>
                    </a:cubicBezTo>
                    <a:cubicBezTo>
                      <a:pt x="19" y="173"/>
                      <a:pt x="16" y="170"/>
                      <a:pt x="11" y="170"/>
                    </a:cubicBezTo>
                    <a:cubicBezTo>
                      <a:pt x="5" y="170"/>
                      <a:pt x="0" y="170"/>
                      <a:pt x="0" y="170"/>
                    </a:cubicBezTo>
                  </a:path>
                </a:pathLst>
              </a:custGeom>
              <a:grpFill/>
              <a:ln w="6350" cmpd="sng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lIns="44450" tIns="44450" rIns="44450" bIns="4445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MX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0" name="Freeform 30">
                <a:extLst>
                  <a:ext uri="{FF2B5EF4-FFF2-40B4-BE49-F238E27FC236}">
                    <a16:creationId xmlns:a16="http://schemas.microsoft.com/office/drawing/2014/main" id="{76BF6286-A72C-4227-A415-44D4FF472B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95721" y="4166453"/>
                <a:ext cx="364654" cy="418860"/>
              </a:xfrm>
              <a:custGeom>
                <a:avLst/>
                <a:gdLst>
                  <a:gd name="T0" fmla="*/ 148989 w 166"/>
                  <a:gd name="T1" fmla="*/ 46138 h 196"/>
                  <a:gd name="T2" fmla="*/ 173820 w 166"/>
                  <a:gd name="T3" fmla="*/ 28393 h 196"/>
                  <a:gd name="T4" fmla="*/ 216388 w 166"/>
                  <a:gd name="T5" fmla="*/ 51462 h 196"/>
                  <a:gd name="T6" fmla="*/ 239446 w 166"/>
                  <a:gd name="T7" fmla="*/ 14196 h 196"/>
                  <a:gd name="T8" fmla="*/ 269599 w 166"/>
                  <a:gd name="T9" fmla="*/ 19520 h 196"/>
                  <a:gd name="T10" fmla="*/ 294430 w 166"/>
                  <a:gd name="T11" fmla="*/ 62109 h 196"/>
                  <a:gd name="T12" fmla="*/ 285562 w 166"/>
                  <a:gd name="T13" fmla="*/ 95825 h 196"/>
                  <a:gd name="T14" fmla="*/ 267825 w 166"/>
                  <a:gd name="T15" fmla="*/ 108247 h 196"/>
                  <a:gd name="T16" fmla="*/ 248314 w 166"/>
                  <a:gd name="T17" fmla="*/ 101149 h 196"/>
                  <a:gd name="T18" fmla="*/ 232351 w 166"/>
                  <a:gd name="T19" fmla="*/ 129541 h 196"/>
                  <a:gd name="T20" fmla="*/ 205746 w 166"/>
                  <a:gd name="T21" fmla="*/ 200523 h 196"/>
                  <a:gd name="T22" fmla="*/ 159631 w 166"/>
                  <a:gd name="T23" fmla="*/ 239562 h 196"/>
                  <a:gd name="T24" fmla="*/ 150762 w 166"/>
                  <a:gd name="T25" fmla="*/ 275053 h 196"/>
                  <a:gd name="T26" fmla="*/ 134799 w 166"/>
                  <a:gd name="T27" fmla="*/ 312318 h 196"/>
                  <a:gd name="T28" fmla="*/ 104647 w 166"/>
                  <a:gd name="T29" fmla="*/ 342485 h 196"/>
                  <a:gd name="T30" fmla="*/ 88684 w 166"/>
                  <a:gd name="T31" fmla="*/ 312318 h 196"/>
                  <a:gd name="T32" fmla="*/ 31926 w 166"/>
                  <a:gd name="T33" fmla="*/ 266180 h 196"/>
                  <a:gd name="T34" fmla="*/ 1774 w 166"/>
                  <a:gd name="T35" fmla="*/ 202297 h 196"/>
                  <a:gd name="T36" fmla="*/ 23058 w 166"/>
                  <a:gd name="T37" fmla="*/ 159708 h 196"/>
                  <a:gd name="T38" fmla="*/ 56758 w 166"/>
                  <a:gd name="T39" fmla="*/ 149061 h 196"/>
                  <a:gd name="T40" fmla="*/ 69173 w 166"/>
                  <a:gd name="T41" fmla="*/ 149061 h 196"/>
                  <a:gd name="T42" fmla="*/ 97552 w 166"/>
                  <a:gd name="T43" fmla="*/ 150836 h 196"/>
                  <a:gd name="T44" fmla="*/ 101099 w 166"/>
                  <a:gd name="T45" fmla="*/ 110021 h 196"/>
                  <a:gd name="T46" fmla="*/ 131252 w 166"/>
                  <a:gd name="T47" fmla="*/ 90501 h 196"/>
                  <a:gd name="T48" fmla="*/ 145441 w 166"/>
                  <a:gd name="T49" fmla="*/ 101149 h 196"/>
                  <a:gd name="T50" fmla="*/ 170273 w 166"/>
                  <a:gd name="T51" fmla="*/ 90501 h 196"/>
                  <a:gd name="T52" fmla="*/ 164952 w 166"/>
                  <a:gd name="T53" fmla="*/ 74531 h 196"/>
                  <a:gd name="T54" fmla="*/ 154310 w 166"/>
                  <a:gd name="T55" fmla="*/ 53236 h 196"/>
                  <a:gd name="T56" fmla="*/ 148989 w 166"/>
                  <a:gd name="T57" fmla="*/ 46138 h 19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166"/>
                  <a:gd name="T88" fmla="*/ 0 h 196"/>
                  <a:gd name="T89" fmla="*/ 166 w 166"/>
                  <a:gd name="T90" fmla="*/ 196 h 19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166" h="196">
                    <a:moveTo>
                      <a:pt x="84" y="26"/>
                    </a:moveTo>
                    <a:cubicBezTo>
                      <a:pt x="88" y="24"/>
                      <a:pt x="88" y="15"/>
                      <a:pt x="98" y="16"/>
                    </a:cubicBezTo>
                    <a:cubicBezTo>
                      <a:pt x="109" y="17"/>
                      <a:pt x="117" y="30"/>
                      <a:pt x="122" y="29"/>
                    </a:cubicBezTo>
                    <a:cubicBezTo>
                      <a:pt x="127" y="28"/>
                      <a:pt x="123" y="13"/>
                      <a:pt x="135" y="8"/>
                    </a:cubicBezTo>
                    <a:cubicBezTo>
                      <a:pt x="147" y="3"/>
                      <a:pt x="151" y="0"/>
                      <a:pt x="152" y="11"/>
                    </a:cubicBezTo>
                    <a:cubicBezTo>
                      <a:pt x="153" y="21"/>
                      <a:pt x="160" y="34"/>
                      <a:pt x="166" y="35"/>
                    </a:cubicBezTo>
                    <a:cubicBezTo>
                      <a:pt x="161" y="54"/>
                      <a:pt x="161" y="54"/>
                      <a:pt x="161" y="54"/>
                    </a:cubicBezTo>
                    <a:cubicBezTo>
                      <a:pt x="158" y="58"/>
                      <a:pt x="157" y="61"/>
                      <a:pt x="151" y="61"/>
                    </a:cubicBezTo>
                    <a:cubicBezTo>
                      <a:pt x="144" y="61"/>
                      <a:pt x="147" y="55"/>
                      <a:pt x="140" y="57"/>
                    </a:cubicBezTo>
                    <a:cubicBezTo>
                      <a:pt x="134" y="59"/>
                      <a:pt x="137" y="62"/>
                      <a:pt x="131" y="73"/>
                    </a:cubicBezTo>
                    <a:cubicBezTo>
                      <a:pt x="125" y="85"/>
                      <a:pt x="121" y="101"/>
                      <a:pt x="116" y="113"/>
                    </a:cubicBezTo>
                    <a:cubicBezTo>
                      <a:pt x="110" y="126"/>
                      <a:pt x="98" y="125"/>
                      <a:pt x="90" y="135"/>
                    </a:cubicBezTo>
                    <a:cubicBezTo>
                      <a:pt x="83" y="146"/>
                      <a:pt x="89" y="150"/>
                      <a:pt x="85" y="155"/>
                    </a:cubicBezTo>
                    <a:cubicBezTo>
                      <a:pt x="80" y="159"/>
                      <a:pt x="80" y="162"/>
                      <a:pt x="76" y="176"/>
                    </a:cubicBezTo>
                    <a:cubicBezTo>
                      <a:pt x="71" y="190"/>
                      <a:pt x="59" y="193"/>
                      <a:pt x="59" y="193"/>
                    </a:cubicBezTo>
                    <a:cubicBezTo>
                      <a:pt x="61" y="196"/>
                      <a:pt x="58" y="183"/>
                      <a:pt x="50" y="176"/>
                    </a:cubicBezTo>
                    <a:cubicBezTo>
                      <a:pt x="39" y="166"/>
                      <a:pt x="26" y="162"/>
                      <a:pt x="18" y="150"/>
                    </a:cubicBezTo>
                    <a:cubicBezTo>
                      <a:pt x="11" y="139"/>
                      <a:pt x="0" y="125"/>
                      <a:pt x="1" y="114"/>
                    </a:cubicBezTo>
                    <a:cubicBezTo>
                      <a:pt x="2" y="102"/>
                      <a:pt x="2" y="91"/>
                      <a:pt x="13" y="90"/>
                    </a:cubicBezTo>
                    <a:cubicBezTo>
                      <a:pt x="23" y="89"/>
                      <a:pt x="28" y="87"/>
                      <a:pt x="32" y="84"/>
                    </a:cubicBezTo>
                    <a:cubicBezTo>
                      <a:pt x="36" y="82"/>
                      <a:pt x="35" y="81"/>
                      <a:pt x="39" y="84"/>
                    </a:cubicBezTo>
                    <a:cubicBezTo>
                      <a:pt x="44" y="87"/>
                      <a:pt x="54" y="91"/>
                      <a:pt x="55" y="85"/>
                    </a:cubicBezTo>
                    <a:cubicBezTo>
                      <a:pt x="56" y="79"/>
                      <a:pt x="53" y="68"/>
                      <a:pt x="57" y="62"/>
                    </a:cubicBezTo>
                    <a:cubicBezTo>
                      <a:pt x="61" y="57"/>
                      <a:pt x="69" y="49"/>
                      <a:pt x="74" y="51"/>
                    </a:cubicBezTo>
                    <a:cubicBezTo>
                      <a:pt x="78" y="54"/>
                      <a:pt x="77" y="60"/>
                      <a:pt x="82" y="57"/>
                    </a:cubicBezTo>
                    <a:cubicBezTo>
                      <a:pt x="87" y="54"/>
                      <a:pt x="96" y="57"/>
                      <a:pt x="96" y="51"/>
                    </a:cubicBezTo>
                    <a:cubicBezTo>
                      <a:pt x="96" y="51"/>
                      <a:pt x="97" y="45"/>
                      <a:pt x="93" y="42"/>
                    </a:cubicBezTo>
                    <a:cubicBezTo>
                      <a:pt x="89" y="39"/>
                      <a:pt x="88" y="32"/>
                      <a:pt x="87" y="30"/>
                    </a:cubicBezTo>
                    <a:lnTo>
                      <a:pt x="84" y="26"/>
                    </a:lnTo>
                    <a:close/>
                  </a:path>
                </a:pathLst>
              </a:custGeom>
              <a:grpFill/>
              <a:ln w="6350" cmpd="sng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lIns="44450" tIns="44450" rIns="44450" bIns="4445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MX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1" name="Freeform 31">
                <a:extLst>
                  <a:ext uri="{FF2B5EF4-FFF2-40B4-BE49-F238E27FC236}">
                    <a16:creationId xmlns:a16="http://schemas.microsoft.com/office/drawing/2014/main" id="{B4A644DB-5310-4391-8053-F47008CFA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77062" y="4218094"/>
                <a:ext cx="478978" cy="449460"/>
              </a:xfrm>
              <a:custGeom>
                <a:avLst/>
                <a:gdLst>
                  <a:gd name="T0" fmla="*/ 179339 w 217"/>
                  <a:gd name="T1" fmla="*/ 30163 h 210"/>
                  <a:gd name="T2" fmla="*/ 205973 w 217"/>
                  <a:gd name="T3" fmla="*/ 47906 h 210"/>
                  <a:gd name="T4" fmla="*/ 243262 w 217"/>
                  <a:gd name="T5" fmla="*/ 31937 h 210"/>
                  <a:gd name="T6" fmla="*/ 248588 w 217"/>
                  <a:gd name="T7" fmla="*/ 1774 h 210"/>
                  <a:gd name="T8" fmla="*/ 255691 w 217"/>
                  <a:gd name="T9" fmla="*/ 1774 h 210"/>
                  <a:gd name="T10" fmla="*/ 269896 w 217"/>
                  <a:gd name="T11" fmla="*/ 12420 h 210"/>
                  <a:gd name="T12" fmla="*/ 271672 w 217"/>
                  <a:gd name="T13" fmla="*/ 37260 h 210"/>
                  <a:gd name="T14" fmla="*/ 285877 w 217"/>
                  <a:gd name="T15" fmla="*/ 49680 h 210"/>
                  <a:gd name="T16" fmla="*/ 316062 w 217"/>
                  <a:gd name="T17" fmla="*/ 58551 h 210"/>
                  <a:gd name="T18" fmla="*/ 330267 w 217"/>
                  <a:gd name="T19" fmla="*/ 69197 h 210"/>
                  <a:gd name="T20" fmla="*/ 324941 w 217"/>
                  <a:gd name="T21" fmla="*/ 95811 h 210"/>
                  <a:gd name="T22" fmla="*/ 292979 w 217"/>
                  <a:gd name="T23" fmla="*/ 134845 h 210"/>
                  <a:gd name="T24" fmla="*/ 266345 w 217"/>
                  <a:gd name="T25" fmla="*/ 186300 h 210"/>
                  <a:gd name="T26" fmla="*/ 268120 w 217"/>
                  <a:gd name="T27" fmla="*/ 209365 h 210"/>
                  <a:gd name="T28" fmla="*/ 269896 w 217"/>
                  <a:gd name="T29" fmla="*/ 228882 h 210"/>
                  <a:gd name="T30" fmla="*/ 291204 w 217"/>
                  <a:gd name="T31" fmla="*/ 227108 h 210"/>
                  <a:gd name="T32" fmla="*/ 316062 w 217"/>
                  <a:gd name="T33" fmla="*/ 200494 h 210"/>
                  <a:gd name="T34" fmla="*/ 344472 w 217"/>
                  <a:gd name="T35" fmla="*/ 166782 h 210"/>
                  <a:gd name="T36" fmla="*/ 364004 w 217"/>
                  <a:gd name="T37" fmla="*/ 163234 h 210"/>
                  <a:gd name="T38" fmla="*/ 378209 w 217"/>
                  <a:gd name="T39" fmla="*/ 180977 h 210"/>
                  <a:gd name="T40" fmla="*/ 383536 w 217"/>
                  <a:gd name="T41" fmla="*/ 191622 h 210"/>
                  <a:gd name="T42" fmla="*/ 372883 w 217"/>
                  <a:gd name="T43" fmla="*/ 198719 h 210"/>
                  <a:gd name="T44" fmla="*/ 335594 w 217"/>
                  <a:gd name="T45" fmla="*/ 228882 h 210"/>
                  <a:gd name="T46" fmla="*/ 308960 w 217"/>
                  <a:gd name="T47" fmla="*/ 239528 h 210"/>
                  <a:gd name="T48" fmla="*/ 310736 w 217"/>
                  <a:gd name="T49" fmla="*/ 250174 h 210"/>
                  <a:gd name="T50" fmla="*/ 337370 w 217"/>
                  <a:gd name="T51" fmla="*/ 260819 h 210"/>
                  <a:gd name="T52" fmla="*/ 337370 w 217"/>
                  <a:gd name="T53" fmla="*/ 322919 h 210"/>
                  <a:gd name="T54" fmla="*/ 323165 w 217"/>
                  <a:gd name="T55" fmla="*/ 340662 h 210"/>
                  <a:gd name="T56" fmla="*/ 284101 w 217"/>
                  <a:gd name="T57" fmla="*/ 354856 h 210"/>
                  <a:gd name="T58" fmla="*/ 245037 w 217"/>
                  <a:gd name="T59" fmla="*/ 372599 h 210"/>
                  <a:gd name="T60" fmla="*/ 239710 w 217"/>
                  <a:gd name="T61" fmla="*/ 333565 h 210"/>
                  <a:gd name="T62" fmla="*/ 209524 w 217"/>
                  <a:gd name="T63" fmla="*/ 322919 h 210"/>
                  <a:gd name="T64" fmla="*/ 177563 w 217"/>
                  <a:gd name="T65" fmla="*/ 338888 h 210"/>
                  <a:gd name="T66" fmla="*/ 159807 w 217"/>
                  <a:gd name="T67" fmla="*/ 338888 h 210"/>
                  <a:gd name="T68" fmla="*/ 145602 w 217"/>
                  <a:gd name="T69" fmla="*/ 322919 h 210"/>
                  <a:gd name="T70" fmla="*/ 115416 w 217"/>
                  <a:gd name="T71" fmla="*/ 338888 h 210"/>
                  <a:gd name="T72" fmla="*/ 85230 w 217"/>
                  <a:gd name="T73" fmla="*/ 314048 h 210"/>
                  <a:gd name="T74" fmla="*/ 46166 w 217"/>
                  <a:gd name="T75" fmla="*/ 271465 h 210"/>
                  <a:gd name="T76" fmla="*/ 3551 w 217"/>
                  <a:gd name="T77" fmla="*/ 232431 h 210"/>
                  <a:gd name="T78" fmla="*/ 12429 w 217"/>
                  <a:gd name="T79" fmla="*/ 196945 h 210"/>
                  <a:gd name="T80" fmla="*/ 58596 w 217"/>
                  <a:gd name="T81" fmla="*/ 157911 h 210"/>
                  <a:gd name="T82" fmla="*/ 85230 w 217"/>
                  <a:gd name="T83" fmla="*/ 86940 h 210"/>
                  <a:gd name="T84" fmla="*/ 101211 w 217"/>
                  <a:gd name="T85" fmla="*/ 58551 h 210"/>
                  <a:gd name="T86" fmla="*/ 120743 w 217"/>
                  <a:gd name="T87" fmla="*/ 65648 h 210"/>
                  <a:gd name="T88" fmla="*/ 138499 w 217"/>
                  <a:gd name="T89" fmla="*/ 53228 h 210"/>
                  <a:gd name="T90" fmla="*/ 147377 w 217"/>
                  <a:gd name="T91" fmla="*/ 19517 h 210"/>
                  <a:gd name="T92" fmla="*/ 179339 w 217"/>
                  <a:gd name="T93" fmla="*/ 30163 h 210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217"/>
                  <a:gd name="T142" fmla="*/ 0 h 210"/>
                  <a:gd name="T143" fmla="*/ 217 w 217"/>
                  <a:gd name="T144" fmla="*/ 210 h 210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217" h="210">
                    <a:moveTo>
                      <a:pt x="101" y="17"/>
                    </a:moveTo>
                    <a:cubicBezTo>
                      <a:pt x="105" y="24"/>
                      <a:pt x="108" y="27"/>
                      <a:pt x="116" y="27"/>
                    </a:cubicBezTo>
                    <a:cubicBezTo>
                      <a:pt x="124" y="27"/>
                      <a:pt x="139" y="30"/>
                      <a:pt x="137" y="18"/>
                    </a:cubicBezTo>
                    <a:cubicBezTo>
                      <a:pt x="136" y="6"/>
                      <a:pt x="136" y="0"/>
                      <a:pt x="140" y="1"/>
                    </a:cubicBezTo>
                    <a:cubicBezTo>
                      <a:pt x="144" y="1"/>
                      <a:pt x="144" y="1"/>
                      <a:pt x="144" y="1"/>
                    </a:cubicBezTo>
                    <a:cubicBezTo>
                      <a:pt x="152" y="7"/>
                      <a:pt x="152" y="7"/>
                      <a:pt x="152" y="7"/>
                    </a:cubicBezTo>
                    <a:cubicBezTo>
                      <a:pt x="156" y="8"/>
                      <a:pt x="152" y="12"/>
                      <a:pt x="153" y="21"/>
                    </a:cubicBezTo>
                    <a:cubicBezTo>
                      <a:pt x="153" y="29"/>
                      <a:pt x="154" y="26"/>
                      <a:pt x="161" y="28"/>
                    </a:cubicBezTo>
                    <a:cubicBezTo>
                      <a:pt x="167" y="31"/>
                      <a:pt x="172" y="33"/>
                      <a:pt x="178" y="33"/>
                    </a:cubicBezTo>
                    <a:cubicBezTo>
                      <a:pt x="184" y="33"/>
                      <a:pt x="185" y="35"/>
                      <a:pt x="186" y="39"/>
                    </a:cubicBezTo>
                    <a:cubicBezTo>
                      <a:pt x="186" y="43"/>
                      <a:pt x="186" y="48"/>
                      <a:pt x="183" y="54"/>
                    </a:cubicBezTo>
                    <a:cubicBezTo>
                      <a:pt x="180" y="59"/>
                      <a:pt x="168" y="73"/>
                      <a:pt x="165" y="76"/>
                    </a:cubicBezTo>
                    <a:cubicBezTo>
                      <a:pt x="162" y="79"/>
                      <a:pt x="154" y="101"/>
                      <a:pt x="150" y="105"/>
                    </a:cubicBezTo>
                    <a:cubicBezTo>
                      <a:pt x="147" y="110"/>
                      <a:pt x="148" y="114"/>
                      <a:pt x="151" y="118"/>
                    </a:cubicBezTo>
                    <a:cubicBezTo>
                      <a:pt x="154" y="121"/>
                      <a:pt x="151" y="127"/>
                      <a:pt x="152" y="129"/>
                    </a:cubicBezTo>
                    <a:cubicBezTo>
                      <a:pt x="154" y="131"/>
                      <a:pt x="160" y="130"/>
                      <a:pt x="164" y="128"/>
                    </a:cubicBezTo>
                    <a:cubicBezTo>
                      <a:pt x="169" y="126"/>
                      <a:pt x="174" y="117"/>
                      <a:pt x="178" y="113"/>
                    </a:cubicBezTo>
                    <a:cubicBezTo>
                      <a:pt x="182" y="110"/>
                      <a:pt x="193" y="99"/>
                      <a:pt x="194" y="94"/>
                    </a:cubicBezTo>
                    <a:cubicBezTo>
                      <a:pt x="195" y="89"/>
                      <a:pt x="200" y="91"/>
                      <a:pt x="205" y="92"/>
                    </a:cubicBezTo>
                    <a:cubicBezTo>
                      <a:pt x="210" y="93"/>
                      <a:pt x="205" y="101"/>
                      <a:pt x="213" y="102"/>
                    </a:cubicBezTo>
                    <a:cubicBezTo>
                      <a:pt x="213" y="102"/>
                      <a:pt x="215" y="106"/>
                      <a:pt x="216" y="108"/>
                    </a:cubicBezTo>
                    <a:cubicBezTo>
                      <a:pt x="217" y="110"/>
                      <a:pt x="212" y="110"/>
                      <a:pt x="210" y="112"/>
                    </a:cubicBezTo>
                    <a:cubicBezTo>
                      <a:pt x="208" y="114"/>
                      <a:pt x="193" y="125"/>
                      <a:pt x="189" y="129"/>
                    </a:cubicBezTo>
                    <a:cubicBezTo>
                      <a:pt x="185" y="133"/>
                      <a:pt x="174" y="133"/>
                      <a:pt x="174" y="135"/>
                    </a:cubicBezTo>
                    <a:cubicBezTo>
                      <a:pt x="174" y="137"/>
                      <a:pt x="170" y="141"/>
                      <a:pt x="175" y="141"/>
                    </a:cubicBezTo>
                    <a:cubicBezTo>
                      <a:pt x="179" y="142"/>
                      <a:pt x="189" y="144"/>
                      <a:pt x="190" y="147"/>
                    </a:cubicBezTo>
                    <a:cubicBezTo>
                      <a:pt x="191" y="149"/>
                      <a:pt x="190" y="174"/>
                      <a:pt x="190" y="182"/>
                    </a:cubicBezTo>
                    <a:cubicBezTo>
                      <a:pt x="190" y="191"/>
                      <a:pt x="190" y="192"/>
                      <a:pt x="182" y="192"/>
                    </a:cubicBezTo>
                    <a:cubicBezTo>
                      <a:pt x="175" y="192"/>
                      <a:pt x="164" y="197"/>
                      <a:pt x="160" y="200"/>
                    </a:cubicBezTo>
                    <a:cubicBezTo>
                      <a:pt x="155" y="203"/>
                      <a:pt x="142" y="210"/>
                      <a:pt x="138" y="210"/>
                    </a:cubicBezTo>
                    <a:cubicBezTo>
                      <a:pt x="135" y="210"/>
                      <a:pt x="136" y="197"/>
                      <a:pt x="135" y="188"/>
                    </a:cubicBezTo>
                    <a:cubicBezTo>
                      <a:pt x="134" y="179"/>
                      <a:pt x="129" y="184"/>
                      <a:pt x="118" y="182"/>
                    </a:cubicBezTo>
                    <a:cubicBezTo>
                      <a:pt x="106" y="181"/>
                      <a:pt x="106" y="185"/>
                      <a:pt x="100" y="191"/>
                    </a:cubicBezTo>
                    <a:cubicBezTo>
                      <a:pt x="94" y="196"/>
                      <a:pt x="93" y="196"/>
                      <a:pt x="90" y="191"/>
                    </a:cubicBezTo>
                    <a:cubicBezTo>
                      <a:pt x="87" y="185"/>
                      <a:pt x="88" y="182"/>
                      <a:pt x="82" y="182"/>
                    </a:cubicBezTo>
                    <a:cubicBezTo>
                      <a:pt x="77" y="181"/>
                      <a:pt x="74" y="189"/>
                      <a:pt x="65" y="191"/>
                    </a:cubicBezTo>
                    <a:cubicBezTo>
                      <a:pt x="57" y="192"/>
                      <a:pt x="49" y="188"/>
                      <a:pt x="48" y="177"/>
                    </a:cubicBezTo>
                    <a:cubicBezTo>
                      <a:pt x="46" y="166"/>
                      <a:pt x="32" y="157"/>
                      <a:pt x="26" y="153"/>
                    </a:cubicBezTo>
                    <a:cubicBezTo>
                      <a:pt x="20" y="150"/>
                      <a:pt x="2" y="131"/>
                      <a:pt x="2" y="131"/>
                    </a:cubicBezTo>
                    <a:cubicBezTo>
                      <a:pt x="6" y="126"/>
                      <a:pt x="0" y="122"/>
                      <a:pt x="7" y="111"/>
                    </a:cubicBezTo>
                    <a:cubicBezTo>
                      <a:pt x="15" y="101"/>
                      <a:pt x="27" y="102"/>
                      <a:pt x="33" y="89"/>
                    </a:cubicBezTo>
                    <a:cubicBezTo>
                      <a:pt x="38" y="77"/>
                      <a:pt x="42" y="61"/>
                      <a:pt x="48" y="49"/>
                    </a:cubicBezTo>
                    <a:cubicBezTo>
                      <a:pt x="54" y="38"/>
                      <a:pt x="51" y="35"/>
                      <a:pt x="57" y="33"/>
                    </a:cubicBezTo>
                    <a:cubicBezTo>
                      <a:pt x="64" y="31"/>
                      <a:pt x="61" y="37"/>
                      <a:pt x="68" y="37"/>
                    </a:cubicBezTo>
                    <a:cubicBezTo>
                      <a:pt x="74" y="37"/>
                      <a:pt x="75" y="34"/>
                      <a:pt x="78" y="30"/>
                    </a:cubicBezTo>
                    <a:cubicBezTo>
                      <a:pt x="83" y="11"/>
                      <a:pt x="83" y="11"/>
                      <a:pt x="83" y="11"/>
                    </a:cubicBezTo>
                    <a:cubicBezTo>
                      <a:pt x="83" y="11"/>
                      <a:pt x="97" y="9"/>
                      <a:pt x="101" y="17"/>
                    </a:cubicBezTo>
                    <a:close/>
                  </a:path>
                </a:pathLst>
              </a:custGeom>
              <a:grpFill/>
              <a:ln w="6350" cmpd="sng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lIns="44450" tIns="44450" rIns="44450" bIns="4445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MX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2" name="Freeform 32">
                <a:extLst>
                  <a:ext uri="{FF2B5EF4-FFF2-40B4-BE49-F238E27FC236}">
                    <a16:creationId xmlns:a16="http://schemas.microsoft.com/office/drawing/2014/main" id="{23715A05-3C00-46CB-960A-C86508EEB8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50912" y="4499245"/>
                <a:ext cx="439556" cy="503014"/>
              </a:xfrm>
              <a:custGeom>
                <a:avLst/>
                <a:gdLst>
                  <a:gd name="T0" fmla="*/ 346386 w 200"/>
                  <a:gd name="T1" fmla="*/ 140065 h 236"/>
                  <a:gd name="T2" fmla="*/ 342834 w 200"/>
                  <a:gd name="T3" fmla="*/ 101060 h 236"/>
                  <a:gd name="T4" fmla="*/ 312636 w 200"/>
                  <a:gd name="T5" fmla="*/ 90422 h 236"/>
                  <a:gd name="T6" fmla="*/ 280662 w 200"/>
                  <a:gd name="T7" fmla="*/ 106379 h 236"/>
                  <a:gd name="T8" fmla="*/ 262898 w 200"/>
                  <a:gd name="T9" fmla="*/ 106379 h 236"/>
                  <a:gd name="T10" fmla="*/ 248688 w 200"/>
                  <a:gd name="T11" fmla="*/ 90422 h 236"/>
                  <a:gd name="T12" fmla="*/ 218490 w 200"/>
                  <a:gd name="T13" fmla="*/ 106379 h 236"/>
                  <a:gd name="T14" fmla="*/ 188292 w 200"/>
                  <a:gd name="T15" fmla="*/ 81557 h 236"/>
                  <a:gd name="T16" fmla="*/ 149213 w 200"/>
                  <a:gd name="T17" fmla="*/ 39006 h 236"/>
                  <a:gd name="T18" fmla="*/ 106580 w 200"/>
                  <a:gd name="T19" fmla="*/ 0 h 236"/>
                  <a:gd name="T20" fmla="*/ 90593 w 200"/>
                  <a:gd name="T21" fmla="*/ 37233 h 236"/>
                  <a:gd name="T22" fmla="*/ 60396 w 200"/>
                  <a:gd name="T23" fmla="*/ 67373 h 236"/>
                  <a:gd name="T24" fmla="*/ 60396 w 200"/>
                  <a:gd name="T25" fmla="*/ 70919 h 236"/>
                  <a:gd name="T26" fmla="*/ 60396 w 200"/>
                  <a:gd name="T27" fmla="*/ 117017 h 236"/>
                  <a:gd name="T28" fmla="*/ 35527 w 200"/>
                  <a:gd name="T29" fmla="*/ 147157 h 236"/>
                  <a:gd name="T30" fmla="*/ 31974 w 200"/>
                  <a:gd name="T31" fmla="*/ 246444 h 236"/>
                  <a:gd name="T32" fmla="*/ 19540 w 200"/>
                  <a:gd name="T33" fmla="*/ 278358 h 236"/>
                  <a:gd name="T34" fmla="*/ 15987 w 200"/>
                  <a:gd name="T35" fmla="*/ 301406 h 236"/>
                  <a:gd name="T36" fmla="*/ 1776 w 200"/>
                  <a:gd name="T37" fmla="*/ 324455 h 236"/>
                  <a:gd name="T38" fmla="*/ 1776 w 200"/>
                  <a:gd name="T39" fmla="*/ 345731 h 236"/>
                  <a:gd name="T40" fmla="*/ 10658 w 200"/>
                  <a:gd name="T41" fmla="*/ 372326 h 236"/>
                  <a:gd name="T42" fmla="*/ 23092 w 200"/>
                  <a:gd name="T43" fmla="*/ 406012 h 236"/>
                  <a:gd name="T44" fmla="*/ 33750 w 200"/>
                  <a:gd name="T45" fmla="*/ 418423 h 236"/>
                  <a:gd name="T46" fmla="*/ 58619 w 200"/>
                  <a:gd name="T47" fmla="*/ 393601 h 236"/>
                  <a:gd name="T48" fmla="*/ 83488 w 200"/>
                  <a:gd name="T49" fmla="*/ 379417 h 236"/>
                  <a:gd name="T50" fmla="*/ 124344 w 200"/>
                  <a:gd name="T51" fmla="*/ 372326 h 236"/>
                  <a:gd name="T52" fmla="*/ 135002 w 200"/>
                  <a:gd name="T53" fmla="*/ 343958 h 236"/>
                  <a:gd name="T54" fmla="*/ 156318 w 200"/>
                  <a:gd name="T55" fmla="*/ 333320 h 236"/>
                  <a:gd name="T56" fmla="*/ 165200 w 200"/>
                  <a:gd name="T57" fmla="*/ 328001 h 236"/>
                  <a:gd name="T58" fmla="*/ 184739 w 200"/>
                  <a:gd name="T59" fmla="*/ 322682 h 236"/>
                  <a:gd name="T60" fmla="*/ 193621 w 200"/>
                  <a:gd name="T61" fmla="*/ 312044 h 236"/>
                  <a:gd name="T62" fmla="*/ 214937 w 200"/>
                  <a:gd name="T63" fmla="*/ 301406 h 236"/>
                  <a:gd name="T64" fmla="*/ 223819 w 200"/>
                  <a:gd name="T65" fmla="*/ 280131 h 236"/>
                  <a:gd name="T66" fmla="*/ 223819 w 200"/>
                  <a:gd name="T67" fmla="*/ 258855 h 236"/>
                  <a:gd name="T68" fmla="*/ 216713 w 200"/>
                  <a:gd name="T69" fmla="*/ 232260 h 236"/>
                  <a:gd name="T70" fmla="*/ 227372 w 200"/>
                  <a:gd name="T71" fmla="*/ 209212 h 236"/>
                  <a:gd name="T72" fmla="*/ 238030 w 200"/>
                  <a:gd name="T73" fmla="*/ 191482 h 236"/>
                  <a:gd name="T74" fmla="*/ 246911 w 200"/>
                  <a:gd name="T75" fmla="*/ 171979 h 236"/>
                  <a:gd name="T76" fmla="*/ 268227 w 200"/>
                  <a:gd name="T77" fmla="*/ 171979 h 236"/>
                  <a:gd name="T78" fmla="*/ 275333 w 200"/>
                  <a:gd name="T79" fmla="*/ 182617 h 236"/>
                  <a:gd name="T80" fmla="*/ 289543 w 200"/>
                  <a:gd name="T81" fmla="*/ 191482 h 236"/>
                  <a:gd name="T82" fmla="*/ 298425 w 200"/>
                  <a:gd name="T83" fmla="*/ 210984 h 236"/>
                  <a:gd name="T84" fmla="*/ 301978 w 200"/>
                  <a:gd name="T85" fmla="*/ 225168 h 236"/>
                  <a:gd name="T86" fmla="*/ 317965 w 200"/>
                  <a:gd name="T87" fmla="*/ 234033 h 236"/>
                  <a:gd name="T88" fmla="*/ 314412 w 200"/>
                  <a:gd name="T89" fmla="*/ 257082 h 236"/>
                  <a:gd name="T90" fmla="*/ 300201 w 200"/>
                  <a:gd name="T91" fmla="*/ 264174 h 236"/>
                  <a:gd name="T92" fmla="*/ 294872 w 200"/>
                  <a:gd name="T93" fmla="*/ 271266 h 236"/>
                  <a:gd name="T94" fmla="*/ 298425 w 200"/>
                  <a:gd name="T95" fmla="*/ 280131 h 236"/>
                  <a:gd name="T96" fmla="*/ 317965 w 200"/>
                  <a:gd name="T97" fmla="*/ 281904 h 236"/>
                  <a:gd name="T98" fmla="*/ 328623 w 200"/>
                  <a:gd name="T99" fmla="*/ 292542 h 236"/>
                  <a:gd name="T100" fmla="*/ 342834 w 200"/>
                  <a:gd name="T101" fmla="*/ 296087 h 236"/>
                  <a:gd name="T102" fmla="*/ 344610 w 200"/>
                  <a:gd name="T103" fmla="*/ 221622 h 236"/>
                  <a:gd name="T104" fmla="*/ 349939 w 200"/>
                  <a:gd name="T105" fmla="*/ 210984 h 236"/>
                  <a:gd name="T106" fmla="*/ 349939 w 200"/>
                  <a:gd name="T107" fmla="*/ 177298 h 236"/>
                  <a:gd name="T108" fmla="*/ 346386 w 200"/>
                  <a:gd name="T109" fmla="*/ 150703 h 236"/>
                  <a:gd name="T110" fmla="*/ 346386 w 200"/>
                  <a:gd name="T111" fmla="*/ 140065 h 2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200"/>
                  <a:gd name="T169" fmla="*/ 0 h 236"/>
                  <a:gd name="T170" fmla="*/ 200 w 200"/>
                  <a:gd name="T171" fmla="*/ 236 h 236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200" h="236">
                    <a:moveTo>
                      <a:pt x="195" y="79"/>
                    </a:moveTo>
                    <a:cubicBezTo>
                      <a:pt x="193" y="76"/>
                      <a:pt x="194" y="66"/>
                      <a:pt x="193" y="57"/>
                    </a:cubicBezTo>
                    <a:cubicBezTo>
                      <a:pt x="192" y="48"/>
                      <a:pt x="187" y="53"/>
                      <a:pt x="176" y="51"/>
                    </a:cubicBezTo>
                    <a:cubicBezTo>
                      <a:pt x="164" y="50"/>
                      <a:pt x="164" y="54"/>
                      <a:pt x="158" y="60"/>
                    </a:cubicBezTo>
                    <a:cubicBezTo>
                      <a:pt x="152" y="65"/>
                      <a:pt x="151" y="65"/>
                      <a:pt x="148" y="60"/>
                    </a:cubicBezTo>
                    <a:cubicBezTo>
                      <a:pt x="145" y="54"/>
                      <a:pt x="146" y="51"/>
                      <a:pt x="140" y="51"/>
                    </a:cubicBezTo>
                    <a:cubicBezTo>
                      <a:pt x="135" y="50"/>
                      <a:pt x="132" y="58"/>
                      <a:pt x="123" y="60"/>
                    </a:cubicBezTo>
                    <a:cubicBezTo>
                      <a:pt x="115" y="61"/>
                      <a:pt x="107" y="57"/>
                      <a:pt x="106" y="46"/>
                    </a:cubicBezTo>
                    <a:cubicBezTo>
                      <a:pt x="104" y="35"/>
                      <a:pt x="90" y="26"/>
                      <a:pt x="84" y="22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55" y="4"/>
                      <a:pt x="55" y="7"/>
                      <a:pt x="51" y="21"/>
                    </a:cubicBezTo>
                    <a:cubicBezTo>
                      <a:pt x="46" y="35"/>
                      <a:pt x="34" y="38"/>
                      <a:pt x="34" y="38"/>
                    </a:cubicBezTo>
                    <a:cubicBezTo>
                      <a:pt x="34" y="40"/>
                      <a:pt x="34" y="40"/>
                      <a:pt x="34" y="40"/>
                    </a:cubicBezTo>
                    <a:cubicBezTo>
                      <a:pt x="40" y="49"/>
                      <a:pt x="40" y="59"/>
                      <a:pt x="34" y="66"/>
                    </a:cubicBezTo>
                    <a:cubicBezTo>
                      <a:pt x="28" y="73"/>
                      <a:pt x="23" y="75"/>
                      <a:pt x="20" y="83"/>
                    </a:cubicBezTo>
                    <a:cubicBezTo>
                      <a:pt x="17" y="92"/>
                      <a:pt x="21" y="139"/>
                      <a:pt x="18" y="139"/>
                    </a:cubicBezTo>
                    <a:cubicBezTo>
                      <a:pt x="15" y="139"/>
                      <a:pt x="11" y="151"/>
                      <a:pt x="11" y="157"/>
                    </a:cubicBezTo>
                    <a:cubicBezTo>
                      <a:pt x="11" y="163"/>
                      <a:pt x="14" y="171"/>
                      <a:pt x="9" y="170"/>
                    </a:cubicBezTo>
                    <a:cubicBezTo>
                      <a:pt x="5" y="169"/>
                      <a:pt x="4" y="173"/>
                      <a:pt x="1" y="183"/>
                    </a:cubicBezTo>
                    <a:cubicBezTo>
                      <a:pt x="1" y="183"/>
                      <a:pt x="0" y="187"/>
                      <a:pt x="1" y="195"/>
                    </a:cubicBezTo>
                    <a:cubicBezTo>
                      <a:pt x="3" y="203"/>
                      <a:pt x="3" y="202"/>
                      <a:pt x="6" y="210"/>
                    </a:cubicBezTo>
                    <a:cubicBezTo>
                      <a:pt x="9" y="217"/>
                      <a:pt x="13" y="224"/>
                      <a:pt x="13" y="229"/>
                    </a:cubicBezTo>
                    <a:cubicBezTo>
                      <a:pt x="13" y="234"/>
                      <a:pt x="12" y="236"/>
                      <a:pt x="19" y="236"/>
                    </a:cubicBezTo>
                    <a:cubicBezTo>
                      <a:pt x="25" y="236"/>
                      <a:pt x="27" y="229"/>
                      <a:pt x="33" y="222"/>
                    </a:cubicBezTo>
                    <a:cubicBezTo>
                      <a:pt x="38" y="215"/>
                      <a:pt x="38" y="214"/>
                      <a:pt x="47" y="214"/>
                    </a:cubicBezTo>
                    <a:cubicBezTo>
                      <a:pt x="55" y="215"/>
                      <a:pt x="69" y="216"/>
                      <a:pt x="70" y="210"/>
                    </a:cubicBezTo>
                    <a:cubicBezTo>
                      <a:pt x="71" y="204"/>
                      <a:pt x="68" y="194"/>
                      <a:pt x="76" y="194"/>
                    </a:cubicBezTo>
                    <a:cubicBezTo>
                      <a:pt x="84" y="194"/>
                      <a:pt x="88" y="192"/>
                      <a:pt x="88" y="188"/>
                    </a:cubicBezTo>
                    <a:cubicBezTo>
                      <a:pt x="88" y="183"/>
                      <a:pt x="89" y="185"/>
                      <a:pt x="93" y="185"/>
                    </a:cubicBezTo>
                    <a:cubicBezTo>
                      <a:pt x="97" y="186"/>
                      <a:pt x="101" y="182"/>
                      <a:pt x="104" y="182"/>
                    </a:cubicBezTo>
                    <a:cubicBezTo>
                      <a:pt x="107" y="182"/>
                      <a:pt x="103" y="179"/>
                      <a:pt x="109" y="176"/>
                    </a:cubicBezTo>
                    <a:cubicBezTo>
                      <a:pt x="116" y="172"/>
                      <a:pt x="117" y="172"/>
                      <a:pt x="121" y="170"/>
                    </a:cubicBezTo>
                    <a:cubicBezTo>
                      <a:pt x="124" y="167"/>
                      <a:pt x="126" y="166"/>
                      <a:pt x="126" y="158"/>
                    </a:cubicBezTo>
                    <a:cubicBezTo>
                      <a:pt x="127" y="151"/>
                      <a:pt x="129" y="146"/>
                      <a:pt x="126" y="146"/>
                    </a:cubicBezTo>
                    <a:cubicBezTo>
                      <a:pt x="123" y="146"/>
                      <a:pt x="122" y="138"/>
                      <a:pt x="122" y="131"/>
                    </a:cubicBezTo>
                    <a:cubicBezTo>
                      <a:pt x="122" y="124"/>
                      <a:pt x="125" y="122"/>
                      <a:pt x="128" y="118"/>
                    </a:cubicBezTo>
                    <a:cubicBezTo>
                      <a:pt x="132" y="113"/>
                      <a:pt x="134" y="114"/>
                      <a:pt x="134" y="108"/>
                    </a:cubicBezTo>
                    <a:cubicBezTo>
                      <a:pt x="134" y="102"/>
                      <a:pt x="131" y="97"/>
                      <a:pt x="139" y="97"/>
                    </a:cubicBezTo>
                    <a:cubicBezTo>
                      <a:pt x="147" y="98"/>
                      <a:pt x="149" y="97"/>
                      <a:pt x="151" y="97"/>
                    </a:cubicBezTo>
                    <a:cubicBezTo>
                      <a:pt x="153" y="97"/>
                      <a:pt x="150" y="102"/>
                      <a:pt x="155" y="103"/>
                    </a:cubicBezTo>
                    <a:cubicBezTo>
                      <a:pt x="161" y="104"/>
                      <a:pt x="162" y="105"/>
                      <a:pt x="163" y="108"/>
                    </a:cubicBezTo>
                    <a:cubicBezTo>
                      <a:pt x="165" y="111"/>
                      <a:pt x="168" y="111"/>
                      <a:pt x="168" y="119"/>
                    </a:cubicBezTo>
                    <a:cubicBezTo>
                      <a:pt x="167" y="126"/>
                      <a:pt x="167" y="127"/>
                      <a:pt x="170" y="127"/>
                    </a:cubicBezTo>
                    <a:cubicBezTo>
                      <a:pt x="174" y="127"/>
                      <a:pt x="178" y="125"/>
                      <a:pt x="179" y="132"/>
                    </a:cubicBezTo>
                    <a:cubicBezTo>
                      <a:pt x="180" y="139"/>
                      <a:pt x="179" y="140"/>
                      <a:pt x="177" y="145"/>
                    </a:cubicBezTo>
                    <a:cubicBezTo>
                      <a:pt x="174" y="150"/>
                      <a:pt x="171" y="150"/>
                      <a:pt x="169" y="149"/>
                    </a:cubicBezTo>
                    <a:cubicBezTo>
                      <a:pt x="168" y="149"/>
                      <a:pt x="165" y="150"/>
                      <a:pt x="166" y="153"/>
                    </a:cubicBezTo>
                    <a:cubicBezTo>
                      <a:pt x="166" y="156"/>
                      <a:pt x="164" y="157"/>
                      <a:pt x="168" y="158"/>
                    </a:cubicBezTo>
                    <a:cubicBezTo>
                      <a:pt x="173" y="159"/>
                      <a:pt x="176" y="158"/>
                      <a:pt x="179" y="159"/>
                    </a:cubicBezTo>
                    <a:cubicBezTo>
                      <a:pt x="182" y="160"/>
                      <a:pt x="181" y="162"/>
                      <a:pt x="185" y="165"/>
                    </a:cubicBezTo>
                    <a:cubicBezTo>
                      <a:pt x="190" y="168"/>
                      <a:pt x="193" y="171"/>
                      <a:pt x="193" y="167"/>
                    </a:cubicBezTo>
                    <a:cubicBezTo>
                      <a:pt x="194" y="163"/>
                      <a:pt x="194" y="127"/>
                      <a:pt x="194" y="125"/>
                    </a:cubicBezTo>
                    <a:cubicBezTo>
                      <a:pt x="195" y="123"/>
                      <a:pt x="196" y="124"/>
                      <a:pt x="197" y="119"/>
                    </a:cubicBezTo>
                    <a:cubicBezTo>
                      <a:pt x="198" y="114"/>
                      <a:pt x="200" y="106"/>
                      <a:pt x="197" y="100"/>
                    </a:cubicBezTo>
                    <a:cubicBezTo>
                      <a:pt x="194" y="94"/>
                      <a:pt x="195" y="88"/>
                      <a:pt x="195" y="85"/>
                    </a:cubicBezTo>
                    <a:lnTo>
                      <a:pt x="195" y="79"/>
                    </a:lnTo>
                    <a:close/>
                  </a:path>
                </a:pathLst>
              </a:custGeom>
              <a:grpFill/>
              <a:ln w="6350" cmpd="sng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lIns="44450" tIns="44450" rIns="44450" bIns="4445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MX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3" name="Freeform 33">
                <a:extLst>
                  <a:ext uri="{FF2B5EF4-FFF2-40B4-BE49-F238E27FC236}">
                    <a16:creationId xmlns:a16="http://schemas.microsoft.com/office/drawing/2014/main" id="{56131CA7-B4B2-4A38-8BB3-A378F3E66A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93884" y="4367276"/>
                <a:ext cx="538112" cy="736350"/>
              </a:xfrm>
              <a:custGeom>
                <a:avLst/>
                <a:gdLst>
                  <a:gd name="T0" fmla="*/ 67377 w 244"/>
                  <a:gd name="T1" fmla="*/ 329815 h 344"/>
                  <a:gd name="T2" fmla="*/ 76242 w 244"/>
                  <a:gd name="T3" fmla="*/ 297898 h 344"/>
                  <a:gd name="T4" fmla="*/ 99292 w 244"/>
                  <a:gd name="T5" fmla="*/ 299671 h 344"/>
                  <a:gd name="T6" fmla="*/ 125889 w 244"/>
                  <a:gd name="T7" fmla="*/ 335135 h 344"/>
                  <a:gd name="T8" fmla="*/ 182627 w 244"/>
                  <a:gd name="T9" fmla="*/ 352867 h 344"/>
                  <a:gd name="T10" fmla="*/ 235819 w 244"/>
                  <a:gd name="T11" fmla="*/ 333362 h 344"/>
                  <a:gd name="T12" fmla="*/ 265962 w 244"/>
                  <a:gd name="T13" fmla="*/ 296125 h 344"/>
                  <a:gd name="T14" fmla="*/ 241139 w 244"/>
                  <a:gd name="T15" fmla="*/ 260661 h 344"/>
                  <a:gd name="T16" fmla="*/ 163123 w 244"/>
                  <a:gd name="T17" fmla="*/ 223423 h 344"/>
                  <a:gd name="T18" fmla="*/ 163123 w 244"/>
                  <a:gd name="T19" fmla="*/ 198598 h 344"/>
                  <a:gd name="T20" fmla="*/ 136527 w 244"/>
                  <a:gd name="T21" fmla="*/ 125897 h 344"/>
                  <a:gd name="T22" fmla="*/ 161350 w 244"/>
                  <a:gd name="T23" fmla="*/ 104619 h 344"/>
                  <a:gd name="T24" fmla="*/ 209223 w 244"/>
                  <a:gd name="T25" fmla="*/ 67382 h 344"/>
                  <a:gd name="T26" fmla="*/ 210996 w 244"/>
                  <a:gd name="T27" fmla="*/ 51423 h 344"/>
                  <a:gd name="T28" fmla="*/ 221635 w 244"/>
                  <a:gd name="T29" fmla="*/ 10639 h 344"/>
                  <a:gd name="T30" fmla="*/ 251777 w 244"/>
                  <a:gd name="T31" fmla="*/ 30144 h 344"/>
                  <a:gd name="T32" fmla="*/ 285466 w 244"/>
                  <a:gd name="T33" fmla="*/ 78021 h 344"/>
                  <a:gd name="T34" fmla="*/ 251777 w 244"/>
                  <a:gd name="T35" fmla="*/ 76248 h 344"/>
                  <a:gd name="T36" fmla="*/ 265962 w 244"/>
                  <a:gd name="T37" fmla="*/ 156042 h 344"/>
                  <a:gd name="T38" fmla="*/ 296104 w 244"/>
                  <a:gd name="T39" fmla="*/ 134763 h 344"/>
                  <a:gd name="T40" fmla="*/ 352843 w 244"/>
                  <a:gd name="T41" fmla="*/ 145402 h 344"/>
                  <a:gd name="T42" fmla="*/ 338658 w 244"/>
                  <a:gd name="T43" fmla="*/ 182640 h 344"/>
                  <a:gd name="T44" fmla="*/ 313835 w 244"/>
                  <a:gd name="T45" fmla="*/ 258887 h 344"/>
                  <a:gd name="T46" fmla="*/ 347523 w 244"/>
                  <a:gd name="T47" fmla="*/ 313856 h 344"/>
                  <a:gd name="T48" fmla="*/ 374119 w 244"/>
                  <a:gd name="T49" fmla="*/ 342228 h 344"/>
                  <a:gd name="T50" fmla="*/ 329793 w 244"/>
                  <a:gd name="T51" fmla="*/ 361733 h 344"/>
                  <a:gd name="T52" fmla="*/ 308516 w 244"/>
                  <a:gd name="T53" fmla="*/ 434434 h 344"/>
                  <a:gd name="T54" fmla="*/ 352843 w 244"/>
                  <a:gd name="T55" fmla="*/ 461032 h 344"/>
                  <a:gd name="T56" fmla="*/ 384758 w 244"/>
                  <a:gd name="T57" fmla="*/ 491177 h 344"/>
                  <a:gd name="T58" fmla="*/ 432631 w 244"/>
                  <a:gd name="T59" fmla="*/ 503589 h 344"/>
                  <a:gd name="T60" fmla="*/ 409581 w 244"/>
                  <a:gd name="T61" fmla="*/ 553239 h 344"/>
                  <a:gd name="T62" fmla="*/ 382985 w 244"/>
                  <a:gd name="T63" fmla="*/ 569197 h 344"/>
                  <a:gd name="T64" fmla="*/ 317381 w 244"/>
                  <a:gd name="T65" fmla="*/ 581610 h 344"/>
                  <a:gd name="T66" fmla="*/ 287239 w 244"/>
                  <a:gd name="T67" fmla="*/ 595795 h 344"/>
                  <a:gd name="T68" fmla="*/ 273054 w 244"/>
                  <a:gd name="T69" fmla="*/ 574517 h 344"/>
                  <a:gd name="T70" fmla="*/ 257096 w 244"/>
                  <a:gd name="T71" fmla="*/ 544373 h 344"/>
                  <a:gd name="T72" fmla="*/ 235819 w 244"/>
                  <a:gd name="T73" fmla="*/ 531960 h 344"/>
                  <a:gd name="T74" fmla="*/ 216316 w 244"/>
                  <a:gd name="T75" fmla="*/ 572744 h 344"/>
                  <a:gd name="T76" fmla="*/ 223408 w 244"/>
                  <a:gd name="T77" fmla="*/ 599342 h 344"/>
                  <a:gd name="T78" fmla="*/ 196812 w 244"/>
                  <a:gd name="T79" fmla="*/ 595795 h 344"/>
                  <a:gd name="T80" fmla="*/ 150712 w 244"/>
                  <a:gd name="T81" fmla="*/ 590476 h 344"/>
                  <a:gd name="T82" fmla="*/ 122342 w 244"/>
                  <a:gd name="T83" fmla="*/ 602888 h 344"/>
                  <a:gd name="T84" fmla="*/ 95746 w 244"/>
                  <a:gd name="T85" fmla="*/ 601115 h 344"/>
                  <a:gd name="T86" fmla="*/ 51419 w 244"/>
                  <a:gd name="T87" fmla="*/ 586929 h 344"/>
                  <a:gd name="T88" fmla="*/ 31915 w 244"/>
                  <a:gd name="T89" fmla="*/ 558558 h 344"/>
                  <a:gd name="T90" fmla="*/ 5319 w 244"/>
                  <a:gd name="T91" fmla="*/ 540826 h 344"/>
                  <a:gd name="T92" fmla="*/ 21277 w 244"/>
                  <a:gd name="T93" fmla="*/ 505362 h 344"/>
                  <a:gd name="T94" fmla="*/ 60285 w 244"/>
                  <a:gd name="T95" fmla="*/ 496496 h 344"/>
                  <a:gd name="T96" fmla="*/ 69150 w 244"/>
                  <a:gd name="T97" fmla="*/ 459259 h 344"/>
                  <a:gd name="T98" fmla="*/ 63831 w 244"/>
                  <a:gd name="T99" fmla="*/ 430888 h 344"/>
                  <a:gd name="T100" fmla="*/ 65604 w 244"/>
                  <a:gd name="T101" fmla="*/ 404290 h 344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244"/>
                  <a:gd name="T154" fmla="*/ 0 h 344"/>
                  <a:gd name="T155" fmla="*/ 244 w 244"/>
                  <a:gd name="T156" fmla="*/ 344 h 344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244" h="344">
                    <a:moveTo>
                      <a:pt x="37" y="228"/>
                    </a:moveTo>
                    <a:cubicBezTo>
                      <a:pt x="38" y="224"/>
                      <a:pt x="38" y="188"/>
                      <a:pt x="38" y="186"/>
                    </a:cubicBezTo>
                    <a:cubicBezTo>
                      <a:pt x="39" y="184"/>
                      <a:pt x="40" y="185"/>
                      <a:pt x="41" y="180"/>
                    </a:cubicBezTo>
                    <a:cubicBezTo>
                      <a:pt x="41" y="180"/>
                      <a:pt x="44" y="171"/>
                      <a:pt x="43" y="168"/>
                    </a:cubicBezTo>
                    <a:cubicBezTo>
                      <a:pt x="42" y="164"/>
                      <a:pt x="44" y="163"/>
                      <a:pt x="47" y="164"/>
                    </a:cubicBezTo>
                    <a:cubicBezTo>
                      <a:pt x="50" y="166"/>
                      <a:pt x="56" y="169"/>
                      <a:pt x="56" y="169"/>
                    </a:cubicBezTo>
                    <a:cubicBezTo>
                      <a:pt x="66" y="175"/>
                      <a:pt x="59" y="173"/>
                      <a:pt x="66" y="179"/>
                    </a:cubicBezTo>
                    <a:cubicBezTo>
                      <a:pt x="72" y="184"/>
                      <a:pt x="69" y="183"/>
                      <a:pt x="71" y="189"/>
                    </a:cubicBezTo>
                    <a:cubicBezTo>
                      <a:pt x="73" y="195"/>
                      <a:pt x="80" y="191"/>
                      <a:pt x="83" y="196"/>
                    </a:cubicBezTo>
                    <a:cubicBezTo>
                      <a:pt x="86" y="200"/>
                      <a:pt x="96" y="200"/>
                      <a:pt x="103" y="199"/>
                    </a:cubicBezTo>
                    <a:cubicBezTo>
                      <a:pt x="110" y="199"/>
                      <a:pt x="116" y="198"/>
                      <a:pt x="122" y="198"/>
                    </a:cubicBezTo>
                    <a:cubicBezTo>
                      <a:pt x="128" y="198"/>
                      <a:pt x="128" y="193"/>
                      <a:pt x="133" y="188"/>
                    </a:cubicBezTo>
                    <a:cubicBezTo>
                      <a:pt x="139" y="183"/>
                      <a:pt x="141" y="182"/>
                      <a:pt x="144" y="179"/>
                    </a:cubicBezTo>
                    <a:cubicBezTo>
                      <a:pt x="148" y="177"/>
                      <a:pt x="150" y="172"/>
                      <a:pt x="150" y="167"/>
                    </a:cubicBezTo>
                    <a:cubicBezTo>
                      <a:pt x="150" y="162"/>
                      <a:pt x="147" y="162"/>
                      <a:pt x="146" y="158"/>
                    </a:cubicBezTo>
                    <a:cubicBezTo>
                      <a:pt x="145" y="155"/>
                      <a:pt x="143" y="151"/>
                      <a:pt x="136" y="147"/>
                    </a:cubicBezTo>
                    <a:cubicBezTo>
                      <a:pt x="129" y="143"/>
                      <a:pt x="115" y="137"/>
                      <a:pt x="111" y="133"/>
                    </a:cubicBezTo>
                    <a:cubicBezTo>
                      <a:pt x="107" y="129"/>
                      <a:pt x="96" y="128"/>
                      <a:pt x="92" y="126"/>
                    </a:cubicBezTo>
                    <a:cubicBezTo>
                      <a:pt x="92" y="126"/>
                      <a:pt x="89" y="125"/>
                      <a:pt x="90" y="122"/>
                    </a:cubicBezTo>
                    <a:cubicBezTo>
                      <a:pt x="90" y="119"/>
                      <a:pt x="92" y="112"/>
                      <a:pt x="92" y="112"/>
                    </a:cubicBezTo>
                    <a:cubicBezTo>
                      <a:pt x="92" y="104"/>
                      <a:pt x="93" y="79"/>
                      <a:pt x="92" y="77"/>
                    </a:cubicBezTo>
                    <a:cubicBezTo>
                      <a:pt x="91" y="74"/>
                      <a:pt x="81" y="72"/>
                      <a:pt x="77" y="71"/>
                    </a:cubicBezTo>
                    <a:cubicBezTo>
                      <a:pt x="72" y="71"/>
                      <a:pt x="76" y="67"/>
                      <a:pt x="76" y="65"/>
                    </a:cubicBezTo>
                    <a:cubicBezTo>
                      <a:pt x="76" y="63"/>
                      <a:pt x="87" y="63"/>
                      <a:pt x="91" y="59"/>
                    </a:cubicBezTo>
                    <a:cubicBezTo>
                      <a:pt x="95" y="55"/>
                      <a:pt x="110" y="44"/>
                      <a:pt x="112" y="42"/>
                    </a:cubicBezTo>
                    <a:cubicBezTo>
                      <a:pt x="114" y="40"/>
                      <a:pt x="119" y="40"/>
                      <a:pt x="118" y="38"/>
                    </a:cubicBezTo>
                    <a:cubicBezTo>
                      <a:pt x="118" y="38"/>
                      <a:pt x="116" y="36"/>
                      <a:pt x="116" y="34"/>
                    </a:cubicBezTo>
                    <a:cubicBezTo>
                      <a:pt x="116" y="32"/>
                      <a:pt x="119" y="33"/>
                      <a:pt x="119" y="29"/>
                    </a:cubicBezTo>
                    <a:cubicBezTo>
                      <a:pt x="119" y="25"/>
                      <a:pt x="118" y="17"/>
                      <a:pt x="118" y="17"/>
                    </a:cubicBezTo>
                    <a:cubicBezTo>
                      <a:pt x="118" y="11"/>
                      <a:pt x="125" y="12"/>
                      <a:pt x="125" y="6"/>
                    </a:cubicBezTo>
                    <a:cubicBezTo>
                      <a:pt x="126" y="0"/>
                      <a:pt x="130" y="1"/>
                      <a:pt x="138" y="1"/>
                    </a:cubicBezTo>
                    <a:cubicBezTo>
                      <a:pt x="146" y="1"/>
                      <a:pt x="142" y="9"/>
                      <a:pt x="142" y="17"/>
                    </a:cubicBezTo>
                    <a:cubicBezTo>
                      <a:pt x="142" y="25"/>
                      <a:pt x="154" y="31"/>
                      <a:pt x="159" y="34"/>
                    </a:cubicBezTo>
                    <a:cubicBezTo>
                      <a:pt x="163" y="37"/>
                      <a:pt x="162" y="40"/>
                      <a:pt x="161" y="44"/>
                    </a:cubicBezTo>
                    <a:cubicBezTo>
                      <a:pt x="159" y="49"/>
                      <a:pt x="156" y="48"/>
                      <a:pt x="152" y="47"/>
                    </a:cubicBezTo>
                    <a:cubicBezTo>
                      <a:pt x="147" y="46"/>
                      <a:pt x="145" y="42"/>
                      <a:pt x="142" y="43"/>
                    </a:cubicBezTo>
                    <a:cubicBezTo>
                      <a:pt x="139" y="44"/>
                      <a:pt x="140" y="62"/>
                      <a:pt x="142" y="75"/>
                    </a:cubicBezTo>
                    <a:cubicBezTo>
                      <a:pt x="143" y="87"/>
                      <a:pt x="146" y="87"/>
                      <a:pt x="150" y="88"/>
                    </a:cubicBezTo>
                    <a:cubicBezTo>
                      <a:pt x="153" y="89"/>
                      <a:pt x="157" y="92"/>
                      <a:pt x="160" y="90"/>
                    </a:cubicBezTo>
                    <a:cubicBezTo>
                      <a:pt x="164" y="87"/>
                      <a:pt x="165" y="77"/>
                      <a:pt x="167" y="76"/>
                    </a:cubicBezTo>
                    <a:cubicBezTo>
                      <a:pt x="170" y="76"/>
                      <a:pt x="180" y="76"/>
                      <a:pt x="182" y="80"/>
                    </a:cubicBezTo>
                    <a:cubicBezTo>
                      <a:pt x="183" y="85"/>
                      <a:pt x="191" y="83"/>
                      <a:pt x="199" y="82"/>
                    </a:cubicBezTo>
                    <a:cubicBezTo>
                      <a:pt x="206" y="80"/>
                      <a:pt x="202" y="85"/>
                      <a:pt x="202" y="92"/>
                    </a:cubicBezTo>
                    <a:cubicBezTo>
                      <a:pt x="201" y="98"/>
                      <a:pt x="194" y="97"/>
                      <a:pt x="191" y="103"/>
                    </a:cubicBezTo>
                    <a:cubicBezTo>
                      <a:pt x="189" y="108"/>
                      <a:pt x="187" y="117"/>
                      <a:pt x="184" y="122"/>
                    </a:cubicBezTo>
                    <a:cubicBezTo>
                      <a:pt x="181" y="128"/>
                      <a:pt x="179" y="140"/>
                      <a:pt x="177" y="146"/>
                    </a:cubicBezTo>
                    <a:cubicBezTo>
                      <a:pt x="175" y="153"/>
                      <a:pt x="177" y="164"/>
                      <a:pt x="178" y="170"/>
                    </a:cubicBezTo>
                    <a:cubicBezTo>
                      <a:pt x="179" y="176"/>
                      <a:pt x="189" y="177"/>
                      <a:pt x="196" y="177"/>
                    </a:cubicBezTo>
                    <a:cubicBezTo>
                      <a:pt x="203" y="178"/>
                      <a:pt x="214" y="179"/>
                      <a:pt x="215" y="183"/>
                    </a:cubicBezTo>
                    <a:cubicBezTo>
                      <a:pt x="215" y="187"/>
                      <a:pt x="216" y="191"/>
                      <a:pt x="211" y="193"/>
                    </a:cubicBezTo>
                    <a:cubicBezTo>
                      <a:pt x="207" y="194"/>
                      <a:pt x="200" y="197"/>
                      <a:pt x="195" y="197"/>
                    </a:cubicBezTo>
                    <a:cubicBezTo>
                      <a:pt x="190" y="197"/>
                      <a:pt x="186" y="200"/>
                      <a:pt x="186" y="204"/>
                    </a:cubicBezTo>
                    <a:cubicBezTo>
                      <a:pt x="186" y="208"/>
                      <a:pt x="186" y="223"/>
                      <a:pt x="181" y="230"/>
                    </a:cubicBezTo>
                    <a:cubicBezTo>
                      <a:pt x="177" y="237"/>
                      <a:pt x="175" y="240"/>
                      <a:pt x="174" y="245"/>
                    </a:cubicBezTo>
                    <a:cubicBezTo>
                      <a:pt x="173" y="250"/>
                      <a:pt x="170" y="254"/>
                      <a:pt x="177" y="254"/>
                    </a:cubicBezTo>
                    <a:cubicBezTo>
                      <a:pt x="183" y="255"/>
                      <a:pt x="191" y="259"/>
                      <a:pt x="199" y="260"/>
                    </a:cubicBezTo>
                    <a:cubicBezTo>
                      <a:pt x="206" y="260"/>
                      <a:pt x="202" y="268"/>
                      <a:pt x="203" y="276"/>
                    </a:cubicBezTo>
                    <a:cubicBezTo>
                      <a:pt x="205" y="283"/>
                      <a:pt x="213" y="277"/>
                      <a:pt x="217" y="277"/>
                    </a:cubicBezTo>
                    <a:cubicBezTo>
                      <a:pt x="221" y="276"/>
                      <a:pt x="233" y="275"/>
                      <a:pt x="233" y="275"/>
                    </a:cubicBezTo>
                    <a:cubicBezTo>
                      <a:pt x="237" y="281"/>
                      <a:pt x="239" y="284"/>
                      <a:pt x="244" y="284"/>
                    </a:cubicBezTo>
                    <a:cubicBezTo>
                      <a:pt x="244" y="284"/>
                      <a:pt x="243" y="296"/>
                      <a:pt x="243" y="300"/>
                    </a:cubicBezTo>
                    <a:cubicBezTo>
                      <a:pt x="243" y="303"/>
                      <a:pt x="235" y="312"/>
                      <a:pt x="231" y="312"/>
                    </a:cubicBezTo>
                    <a:cubicBezTo>
                      <a:pt x="228" y="311"/>
                      <a:pt x="222" y="311"/>
                      <a:pt x="222" y="315"/>
                    </a:cubicBezTo>
                    <a:cubicBezTo>
                      <a:pt x="221" y="318"/>
                      <a:pt x="220" y="321"/>
                      <a:pt x="216" y="321"/>
                    </a:cubicBezTo>
                    <a:cubicBezTo>
                      <a:pt x="212" y="320"/>
                      <a:pt x="191" y="321"/>
                      <a:pt x="186" y="321"/>
                    </a:cubicBezTo>
                    <a:cubicBezTo>
                      <a:pt x="182" y="321"/>
                      <a:pt x="179" y="322"/>
                      <a:pt x="179" y="328"/>
                    </a:cubicBezTo>
                    <a:cubicBezTo>
                      <a:pt x="179" y="333"/>
                      <a:pt x="181" y="336"/>
                      <a:pt x="176" y="337"/>
                    </a:cubicBezTo>
                    <a:cubicBezTo>
                      <a:pt x="171" y="337"/>
                      <a:pt x="166" y="338"/>
                      <a:pt x="162" y="336"/>
                    </a:cubicBezTo>
                    <a:cubicBezTo>
                      <a:pt x="159" y="334"/>
                      <a:pt x="164" y="329"/>
                      <a:pt x="160" y="328"/>
                    </a:cubicBezTo>
                    <a:cubicBezTo>
                      <a:pt x="156" y="327"/>
                      <a:pt x="154" y="328"/>
                      <a:pt x="154" y="324"/>
                    </a:cubicBezTo>
                    <a:cubicBezTo>
                      <a:pt x="153" y="319"/>
                      <a:pt x="155" y="316"/>
                      <a:pt x="152" y="314"/>
                    </a:cubicBezTo>
                    <a:cubicBezTo>
                      <a:pt x="148" y="312"/>
                      <a:pt x="145" y="313"/>
                      <a:pt x="145" y="307"/>
                    </a:cubicBezTo>
                    <a:cubicBezTo>
                      <a:pt x="145" y="301"/>
                      <a:pt x="150" y="297"/>
                      <a:pt x="146" y="297"/>
                    </a:cubicBezTo>
                    <a:cubicBezTo>
                      <a:pt x="142" y="296"/>
                      <a:pt x="137" y="297"/>
                      <a:pt x="133" y="300"/>
                    </a:cubicBezTo>
                    <a:cubicBezTo>
                      <a:pt x="129" y="302"/>
                      <a:pt x="123" y="304"/>
                      <a:pt x="124" y="308"/>
                    </a:cubicBezTo>
                    <a:cubicBezTo>
                      <a:pt x="124" y="313"/>
                      <a:pt x="122" y="318"/>
                      <a:pt x="122" y="323"/>
                    </a:cubicBezTo>
                    <a:cubicBezTo>
                      <a:pt x="122" y="327"/>
                      <a:pt x="124" y="325"/>
                      <a:pt x="125" y="328"/>
                    </a:cubicBezTo>
                    <a:cubicBezTo>
                      <a:pt x="126" y="330"/>
                      <a:pt x="128" y="336"/>
                      <a:pt x="126" y="338"/>
                    </a:cubicBezTo>
                    <a:cubicBezTo>
                      <a:pt x="124" y="341"/>
                      <a:pt x="122" y="342"/>
                      <a:pt x="120" y="341"/>
                    </a:cubicBezTo>
                    <a:cubicBezTo>
                      <a:pt x="117" y="340"/>
                      <a:pt x="114" y="339"/>
                      <a:pt x="111" y="336"/>
                    </a:cubicBezTo>
                    <a:cubicBezTo>
                      <a:pt x="108" y="334"/>
                      <a:pt x="107" y="332"/>
                      <a:pt x="100" y="332"/>
                    </a:cubicBezTo>
                    <a:cubicBezTo>
                      <a:pt x="94" y="332"/>
                      <a:pt x="89" y="334"/>
                      <a:pt x="85" y="333"/>
                    </a:cubicBezTo>
                    <a:cubicBezTo>
                      <a:pt x="82" y="333"/>
                      <a:pt x="83" y="334"/>
                      <a:pt x="81" y="337"/>
                    </a:cubicBezTo>
                    <a:cubicBezTo>
                      <a:pt x="79" y="340"/>
                      <a:pt x="74" y="341"/>
                      <a:pt x="69" y="340"/>
                    </a:cubicBezTo>
                    <a:cubicBezTo>
                      <a:pt x="65" y="340"/>
                      <a:pt x="68" y="341"/>
                      <a:pt x="63" y="343"/>
                    </a:cubicBezTo>
                    <a:cubicBezTo>
                      <a:pt x="59" y="344"/>
                      <a:pt x="59" y="343"/>
                      <a:pt x="54" y="339"/>
                    </a:cubicBezTo>
                    <a:cubicBezTo>
                      <a:pt x="50" y="335"/>
                      <a:pt x="49" y="337"/>
                      <a:pt x="42" y="335"/>
                    </a:cubicBezTo>
                    <a:cubicBezTo>
                      <a:pt x="35" y="334"/>
                      <a:pt x="33" y="334"/>
                      <a:pt x="29" y="331"/>
                    </a:cubicBezTo>
                    <a:cubicBezTo>
                      <a:pt x="25" y="328"/>
                      <a:pt x="23" y="326"/>
                      <a:pt x="23" y="323"/>
                    </a:cubicBezTo>
                    <a:cubicBezTo>
                      <a:pt x="23" y="320"/>
                      <a:pt x="24" y="315"/>
                      <a:pt x="18" y="315"/>
                    </a:cubicBezTo>
                    <a:cubicBezTo>
                      <a:pt x="12" y="315"/>
                      <a:pt x="9" y="315"/>
                      <a:pt x="8" y="311"/>
                    </a:cubicBezTo>
                    <a:cubicBezTo>
                      <a:pt x="7" y="306"/>
                      <a:pt x="7" y="308"/>
                      <a:pt x="3" y="305"/>
                    </a:cubicBezTo>
                    <a:cubicBezTo>
                      <a:pt x="0" y="301"/>
                      <a:pt x="1" y="303"/>
                      <a:pt x="3" y="297"/>
                    </a:cubicBezTo>
                    <a:cubicBezTo>
                      <a:pt x="6" y="290"/>
                      <a:pt x="10" y="289"/>
                      <a:pt x="12" y="285"/>
                    </a:cubicBezTo>
                    <a:cubicBezTo>
                      <a:pt x="15" y="281"/>
                      <a:pt x="17" y="279"/>
                      <a:pt x="22" y="281"/>
                    </a:cubicBezTo>
                    <a:cubicBezTo>
                      <a:pt x="27" y="284"/>
                      <a:pt x="33" y="285"/>
                      <a:pt x="34" y="280"/>
                    </a:cubicBezTo>
                    <a:cubicBezTo>
                      <a:pt x="34" y="275"/>
                      <a:pt x="31" y="271"/>
                      <a:pt x="35" y="267"/>
                    </a:cubicBezTo>
                    <a:cubicBezTo>
                      <a:pt x="39" y="264"/>
                      <a:pt x="40" y="262"/>
                      <a:pt x="39" y="259"/>
                    </a:cubicBezTo>
                    <a:cubicBezTo>
                      <a:pt x="39" y="256"/>
                      <a:pt x="35" y="259"/>
                      <a:pt x="35" y="254"/>
                    </a:cubicBezTo>
                    <a:cubicBezTo>
                      <a:pt x="34" y="248"/>
                      <a:pt x="33" y="244"/>
                      <a:pt x="36" y="243"/>
                    </a:cubicBezTo>
                    <a:cubicBezTo>
                      <a:pt x="39" y="242"/>
                      <a:pt x="38" y="237"/>
                      <a:pt x="38" y="235"/>
                    </a:cubicBezTo>
                    <a:cubicBezTo>
                      <a:pt x="38" y="233"/>
                      <a:pt x="37" y="228"/>
                      <a:pt x="37" y="228"/>
                    </a:cubicBezTo>
                    <a:close/>
                  </a:path>
                </a:pathLst>
              </a:custGeom>
              <a:grpFill/>
              <a:ln w="6350" cmpd="sng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lIns="44450" tIns="44450" rIns="44450" bIns="4445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MX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4" name="Freeform 34">
                <a:extLst>
                  <a:ext uri="{FF2B5EF4-FFF2-40B4-BE49-F238E27FC236}">
                    <a16:creationId xmlns:a16="http://schemas.microsoft.com/office/drawing/2014/main" id="{E7DD880E-9F32-4DB2-BF9C-9F534A14E6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18982" y="4705806"/>
                <a:ext cx="128121" cy="135795"/>
              </a:xfrm>
              <a:custGeom>
                <a:avLst/>
                <a:gdLst>
                  <a:gd name="T0" fmla="*/ 78062 w 58"/>
                  <a:gd name="T1" fmla="*/ 99253 h 64"/>
                  <a:gd name="T2" fmla="*/ 83384 w 58"/>
                  <a:gd name="T3" fmla="*/ 92163 h 64"/>
                  <a:gd name="T4" fmla="*/ 97578 w 58"/>
                  <a:gd name="T5" fmla="*/ 85074 h 64"/>
                  <a:gd name="T6" fmla="*/ 101126 w 58"/>
                  <a:gd name="T7" fmla="*/ 62033 h 64"/>
                  <a:gd name="T8" fmla="*/ 85159 w 58"/>
                  <a:gd name="T9" fmla="*/ 53171 h 64"/>
                  <a:gd name="T10" fmla="*/ 81610 w 58"/>
                  <a:gd name="T11" fmla="*/ 38992 h 64"/>
                  <a:gd name="T12" fmla="*/ 72740 w 58"/>
                  <a:gd name="T13" fmla="*/ 19496 h 64"/>
                  <a:gd name="T14" fmla="*/ 58547 w 58"/>
                  <a:gd name="T15" fmla="*/ 10634 h 64"/>
                  <a:gd name="T16" fmla="*/ 51450 w 58"/>
                  <a:gd name="T17" fmla="*/ 0 h 64"/>
                  <a:gd name="T18" fmla="*/ 30160 w 58"/>
                  <a:gd name="T19" fmla="*/ 0 h 64"/>
                  <a:gd name="T20" fmla="*/ 21290 w 58"/>
                  <a:gd name="T21" fmla="*/ 19496 h 64"/>
                  <a:gd name="T22" fmla="*/ 10645 w 58"/>
                  <a:gd name="T23" fmla="*/ 37220 h 64"/>
                  <a:gd name="T24" fmla="*/ 0 w 58"/>
                  <a:gd name="T25" fmla="*/ 60261 h 64"/>
                  <a:gd name="T26" fmla="*/ 7097 w 58"/>
                  <a:gd name="T27" fmla="*/ 86846 h 64"/>
                  <a:gd name="T28" fmla="*/ 7097 w 58"/>
                  <a:gd name="T29" fmla="*/ 108115 h 64"/>
                  <a:gd name="T30" fmla="*/ 30160 w 58"/>
                  <a:gd name="T31" fmla="*/ 109887 h 64"/>
                  <a:gd name="T32" fmla="*/ 63869 w 58"/>
                  <a:gd name="T33" fmla="*/ 109887 h 64"/>
                  <a:gd name="T34" fmla="*/ 78062 w 58"/>
                  <a:gd name="T35" fmla="*/ 108115 h 64"/>
                  <a:gd name="T36" fmla="*/ 78062 w 58"/>
                  <a:gd name="T37" fmla="*/ 99253 h 6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58"/>
                  <a:gd name="T58" fmla="*/ 0 h 64"/>
                  <a:gd name="T59" fmla="*/ 58 w 58"/>
                  <a:gd name="T60" fmla="*/ 64 h 64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58" h="64">
                    <a:moveTo>
                      <a:pt x="44" y="56"/>
                    </a:moveTo>
                    <a:cubicBezTo>
                      <a:pt x="43" y="53"/>
                      <a:pt x="46" y="52"/>
                      <a:pt x="47" y="52"/>
                    </a:cubicBezTo>
                    <a:cubicBezTo>
                      <a:pt x="49" y="53"/>
                      <a:pt x="52" y="53"/>
                      <a:pt x="55" y="48"/>
                    </a:cubicBezTo>
                    <a:cubicBezTo>
                      <a:pt x="57" y="43"/>
                      <a:pt x="58" y="42"/>
                      <a:pt x="57" y="35"/>
                    </a:cubicBezTo>
                    <a:cubicBezTo>
                      <a:pt x="56" y="28"/>
                      <a:pt x="52" y="30"/>
                      <a:pt x="48" y="30"/>
                    </a:cubicBezTo>
                    <a:cubicBezTo>
                      <a:pt x="45" y="30"/>
                      <a:pt x="45" y="29"/>
                      <a:pt x="46" y="22"/>
                    </a:cubicBezTo>
                    <a:cubicBezTo>
                      <a:pt x="46" y="14"/>
                      <a:pt x="43" y="14"/>
                      <a:pt x="41" y="11"/>
                    </a:cubicBezTo>
                    <a:cubicBezTo>
                      <a:pt x="40" y="8"/>
                      <a:pt x="39" y="7"/>
                      <a:pt x="33" y="6"/>
                    </a:cubicBezTo>
                    <a:cubicBezTo>
                      <a:pt x="28" y="5"/>
                      <a:pt x="31" y="0"/>
                      <a:pt x="29" y="0"/>
                    </a:cubicBezTo>
                    <a:cubicBezTo>
                      <a:pt x="27" y="0"/>
                      <a:pt x="25" y="1"/>
                      <a:pt x="17" y="0"/>
                    </a:cubicBezTo>
                    <a:cubicBezTo>
                      <a:pt x="9" y="0"/>
                      <a:pt x="12" y="5"/>
                      <a:pt x="12" y="11"/>
                    </a:cubicBezTo>
                    <a:cubicBezTo>
                      <a:pt x="12" y="17"/>
                      <a:pt x="10" y="16"/>
                      <a:pt x="6" y="21"/>
                    </a:cubicBezTo>
                    <a:cubicBezTo>
                      <a:pt x="3" y="25"/>
                      <a:pt x="0" y="27"/>
                      <a:pt x="0" y="34"/>
                    </a:cubicBezTo>
                    <a:cubicBezTo>
                      <a:pt x="0" y="41"/>
                      <a:pt x="1" y="49"/>
                      <a:pt x="4" y="49"/>
                    </a:cubicBezTo>
                    <a:cubicBezTo>
                      <a:pt x="7" y="49"/>
                      <a:pt x="5" y="54"/>
                      <a:pt x="4" y="61"/>
                    </a:cubicBezTo>
                    <a:cubicBezTo>
                      <a:pt x="4" y="61"/>
                      <a:pt x="9" y="61"/>
                      <a:pt x="17" y="62"/>
                    </a:cubicBezTo>
                    <a:cubicBezTo>
                      <a:pt x="25" y="62"/>
                      <a:pt x="32" y="61"/>
                      <a:pt x="36" y="62"/>
                    </a:cubicBezTo>
                    <a:cubicBezTo>
                      <a:pt x="40" y="63"/>
                      <a:pt x="45" y="64"/>
                      <a:pt x="44" y="61"/>
                    </a:cubicBezTo>
                    <a:cubicBezTo>
                      <a:pt x="44" y="58"/>
                      <a:pt x="44" y="56"/>
                      <a:pt x="44" y="56"/>
                    </a:cubicBezTo>
                    <a:close/>
                  </a:path>
                </a:pathLst>
              </a:custGeom>
              <a:grpFill/>
              <a:ln w="6350" cmpd="sng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lIns="44450" tIns="44450" rIns="44450" bIns="4445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MX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5" name="Line 39">
                <a:extLst>
                  <a:ext uri="{FF2B5EF4-FFF2-40B4-BE49-F238E27FC236}">
                    <a16:creationId xmlns:a16="http://schemas.microsoft.com/office/drawing/2014/main" id="{2B413732-4EDB-44EA-A733-407EABC5504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425678" y="4107163"/>
                <a:ext cx="1972" cy="1912"/>
              </a:xfrm>
              <a:prstGeom prst="line">
                <a:avLst/>
              </a:prstGeom>
              <a:grpFill/>
              <a:ln w="6350" cmpd="sng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lIns="44450" tIns="44450" rIns="44450" bIns="4445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MX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6" name="Line 40">
                <a:extLst>
                  <a:ext uri="{FF2B5EF4-FFF2-40B4-BE49-F238E27FC236}">
                    <a16:creationId xmlns:a16="http://schemas.microsoft.com/office/drawing/2014/main" id="{051F6EDD-BC3B-4C6D-93AB-660B7FE4C68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425678" y="4107163"/>
                <a:ext cx="1972" cy="1912"/>
              </a:xfrm>
              <a:prstGeom prst="line">
                <a:avLst/>
              </a:prstGeom>
              <a:grpFill/>
              <a:ln w="6350" cmpd="sng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lIns="44450" tIns="44450" rIns="44450" bIns="4445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MX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7" name="Freeform 37">
                <a:extLst>
                  <a:ext uri="{FF2B5EF4-FFF2-40B4-BE49-F238E27FC236}">
                    <a16:creationId xmlns:a16="http://schemas.microsoft.com/office/drawing/2014/main" id="{16023AC0-976C-459B-A638-3286587280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75618" y="4835862"/>
                <a:ext cx="206966" cy="177872"/>
              </a:xfrm>
              <a:custGeom>
                <a:avLst/>
                <a:gdLst>
                  <a:gd name="T0" fmla="*/ 101110 w 94"/>
                  <a:gd name="T1" fmla="*/ 138367 h 83"/>
                  <a:gd name="T2" fmla="*/ 117075 w 94"/>
                  <a:gd name="T3" fmla="*/ 117080 h 83"/>
                  <a:gd name="T4" fmla="*/ 134813 w 94"/>
                  <a:gd name="T5" fmla="*/ 109984 h 83"/>
                  <a:gd name="T6" fmla="*/ 156100 w 94"/>
                  <a:gd name="T7" fmla="*/ 108210 h 83"/>
                  <a:gd name="T8" fmla="*/ 157874 w 94"/>
                  <a:gd name="T9" fmla="*/ 85149 h 83"/>
                  <a:gd name="T10" fmla="*/ 164969 w 94"/>
                  <a:gd name="T11" fmla="*/ 70958 h 83"/>
                  <a:gd name="T12" fmla="*/ 157874 w 94"/>
                  <a:gd name="T13" fmla="*/ 62088 h 83"/>
                  <a:gd name="T14" fmla="*/ 159648 w 94"/>
                  <a:gd name="T15" fmla="*/ 42575 h 83"/>
                  <a:gd name="T16" fmla="*/ 163195 w 94"/>
                  <a:gd name="T17" fmla="*/ 28383 h 83"/>
                  <a:gd name="T18" fmla="*/ 157874 w 94"/>
                  <a:gd name="T19" fmla="*/ 17739 h 83"/>
                  <a:gd name="T20" fmla="*/ 147231 w 94"/>
                  <a:gd name="T21" fmla="*/ 12418 h 83"/>
                  <a:gd name="T22" fmla="*/ 136587 w 94"/>
                  <a:gd name="T23" fmla="*/ 1774 h 83"/>
                  <a:gd name="T24" fmla="*/ 113527 w 94"/>
                  <a:gd name="T25" fmla="*/ 0 h 83"/>
                  <a:gd name="T26" fmla="*/ 99336 w 94"/>
                  <a:gd name="T27" fmla="*/ 1774 h 83"/>
                  <a:gd name="T28" fmla="*/ 65633 w 94"/>
                  <a:gd name="T29" fmla="*/ 1774 h 83"/>
                  <a:gd name="T30" fmla="*/ 42573 w 94"/>
                  <a:gd name="T31" fmla="*/ 0 h 83"/>
                  <a:gd name="T32" fmla="*/ 33703 w 94"/>
                  <a:gd name="T33" fmla="*/ 21287 h 83"/>
                  <a:gd name="T34" fmla="*/ 12417 w 94"/>
                  <a:gd name="T35" fmla="*/ 31931 h 83"/>
                  <a:gd name="T36" fmla="*/ 3548 w 94"/>
                  <a:gd name="T37" fmla="*/ 42575 h 83"/>
                  <a:gd name="T38" fmla="*/ 8869 w 94"/>
                  <a:gd name="T39" fmla="*/ 54992 h 83"/>
                  <a:gd name="T40" fmla="*/ 1774 w 94"/>
                  <a:gd name="T41" fmla="*/ 67410 h 83"/>
                  <a:gd name="T42" fmla="*/ 5322 w 94"/>
                  <a:gd name="T43" fmla="*/ 85149 h 83"/>
                  <a:gd name="T44" fmla="*/ 21286 w 94"/>
                  <a:gd name="T45" fmla="*/ 102888 h 83"/>
                  <a:gd name="T46" fmla="*/ 35477 w 94"/>
                  <a:gd name="T47" fmla="*/ 118854 h 83"/>
                  <a:gd name="T48" fmla="*/ 46120 w 94"/>
                  <a:gd name="T49" fmla="*/ 127724 h 83"/>
                  <a:gd name="T50" fmla="*/ 56764 w 94"/>
                  <a:gd name="T51" fmla="*/ 115306 h 83"/>
                  <a:gd name="T52" fmla="*/ 70954 w 94"/>
                  <a:gd name="T53" fmla="*/ 122402 h 83"/>
                  <a:gd name="T54" fmla="*/ 81598 w 94"/>
                  <a:gd name="T55" fmla="*/ 127724 h 83"/>
                  <a:gd name="T56" fmla="*/ 86919 w 94"/>
                  <a:gd name="T57" fmla="*/ 140141 h 83"/>
                  <a:gd name="T58" fmla="*/ 97562 w 94"/>
                  <a:gd name="T59" fmla="*/ 147237 h 83"/>
                  <a:gd name="T60" fmla="*/ 101110 w 94"/>
                  <a:gd name="T61" fmla="*/ 138367 h 83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94"/>
                  <a:gd name="T94" fmla="*/ 0 h 83"/>
                  <a:gd name="T95" fmla="*/ 94 w 94"/>
                  <a:gd name="T96" fmla="*/ 83 h 83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94" h="83">
                    <a:moveTo>
                      <a:pt x="57" y="78"/>
                    </a:moveTo>
                    <a:cubicBezTo>
                      <a:pt x="60" y="71"/>
                      <a:pt x="64" y="70"/>
                      <a:pt x="66" y="66"/>
                    </a:cubicBezTo>
                    <a:cubicBezTo>
                      <a:pt x="69" y="62"/>
                      <a:pt x="71" y="60"/>
                      <a:pt x="76" y="62"/>
                    </a:cubicBezTo>
                    <a:cubicBezTo>
                      <a:pt x="81" y="65"/>
                      <a:pt x="87" y="66"/>
                      <a:pt x="88" y="61"/>
                    </a:cubicBezTo>
                    <a:cubicBezTo>
                      <a:pt x="88" y="56"/>
                      <a:pt x="85" y="52"/>
                      <a:pt x="89" y="48"/>
                    </a:cubicBezTo>
                    <a:cubicBezTo>
                      <a:pt x="93" y="45"/>
                      <a:pt x="94" y="43"/>
                      <a:pt x="93" y="40"/>
                    </a:cubicBezTo>
                    <a:cubicBezTo>
                      <a:pt x="93" y="37"/>
                      <a:pt x="89" y="40"/>
                      <a:pt x="89" y="35"/>
                    </a:cubicBezTo>
                    <a:cubicBezTo>
                      <a:pt x="88" y="29"/>
                      <a:pt x="87" y="25"/>
                      <a:pt x="90" y="24"/>
                    </a:cubicBezTo>
                    <a:cubicBezTo>
                      <a:pt x="93" y="23"/>
                      <a:pt x="92" y="18"/>
                      <a:pt x="92" y="16"/>
                    </a:cubicBezTo>
                    <a:cubicBezTo>
                      <a:pt x="92" y="16"/>
                      <a:pt x="93" y="12"/>
                      <a:pt x="89" y="10"/>
                    </a:cubicBezTo>
                    <a:cubicBezTo>
                      <a:pt x="85" y="8"/>
                      <a:pt x="83" y="7"/>
                      <a:pt x="83" y="7"/>
                    </a:cubicBezTo>
                    <a:cubicBezTo>
                      <a:pt x="79" y="4"/>
                      <a:pt x="80" y="2"/>
                      <a:pt x="77" y="1"/>
                    </a:cubicBezTo>
                    <a:cubicBezTo>
                      <a:pt x="64" y="0"/>
                      <a:pt x="64" y="0"/>
                      <a:pt x="64" y="0"/>
                    </a:cubicBezTo>
                    <a:cubicBezTo>
                      <a:pt x="65" y="3"/>
                      <a:pt x="60" y="2"/>
                      <a:pt x="56" y="1"/>
                    </a:cubicBezTo>
                    <a:cubicBezTo>
                      <a:pt x="52" y="0"/>
                      <a:pt x="45" y="1"/>
                      <a:pt x="37" y="1"/>
                    </a:cubicBezTo>
                    <a:cubicBezTo>
                      <a:pt x="24" y="0"/>
                      <a:pt x="24" y="0"/>
                      <a:pt x="24" y="0"/>
                    </a:cubicBezTo>
                    <a:cubicBezTo>
                      <a:pt x="24" y="8"/>
                      <a:pt x="22" y="9"/>
                      <a:pt x="19" y="12"/>
                    </a:cubicBezTo>
                    <a:cubicBezTo>
                      <a:pt x="15" y="14"/>
                      <a:pt x="14" y="14"/>
                      <a:pt x="7" y="18"/>
                    </a:cubicBezTo>
                    <a:cubicBezTo>
                      <a:pt x="1" y="21"/>
                      <a:pt x="5" y="24"/>
                      <a:pt x="2" y="24"/>
                    </a:cubicBezTo>
                    <a:cubicBezTo>
                      <a:pt x="2" y="24"/>
                      <a:pt x="5" y="28"/>
                      <a:pt x="5" y="31"/>
                    </a:cubicBezTo>
                    <a:cubicBezTo>
                      <a:pt x="5" y="33"/>
                      <a:pt x="2" y="34"/>
                      <a:pt x="1" y="38"/>
                    </a:cubicBezTo>
                    <a:cubicBezTo>
                      <a:pt x="0" y="42"/>
                      <a:pt x="0" y="45"/>
                      <a:pt x="3" y="48"/>
                    </a:cubicBezTo>
                    <a:cubicBezTo>
                      <a:pt x="7" y="52"/>
                      <a:pt x="9" y="55"/>
                      <a:pt x="12" y="58"/>
                    </a:cubicBezTo>
                    <a:cubicBezTo>
                      <a:pt x="15" y="60"/>
                      <a:pt x="20" y="64"/>
                      <a:pt x="20" y="67"/>
                    </a:cubicBezTo>
                    <a:cubicBezTo>
                      <a:pt x="20" y="70"/>
                      <a:pt x="23" y="72"/>
                      <a:pt x="26" y="72"/>
                    </a:cubicBezTo>
                    <a:cubicBezTo>
                      <a:pt x="29" y="72"/>
                      <a:pt x="29" y="64"/>
                      <a:pt x="32" y="65"/>
                    </a:cubicBezTo>
                    <a:cubicBezTo>
                      <a:pt x="36" y="65"/>
                      <a:pt x="39" y="65"/>
                      <a:pt x="40" y="69"/>
                    </a:cubicBezTo>
                    <a:cubicBezTo>
                      <a:pt x="40" y="73"/>
                      <a:pt x="43" y="69"/>
                      <a:pt x="46" y="72"/>
                    </a:cubicBezTo>
                    <a:cubicBezTo>
                      <a:pt x="46" y="72"/>
                      <a:pt x="48" y="75"/>
                      <a:pt x="49" y="79"/>
                    </a:cubicBezTo>
                    <a:cubicBezTo>
                      <a:pt x="50" y="82"/>
                      <a:pt x="53" y="83"/>
                      <a:pt x="55" y="83"/>
                    </a:cubicBezTo>
                    <a:cubicBezTo>
                      <a:pt x="57" y="83"/>
                      <a:pt x="57" y="78"/>
                      <a:pt x="57" y="78"/>
                    </a:cubicBezTo>
                    <a:close/>
                  </a:path>
                </a:pathLst>
              </a:custGeom>
              <a:grpFill/>
              <a:ln w="6350" cmpd="sng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lIns="44450" tIns="44450" rIns="44450" bIns="4445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MX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8" name="Freeform 38">
                <a:extLst>
                  <a:ext uri="{FF2B5EF4-FFF2-40B4-BE49-F238E27FC236}">
                    <a16:creationId xmlns:a16="http://schemas.microsoft.com/office/drawing/2014/main" id="{571B51C8-1F45-4508-A924-52F587E970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33037" y="4887503"/>
                <a:ext cx="1021033" cy="627332"/>
              </a:xfrm>
              <a:custGeom>
                <a:avLst/>
                <a:gdLst>
                  <a:gd name="T0" fmla="*/ 370795 w 464"/>
                  <a:gd name="T1" fmla="*/ 95756 h 294"/>
                  <a:gd name="T2" fmla="*/ 420471 w 464"/>
                  <a:gd name="T3" fmla="*/ 56744 h 294"/>
                  <a:gd name="T4" fmla="*/ 471921 w 464"/>
                  <a:gd name="T5" fmla="*/ 21279 h 294"/>
                  <a:gd name="T6" fmla="*/ 502082 w 464"/>
                  <a:gd name="T7" fmla="*/ 5320 h 294"/>
                  <a:gd name="T8" fmla="*/ 526920 w 464"/>
                  <a:gd name="T9" fmla="*/ 12413 h 294"/>
                  <a:gd name="T10" fmla="*/ 523371 w 464"/>
                  <a:gd name="T11" fmla="*/ 42558 h 294"/>
                  <a:gd name="T12" fmla="*/ 553532 w 464"/>
                  <a:gd name="T13" fmla="*/ 76250 h 294"/>
                  <a:gd name="T14" fmla="*/ 574821 w 464"/>
                  <a:gd name="T15" fmla="*/ 72704 h 294"/>
                  <a:gd name="T16" fmla="*/ 599659 w 464"/>
                  <a:gd name="T17" fmla="*/ 85117 h 294"/>
                  <a:gd name="T18" fmla="*/ 615627 w 464"/>
                  <a:gd name="T19" fmla="*/ 104622 h 294"/>
                  <a:gd name="T20" fmla="*/ 628046 w 464"/>
                  <a:gd name="T21" fmla="*/ 120582 h 294"/>
                  <a:gd name="T22" fmla="*/ 654658 w 464"/>
                  <a:gd name="T23" fmla="*/ 141861 h 294"/>
                  <a:gd name="T24" fmla="*/ 688366 w 464"/>
                  <a:gd name="T25" fmla="*/ 163140 h 294"/>
                  <a:gd name="T26" fmla="*/ 725623 w 464"/>
                  <a:gd name="T27" fmla="*/ 177326 h 294"/>
                  <a:gd name="T28" fmla="*/ 739816 w 464"/>
                  <a:gd name="T29" fmla="*/ 207472 h 294"/>
                  <a:gd name="T30" fmla="*/ 732720 w 464"/>
                  <a:gd name="T31" fmla="*/ 242937 h 294"/>
                  <a:gd name="T32" fmla="*/ 739816 w 464"/>
                  <a:gd name="T33" fmla="*/ 292588 h 294"/>
                  <a:gd name="T34" fmla="*/ 757558 w 464"/>
                  <a:gd name="T35" fmla="*/ 328053 h 294"/>
                  <a:gd name="T36" fmla="*/ 800137 w 464"/>
                  <a:gd name="T37" fmla="*/ 359972 h 294"/>
                  <a:gd name="T38" fmla="*/ 805460 w 464"/>
                  <a:gd name="T39" fmla="*/ 400757 h 294"/>
                  <a:gd name="T40" fmla="*/ 807234 w 464"/>
                  <a:gd name="T41" fmla="*/ 429129 h 294"/>
                  <a:gd name="T42" fmla="*/ 768203 w 464"/>
                  <a:gd name="T43" fmla="*/ 468141 h 294"/>
                  <a:gd name="T44" fmla="*/ 734494 w 464"/>
                  <a:gd name="T45" fmla="*/ 503606 h 294"/>
                  <a:gd name="T46" fmla="*/ 693689 w 464"/>
                  <a:gd name="T47" fmla="*/ 516019 h 294"/>
                  <a:gd name="T48" fmla="*/ 661754 w 464"/>
                  <a:gd name="T49" fmla="*/ 482327 h 294"/>
                  <a:gd name="T50" fmla="*/ 624497 w 464"/>
                  <a:gd name="T51" fmla="*/ 477007 h 294"/>
                  <a:gd name="T52" fmla="*/ 583692 w 464"/>
                  <a:gd name="T53" fmla="*/ 468141 h 294"/>
                  <a:gd name="T54" fmla="*/ 549983 w 464"/>
                  <a:gd name="T55" fmla="*/ 452182 h 294"/>
                  <a:gd name="T56" fmla="*/ 466599 w 464"/>
                  <a:gd name="T57" fmla="*/ 439769 h 294"/>
                  <a:gd name="T58" fmla="*/ 429342 w 464"/>
                  <a:gd name="T59" fmla="*/ 418490 h 294"/>
                  <a:gd name="T60" fmla="*/ 372569 w 464"/>
                  <a:gd name="T61" fmla="*/ 395437 h 294"/>
                  <a:gd name="T62" fmla="*/ 315797 w 464"/>
                  <a:gd name="T63" fmla="*/ 381251 h 294"/>
                  <a:gd name="T64" fmla="*/ 244831 w 464"/>
                  <a:gd name="T65" fmla="*/ 351106 h 294"/>
                  <a:gd name="T66" fmla="*/ 196930 w 464"/>
                  <a:gd name="T67" fmla="*/ 317414 h 294"/>
                  <a:gd name="T68" fmla="*/ 156124 w 464"/>
                  <a:gd name="T69" fmla="*/ 274856 h 294"/>
                  <a:gd name="T70" fmla="*/ 95804 w 464"/>
                  <a:gd name="T71" fmla="*/ 246483 h 294"/>
                  <a:gd name="T72" fmla="*/ 46128 w 464"/>
                  <a:gd name="T73" fmla="*/ 195059 h 294"/>
                  <a:gd name="T74" fmla="*/ 14193 w 464"/>
                  <a:gd name="T75" fmla="*/ 150727 h 294"/>
                  <a:gd name="T76" fmla="*/ 42579 w 464"/>
                  <a:gd name="T77" fmla="*/ 72704 h 294"/>
                  <a:gd name="T78" fmla="*/ 117093 w 464"/>
                  <a:gd name="T79" fmla="*/ 85117 h 294"/>
                  <a:gd name="T80" fmla="*/ 196930 w 464"/>
                  <a:gd name="T81" fmla="*/ 81570 h 294"/>
                  <a:gd name="T82" fmla="*/ 262573 w 464"/>
                  <a:gd name="T83" fmla="*/ 93983 h 294"/>
                  <a:gd name="T84" fmla="*/ 305152 w 464"/>
                  <a:gd name="T85" fmla="*/ 108169 h 294"/>
                  <a:gd name="T86" fmla="*/ 274992 w 464"/>
                  <a:gd name="T87" fmla="*/ 31919 h 294"/>
                  <a:gd name="T88" fmla="*/ 338861 w 464"/>
                  <a:gd name="T89" fmla="*/ 1773 h 294"/>
                  <a:gd name="T90" fmla="*/ 347731 w 464"/>
                  <a:gd name="T91" fmla="*/ 49651 h 294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464"/>
                  <a:gd name="T139" fmla="*/ 0 h 294"/>
                  <a:gd name="T140" fmla="*/ 464 w 464"/>
                  <a:gd name="T141" fmla="*/ 294 h 294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464" h="294">
                    <a:moveTo>
                      <a:pt x="203" y="47"/>
                    </a:moveTo>
                    <a:cubicBezTo>
                      <a:pt x="203" y="52"/>
                      <a:pt x="202" y="54"/>
                      <a:pt x="209" y="54"/>
                    </a:cubicBezTo>
                    <a:cubicBezTo>
                      <a:pt x="215" y="54"/>
                      <a:pt x="217" y="47"/>
                      <a:pt x="223" y="40"/>
                    </a:cubicBezTo>
                    <a:cubicBezTo>
                      <a:pt x="228" y="33"/>
                      <a:pt x="228" y="32"/>
                      <a:pt x="237" y="32"/>
                    </a:cubicBezTo>
                    <a:cubicBezTo>
                      <a:pt x="245" y="33"/>
                      <a:pt x="259" y="34"/>
                      <a:pt x="260" y="28"/>
                    </a:cubicBezTo>
                    <a:cubicBezTo>
                      <a:pt x="261" y="22"/>
                      <a:pt x="258" y="12"/>
                      <a:pt x="266" y="12"/>
                    </a:cubicBezTo>
                    <a:cubicBezTo>
                      <a:pt x="274" y="12"/>
                      <a:pt x="278" y="10"/>
                      <a:pt x="278" y="6"/>
                    </a:cubicBezTo>
                    <a:cubicBezTo>
                      <a:pt x="278" y="1"/>
                      <a:pt x="279" y="3"/>
                      <a:pt x="283" y="3"/>
                    </a:cubicBezTo>
                    <a:cubicBezTo>
                      <a:pt x="287" y="4"/>
                      <a:pt x="291" y="0"/>
                      <a:pt x="294" y="0"/>
                    </a:cubicBezTo>
                    <a:cubicBezTo>
                      <a:pt x="297" y="7"/>
                      <a:pt x="297" y="7"/>
                      <a:pt x="297" y="7"/>
                    </a:cubicBezTo>
                    <a:cubicBezTo>
                      <a:pt x="297" y="9"/>
                      <a:pt x="294" y="10"/>
                      <a:pt x="293" y="14"/>
                    </a:cubicBezTo>
                    <a:cubicBezTo>
                      <a:pt x="292" y="18"/>
                      <a:pt x="292" y="21"/>
                      <a:pt x="295" y="24"/>
                    </a:cubicBezTo>
                    <a:cubicBezTo>
                      <a:pt x="299" y="28"/>
                      <a:pt x="301" y="31"/>
                      <a:pt x="304" y="34"/>
                    </a:cubicBezTo>
                    <a:cubicBezTo>
                      <a:pt x="307" y="36"/>
                      <a:pt x="312" y="40"/>
                      <a:pt x="312" y="43"/>
                    </a:cubicBezTo>
                    <a:cubicBezTo>
                      <a:pt x="312" y="46"/>
                      <a:pt x="315" y="48"/>
                      <a:pt x="318" y="48"/>
                    </a:cubicBezTo>
                    <a:cubicBezTo>
                      <a:pt x="321" y="48"/>
                      <a:pt x="321" y="40"/>
                      <a:pt x="324" y="41"/>
                    </a:cubicBezTo>
                    <a:cubicBezTo>
                      <a:pt x="328" y="41"/>
                      <a:pt x="331" y="41"/>
                      <a:pt x="332" y="45"/>
                    </a:cubicBezTo>
                    <a:cubicBezTo>
                      <a:pt x="332" y="49"/>
                      <a:pt x="335" y="45"/>
                      <a:pt x="338" y="48"/>
                    </a:cubicBezTo>
                    <a:cubicBezTo>
                      <a:pt x="338" y="48"/>
                      <a:pt x="340" y="51"/>
                      <a:pt x="341" y="55"/>
                    </a:cubicBezTo>
                    <a:cubicBezTo>
                      <a:pt x="342" y="58"/>
                      <a:pt x="345" y="59"/>
                      <a:pt x="347" y="59"/>
                    </a:cubicBezTo>
                    <a:cubicBezTo>
                      <a:pt x="349" y="62"/>
                      <a:pt x="349" y="62"/>
                      <a:pt x="349" y="62"/>
                    </a:cubicBezTo>
                    <a:cubicBezTo>
                      <a:pt x="353" y="65"/>
                      <a:pt x="353" y="63"/>
                      <a:pt x="354" y="68"/>
                    </a:cubicBezTo>
                    <a:cubicBezTo>
                      <a:pt x="355" y="72"/>
                      <a:pt x="358" y="72"/>
                      <a:pt x="364" y="72"/>
                    </a:cubicBezTo>
                    <a:cubicBezTo>
                      <a:pt x="370" y="72"/>
                      <a:pt x="369" y="77"/>
                      <a:pt x="369" y="80"/>
                    </a:cubicBezTo>
                    <a:cubicBezTo>
                      <a:pt x="369" y="83"/>
                      <a:pt x="371" y="85"/>
                      <a:pt x="375" y="88"/>
                    </a:cubicBezTo>
                    <a:cubicBezTo>
                      <a:pt x="379" y="91"/>
                      <a:pt x="381" y="91"/>
                      <a:pt x="388" y="92"/>
                    </a:cubicBezTo>
                    <a:cubicBezTo>
                      <a:pt x="395" y="94"/>
                      <a:pt x="396" y="92"/>
                      <a:pt x="400" y="96"/>
                    </a:cubicBezTo>
                    <a:cubicBezTo>
                      <a:pt x="405" y="100"/>
                      <a:pt x="405" y="101"/>
                      <a:pt x="409" y="100"/>
                    </a:cubicBezTo>
                    <a:cubicBezTo>
                      <a:pt x="409" y="100"/>
                      <a:pt x="412" y="106"/>
                      <a:pt x="412" y="109"/>
                    </a:cubicBezTo>
                    <a:cubicBezTo>
                      <a:pt x="413" y="111"/>
                      <a:pt x="416" y="114"/>
                      <a:pt x="417" y="117"/>
                    </a:cubicBezTo>
                    <a:cubicBezTo>
                      <a:pt x="418" y="120"/>
                      <a:pt x="415" y="121"/>
                      <a:pt x="413" y="123"/>
                    </a:cubicBezTo>
                    <a:cubicBezTo>
                      <a:pt x="410" y="126"/>
                      <a:pt x="413" y="132"/>
                      <a:pt x="413" y="137"/>
                    </a:cubicBezTo>
                    <a:cubicBezTo>
                      <a:pt x="413" y="142"/>
                      <a:pt x="411" y="159"/>
                      <a:pt x="413" y="160"/>
                    </a:cubicBezTo>
                    <a:cubicBezTo>
                      <a:pt x="415" y="160"/>
                      <a:pt x="416" y="159"/>
                      <a:pt x="417" y="165"/>
                    </a:cubicBezTo>
                    <a:cubicBezTo>
                      <a:pt x="417" y="171"/>
                      <a:pt x="421" y="170"/>
                      <a:pt x="423" y="175"/>
                    </a:cubicBezTo>
                    <a:cubicBezTo>
                      <a:pt x="426" y="180"/>
                      <a:pt x="426" y="179"/>
                      <a:pt x="427" y="185"/>
                    </a:cubicBezTo>
                    <a:cubicBezTo>
                      <a:pt x="428" y="191"/>
                      <a:pt x="435" y="190"/>
                      <a:pt x="438" y="194"/>
                    </a:cubicBezTo>
                    <a:cubicBezTo>
                      <a:pt x="440" y="198"/>
                      <a:pt x="448" y="202"/>
                      <a:pt x="451" y="203"/>
                    </a:cubicBezTo>
                    <a:cubicBezTo>
                      <a:pt x="454" y="205"/>
                      <a:pt x="455" y="209"/>
                      <a:pt x="455" y="214"/>
                    </a:cubicBezTo>
                    <a:cubicBezTo>
                      <a:pt x="455" y="219"/>
                      <a:pt x="452" y="226"/>
                      <a:pt x="454" y="226"/>
                    </a:cubicBezTo>
                    <a:cubicBezTo>
                      <a:pt x="456" y="226"/>
                      <a:pt x="461" y="226"/>
                      <a:pt x="462" y="232"/>
                    </a:cubicBezTo>
                    <a:cubicBezTo>
                      <a:pt x="464" y="238"/>
                      <a:pt x="459" y="241"/>
                      <a:pt x="455" y="242"/>
                    </a:cubicBezTo>
                    <a:cubicBezTo>
                      <a:pt x="451" y="244"/>
                      <a:pt x="447" y="248"/>
                      <a:pt x="444" y="251"/>
                    </a:cubicBezTo>
                    <a:cubicBezTo>
                      <a:pt x="442" y="254"/>
                      <a:pt x="436" y="260"/>
                      <a:pt x="433" y="264"/>
                    </a:cubicBezTo>
                    <a:cubicBezTo>
                      <a:pt x="430" y="267"/>
                      <a:pt x="425" y="269"/>
                      <a:pt x="421" y="270"/>
                    </a:cubicBezTo>
                    <a:cubicBezTo>
                      <a:pt x="417" y="272"/>
                      <a:pt x="415" y="279"/>
                      <a:pt x="414" y="284"/>
                    </a:cubicBezTo>
                    <a:cubicBezTo>
                      <a:pt x="413" y="288"/>
                      <a:pt x="410" y="293"/>
                      <a:pt x="405" y="294"/>
                    </a:cubicBezTo>
                    <a:cubicBezTo>
                      <a:pt x="400" y="294"/>
                      <a:pt x="394" y="292"/>
                      <a:pt x="391" y="291"/>
                    </a:cubicBezTo>
                    <a:cubicBezTo>
                      <a:pt x="388" y="289"/>
                      <a:pt x="386" y="285"/>
                      <a:pt x="381" y="280"/>
                    </a:cubicBezTo>
                    <a:cubicBezTo>
                      <a:pt x="377" y="275"/>
                      <a:pt x="376" y="275"/>
                      <a:pt x="373" y="272"/>
                    </a:cubicBezTo>
                    <a:cubicBezTo>
                      <a:pt x="371" y="269"/>
                      <a:pt x="369" y="271"/>
                      <a:pt x="362" y="271"/>
                    </a:cubicBezTo>
                    <a:cubicBezTo>
                      <a:pt x="355" y="271"/>
                      <a:pt x="356" y="271"/>
                      <a:pt x="352" y="269"/>
                    </a:cubicBezTo>
                    <a:cubicBezTo>
                      <a:pt x="349" y="266"/>
                      <a:pt x="348" y="267"/>
                      <a:pt x="342" y="266"/>
                    </a:cubicBezTo>
                    <a:cubicBezTo>
                      <a:pt x="337" y="264"/>
                      <a:pt x="335" y="264"/>
                      <a:pt x="329" y="264"/>
                    </a:cubicBezTo>
                    <a:cubicBezTo>
                      <a:pt x="322" y="263"/>
                      <a:pt x="322" y="262"/>
                      <a:pt x="321" y="258"/>
                    </a:cubicBezTo>
                    <a:cubicBezTo>
                      <a:pt x="319" y="254"/>
                      <a:pt x="318" y="256"/>
                      <a:pt x="310" y="255"/>
                    </a:cubicBezTo>
                    <a:cubicBezTo>
                      <a:pt x="303" y="255"/>
                      <a:pt x="290" y="254"/>
                      <a:pt x="281" y="254"/>
                    </a:cubicBezTo>
                    <a:cubicBezTo>
                      <a:pt x="272" y="254"/>
                      <a:pt x="271" y="253"/>
                      <a:pt x="263" y="248"/>
                    </a:cubicBezTo>
                    <a:cubicBezTo>
                      <a:pt x="255" y="242"/>
                      <a:pt x="261" y="246"/>
                      <a:pt x="254" y="245"/>
                    </a:cubicBezTo>
                    <a:cubicBezTo>
                      <a:pt x="247" y="244"/>
                      <a:pt x="248" y="241"/>
                      <a:pt x="242" y="236"/>
                    </a:cubicBezTo>
                    <a:cubicBezTo>
                      <a:pt x="236" y="231"/>
                      <a:pt x="235" y="232"/>
                      <a:pt x="229" y="228"/>
                    </a:cubicBezTo>
                    <a:cubicBezTo>
                      <a:pt x="223" y="223"/>
                      <a:pt x="216" y="226"/>
                      <a:pt x="210" y="223"/>
                    </a:cubicBezTo>
                    <a:cubicBezTo>
                      <a:pt x="203" y="221"/>
                      <a:pt x="193" y="219"/>
                      <a:pt x="187" y="217"/>
                    </a:cubicBezTo>
                    <a:cubicBezTo>
                      <a:pt x="181" y="215"/>
                      <a:pt x="181" y="215"/>
                      <a:pt x="178" y="215"/>
                    </a:cubicBezTo>
                    <a:cubicBezTo>
                      <a:pt x="176" y="215"/>
                      <a:pt x="161" y="213"/>
                      <a:pt x="154" y="212"/>
                    </a:cubicBezTo>
                    <a:cubicBezTo>
                      <a:pt x="147" y="211"/>
                      <a:pt x="143" y="202"/>
                      <a:pt x="138" y="198"/>
                    </a:cubicBezTo>
                    <a:cubicBezTo>
                      <a:pt x="133" y="193"/>
                      <a:pt x="126" y="190"/>
                      <a:pt x="123" y="189"/>
                    </a:cubicBezTo>
                    <a:cubicBezTo>
                      <a:pt x="120" y="188"/>
                      <a:pt x="112" y="186"/>
                      <a:pt x="111" y="179"/>
                    </a:cubicBezTo>
                    <a:cubicBezTo>
                      <a:pt x="110" y="173"/>
                      <a:pt x="108" y="175"/>
                      <a:pt x="103" y="174"/>
                    </a:cubicBezTo>
                    <a:cubicBezTo>
                      <a:pt x="98" y="173"/>
                      <a:pt x="90" y="159"/>
                      <a:pt x="88" y="155"/>
                    </a:cubicBezTo>
                    <a:cubicBezTo>
                      <a:pt x="86" y="151"/>
                      <a:pt x="80" y="149"/>
                      <a:pt x="72" y="148"/>
                    </a:cubicBezTo>
                    <a:cubicBezTo>
                      <a:pt x="64" y="148"/>
                      <a:pt x="62" y="147"/>
                      <a:pt x="54" y="139"/>
                    </a:cubicBezTo>
                    <a:cubicBezTo>
                      <a:pt x="46" y="131"/>
                      <a:pt x="39" y="122"/>
                      <a:pt x="36" y="117"/>
                    </a:cubicBezTo>
                    <a:cubicBezTo>
                      <a:pt x="32" y="113"/>
                      <a:pt x="30" y="112"/>
                      <a:pt x="26" y="110"/>
                    </a:cubicBezTo>
                    <a:cubicBezTo>
                      <a:pt x="22" y="108"/>
                      <a:pt x="5" y="110"/>
                      <a:pt x="5" y="110"/>
                    </a:cubicBezTo>
                    <a:cubicBezTo>
                      <a:pt x="5" y="100"/>
                      <a:pt x="0" y="89"/>
                      <a:pt x="8" y="85"/>
                    </a:cubicBezTo>
                    <a:cubicBezTo>
                      <a:pt x="17" y="81"/>
                      <a:pt x="29" y="77"/>
                      <a:pt x="25" y="65"/>
                    </a:cubicBezTo>
                    <a:cubicBezTo>
                      <a:pt x="21" y="52"/>
                      <a:pt x="16" y="48"/>
                      <a:pt x="24" y="41"/>
                    </a:cubicBezTo>
                    <a:cubicBezTo>
                      <a:pt x="32" y="34"/>
                      <a:pt x="48" y="33"/>
                      <a:pt x="52" y="36"/>
                    </a:cubicBezTo>
                    <a:cubicBezTo>
                      <a:pt x="56" y="39"/>
                      <a:pt x="58" y="48"/>
                      <a:pt x="66" y="48"/>
                    </a:cubicBezTo>
                    <a:cubicBezTo>
                      <a:pt x="75" y="48"/>
                      <a:pt x="90" y="37"/>
                      <a:pt x="97" y="37"/>
                    </a:cubicBezTo>
                    <a:cubicBezTo>
                      <a:pt x="104" y="37"/>
                      <a:pt x="105" y="44"/>
                      <a:pt x="111" y="46"/>
                    </a:cubicBezTo>
                    <a:cubicBezTo>
                      <a:pt x="116" y="48"/>
                      <a:pt x="125" y="42"/>
                      <a:pt x="129" y="48"/>
                    </a:cubicBezTo>
                    <a:cubicBezTo>
                      <a:pt x="133" y="54"/>
                      <a:pt x="145" y="53"/>
                      <a:pt x="148" y="53"/>
                    </a:cubicBezTo>
                    <a:cubicBezTo>
                      <a:pt x="151" y="53"/>
                      <a:pt x="153" y="57"/>
                      <a:pt x="158" y="61"/>
                    </a:cubicBezTo>
                    <a:cubicBezTo>
                      <a:pt x="163" y="66"/>
                      <a:pt x="175" y="68"/>
                      <a:pt x="172" y="61"/>
                    </a:cubicBezTo>
                    <a:cubicBezTo>
                      <a:pt x="168" y="55"/>
                      <a:pt x="158" y="51"/>
                      <a:pt x="156" y="43"/>
                    </a:cubicBezTo>
                    <a:cubicBezTo>
                      <a:pt x="154" y="35"/>
                      <a:pt x="151" y="24"/>
                      <a:pt x="155" y="18"/>
                    </a:cubicBezTo>
                    <a:cubicBezTo>
                      <a:pt x="159" y="12"/>
                      <a:pt x="164" y="5"/>
                      <a:pt x="174" y="8"/>
                    </a:cubicBezTo>
                    <a:cubicBezTo>
                      <a:pt x="183" y="11"/>
                      <a:pt x="188" y="10"/>
                      <a:pt x="191" y="1"/>
                    </a:cubicBezTo>
                    <a:cubicBezTo>
                      <a:pt x="191" y="1"/>
                      <a:pt x="191" y="11"/>
                      <a:pt x="191" y="13"/>
                    </a:cubicBezTo>
                    <a:cubicBezTo>
                      <a:pt x="192" y="21"/>
                      <a:pt x="193" y="20"/>
                      <a:pt x="196" y="28"/>
                    </a:cubicBezTo>
                    <a:cubicBezTo>
                      <a:pt x="199" y="35"/>
                      <a:pt x="203" y="42"/>
                      <a:pt x="203" y="47"/>
                    </a:cubicBezTo>
                  </a:path>
                </a:pathLst>
              </a:custGeom>
              <a:grpFill/>
              <a:ln w="6350" cmpd="sng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lIns="44450" tIns="44450" rIns="44450" bIns="4445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MX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9" name="Freeform 39">
                <a:extLst>
                  <a:ext uri="{FF2B5EF4-FFF2-40B4-BE49-F238E27FC236}">
                    <a16:creationId xmlns:a16="http://schemas.microsoft.com/office/drawing/2014/main" id="{F9C2B632-06E7-493A-8BE0-4A876849AB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33037" y="4887503"/>
                <a:ext cx="1021033" cy="627332"/>
              </a:xfrm>
              <a:custGeom>
                <a:avLst/>
                <a:gdLst>
                  <a:gd name="T0" fmla="*/ 370795 w 464"/>
                  <a:gd name="T1" fmla="*/ 95756 h 294"/>
                  <a:gd name="T2" fmla="*/ 420471 w 464"/>
                  <a:gd name="T3" fmla="*/ 56744 h 294"/>
                  <a:gd name="T4" fmla="*/ 471921 w 464"/>
                  <a:gd name="T5" fmla="*/ 21279 h 294"/>
                  <a:gd name="T6" fmla="*/ 502082 w 464"/>
                  <a:gd name="T7" fmla="*/ 5320 h 294"/>
                  <a:gd name="T8" fmla="*/ 526920 w 464"/>
                  <a:gd name="T9" fmla="*/ 12413 h 294"/>
                  <a:gd name="T10" fmla="*/ 523371 w 464"/>
                  <a:gd name="T11" fmla="*/ 42558 h 294"/>
                  <a:gd name="T12" fmla="*/ 553532 w 464"/>
                  <a:gd name="T13" fmla="*/ 76250 h 294"/>
                  <a:gd name="T14" fmla="*/ 574821 w 464"/>
                  <a:gd name="T15" fmla="*/ 72704 h 294"/>
                  <a:gd name="T16" fmla="*/ 599659 w 464"/>
                  <a:gd name="T17" fmla="*/ 85117 h 294"/>
                  <a:gd name="T18" fmla="*/ 615627 w 464"/>
                  <a:gd name="T19" fmla="*/ 104622 h 294"/>
                  <a:gd name="T20" fmla="*/ 628046 w 464"/>
                  <a:gd name="T21" fmla="*/ 120582 h 294"/>
                  <a:gd name="T22" fmla="*/ 654658 w 464"/>
                  <a:gd name="T23" fmla="*/ 141861 h 294"/>
                  <a:gd name="T24" fmla="*/ 688366 w 464"/>
                  <a:gd name="T25" fmla="*/ 163140 h 294"/>
                  <a:gd name="T26" fmla="*/ 725623 w 464"/>
                  <a:gd name="T27" fmla="*/ 177326 h 294"/>
                  <a:gd name="T28" fmla="*/ 739816 w 464"/>
                  <a:gd name="T29" fmla="*/ 207472 h 294"/>
                  <a:gd name="T30" fmla="*/ 732720 w 464"/>
                  <a:gd name="T31" fmla="*/ 242937 h 294"/>
                  <a:gd name="T32" fmla="*/ 739816 w 464"/>
                  <a:gd name="T33" fmla="*/ 292588 h 294"/>
                  <a:gd name="T34" fmla="*/ 757558 w 464"/>
                  <a:gd name="T35" fmla="*/ 328053 h 294"/>
                  <a:gd name="T36" fmla="*/ 800137 w 464"/>
                  <a:gd name="T37" fmla="*/ 359972 h 294"/>
                  <a:gd name="T38" fmla="*/ 805460 w 464"/>
                  <a:gd name="T39" fmla="*/ 400757 h 294"/>
                  <a:gd name="T40" fmla="*/ 807234 w 464"/>
                  <a:gd name="T41" fmla="*/ 429129 h 294"/>
                  <a:gd name="T42" fmla="*/ 768203 w 464"/>
                  <a:gd name="T43" fmla="*/ 468141 h 294"/>
                  <a:gd name="T44" fmla="*/ 734494 w 464"/>
                  <a:gd name="T45" fmla="*/ 503606 h 294"/>
                  <a:gd name="T46" fmla="*/ 693689 w 464"/>
                  <a:gd name="T47" fmla="*/ 516019 h 294"/>
                  <a:gd name="T48" fmla="*/ 661754 w 464"/>
                  <a:gd name="T49" fmla="*/ 482327 h 294"/>
                  <a:gd name="T50" fmla="*/ 624497 w 464"/>
                  <a:gd name="T51" fmla="*/ 477007 h 294"/>
                  <a:gd name="T52" fmla="*/ 583692 w 464"/>
                  <a:gd name="T53" fmla="*/ 468141 h 294"/>
                  <a:gd name="T54" fmla="*/ 549983 w 464"/>
                  <a:gd name="T55" fmla="*/ 452182 h 294"/>
                  <a:gd name="T56" fmla="*/ 466599 w 464"/>
                  <a:gd name="T57" fmla="*/ 439769 h 294"/>
                  <a:gd name="T58" fmla="*/ 429342 w 464"/>
                  <a:gd name="T59" fmla="*/ 418490 h 294"/>
                  <a:gd name="T60" fmla="*/ 372569 w 464"/>
                  <a:gd name="T61" fmla="*/ 395437 h 294"/>
                  <a:gd name="T62" fmla="*/ 315797 w 464"/>
                  <a:gd name="T63" fmla="*/ 381251 h 294"/>
                  <a:gd name="T64" fmla="*/ 244831 w 464"/>
                  <a:gd name="T65" fmla="*/ 351106 h 294"/>
                  <a:gd name="T66" fmla="*/ 196930 w 464"/>
                  <a:gd name="T67" fmla="*/ 317414 h 294"/>
                  <a:gd name="T68" fmla="*/ 156124 w 464"/>
                  <a:gd name="T69" fmla="*/ 274856 h 294"/>
                  <a:gd name="T70" fmla="*/ 95804 w 464"/>
                  <a:gd name="T71" fmla="*/ 246483 h 294"/>
                  <a:gd name="T72" fmla="*/ 46128 w 464"/>
                  <a:gd name="T73" fmla="*/ 195059 h 294"/>
                  <a:gd name="T74" fmla="*/ 14193 w 464"/>
                  <a:gd name="T75" fmla="*/ 150727 h 294"/>
                  <a:gd name="T76" fmla="*/ 42579 w 464"/>
                  <a:gd name="T77" fmla="*/ 72704 h 294"/>
                  <a:gd name="T78" fmla="*/ 117093 w 464"/>
                  <a:gd name="T79" fmla="*/ 85117 h 294"/>
                  <a:gd name="T80" fmla="*/ 196930 w 464"/>
                  <a:gd name="T81" fmla="*/ 81570 h 294"/>
                  <a:gd name="T82" fmla="*/ 262573 w 464"/>
                  <a:gd name="T83" fmla="*/ 93983 h 294"/>
                  <a:gd name="T84" fmla="*/ 305152 w 464"/>
                  <a:gd name="T85" fmla="*/ 108169 h 294"/>
                  <a:gd name="T86" fmla="*/ 274992 w 464"/>
                  <a:gd name="T87" fmla="*/ 31919 h 294"/>
                  <a:gd name="T88" fmla="*/ 338861 w 464"/>
                  <a:gd name="T89" fmla="*/ 1773 h 294"/>
                  <a:gd name="T90" fmla="*/ 347731 w 464"/>
                  <a:gd name="T91" fmla="*/ 49651 h 294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464"/>
                  <a:gd name="T139" fmla="*/ 0 h 294"/>
                  <a:gd name="T140" fmla="*/ 464 w 464"/>
                  <a:gd name="T141" fmla="*/ 294 h 294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464" h="294">
                    <a:moveTo>
                      <a:pt x="203" y="47"/>
                    </a:moveTo>
                    <a:cubicBezTo>
                      <a:pt x="203" y="52"/>
                      <a:pt x="202" y="54"/>
                      <a:pt x="209" y="54"/>
                    </a:cubicBezTo>
                    <a:cubicBezTo>
                      <a:pt x="215" y="54"/>
                      <a:pt x="217" y="47"/>
                      <a:pt x="223" y="40"/>
                    </a:cubicBezTo>
                    <a:cubicBezTo>
                      <a:pt x="228" y="33"/>
                      <a:pt x="228" y="32"/>
                      <a:pt x="237" y="32"/>
                    </a:cubicBezTo>
                    <a:cubicBezTo>
                      <a:pt x="245" y="33"/>
                      <a:pt x="259" y="34"/>
                      <a:pt x="260" y="28"/>
                    </a:cubicBezTo>
                    <a:cubicBezTo>
                      <a:pt x="261" y="22"/>
                      <a:pt x="258" y="12"/>
                      <a:pt x="266" y="12"/>
                    </a:cubicBezTo>
                    <a:cubicBezTo>
                      <a:pt x="274" y="12"/>
                      <a:pt x="278" y="10"/>
                      <a:pt x="278" y="6"/>
                    </a:cubicBezTo>
                    <a:cubicBezTo>
                      <a:pt x="278" y="1"/>
                      <a:pt x="279" y="3"/>
                      <a:pt x="283" y="3"/>
                    </a:cubicBezTo>
                    <a:cubicBezTo>
                      <a:pt x="287" y="4"/>
                      <a:pt x="291" y="0"/>
                      <a:pt x="294" y="0"/>
                    </a:cubicBezTo>
                    <a:cubicBezTo>
                      <a:pt x="297" y="7"/>
                      <a:pt x="297" y="7"/>
                      <a:pt x="297" y="7"/>
                    </a:cubicBezTo>
                    <a:cubicBezTo>
                      <a:pt x="297" y="9"/>
                      <a:pt x="294" y="10"/>
                      <a:pt x="293" y="14"/>
                    </a:cubicBezTo>
                    <a:cubicBezTo>
                      <a:pt x="292" y="18"/>
                      <a:pt x="292" y="21"/>
                      <a:pt x="295" y="24"/>
                    </a:cubicBezTo>
                    <a:cubicBezTo>
                      <a:pt x="299" y="28"/>
                      <a:pt x="301" y="31"/>
                      <a:pt x="304" y="34"/>
                    </a:cubicBezTo>
                    <a:cubicBezTo>
                      <a:pt x="307" y="36"/>
                      <a:pt x="312" y="40"/>
                      <a:pt x="312" y="43"/>
                    </a:cubicBezTo>
                    <a:cubicBezTo>
                      <a:pt x="312" y="46"/>
                      <a:pt x="315" y="48"/>
                      <a:pt x="318" y="48"/>
                    </a:cubicBezTo>
                    <a:cubicBezTo>
                      <a:pt x="321" y="48"/>
                      <a:pt x="321" y="40"/>
                      <a:pt x="324" y="41"/>
                    </a:cubicBezTo>
                    <a:cubicBezTo>
                      <a:pt x="328" y="41"/>
                      <a:pt x="331" y="41"/>
                      <a:pt x="332" y="45"/>
                    </a:cubicBezTo>
                    <a:cubicBezTo>
                      <a:pt x="332" y="49"/>
                      <a:pt x="335" y="45"/>
                      <a:pt x="338" y="48"/>
                    </a:cubicBezTo>
                    <a:cubicBezTo>
                      <a:pt x="338" y="48"/>
                      <a:pt x="340" y="51"/>
                      <a:pt x="341" y="55"/>
                    </a:cubicBezTo>
                    <a:cubicBezTo>
                      <a:pt x="342" y="58"/>
                      <a:pt x="345" y="59"/>
                      <a:pt x="347" y="59"/>
                    </a:cubicBezTo>
                    <a:cubicBezTo>
                      <a:pt x="349" y="62"/>
                      <a:pt x="349" y="62"/>
                      <a:pt x="349" y="62"/>
                    </a:cubicBezTo>
                    <a:cubicBezTo>
                      <a:pt x="353" y="65"/>
                      <a:pt x="353" y="63"/>
                      <a:pt x="354" y="68"/>
                    </a:cubicBezTo>
                    <a:cubicBezTo>
                      <a:pt x="355" y="72"/>
                      <a:pt x="358" y="72"/>
                      <a:pt x="364" y="72"/>
                    </a:cubicBezTo>
                    <a:cubicBezTo>
                      <a:pt x="370" y="72"/>
                      <a:pt x="369" y="77"/>
                      <a:pt x="369" y="80"/>
                    </a:cubicBezTo>
                    <a:cubicBezTo>
                      <a:pt x="369" y="83"/>
                      <a:pt x="371" y="85"/>
                      <a:pt x="375" y="88"/>
                    </a:cubicBezTo>
                    <a:cubicBezTo>
                      <a:pt x="379" y="91"/>
                      <a:pt x="381" y="91"/>
                      <a:pt x="388" y="92"/>
                    </a:cubicBezTo>
                    <a:cubicBezTo>
                      <a:pt x="395" y="94"/>
                      <a:pt x="396" y="92"/>
                      <a:pt x="400" y="96"/>
                    </a:cubicBezTo>
                    <a:cubicBezTo>
                      <a:pt x="405" y="100"/>
                      <a:pt x="405" y="101"/>
                      <a:pt x="409" y="100"/>
                    </a:cubicBezTo>
                    <a:cubicBezTo>
                      <a:pt x="409" y="100"/>
                      <a:pt x="412" y="106"/>
                      <a:pt x="412" y="109"/>
                    </a:cubicBezTo>
                    <a:cubicBezTo>
                      <a:pt x="413" y="111"/>
                      <a:pt x="416" y="114"/>
                      <a:pt x="417" y="117"/>
                    </a:cubicBezTo>
                    <a:cubicBezTo>
                      <a:pt x="418" y="120"/>
                      <a:pt x="415" y="121"/>
                      <a:pt x="413" y="123"/>
                    </a:cubicBezTo>
                    <a:cubicBezTo>
                      <a:pt x="410" y="126"/>
                      <a:pt x="413" y="132"/>
                      <a:pt x="413" y="137"/>
                    </a:cubicBezTo>
                    <a:cubicBezTo>
                      <a:pt x="413" y="142"/>
                      <a:pt x="411" y="159"/>
                      <a:pt x="413" y="160"/>
                    </a:cubicBezTo>
                    <a:cubicBezTo>
                      <a:pt x="415" y="160"/>
                      <a:pt x="416" y="159"/>
                      <a:pt x="417" y="165"/>
                    </a:cubicBezTo>
                    <a:cubicBezTo>
                      <a:pt x="417" y="171"/>
                      <a:pt x="421" y="170"/>
                      <a:pt x="423" y="175"/>
                    </a:cubicBezTo>
                    <a:cubicBezTo>
                      <a:pt x="426" y="180"/>
                      <a:pt x="426" y="179"/>
                      <a:pt x="427" y="185"/>
                    </a:cubicBezTo>
                    <a:cubicBezTo>
                      <a:pt x="428" y="191"/>
                      <a:pt x="435" y="190"/>
                      <a:pt x="438" y="194"/>
                    </a:cubicBezTo>
                    <a:cubicBezTo>
                      <a:pt x="440" y="198"/>
                      <a:pt x="448" y="202"/>
                      <a:pt x="451" y="203"/>
                    </a:cubicBezTo>
                    <a:cubicBezTo>
                      <a:pt x="454" y="205"/>
                      <a:pt x="455" y="209"/>
                      <a:pt x="455" y="214"/>
                    </a:cubicBezTo>
                    <a:cubicBezTo>
                      <a:pt x="455" y="219"/>
                      <a:pt x="452" y="226"/>
                      <a:pt x="454" y="226"/>
                    </a:cubicBezTo>
                    <a:cubicBezTo>
                      <a:pt x="456" y="226"/>
                      <a:pt x="461" y="226"/>
                      <a:pt x="462" y="232"/>
                    </a:cubicBezTo>
                    <a:cubicBezTo>
                      <a:pt x="464" y="238"/>
                      <a:pt x="459" y="241"/>
                      <a:pt x="455" y="242"/>
                    </a:cubicBezTo>
                    <a:cubicBezTo>
                      <a:pt x="451" y="244"/>
                      <a:pt x="447" y="248"/>
                      <a:pt x="444" y="251"/>
                    </a:cubicBezTo>
                    <a:cubicBezTo>
                      <a:pt x="442" y="254"/>
                      <a:pt x="436" y="260"/>
                      <a:pt x="433" y="264"/>
                    </a:cubicBezTo>
                    <a:cubicBezTo>
                      <a:pt x="430" y="267"/>
                      <a:pt x="425" y="269"/>
                      <a:pt x="421" y="270"/>
                    </a:cubicBezTo>
                    <a:cubicBezTo>
                      <a:pt x="417" y="272"/>
                      <a:pt x="415" y="279"/>
                      <a:pt x="414" y="284"/>
                    </a:cubicBezTo>
                    <a:cubicBezTo>
                      <a:pt x="413" y="288"/>
                      <a:pt x="410" y="293"/>
                      <a:pt x="405" y="294"/>
                    </a:cubicBezTo>
                    <a:cubicBezTo>
                      <a:pt x="400" y="294"/>
                      <a:pt x="394" y="292"/>
                      <a:pt x="391" y="291"/>
                    </a:cubicBezTo>
                    <a:cubicBezTo>
                      <a:pt x="388" y="289"/>
                      <a:pt x="386" y="285"/>
                      <a:pt x="381" y="280"/>
                    </a:cubicBezTo>
                    <a:cubicBezTo>
                      <a:pt x="377" y="275"/>
                      <a:pt x="376" y="275"/>
                      <a:pt x="373" y="272"/>
                    </a:cubicBezTo>
                    <a:cubicBezTo>
                      <a:pt x="371" y="269"/>
                      <a:pt x="369" y="271"/>
                      <a:pt x="362" y="271"/>
                    </a:cubicBezTo>
                    <a:cubicBezTo>
                      <a:pt x="355" y="271"/>
                      <a:pt x="356" y="271"/>
                      <a:pt x="352" y="269"/>
                    </a:cubicBezTo>
                    <a:cubicBezTo>
                      <a:pt x="349" y="266"/>
                      <a:pt x="348" y="267"/>
                      <a:pt x="342" y="266"/>
                    </a:cubicBezTo>
                    <a:cubicBezTo>
                      <a:pt x="337" y="264"/>
                      <a:pt x="335" y="264"/>
                      <a:pt x="329" y="264"/>
                    </a:cubicBezTo>
                    <a:cubicBezTo>
                      <a:pt x="322" y="263"/>
                      <a:pt x="322" y="262"/>
                      <a:pt x="321" y="258"/>
                    </a:cubicBezTo>
                    <a:cubicBezTo>
                      <a:pt x="319" y="254"/>
                      <a:pt x="318" y="256"/>
                      <a:pt x="310" y="255"/>
                    </a:cubicBezTo>
                    <a:cubicBezTo>
                      <a:pt x="303" y="255"/>
                      <a:pt x="290" y="254"/>
                      <a:pt x="281" y="254"/>
                    </a:cubicBezTo>
                    <a:cubicBezTo>
                      <a:pt x="272" y="254"/>
                      <a:pt x="271" y="253"/>
                      <a:pt x="263" y="248"/>
                    </a:cubicBezTo>
                    <a:cubicBezTo>
                      <a:pt x="255" y="242"/>
                      <a:pt x="261" y="246"/>
                      <a:pt x="254" y="245"/>
                    </a:cubicBezTo>
                    <a:cubicBezTo>
                      <a:pt x="247" y="244"/>
                      <a:pt x="248" y="241"/>
                      <a:pt x="242" y="236"/>
                    </a:cubicBezTo>
                    <a:cubicBezTo>
                      <a:pt x="236" y="231"/>
                      <a:pt x="235" y="232"/>
                      <a:pt x="229" y="228"/>
                    </a:cubicBezTo>
                    <a:cubicBezTo>
                      <a:pt x="223" y="223"/>
                      <a:pt x="216" y="226"/>
                      <a:pt x="210" y="223"/>
                    </a:cubicBezTo>
                    <a:cubicBezTo>
                      <a:pt x="203" y="221"/>
                      <a:pt x="193" y="219"/>
                      <a:pt x="187" y="217"/>
                    </a:cubicBezTo>
                    <a:cubicBezTo>
                      <a:pt x="181" y="215"/>
                      <a:pt x="181" y="215"/>
                      <a:pt x="178" y="215"/>
                    </a:cubicBezTo>
                    <a:cubicBezTo>
                      <a:pt x="176" y="215"/>
                      <a:pt x="161" y="213"/>
                      <a:pt x="154" y="212"/>
                    </a:cubicBezTo>
                    <a:cubicBezTo>
                      <a:pt x="147" y="211"/>
                      <a:pt x="143" y="202"/>
                      <a:pt x="138" y="198"/>
                    </a:cubicBezTo>
                    <a:cubicBezTo>
                      <a:pt x="133" y="193"/>
                      <a:pt x="126" y="190"/>
                      <a:pt x="123" y="189"/>
                    </a:cubicBezTo>
                    <a:cubicBezTo>
                      <a:pt x="120" y="188"/>
                      <a:pt x="112" y="186"/>
                      <a:pt x="111" y="179"/>
                    </a:cubicBezTo>
                    <a:cubicBezTo>
                      <a:pt x="110" y="173"/>
                      <a:pt x="108" y="175"/>
                      <a:pt x="103" y="174"/>
                    </a:cubicBezTo>
                    <a:cubicBezTo>
                      <a:pt x="98" y="173"/>
                      <a:pt x="90" y="159"/>
                      <a:pt x="88" y="155"/>
                    </a:cubicBezTo>
                    <a:cubicBezTo>
                      <a:pt x="86" y="151"/>
                      <a:pt x="80" y="149"/>
                      <a:pt x="72" y="148"/>
                    </a:cubicBezTo>
                    <a:cubicBezTo>
                      <a:pt x="64" y="148"/>
                      <a:pt x="62" y="147"/>
                      <a:pt x="54" y="139"/>
                    </a:cubicBezTo>
                    <a:cubicBezTo>
                      <a:pt x="46" y="131"/>
                      <a:pt x="39" y="122"/>
                      <a:pt x="36" y="117"/>
                    </a:cubicBezTo>
                    <a:cubicBezTo>
                      <a:pt x="32" y="113"/>
                      <a:pt x="30" y="112"/>
                      <a:pt x="26" y="110"/>
                    </a:cubicBezTo>
                    <a:cubicBezTo>
                      <a:pt x="22" y="108"/>
                      <a:pt x="5" y="110"/>
                      <a:pt x="5" y="110"/>
                    </a:cubicBezTo>
                    <a:cubicBezTo>
                      <a:pt x="5" y="100"/>
                      <a:pt x="0" y="89"/>
                      <a:pt x="8" y="85"/>
                    </a:cubicBezTo>
                    <a:cubicBezTo>
                      <a:pt x="17" y="81"/>
                      <a:pt x="29" y="77"/>
                      <a:pt x="25" y="65"/>
                    </a:cubicBezTo>
                    <a:cubicBezTo>
                      <a:pt x="21" y="52"/>
                      <a:pt x="16" y="48"/>
                      <a:pt x="24" y="41"/>
                    </a:cubicBezTo>
                    <a:cubicBezTo>
                      <a:pt x="32" y="34"/>
                      <a:pt x="48" y="33"/>
                      <a:pt x="52" y="36"/>
                    </a:cubicBezTo>
                    <a:cubicBezTo>
                      <a:pt x="56" y="39"/>
                      <a:pt x="58" y="48"/>
                      <a:pt x="66" y="48"/>
                    </a:cubicBezTo>
                    <a:cubicBezTo>
                      <a:pt x="75" y="48"/>
                      <a:pt x="90" y="37"/>
                      <a:pt x="97" y="37"/>
                    </a:cubicBezTo>
                    <a:cubicBezTo>
                      <a:pt x="104" y="37"/>
                      <a:pt x="105" y="44"/>
                      <a:pt x="111" y="46"/>
                    </a:cubicBezTo>
                    <a:cubicBezTo>
                      <a:pt x="116" y="48"/>
                      <a:pt x="125" y="42"/>
                      <a:pt x="129" y="48"/>
                    </a:cubicBezTo>
                    <a:cubicBezTo>
                      <a:pt x="133" y="54"/>
                      <a:pt x="145" y="53"/>
                      <a:pt x="148" y="53"/>
                    </a:cubicBezTo>
                    <a:cubicBezTo>
                      <a:pt x="151" y="53"/>
                      <a:pt x="153" y="57"/>
                      <a:pt x="158" y="61"/>
                    </a:cubicBezTo>
                    <a:cubicBezTo>
                      <a:pt x="163" y="66"/>
                      <a:pt x="175" y="68"/>
                      <a:pt x="172" y="61"/>
                    </a:cubicBezTo>
                    <a:cubicBezTo>
                      <a:pt x="168" y="55"/>
                      <a:pt x="158" y="51"/>
                      <a:pt x="156" y="43"/>
                    </a:cubicBezTo>
                    <a:cubicBezTo>
                      <a:pt x="154" y="35"/>
                      <a:pt x="151" y="24"/>
                      <a:pt x="155" y="18"/>
                    </a:cubicBezTo>
                    <a:cubicBezTo>
                      <a:pt x="159" y="12"/>
                      <a:pt x="164" y="5"/>
                      <a:pt x="174" y="8"/>
                    </a:cubicBezTo>
                    <a:cubicBezTo>
                      <a:pt x="183" y="11"/>
                      <a:pt x="188" y="10"/>
                      <a:pt x="191" y="1"/>
                    </a:cubicBezTo>
                    <a:cubicBezTo>
                      <a:pt x="191" y="1"/>
                      <a:pt x="191" y="11"/>
                      <a:pt x="191" y="13"/>
                    </a:cubicBezTo>
                    <a:cubicBezTo>
                      <a:pt x="192" y="21"/>
                      <a:pt x="193" y="20"/>
                      <a:pt x="196" y="28"/>
                    </a:cubicBezTo>
                    <a:cubicBezTo>
                      <a:pt x="199" y="35"/>
                      <a:pt x="203" y="42"/>
                      <a:pt x="203" y="47"/>
                    </a:cubicBezTo>
                  </a:path>
                </a:pathLst>
              </a:custGeom>
              <a:grpFill/>
              <a:ln w="6350" cmpd="sng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lIns="44450" tIns="44450" rIns="44450" bIns="4445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MX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0" name="Freeform 40">
                <a:extLst>
                  <a:ext uri="{FF2B5EF4-FFF2-40B4-BE49-F238E27FC236}">
                    <a16:creationId xmlns:a16="http://schemas.microsoft.com/office/drawing/2014/main" id="{51E527C8-EDBE-4C0D-BF5B-90D87149BF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23977" y="4895153"/>
                <a:ext cx="1147184" cy="759301"/>
              </a:xfrm>
              <a:custGeom>
                <a:avLst/>
                <a:gdLst>
                  <a:gd name="T0" fmla="*/ 21296 w 521"/>
                  <a:gd name="T1" fmla="*/ 200619 h 355"/>
                  <a:gd name="T2" fmla="*/ 14197 w 521"/>
                  <a:gd name="T3" fmla="*/ 236127 h 355"/>
                  <a:gd name="T4" fmla="*/ 21296 w 521"/>
                  <a:gd name="T5" fmla="*/ 285838 h 355"/>
                  <a:gd name="T6" fmla="*/ 39043 w 521"/>
                  <a:gd name="T7" fmla="*/ 321346 h 355"/>
                  <a:gd name="T8" fmla="*/ 81634 w 521"/>
                  <a:gd name="T9" fmla="*/ 353303 h 355"/>
                  <a:gd name="T10" fmla="*/ 86958 w 521"/>
                  <a:gd name="T11" fmla="*/ 394137 h 355"/>
                  <a:gd name="T12" fmla="*/ 88733 w 521"/>
                  <a:gd name="T13" fmla="*/ 422543 h 355"/>
                  <a:gd name="T14" fmla="*/ 49691 w 521"/>
                  <a:gd name="T15" fmla="*/ 461602 h 355"/>
                  <a:gd name="T16" fmla="*/ 15972 w 521"/>
                  <a:gd name="T17" fmla="*/ 497110 h 355"/>
                  <a:gd name="T18" fmla="*/ 19521 w 521"/>
                  <a:gd name="T19" fmla="*/ 520190 h 355"/>
                  <a:gd name="T20" fmla="*/ 62113 w 521"/>
                  <a:gd name="T21" fmla="*/ 520190 h 355"/>
                  <a:gd name="T22" fmla="*/ 129550 w 521"/>
                  <a:gd name="T23" fmla="*/ 555698 h 355"/>
                  <a:gd name="T24" fmla="*/ 165044 w 521"/>
                  <a:gd name="T25" fmla="*/ 575227 h 355"/>
                  <a:gd name="T26" fmla="*/ 198762 w 521"/>
                  <a:gd name="T27" fmla="*/ 575227 h 355"/>
                  <a:gd name="T28" fmla="*/ 289270 w 521"/>
                  <a:gd name="T29" fmla="*/ 585879 h 355"/>
                  <a:gd name="T30" fmla="*/ 362031 w 521"/>
                  <a:gd name="T31" fmla="*/ 621387 h 355"/>
                  <a:gd name="T32" fmla="*/ 440116 w 521"/>
                  <a:gd name="T33" fmla="*/ 619612 h 355"/>
                  <a:gd name="T34" fmla="*/ 511103 w 521"/>
                  <a:gd name="T35" fmla="*/ 598307 h 355"/>
                  <a:gd name="T36" fmla="*/ 594512 w 521"/>
                  <a:gd name="T37" fmla="*/ 561024 h 355"/>
                  <a:gd name="T38" fmla="*/ 640653 w 521"/>
                  <a:gd name="T39" fmla="*/ 527291 h 355"/>
                  <a:gd name="T40" fmla="*/ 690343 w 521"/>
                  <a:gd name="T41" fmla="*/ 502436 h 355"/>
                  <a:gd name="T42" fmla="*/ 715189 w 521"/>
                  <a:gd name="T43" fmla="*/ 474030 h 355"/>
                  <a:gd name="T44" fmla="*/ 761330 w 521"/>
                  <a:gd name="T45" fmla="*/ 486457 h 355"/>
                  <a:gd name="T46" fmla="*/ 805696 w 521"/>
                  <a:gd name="T47" fmla="*/ 497110 h 355"/>
                  <a:gd name="T48" fmla="*/ 835866 w 521"/>
                  <a:gd name="T49" fmla="*/ 486457 h 355"/>
                  <a:gd name="T50" fmla="*/ 851838 w 521"/>
                  <a:gd name="T51" fmla="*/ 514864 h 355"/>
                  <a:gd name="T52" fmla="*/ 885556 w 521"/>
                  <a:gd name="T53" fmla="*/ 500660 h 355"/>
                  <a:gd name="T54" fmla="*/ 873134 w 521"/>
                  <a:gd name="T55" fmla="*/ 438522 h 355"/>
                  <a:gd name="T56" fmla="*/ 883782 w 521"/>
                  <a:gd name="T57" fmla="*/ 392362 h 355"/>
                  <a:gd name="T58" fmla="*/ 897979 w 521"/>
                  <a:gd name="T59" fmla="*/ 369281 h 355"/>
                  <a:gd name="T60" fmla="*/ 915726 w 521"/>
                  <a:gd name="T61" fmla="*/ 319570 h 355"/>
                  <a:gd name="T62" fmla="*/ 812795 w 521"/>
                  <a:gd name="T63" fmla="*/ 294715 h 355"/>
                  <a:gd name="T64" fmla="*/ 681470 w 521"/>
                  <a:gd name="T65" fmla="*/ 250330 h 355"/>
                  <a:gd name="T66" fmla="*/ 651301 w 521"/>
                  <a:gd name="T67" fmla="*/ 188191 h 355"/>
                  <a:gd name="T68" fmla="*/ 633554 w 521"/>
                  <a:gd name="T69" fmla="*/ 193518 h 355"/>
                  <a:gd name="T70" fmla="*/ 555469 w 521"/>
                  <a:gd name="T71" fmla="*/ 229026 h 355"/>
                  <a:gd name="T72" fmla="*/ 516427 w 521"/>
                  <a:gd name="T73" fmla="*/ 166887 h 355"/>
                  <a:gd name="T74" fmla="*/ 516427 w 521"/>
                  <a:gd name="T75" fmla="*/ 106523 h 355"/>
                  <a:gd name="T76" fmla="*/ 402848 w 521"/>
                  <a:gd name="T77" fmla="*/ 31957 h 355"/>
                  <a:gd name="T78" fmla="*/ 362031 w 521"/>
                  <a:gd name="T79" fmla="*/ 1775 h 355"/>
                  <a:gd name="T80" fmla="*/ 331862 w 521"/>
                  <a:gd name="T81" fmla="*/ 62139 h 355"/>
                  <a:gd name="T82" fmla="*/ 326538 w 521"/>
                  <a:gd name="T83" fmla="*/ 94096 h 355"/>
                  <a:gd name="T84" fmla="*/ 289270 w 521"/>
                  <a:gd name="T85" fmla="*/ 120727 h 355"/>
                  <a:gd name="T86" fmla="*/ 225382 w 521"/>
                  <a:gd name="T87" fmla="*/ 131379 h 355"/>
                  <a:gd name="T88" fmla="*/ 207635 w 521"/>
                  <a:gd name="T89" fmla="*/ 159785 h 355"/>
                  <a:gd name="T90" fmla="*/ 179241 w 521"/>
                  <a:gd name="T91" fmla="*/ 143807 h 355"/>
                  <a:gd name="T92" fmla="*/ 165044 w 521"/>
                  <a:gd name="T93" fmla="*/ 118951 h 355"/>
                  <a:gd name="T94" fmla="*/ 154396 w 521"/>
                  <a:gd name="T95" fmla="*/ 88770 h 355"/>
                  <a:gd name="T96" fmla="*/ 115353 w 521"/>
                  <a:gd name="T97" fmla="*/ 108299 h 355"/>
                  <a:gd name="T98" fmla="*/ 117128 w 521"/>
                  <a:gd name="T99" fmla="*/ 143807 h 355"/>
                  <a:gd name="T100" fmla="*/ 108254 w 521"/>
                  <a:gd name="T101" fmla="*/ 166887 h 355"/>
                  <a:gd name="T102" fmla="*/ 72761 w 521"/>
                  <a:gd name="T103" fmla="*/ 150908 h 355"/>
                  <a:gd name="T104" fmla="*/ 39043 w 521"/>
                  <a:gd name="T105" fmla="*/ 159785 h 355"/>
                  <a:gd name="T106" fmla="*/ 7099 w 521"/>
                  <a:gd name="T107" fmla="*/ 170438 h 355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521"/>
                  <a:gd name="T163" fmla="*/ 0 h 355"/>
                  <a:gd name="T164" fmla="*/ 521 w 521"/>
                  <a:gd name="T165" fmla="*/ 355 h 355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521" h="355">
                    <a:moveTo>
                      <a:pt x="7" y="105"/>
                    </a:moveTo>
                    <a:cubicBezTo>
                      <a:pt x="8" y="107"/>
                      <a:pt x="11" y="110"/>
                      <a:pt x="12" y="113"/>
                    </a:cubicBezTo>
                    <a:cubicBezTo>
                      <a:pt x="13" y="116"/>
                      <a:pt x="10" y="117"/>
                      <a:pt x="8" y="119"/>
                    </a:cubicBezTo>
                    <a:cubicBezTo>
                      <a:pt x="5" y="122"/>
                      <a:pt x="8" y="128"/>
                      <a:pt x="8" y="133"/>
                    </a:cubicBezTo>
                    <a:cubicBezTo>
                      <a:pt x="8" y="138"/>
                      <a:pt x="6" y="155"/>
                      <a:pt x="8" y="156"/>
                    </a:cubicBezTo>
                    <a:cubicBezTo>
                      <a:pt x="10" y="156"/>
                      <a:pt x="11" y="155"/>
                      <a:pt x="12" y="161"/>
                    </a:cubicBezTo>
                    <a:cubicBezTo>
                      <a:pt x="12" y="167"/>
                      <a:pt x="16" y="166"/>
                      <a:pt x="18" y="171"/>
                    </a:cubicBezTo>
                    <a:cubicBezTo>
                      <a:pt x="21" y="176"/>
                      <a:pt x="21" y="175"/>
                      <a:pt x="22" y="181"/>
                    </a:cubicBezTo>
                    <a:cubicBezTo>
                      <a:pt x="23" y="187"/>
                      <a:pt x="30" y="186"/>
                      <a:pt x="33" y="190"/>
                    </a:cubicBezTo>
                    <a:cubicBezTo>
                      <a:pt x="35" y="194"/>
                      <a:pt x="43" y="198"/>
                      <a:pt x="46" y="199"/>
                    </a:cubicBezTo>
                    <a:cubicBezTo>
                      <a:pt x="49" y="201"/>
                      <a:pt x="50" y="205"/>
                      <a:pt x="50" y="210"/>
                    </a:cubicBezTo>
                    <a:cubicBezTo>
                      <a:pt x="50" y="215"/>
                      <a:pt x="47" y="222"/>
                      <a:pt x="49" y="222"/>
                    </a:cubicBezTo>
                    <a:cubicBezTo>
                      <a:pt x="51" y="222"/>
                      <a:pt x="56" y="222"/>
                      <a:pt x="57" y="228"/>
                    </a:cubicBezTo>
                    <a:cubicBezTo>
                      <a:pt x="59" y="234"/>
                      <a:pt x="54" y="237"/>
                      <a:pt x="50" y="238"/>
                    </a:cubicBezTo>
                    <a:cubicBezTo>
                      <a:pt x="46" y="240"/>
                      <a:pt x="42" y="244"/>
                      <a:pt x="39" y="247"/>
                    </a:cubicBezTo>
                    <a:cubicBezTo>
                      <a:pt x="37" y="250"/>
                      <a:pt x="31" y="256"/>
                      <a:pt x="28" y="260"/>
                    </a:cubicBezTo>
                    <a:cubicBezTo>
                      <a:pt x="25" y="263"/>
                      <a:pt x="20" y="265"/>
                      <a:pt x="16" y="266"/>
                    </a:cubicBezTo>
                    <a:cubicBezTo>
                      <a:pt x="12" y="268"/>
                      <a:pt x="10" y="275"/>
                      <a:pt x="9" y="280"/>
                    </a:cubicBezTo>
                    <a:cubicBezTo>
                      <a:pt x="8" y="284"/>
                      <a:pt x="4" y="286"/>
                      <a:pt x="0" y="290"/>
                    </a:cubicBezTo>
                    <a:cubicBezTo>
                      <a:pt x="0" y="290"/>
                      <a:pt x="7" y="291"/>
                      <a:pt x="11" y="293"/>
                    </a:cubicBezTo>
                    <a:cubicBezTo>
                      <a:pt x="15" y="294"/>
                      <a:pt x="20" y="294"/>
                      <a:pt x="25" y="294"/>
                    </a:cubicBezTo>
                    <a:cubicBezTo>
                      <a:pt x="29" y="293"/>
                      <a:pt x="32" y="292"/>
                      <a:pt x="35" y="293"/>
                    </a:cubicBezTo>
                    <a:cubicBezTo>
                      <a:pt x="37" y="293"/>
                      <a:pt x="40" y="288"/>
                      <a:pt x="54" y="301"/>
                    </a:cubicBezTo>
                    <a:cubicBezTo>
                      <a:pt x="67" y="314"/>
                      <a:pt x="68" y="307"/>
                      <a:pt x="73" y="313"/>
                    </a:cubicBezTo>
                    <a:cubicBezTo>
                      <a:pt x="77" y="319"/>
                      <a:pt x="77" y="316"/>
                      <a:pt x="82" y="320"/>
                    </a:cubicBezTo>
                    <a:cubicBezTo>
                      <a:pt x="87" y="323"/>
                      <a:pt x="89" y="326"/>
                      <a:pt x="93" y="324"/>
                    </a:cubicBezTo>
                    <a:cubicBezTo>
                      <a:pt x="97" y="321"/>
                      <a:pt x="100" y="320"/>
                      <a:pt x="104" y="321"/>
                    </a:cubicBezTo>
                    <a:cubicBezTo>
                      <a:pt x="108" y="321"/>
                      <a:pt x="106" y="324"/>
                      <a:pt x="112" y="324"/>
                    </a:cubicBezTo>
                    <a:cubicBezTo>
                      <a:pt x="119" y="325"/>
                      <a:pt x="145" y="324"/>
                      <a:pt x="151" y="324"/>
                    </a:cubicBezTo>
                    <a:cubicBezTo>
                      <a:pt x="156" y="325"/>
                      <a:pt x="160" y="326"/>
                      <a:pt x="163" y="330"/>
                    </a:cubicBezTo>
                    <a:cubicBezTo>
                      <a:pt x="167" y="334"/>
                      <a:pt x="167" y="339"/>
                      <a:pt x="178" y="343"/>
                    </a:cubicBezTo>
                    <a:cubicBezTo>
                      <a:pt x="189" y="347"/>
                      <a:pt x="196" y="349"/>
                      <a:pt x="204" y="350"/>
                    </a:cubicBezTo>
                    <a:cubicBezTo>
                      <a:pt x="212" y="351"/>
                      <a:pt x="221" y="355"/>
                      <a:pt x="229" y="355"/>
                    </a:cubicBezTo>
                    <a:cubicBezTo>
                      <a:pt x="236" y="355"/>
                      <a:pt x="235" y="348"/>
                      <a:pt x="248" y="349"/>
                    </a:cubicBezTo>
                    <a:cubicBezTo>
                      <a:pt x="261" y="349"/>
                      <a:pt x="263" y="346"/>
                      <a:pt x="270" y="344"/>
                    </a:cubicBezTo>
                    <a:cubicBezTo>
                      <a:pt x="278" y="341"/>
                      <a:pt x="281" y="339"/>
                      <a:pt x="288" y="337"/>
                    </a:cubicBezTo>
                    <a:cubicBezTo>
                      <a:pt x="295" y="336"/>
                      <a:pt x="298" y="333"/>
                      <a:pt x="304" y="329"/>
                    </a:cubicBezTo>
                    <a:cubicBezTo>
                      <a:pt x="310" y="325"/>
                      <a:pt x="324" y="322"/>
                      <a:pt x="335" y="316"/>
                    </a:cubicBezTo>
                    <a:cubicBezTo>
                      <a:pt x="346" y="310"/>
                      <a:pt x="344" y="305"/>
                      <a:pt x="349" y="302"/>
                    </a:cubicBezTo>
                    <a:cubicBezTo>
                      <a:pt x="354" y="299"/>
                      <a:pt x="355" y="301"/>
                      <a:pt x="361" y="297"/>
                    </a:cubicBezTo>
                    <a:cubicBezTo>
                      <a:pt x="367" y="292"/>
                      <a:pt x="371" y="290"/>
                      <a:pt x="376" y="288"/>
                    </a:cubicBezTo>
                    <a:cubicBezTo>
                      <a:pt x="382" y="286"/>
                      <a:pt x="385" y="288"/>
                      <a:pt x="389" y="283"/>
                    </a:cubicBezTo>
                    <a:cubicBezTo>
                      <a:pt x="394" y="279"/>
                      <a:pt x="394" y="280"/>
                      <a:pt x="395" y="275"/>
                    </a:cubicBezTo>
                    <a:cubicBezTo>
                      <a:pt x="396" y="270"/>
                      <a:pt x="395" y="268"/>
                      <a:pt x="403" y="267"/>
                    </a:cubicBezTo>
                    <a:cubicBezTo>
                      <a:pt x="410" y="265"/>
                      <a:pt x="410" y="262"/>
                      <a:pt x="417" y="267"/>
                    </a:cubicBezTo>
                    <a:cubicBezTo>
                      <a:pt x="423" y="272"/>
                      <a:pt x="422" y="275"/>
                      <a:pt x="429" y="274"/>
                    </a:cubicBezTo>
                    <a:cubicBezTo>
                      <a:pt x="435" y="272"/>
                      <a:pt x="436" y="268"/>
                      <a:pt x="441" y="272"/>
                    </a:cubicBezTo>
                    <a:cubicBezTo>
                      <a:pt x="446" y="276"/>
                      <a:pt x="452" y="277"/>
                      <a:pt x="454" y="280"/>
                    </a:cubicBezTo>
                    <a:cubicBezTo>
                      <a:pt x="456" y="284"/>
                      <a:pt x="462" y="286"/>
                      <a:pt x="463" y="282"/>
                    </a:cubicBezTo>
                    <a:cubicBezTo>
                      <a:pt x="464" y="278"/>
                      <a:pt x="466" y="271"/>
                      <a:pt x="471" y="274"/>
                    </a:cubicBezTo>
                    <a:cubicBezTo>
                      <a:pt x="475" y="276"/>
                      <a:pt x="476" y="276"/>
                      <a:pt x="476" y="282"/>
                    </a:cubicBezTo>
                    <a:cubicBezTo>
                      <a:pt x="475" y="288"/>
                      <a:pt x="475" y="290"/>
                      <a:pt x="480" y="290"/>
                    </a:cubicBezTo>
                    <a:cubicBezTo>
                      <a:pt x="484" y="289"/>
                      <a:pt x="492" y="292"/>
                      <a:pt x="495" y="291"/>
                    </a:cubicBezTo>
                    <a:cubicBezTo>
                      <a:pt x="499" y="290"/>
                      <a:pt x="499" y="292"/>
                      <a:pt x="499" y="282"/>
                    </a:cubicBezTo>
                    <a:cubicBezTo>
                      <a:pt x="498" y="272"/>
                      <a:pt x="502" y="266"/>
                      <a:pt x="499" y="261"/>
                    </a:cubicBezTo>
                    <a:cubicBezTo>
                      <a:pt x="495" y="256"/>
                      <a:pt x="491" y="251"/>
                      <a:pt x="492" y="247"/>
                    </a:cubicBezTo>
                    <a:cubicBezTo>
                      <a:pt x="493" y="243"/>
                      <a:pt x="491" y="238"/>
                      <a:pt x="494" y="233"/>
                    </a:cubicBezTo>
                    <a:cubicBezTo>
                      <a:pt x="496" y="229"/>
                      <a:pt x="497" y="224"/>
                      <a:pt x="498" y="221"/>
                    </a:cubicBezTo>
                    <a:cubicBezTo>
                      <a:pt x="499" y="217"/>
                      <a:pt x="499" y="212"/>
                      <a:pt x="502" y="212"/>
                    </a:cubicBezTo>
                    <a:cubicBezTo>
                      <a:pt x="506" y="211"/>
                      <a:pt x="506" y="213"/>
                      <a:pt x="506" y="208"/>
                    </a:cubicBezTo>
                    <a:cubicBezTo>
                      <a:pt x="506" y="202"/>
                      <a:pt x="511" y="199"/>
                      <a:pt x="512" y="192"/>
                    </a:cubicBezTo>
                    <a:cubicBezTo>
                      <a:pt x="513" y="185"/>
                      <a:pt x="514" y="184"/>
                      <a:pt x="516" y="180"/>
                    </a:cubicBezTo>
                    <a:cubicBezTo>
                      <a:pt x="521" y="166"/>
                      <a:pt x="521" y="166"/>
                      <a:pt x="521" y="166"/>
                    </a:cubicBezTo>
                    <a:cubicBezTo>
                      <a:pt x="514" y="164"/>
                      <a:pt x="471" y="165"/>
                      <a:pt x="458" y="166"/>
                    </a:cubicBezTo>
                    <a:cubicBezTo>
                      <a:pt x="446" y="166"/>
                      <a:pt x="418" y="172"/>
                      <a:pt x="405" y="160"/>
                    </a:cubicBezTo>
                    <a:cubicBezTo>
                      <a:pt x="393" y="148"/>
                      <a:pt x="392" y="141"/>
                      <a:pt x="384" y="141"/>
                    </a:cubicBezTo>
                    <a:cubicBezTo>
                      <a:pt x="375" y="141"/>
                      <a:pt x="366" y="128"/>
                      <a:pt x="365" y="121"/>
                    </a:cubicBezTo>
                    <a:cubicBezTo>
                      <a:pt x="364" y="113"/>
                      <a:pt x="368" y="109"/>
                      <a:pt x="367" y="106"/>
                    </a:cubicBezTo>
                    <a:cubicBezTo>
                      <a:pt x="367" y="103"/>
                      <a:pt x="363" y="104"/>
                      <a:pt x="360" y="104"/>
                    </a:cubicBezTo>
                    <a:cubicBezTo>
                      <a:pt x="358" y="105"/>
                      <a:pt x="361" y="110"/>
                      <a:pt x="357" y="109"/>
                    </a:cubicBezTo>
                    <a:cubicBezTo>
                      <a:pt x="353" y="108"/>
                      <a:pt x="336" y="114"/>
                      <a:pt x="333" y="120"/>
                    </a:cubicBezTo>
                    <a:cubicBezTo>
                      <a:pt x="331" y="126"/>
                      <a:pt x="324" y="130"/>
                      <a:pt x="313" y="129"/>
                    </a:cubicBezTo>
                    <a:cubicBezTo>
                      <a:pt x="301" y="128"/>
                      <a:pt x="300" y="123"/>
                      <a:pt x="295" y="115"/>
                    </a:cubicBezTo>
                    <a:cubicBezTo>
                      <a:pt x="290" y="107"/>
                      <a:pt x="290" y="98"/>
                      <a:pt x="291" y="94"/>
                    </a:cubicBezTo>
                    <a:cubicBezTo>
                      <a:pt x="293" y="90"/>
                      <a:pt x="299" y="88"/>
                      <a:pt x="300" y="82"/>
                    </a:cubicBezTo>
                    <a:cubicBezTo>
                      <a:pt x="301" y="76"/>
                      <a:pt x="298" y="64"/>
                      <a:pt x="291" y="60"/>
                    </a:cubicBezTo>
                    <a:cubicBezTo>
                      <a:pt x="284" y="55"/>
                      <a:pt x="259" y="60"/>
                      <a:pt x="256" y="56"/>
                    </a:cubicBezTo>
                    <a:cubicBezTo>
                      <a:pt x="252" y="53"/>
                      <a:pt x="232" y="27"/>
                      <a:pt x="227" y="18"/>
                    </a:cubicBezTo>
                    <a:cubicBezTo>
                      <a:pt x="222" y="9"/>
                      <a:pt x="218" y="6"/>
                      <a:pt x="212" y="5"/>
                    </a:cubicBezTo>
                    <a:cubicBezTo>
                      <a:pt x="206" y="4"/>
                      <a:pt x="212" y="2"/>
                      <a:pt x="204" y="1"/>
                    </a:cubicBezTo>
                    <a:cubicBezTo>
                      <a:pt x="196" y="0"/>
                      <a:pt x="195" y="0"/>
                      <a:pt x="195" y="10"/>
                    </a:cubicBezTo>
                    <a:cubicBezTo>
                      <a:pt x="196" y="19"/>
                      <a:pt x="191" y="33"/>
                      <a:pt x="187" y="35"/>
                    </a:cubicBezTo>
                    <a:cubicBezTo>
                      <a:pt x="185" y="37"/>
                      <a:pt x="185" y="37"/>
                      <a:pt x="185" y="37"/>
                    </a:cubicBezTo>
                    <a:cubicBezTo>
                      <a:pt x="185" y="37"/>
                      <a:pt x="184" y="49"/>
                      <a:pt x="184" y="53"/>
                    </a:cubicBezTo>
                    <a:cubicBezTo>
                      <a:pt x="184" y="56"/>
                      <a:pt x="176" y="65"/>
                      <a:pt x="172" y="65"/>
                    </a:cubicBezTo>
                    <a:cubicBezTo>
                      <a:pt x="169" y="64"/>
                      <a:pt x="163" y="64"/>
                      <a:pt x="163" y="68"/>
                    </a:cubicBezTo>
                    <a:cubicBezTo>
                      <a:pt x="162" y="71"/>
                      <a:pt x="161" y="74"/>
                      <a:pt x="157" y="74"/>
                    </a:cubicBezTo>
                    <a:cubicBezTo>
                      <a:pt x="153" y="73"/>
                      <a:pt x="132" y="74"/>
                      <a:pt x="127" y="74"/>
                    </a:cubicBezTo>
                    <a:cubicBezTo>
                      <a:pt x="123" y="74"/>
                      <a:pt x="120" y="75"/>
                      <a:pt x="120" y="81"/>
                    </a:cubicBezTo>
                    <a:cubicBezTo>
                      <a:pt x="120" y="86"/>
                      <a:pt x="122" y="89"/>
                      <a:pt x="117" y="90"/>
                    </a:cubicBezTo>
                    <a:cubicBezTo>
                      <a:pt x="112" y="90"/>
                      <a:pt x="107" y="91"/>
                      <a:pt x="103" y="89"/>
                    </a:cubicBezTo>
                    <a:cubicBezTo>
                      <a:pt x="100" y="87"/>
                      <a:pt x="105" y="82"/>
                      <a:pt x="101" y="81"/>
                    </a:cubicBezTo>
                    <a:cubicBezTo>
                      <a:pt x="97" y="80"/>
                      <a:pt x="95" y="81"/>
                      <a:pt x="95" y="77"/>
                    </a:cubicBezTo>
                    <a:cubicBezTo>
                      <a:pt x="94" y="72"/>
                      <a:pt x="96" y="69"/>
                      <a:pt x="93" y="67"/>
                    </a:cubicBezTo>
                    <a:cubicBezTo>
                      <a:pt x="89" y="65"/>
                      <a:pt x="86" y="66"/>
                      <a:pt x="86" y="60"/>
                    </a:cubicBezTo>
                    <a:cubicBezTo>
                      <a:pt x="86" y="54"/>
                      <a:pt x="91" y="50"/>
                      <a:pt x="87" y="50"/>
                    </a:cubicBezTo>
                    <a:cubicBezTo>
                      <a:pt x="83" y="49"/>
                      <a:pt x="78" y="50"/>
                      <a:pt x="74" y="53"/>
                    </a:cubicBezTo>
                    <a:cubicBezTo>
                      <a:pt x="70" y="55"/>
                      <a:pt x="64" y="57"/>
                      <a:pt x="65" y="61"/>
                    </a:cubicBezTo>
                    <a:cubicBezTo>
                      <a:pt x="65" y="66"/>
                      <a:pt x="63" y="71"/>
                      <a:pt x="63" y="76"/>
                    </a:cubicBezTo>
                    <a:cubicBezTo>
                      <a:pt x="63" y="80"/>
                      <a:pt x="65" y="78"/>
                      <a:pt x="66" y="81"/>
                    </a:cubicBezTo>
                    <a:cubicBezTo>
                      <a:pt x="67" y="83"/>
                      <a:pt x="69" y="89"/>
                      <a:pt x="67" y="91"/>
                    </a:cubicBezTo>
                    <a:cubicBezTo>
                      <a:pt x="65" y="94"/>
                      <a:pt x="63" y="95"/>
                      <a:pt x="61" y="94"/>
                    </a:cubicBezTo>
                    <a:cubicBezTo>
                      <a:pt x="58" y="93"/>
                      <a:pt x="55" y="92"/>
                      <a:pt x="52" y="89"/>
                    </a:cubicBezTo>
                    <a:cubicBezTo>
                      <a:pt x="49" y="87"/>
                      <a:pt x="48" y="85"/>
                      <a:pt x="41" y="85"/>
                    </a:cubicBezTo>
                    <a:cubicBezTo>
                      <a:pt x="35" y="85"/>
                      <a:pt x="30" y="87"/>
                      <a:pt x="26" y="86"/>
                    </a:cubicBezTo>
                    <a:cubicBezTo>
                      <a:pt x="23" y="86"/>
                      <a:pt x="24" y="87"/>
                      <a:pt x="22" y="90"/>
                    </a:cubicBezTo>
                    <a:cubicBezTo>
                      <a:pt x="20" y="93"/>
                      <a:pt x="15" y="94"/>
                      <a:pt x="10" y="93"/>
                    </a:cubicBezTo>
                    <a:cubicBezTo>
                      <a:pt x="6" y="93"/>
                      <a:pt x="9" y="94"/>
                      <a:pt x="4" y="96"/>
                    </a:cubicBezTo>
                    <a:lnTo>
                      <a:pt x="7" y="105"/>
                    </a:lnTo>
                    <a:close/>
                  </a:path>
                </a:pathLst>
              </a:custGeom>
              <a:grpFill/>
              <a:ln w="6350" cmpd="sng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lIns="44450" tIns="44450" rIns="44450" bIns="4445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MX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1" name="Freeform 41">
                <a:extLst>
                  <a:ext uri="{FF2B5EF4-FFF2-40B4-BE49-F238E27FC236}">
                    <a16:creationId xmlns:a16="http://schemas.microsoft.com/office/drawing/2014/main" id="{FB9790F4-B5E3-4630-A145-30BDC92F28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06114" y="5015646"/>
                <a:ext cx="948103" cy="866408"/>
              </a:xfrm>
              <a:custGeom>
                <a:avLst/>
                <a:gdLst>
                  <a:gd name="T0" fmla="*/ 56770 w 431"/>
                  <a:gd name="T1" fmla="*/ 189735 h 405"/>
                  <a:gd name="T2" fmla="*/ 44351 w 431"/>
                  <a:gd name="T3" fmla="*/ 219880 h 405"/>
                  <a:gd name="T4" fmla="*/ 26611 w 431"/>
                  <a:gd name="T5" fmla="*/ 269530 h 405"/>
                  <a:gd name="T6" fmla="*/ 12418 w 431"/>
                  <a:gd name="T7" fmla="*/ 292582 h 405"/>
                  <a:gd name="T8" fmla="*/ 1774 w 431"/>
                  <a:gd name="T9" fmla="*/ 338685 h 405"/>
                  <a:gd name="T10" fmla="*/ 14192 w 431"/>
                  <a:gd name="T11" fmla="*/ 400748 h 405"/>
                  <a:gd name="T12" fmla="*/ 30159 w 431"/>
                  <a:gd name="T13" fmla="*/ 423800 h 405"/>
                  <a:gd name="T14" fmla="*/ 78058 w 431"/>
                  <a:gd name="T15" fmla="*/ 461038 h 405"/>
                  <a:gd name="T16" fmla="*/ 145472 w 431"/>
                  <a:gd name="T17" fmla="*/ 494729 h 405"/>
                  <a:gd name="T18" fmla="*/ 200468 w 431"/>
                  <a:gd name="T19" fmla="*/ 547926 h 405"/>
                  <a:gd name="T20" fmla="*/ 271430 w 431"/>
                  <a:gd name="T21" fmla="*/ 599349 h 405"/>
                  <a:gd name="T22" fmla="*/ 306911 w 431"/>
                  <a:gd name="T23" fmla="*/ 627721 h 405"/>
                  <a:gd name="T24" fmla="*/ 356584 w 431"/>
                  <a:gd name="T25" fmla="*/ 673824 h 405"/>
                  <a:gd name="T26" fmla="*/ 409806 w 431"/>
                  <a:gd name="T27" fmla="*/ 718155 h 405"/>
                  <a:gd name="T28" fmla="*/ 431094 w 431"/>
                  <a:gd name="T29" fmla="*/ 679144 h 405"/>
                  <a:gd name="T30" fmla="*/ 432868 w 431"/>
                  <a:gd name="T31" fmla="*/ 634814 h 405"/>
                  <a:gd name="T32" fmla="*/ 438191 w 431"/>
                  <a:gd name="T33" fmla="*/ 581617 h 405"/>
                  <a:gd name="T34" fmla="*/ 431094 w 431"/>
                  <a:gd name="T35" fmla="*/ 517781 h 405"/>
                  <a:gd name="T36" fmla="*/ 463027 w 431"/>
                  <a:gd name="T37" fmla="*/ 457491 h 405"/>
                  <a:gd name="T38" fmla="*/ 503831 w 431"/>
                  <a:gd name="T39" fmla="*/ 384789 h 405"/>
                  <a:gd name="T40" fmla="*/ 583663 w 431"/>
                  <a:gd name="T41" fmla="*/ 381243 h 405"/>
                  <a:gd name="T42" fmla="*/ 656399 w 431"/>
                  <a:gd name="T43" fmla="*/ 374150 h 405"/>
                  <a:gd name="T44" fmla="*/ 738005 w 431"/>
                  <a:gd name="T45" fmla="*/ 367057 h 405"/>
                  <a:gd name="T46" fmla="*/ 755746 w 431"/>
                  <a:gd name="T47" fmla="*/ 319180 h 405"/>
                  <a:gd name="T48" fmla="*/ 729135 w 431"/>
                  <a:gd name="T49" fmla="*/ 281942 h 405"/>
                  <a:gd name="T50" fmla="*/ 686558 w 431"/>
                  <a:gd name="T51" fmla="*/ 230519 h 405"/>
                  <a:gd name="T52" fmla="*/ 613822 w 431"/>
                  <a:gd name="T53" fmla="*/ 196828 h 405"/>
                  <a:gd name="T54" fmla="*/ 580115 w 431"/>
                  <a:gd name="T55" fmla="*/ 150724 h 405"/>
                  <a:gd name="T56" fmla="*/ 532215 w 431"/>
                  <a:gd name="T57" fmla="*/ 131218 h 405"/>
                  <a:gd name="T58" fmla="*/ 496734 w 431"/>
                  <a:gd name="T59" fmla="*/ 99300 h 405"/>
                  <a:gd name="T60" fmla="*/ 475446 w 431"/>
                  <a:gd name="T61" fmla="*/ 78022 h 405"/>
                  <a:gd name="T62" fmla="*/ 445287 w 431"/>
                  <a:gd name="T63" fmla="*/ 35464 h 405"/>
                  <a:gd name="T64" fmla="*/ 418676 w 431"/>
                  <a:gd name="T65" fmla="*/ 15959 h 405"/>
                  <a:gd name="T66" fmla="*/ 384969 w 431"/>
                  <a:gd name="T67" fmla="*/ 5320 h 405"/>
                  <a:gd name="T68" fmla="*/ 353036 w 431"/>
                  <a:gd name="T69" fmla="*/ 26598 h 405"/>
                  <a:gd name="T70" fmla="*/ 324651 w 431"/>
                  <a:gd name="T71" fmla="*/ 51423 h 405"/>
                  <a:gd name="T72" fmla="*/ 292718 w 431"/>
                  <a:gd name="T73" fmla="*/ 90434 h 405"/>
                  <a:gd name="T74" fmla="*/ 264334 w 431"/>
                  <a:gd name="T75" fmla="*/ 129445 h 405"/>
                  <a:gd name="T76" fmla="*/ 218208 w 431"/>
                  <a:gd name="T77" fmla="*/ 104620 h 405"/>
                  <a:gd name="T78" fmla="*/ 198694 w 431"/>
                  <a:gd name="T79" fmla="*/ 40784 h 405"/>
                  <a:gd name="T80" fmla="*/ 163213 w 431"/>
                  <a:gd name="T81" fmla="*/ 14186 h 405"/>
                  <a:gd name="T82" fmla="*/ 136602 w 431"/>
                  <a:gd name="T83" fmla="*/ 44331 h 405"/>
                  <a:gd name="T84" fmla="*/ 117087 w 431"/>
                  <a:gd name="T85" fmla="*/ 81568 h 405"/>
                  <a:gd name="T86" fmla="*/ 99347 w 431"/>
                  <a:gd name="T87" fmla="*/ 117033 h 405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431"/>
                  <a:gd name="T133" fmla="*/ 0 h 405"/>
                  <a:gd name="T134" fmla="*/ 431 w 431"/>
                  <a:gd name="T135" fmla="*/ 405 h 405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431" h="405">
                    <a:moveTo>
                      <a:pt x="52" y="77"/>
                    </a:moveTo>
                    <a:cubicBezTo>
                      <a:pt x="52" y="86"/>
                      <a:pt x="39" y="105"/>
                      <a:pt x="32" y="107"/>
                    </a:cubicBezTo>
                    <a:cubicBezTo>
                      <a:pt x="30" y="110"/>
                      <a:pt x="30" y="110"/>
                      <a:pt x="30" y="110"/>
                    </a:cubicBezTo>
                    <a:cubicBezTo>
                      <a:pt x="25" y="124"/>
                      <a:pt x="25" y="124"/>
                      <a:pt x="25" y="124"/>
                    </a:cubicBezTo>
                    <a:cubicBezTo>
                      <a:pt x="23" y="128"/>
                      <a:pt x="22" y="129"/>
                      <a:pt x="21" y="136"/>
                    </a:cubicBezTo>
                    <a:cubicBezTo>
                      <a:pt x="20" y="143"/>
                      <a:pt x="15" y="146"/>
                      <a:pt x="15" y="152"/>
                    </a:cubicBezTo>
                    <a:cubicBezTo>
                      <a:pt x="15" y="157"/>
                      <a:pt x="15" y="155"/>
                      <a:pt x="11" y="156"/>
                    </a:cubicBezTo>
                    <a:cubicBezTo>
                      <a:pt x="8" y="156"/>
                      <a:pt x="8" y="161"/>
                      <a:pt x="7" y="165"/>
                    </a:cubicBezTo>
                    <a:cubicBezTo>
                      <a:pt x="6" y="168"/>
                      <a:pt x="5" y="173"/>
                      <a:pt x="3" y="177"/>
                    </a:cubicBezTo>
                    <a:cubicBezTo>
                      <a:pt x="0" y="182"/>
                      <a:pt x="2" y="187"/>
                      <a:pt x="1" y="191"/>
                    </a:cubicBezTo>
                    <a:cubicBezTo>
                      <a:pt x="0" y="195"/>
                      <a:pt x="4" y="200"/>
                      <a:pt x="8" y="205"/>
                    </a:cubicBezTo>
                    <a:cubicBezTo>
                      <a:pt x="11" y="210"/>
                      <a:pt x="5" y="217"/>
                      <a:pt x="8" y="226"/>
                    </a:cubicBezTo>
                    <a:cubicBezTo>
                      <a:pt x="9" y="232"/>
                      <a:pt x="8" y="234"/>
                      <a:pt x="4" y="235"/>
                    </a:cubicBezTo>
                    <a:cubicBezTo>
                      <a:pt x="4" y="235"/>
                      <a:pt x="9" y="236"/>
                      <a:pt x="17" y="239"/>
                    </a:cubicBezTo>
                    <a:cubicBezTo>
                      <a:pt x="24" y="242"/>
                      <a:pt x="24" y="241"/>
                      <a:pt x="30" y="249"/>
                    </a:cubicBezTo>
                    <a:cubicBezTo>
                      <a:pt x="36" y="258"/>
                      <a:pt x="38" y="260"/>
                      <a:pt x="44" y="260"/>
                    </a:cubicBezTo>
                    <a:cubicBezTo>
                      <a:pt x="51" y="260"/>
                      <a:pt x="63" y="260"/>
                      <a:pt x="66" y="266"/>
                    </a:cubicBezTo>
                    <a:cubicBezTo>
                      <a:pt x="70" y="273"/>
                      <a:pt x="75" y="273"/>
                      <a:pt x="82" y="279"/>
                    </a:cubicBezTo>
                    <a:cubicBezTo>
                      <a:pt x="90" y="285"/>
                      <a:pt x="85" y="292"/>
                      <a:pt x="97" y="299"/>
                    </a:cubicBezTo>
                    <a:cubicBezTo>
                      <a:pt x="109" y="305"/>
                      <a:pt x="112" y="304"/>
                      <a:pt x="113" y="309"/>
                    </a:cubicBezTo>
                    <a:cubicBezTo>
                      <a:pt x="114" y="314"/>
                      <a:pt x="125" y="326"/>
                      <a:pt x="131" y="329"/>
                    </a:cubicBezTo>
                    <a:cubicBezTo>
                      <a:pt x="138" y="331"/>
                      <a:pt x="148" y="336"/>
                      <a:pt x="153" y="338"/>
                    </a:cubicBezTo>
                    <a:cubicBezTo>
                      <a:pt x="159" y="340"/>
                      <a:pt x="171" y="339"/>
                      <a:pt x="171" y="343"/>
                    </a:cubicBezTo>
                    <a:cubicBezTo>
                      <a:pt x="171" y="346"/>
                      <a:pt x="170" y="347"/>
                      <a:pt x="173" y="354"/>
                    </a:cubicBezTo>
                    <a:cubicBezTo>
                      <a:pt x="177" y="361"/>
                      <a:pt x="178" y="366"/>
                      <a:pt x="185" y="368"/>
                    </a:cubicBezTo>
                    <a:cubicBezTo>
                      <a:pt x="191" y="371"/>
                      <a:pt x="198" y="374"/>
                      <a:pt x="201" y="380"/>
                    </a:cubicBezTo>
                    <a:cubicBezTo>
                      <a:pt x="204" y="385"/>
                      <a:pt x="203" y="387"/>
                      <a:pt x="211" y="392"/>
                    </a:cubicBezTo>
                    <a:cubicBezTo>
                      <a:pt x="219" y="397"/>
                      <a:pt x="226" y="405"/>
                      <a:pt x="231" y="405"/>
                    </a:cubicBezTo>
                    <a:cubicBezTo>
                      <a:pt x="236" y="404"/>
                      <a:pt x="239" y="403"/>
                      <a:pt x="242" y="397"/>
                    </a:cubicBezTo>
                    <a:cubicBezTo>
                      <a:pt x="245" y="390"/>
                      <a:pt x="244" y="390"/>
                      <a:pt x="243" y="383"/>
                    </a:cubicBezTo>
                    <a:cubicBezTo>
                      <a:pt x="241" y="377"/>
                      <a:pt x="238" y="373"/>
                      <a:pt x="241" y="370"/>
                    </a:cubicBezTo>
                    <a:cubicBezTo>
                      <a:pt x="243" y="366"/>
                      <a:pt x="243" y="365"/>
                      <a:pt x="244" y="358"/>
                    </a:cubicBezTo>
                    <a:cubicBezTo>
                      <a:pt x="245" y="351"/>
                      <a:pt x="250" y="353"/>
                      <a:pt x="250" y="345"/>
                    </a:cubicBezTo>
                    <a:cubicBezTo>
                      <a:pt x="249" y="337"/>
                      <a:pt x="253" y="336"/>
                      <a:pt x="247" y="328"/>
                    </a:cubicBezTo>
                    <a:cubicBezTo>
                      <a:pt x="241" y="320"/>
                      <a:pt x="237" y="319"/>
                      <a:pt x="238" y="312"/>
                    </a:cubicBezTo>
                    <a:cubicBezTo>
                      <a:pt x="238" y="304"/>
                      <a:pt x="240" y="299"/>
                      <a:pt x="243" y="292"/>
                    </a:cubicBezTo>
                    <a:cubicBezTo>
                      <a:pt x="246" y="286"/>
                      <a:pt x="249" y="280"/>
                      <a:pt x="252" y="273"/>
                    </a:cubicBezTo>
                    <a:cubicBezTo>
                      <a:pt x="255" y="266"/>
                      <a:pt x="259" y="264"/>
                      <a:pt x="261" y="258"/>
                    </a:cubicBezTo>
                    <a:cubicBezTo>
                      <a:pt x="263" y="251"/>
                      <a:pt x="270" y="238"/>
                      <a:pt x="274" y="230"/>
                    </a:cubicBezTo>
                    <a:cubicBezTo>
                      <a:pt x="278" y="222"/>
                      <a:pt x="276" y="217"/>
                      <a:pt x="284" y="217"/>
                    </a:cubicBezTo>
                    <a:cubicBezTo>
                      <a:pt x="292" y="216"/>
                      <a:pt x="315" y="215"/>
                      <a:pt x="320" y="216"/>
                    </a:cubicBezTo>
                    <a:cubicBezTo>
                      <a:pt x="325" y="217"/>
                      <a:pt x="328" y="218"/>
                      <a:pt x="329" y="215"/>
                    </a:cubicBezTo>
                    <a:cubicBezTo>
                      <a:pt x="331" y="211"/>
                      <a:pt x="336" y="212"/>
                      <a:pt x="342" y="212"/>
                    </a:cubicBezTo>
                    <a:cubicBezTo>
                      <a:pt x="348" y="212"/>
                      <a:pt x="370" y="214"/>
                      <a:pt x="370" y="211"/>
                    </a:cubicBezTo>
                    <a:cubicBezTo>
                      <a:pt x="371" y="208"/>
                      <a:pt x="370" y="207"/>
                      <a:pt x="377" y="207"/>
                    </a:cubicBezTo>
                    <a:cubicBezTo>
                      <a:pt x="384" y="207"/>
                      <a:pt x="412" y="207"/>
                      <a:pt x="416" y="207"/>
                    </a:cubicBezTo>
                    <a:cubicBezTo>
                      <a:pt x="421" y="208"/>
                      <a:pt x="427" y="208"/>
                      <a:pt x="425" y="203"/>
                    </a:cubicBezTo>
                    <a:cubicBezTo>
                      <a:pt x="423" y="198"/>
                      <a:pt x="423" y="188"/>
                      <a:pt x="426" y="180"/>
                    </a:cubicBezTo>
                    <a:cubicBezTo>
                      <a:pt x="428" y="172"/>
                      <a:pt x="431" y="171"/>
                      <a:pt x="428" y="166"/>
                    </a:cubicBezTo>
                    <a:cubicBezTo>
                      <a:pt x="425" y="161"/>
                      <a:pt x="418" y="163"/>
                      <a:pt x="411" y="159"/>
                    </a:cubicBezTo>
                    <a:cubicBezTo>
                      <a:pt x="405" y="155"/>
                      <a:pt x="403" y="152"/>
                      <a:pt x="399" y="145"/>
                    </a:cubicBezTo>
                    <a:cubicBezTo>
                      <a:pt x="396" y="138"/>
                      <a:pt x="394" y="133"/>
                      <a:pt x="387" y="130"/>
                    </a:cubicBezTo>
                    <a:cubicBezTo>
                      <a:pt x="381" y="127"/>
                      <a:pt x="372" y="131"/>
                      <a:pt x="368" y="124"/>
                    </a:cubicBezTo>
                    <a:cubicBezTo>
                      <a:pt x="365" y="118"/>
                      <a:pt x="353" y="114"/>
                      <a:pt x="346" y="111"/>
                    </a:cubicBezTo>
                    <a:cubicBezTo>
                      <a:pt x="340" y="108"/>
                      <a:pt x="331" y="105"/>
                      <a:pt x="330" y="99"/>
                    </a:cubicBezTo>
                    <a:cubicBezTo>
                      <a:pt x="329" y="93"/>
                      <a:pt x="331" y="88"/>
                      <a:pt x="327" y="85"/>
                    </a:cubicBezTo>
                    <a:cubicBezTo>
                      <a:pt x="324" y="83"/>
                      <a:pt x="319" y="81"/>
                      <a:pt x="312" y="78"/>
                    </a:cubicBezTo>
                    <a:cubicBezTo>
                      <a:pt x="306" y="76"/>
                      <a:pt x="300" y="80"/>
                      <a:pt x="300" y="74"/>
                    </a:cubicBezTo>
                    <a:cubicBezTo>
                      <a:pt x="300" y="68"/>
                      <a:pt x="302" y="61"/>
                      <a:pt x="296" y="58"/>
                    </a:cubicBezTo>
                    <a:cubicBezTo>
                      <a:pt x="290" y="55"/>
                      <a:pt x="281" y="59"/>
                      <a:pt x="280" y="56"/>
                    </a:cubicBezTo>
                    <a:cubicBezTo>
                      <a:pt x="278" y="52"/>
                      <a:pt x="275" y="52"/>
                      <a:pt x="272" y="51"/>
                    </a:cubicBezTo>
                    <a:cubicBezTo>
                      <a:pt x="269" y="51"/>
                      <a:pt x="267" y="50"/>
                      <a:pt x="268" y="44"/>
                    </a:cubicBezTo>
                    <a:cubicBezTo>
                      <a:pt x="268" y="37"/>
                      <a:pt x="269" y="30"/>
                      <a:pt x="260" y="29"/>
                    </a:cubicBezTo>
                    <a:cubicBezTo>
                      <a:pt x="250" y="27"/>
                      <a:pt x="254" y="25"/>
                      <a:pt x="251" y="20"/>
                    </a:cubicBezTo>
                    <a:cubicBezTo>
                      <a:pt x="248" y="15"/>
                      <a:pt x="248" y="12"/>
                      <a:pt x="247" y="10"/>
                    </a:cubicBezTo>
                    <a:cubicBezTo>
                      <a:pt x="246" y="8"/>
                      <a:pt x="238" y="10"/>
                      <a:pt x="236" y="9"/>
                    </a:cubicBezTo>
                    <a:cubicBezTo>
                      <a:pt x="233" y="8"/>
                      <a:pt x="232" y="3"/>
                      <a:pt x="229" y="2"/>
                    </a:cubicBezTo>
                    <a:cubicBezTo>
                      <a:pt x="226" y="1"/>
                      <a:pt x="219" y="0"/>
                      <a:pt x="217" y="3"/>
                    </a:cubicBezTo>
                    <a:cubicBezTo>
                      <a:pt x="216" y="5"/>
                      <a:pt x="214" y="7"/>
                      <a:pt x="209" y="10"/>
                    </a:cubicBezTo>
                    <a:cubicBezTo>
                      <a:pt x="205" y="14"/>
                      <a:pt x="199" y="10"/>
                      <a:pt x="199" y="15"/>
                    </a:cubicBezTo>
                    <a:cubicBezTo>
                      <a:pt x="199" y="20"/>
                      <a:pt x="197" y="23"/>
                      <a:pt x="194" y="24"/>
                    </a:cubicBezTo>
                    <a:cubicBezTo>
                      <a:pt x="190" y="25"/>
                      <a:pt x="187" y="25"/>
                      <a:pt x="183" y="29"/>
                    </a:cubicBezTo>
                    <a:cubicBezTo>
                      <a:pt x="180" y="33"/>
                      <a:pt x="175" y="39"/>
                      <a:pt x="173" y="42"/>
                    </a:cubicBezTo>
                    <a:cubicBezTo>
                      <a:pt x="172" y="44"/>
                      <a:pt x="168" y="49"/>
                      <a:pt x="165" y="51"/>
                    </a:cubicBezTo>
                    <a:cubicBezTo>
                      <a:pt x="162" y="54"/>
                      <a:pt x="159" y="54"/>
                      <a:pt x="158" y="61"/>
                    </a:cubicBezTo>
                    <a:cubicBezTo>
                      <a:pt x="156" y="67"/>
                      <a:pt x="159" y="74"/>
                      <a:pt x="149" y="73"/>
                    </a:cubicBezTo>
                    <a:cubicBezTo>
                      <a:pt x="139" y="73"/>
                      <a:pt x="136" y="72"/>
                      <a:pt x="134" y="68"/>
                    </a:cubicBezTo>
                    <a:cubicBezTo>
                      <a:pt x="131" y="64"/>
                      <a:pt x="131" y="61"/>
                      <a:pt x="123" y="59"/>
                    </a:cubicBezTo>
                    <a:cubicBezTo>
                      <a:pt x="114" y="56"/>
                      <a:pt x="113" y="47"/>
                      <a:pt x="112" y="41"/>
                    </a:cubicBezTo>
                    <a:cubicBezTo>
                      <a:pt x="112" y="35"/>
                      <a:pt x="115" y="27"/>
                      <a:pt x="112" y="23"/>
                    </a:cubicBezTo>
                    <a:cubicBezTo>
                      <a:pt x="108" y="20"/>
                      <a:pt x="109" y="19"/>
                      <a:pt x="104" y="17"/>
                    </a:cubicBezTo>
                    <a:cubicBezTo>
                      <a:pt x="98" y="15"/>
                      <a:pt x="96" y="12"/>
                      <a:pt x="92" y="8"/>
                    </a:cubicBezTo>
                    <a:cubicBezTo>
                      <a:pt x="87" y="5"/>
                      <a:pt x="80" y="3"/>
                      <a:pt x="78" y="8"/>
                    </a:cubicBezTo>
                    <a:cubicBezTo>
                      <a:pt x="77" y="12"/>
                      <a:pt x="78" y="18"/>
                      <a:pt x="77" y="25"/>
                    </a:cubicBezTo>
                    <a:cubicBezTo>
                      <a:pt x="76" y="31"/>
                      <a:pt x="72" y="33"/>
                      <a:pt x="70" y="34"/>
                    </a:cubicBezTo>
                    <a:cubicBezTo>
                      <a:pt x="68" y="36"/>
                      <a:pt x="67" y="39"/>
                      <a:pt x="66" y="46"/>
                    </a:cubicBezTo>
                    <a:cubicBezTo>
                      <a:pt x="65" y="52"/>
                      <a:pt x="64" y="54"/>
                      <a:pt x="61" y="57"/>
                    </a:cubicBezTo>
                    <a:cubicBezTo>
                      <a:pt x="58" y="61"/>
                      <a:pt x="57" y="61"/>
                      <a:pt x="56" y="66"/>
                    </a:cubicBezTo>
                    <a:cubicBezTo>
                      <a:pt x="56" y="71"/>
                      <a:pt x="52" y="77"/>
                      <a:pt x="52" y="77"/>
                    </a:cubicBezTo>
                    <a:close/>
                  </a:path>
                </a:pathLst>
              </a:custGeom>
              <a:grpFill/>
              <a:ln w="6350" cmpd="sng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lIns="44450" tIns="44450" rIns="44450" bIns="4445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MX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" name="Freeform 42">
                <a:extLst>
                  <a:ext uri="{FF2B5EF4-FFF2-40B4-BE49-F238E27FC236}">
                    <a16:creationId xmlns:a16="http://schemas.microsoft.com/office/drawing/2014/main" id="{F779D8C9-6533-4CD9-8DEB-6162ED49D8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80490" y="4812911"/>
                <a:ext cx="778587" cy="367219"/>
              </a:xfrm>
              <a:custGeom>
                <a:avLst/>
                <a:gdLst>
                  <a:gd name="T0" fmla="*/ 544785 w 353"/>
                  <a:gd name="T1" fmla="*/ 271300 h 172"/>
                  <a:gd name="T2" fmla="*/ 502196 w 353"/>
                  <a:gd name="T3" fmla="*/ 258888 h 172"/>
                  <a:gd name="T4" fmla="*/ 480901 w 353"/>
                  <a:gd name="T5" fmla="*/ 219877 h 172"/>
                  <a:gd name="T6" fmla="*/ 457832 w 353"/>
                  <a:gd name="T7" fmla="*/ 186186 h 172"/>
                  <a:gd name="T8" fmla="*/ 425890 w 353"/>
                  <a:gd name="T9" fmla="*/ 172001 h 172"/>
                  <a:gd name="T10" fmla="*/ 390400 w 353"/>
                  <a:gd name="T11" fmla="*/ 186186 h 172"/>
                  <a:gd name="T12" fmla="*/ 363781 w 353"/>
                  <a:gd name="T13" fmla="*/ 211011 h 172"/>
                  <a:gd name="T14" fmla="*/ 326516 w 353"/>
                  <a:gd name="T15" fmla="*/ 242929 h 172"/>
                  <a:gd name="T16" fmla="*/ 299898 w 353"/>
                  <a:gd name="T17" fmla="*/ 276620 h 172"/>
                  <a:gd name="T18" fmla="*/ 257309 w 353"/>
                  <a:gd name="T19" fmla="*/ 289032 h 172"/>
                  <a:gd name="T20" fmla="*/ 218269 w 353"/>
                  <a:gd name="T21" fmla="*/ 241156 h 172"/>
                  <a:gd name="T22" fmla="*/ 204073 w 353"/>
                  <a:gd name="T23" fmla="*/ 198599 h 172"/>
                  <a:gd name="T24" fmla="*/ 157934 w 353"/>
                  <a:gd name="T25" fmla="*/ 182640 h 172"/>
                  <a:gd name="T26" fmla="*/ 143738 w 353"/>
                  <a:gd name="T27" fmla="*/ 228743 h 172"/>
                  <a:gd name="T28" fmla="*/ 127767 w 353"/>
                  <a:gd name="T29" fmla="*/ 269527 h 172"/>
                  <a:gd name="T30" fmla="*/ 111796 w 353"/>
                  <a:gd name="T31" fmla="*/ 297898 h 172"/>
                  <a:gd name="T32" fmla="*/ 15971 w 353"/>
                  <a:gd name="T33" fmla="*/ 211011 h 172"/>
                  <a:gd name="T34" fmla="*/ 8873 w 353"/>
                  <a:gd name="T35" fmla="*/ 132990 h 172"/>
                  <a:gd name="T36" fmla="*/ 65658 w 353"/>
                  <a:gd name="T37" fmla="*/ 106392 h 172"/>
                  <a:gd name="T38" fmla="*/ 127767 w 353"/>
                  <a:gd name="T39" fmla="*/ 78021 h 172"/>
                  <a:gd name="T40" fmla="*/ 179229 w 353"/>
                  <a:gd name="T41" fmla="*/ 83341 h 172"/>
                  <a:gd name="T42" fmla="*/ 230691 w 353"/>
                  <a:gd name="T43" fmla="*/ 69155 h 172"/>
                  <a:gd name="T44" fmla="*/ 282152 w 353"/>
                  <a:gd name="T45" fmla="*/ 24825 h 172"/>
                  <a:gd name="T46" fmla="*/ 322967 w 353"/>
                  <a:gd name="T47" fmla="*/ 12412 h 172"/>
                  <a:gd name="T48" fmla="*/ 340712 w 353"/>
                  <a:gd name="T49" fmla="*/ 47876 h 172"/>
                  <a:gd name="T50" fmla="*/ 381527 w 353"/>
                  <a:gd name="T51" fmla="*/ 70928 h 172"/>
                  <a:gd name="T52" fmla="*/ 411694 w 353"/>
                  <a:gd name="T53" fmla="*/ 140083 h 172"/>
                  <a:gd name="T54" fmla="*/ 463156 w 353"/>
                  <a:gd name="T55" fmla="*/ 163135 h 172"/>
                  <a:gd name="T56" fmla="*/ 498647 w 353"/>
                  <a:gd name="T57" fmla="*/ 125897 h 172"/>
                  <a:gd name="T58" fmla="*/ 541236 w 353"/>
                  <a:gd name="T59" fmla="*/ 122351 h 172"/>
                  <a:gd name="T60" fmla="*/ 571403 w 353"/>
                  <a:gd name="T61" fmla="*/ 147176 h 172"/>
                  <a:gd name="T62" fmla="*/ 626414 w 353"/>
                  <a:gd name="T63" fmla="*/ 159588 h 172"/>
                  <a:gd name="T64" fmla="*/ 624639 w 353"/>
                  <a:gd name="T65" fmla="*/ 294352 h 172"/>
                  <a:gd name="T66" fmla="*/ 551883 w 353"/>
                  <a:gd name="T67" fmla="*/ 299671 h 172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353"/>
                  <a:gd name="T103" fmla="*/ 0 h 172"/>
                  <a:gd name="T104" fmla="*/ 353 w 353"/>
                  <a:gd name="T105" fmla="*/ 172 h 172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353" h="172">
                    <a:moveTo>
                      <a:pt x="311" y="169"/>
                    </a:moveTo>
                    <a:cubicBezTo>
                      <a:pt x="311" y="163"/>
                      <a:pt x="313" y="156"/>
                      <a:pt x="307" y="153"/>
                    </a:cubicBezTo>
                    <a:cubicBezTo>
                      <a:pt x="301" y="150"/>
                      <a:pt x="292" y="154"/>
                      <a:pt x="291" y="151"/>
                    </a:cubicBezTo>
                    <a:cubicBezTo>
                      <a:pt x="289" y="147"/>
                      <a:pt x="286" y="147"/>
                      <a:pt x="283" y="146"/>
                    </a:cubicBezTo>
                    <a:cubicBezTo>
                      <a:pt x="280" y="146"/>
                      <a:pt x="278" y="145"/>
                      <a:pt x="279" y="139"/>
                    </a:cubicBezTo>
                    <a:cubicBezTo>
                      <a:pt x="279" y="132"/>
                      <a:pt x="280" y="125"/>
                      <a:pt x="271" y="124"/>
                    </a:cubicBezTo>
                    <a:cubicBezTo>
                      <a:pt x="261" y="122"/>
                      <a:pt x="265" y="120"/>
                      <a:pt x="262" y="115"/>
                    </a:cubicBezTo>
                    <a:cubicBezTo>
                      <a:pt x="259" y="110"/>
                      <a:pt x="259" y="107"/>
                      <a:pt x="258" y="105"/>
                    </a:cubicBezTo>
                    <a:cubicBezTo>
                      <a:pt x="257" y="103"/>
                      <a:pt x="249" y="105"/>
                      <a:pt x="247" y="104"/>
                    </a:cubicBezTo>
                    <a:cubicBezTo>
                      <a:pt x="244" y="103"/>
                      <a:pt x="243" y="98"/>
                      <a:pt x="240" y="97"/>
                    </a:cubicBezTo>
                    <a:cubicBezTo>
                      <a:pt x="237" y="96"/>
                      <a:pt x="230" y="95"/>
                      <a:pt x="228" y="98"/>
                    </a:cubicBezTo>
                    <a:cubicBezTo>
                      <a:pt x="227" y="100"/>
                      <a:pt x="225" y="102"/>
                      <a:pt x="220" y="105"/>
                    </a:cubicBezTo>
                    <a:cubicBezTo>
                      <a:pt x="216" y="109"/>
                      <a:pt x="210" y="105"/>
                      <a:pt x="210" y="110"/>
                    </a:cubicBezTo>
                    <a:cubicBezTo>
                      <a:pt x="210" y="115"/>
                      <a:pt x="208" y="118"/>
                      <a:pt x="205" y="119"/>
                    </a:cubicBezTo>
                    <a:cubicBezTo>
                      <a:pt x="201" y="120"/>
                      <a:pt x="198" y="120"/>
                      <a:pt x="194" y="124"/>
                    </a:cubicBezTo>
                    <a:cubicBezTo>
                      <a:pt x="191" y="128"/>
                      <a:pt x="186" y="134"/>
                      <a:pt x="184" y="137"/>
                    </a:cubicBezTo>
                    <a:cubicBezTo>
                      <a:pt x="183" y="139"/>
                      <a:pt x="179" y="144"/>
                      <a:pt x="176" y="146"/>
                    </a:cubicBezTo>
                    <a:cubicBezTo>
                      <a:pt x="173" y="149"/>
                      <a:pt x="170" y="149"/>
                      <a:pt x="169" y="156"/>
                    </a:cubicBezTo>
                    <a:cubicBezTo>
                      <a:pt x="167" y="162"/>
                      <a:pt x="170" y="169"/>
                      <a:pt x="160" y="168"/>
                    </a:cubicBezTo>
                    <a:cubicBezTo>
                      <a:pt x="150" y="168"/>
                      <a:pt x="147" y="167"/>
                      <a:pt x="145" y="163"/>
                    </a:cubicBezTo>
                    <a:cubicBezTo>
                      <a:pt x="142" y="159"/>
                      <a:pt x="142" y="156"/>
                      <a:pt x="134" y="154"/>
                    </a:cubicBezTo>
                    <a:cubicBezTo>
                      <a:pt x="125" y="151"/>
                      <a:pt x="124" y="142"/>
                      <a:pt x="123" y="136"/>
                    </a:cubicBezTo>
                    <a:cubicBezTo>
                      <a:pt x="123" y="130"/>
                      <a:pt x="126" y="122"/>
                      <a:pt x="123" y="118"/>
                    </a:cubicBezTo>
                    <a:cubicBezTo>
                      <a:pt x="119" y="115"/>
                      <a:pt x="120" y="114"/>
                      <a:pt x="115" y="112"/>
                    </a:cubicBezTo>
                    <a:cubicBezTo>
                      <a:pt x="109" y="110"/>
                      <a:pt x="107" y="107"/>
                      <a:pt x="103" y="103"/>
                    </a:cubicBezTo>
                    <a:cubicBezTo>
                      <a:pt x="98" y="100"/>
                      <a:pt x="91" y="98"/>
                      <a:pt x="89" y="103"/>
                    </a:cubicBezTo>
                    <a:cubicBezTo>
                      <a:pt x="88" y="107"/>
                      <a:pt x="89" y="113"/>
                      <a:pt x="88" y="120"/>
                    </a:cubicBezTo>
                    <a:cubicBezTo>
                      <a:pt x="87" y="126"/>
                      <a:pt x="83" y="128"/>
                      <a:pt x="81" y="129"/>
                    </a:cubicBezTo>
                    <a:cubicBezTo>
                      <a:pt x="79" y="131"/>
                      <a:pt x="78" y="134"/>
                      <a:pt x="77" y="141"/>
                    </a:cubicBezTo>
                    <a:cubicBezTo>
                      <a:pt x="76" y="147"/>
                      <a:pt x="75" y="149"/>
                      <a:pt x="72" y="152"/>
                    </a:cubicBezTo>
                    <a:cubicBezTo>
                      <a:pt x="69" y="156"/>
                      <a:pt x="68" y="156"/>
                      <a:pt x="67" y="161"/>
                    </a:cubicBezTo>
                    <a:cubicBezTo>
                      <a:pt x="67" y="166"/>
                      <a:pt x="63" y="168"/>
                      <a:pt x="63" y="168"/>
                    </a:cubicBezTo>
                    <a:cubicBezTo>
                      <a:pt x="63" y="164"/>
                      <a:pt x="40" y="140"/>
                      <a:pt x="40" y="140"/>
                    </a:cubicBezTo>
                    <a:cubicBezTo>
                      <a:pt x="33" y="136"/>
                      <a:pt x="15" y="122"/>
                      <a:pt x="9" y="119"/>
                    </a:cubicBezTo>
                    <a:cubicBezTo>
                      <a:pt x="2" y="116"/>
                      <a:pt x="6" y="95"/>
                      <a:pt x="7" y="89"/>
                    </a:cubicBezTo>
                    <a:cubicBezTo>
                      <a:pt x="7" y="89"/>
                      <a:pt x="0" y="78"/>
                      <a:pt x="5" y="75"/>
                    </a:cubicBezTo>
                    <a:cubicBezTo>
                      <a:pt x="10" y="71"/>
                      <a:pt x="15" y="67"/>
                      <a:pt x="23" y="65"/>
                    </a:cubicBezTo>
                    <a:cubicBezTo>
                      <a:pt x="30" y="63"/>
                      <a:pt x="32" y="64"/>
                      <a:pt x="37" y="60"/>
                    </a:cubicBezTo>
                    <a:cubicBezTo>
                      <a:pt x="42" y="56"/>
                      <a:pt x="42" y="53"/>
                      <a:pt x="53" y="49"/>
                    </a:cubicBezTo>
                    <a:cubicBezTo>
                      <a:pt x="64" y="46"/>
                      <a:pt x="64" y="44"/>
                      <a:pt x="72" y="44"/>
                    </a:cubicBezTo>
                    <a:cubicBezTo>
                      <a:pt x="79" y="45"/>
                      <a:pt x="80" y="44"/>
                      <a:pt x="86" y="47"/>
                    </a:cubicBezTo>
                    <a:cubicBezTo>
                      <a:pt x="91" y="49"/>
                      <a:pt x="95" y="47"/>
                      <a:pt x="101" y="47"/>
                    </a:cubicBezTo>
                    <a:cubicBezTo>
                      <a:pt x="108" y="46"/>
                      <a:pt x="106" y="42"/>
                      <a:pt x="113" y="42"/>
                    </a:cubicBezTo>
                    <a:cubicBezTo>
                      <a:pt x="119" y="41"/>
                      <a:pt x="122" y="42"/>
                      <a:pt x="130" y="39"/>
                    </a:cubicBezTo>
                    <a:cubicBezTo>
                      <a:pt x="137" y="35"/>
                      <a:pt x="141" y="34"/>
                      <a:pt x="147" y="27"/>
                    </a:cubicBezTo>
                    <a:cubicBezTo>
                      <a:pt x="154" y="21"/>
                      <a:pt x="152" y="19"/>
                      <a:pt x="159" y="14"/>
                    </a:cubicBezTo>
                    <a:cubicBezTo>
                      <a:pt x="167" y="9"/>
                      <a:pt x="169" y="0"/>
                      <a:pt x="172" y="0"/>
                    </a:cubicBezTo>
                    <a:cubicBezTo>
                      <a:pt x="175" y="1"/>
                      <a:pt x="181" y="1"/>
                      <a:pt x="182" y="7"/>
                    </a:cubicBezTo>
                    <a:cubicBezTo>
                      <a:pt x="184" y="12"/>
                      <a:pt x="181" y="15"/>
                      <a:pt x="184" y="20"/>
                    </a:cubicBezTo>
                    <a:cubicBezTo>
                      <a:pt x="187" y="25"/>
                      <a:pt x="186" y="26"/>
                      <a:pt x="192" y="27"/>
                    </a:cubicBezTo>
                    <a:cubicBezTo>
                      <a:pt x="198" y="29"/>
                      <a:pt x="208" y="26"/>
                      <a:pt x="211" y="29"/>
                    </a:cubicBezTo>
                    <a:cubicBezTo>
                      <a:pt x="214" y="33"/>
                      <a:pt x="215" y="34"/>
                      <a:pt x="215" y="40"/>
                    </a:cubicBezTo>
                    <a:cubicBezTo>
                      <a:pt x="215" y="47"/>
                      <a:pt x="215" y="57"/>
                      <a:pt x="218" y="64"/>
                    </a:cubicBezTo>
                    <a:cubicBezTo>
                      <a:pt x="222" y="70"/>
                      <a:pt x="227" y="77"/>
                      <a:pt x="232" y="79"/>
                    </a:cubicBezTo>
                    <a:cubicBezTo>
                      <a:pt x="238" y="81"/>
                      <a:pt x="248" y="85"/>
                      <a:pt x="250" y="87"/>
                    </a:cubicBezTo>
                    <a:cubicBezTo>
                      <a:pt x="252" y="89"/>
                      <a:pt x="254" y="91"/>
                      <a:pt x="261" y="92"/>
                    </a:cubicBezTo>
                    <a:cubicBezTo>
                      <a:pt x="269" y="93"/>
                      <a:pt x="277" y="96"/>
                      <a:pt x="278" y="90"/>
                    </a:cubicBezTo>
                    <a:cubicBezTo>
                      <a:pt x="279" y="85"/>
                      <a:pt x="281" y="75"/>
                      <a:pt x="281" y="71"/>
                    </a:cubicBezTo>
                    <a:cubicBezTo>
                      <a:pt x="282" y="68"/>
                      <a:pt x="287" y="66"/>
                      <a:pt x="291" y="68"/>
                    </a:cubicBezTo>
                    <a:cubicBezTo>
                      <a:pt x="294" y="69"/>
                      <a:pt x="301" y="68"/>
                      <a:pt x="305" y="69"/>
                    </a:cubicBezTo>
                    <a:cubicBezTo>
                      <a:pt x="310" y="71"/>
                      <a:pt x="310" y="70"/>
                      <a:pt x="315" y="73"/>
                    </a:cubicBezTo>
                    <a:cubicBezTo>
                      <a:pt x="320" y="77"/>
                      <a:pt x="316" y="82"/>
                      <a:pt x="322" y="83"/>
                    </a:cubicBezTo>
                    <a:cubicBezTo>
                      <a:pt x="329" y="83"/>
                      <a:pt x="342" y="83"/>
                      <a:pt x="347" y="83"/>
                    </a:cubicBezTo>
                    <a:cubicBezTo>
                      <a:pt x="351" y="83"/>
                      <a:pt x="353" y="83"/>
                      <a:pt x="353" y="90"/>
                    </a:cubicBezTo>
                    <a:cubicBezTo>
                      <a:pt x="353" y="98"/>
                      <a:pt x="353" y="125"/>
                      <a:pt x="352" y="134"/>
                    </a:cubicBezTo>
                    <a:cubicBezTo>
                      <a:pt x="352" y="144"/>
                      <a:pt x="352" y="161"/>
                      <a:pt x="352" y="166"/>
                    </a:cubicBezTo>
                    <a:cubicBezTo>
                      <a:pt x="351" y="171"/>
                      <a:pt x="336" y="171"/>
                      <a:pt x="327" y="171"/>
                    </a:cubicBezTo>
                    <a:cubicBezTo>
                      <a:pt x="319" y="172"/>
                      <a:pt x="311" y="169"/>
                      <a:pt x="311" y="169"/>
                    </a:cubicBezTo>
                    <a:close/>
                  </a:path>
                </a:pathLst>
              </a:custGeom>
              <a:grpFill/>
              <a:ln w="6350" cmpd="sng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lIns="44450" tIns="44450" rIns="44450" bIns="4445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MX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" name="Freeform 43">
                <a:extLst>
                  <a:ext uri="{FF2B5EF4-FFF2-40B4-BE49-F238E27FC236}">
                    <a16:creationId xmlns:a16="http://schemas.microsoft.com/office/drawing/2014/main" id="{E0779C7F-4FB3-4746-A2BA-D0CD2F3F56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60913" y="4218094"/>
                <a:ext cx="839692" cy="805203"/>
              </a:xfrm>
              <a:custGeom>
                <a:avLst/>
                <a:gdLst>
                  <a:gd name="T0" fmla="*/ 321138 w 381"/>
                  <a:gd name="T1" fmla="*/ 653615 h 376"/>
                  <a:gd name="T2" fmla="*/ 310492 w 381"/>
                  <a:gd name="T3" fmla="*/ 641182 h 376"/>
                  <a:gd name="T4" fmla="*/ 266136 w 381"/>
                  <a:gd name="T5" fmla="*/ 641182 h 376"/>
                  <a:gd name="T6" fmla="*/ 253717 w 381"/>
                  <a:gd name="T7" fmla="*/ 623421 h 376"/>
                  <a:gd name="T8" fmla="*/ 235974 w 381"/>
                  <a:gd name="T9" fmla="*/ 616316 h 376"/>
                  <a:gd name="T10" fmla="*/ 211135 w 381"/>
                  <a:gd name="T11" fmla="*/ 614540 h 376"/>
                  <a:gd name="T12" fmla="*/ 193392 w 381"/>
                  <a:gd name="T13" fmla="*/ 619869 h 376"/>
                  <a:gd name="T14" fmla="*/ 188070 w 381"/>
                  <a:gd name="T15" fmla="*/ 653615 h 376"/>
                  <a:gd name="T16" fmla="*/ 157907 w 381"/>
                  <a:gd name="T17" fmla="*/ 657167 h 376"/>
                  <a:gd name="T18" fmla="*/ 138391 w 381"/>
                  <a:gd name="T19" fmla="*/ 648287 h 376"/>
                  <a:gd name="T20" fmla="*/ 106454 w 381"/>
                  <a:gd name="T21" fmla="*/ 634078 h 376"/>
                  <a:gd name="T22" fmla="*/ 81615 w 381"/>
                  <a:gd name="T23" fmla="*/ 607436 h 376"/>
                  <a:gd name="T24" fmla="*/ 76292 w 381"/>
                  <a:gd name="T25" fmla="*/ 564809 h 376"/>
                  <a:gd name="T26" fmla="*/ 69195 w 381"/>
                  <a:gd name="T27" fmla="*/ 545271 h 376"/>
                  <a:gd name="T28" fmla="*/ 35485 w 381"/>
                  <a:gd name="T29" fmla="*/ 541719 h 376"/>
                  <a:gd name="T30" fmla="*/ 21291 w 381"/>
                  <a:gd name="T31" fmla="*/ 529286 h 376"/>
                  <a:gd name="T32" fmla="*/ 17742 w 381"/>
                  <a:gd name="T33" fmla="*/ 506196 h 376"/>
                  <a:gd name="T34" fmla="*/ 7097 w 381"/>
                  <a:gd name="T35" fmla="*/ 499092 h 376"/>
                  <a:gd name="T36" fmla="*/ 15968 w 381"/>
                  <a:gd name="T37" fmla="*/ 483107 h 376"/>
                  <a:gd name="T38" fmla="*/ 58550 w 381"/>
                  <a:gd name="T39" fmla="*/ 484883 h 376"/>
                  <a:gd name="T40" fmla="*/ 81615 w 381"/>
                  <a:gd name="T41" fmla="*/ 479555 h 376"/>
                  <a:gd name="T42" fmla="*/ 110003 w 381"/>
                  <a:gd name="T43" fmla="*/ 490211 h 376"/>
                  <a:gd name="T44" fmla="*/ 134842 w 381"/>
                  <a:gd name="T45" fmla="*/ 497316 h 376"/>
                  <a:gd name="T46" fmla="*/ 168553 w 381"/>
                  <a:gd name="T47" fmla="*/ 481331 h 376"/>
                  <a:gd name="T48" fmla="*/ 198715 w 381"/>
                  <a:gd name="T49" fmla="*/ 467122 h 376"/>
                  <a:gd name="T50" fmla="*/ 220006 w 381"/>
                  <a:gd name="T51" fmla="*/ 433375 h 376"/>
                  <a:gd name="T52" fmla="*/ 250168 w 381"/>
                  <a:gd name="T53" fmla="*/ 417390 h 376"/>
                  <a:gd name="T54" fmla="*/ 271459 w 381"/>
                  <a:gd name="T55" fmla="*/ 392524 h 376"/>
                  <a:gd name="T56" fmla="*/ 298073 w 381"/>
                  <a:gd name="T57" fmla="*/ 387196 h 376"/>
                  <a:gd name="T58" fmla="*/ 335332 w 381"/>
                  <a:gd name="T59" fmla="*/ 351673 h 376"/>
                  <a:gd name="T60" fmla="*/ 344203 w 381"/>
                  <a:gd name="T61" fmla="*/ 305494 h 376"/>
                  <a:gd name="T62" fmla="*/ 354848 w 381"/>
                  <a:gd name="T63" fmla="*/ 252210 h 376"/>
                  <a:gd name="T64" fmla="*/ 370816 w 381"/>
                  <a:gd name="T65" fmla="*/ 204255 h 376"/>
                  <a:gd name="T66" fmla="*/ 372591 w 381"/>
                  <a:gd name="T67" fmla="*/ 111896 h 376"/>
                  <a:gd name="T68" fmla="*/ 365494 w 381"/>
                  <a:gd name="T69" fmla="*/ 92359 h 376"/>
                  <a:gd name="T70" fmla="*/ 367268 w 381"/>
                  <a:gd name="T71" fmla="*/ 40851 h 376"/>
                  <a:gd name="T72" fmla="*/ 370816 w 381"/>
                  <a:gd name="T73" fmla="*/ 10657 h 376"/>
                  <a:gd name="T74" fmla="*/ 385010 w 381"/>
                  <a:gd name="T75" fmla="*/ 10657 h 376"/>
                  <a:gd name="T76" fmla="*/ 388559 w 381"/>
                  <a:gd name="T77" fmla="*/ 53284 h 376"/>
                  <a:gd name="T78" fmla="*/ 393882 w 381"/>
                  <a:gd name="T79" fmla="*/ 69269 h 376"/>
                  <a:gd name="T80" fmla="*/ 402753 w 381"/>
                  <a:gd name="T81" fmla="*/ 106568 h 376"/>
                  <a:gd name="T82" fmla="*/ 427592 w 381"/>
                  <a:gd name="T83" fmla="*/ 110120 h 376"/>
                  <a:gd name="T84" fmla="*/ 450657 w 381"/>
                  <a:gd name="T85" fmla="*/ 101239 h 376"/>
                  <a:gd name="T86" fmla="*/ 470174 w 381"/>
                  <a:gd name="T87" fmla="*/ 110120 h 376"/>
                  <a:gd name="T88" fmla="*/ 560660 w 381"/>
                  <a:gd name="T89" fmla="*/ 216688 h 376"/>
                  <a:gd name="T90" fmla="*/ 596145 w 381"/>
                  <a:gd name="T91" fmla="*/ 253986 h 376"/>
                  <a:gd name="T92" fmla="*/ 617436 w 381"/>
                  <a:gd name="T93" fmla="*/ 282404 h 376"/>
                  <a:gd name="T94" fmla="*/ 638727 w 381"/>
                  <a:gd name="T95" fmla="*/ 314375 h 376"/>
                  <a:gd name="T96" fmla="*/ 649372 w 381"/>
                  <a:gd name="T97" fmla="*/ 346345 h 376"/>
                  <a:gd name="T98" fmla="*/ 660018 w 381"/>
                  <a:gd name="T99" fmla="*/ 390748 h 376"/>
                  <a:gd name="T100" fmla="*/ 663566 w 381"/>
                  <a:gd name="T101" fmla="*/ 422718 h 376"/>
                  <a:gd name="T102" fmla="*/ 667115 w 381"/>
                  <a:gd name="T103" fmla="*/ 511525 h 376"/>
                  <a:gd name="T104" fmla="*/ 674212 w 381"/>
                  <a:gd name="T105" fmla="*/ 532838 h 376"/>
                  <a:gd name="T106" fmla="*/ 674212 w 381"/>
                  <a:gd name="T107" fmla="*/ 621645 h 376"/>
                  <a:gd name="T108" fmla="*/ 672438 w 381"/>
                  <a:gd name="T109" fmla="*/ 667824 h 376"/>
                  <a:gd name="T110" fmla="*/ 326460 w 381"/>
                  <a:gd name="T111" fmla="*/ 666048 h 376"/>
                  <a:gd name="T112" fmla="*/ 321138 w 381"/>
                  <a:gd name="T113" fmla="*/ 653615 h 37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381"/>
                  <a:gd name="T172" fmla="*/ 0 h 376"/>
                  <a:gd name="T173" fmla="*/ 381 w 381"/>
                  <a:gd name="T174" fmla="*/ 376 h 37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381" h="376">
                    <a:moveTo>
                      <a:pt x="181" y="368"/>
                    </a:moveTo>
                    <a:cubicBezTo>
                      <a:pt x="181" y="361"/>
                      <a:pt x="179" y="361"/>
                      <a:pt x="175" y="361"/>
                    </a:cubicBezTo>
                    <a:cubicBezTo>
                      <a:pt x="170" y="361"/>
                      <a:pt x="157" y="361"/>
                      <a:pt x="150" y="361"/>
                    </a:cubicBezTo>
                    <a:cubicBezTo>
                      <a:pt x="144" y="360"/>
                      <a:pt x="148" y="355"/>
                      <a:pt x="143" y="351"/>
                    </a:cubicBezTo>
                    <a:cubicBezTo>
                      <a:pt x="138" y="348"/>
                      <a:pt x="138" y="349"/>
                      <a:pt x="133" y="347"/>
                    </a:cubicBezTo>
                    <a:cubicBezTo>
                      <a:pt x="129" y="346"/>
                      <a:pt x="122" y="347"/>
                      <a:pt x="119" y="346"/>
                    </a:cubicBezTo>
                    <a:cubicBezTo>
                      <a:pt x="115" y="344"/>
                      <a:pt x="110" y="346"/>
                      <a:pt x="109" y="349"/>
                    </a:cubicBezTo>
                    <a:cubicBezTo>
                      <a:pt x="109" y="353"/>
                      <a:pt x="107" y="363"/>
                      <a:pt x="106" y="368"/>
                    </a:cubicBezTo>
                    <a:cubicBezTo>
                      <a:pt x="105" y="374"/>
                      <a:pt x="97" y="371"/>
                      <a:pt x="89" y="370"/>
                    </a:cubicBezTo>
                    <a:cubicBezTo>
                      <a:pt x="82" y="369"/>
                      <a:pt x="80" y="367"/>
                      <a:pt x="78" y="365"/>
                    </a:cubicBezTo>
                    <a:cubicBezTo>
                      <a:pt x="76" y="363"/>
                      <a:pt x="66" y="359"/>
                      <a:pt x="60" y="357"/>
                    </a:cubicBezTo>
                    <a:cubicBezTo>
                      <a:pt x="55" y="355"/>
                      <a:pt x="50" y="348"/>
                      <a:pt x="46" y="342"/>
                    </a:cubicBezTo>
                    <a:cubicBezTo>
                      <a:pt x="43" y="335"/>
                      <a:pt x="43" y="325"/>
                      <a:pt x="43" y="318"/>
                    </a:cubicBezTo>
                    <a:cubicBezTo>
                      <a:pt x="43" y="312"/>
                      <a:pt x="42" y="311"/>
                      <a:pt x="39" y="307"/>
                    </a:cubicBezTo>
                    <a:cubicBezTo>
                      <a:pt x="36" y="304"/>
                      <a:pt x="26" y="307"/>
                      <a:pt x="20" y="305"/>
                    </a:cubicBezTo>
                    <a:cubicBezTo>
                      <a:pt x="14" y="304"/>
                      <a:pt x="15" y="303"/>
                      <a:pt x="12" y="298"/>
                    </a:cubicBezTo>
                    <a:cubicBezTo>
                      <a:pt x="9" y="293"/>
                      <a:pt x="12" y="290"/>
                      <a:pt x="10" y="285"/>
                    </a:cubicBezTo>
                    <a:cubicBezTo>
                      <a:pt x="10" y="285"/>
                      <a:pt x="7" y="283"/>
                      <a:pt x="4" y="281"/>
                    </a:cubicBezTo>
                    <a:cubicBezTo>
                      <a:pt x="0" y="278"/>
                      <a:pt x="2" y="271"/>
                      <a:pt x="9" y="272"/>
                    </a:cubicBezTo>
                    <a:cubicBezTo>
                      <a:pt x="16" y="273"/>
                      <a:pt x="27" y="273"/>
                      <a:pt x="33" y="273"/>
                    </a:cubicBezTo>
                    <a:cubicBezTo>
                      <a:pt x="38" y="273"/>
                      <a:pt x="43" y="272"/>
                      <a:pt x="46" y="270"/>
                    </a:cubicBezTo>
                    <a:cubicBezTo>
                      <a:pt x="48" y="268"/>
                      <a:pt x="55" y="272"/>
                      <a:pt x="62" y="276"/>
                    </a:cubicBezTo>
                    <a:cubicBezTo>
                      <a:pt x="69" y="279"/>
                      <a:pt x="70" y="283"/>
                      <a:pt x="76" y="280"/>
                    </a:cubicBezTo>
                    <a:cubicBezTo>
                      <a:pt x="82" y="277"/>
                      <a:pt x="88" y="273"/>
                      <a:pt x="95" y="271"/>
                    </a:cubicBezTo>
                    <a:cubicBezTo>
                      <a:pt x="102" y="269"/>
                      <a:pt x="107" y="269"/>
                      <a:pt x="112" y="263"/>
                    </a:cubicBezTo>
                    <a:cubicBezTo>
                      <a:pt x="118" y="256"/>
                      <a:pt x="116" y="247"/>
                      <a:pt x="124" y="244"/>
                    </a:cubicBezTo>
                    <a:cubicBezTo>
                      <a:pt x="132" y="241"/>
                      <a:pt x="136" y="242"/>
                      <a:pt x="141" y="235"/>
                    </a:cubicBezTo>
                    <a:cubicBezTo>
                      <a:pt x="146" y="229"/>
                      <a:pt x="148" y="223"/>
                      <a:pt x="153" y="221"/>
                    </a:cubicBezTo>
                    <a:cubicBezTo>
                      <a:pt x="158" y="219"/>
                      <a:pt x="158" y="224"/>
                      <a:pt x="168" y="218"/>
                    </a:cubicBezTo>
                    <a:cubicBezTo>
                      <a:pt x="178" y="213"/>
                      <a:pt x="183" y="204"/>
                      <a:pt x="189" y="198"/>
                    </a:cubicBezTo>
                    <a:cubicBezTo>
                      <a:pt x="194" y="191"/>
                      <a:pt x="195" y="183"/>
                      <a:pt x="194" y="172"/>
                    </a:cubicBezTo>
                    <a:cubicBezTo>
                      <a:pt x="194" y="161"/>
                      <a:pt x="195" y="147"/>
                      <a:pt x="200" y="142"/>
                    </a:cubicBezTo>
                    <a:cubicBezTo>
                      <a:pt x="205" y="136"/>
                      <a:pt x="209" y="126"/>
                      <a:pt x="209" y="115"/>
                    </a:cubicBezTo>
                    <a:cubicBezTo>
                      <a:pt x="209" y="103"/>
                      <a:pt x="210" y="69"/>
                      <a:pt x="210" y="63"/>
                    </a:cubicBezTo>
                    <a:cubicBezTo>
                      <a:pt x="210" y="57"/>
                      <a:pt x="206" y="60"/>
                      <a:pt x="206" y="52"/>
                    </a:cubicBezTo>
                    <a:cubicBezTo>
                      <a:pt x="207" y="44"/>
                      <a:pt x="206" y="31"/>
                      <a:pt x="207" y="23"/>
                    </a:cubicBezTo>
                    <a:cubicBezTo>
                      <a:pt x="208" y="14"/>
                      <a:pt x="206" y="7"/>
                      <a:pt x="209" y="6"/>
                    </a:cubicBezTo>
                    <a:cubicBezTo>
                      <a:pt x="213" y="6"/>
                      <a:pt x="216" y="0"/>
                      <a:pt x="217" y="6"/>
                    </a:cubicBezTo>
                    <a:cubicBezTo>
                      <a:pt x="218" y="11"/>
                      <a:pt x="217" y="25"/>
                      <a:pt x="219" y="30"/>
                    </a:cubicBezTo>
                    <a:cubicBezTo>
                      <a:pt x="221" y="34"/>
                      <a:pt x="221" y="34"/>
                      <a:pt x="222" y="39"/>
                    </a:cubicBezTo>
                    <a:cubicBezTo>
                      <a:pt x="223" y="44"/>
                      <a:pt x="220" y="58"/>
                      <a:pt x="227" y="60"/>
                    </a:cubicBezTo>
                    <a:cubicBezTo>
                      <a:pt x="234" y="62"/>
                      <a:pt x="238" y="62"/>
                      <a:pt x="241" y="62"/>
                    </a:cubicBezTo>
                    <a:cubicBezTo>
                      <a:pt x="245" y="61"/>
                      <a:pt x="249" y="58"/>
                      <a:pt x="254" y="57"/>
                    </a:cubicBezTo>
                    <a:cubicBezTo>
                      <a:pt x="259" y="55"/>
                      <a:pt x="257" y="51"/>
                      <a:pt x="265" y="62"/>
                    </a:cubicBezTo>
                    <a:cubicBezTo>
                      <a:pt x="272" y="72"/>
                      <a:pt x="310" y="117"/>
                      <a:pt x="316" y="122"/>
                    </a:cubicBezTo>
                    <a:cubicBezTo>
                      <a:pt x="323" y="128"/>
                      <a:pt x="330" y="139"/>
                      <a:pt x="336" y="143"/>
                    </a:cubicBezTo>
                    <a:cubicBezTo>
                      <a:pt x="343" y="147"/>
                      <a:pt x="340" y="154"/>
                      <a:pt x="348" y="159"/>
                    </a:cubicBezTo>
                    <a:cubicBezTo>
                      <a:pt x="355" y="163"/>
                      <a:pt x="357" y="169"/>
                      <a:pt x="360" y="177"/>
                    </a:cubicBezTo>
                    <a:cubicBezTo>
                      <a:pt x="362" y="185"/>
                      <a:pt x="362" y="188"/>
                      <a:pt x="366" y="195"/>
                    </a:cubicBezTo>
                    <a:cubicBezTo>
                      <a:pt x="370" y="203"/>
                      <a:pt x="372" y="212"/>
                      <a:pt x="372" y="220"/>
                    </a:cubicBezTo>
                    <a:cubicBezTo>
                      <a:pt x="372" y="228"/>
                      <a:pt x="374" y="227"/>
                      <a:pt x="374" y="238"/>
                    </a:cubicBezTo>
                    <a:cubicBezTo>
                      <a:pt x="375" y="249"/>
                      <a:pt x="374" y="281"/>
                      <a:pt x="376" y="288"/>
                    </a:cubicBezTo>
                    <a:cubicBezTo>
                      <a:pt x="377" y="295"/>
                      <a:pt x="380" y="290"/>
                      <a:pt x="380" y="300"/>
                    </a:cubicBezTo>
                    <a:cubicBezTo>
                      <a:pt x="380" y="311"/>
                      <a:pt x="379" y="342"/>
                      <a:pt x="380" y="350"/>
                    </a:cubicBezTo>
                    <a:cubicBezTo>
                      <a:pt x="381" y="358"/>
                      <a:pt x="379" y="376"/>
                      <a:pt x="379" y="376"/>
                    </a:cubicBezTo>
                    <a:cubicBezTo>
                      <a:pt x="184" y="375"/>
                      <a:pt x="184" y="375"/>
                      <a:pt x="184" y="375"/>
                    </a:cubicBezTo>
                    <a:lnTo>
                      <a:pt x="181" y="368"/>
                    </a:lnTo>
                    <a:close/>
                  </a:path>
                </a:pathLst>
              </a:custGeom>
              <a:grpFill/>
              <a:ln w="6350" cmpd="sng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lIns="44450" tIns="44450" rIns="44450" bIns="4445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MX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4" name="Freeform 44">
                <a:extLst>
                  <a:ext uri="{FF2B5EF4-FFF2-40B4-BE49-F238E27FC236}">
                    <a16:creationId xmlns:a16="http://schemas.microsoft.com/office/drawing/2014/main" id="{1AFC2DF0-B666-4632-8D26-1A4A0532E4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37921" y="4001969"/>
                <a:ext cx="693830" cy="522140"/>
              </a:xfrm>
              <a:custGeom>
                <a:avLst/>
                <a:gdLst>
                  <a:gd name="T0" fmla="*/ 211108 w 315"/>
                  <a:gd name="T1" fmla="*/ 432696 h 244"/>
                  <a:gd name="T2" fmla="*/ 175628 w 315"/>
                  <a:gd name="T3" fmla="*/ 395456 h 244"/>
                  <a:gd name="T4" fmla="*/ 85153 w 315"/>
                  <a:gd name="T5" fmla="*/ 289055 h 244"/>
                  <a:gd name="T6" fmla="*/ 65639 w 315"/>
                  <a:gd name="T7" fmla="*/ 280188 h 244"/>
                  <a:gd name="T8" fmla="*/ 42576 w 315"/>
                  <a:gd name="T9" fmla="*/ 289055 h 244"/>
                  <a:gd name="T10" fmla="*/ 17740 w 315"/>
                  <a:gd name="T11" fmla="*/ 285508 h 244"/>
                  <a:gd name="T12" fmla="*/ 8870 w 315"/>
                  <a:gd name="T13" fmla="*/ 248268 h 244"/>
                  <a:gd name="T14" fmla="*/ 3548 w 315"/>
                  <a:gd name="T15" fmla="*/ 232308 h 244"/>
                  <a:gd name="T16" fmla="*/ 0 w 315"/>
                  <a:gd name="T17" fmla="*/ 189748 h 244"/>
                  <a:gd name="T18" fmla="*/ 8870 w 315"/>
                  <a:gd name="T19" fmla="*/ 172014 h 244"/>
                  <a:gd name="T20" fmla="*/ 37254 w 315"/>
                  <a:gd name="T21" fmla="*/ 133001 h 244"/>
                  <a:gd name="T22" fmla="*/ 78057 w 315"/>
                  <a:gd name="T23" fmla="*/ 120587 h 244"/>
                  <a:gd name="T24" fmla="*/ 104667 w 315"/>
                  <a:gd name="T25" fmla="*/ 97534 h 244"/>
                  <a:gd name="T26" fmla="*/ 204012 w 315"/>
                  <a:gd name="T27" fmla="*/ 65614 h 244"/>
                  <a:gd name="T28" fmla="*/ 266102 w 315"/>
                  <a:gd name="T29" fmla="*/ 54974 h 244"/>
                  <a:gd name="T30" fmla="*/ 292713 w 315"/>
                  <a:gd name="T31" fmla="*/ 42560 h 244"/>
                  <a:gd name="T32" fmla="*/ 337063 w 315"/>
                  <a:gd name="T33" fmla="*/ 24827 h 244"/>
                  <a:gd name="T34" fmla="*/ 374317 w 315"/>
                  <a:gd name="T35" fmla="*/ 5320 h 244"/>
                  <a:gd name="T36" fmla="*/ 447052 w 315"/>
                  <a:gd name="T37" fmla="*/ 7093 h 244"/>
                  <a:gd name="T38" fmla="*/ 473662 w 315"/>
                  <a:gd name="T39" fmla="*/ 21280 h 244"/>
                  <a:gd name="T40" fmla="*/ 503821 w 315"/>
                  <a:gd name="T41" fmla="*/ 35467 h 244"/>
                  <a:gd name="T42" fmla="*/ 546397 w 315"/>
                  <a:gd name="T43" fmla="*/ 35467 h 244"/>
                  <a:gd name="T44" fmla="*/ 553493 w 315"/>
                  <a:gd name="T45" fmla="*/ 69160 h 244"/>
                  <a:gd name="T46" fmla="*/ 558815 w 315"/>
                  <a:gd name="T47" fmla="*/ 102854 h 244"/>
                  <a:gd name="T48" fmla="*/ 551719 w 315"/>
                  <a:gd name="T49" fmla="*/ 125907 h 244"/>
                  <a:gd name="T50" fmla="*/ 523335 w 315"/>
                  <a:gd name="T51" fmla="*/ 150734 h 244"/>
                  <a:gd name="T52" fmla="*/ 509143 w 315"/>
                  <a:gd name="T53" fmla="*/ 179108 h 244"/>
                  <a:gd name="T54" fmla="*/ 491402 w 315"/>
                  <a:gd name="T55" fmla="*/ 219895 h 244"/>
                  <a:gd name="T56" fmla="*/ 434634 w 315"/>
                  <a:gd name="T57" fmla="*/ 262455 h 244"/>
                  <a:gd name="T58" fmla="*/ 344159 w 315"/>
                  <a:gd name="T59" fmla="*/ 324522 h 244"/>
                  <a:gd name="T60" fmla="*/ 283843 w 315"/>
                  <a:gd name="T61" fmla="*/ 370629 h 244"/>
                  <a:gd name="T62" fmla="*/ 255458 w 315"/>
                  <a:gd name="T63" fmla="*/ 399002 h 244"/>
                  <a:gd name="T64" fmla="*/ 211108 w 315"/>
                  <a:gd name="T65" fmla="*/ 432696 h 244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315"/>
                  <a:gd name="T100" fmla="*/ 0 h 244"/>
                  <a:gd name="T101" fmla="*/ 315 w 315"/>
                  <a:gd name="T102" fmla="*/ 244 h 244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315" h="244">
                    <a:moveTo>
                      <a:pt x="119" y="244"/>
                    </a:moveTo>
                    <a:cubicBezTo>
                      <a:pt x="113" y="240"/>
                      <a:pt x="106" y="229"/>
                      <a:pt x="99" y="223"/>
                    </a:cubicBezTo>
                    <a:cubicBezTo>
                      <a:pt x="93" y="218"/>
                      <a:pt x="55" y="173"/>
                      <a:pt x="48" y="163"/>
                    </a:cubicBezTo>
                    <a:cubicBezTo>
                      <a:pt x="40" y="152"/>
                      <a:pt x="42" y="156"/>
                      <a:pt x="37" y="158"/>
                    </a:cubicBezTo>
                    <a:cubicBezTo>
                      <a:pt x="32" y="159"/>
                      <a:pt x="28" y="162"/>
                      <a:pt x="24" y="163"/>
                    </a:cubicBezTo>
                    <a:cubicBezTo>
                      <a:pt x="21" y="163"/>
                      <a:pt x="17" y="163"/>
                      <a:pt x="10" y="161"/>
                    </a:cubicBezTo>
                    <a:cubicBezTo>
                      <a:pt x="3" y="159"/>
                      <a:pt x="6" y="145"/>
                      <a:pt x="5" y="140"/>
                    </a:cubicBezTo>
                    <a:cubicBezTo>
                      <a:pt x="4" y="135"/>
                      <a:pt x="4" y="135"/>
                      <a:pt x="2" y="131"/>
                    </a:cubicBezTo>
                    <a:cubicBezTo>
                      <a:pt x="0" y="126"/>
                      <a:pt x="1" y="112"/>
                      <a:pt x="0" y="107"/>
                    </a:cubicBezTo>
                    <a:cubicBezTo>
                      <a:pt x="0" y="107"/>
                      <a:pt x="2" y="100"/>
                      <a:pt x="5" y="97"/>
                    </a:cubicBezTo>
                    <a:cubicBezTo>
                      <a:pt x="8" y="94"/>
                      <a:pt x="12" y="77"/>
                      <a:pt x="21" y="75"/>
                    </a:cubicBezTo>
                    <a:cubicBezTo>
                      <a:pt x="29" y="74"/>
                      <a:pt x="40" y="74"/>
                      <a:pt x="44" y="68"/>
                    </a:cubicBezTo>
                    <a:cubicBezTo>
                      <a:pt x="48" y="61"/>
                      <a:pt x="49" y="56"/>
                      <a:pt x="59" y="55"/>
                    </a:cubicBezTo>
                    <a:cubicBezTo>
                      <a:pt x="69" y="53"/>
                      <a:pt x="100" y="40"/>
                      <a:pt x="115" y="37"/>
                    </a:cubicBezTo>
                    <a:cubicBezTo>
                      <a:pt x="130" y="34"/>
                      <a:pt x="142" y="33"/>
                      <a:pt x="150" y="31"/>
                    </a:cubicBezTo>
                    <a:cubicBezTo>
                      <a:pt x="157" y="30"/>
                      <a:pt x="157" y="28"/>
                      <a:pt x="165" y="24"/>
                    </a:cubicBezTo>
                    <a:cubicBezTo>
                      <a:pt x="174" y="21"/>
                      <a:pt x="179" y="21"/>
                      <a:pt x="190" y="14"/>
                    </a:cubicBezTo>
                    <a:cubicBezTo>
                      <a:pt x="201" y="7"/>
                      <a:pt x="200" y="3"/>
                      <a:pt x="211" y="3"/>
                    </a:cubicBezTo>
                    <a:cubicBezTo>
                      <a:pt x="221" y="3"/>
                      <a:pt x="241" y="0"/>
                      <a:pt x="252" y="4"/>
                    </a:cubicBezTo>
                    <a:cubicBezTo>
                      <a:pt x="262" y="7"/>
                      <a:pt x="260" y="8"/>
                      <a:pt x="267" y="12"/>
                    </a:cubicBezTo>
                    <a:cubicBezTo>
                      <a:pt x="275" y="16"/>
                      <a:pt x="278" y="19"/>
                      <a:pt x="284" y="20"/>
                    </a:cubicBezTo>
                    <a:cubicBezTo>
                      <a:pt x="291" y="21"/>
                      <a:pt x="306" y="16"/>
                      <a:pt x="308" y="20"/>
                    </a:cubicBezTo>
                    <a:cubicBezTo>
                      <a:pt x="309" y="24"/>
                      <a:pt x="311" y="33"/>
                      <a:pt x="312" y="39"/>
                    </a:cubicBezTo>
                    <a:cubicBezTo>
                      <a:pt x="313" y="45"/>
                      <a:pt x="315" y="52"/>
                      <a:pt x="315" y="58"/>
                    </a:cubicBezTo>
                    <a:cubicBezTo>
                      <a:pt x="315" y="63"/>
                      <a:pt x="311" y="68"/>
                      <a:pt x="311" y="71"/>
                    </a:cubicBezTo>
                    <a:cubicBezTo>
                      <a:pt x="311" y="74"/>
                      <a:pt x="297" y="79"/>
                      <a:pt x="295" y="85"/>
                    </a:cubicBezTo>
                    <a:cubicBezTo>
                      <a:pt x="293" y="92"/>
                      <a:pt x="289" y="94"/>
                      <a:pt x="287" y="101"/>
                    </a:cubicBezTo>
                    <a:cubicBezTo>
                      <a:pt x="285" y="107"/>
                      <a:pt x="282" y="118"/>
                      <a:pt x="277" y="124"/>
                    </a:cubicBezTo>
                    <a:cubicBezTo>
                      <a:pt x="272" y="129"/>
                      <a:pt x="250" y="142"/>
                      <a:pt x="245" y="148"/>
                    </a:cubicBezTo>
                    <a:cubicBezTo>
                      <a:pt x="239" y="155"/>
                      <a:pt x="202" y="177"/>
                      <a:pt x="194" y="183"/>
                    </a:cubicBezTo>
                    <a:cubicBezTo>
                      <a:pt x="187" y="189"/>
                      <a:pt x="163" y="206"/>
                      <a:pt x="160" y="209"/>
                    </a:cubicBezTo>
                    <a:cubicBezTo>
                      <a:pt x="157" y="212"/>
                      <a:pt x="148" y="222"/>
                      <a:pt x="144" y="225"/>
                    </a:cubicBezTo>
                    <a:cubicBezTo>
                      <a:pt x="140" y="228"/>
                      <a:pt x="119" y="244"/>
                      <a:pt x="119" y="244"/>
                    </a:cubicBezTo>
                    <a:close/>
                  </a:path>
                </a:pathLst>
              </a:custGeom>
              <a:grpFill/>
              <a:ln w="6350" cmpd="sng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lIns="44450" tIns="44450" rIns="44450" bIns="4445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MX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5" name="Freeform 45">
                <a:extLst>
                  <a:ext uri="{FF2B5EF4-FFF2-40B4-BE49-F238E27FC236}">
                    <a16:creationId xmlns:a16="http://schemas.microsoft.com/office/drawing/2014/main" id="{8B29A08F-22F0-4F61-A93A-D1E7B6E49E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00079" y="3961805"/>
                <a:ext cx="607101" cy="1013677"/>
              </a:xfrm>
              <a:custGeom>
                <a:avLst/>
                <a:gdLst>
                  <a:gd name="T0" fmla="*/ 53259 w 275"/>
                  <a:gd name="T1" fmla="*/ 559127 h 474"/>
                  <a:gd name="T2" fmla="*/ 21304 w 275"/>
                  <a:gd name="T3" fmla="*/ 495227 h 474"/>
                  <a:gd name="T4" fmla="*/ 44383 w 275"/>
                  <a:gd name="T5" fmla="*/ 433102 h 474"/>
                  <a:gd name="T6" fmla="*/ 133149 w 275"/>
                  <a:gd name="T7" fmla="*/ 358551 h 474"/>
                  <a:gd name="T8" fmla="*/ 280500 w 275"/>
                  <a:gd name="T9" fmla="*/ 253826 h 474"/>
                  <a:gd name="T10" fmla="*/ 312456 w 275"/>
                  <a:gd name="T11" fmla="*/ 184601 h 474"/>
                  <a:gd name="T12" fmla="*/ 347962 w 275"/>
                  <a:gd name="T13" fmla="*/ 136676 h 474"/>
                  <a:gd name="T14" fmla="*/ 335535 w 275"/>
                  <a:gd name="T15" fmla="*/ 69225 h 474"/>
                  <a:gd name="T16" fmla="*/ 379918 w 275"/>
                  <a:gd name="T17" fmla="*/ 15975 h 474"/>
                  <a:gd name="T18" fmla="*/ 440278 w 275"/>
                  <a:gd name="T19" fmla="*/ 30175 h 474"/>
                  <a:gd name="T20" fmla="*/ 488212 w 275"/>
                  <a:gd name="T21" fmla="*/ 94075 h 474"/>
                  <a:gd name="T22" fmla="*/ 456256 w 275"/>
                  <a:gd name="T23" fmla="*/ 189926 h 474"/>
                  <a:gd name="T24" fmla="*/ 410098 w 275"/>
                  <a:gd name="T25" fmla="*/ 257376 h 474"/>
                  <a:gd name="T26" fmla="*/ 372816 w 275"/>
                  <a:gd name="T27" fmla="*/ 323051 h 474"/>
                  <a:gd name="T28" fmla="*/ 349737 w 275"/>
                  <a:gd name="T29" fmla="*/ 417126 h 474"/>
                  <a:gd name="T30" fmla="*/ 367490 w 275"/>
                  <a:gd name="T31" fmla="*/ 443752 h 474"/>
                  <a:gd name="T32" fmla="*/ 399446 w 275"/>
                  <a:gd name="T33" fmla="*/ 433102 h 474"/>
                  <a:gd name="T34" fmla="*/ 362164 w 275"/>
                  <a:gd name="T35" fmla="*/ 484577 h 474"/>
                  <a:gd name="T36" fmla="*/ 353288 w 275"/>
                  <a:gd name="T37" fmla="*/ 512977 h 474"/>
                  <a:gd name="T38" fmla="*/ 383468 w 275"/>
                  <a:gd name="T39" fmla="*/ 514752 h 474"/>
                  <a:gd name="T40" fmla="*/ 362164 w 275"/>
                  <a:gd name="T41" fmla="*/ 596402 h 474"/>
                  <a:gd name="T42" fmla="*/ 349737 w 275"/>
                  <a:gd name="T43" fmla="*/ 663852 h 474"/>
                  <a:gd name="T44" fmla="*/ 347962 w 275"/>
                  <a:gd name="T45" fmla="*/ 743728 h 474"/>
                  <a:gd name="T46" fmla="*/ 323108 w 275"/>
                  <a:gd name="T47" fmla="*/ 736628 h 474"/>
                  <a:gd name="T48" fmla="*/ 301804 w 275"/>
                  <a:gd name="T49" fmla="*/ 690478 h 474"/>
                  <a:gd name="T50" fmla="*/ 291152 w 275"/>
                  <a:gd name="T51" fmla="*/ 642552 h 474"/>
                  <a:gd name="T52" fmla="*/ 296478 w 275"/>
                  <a:gd name="T53" fmla="*/ 594627 h 474"/>
                  <a:gd name="T54" fmla="*/ 264522 w 275"/>
                  <a:gd name="T55" fmla="*/ 640777 h 474"/>
                  <a:gd name="T56" fmla="*/ 250320 w 275"/>
                  <a:gd name="T57" fmla="*/ 692253 h 474"/>
                  <a:gd name="T58" fmla="*/ 200611 w 275"/>
                  <a:gd name="T59" fmla="*/ 715328 h 474"/>
                  <a:gd name="T60" fmla="*/ 179307 w 275"/>
                  <a:gd name="T61" fmla="*/ 779228 h 474"/>
                  <a:gd name="T62" fmla="*/ 143801 w 275"/>
                  <a:gd name="T63" fmla="*/ 834253 h 474"/>
                  <a:gd name="T64" fmla="*/ 78114 w 275"/>
                  <a:gd name="T65" fmla="*/ 834253 h 474"/>
                  <a:gd name="T66" fmla="*/ 71013 w 275"/>
                  <a:gd name="T67" fmla="*/ 724203 h 474"/>
                  <a:gd name="T68" fmla="*/ 63911 w 275"/>
                  <a:gd name="T69" fmla="*/ 603502 h 474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275"/>
                  <a:gd name="T106" fmla="*/ 0 h 474"/>
                  <a:gd name="T107" fmla="*/ 275 w 275"/>
                  <a:gd name="T108" fmla="*/ 474 h 474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275" h="474">
                    <a:moveTo>
                      <a:pt x="36" y="340"/>
                    </a:moveTo>
                    <a:cubicBezTo>
                      <a:pt x="36" y="332"/>
                      <a:pt x="34" y="323"/>
                      <a:pt x="30" y="315"/>
                    </a:cubicBezTo>
                    <a:cubicBezTo>
                      <a:pt x="26" y="308"/>
                      <a:pt x="26" y="305"/>
                      <a:pt x="24" y="297"/>
                    </a:cubicBezTo>
                    <a:cubicBezTo>
                      <a:pt x="21" y="289"/>
                      <a:pt x="19" y="283"/>
                      <a:pt x="12" y="279"/>
                    </a:cubicBezTo>
                    <a:cubicBezTo>
                      <a:pt x="4" y="274"/>
                      <a:pt x="7" y="267"/>
                      <a:pt x="0" y="263"/>
                    </a:cubicBezTo>
                    <a:cubicBezTo>
                      <a:pt x="25" y="244"/>
                      <a:pt x="25" y="244"/>
                      <a:pt x="25" y="244"/>
                    </a:cubicBezTo>
                    <a:cubicBezTo>
                      <a:pt x="29" y="241"/>
                      <a:pt x="38" y="231"/>
                      <a:pt x="41" y="228"/>
                    </a:cubicBezTo>
                    <a:cubicBezTo>
                      <a:pt x="44" y="225"/>
                      <a:pt x="68" y="208"/>
                      <a:pt x="75" y="202"/>
                    </a:cubicBezTo>
                    <a:cubicBezTo>
                      <a:pt x="83" y="196"/>
                      <a:pt x="120" y="174"/>
                      <a:pt x="126" y="167"/>
                    </a:cubicBezTo>
                    <a:cubicBezTo>
                      <a:pt x="131" y="161"/>
                      <a:pt x="153" y="148"/>
                      <a:pt x="158" y="143"/>
                    </a:cubicBezTo>
                    <a:cubicBezTo>
                      <a:pt x="163" y="137"/>
                      <a:pt x="166" y="126"/>
                      <a:pt x="168" y="120"/>
                    </a:cubicBezTo>
                    <a:cubicBezTo>
                      <a:pt x="170" y="113"/>
                      <a:pt x="174" y="111"/>
                      <a:pt x="176" y="104"/>
                    </a:cubicBezTo>
                    <a:cubicBezTo>
                      <a:pt x="178" y="98"/>
                      <a:pt x="192" y="93"/>
                      <a:pt x="192" y="90"/>
                    </a:cubicBezTo>
                    <a:cubicBezTo>
                      <a:pt x="192" y="87"/>
                      <a:pt x="196" y="82"/>
                      <a:pt x="196" y="77"/>
                    </a:cubicBezTo>
                    <a:cubicBezTo>
                      <a:pt x="196" y="71"/>
                      <a:pt x="194" y="64"/>
                      <a:pt x="193" y="58"/>
                    </a:cubicBezTo>
                    <a:cubicBezTo>
                      <a:pt x="192" y="52"/>
                      <a:pt x="190" y="43"/>
                      <a:pt x="189" y="39"/>
                    </a:cubicBezTo>
                    <a:cubicBezTo>
                      <a:pt x="189" y="39"/>
                      <a:pt x="196" y="38"/>
                      <a:pt x="203" y="29"/>
                    </a:cubicBezTo>
                    <a:cubicBezTo>
                      <a:pt x="210" y="21"/>
                      <a:pt x="209" y="11"/>
                      <a:pt x="214" y="9"/>
                    </a:cubicBezTo>
                    <a:cubicBezTo>
                      <a:pt x="220" y="8"/>
                      <a:pt x="230" y="0"/>
                      <a:pt x="236" y="6"/>
                    </a:cubicBezTo>
                    <a:cubicBezTo>
                      <a:pt x="243" y="11"/>
                      <a:pt x="243" y="11"/>
                      <a:pt x="248" y="17"/>
                    </a:cubicBezTo>
                    <a:cubicBezTo>
                      <a:pt x="253" y="23"/>
                      <a:pt x="261" y="22"/>
                      <a:pt x="265" y="28"/>
                    </a:cubicBezTo>
                    <a:cubicBezTo>
                      <a:pt x="268" y="35"/>
                      <a:pt x="274" y="43"/>
                      <a:pt x="275" y="53"/>
                    </a:cubicBezTo>
                    <a:cubicBezTo>
                      <a:pt x="275" y="64"/>
                      <a:pt x="270" y="80"/>
                      <a:pt x="270" y="85"/>
                    </a:cubicBezTo>
                    <a:cubicBezTo>
                      <a:pt x="269" y="90"/>
                      <a:pt x="260" y="99"/>
                      <a:pt x="257" y="107"/>
                    </a:cubicBezTo>
                    <a:cubicBezTo>
                      <a:pt x="254" y="115"/>
                      <a:pt x="257" y="116"/>
                      <a:pt x="251" y="123"/>
                    </a:cubicBezTo>
                    <a:cubicBezTo>
                      <a:pt x="246" y="129"/>
                      <a:pt x="234" y="136"/>
                      <a:pt x="231" y="145"/>
                    </a:cubicBezTo>
                    <a:cubicBezTo>
                      <a:pt x="228" y="153"/>
                      <a:pt x="224" y="164"/>
                      <a:pt x="221" y="172"/>
                    </a:cubicBezTo>
                    <a:cubicBezTo>
                      <a:pt x="219" y="179"/>
                      <a:pt x="212" y="175"/>
                      <a:pt x="210" y="182"/>
                    </a:cubicBezTo>
                    <a:cubicBezTo>
                      <a:pt x="208" y="188"/>
                      <a:pt x="207" y="211"/>
                      <a:pt x="207" y="218"/>
                    </a:cubicBezTo>
                    <a:cubicBezTo>
                      <a:pt x="207" y="226"/>
                      <a:pt x="200" y="228"/>
                      <a:pt x="197" y="235"/>
                    </a:cubicBezTo>
                    <a:cubicBezTo>
                      <a:pt x="194" y="241"/>
                      <a:pt x="185" y="242"/>
                      <a:pt x="191" y="247"/>
                    </a:cubicBezTo>
                    <a:cubicBezTo>
                      <a:pt x="197" y="252"/>
                      <a:pt x="200" y="250"/>
                      <a:pt x="207" y="250"/>
                    </a:cubicBezTo>
                    <a:cubicBezTo>
                      <a:pt x="213" y="250"/>
                      <a:pt x="214" y="252"/>
                      <a:pt x="216" y="246"/>
                    </a:cubicBezTo>
                    <a:cubicBezTo>
                      <a:pt x="219" y="240"/>
                      <a:pt x="225" y="237"/>
                      <a:pt x="225" y="244"/>
                    </a:cubicBezTo>
                    <a:cubicBezTo>
                      <a:pt x="225" y="251"/>
                      <a:pt x="226" y="259"/>
                      <a:pt x="221" y="263"/>
                    </a:cubicBezTo>
                    <a:cubicBezTo>
                      <a:pt x="216" y="267"/>
                      <a:pt x="207" y="267"/>
                      <a:pt x="204" y="273"/>
                    </a:cubicBezTo>
                    <a:cubicBezTo>
                      <a:pt x="201" y="279"/>
                      <a:pt x="197" y="275"/>
                      <a:pt x="197" y="281"/>
                    </a:cubicBezTo>
                    <a:cubicBezTo>
                      <a:pt x="197" y="288"/>
                      <a:pt x="196" y="289"/>
                      <a:pt x="199" y="289"/>
                    </a:cubicBezTo>
                    <a:cubicBezTo>
                      <a:pt x="202" y="289"/>
                      <a:pt x="203" y="281"/>
                      <a:pt x="207" y="282"/>
                    </a:cubicBezTo>
                    <a:cubicBezTo>
                      <a:pt x="211" y="283"/>
                      <a:pt x="216" y="281"/>
                      <a:pt x="216" y="290"/>
                    </a:cubicBezTo>
                    <a:cubicBezTo>
                      <a:pt x="216" y="298"/>
                      <a:pt x="208" y="303"/>
                      <a:pt x="208" y="306"/>
                    </a:cubicBezTo>
                    <a:cubicBezTo>
                      <a:pt x="208" y="310"/>
                      <a:pt x="204" y="332"/>
                      <a:pt x="204" y="336"/>
                    </a:cubicBezTo>
                    <a:cubicBezTo>
                      <a:pt x="204" y="340"/>
                      <a:pt x="205" y="355"/>
                      <a:pt x="204" y="362"/>
                    </a:cubicBezTo>
                    <a:cubicBezTo>
                      <a:pt x="202" y="368"/>
                      <a:pt x="196" y="368"/>
                      <a:pt x="197" y="374"/>
                    </a:cubicBezTo>
                    <a:cubicBezTo>
                      <a:pt x="197" y="381"/>
                      <a:pt x="197" y="393"/>
                      <a:pt x="197" y="401"/>
                    </a:cubicBezTo>
                    <a:cubicBezTo>
                      <a:pt x="197" y="408"/>
                      <a:pt x="197" y="411"/>
                      <a:pt x="196" y="419"/>
                    </a:cubicBezTo>
                    <a:cubicBezTo>
                      <a:pt x="195" y="427"/>
                      <a:pt x="192" y="435"/>
                      <a:pt x="192" y="429"/>
                    </a:cubicBezTo>
                    <a:cubicBezTo>
                      <a:pt x="191" y="423"/>
                      <a:pt x="183" y="423"/>
                      <a:pt x="182" y="415"/>
                    </a:cubicBezTo>
                    <a:cubicBezTo>
                      <a:pt x="182" y="408"/>
                      <a:pt x="183" y="402"/>
                      <a:pt x="180" y="397"/>
                    </a:cubicBezTo>
                    <a:cubicBezTo>
                      <a:pt x="176" y="392"/>
                      <a:pt x="175" y="389"/>
                      <a:pt x="170" y="389"/>
                    </a:cubicBezTo>
                    <a:cubicBezTo>
                      <a:pt x="164" y="388"/>
                      <a:pt x="163" y="387"/>
                      <a:pt x="161" y="380"/>
                    </a:cubicBezTo>
                    <a:cubicBezTo>
                      <a:pt x="160" y="373"/>
                      <a:pt x="162" y="367"/>
                      <a:pt x="164" y="362"/>
                    </a:cubicBezTo>
                    <a:cubicBezTo>
                      <a:pt x="166" y="358"/>
                      <a:pt x="168" y="358"/>
                      <a:pt x="170" y="351"/>
                    </a:cubicBezTo>
                    <a:cubicBezTo>
                      <a:pt x="172" y="344"/>
                      <a:pt x="173" y="338"/>
                      <a:pt x="167" y="335"/>
                    </a:cubicBezTo>
                    <a:cubicBezTo>
                      <a:pt x="160" y="332"/>
                      <a:pt x="162" y="340"/>
                      <a:pt x="160" y="346"/>
                    </a:cubicBezTo>
                    <a:cubicBezTo>
                      <a:pt x="158" y="352"/>
                      <a:pt x="149" y="355"/>
                      <a:pt x="149" y="361"/>
                    </a:cubicBezTo>
                    <a:cubicBezTo>
                      <a:pt x="149" y="367"/>
                      <a:pt x="148" y="375"/>
                      <a:pt x="146" y="380"/>
                    </a:cubicBezTo>
                    <a:cubicBezTo>
                      <a:pt x="145" y="385"/>
                      <a:pt x="143" y="388"/>
                      <a:pt x="141" y="390"/>
                    </a:cubicBezTo>
                    <a:cubicBezTo>
                      <a:pt x="138" y="392"/>
                      <a:pt x="124" y="393"/>
                      <a:pt x="121" y="395"/>
                    </a:cubicBezTo>
                    <a:cubicBezTo>
                      <a:pt x="117" y="396"/>
                      <a:pt x="114" y="397"/>
                      <a:pt x="113" y="403"/>
                    </a:cubicBezTo>
                    <a:cubicBezTo>
                      <a:pt x="112" y="410"/>
                      <a:pt x="107" y="416"/>
                      <a:pt x="107" y="423"/>
                    </a:cubicBezTo>
                    <a:cubicBezTo>
                      <a:pt x="106" y="430"/>
                      <a:pt x="102" y="435"/>
                      <a:pt x="101" y="439"/>
                    </a:cubicBezTo>
                    <a:cubicBezTo>
                      <a:pt x="99" y="442"/>
                      <a:pt x="95" y="448"/>
                      <a:pt x="92" y="457"/>
                    </a:cubicBezTo>
                    <a:cubicBezTo>
                      <a:pt x="88" y="465"/>
                      <a:pt x="87" y="468"/>
                      <a:pt x="81" y="470"/>
                    </a:cubicBezTo>
                    <a:cubicBezTo>
                      <a:pt x="75" y="472"/>
                      <a:pt x="76" y="474"/>
                      <a:pt x="69" y="470"/>
                    </a:cubicBezTo>
                    <a:cubicBezTo>
                      <a:pt x="44" y="470"/>
                      <a:pt x="44" y="470"/>
                      <a:pt x="44" y="470"/>
                    </a:cubicBezTo>
                    <a:cubicBezTo>
                      <a:pt x="43" y="462"/>
                      <a:pt x="44" y="431"/>
                      <a:pt x="44" y="420"/>
                    </a:cubicBezTo>
                    <a:cubicBezTo>
                      <a:pt x="44" y="410"/>
                      <a:pt x="41" y="415"/>
                      <a:pt x="40" y="408"/>
                    </a:cubicBezTo>
                    <a:cubicBezTo>
                      <a:pt x="38" y="401"/>
                      <a:pt x="39" y="369"/>
                      <a:pt x="38" y="358"/>
                    </a:cubicBezTo>
                    <a:cubicBezTo>
                      <a:pt x="38" y="347"/>
                      <a:pt x="36" y="348"/>
                      <a:pt x="36" y="340"/>
                    </a:cubicBezTo>
                  </a:path>
                </a:pathLst>
              </a:custGeom>
              <a:grpFill/>
              <a:ln w="6350" cmpd="sng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lIns="44450" tIns="44450" rIns="44450" bIns="4445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MX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6" name="Freeform 46">
                <a:extLst>
                  <a:ext uri="{FF2B5EF4-FFF2-40B4-BE49-F238E27FC236}">
                    <a16:creationId xmlns:a16="http://schemas.microsoft.com/office/drawing/2014/main" id="{838D9424-59DC-4A01-8E87-AC08544067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00079" y="3961805"/>
                <a:ext cx="607101" cy="1013677"/>
              </a:xfrm>
              <a:custGeom>
                <a:avLst/>
                <a:gdLst>
                  <a:gd name="T0" fmla="*/ 53259 w 275"/>
                  <a:gd name="T1" fmla="*/ 559127 h 474"/>
                  <a:gd name="T2" fmla="*/ 21304 w 275"/>
                  <a:gd name="T3" fmla="*/ 495227 h 474"/>
                  <a:gd name="T4" fmla="*/ 44383 w 275"/>
                  <a:gd name="T5" fmla="*/ 433102 h 474"/>
                  <a:gd name="T6" fmla="*/ 133149 w 275"/>
                  <a:gd name="T7" fmla="*/ 358551 h 474"/>
                  <a:gd name="T8" fmla="*/ 280500 w 275"/>
                  <a:gd name="T9" fmla="*/ 253826 h 474"/>
                  <a:gd name="T10" fmla="*/ 312456 w 275"/>
                  <a:gd name="T11" fmla="*/ 184601 h 474"/>
                  <a:gd name="T12" fmla="*/ 347962 w 275"/>
                  <a:gd name="T13" fmla="*/ 136676 h 474"/>
                  <a:gd name="T14" fmla="*/ 335535 w 275"/>
                  <a:gd name="T15" fmla="*/ 69225 h 474"/>
                  <a:gd name="T16" fmla="*/ 379918 w 275"/>
                  <a:gd name="T17" fmla="*/ 15975 h 474"/>
                  <a:gd name="T18" fmla="*/ 440278 w 275"/>
                  <a:gd name="T19" fmla="*/ 30175 h 474"/>
                  <a:gd name="T20" fmla="*/ 488212 w 275"/>
                  <a:gd name="T21" fmla="*/ 94075 h 474"/>
                  <a:gd name="T22" fmla="*/ 456256 w 275"/>
                  <a:gd name="T23" fmla="*/ 189926 h 474"/>
                  <a:gd name="T24" fmla="*/ 410098 w 275"/>
                  <a:gd name="T25" fmla="*/ 257376 h 474"/>
                  <a:gd name="T26" fmla="*/ 372816 w 275"/>
                  <a:gd name="T27" fmla="*/ 323051 h 474"/>
                  <a:gd name="T28" fmla="*/ 349737 w 275"/>
                  <a:gd name="T29" fmla="*/ 417126 h 474"/>
                  <a:gd name="T30" fmla="*/ 367490 w 275"/>
                  <a:gd name="T31" fmla="*/ 443752 h 474"/>
                  <a:gd name="T32" fmla="*/ 399446 w 275"/>
                  <a:gd name="T33" fmla="*/ 433102 h 474"/>
                  <a:gd name="T34" fmla="*/ 362164 w 275"/>
                  <a:gd name="T35" fmla="*/ 484577 h 474"/>
                  <a:gd name="T36" fmla="*/ 353288 w 275"/>
                  <a:gd name="T37" fmla="*/ 512977 h 474"/>
                  <a:gd name="T38" fmla="*/ 383468 w 275"/>
                  <a:gd name="T39" fmla="*/ 514752 h 474"/>
                  <a:gd name="T40" fmla="*/ 362164 w 275"/>
                  <a:gd name="T41" fmla="*/ 596402 h 474"/>
                  <a:gd name="T42" fmla="*/ 349737 w 275"/>
                  <a:gd name="T43" fmla="*/ 663852 h 474"/>
                  <a:gd name="T44" fmla="*/ 347962 w 275"/>
                  <a:gd name="T45" fmla="*/ 743728 h 474"/>
                  <a:gd name="T46" fmla="*/ 323108 w 275"/>
                  <a:gd name="T47" fmla="*/ 736628 h 474"/>
                  <a:gd name="T48" fmla="*/ 301804 w 275"/>
                  <a:gd name="T49" fmla="*/ 690478 h 474"/>
                  <a:gd name="T50" fmla="*/ 291152 w 275"/>
                  <a:gd name="T51" fmla="*/ 642552 h 474"/>
                  <a:gd name="T52" fmla="*/ 296478 w 275"/>
                  <a:gd name="T53" fmla="*/ 594627 h 474"/>
                  <a:gd name="T54" fmla="*/ 264522 w 275"/>
                  <a:gd name="T55" fmla="*/ 640777 h 474"/>
                  <a:gd name="T56" fmla="*/ 250320 w 275"/>
                  <a:gd name="T57" fmla="*/ 692253 h 474"/>
                  <a:gd name="T58" fmla="*/ 200611 w 275"/>
                  <a:gd name="T59" fmla="*/ 715328 h 474"/>
                  <a:gd name="T60" fmla="*/ 179307 w 275"/>
                  <a:gd name="T61" fmla="*/ 779228 h 474"/>
                  <a:gd name="T62" fmla="*/ 143801 w 275"/>
                  <a:gd name="T63" fmla="*/ 834253 h 474"/>
                  <a:gd name="T64" fmla="*/ 78114 w 275"/>
                  <a:gd name="T65" fmla="*/ 834253 h 474"/>
                  <a:gd name="T66" fmla="*/ 71013 w 275"/>
                  <a:gd name="T67" fmla="*/ 724203 h 474"/>
                  <a:gd name="T68" fmla="*/ 63911 w 275"/>
                  <a:gd name="T69" fmla="*/ 603502 h 474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275"/>
                  <a:gd name="T106" fmla="*/ 0 h 474"/>
                  <a:gd name="T107" fmla="*/ 275 w 275"/>
                  <a:gd name="T108" fmla="*/ 474 h 474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275" h="474">
                    <a:moveTo>
                      <a:pt x="36" y="340"/>
                    </a:moveTo>
                    <a:cubicBezTo>
                      <a:pt x="36" y="332"/>
                      <a:pt x="34" y="323"/>
                      <a:pt x="30" y="315"/>
                    </a:cubicBezTo>
                    <a:cubicBezTo>
                      <a:pt x="26" y="308"/>
                      <a:pt x="26" y="305"/>
                      <a:pt x="24" y="297"/>
                    </a:cubicBezTo>
                    <a:cubicBezTo>
                      <a:pt x="21" y="289"/>
                      <a:pt x="19" y="283"/>
                      <a:pt x="12" y="279"/>
                    </a:cubicBezTo>
                    <a:cubicBezTo>
                      <a:pt x="4" y="274"/>
                      <a:pt x="7" y="267"/>
                      <a:pt x="0" y="263"/>
                    </a:cubicBezTo>
                    <a:cubicBezTo>
                      <a:pt x="25" y="244"/>
                      <a:pt x="25" y="244"/>
                      <a:pt x="25" y="244"/>
                    </a:cubicBezTo>
                    <a:cubicBezTo>
                      <a:pt x="29" y="241"/>
                      <a:pt x="38" y="231"/>
                      <a:pt x="41" y="228"/>
                    </a:cubicBezTo>
                    <a:cubicBezTo>
                      <a:pt x="44" y="225"/>
                      <a:pt x="68" y="208"/>
                      <a:pt x="75" y="202"/>
                    </a:cubicBezTo>
                    <a:cubicBezTo>
                      <a:pt x="83" y="196"/>
                      <a:pt x="120" y="174"/>
                      <a:pt x="126" y="167"/>
                    </a:cubicBezTo>
                    <a:cubicBezTo>
                      <a:pt x="131" y="161"/>
                      <a:pt x="153" y="148"/>
                      <a:pt x="158" y="143"/>
                    </a:cubicBezTo>
                    <a:cubicBezTo>
                      <a:pt x="163" y="137"/>
                      <a:pt x="166" y="126"/>
                      <a:pt x="168" y="120"/>
                    </a:cubicBezTo>
                    <a:cubicBezTo>
                      <a:pt x="170" y="113"/>
                      <a:pt x="174" y="111"/>
                      <a:pt x="176" y="104"/>
                    </a:cubicBezTo>
                    <a:cubicBezTo>
                      <a:pt x="178" y="98"/>
                      <a:pt x="192" y="93"/>
                      <a:pt x="192" y="90"/>
                    </a:cubicBezTo>
                    <a:cubicBezTo>
                      <a:pt x="192" y="87"/>
                      <a:pt x="196" y="82"/>
                      <a:pt x="196" y="77"/>
                    </a:cubicBezTo>
                    <a:cubicBezTo>
                      <a:pt x="196" y="71"/>
                      <a:pt x="194" y="64"/>
                      <a:pt x="193" y="58"/>
                    </a:cubicBezTo>
                    <a:cubicBezTo>
                      <a:pt x="192" y="52"/>
                      <a:pt x="190" y="43"/>
                      <a:pt x="189" y="39"/>
                    </a:cubicBezTo>
                    <a:cubicBezTo>
                      <a:pt x="189" y="39"/>
                      <a:pt x="196" y="38"/>
                      <a:pt x="203" y="29"/>
                    </a:cubicBezTo>
                    <a:cubicBezTo>
                      <a:pt x="210" y="21"/>
                      <a:pt x="209" y="11"/>
                      <a:pt x="214" y="9"/>
                    </a:cubicBezTo>
                    <a:cubicBezTo>
                      <a:pt x="220" y="8"/>
                      <a:pt x="230" y="0"/>
                      <a:pt x="236" y="6"/>
                    </a:cubicBezTo>
                    <a:cubicBezTo>
                      <a:pt x="243" y="11"/>
                      <a:pt x="243" y="11"/>
                      <a:pt x="248" y="17"/>
                    </a:cubicBezTo>
                    <a:cubicBezTo>
                      <a:pt x="253" y="23"/>
                      <a:pt x="261" y="22"/>
                      <a:pt x="265" y="28"/>
                    </a:cubicBezTo>
                    <a:cubicBezTo>
                      <a:pt x="268" y="35"/>
                      <a:pt x="274" y="43"/>
                      <a:pt x="275" y="53"/>
                    </a:cubicBezTo>
                    <a:cubicBezTo>
                      <a:pt x="275" y="64"/>
                      <a:pt x="270" y="80"/>
                      <a:pt x="270" y="85"/>
                    </a:cubicBezTo>
                    <a:cubicBezTo>
                      <a:pt x="269" y="90"/>
                      <a:pt x="260" y="99"/>
                      <a:pt x="257" y="107"/>
                    </a:cubicBezTo>
                    <a:cubicBezTo>
                      <a:pt x="254" y="115"/>
                      <a:pt x="257" y="116"/>
                      <a:pt x="251" y="123"/>
                    </a:cubicBezTo>
                    <a:cubicBezTo>
                      <a:pt x="246" y="129"/>
                      <a:pt x="234" y="136"/>
                      <a:pt x="231" y="145"/>
                    </a:cubicBezTo>
                    <a:cubicBezTo>
                      <a:pt x="228" y="153"/>
                      <a:pt x="224" y="164"/>
                      <a:pt x="221" y="172"/>
                    </a:cubicBezTo>
                    <a:cubicBezTo>
                      <a:pt x="219" y="179"/>
                      <a:pt x="212" y="175"/>
                      <a:pt x="210" y="182"/>
                    </a:cubicBezTo>
                    <a:cubicBezTo>
                      <a:pt x="208" y="188"/>
                      <a:pt x="207" y="211"/>
                      <a:pt x="207" y="218"/>
                    </a:cubicBezTo>
                    <a:cubicBezTo>
                      <a:pt x="207" y="226"/>
                      <a:pt x="200" y="228"/>
                      <a:pt x="197" y="235"/>
                    </a:cubicBezTo>
                    <a:cubicBezTo>
                      <a:pt x="194" y="241"/>
                      <a:pt x="185" y="242"/>
                      <a:pt x="191" y="247"/>
                    </a:cubicBezTo>
                    <a:cubicBezTo>
                      <a:pt x="197" y="252"/>
                      <a:pt x="200" y="250"/>
                      <a:pt x="207" y="250"/>
                    </a:cubicBezTo>
                    <a:cubicBezTo>
                      <a:pt x="213" y="250"/>
                      <a:pt x="214" y="252"/>
                      <a:pt x="216" y="246"/>
                    </a:cubicBezTo>
                    <a:cubicBezTo>
                      <a:pt x="219" y="240"/>
                      <a:pt x="225" y="237"/>
                      <a:pt x="225" y="244"/>
                    </a:cubicBezTo>
                    <a:cubicBezTo>
                      <a:pt x="225" y="251"/>
                      <a:pt x="226" y="259"/>
                      <a:pt x="221" y="263"/>
                    </a:cubicBezTo>
                    <a:cubicBezTo>
                      <a:pt x="216" y="267"/>
                      <a:pt x="207" y="267"/>
                      <a:pt x="204" y="273"/>
                    </a:cubicBezTo>
                    <a:cubicBezTo>
                      <a:pt x="201" y="279"/>
                      <a:pt x="197" y="275"/>
                      <a:pt x="197" y="281"/>
                    </a:cubicBezTo>
                    <a:cubicBezTo>
                      <a:pt x="197" y="288"/>
                      <a:pt x="196" y="289"/>
                      <a:pt x="199" y="289"/>
                    </a:cubicBezTo>
                    <a:cubicBezTo>
                      <a:pt x="202" y="289"/>
                      <a:pt x="203" y="281"/>
                      <a:pt x="207" y="282"/>
                    </a:cubicBezTo>
                    <a:cubicBezTo>
                      <a:pt x="211" y="283"/>
                      <a:pt x="216" y="281"/>
                      <a:pt x="216" y="290"/>
                    </a:cubicBezTo>
                    <a:cubicBezTo>
                      <a:pt x="216" y="298"/>
                      <a:pt x="208" y="303"/>
                      <a:pt x="208" y="306"/>
                    </a:cubicBezTo>
                    <a:cubicBezTo>
                      <a:pt x="208" y="310"/>
                      <a:pt x="204" y="332"/>
                      <a:pt x="204" y="336"/>
                    </a:cubicBezTo>
                    <a:cubicBezTo>
                      <a:pt x="204" y="340"/>
                      <a:pt x="205" y="355"/>
                      <a:pt x="204" y="362"/>
                    </a:cubicBezTo>
                    <a:cubicBezTo>
                      <a:pt x="202" y="368"/>
                      <a:pt x="196" y="368"/>
                      <a:pt x="197" y="374"/>
                    </a:cubicBezTo>
                    <a:cubicBezTo>
                      <a:pt x="197" y="381"/>
                      <a:pt x="197" y="393"/>
                      <a:pt x="197" y="401"/>
                    </a:cubicBezTo>
                    <a:cubicBezTo>
                      <a:pt x="197" y="408"/>
                      <a:pt x="197" y="411"/>
                      <a:pt x="196" y="419"/>
                    </a:cubicBezTo>
                    <a:cubicBezTo>
                      <a:pt x="195" y="427"/>
                      <a:pt x="192" y="435"/>
                      <a:pt x="192" y="429"/>
                    </a:cubicBezTo>
                    <a:cubicBezTo>
                      <a:pt x="191" y="423"/>
                      <a:pt x="183" y="423"/>
                      <a:pt x="182" y="415"/>
                    </a:cubicBezTo>
                    <a:cubicBezTo>
                      <a:pt x="182" y="408"/>
                      <a:pt x="183" y="402"/>
                      <a:pt x="180" y="397"/>
                    </a:cubicBezTo>
                    <a:cubicBezTo>
                      <a:pt x="176" y="392"/>
                      <a:pt x="175" y="389"/>
                      <a:pt x="170" y="389"/>
                    </a:cubicBezTo>
                    <a:cubicBezTo>
                      <a:pt x="164" y="388"/>
                      <a:pt x="163" y="387"/>
                      <a:pt x="161" y="380"/>
                    </a:cubicBezTo>
                    <a:cubicBezTo>
                      <a:pt x="160" y="373"/>
                      <a:pt x="162" y="367"/>
                      <a:pt x="164" y="362"/>
                    </a:cubicBezTo>
                    <a:cubicBezTo>
                      <a:pt x="166" y="358"/>
                      <a:pt x="168" y="358"/>
                      <a:pt x="170" y="351"/>
                    </a:cubicBezTo>
                    <a:cubicBezTo>
                      <a:pt x="172" y="344"/>
                      <a:pt x="173" y="338"/>
                      <a:pt x="167" y="335"/>
                    </a:cubicBezTo>
                    <a:cubicBezTo>
                      <a:pt x="160" y="332"/>
                      <a:pt x="162" y="340"/>
                      <a:pt x="160" y="346"/>
                    </a:cubicBezTo>
                    <a:cubicBezTo>
                      <a:pt x="158" y="352"/>
                      <a:pt x="149" y="355"/>
                      <a:pt x="149" y="361"/>
                    </a:cubicBezTo>
                    <a:cubicBezTo>
                      <a:pt x="149" y="367"/>
                      <a:pt x="148" y="375"/>
                      <a:pt x="146" y="380"/>
                    </a:cubicBezTo>
                    <a:cubicBezTo>
                      <a:pt x="145" y="385"/>
                      <a:pt x="143" y="388"/>
                      <a:pt x="141" y="390"/>
                    </a:cubicBezTo>
                    <a:cubicBezTo>
                      <a:pt x="138" y="392"/>
                      <a:pt x="124" y="393"/>
                      <a:pt x="121" y="395"/>
                    </a:cubicBezTo>
                    <a:cubicBezTo>
                      <a:pt x="117" y="396"/>
                      <a:pt x="114" y="397"/>
                      <a:pt x="113" y="403"/>
                    </a:cubicBezTo>
                    <a:cubicBezTo>
                      <a:pt x="112" y="410"/>
                      <a:pt x="107" y="416"/>
                      <a:pt x="107" y="423"/>
                    </a:cubicBezTo>
                    <a:cubicBezTo>
                      <a:pt x="106" y="430"/>
                      <a:pt x="102" y="435"/>
                      <a:pt x="101" y="439"/>
                    </a:cubicBezTo>
                    <a:cubicBezTo>
                      <a:pt x="99" y="442"/>
                      <a:pt x="95" y="448"/>
                      <a:pt x="92" y="457"/>
                    </a:cubicBezTo>
                    <a:cubicBezTo>
                      <a:pt x="88" y="465"/>
                      <a:pt x="87" y="468"/>
                      <a:pt x="81" y="470"/>
                    </a:cubicBezTo>
                    <a:cubicBezTo>
                      <a:pt x="75" y="472"/>
                      <a:pt x="76" y="474"/>
                      <a:pt x="69" y="470"/>
                    </a:cubicBezTo>
                    <a:cubicBezTo>
                      <a:pt x="44" y="470"/>
                      <a:pt x="44" y="470"/>
                      <a:pt x="44" y="470"/>
                    </a:cubicBezTo>
                    <a:cubicBezTo>
                      <a:pt x="43" y="462"/>
                      <a:pt x="44" y="431"/>
                      <a:pt x="44" y="420"/>
                    </a:cubicBezTo>
                    <a:cubicBezTo>
                      <a:pt x="44" y="410"/>
                      <a:pt x="41" y="415"/>
                      <a:pt x="40" y="408"/>
                    </a:cubicBezTo>
                    <a:cubicBezTo>
                      <a:pt x="38" y="401"/>
                      <a:pt x="39" y="369"/>
                      <a:pt x="38" y="358"/>
                    </a:cubicBezTo>
                    <a:cubicBezTo>
                      <a:pt x="38" y="347"/>
                      <a:pt x="36" y="348"/>
                      <a:pt x="36" y="340"/>
                    </a:cubicBezTo>
                  </a:path>
                </a:pathLst>
              </a:custGeom>
              <a:grpFill/>
              <a:ln w="6350" cmpd="sng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lIns="44450" tIns="44450" rIns="44450" bIns="4445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MX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7" name="Freeform 47">
                <a:extLst>
                  <a:ext uri="{FF2B5EF4-FFF2-40B4-BE49-F238E27FC236}">
                    <a16:creationId xmlns:a16="http://schemas.microsoft.com/office/drawing/2014/main" id="{1A064451-05B8-45ED-8F58-A556BF4424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78641" y="4629302"/>
                <a:ext cx="246389" cy="166397"/>
              </a:xfrm>
              <a:custGeom>
                <a:avLst/>
                <a:gdLst>
                  <a:gd name="T0" fmla="*/ 5311 w 112"/>
                  <a:gd name="T1" fmla="*/ 69111 h 78"/>
                  <a:gd name="T2" fmla="*/ 1770 w 112"/>
                  <a:gd name="T3" fmla="*/ 42530 h 78"/>
                  <a:gd name="T4" fmla="*/ 1770 w 112"/>
                  <a:gd name="T5" fmla="*/ 31897 h 78"/>
                  <a:gd name="T6" fmla="*/ 3541 w 112"/>
                  <a:gd name="T7" fmla="*/ 31897 h 78"/>
                  <a:gd name="T8" fmla="*/ 42491 w 112"/>
                  <a:gd name="T9" fmla="*/ 14177 h 78"/>
                  <a:gd name="T10" fmla="*/ 81440 w 112"/>
                  <a:gd name="T11" fmla="*/ 0 h 78"/>
                  <a:gd name="T12" fmla="*/ 95604 w 112"/>
                  <a:gd name="T13" fmla="*/ 7088 h 78"/>
                  <a:gd name="T14" fmla="*/ 129242 w 112"/>
                  <a:gd name="T15" fmla="*/ 19493 h 78"/>
                  <a:gd name="T16" fmla="*/ 173503 w 112"/>
                  <a:gd name="T17" fmla="*/ 44302 h 78"/>
                  <a:gd name="T18" fmla="*/ 191207 w 112"/>
                  <a:gd name="T19" fmla="*/ 63795 h 78"/>
                  <a:gd name="T20" fmla="*/ 198289 w 112"/>
                  <a:gd name="T21" fmla="*/ 79743 h 78"/>
                  <a:gd name="T22" fmla="*/ 187666 w 112"/>
                  <a:gd name="T23" fmla="*/ 101008 h 78"/>
                  <a:gd name="T24" fmla="*/ 168192 w 112"/>
                  <a:gd name="T25" fmla="*/ 116957 h 78"/>
                  <a:gd name="T26" fmla="*/ 148717 w 112"/>
                  <a:gd name="T27" fmla="*/ 134678 h 78"/>
                  <a:gd name="T28" fmla="*/ 115078 w 112"/>
                  <a:gd name="T29" fmla="*/ 136450 h 78"/>
                  <a:gd name="T30" fmla="*/ 79670 w 112"/>
                  <a:gd name="T31" fmla="*/ 131134 h 78"/>
                  <a:gd name="T32" fmla="*/ 58424 w 112"/>
                  <a:gd name="T33" fmla="*/ 118729 h 78"/>
                  <a:gd name="T34" fmla="*/ 49572 w 112"/>
                  <a:gd name="T35" fmla="*/ 101008 h 78"/>
                  <a:gd name="T36" fmla="*/ 31868 w 112"/>
                  <a:gd name="T37" fmla="*/ 83288 h 78"/>
                  <a:gd name="T38" fmla="*/ 7082 w 112"/>
                  <a:gd name="T39" fmla="*/ 74427 h 78"/>
                  <a:gd name="T40" fmla="*/ 5311 w 112"/>
                  <a:gd name="T41" fmla="*/ 69111 h 78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12"/>
                  <a:gd name="T64" fmla="*/ 0 h 78"/>
                  <a:gd name="T65" fmla="*/ 112 w 112"/>
                  <a:gd name="T66" fmla="*/ 78 h 78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12" h="78">
                    <a:moveTo>
                      <a:pt x="3" y="39"/>
                    </a:moveTo>
                    <a:cubicBezTo>
                      <a:pt x="0" y="33"/>
                      <a:pt x="1" y="27"/>
                      <a:pt x="1" y="24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6" y="18"/>
                      <a:pt x="19" y="11"/>
                      <a:pt x="24" y="8"/>
                    </a:cubicBezTo>
                    <a:cubicBezTo>
                      <a:pt x="28" y="5"/>
                      <a:pt x="39" y="0"/>
                      <a:pt x="46" y="0"/>
                    </a:cubicBezTo>
                    <a:cubicBezTo>
                      <a:pt x="46" y="0"/>
                      <a:pt x="51" y="3"/>
                      <a:pt x="54" y="4"/>
                    </a:cubicBezTo>
                    <a:cubicBezTo>
                      <a:pt x="58" y="6"/>
                      <a:pt x="69" y="7"/>
                      <a:pt x="73" y="11"/>
                    </a:cubicBezTo>
                    <a:cubicBezTo>
                      <a:pt x="77" y="15"/>
                      <a:pt x="91" y="21"/>
                      <a:pt x="98" y="25"/>
                    </a:cubicBezTo>
                    <a:cubicBezTo>
                      <a:pt x="105" y="29"/>
                      <a:pt x="107" y="33"/>
                      <a:pt x="108" y="36"/>
                    </a:cubicBezTo>
                    <a:cubicBezTo>
                      <a:pt x="109" y="40"/>
                      <a:pt x="112" y="40"/>
                      <a:pt x="112" y="45"/>
                    </a:cubicBezTo>
                    <a:cubicBezTo>
                      <a:pt x="112" y="50"/>
                      <a:pt x="110" y="55"/>
                      <a:pt x="106" y="57"/>
                    </a:cubicBezTo>
                    <a:cubicBezTo>
                      <a:pt x="103" y="60"/>
                      <a:pt x="101" y="61"/>
                      <a:pt x="95" y="66"/>
                    </a:cubicBezTo>
                    <a:cubicBezTo>
                      <a:pt x="90" y="71"/>
                      <a:pt x="90" y="76"/>
                      <a:pt x="84" y="76"/>
                    </a:cubicBezTo>
                    <a:cubicBezTo>
                      <a:pt x="78" y="76"/>
                      <a:pt x="72" y="77"/>
                      <a:pt x="65" y="77"/>
                    </a:cubicBezTo>
                    <a:cubicBezTo>
                      <a:pt x="58" y="78"/>
                      <a:pt x="48" y="78"/>
                      <a:pt x="45" y="74"/>
                    </a:cubicBezTo>
                    <a:cubicBezTo>
                      <a:pt x="42" y="69"/>
                      <a:pt x="35" y="73"/>
                      <a:pt x="33" y="67"/>
                    </a:cubicBezTo>
                    <a:cubicBezTo>
                      <a:pt x="31" y="61"/>
                      <a:pt x="34" y="62"/>
                      <a:pt x="28" y="57"/>
                    </a:cubicBezTo>
                    <a:cubicBezTo>
                      <a:pt x="21" y="51"/>
                      <a:pt x="29" y="52"/>
                      <a:pt x="18" y="47"/>
                    </a:cubicBezTo>
                    <a:cubicBezTo>
                      <a:pt x="7" y="42"/>
                      <a:pt x="5" y="43"/>
                      <a:pt x="4" y="42"/>
                    </a:cubicBezTo>
                    <a:cubicBezTo>
                      <a:pt x="2" y="40"/>
                      <a:pt x="3" y="39"/>
                      <a:pt x="3" y="39"/>
                    </a:cubicBezTo>
                    <a:close/>
                  </a:path>
                </a:pathLst>
              </a:custGeom>
              <a:grpFill/>
              <a:ln w="6350" cmpd="sng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lIns="44450" tIns="44450" rIns="44450" bIns="4445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MX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35" name="TextBox 134">
              <a:extLst>
                <a:ext uri="{FF2B5EF4-FFF2-40B4-BE49-F238E27FC236}">
                  <a16:creationId xmlns:a16="http://schemas.microsoft.com/office/drawing/2014/main" id="{DA9CA177-6C51-4CEE-8704-7A20D25F10EC}"/>
                </a:ext>
              </a:extLst>
            </p:cNvPr>
            <p:cNvSpPr txBox="1"/>
            <p:nvPr/>
          </p:nvSpPr>
          <p:spPr>
            <a:xfrm>
              <a:off x="7007223" y="3949359"/>
              <a:ext cx="545021" cy="10772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Pct val="100000"/>
                <a:buFontTx/>
                <a:buNone/>
                <a:tabLst/>
                <a:defRPr/>
              </a:pPr>
              <a:r>
                <a:rPr kumimoji="0" lang="es-MX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Baja California</a:t>
              </a:r>
            </a:p>
          </p:txBody>
        </p:sp>
        <p:sp>
          <p:nvSpPr>
            <p:cNvPr id="136" name="TextBox 135">
              <a:extLst>
                <a:ext uri="{FF2B5EF4-FFF2-40B4-BE49-F238E27FC236}">
                  <a16:creationId xmlns:a16="http://schemas.microsoft.com/office/drawing/2014/main" id="{61EDFF94-310E-44EF-B138-102BBB852B27}"/>
                </a:ext>
              </a:extLst>
            </p:cNvPr>
            <p:cNvSpPr txBox="1"/>
            <p:nvPr/>
          </p:nvSpPr>
          <p:spPr>
            <a:xfrm>
              <a:off x="7778901" y="4225948"/>
              <a:ext cx="262892" cy="10772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Pct val="100000"/>
                <a:buFontTx/>
                <a:buNone/>
                <a:tabLst/>
                <a:defRPr/>
              </a:pPr>
              <a:r>
                <a:rPr kumimoji="0" lang="es-MX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Sonora</a:t>
              </a:r>
            </a:p>
          </p:txBody>
        </p:sp>
        <p:sp>
          <p:nvSpPr>
            <p:cNvPr id="137" name="TextBox 136">
              <a:extLst>
                <a:ext uri="{FF2B5EF4-FFF2-40B4-BE49-F238E27FC236}">
                  <a16:creationId xmlns:a16="http://schemas.microsoft.com/office/drawing/2014/main" id="{F1BFD0F7-FE16-4B07-8AB5-2144D4D3B7A5}"/>
                </a:ext>
              </a:extLst>
            </p:cNvPr>
            <p:cNvSpPr txBox="1"/>
            <p:nvPr/>
          </p:nvSpPr>
          <p:spPr>
            <a:xfrm>
              <a:off x="8107950" y="4419525"/>
              <a:ext cx="400751" cy="10772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Pct val="100000"/>
                <a:buFontTx/>
                <a:buNone/>
                <a:tabLst/>
                <a:defRPr/>
              </a:pPr>
              <a:r>
                <a:rPr kumimoji="0" lang="es-MX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Chihuahua</a:t>
              </a:r>
            </a:p>
          </p:txBody>
        </p:sp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B66B7609-BD8C-4D3E-AA4B-19C16B547313}"/>
                </a:ext>
              </a:extLst>
            </p:cNvPr>
            <p:cNvSpPr txBox="1"/>
            <p:nvPr/>
          </p:nvSpPr>
          <p:spPr>
            <a:xfrm>
              <a:off x="8517430" y="4516624"/>
              <a:ext cx="327013" cy="10772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Pct val="100000"/>
                <a:buFontTx/>
                <a:buNone/>
                <a:tabLst/>
                <a:defRPr/>
              </a:pPr>
              <a:r>
                <a:rPr kumimoji="0" lang="es-MX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Coahuila</a:t>
              </a:r>
            </a:p>
          </p:txBody>
        </p:sp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5640B168-AC2A-48E0-BED1-5A299FE4BBF1}"/>
                </a:ext>
              </a:extLst>
            </p:cNvPr>
            <p:cNvSpPr txBox="1"/>
            <p:nvPr/>
          </p:nvSpPr>
          <p:spPr>
            <a:xfrm>
              <a:off x="8722618" y="4721310"/>
              <a:ext cx="34388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Pct val="100000"/>
                <a:buFontTx/>
                <a:buNone/>
                <a:tabLst/>
                <a:defRPr/>
              </a:pPr>
              <a:r>
                <a:rPr kumimoji="0" lang="es-MX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Nuevo León</a:t>
              </a:r>
            </a:p>
          </p:txBody>
        </p:sp>
        <p:sp>
          <p:nvSpPr>
            <p:cNvPr id="140" name="TextBox 139">
              <a:extLst>
                <a:ext uri="{FF2B5EF4-FFF2-40B4-BE49-F238E27FC236}">
                  <a16:creationId xmlns:a16="http://schemas.microsoft.com/office/drawing/2014/main" id="{ECC3A6FA-4ABE-44CE-9402-37B1A597AD7D}"/>
                </a:ext>
              </a:extLst>
            </p:cNvPr>
            <p:cNvSpPr txBox="1"/>
            <p:nvPr/>
          </p:nvSpPr>
          <p:spPr>
            <a:xfrm>
              <a:off x="8941313" y="4963465"/>
              <a:ext cx="520307" cy="10772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Pct val="100000"/>
                <a:buFontTx/>
                <a:buNone/>
                <a:tabLst/>
                <a:defRPr/>
              </a:pPr>
              <a:r>
                <a:rPr kumimoji="0" lang="es-MX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Tamaulipas</a:t>
              </a:r>
            </a:p>
          </p:txBody>
        </p:sp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id="{DD519AEE-2315-4080-B7F0-EA2F2583F2FA}"/>
                </a:ext>
              </a:extLst>
            </p:cNvPr>
            <p:cNvSpPr/>
            <p:nvPr/>
          </p:nvSpPr>
          <p:spPr bwMode="gray">
            <a:xfrm>
              <a:off x="7048663" y="1912633"/>
              <a:ext cx="357847" cy="1897672"/>
            </a:xfrm>
            <a:custGeom>
              <a:avLst/>
              <a:gdLst>
                <a:gd name="connsiteX0" fmla="*/ 374650 w 438150"/>
                <a:gd name="connsiteY0" fmla="*/ 2222500 h 2222500"/>
                <a:gd name="connsiteX1" fmla="*/ 438150 w 438150"/>
                <a:gd name="connsiteY1" fmla="*/ 2222500 h 2222500"/>
                <a:gd name="connsiteX2" fmla="*/ 254000 w 438150"/>
                <a:gd name="connsiteY2" fmla="*/ 2063750 h 2222500"/>
                <a:gd name="connsiteX3" fmla="*/ 0 w 438150"/>
                <a:gd name="connsiteY3" fmla="*/ 1473200 h 2222500"/>
                <a:gd name="connsiteX4" fmla="*/ 260350 w 438150"/>
                <a:gd name="connsiteY4" fmla="*/ 533400 h 2222500"/>
                <a:gd name="connsiteX5" fmla="*/ 400050 w 438150"/>
                <a:gd name="connsiteY5" fmla="*/ 298450 h 2222500"/>
                <a:gd name="connsiteX6" fmla="*/ 419100 w 438150"/>
                <a:gd name="connsiteY6" fmla="*/ 0 h 2222500"/>
                <a:gd name="connsiteX7" fmla="*/ 419100 w 438150"/>
                <a:gd name="connsiteY7" fmla="*/ 0 h 2222500"/>
                <a:gd name="connsiteX0" fmla="*/ 374650 w 419100"/>
                <a:gd name="connsiteY0" fmla="*/ 2222500 h 2222500"/>
                <a:gd name="connsiteX1" fmla="*/ 254000 w 419100"/>
                <a:gd name="connsiteY1" fmla="*/ 2063750 h 2222500"/>
                <a:gd name="connsiteX2" fmla="*/ 0 w 419100"/>
                <a:gd name="connsiteY2" fmla="*/ 1473200 h 2222500"/>
                <a:gd name="connsiteX3" fmla="*/ 260350 w 419100"/>
                <a:gd name="connsiteY3" fmla="*/ 533400 h 2222500"/>
                <a:gd name="connsiteX4" fmla="*/ 400050 w 419100"/>
                <a:gd name="connsiteY4" fmla="*/ 298450 h 2222500"/>
                <a:gd name="connsiteX5" fmla="*/ 419100 w 419100"/>
                <a:gd name="connsiteY5" fmla="*/ 0 h 2222500"/>
                <a:gd name="connsiteX6" fmla="*/ 419100 w 419100"/>
                <a:gd name="connsiteY6" fmla="*/ 0 h 2222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19100" h="2222500">
                  <a:moveTo>
                    <a:pt x="374650" y="2222500"/>
                  </a:moveTo>
                  <a:lnTo>
                    <a:pt x="254000" y="2063750"/>
                  </a:lnTo>
                  <a:lnTo>
                    <a:pt x="0" y="1473200"/>
                  </a:lnTo>
                  <a:lnTo>
                    <a:pt x="260350" y="533400"/>
                  </a:lnTo>
                  <a:lnTo>
                    <a:pt x="400050" y="298450"/>
                  </a:lnTo>
                  <a:lnTo>
                    <a:pt x="419100" y="0"/>
                  </a:lnTo>
                  <a:lnTo>
                    <a:pt x="419100" y="0"/>
                  </a:lnTo>
                </a:path>
              </a:pathLst>
            </a:custGeom>
            <a:noFill/>
            <a:ln w="38100" algn="ctr">
              <a:solidFill>
                <a:srgbClr val="00B050"/>
              </a:solidFill>
              <a:prstDash val="sysDot"/>
              <a:miter lim="800000"/>
              <a:headEnd type="none" w="med" len="med"/>
              <a:tailEnd type="triangle" w="med" len="med"/>
            </a:ln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7" name="Oval 156">
              <a:extLst>
                <a:ext uri="{FF2B5EF4-FFF2-40B4-BE49-F238E27FC236}">
                  <a16:creationId xmlns:a16="http://schemas.microsoft.com/office/drawing/2014/main" id="{5E925AEF-0A44-46C6-AD64-969D569768F0}"/>
                </a:ext>
              </a:extLst>
            </p:cNvPr>
            <p:cNvSpPr/>
            <p:nvPr/>
          </p:nvSpPr>
          <p:spPr bwMode="gray">
            <a:xfrm>
              <a:off x="7213073" y="3635510"/>
              <a:ext cx="92215" cy="92215"/>
            </a:xfrm>
            <a:prstGeom prst="ellipse">
              <a:avLst/>
            </a:prstGeom>
            <a:solidFill>
              <a:schemeClr val="accent3">
                <a:lumMod val="60000"/>
                <a:lumOff val="40000"/>
              </a:schemeClr>
            </a:solidFill>
            <a:ln w="19050" algn="ctr">
              <a:solidFill>
                <a:schemeClr val="bg1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wrap="square" lIns="88900" tIns="88900" rIns="88900" bIns="889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6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 2" pitchFamily="18" charset="2"/>
                <a:buNone/>
                <a:tabLst/>
                <a:defRPr/>
              </a:pPr>
              <a:endParaRPr kumimoji="0" lang="es-MX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8" name="Oval 157">
              <a:extLst>
                <a:ext uri="{FF2B5EF4-FFF2-40B4-BE49-F238E27FC236}">
                  <a16:creationId xmlns:a16="http://schemas.microsoft.com/office/drawing/2014/main" id="{B9D3AFC1-E1A0-4E2A-BE40-47034CEF62BE}"/>
                </a:ext>
              </a:extLst>
            </p:cNvPr>
            <p:cNvSpPr/>
            <p:nvPr/>
          </p:nvSpPr>
          <p:spPr bwMode="gray">
            <a:xfrm>
              <a:off x="7000839" y="3117562"/>
              <a:ext cx="92215" cy="92215"/>
            </a:xfrm>
            <a:prstGeom prst="ellipse">
              <a:avLst/>
            </a:prstGeom>
            <a:solidFill>
              <a:schemeClr val="accent3">
                <a:lumMod val="60000"/>
                <a:lumOff val="40000"/>
              </a:schemeClr>
            </a:solidFill>
            <a:ln w="19050" algn="ctr">
              <a:solidFill>
                <a:schemeClr val="bg1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wrap="square" lIns="88900" tIns="88900" rIns="88900" bIns="889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6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 2" pitchFamily="18" charset="2"/>
                <a:buNone/>
                <a:tabLst/>
                <a:defRPr/>
              </a:pPr>
              <a:endParaRPr kumimoji="0" lang="es-MX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9" name="Oval 158">
              <a:extLst>
                <a:ext uri="{FF2B5EF4-FFF2-40B4-BE49-F238E27FC236}">
                  <a16:creationId xmlns:a16="http://schemas.microsoft.com/office/drawing/2014/main" id="{D9C6C22D-468F-4512-9355-076E49ECA1E1}"/>
                </a:ext>
              </a:extLst>
            </p:cNvPr>
            <p:cNvSpPr/>
            <p:nvPr/>
          </p:nvSpPr>
          <p:spPr bwMode="gray">
            <a:xfrm>
              <a:off x="7223864" y="2334873"/>
              <a:ext cx="92215" cy="92215"/>
            </a:xfrm>
            <a:prstGeom prst="ellipse">
              <a:avLst/>
            </a:prstGeom>
            <a:solidFill>
              <a:schemeClr val="accent3">
                <a:lumMod val="60000"/>
                <a:lumOff val="40000"/>
              </a:schemeClr>
            </a:solidFill>
            <a:ln w="19050" algn="ctr">
              <a:solidFill>
                <a:schemeClr val="bg1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wrap="square" lIns="88900" tIns="88900" rIns="88900" bIns="889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6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 2" pitchFamily="18" charset="2"/>
                <a:buNone/>
                <a:tabLst/>
                <a:defRPr/>
              </a:pPr>
              <a:endParaRPr kumimoji="0" lang="es-MX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0" name="Oval 159">
              <a:extLst>
                <a:ext uri="{FF2B5EF4-FFF2-40B4-BE49-F238E27FC236}">
                  <a16:creationId xmlns:a16="http://schemas.microsoft.com/office/drawing/2014/main" id="{6B261B56-8ED9-420F-9C7B-03BE73C69C31}"/>
                </a:ext>
              </a:extLst>
            </p:cNvPr>
            <p:cNvSpPr/>
            <p:nvPr/>
          </p:nvSpPr>
          <p:spPr bwMode="gray">
            <a:xfrm>
              <a:off x="7335346" y="2144968"/>
              <a:ext cx="92215" cy="92215"/>
            </a:xfrm>
            <a:prstGeom prst="ellipse">
              <a:avLst/>
            </a:prstGeom>
            <a:solidFill>
              <a:schemeClr val="accent3">
                <a:lumMod val="60000"/>
                <a:lumOff val="40000"/>
              </a:schemeClr>
            </a:solidFill>
            <a:ln w="19050" algn="ctr">
              <a:solidFill>
                <a:schemeClr val="bg1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wrap="square" lIns="88900" tIns="88900" rIns="88900" bIns="889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6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 2" pitchFamily="18" charset="2"/>
                <a:buNone/>
                <a:tabLst/>
                <a:defRPr/>
              </a:pPr>
              <a:endParaRPr kumimoji="0" lang="es-MX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5" name="Freeform: Shape 154">
              <a:extLst>
                <a:ext uri="{FF2B5EF4-FFF2-40B4-BE49-F238E27FC236}">
                  <a16:creationId xmlns:a16="http://schemas.microsoft.com/office/drawing/2014/main" id="{3649EE96-FE8F-4DD1-9F1B-83C31314C7AD}"/>
                </a:ext>
              </a:extLst>
            </p:cNvPr>
            <p:cNvSpPr/>
            <p:nvPr/>
          </p:nvSpPr>
          <p:spPr bwMode="gray">
            <a:xfrm>
              <a:off x="7605208" y="1986249"/>
              <a:ext cx="521896" cy="2100110"/>
            </a:xfrm>
            <a:custGeom>
              <a:avLst/>
              <a:gdLst>
                <a:gd name="connsiteX0" fmla="*/ 322729 w 611230"/>
                <a:gd name="connsiteY0" fmla="*/ 2459590 h 2459590"/>
                <a:gd name="connsiteX1" fmla="*/ 347178 w 611230"/>
                <a:gd name="connsiteY1" fmla="*/ 2283555 h 2459590"/>
                <a:gd name="connsiteX2" fmla="*/ 210263 w 611230"/>
                <a:gd name="connsiteY2" fmla="*/ 2136860 h 2459590"/>
                <a:gd name="connsiteX3" fmla="*/ 0 w 611230"/>
                <a:gd name="connsiteY3" fmla="*/ 1740783 h 2459590"/>
                <a:gd name="connsiteX4" fmla="*/ 435196 w 611230"/>
                <a:gd name="connsiteY4" fmla="*/ 1193121 h 2459590"/>
                <a:gd name="connsiteX5" fmla="*/ 611230 w 611230"/>
                <a:gd name="connsiteY5" fmla="*/ 352069 h 2459590"/>
                <a:gd name="connsiteX6" fmla="*/ 572111 w 611230"/>
                <a:gd name="connsiteY6" fmla="*/ 0 h 2459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11230" h="2459590">
                  <a:moveTo>
                    <a:pt x="322729" y="2459590"/>
                  </a:moveTo>
                  <a:lnTo>
                    <a:pt x="347178" y="2283555"/>
                  </a:lnTo>
                  <a:lnTo>
                    <a:pt x="210263" y="2136860"/>
                  </a:lnTo>
                  <a:lnTo>
                    <a:pt x="0" y="1740783"/>
                  </a:lnTo>
                  <a:lnTo>
                    <a:pt x="435196" y="1193121"/>
                  </a:lnTo>
                  <a:lnTo>
                    <a:pt x="611230" y="352069"/>
                  </a:lnTo>
                  <a:lnTo>
                    <a:pt x="572111" y="0"/>
                  </a:lnTo>
                </a:path>
              </a:pathLst>
            </a:custGeom>
            <a:noFill/>
            <a:ln w="38100" algn="ctr">
              <a:solidFill>
                <a:srgbClr val="CC7900"/>
              </a:solidFill>
              <a:prstDash val="sysDot"/>
              <a:miter lim="800000"/>
              <a:headEnd type="none" w="med" len="med"/>
              <a:tailEnd type="triangle" w="med" len="med"/>
            </a:ln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2" name="Oval 161">
              <a:extLst>
                <a:ext uri="{FF2B5EF4-FFF2-40B4-BE49-F238E27FC236}">
                  <a16:creationId xmlns:a16="http://schemas.microsoft.com/office/drawing/2014/main" id="{C053EDFC-23FB-4DA1-BC9E-565ED841FD9C}"/>
                </a:ext>
              </a:extLst>
            </p:cNvPr>
            <p:cNvSpPr/>
            <p:nvPr/>
          </p:nvSpPr>
          <p:spPr bwMode="gray">
            <a:xfrm>
              <a:off x="7858670" y="3896614"/>
              <a:ext cx="92215" cy="92215"/>
            </a:xfrm>
            <a:prstGeom prst="ellipse">
              <a:avLst/>
            </a:prstGeom>
            <a:solidFill>
              <a:srgbClr val="ED8B00"/>
            </a:solidFill>
            <a:ln w="19050" algn="ctr">
              <a:solidFill>
                <a:schemeClr val="bg1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wrap="square" lIns="88900" tIns="88900" rIns="88900" bIns="889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6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 2" pitchFamily="18" charset="2"/>
                <a:buNone/>
                <a:tabLst/>
                <a:defRPr/>
              </a:pPr>
              <a:endParaRPr kumimoji="0" lang="es-MX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3" name="Oval 162">
              <a:extLst>
                <a:ext uri="{FF2B5EF4-FFF2-40B4-BE49-F238E27FC236}">
                  <a16:creationId xmlns:a16="http://schemas.microsoft.com/office/drawing/2014/main" id="{26FF7F81-A955-4E2F-8539-E43C0EE68C7C}"/>
                </a:ext>
              </a:extLst>
            </p:cNvPr>
            <p:cNvSpPr/>
            <p:nvPr/>
          </p:nvSpPr>
          <p:spPr bwMode="gray">
            <a:xfrm>
              <a:off x="7740677" y="3767012"/>
              <a:ext cx="92215" cy="92215"/>
            </a:xfrm>
            <a:prstGeom prst="ellipse">
              <a:avLst/>
            </a:prstGeom>
            <a:solidFill>
              <a:srgbClr val="ED8B00"/>
            </a:solidFill>
            <a:ln w="19050" algn="ctr">
              <a:solidFill>
                <a:schemeClr val="bg1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wrap="square" lIns="88900" tIns="88900" rIns="88900" bIns="889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6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 2" pitchFamily="18" charset="2"/>
                <a:buNone/>
                <a:tabLst/>
                <a:defRPr/>
              </a:pPr>
              <a:endParaRPr kumimoji="0" lang="es-MX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4" name="Oval 163">
              <a:extLst>
                <a:ext uri="{FF2B5EF4-FFF2-40B4-BE49-F238E27FC236}">
                  <a16:creationId xmlns:a16="http://schemas.microsoft.com/office/drawing/2014/main" id="{6E971FDF-1A54-4F99-B956-AB33B6AEF208}"/>
                </a:ext>
              </a:extLst>
            </p:cNvPr>
            <p:cNvSpPr/>
            <p:nvPr/>
          </p:nvSpPr>
          <p:spPr bwMode="gray">
            <a:xfrm>
              <a:off x="7564483" y="3436379"/>
              <a:ext cx="92215" cy="92215"/>
            </a:xfrm>
            <a:prstGeom prst="ellipse">
              <a:avLst/>
            </a:prstGeom>
            <a:solidFill>
              <a:srgbClr val="ED8B00"/>
            </a:solidFill>
            <a:ln w="19050" algn="ctr">
              <a:solidFill>
                <a:schemeClr val="bg1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wrap="square" lIns="88900" tIns="88900" rIns="88900" bIns="889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6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 2" pitchFamily="18" charset="2"/>
                <a:buNone/>
                <a:tabLst/>
                <a:defRPr/>
              </a:pPr>
              <a:endParaRPr kumimoji="0" lang="es-MX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5" name="Oval 164">
              <a:extLst>
                <a:ext uri="{FF2B5EF4-FFF2-40B4-BE49-F238E27FC236}">
                  <a16:creationId xmlns:a16="http://schemas.microsoft.com/office/drawing/2014/main" id="{5D36B06A-B757-4CFE-A67D-C3F3A380C733}"/>
                </a:ext>
              </a:extLst>
            </p:cNvPr>
            <p:cNvSpPr/>
            <p:nvPr/>
          </p:nvSpPr>
          <p:spPr bwMode="gray">
            <a:xfrm>
              <a:off x="7928057" y="2967529"/>
              <a:ext cx="92215" cy="92215"/>
            </a:xfrm>
            <a:prstGeom prst="ellipse">
              <a:avLst/>
            </a:prstGeom>
            <a:solidFill>
              <a:srgbClr val="ED8B00"/>
            </a:solidFill>
            <a:ln w="19050" algn="ctr">
              <a:solidFill>
                <a:schemeClr val="bg1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wrap="square" lIns="88900" tIns="88900" rIns="88900" bIns="889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6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 2" pitchFamily="18" charset="2"/>
                <a:buNone/>
                <a:tabLst/>
                <a:defRPr/>
              </a:pPr>
              <a:endParaRPr kumimoji="0" lang="es-MX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6" name="Oval 165">
              <a:extLst>
                <a:ext uri="{FF2B5EF4-FFF2-40B4-BE49-F238E27FC236}">
                  <a16:creationId xmlns:a16="http://schemas.microsoft.com/office/drawing/2014/main" id="{935E060F-C634-4D2C-8A9F-FD4B38EDC6B5}"/>
                </a:ext>
              </a:extLst>
            </p:cNvPr>
            <p:cNvSpPr/>
            <p:nvPr/>
          </p:nvSpPr>
          <p:spPr bwMode="gray">
            <a:xfrm>
              <a:off x="8085646" y="2248801"/>
              <a:ext cx="92215" cy="92215"/>
            </a:xfrm>
            <a:prstGeom prst="ellipse">
              <a:avLst/>
            </a:prstGeom>
            <a:solidFill>
              <a:srgbClr val="ED8B00"/>
            </a:solidFill>
            <a:ln w="19050" algn="ctr">
              <a:solidFill>
                <a:schemeClr val="bg1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wrap="square" lIns="88900" tIns="88900" rIns="88900" bIns="889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6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 2" pitchFamily="18" charset="2"/>
                <a:buNone/>
                <a:tabLst/>
                <a:defRPr/>
              </a:pPr>
              <a:endParaRPr kumimoji="0" lang="es-MX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6" name="Freeform: Shape 155">
              <a:extLst>
                <a:ext uri="{FF2B5EF4-FFF2-40B4-BE49-F238E27FC236}">
                  <a16:creationId xmlns:a16="http://schemas.microsoft.com/office/drawing/2014/main" id="{EA41BAC9-7364-4DB5-B9B1-4D33D7B66902}"/>
                </a:ext>
              </a:extLst>
            </p:cNvPr>
            <p:cNvSpPr/>
            <p:nvPr/>
          </p:nvSpPr>
          <p:spPr bwMode="gray">
            <a:xfrm>
              <a:off x="8945436" y="2093093"/>
              <a:ext cx="496845" cy="2519336"/>
            </a:xfrm>
            <a:custGeom>
              <a:avLst/>
              <a:gdLst>
                <a:gd name="connsiteX0" fmla="*/ 0 w 581891"/>
                <a:gd name="connsiteY0" fmla="*/ 2537826 h 2537826"/>
                <a:gd name="connsiteX1" fmla="*/ 288501 w 581891"/>
                <a:gd name="connsiteY1" fmla="*/ 2200428 h 2537826"/>
                <a:gd name="connsiteX2" fmla="*/ 356959 w 581891"/>
                <a:gd name="connsiteY2" fmla="*/ 1907037 h 2537826"/>
                <a:gd name="connsiteX3" fmla="*/ 264052 w 581891"/>
                <a:gd name="connsiteY3" fmla="*/ 1491401 h 2537826"/>
                <a:gd name="connsiteX4" fmla="*/ 283611 w 581891"/>
                <a:gd name="connsiteY4" fmla="*/ 1212680 h 2537826"/>
                <a:gd name="connsiteX5" fmla="*/ 581891 w 581891"/>
                <a:gd name="connsiteY5" fmla="*/ 1075764 h 2537826"/>
                <a:gd name="connsiteX6" fmla="*/ 430306 w 581891"/>
                <a:gd name="connsiteY6" fmla="*/ 772594 h 2537826"/>
                <a:gd name="connsiteX7" fmla="*/ 361848 w 581891"/>
                <a:gd name="connsiteY7" fmla="*/ 0 h 2537826"/>
                <a:gd name="connsiteX0" fmla="*/ 0 w 581891"/>
                <a:gd name="connsiteY0" fmla="*/ 2950576 h 2950576"/>
                <a:gd name="connsiteX1" fmla="*/ 288501 w 581891"/>
                <a:gd name="connsiteY1" fmla="*/ 2613178 h 2950576"/>
                <a:gd name="connsiteX2" fmla="*/ 356959 w 581891"/>
                <a:gd name="connsiteY2" fmla="*/ 2319787 h 2950576"/>
                <a:gd name="connsiteX3" fmla="*/ 264052 w 581891"/>
                <a:gd name="connsiteY3" fmla="*/ 1904151 h 2950576"/>
                <a:gd name="connsiteX4" fmla="*/ 283611 w 581891"/>
                <a:gd name="connsiteY4" fmla="*/ 1625430 h 2950576"/>
                <a:gd name="connsiteX5" fmla="*/ 581891 w 581891"/>
                <a:gd name="connsiteY5" fmla="*/ 1488514 h 2950576"/>
                <a:gd name="connsiteX6" fmla="*/ 430306 w 581891"/>
                <a:gd name="connsiteY6" fmla="*/ 1185344 h 2950576"/>
                <a:gd name="connsiteX7" fmla="*/ 304698 w 581891"/>
                <a:gd name="connsiteY7" fmla="*/ 0 h 2950576"/>
                <a:gd name="connsiteX0" fmla="*/ 0 w 581891"/>
                <a:gd name="connsiteY0" fmla="*/ 2950576 h 2950576"/>
                <a:gd name="connsiteX1" fmla="*/ 288501 w 581891"/>
                <a:gd name="connsiteY1" fmla="*/ 2613178 h 2950576"/>
                <a:gd name="connsiteX2" fmla="*/ 356959 w 581891"/>
                <a:gd name="connsiteY2" fmla="*/ 2319787 h 2950576"/>
                <a:gd name="connsiteX3" fmla="*/ 264052 w 581891"/>
                <a:gd name="connsiteY3" fmla="*/ 1904151 h 2950576"/>
                <a:gd name="connsiteX4" fmla="*/ 283611 w 581891"/>
                <a:gd name="connsiteY4" fmla="*/ 1625430 h 2950576"/>
                <a:gd name="connsiteX5" fmla="*/ 581891 w 581891"/>
                <a:gd name="connsiteY5" fmla="*/ 1488514 h 2950576"/>
                <a:gd name="connsiteX6" fmla="*/ 430306 w 581891"/>
                <a:gd name="connsiteY6" fmla="*/ 1185344 h 2950576"/>
                <a:gd name="connsiteX7" fmla="*/ 323748 w 581891"/>
                <a:gd name="connsiteY7" fmla="*/ 0 h 2950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81891" h="2950576">
                  <a:moveTo>
                    <a:pt x="0" y="2950576"/>
                  </a:moveTo>
                  <a:lnTo>
                    <a:pt x="288501" y="2613178"/>
                  </a:lnTo>
                  <a:lnTo>
                    <a:pt x="356959" y="2319787"/>
                  </a:lnTo>
                  <a:lnTo>
                    <a:pt x="264052" y="1904151"/>
                  </a:lnTo>
                  <a:lnTo>
                    <a:pt x="283611" y="1625430"/>
                  </a:lnTo>
                  <a:lnTo>
                    <a:pt x="581891" y="1488514"/>
                  </a:lnTo>
                  <a:lnTo>
                    <a:pt x="430306" y="1185344"/>
                  </a:lnTo>
                  <a:lnTo>
                    <a:pt x="323748" y="0"/>
                  </a:lnTo>
                </a:path>
              </a:pathLst>
            </a:custGeom>
            <a:noFill/>
            <a:ln w="38100" algn="ctr">
              <a:solidFill>
                <a:srgbClr val="C9C400"/>
              </a:solidFill>
              <a:prstDash val="sysDot"/>
              <a:miter lim="800000"/>
              <a:headEnd type="none" w="med" len="med"/>
              <a:tailEnd type="triangle" w="med" len="med"/>
            </a:ln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7" name="Oval 166">
              <a:extLst>
                <a:ext uri="{FF2B5EF4-FFF2-40B4-BE49-F238E27FC236}">
                  <a16:creationId xmlns:a16="http://schemas.microsoft.com/office/drawing/2014/main" id="{7F7A2C8A-B726-4947-A023-F077FBA0A8FC}"/>
                </a:ext>
              </a:extLst>
            </p:cNvPr>
            <p:cNvSpPr/>
            <p:nvPr/>
          </p:nvSpPr>
          <p:spPr bwMode="gray">
            <a:xfrm>
              <a:off x="8905411" y="4564391"/>
              <a:ext cx="92215" cy="92215"/>
            </a:xfrm>
            <a:prstGeom prst="ellipse">
              <a:avLst/>
            </a:prstGeom>
            <a:solidFill>
              <a:srgbClr val="FFFF00"/>
            </a:solidFill>
            <a:ln w="19050" algn="ctr">
              <a:solidFill>
                <a:schemeClr val="bg1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wrap="square" lIns="88900" tIns="88900" rIns="88900" bIns="889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6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 2" pitchFamily="18" charset="2"/>
                <a:buNone/>
                <a:tabLst/>
                <a:defRPr/>
              </a:pPr>
              <a:endParaRPr kumimoji="0" lang="es-MX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9" name="Oval 168">
              <a:extLst>
                <a:ext uri="{FF2B5EF4-FFF2-40B4-BE49-F238E27FC236}">
                  <a16:creationId xmlns:a16="http://schemas.microsoft.com/office/drawing/2014/main" id="{46A7D480-991B-477B-9B7B-44382B2528A9}"/>
                </a:ext>
              </a:extLst>
            </p:cNvPr>
            <p:cNvSpPr/>
            <p:nvPr/>
          </p:nvSpPr>
          <p:spPr bwMode="gray">
            <a:xfrm>
              <a:off x="9209986" y="4030668"/>
              <a:ext cx="92215" cy="92215"/>
            </a:xfrm>
            <a:prstGeom prst="ellipse">
              <a:avLst/>
            </a:prstGeom>
            <a:solidFill>
              <a:srgbClr val="FFFF00"/>
            </a:solidFill>
            <a:ln w="19050" algn="ctr">
              <a:solidFill>
                <a:schemeClr val="bg1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wrap="square" lIns="88900" tIns="88900" rIns="88900" bIns="889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6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 2" pitchFamily="18" charset="2"/>
                <a:buNone/>
                <a:tabLst/>
                <a:defRPr/>
              </a:pPr>
              <a:endParaRPr kumimoji="0" lang="es-MX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0" name="Oval 169">
              <a:extLst>
                <a:ext uri="{FF2B5EF4-FFF2-40B4-BE49-F238E27FC236}">
                  <a16:creationId xmlns:a16="http://schemas.microsoft.com/office/drawing/2014/main" id="{19A682D1-9757-4A1F-BD51-4B3C160EB81C}"/>
                </a:ext>
              </a:extLst>
            </p:cNvPr>
            <p:cNvSpPr/>
            <p:nvPr/>
          </p:nvSpPr>
          <p:spPr bwMode="gray">
            <a:xfrm>
              <a:off x="9126148" y="3679609"/>
              <a:ext cx="92215" cy="92215"/>
            </a:xfrm>
            <a:prstGeom prst="ellipse">
              <a:avLst/>
            </a:prstGeom>
            <a:solidFill>
              <a:srgbClr val="FFFF00"/>
            </a:solidFill>
            <a:ln w="19050" algn="ctr">
              <a:solidFill>
                <a:schemeClr val="bg1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wrap="square" lIns="88900" tIns="88900" rIns="88900" bIns="889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6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 2" pitchFamily="18" charset="2"/>
                <a:buNone/>
                <a:tabLst/>
                <a:defRPr/>
              </a:pPr>
              <a:endParaRPr kumimoji="0" lang="es-MX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1" name="Oval 170">
              <a:extLst>
                <a:ext uri="{FF2B5EF4-FFF2-40B4-BE49-F238E27FC236}">
                  <a16:creationId xmlns:a16="http://schemas.microsoft.com/office/drawing/2014/main" id="{58BB4C47-03A9-4D63-BEF4-C1E67F735E5B}"/>
                </a:ext>
              </a:extLst>
            </p:cNvPr>
            <p:cNvSpPr/>
            <p:nvPr/>
          </p:nvSpPr>
          <p:spPr bwMode="gray">
            <a:xfrm>
              <a:off x="9147522" y="3441762"/>
              <a:ext cx="92215" cy="92215"/>
            </a:xfrm>
            <a:prstGeom prst="ellipse">
              <a:avLst/>
            </a:prstGeom>
            <a:solidFill>
              <a:srgbClr val="FFFF00"/>
            </a:solidFill>
            <a:ln w="19050" algn="ctr">
              <a:solidFill>
                <a:schemeClr val="bg1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wrap="square" lIns="88900" tIns="88900" rIns="88900" bIns="889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6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 2" pitchFamily="18" charset="2"/>
                <a:buNone/>
                <a:tabLst/>
                <a:defRPr/>
              </a:pPr>
              <a:endParaRPr kumimoji="0" lang="es-MX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2" name="Oval 171">
              <a:extLst>
                <a:ext uri="{FF2B5EF4-FFF2-40B4-BE49-F238E27FC236}">
                  <a16:creationId xmlns:a16="http://schemas.microsoft.com/office/drawing/2014/main" id="{F1EBE2A2-3C42-489D-B00F-B372DA00C75C}"/>
                </a:ext>
              </a:extLst>
            </p:cNvPr>
            <p:cNvSpPr/>
            <p:nvPr/>
          </p:nvSpPr>
          <p:spPr bwMode="gray">
            <a:xfrm>
              <a:off x="9390418" y="3327865"/>
              <a:ext cx="92215" cy="92215"/>
            </a:xfrm>
            <a:prstGeom prst="ellipse">
              <a:avLst/>
            </a:prstGeom>
            <a:solidFill>
              <a:srgbClr val="FFFF00"/>
            </a:solidFill>
            <a:ln w="19050" algn="ctr">
              <a:solidFill>
                <a:schemeClr val="bg1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wrap="square" lIns="88900" tIns="88900" rIns="88900" bIns="889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6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 2" pitchFamily="18" charset="2"/>
                <a:buNone/>
                <a:tabLst/>
                <a:defRPr/>
              </a:pPr>
              <a:endParaRPr kumimoji="0" lang="es-MX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4" name="Oval 173">
              <a:extLst>
                <a:ext uri="{FF2B5EF4-FFF2-40B4-BE49-F238E27FC236}">
                  <a16:creationId xmlns:a16="http://schemas.microsoft.com/office/drawing/2014/main" id="{E60D5384-DCD6-4FF5-B75A-B270940D04C5}"/>
                </a:ext>
              </a:extLst>
            </p:cNvPr>
            <p:cNvSpPr/>
            <p:nvPr/>
          </p:nvSpPr>
          <p:spPr bwMode="gray">
            <a:xfrm>
              <a:off x="9209031" y="2414088"/>
              <a:ext cx="92215" cy="92215"/>
            </a:xfrm>
            <a:prstGeom prst="ellipse">
              <a:avLst/>
            </a:prstGeom>
            <a:solidFill>
              <a:srgbClr val="FFFF00"/>
            </a:solidFill>
            <a:ln w="19050" algn="ctr">
              <a:solidFill>
                <a:schemeClr val="bg1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wrap="square" lIns="88900" tIns="88900" rIns="88900" bIns="889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6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 2" pitchFamily="18" charset="2"/>
                <a:buNone/>
                <a:tabLst/>
                <a:defRPr/>
              </a:pPr>
              <a:endParaRPr kumimoji="0" lang="es-MX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9" name="Freeform: Shape 188">
              <a:extLst>
                <a:ext uri="{FF2B5EF4-FFF2-40B4-BE49-F238E27FC236}">
                  <a16:creationId xmlns:a16="http://schemas.microsoft.com/office/drawing/2014/main" id="{38DB008A-975B-488F-B035-3268BB09F83B}"/>
                </a:ext>
              </a:extLst>
            </p:cNvPr>
            <p:cNvSpPr/>
            <p:nvPr/>
          </p:nvSpPr>
          <p:spPr bwMode="gray">
            <a:xfrm>
              <a:off x="9309603" y="3029548"/>
              <a:ext cx="726537" cy="81329"/>
            </a:xfrm>
            <a:custGeom>
              <a:avLst/>
              <a:gdLst>
                <a:gd name="connsiteX0" fmla="*/ 0 w 850900"/>
                <a:gd name="connsiteY0" fmla="*/ 95250 h 95250"/>
                <a:gd name="connsiteX1" fmla="*/ 228600 w 850900"/>
                <a:gd name="connsiteY1" fmla="*/ 38100 h 95250"/>
                <a:gd name="connsiteX2" fmla="*/ 476250 w 850900"/>
                <a:gd name="connsiteY2" fmla="*/ 57150 h 95250"/>
                <a:gd name="connsiteX3" fmla="*/ 844550 w 850900"/>
                <a:gd name="connsiteY3" fmla="*/ 0 h 95250"/>
                <a:gd name="connsiteX4" fmla="*/ 844550 w 850900"/>
                <a:gd name="connsiteY4" fmla="*/ 0 h 95250"/>
                <a:gd name="connsiteX5" fmla="*/ 850900 w 850900"/>
                <a:gd name="connsiteY5" fmla="*/ 0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0900" h="95250">
                  <a:moveTo>
                    <a:pt x="0" y="95250"/>
                  </a:moveTo>
                  <a:lnTo>
                    <a:pt x="228600" y="38100"/>
                  </a:lnTo>
                  <a:lnTo>
                    <a:pt x="476250" y="57150"/>
                  </a:lnTo>
                  <a:lnTo>
                    <a:pt x="844550" y="0"/>
                  </a:lnTo>
                  <a:lnTo>
                    <a:pt x="844550" y="0"/>
                  </a:lnTo>
                  <a:lnTo>
                    <a:pt x="850900" y="0"/>
                  </a:lnTo>
                </a:path>
              </a:pathLst>
            </a:custGeom>
            <a:noFill/>
            <a:ln w="38100" algn="ctr">
              <a:solidFill>
                <a:srgbClr val="C9C400"/>
              </a:solidFill>
              <a:prstDash val="sysDot"/>
              <a:miter lim="800000"/>
              <a:headEnd type="none" w="med" len="med"/>
              <a:tailEnd type="none" w="med" len="med"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6" name="Oval 175">
              <a:extLst>
                <a:ext uri="{FF2B5EF4-FFF2-40B4-BE49-F238E27FC236}">
                  <a16:creationId xmlns:a16="http://schemas.microsoft.com/office/drawing/2014/main" id="{D9A360FA-99BB-48DA-B25D-5DE8AB75613E}"/>
                </a:ext>
              </a:extLst>
            </p:cNvPr>
            <p:cNvSpPr/>
            <p:nvPr/>
          </p:nvSpPr>
          <p:spPr bwMode="gray">
            <a:xfrm>
              <a:off x="9658510" y="3028547"/>
              <a:ext cx="92215" cy="92215"/>
            </a:xfrm>
            <a:prstGeom prst="ellipse">
              <a:avLst/>
            </a:prstGeom>
            <a:solidFill>
              <a:srgbClr val="FFFF00"/>
            </a:solidFill>
            <a:ln w="19050" algn="ctr">
              <a:solidFill>
                <a:schemeClr val="bg1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wrap="square" lIns="88900" tIns="88900" rIns="88900" bIns="889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6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 2" pitchFamily="18" charset="2"/>
                <a:buNone/>
                <a:tabLst/>
                <a:defRPr/>
              </a:pPr>
              <a:endParaRPr kumimoji="0" lang="es-MX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3" name="Oval 172">
              <a:extLst>
                <a:ext uri="{FF2B5EF4-FFF2-40B4-BE49-F238E27FC236}">
                  <a16:creationId xmlns:a16="http://schemas.microsoft.com/office/drawing/2014/main" id="{D58E1C85-7D4E-4DD5-B93A-6E769708E389}"/>
                </a:ext>
              </a:extLst>
            </p:cNvPr>
            <p:cNvSpPr/>
            <p:nvPr/>
          </p:nvSpPr>
          <p:spPr bwMode="gray">
            <a:xfrm>
              <a:off x="9265156" y="3069502"/>
              <a:ext cx="92215" cy="92215"/>
            </a:xfrm>
            <a:prstGeom prst="ellipse">
              <a:avLst/>
            </a:prstGeom>
            <a:solidFill>
              <a:srgbClr val="FFFF00"/>
            </a:solidFill>
            <a:ln w="19050" algn="ctr">
              <a:solidFill>
                <a:schemeClr val="bg1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wrap="square" lIns="88900" tIns="88900" rIns="88900" bIns="889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6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 2" pitchFamily="18" charset="2"/>
                <a:buNone/>
                <a:tabLst/>
                <a:defRPr/>
              </a:pPr>
              <a:endParaRPr kumimoji="0" lang="es-MX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0" name="Freeform: Shape 189">
              <a:extLst>
                <a:ext uri="{FF2B5EF4-FFF2-40B4-BE49-F238E27FC236}">
                  <a16:creationId xmlns:a16="http://schemas.microsoft.com/office/drawing/2014/main" id="{8209AF33-2DBD-4C93-9D43-1CC0DDF8695A}"/>
                </a:ext>
              </a:extLst>
            </p:cNvPr>
            <p:cNvSpPr/>
            <p:nvPr/>
          </p:nvSpPr>
          <p:spPr bwMode="gray">
            <a:xfrm>
              <a:off x="9499371" y="2476512"/>
              <a:ext cx="86751" cy="601833"/>
            </a:xfrm>
            <a:custGeom>
              <a:avLst/>
              <a:gdLst>
                <a:gd name="connsiteX0" fmla="*/ 0 w 101600"/>
                <a:gd name="connsiteY0" fmla="*/ 704850 h 704850"/>
                <a:gd name="connsiteX1" fmla="*/ 12700 w 101600"/>
                <a:gd name="connsiteY1" fmla="*/ 254000 h 704850"/>
                <a:gd name="connsiteX2" fmla="*/ 101600 w 101600"/>
                <a:gd name="connsiteY2" fmla="*/ 0 h 704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1600" h="704850">
                  <a:moveTo>
                    <a:pt x="0" y="704850"/>
                  </a:moveTo>
                  <a:lnTo>
                    <a:pt x="12700" y="254000"/>
                  </a:lnTo>
                  <a:lnTo>
                    <a:pt x="101600" y="0"/>
                  </a:lnTo>
                </a:path>
              </a:pathLst>
            </a:custGeom>
            <a:noFill/>
            <a:ln w="38100" algn="ctr">
              <a:solidFill>
                <a:srgbClr val="C9C400"/>
              </a:solidFill>
              <a:prstDash val="sysDot"/>
              <a:miter lim="800000"/>
              <a:headEnd type="none" w="med" len="med"/>
              <a:tailEnd type="none" w="med" len="med"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5" name="Oval 174">
              <a:extLst>
                <a:ext uri="{FF2B5EF4-FFF2-40B4-BE49-F238E27FC236}">
                  <a16:creationId xmlns:a16="http://schemas.microsoft.com/office/drawing/2014/main" id="{52690E2A-5311-4AE6-9952-E7D4E3C3669D}"/>
                </a:ext>
              </a:extLst>
            </p:cNvPr>
            <p:cNvSpPr/>
            <p:nvPr/>
          </p:nvSpPr>
          <p:spPr bwMode="gray">
            <a:xfrm>
              <a:off x="9448319" y="3025900"/>
              <a:ext cx="92215" cy="92215"/>
            </a:xfrm>
            <a:prstGeom prst="ellipse">
              <a:avLst/>
            </a:prstGeom>
            <a:solidFill>
              <a:srgbClr val="FFFF00"/>
            </a:solidFill>
            <a:ln w="19050" algn="ctr">
              <a:solidFill>
                <a:schemeClr val="bg1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wrap="square" lIns="88900" tIns="88900" rIns="88900" bIns="889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6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 2" pitchFamily="18" charset="2"/>
                <a:buNone/>
                <a:tabLst/>
                <a:defRPr/>
              </a:pPr>
              <a:endParaRPr kumimoji="0" lang="es-MX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4" name="Oval 193">
              <a:extLst>
                <a:ext uri="{FF2B5EF4-FFF2-40B4-BE49-F238E27FC236}">
                  <a16:creationId xmlns:a16="http://schemas.microsoft.com/office/drawing/2014/main" id="{55DD4B74-8810-48EE-92AF-BFF542E74599}"/>
                </a:ext>
              </a:extLst>
            </p:cNvPr>
            <p:cNvSpPr/>
            <p:nvPr/>
          </p:nvSpPr>
          <p:spPr bwMode="gray">
            <a:xfrm>
              <a:off x="9537586" y="2433867"/>
              <a:ext cx="92215" cy="92215"/>
            </a:xfrm>
            <a:prstGeom prst="ellipse">
              <a:avLst/>
            </a:prstGeom>
            <a:solidFill>
              <a:srgbClr val="FFFF00"/>
            </a:solidFill>
            <a:ln w="19050" algn="ctr">
              <a:solidFill>
                <a:schemeClr val="bg1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wrap="square" lIns="88900" tIns="88900" rIns="88900" bIns="889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6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 2" pitchFamily="18" charset="2"/>
                <a:buNone/>
                <a:tabLst/>
                <a:defRPr/>
              </a:pPr>
              <a:endParaRPr kumimoji="0" lang="es-MX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3" name="Oval 192">
              <a:extLst>
                <a:ext uri="{FF2B5EF4-FFF2-40B4-BE49-F238E27FC236}">
                  <a16:creationId xmlns:a16="http://schemas.microsoft.com/office/drawing/2014/main" id="{03231E87-714E-48A9-86EF-4FD4DE5EF961}"/>
                </a:ext>
              </a:extLst>
            </p:cNvPr>
            <p:cNvSpPr/>
            <p:nvPr/>
          </p:nvSpPr>
          <p:spPr bwMode="gray">
            <a:xfrm>
              <a:off x="9461111" y="2661780"/>
              <a:ext cx="92215" cy="92215"/>
            </a:xfrm>
            <a:prstGeom prst="ellipse">
              <a:avLst/>
            </a:prstGeom>
            <a:solidFill>
              <a:srgbClr val="FFFF00"/>
            </a:solidFill>
            <a:ln w="19050" algn="ctr">
              <a:solidFill>
                <a:schemeClr val="bg1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wrap="square" lIns="88900" tIns="88900" rIns="88900" bIns="889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6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 2" pitchFamily="18" charset="2"/>
                <a:buNone/>
                <a:tabLst/>
                <a:defRPr/>
              </a:pPr>
              <a:endParaRPr kumimoji="0" lang="es-MX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1" name="Freeform: Shape 190">
              <a:extLst>
                <a:ext uri="{FF2B5EF4-FFF2-40B4-BE49-F238E27FC236}">
                  <a16:creationId xmlns:a16="http://schemas.microsoft.com/office/drawing/2014/main" id="{3E851587-AD98-4E79-AEB7-981514DF20AC}"/>
                </a:ext>
              </a:extLst>
            </p:cNvPr>
            <p:cNvSpPr/>
            <p:nvPr/>
          </p:nvSpPr>
          <p:spPr bwMode="gray">
            <a:xfrm>
              <a:off x="10030719" y="2303011"/>
              <a:ext cx="1100649" cy="731959"/>
            </a:xfrm>
            <a:custGeom>
              <a:avLst/>
              <a:gdLst>
                <a:gd name="connsiteX0" fmla="*/ 0 w 1289050"/>
                <a:gd name="connsiteY0" fmla="*/ 857250 h 857250"/>
                <a:gd name="connsiteX1" fmla="*/ 425450 w 1289050"/>
                <a:gd name="connsiteY1" fmla="*/ 654050 h 857250"/>
                <a:gd name="connsiteX2" fmla="*/ 1289050 w 1289050"/>
                <a:gd name="connsiteY2" fmla="*/ 0 h 857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89050" h="857250">
                  <a:moveTo>
                    <a:pt x="0" y="857250"/>
                  </a:moveTo>
                  <a:lnTo>
                    <a:pt x="425450" y="654050"/>
                  </a:lnTo>
                  <a:lnTo>
                    <a:pt x="1289050" y="0"/>
                  </a:lnTo>
                </a:path>
              </a:pathLst>
            </a:custGeom>
            <a:noFill/>
            <a:ln w="38100" algn="ctr">
              <a:solidFill>
                <a:srgbClr val="0070C0"/>
              </a:solidFill>
              <a:prstDash val="sysDot"/>
              <a:miter lim="800000"/>
              <a:headEnd type="none" w="med" len="med"/>
              <a:tailEnd type="triangle" w="med" len="med"/>
            </a:ln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8" name="Oval 177">
              <a:extLst>
                <a:ext uri="{FF2B5EF4-FFF2-40B4-BE49-F238E27FC236}">
                  <a16:creationId xmlns:a16="http://schemas.microsoft.com/office/drawing/2014/main" id="{090FA9BA-86D6-49A7-99F4-5AAF1667A287}"/>
                </a:ext>
              </a:extLst>
            </p:cNvPr>
            <p:cNvSpPr/>
            <p:nvPr/>
          </p:nvSpPr>
          <p:spPr bwMode="gray">
            <a:xfrm>
              <a:off x="10334611" y="2818088"/>
              <a:ext cx="92215" cy="92215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 w="19050" algn="ctr">
              <a:solidFill>
                <a:schemeClr val="bg1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wrap="square" lIns="88900" tIns="88900" rIns="88900" bIns="889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6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 2" pitchFamily="18" charset="2"/>
                <a:buNone/>
                <a:tabLst/>
                <a:defRPr/>
              </a:pPr>
              <a:endParaRPr kumimoji="0" lang="es-MX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7" name="Oval 176">
              <a:extLst>
                <a:ext uri="{FF2B5EF4-FFF2-40B4-BE49-F238E27FC236}">
                  <a16:creationId xmlns:a16="http://schemas.microsoft.com/office/drawing/2014/main" id="{91E9FE5A-D0A7-4C97-A867-92C41484B34D}"/>
                </a:ext>
              </a:extLst>
            </p:cNvPr>
            <p:cNvSpPr/>
            <p:nvPr/>
          </p:nvSpPr>
          <p:spPr bwMode="gray">
            <a:xfrm>
              <a:off x="9978957" y="2988073"/>
              <a:ext cx="92215" cy="92215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 w="19050" algn="ctr">
              <a:solidFill>
                <a:schemeClr val="bg1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wrap="square" lIns="88900" tIns="88900" rIns="88900" bIns="889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6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 2" pitchFamily="18" charset="2"/>
                <a:buNone/>
                <a:tabLst/>
                <a:defRPr/>
              </a:pPr>
              <a:endParaRPr kumimoji="0" lang="es-MX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20" name="Freeform: Shape 5119">
              <a:extLst>
                <a:ext uri="{FF2B5EF4-FFF2-40B4-BE49-F238E27FC236}">
                  <a16:creationId xmlns:a16="http://schemas.microsoft.com/office/drawing/2014/main" id="{D8FE9EF7-CCBC-452C-B07F-24BCECB0D6A0}"/>
                </a:ext>
              </a:extLst>
            </p:cNvPr>
            <p:cNvSpPr/>
            <p:nvPr/>
          </p:nvSpPr>
          <p:spPr bwMode="gray">
            <a:xfrm>
              <a:off x="10692193" y="2698811"/>
              <a:ext cx="645208" cy="2016954"/>
            </a:xfrm>
            <a:custGeom>
              <a:avLst/>
              <a:gdLst>
                <a:gd name="connsiteX0" fmla="*/ 228600 w 755650"/>
                <a:gd name="connsiteY0" fmla="*/ 2362200 h 2362200"/>
                <a:gd name="connsiteX1" fmla="*/ 0 w 755650"/>
                <a:gd name="connsiteY1" fmla="*/ 1758950 h 2362200"/>
                <a:gd name="connsiteX2" fmla="*/ 31750 w 755650"/>
                <a:gd name="connsiteY2" fmla="*/ 1511300 h 2362200"/>
                <a:gd name="connsiteX3" fmla="*/ 209550 w 755650"/>
                <a:gd name="connsiteY3" fmla="*/ 1022350 h 2362200"/>
                <a:gd name="connsiteX4" fmla="*/ 247650 w 755650"/>
                <a:gd name="connsiteY4" fmla="*/ 762000 h 2362200"/>
                <a:gd name="connsiteX5" fmla="*/ 247650 w 755650"/>
                <a:gd name="connsiteY5" fmla="*/ 603250 h 2362200"/>
                <a:gd name="connsiteX6" fmla="*/ 304800 w 755650"/>
                <a:gd name="connsiteY6" fmla="*/ 533400 h 2362200"/>
                <a:gd name="connsiteX7" fmla="*/ 431800 w 755650"/>
                <a:gd name="connsiteY7" fmla="*/ 393700 h 2362200"/>
                <a:gd name="connsiteX8" fmla="*/ 577850 w 755650"/>
                <a:gd name="connsiteY8" fmla="*/ 254000 h 2362200"/>
                <a:gd name="connsiteX9" fmla="*/ 755650 w 755650"/>
                <a:gd name="connsiteY9" fmla="*/ 0 h 2362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55650" h="2362200">
                  <a:moveTo>
                    <a:pt x="228600" y="2362200"/>
                  </a:moveTo>
                  <a:lnTo>
                    <a:pt x="0" y="1758950"/>
                  </a:lnTo>
                  <a:lnTo>
                    <a:pt x="31750" y="1511300"/>
                  </a:lnTo>
                  <a:lnTo>
                    <a:pt x="209550" y="1022350"/>
                  </a:lnTo>
                  <a:lnTo>
                    <a:pt x="247650" y="762000"/>
                  </a:lnTo>
                  <a:lnTo>
                    <a:pt x="247650" y="603250"/>
                  </a:lnTo>
                  <a:lnTo>
                    <a:pt x="304800" y="533400"/>
                  </a:lnTo>
                  <a:lnTo>
                    <a:pt x="431800" y="393700"/>
                  </a:lnTo>
                  <a:lnTo>
                    <a:pt x="577850" y="254000"/>
                  </a:lnTo>
                  <a:lnTo>
                    <a:pt x="755650" y="0"/>
                  </a:lnTo>
                </a:path>
              </a:pathLst>
            </a:custGeom>
            <a:noFill/>
            <a:ln w="38100" algn="ctr">
              <a:solidFill>
                <a:srgbClr val="904C6B"/>
              </a:solidFill>
              <a:prstDash val="sysDot"/>
              <a:miter lim="800000"/>
              <a:headEnd/>
              <a:tailEnd/>
            </a:ln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9" name="Oval 178">
              <a:extLst>
                <a:ext uri="{FF2B5EF4-FFF2-40B4-BE49-F238E27FC236}">
                  <a16:creationId xmlns:a16="http://schemas.microsoft.com/office/drawing/2014/main" id="{1650A8C1-4937-4C40-B08C-847ECDA74844}"/>
                </a:ext>
              </a:extLst>
            </p:cNvPr>
            <p:cNvSpPr/>
            <p:nvPr/>
          </p:nvSpPr>
          <p:spPr bwMode="gray">
            <a:xfrm>
              <a:off x="10831324" y="4663984"/>
              <a:ext cx="92215" cy="92215"/>
            </a:xfrm>
            <a:prstGeom prst="ellipse">
              <a:avLst/>
            </a:prstGeom>
            <a:solidFill>
              <a:srgbClr val="D69FBB"/>
            </a:solidFill>
            <a:ln w="19050" algn="ctr">
              <a:solidFill>
                <a:schemeClr val="bg1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wrap="square" lIns="88900" tIns="88900" rIns="88900" bIns="889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6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 2" pitchFamily="18" charset="2"/>
                <a:buNone/>
                <a:tabLst/>
                <a:defRPr/>
              </a:pPr>
              <a:endParaRPr kumimoji="0" lang="es-MX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0" name="Oval 179">
              <a:extLst>
                <a:ext uri="{FF2B5EF4-FFF2-40B4-BE49-F238E27FC236}">
                  <a16:creationId xmlns:a16="http://schemas.microsoft.com/office/drawing/2014/main" id="{96E28D73-4279-451A-8881-999330486AE5}"/>
                </a:ext>
              </a:extLst>
            </p:cNvPr>
            <p:cNvSpPr/>
            <p:nvPr/>
          </p:nvSpPr>
          <p:spPr bwMode="gray">
            <a:xfrm>
              <a:off x="10646043" y="4160402"/>
              <a:ext cx="92215" cy="92215"/>
            </a:xfrm>
            <a:prstGeom prst="ellipse">
              <a:avLst/>
            </a:prstGeom>
            <a:solidFill>
              <a:srgbClr val="D69FBB"/>
            </a:solidFill>
            <a:ln w="19050" algn="ctr">
              <a:solidFill>
                <a:schemeClr val="bg1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wrap="square" lIns="88900" tIns="88900" rIns="88900" bIns="889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6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 2" pitchFamily="18" charset="2"/>
                <a:buNone/>
                <a:tabLst/>
                <a:defRPr/>
              </a:pPr>
              <a:endParaRPr kumimoji="0" lang="es-MX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2" name="Oval 181">
              <a:extLst>
                <a:ext uri="{FF2B5EF4-FFF2-40B4-BE49-F238E27FC236}">
                  <a16:creationId xmlns:a16="http://schemas.microsoft.com/office/drawing/2014/main" id="{383A9821-2256-442D-8943-198CF2E25970}"/>
                </a:ext>
              </a:extLst>
            </p:cNvPr>
            <p:cNvSpPr/>
            <p:nvPr/>
          </p:nvSpPr>
          <p:spPr bwMode="gray">
            <a:xfrm>
              <a:off x="10823832" y="3526836"/>
              <a:ext cx="92215" cy="92215"/>
            </a:xfrm>
            <a:prstGeom prst="ellipse">
              <a:avLst/>
            </a:prstGeom>
            <a:solidFill>
              <a:srgbClr val="D69FBB"/>
            </a:solidFill>
            <a:ln w="19050" algn="ctr">
              <a:solidFill>
                <a:schemeClr val="bg1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wrap="square" lIns="88900" tIns="88900" rIns="88900" bIns="889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6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 2" pitchFamily="18" charset="2"/>
                <a:buNone/>
                <a:tabLst/>
                <a:defRPr/>
              </a:pPr>
              <a:endParaRPr kumimoji="0" lang="es-MX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3" name="Oval 182">
              <a:extLst>
                <a:ext uri="{FF2B5EF4-FFF2-40B4-BE49-F238E27FC236}">
                  <a16:creationId xmlns:a16="http://schemas.microsoft.com/office/drawing/2014/main" id="{59CB4B9A-6316-42F3-B091-B1AA90C39419}"/>
                </a:ext>
              </a:extLst>
            </p:cNvPr>
            <p:cNvSpPr/>
            <p:nvPr/>
          </p:nvSpPr>
          <p:spPr bwMode="gray">
            <a:xfrm>
              <a:off x="10860761" y="3319050"/>
              <a:ext cx="92215" cy="92215"/>
            </a:xfrm>
            <a:prstGeom prst="ellipse">
              <a:avLst/>
            </a:prstGeom>
            <a:solidFill>
              <a:srgbClr val="D69FBB"/>
            </a:solidFill>
            <a:ln w="19050" algn="ctr">
              <a:solidFill>
                <a:schemeClr val="bg1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wrap="square" lIns="88900" tIns="88900" rIns="88900" bIns="889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6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 2" pitchFamily="18" charset="2"/>
                <a:buNone/>
                <a:tabLst/>
                <a:defRPr/>
              </a:pPr>
              <a:endParaRPr kumimoji="0" lang="es-MX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4" name="Oval 183">
              <a:extLst>
                <a:ext uri="{FF2B5EF4-FFF2-40B4-BE49-F238E27FC236}">
                  <a16:creationId xmlns:a16="http://schemas.microsoft.com/office/drawing/2014/main" id="{9901943B-8F85-49CB-A79E-539BDB80E9C4}"/>
                </a:ext>
              </a:extLst>
            </p:cNvPr>
            <p:cNvSpPr/>
            <p:nvPr/>
          </p:nvSpPr>
          <p:spPr bwMode="gray">
            <a:xfrm>
              <a:off x="10858104" y="3162602"/>
              <a:ext cx="92215" cy="92215"/>
            </a:xfrm>
            <a:prstGeom prst="ellipse">
              <a:avLst/>
            </a:prstGeom>
            <a:solidFill>
              <a:srgbClr val="D69FBB"/>
            </a:solidFill>
            <a:ln w="19050" algn="ctr">
              <a:solidFill>
                <a:schemeClr val="bg1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wrap="square" lIns="88900" tIns="88900" rIns="88900" bIns="889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6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 2" pitchFamily="18" charset="2"/>
                <a:buNone/>
                <a:tabLst/>
                <a:defRPr/>
              </a:pPr>
              <a:endParaRPr kumimoji="0" lang="es-MX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5" name="Oval 184">
              <a:extLst>
                <a:ext uri="{FF2B5EF4-FFF2-40B4-BE49-F238E27FC236}">
                  <a16:creationId xmlns:a16="http://schemas.microsoft.com/office/drawing/2014/main" id="{F0B38A30-EF96-4EFF-A539-685CFE01B42C}"/>
                </a:ext>
              </a:extLst>
            </p:cNvPr>
            <p:cNvSpPr/>
            <p:nvPr/>
          </p:nvSpPr>
          <p:spPr bwMode="gray">
            <a:xfrm>
              <a:off x="10910445" y="3111089"/>
              <a:ext cx="92215" cy="92215"/>
            </a:xfrm>
            <a:prstGeom prst="ellipse">
              <a:avLst/>
            </a:prstGeom>
            <a:solidFill>
              <a:srgbClr val="D69FBB"/>
            </a:solidFill>
            <a:ln w="19050" algn="ctr">
              <a:solidFill>
                <a:schemeClr val="bg1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wrap="square" lIns="88900" tIns="88900" rIns="88900" bIns="889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6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 2" pitchFamily="18" charset="2"/>
                <a:buNone/>
                <a:tabLst/>
                <a:defRPr/>
              </a:pPr>
              <a:endParaRPr kumimoji="0" lang="es-MX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6" name="Oval 185">
              <a:extLst>
                <a:ext uri="{FF2B5EF4-FFF2-40B4-BE49-F238E27FC236}">
                  <a16:creationId xmlns:a16="http://schemas.microsoft.com/office/drawing/2014/main" id="{231B8A78-E441-41A1-B411-8C8362D4AF6C}"/>
                </a:ext>
              </a:extLst>
            </p:cNvPr>
            <p:cNvSpPr/>
            <p:nvPr/>
          </p:nvSpPr>
          <p:spPr bwMode="gray">
            <a:xfrm>
              <a:off x="11014252" y="2988809"/>
              <a:ext cx="92215" cy="92215"/>
            </a:xfrm>
            <a:prstGeom prst="ellipse">
              <a:avLst/>
            </a:prstGeom>
            <a:solidFill>
              <a:srgbClr val="D69FBB"/>
            </a:solidFill>
            <a:ln w="19050" algn="ctr">
              <a:solidFill>
                <a:schemeClr val="bg1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wrap="square" lIns="88900" tIns="88900" rIns="88900" bIns="889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6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 2" pitchFamily="18" charset="2"/>
                <a:buNone/>
                <a:tabLst/>
                <a:defRPr/>
              </a:pPr>
              <a:endParaRPr kumimoji="0" lang="es-MX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7" name="Oval 186">
              <a:extLst>
                <a:ext uri="{FF2B5EF4-FFF2-40B4-BE49-F238E27FC236}">
                  <a16:creationId xmlns:a16="http://schemas.microsoft.com/office/drawing/2014/main" id="{12F62DAA-6EF3-4B43-BEB1-DFD949EF5B51}"/>
                </a:ext>
              </a:extLst>
            </p:cNvPr>
            <p:cNvSpPr/>
            <p:nvPr/>
          </p:nvSpPr>
          <p:spPr bwMode="gray">
            <a:xfrm>
              <a:off x="11117356" y="2875130"/>
              <a:ext cx="92215" cy="92215"/>
            </a:xfrm>
            <a:prstGeom prst="ellipse">
              <a:avLst/>
            </a:prstGeom>
            <a:solidFill>
              <a:srgbClr val="D69FBB"/>
            </a:solidFill>
            <a:ln w="19050" algn="ctr">
              <a:solidFill>
                <a:schemeClr val="bg1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wrap="square" lIns="88900" tIns="88900" rIns="88900" bIns="889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6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 2" pitchFamily="18" charset="2"/>
                <a:buNone/>
                <a:tabLst/>
                <a:defRPr/>
              </a:pPr>
              <a:endParaRPr kumimoji="0" lang="es-MX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8" name="Oval 187">
              <a:extLst>
                <a:ext uri="{FF2B5EF4-FFF2-40B4-BE49-F238E27FC236}">
                  <a16:creationId xmlns:a16="http://schemas.microsoft.com/office/drawing/2014/main" id="{83545F0E-C9FF-48C1-8393-A45C8B9CE312}"/>
                </a:ext>
              </a:extLst>
            </p:cNvPr>
            <p:cNvSpPr/>
            <p:nvPr/>
          </p:nvSpPr>
          <p:spPr bwMode="gray">
            <a:xfrm>
              <a:off x="11288687" y="2662830"/>
              <a:ext cx="92215" cy="92215"/>
            </a:xfrm>
            <a:prstGeom prst="ellipse">
              <a:avLst/>
            </a:prstGeom>
            <a:solidFill>
              <a:srgbClr val="D69FBB"/>
            </a:solidFill>
            <a:ln w="19050" algn="ctr">
              <a:solidFill>
                <a:schemeClr val="bg1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wrap="square" lIns="88900" tIns="88900" rIns="88900" bIns="889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6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 2" pitchFamily="18" charset="2"/>
                <a:buNone/>
                <a:tabLst/>
                <a:defRPr/>
              </a:pPr>
              <a:endParaRPr kumimoji="0" lang="es-MX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21" name="TextBox 5120">
              <a:extLst>
                <a:ext uri="{FF2B5EF4-FFF2-40B4-BE49-F238E27FC236}">
                  <a16:creationId xmlns:a16="http://schemas.microsoft.com/office/drawing/2014/main" id="{B6B6CEC3-AB57-4569-9403-FDDECC002BD5}"/>
                </a:ext>
              </a:extLst>
            </p:cNvPr>
            <p:cNvSpPr txBox="1"/>
            <p:nvPr/>
          </p:nvSpPr>
          <p:spPr>
            <a:xfrm>
              <a:off x="7816452" y="1839508"/>
              <a:ext cx="578685" cy="16158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>
              <a:defPPr>
                <a:defRPr lang="en-US"/>
              </a:defPPr>
              <a:lvl1pPr>
                <a:spcBef>
                  <a:spcPts val="600"/>
                </a:spcBef>
                <a:buSzPct val="100000"/>
                <a:defRPr b="1">
                  <a:solidFill>
                    <a:srgbClr val="26890D"/>
                  </a:solidFill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Pct val="100000"/>
                <a:buFontTx/>
                <a:buNone/>
                <a:tabLst/>
                <a:defRPr/>
              </a:pPr>
              <a:r>
                <a:rPr kumimoji="0" lang="es-MX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CC79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CANAMEX</a:t>
              </a:r>
            </a:p>
          </p:txBody>
        </p:sp>
        <p:sp>
          <p:nvSpPr>
            <p:cNvPr id="199" name="TextBox 198">
              <a:extLst>
                <a:ext uri="{FF2B5EF4-FFF2-40B4-BE49-F238E27FC236}">
                  <a16:creationId xmlns:a16="http://schemas.microsoft.com/office/drawing/2014/main" id="{847834AE-C5A3-40FE-BF84-DB4465AE7B11}"/>
                </a:ext>
              </a:extLst>
            </p:cNvPr>
            <p:cNvSpPr txBox="1"/>
            <p:nvPr/>
          </p:nvSpPr>
          <p:spPr>
            <a:xfrm>
              <a:off x="7243127" y="1780810"/>
              <a:ext cx="360676" cy="16158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Pct val="100000"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26890D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Pacific</a:t>
              </a:r>
            </a:p>
          </p:txBody>
        </p:sp>
        <p:sp>
          <p:nvSpPr>
            <p:cNvPr id="200" name="TextBox 199">
              <a:extLst>
                <a:ext uri="{FF2B5EF4-FFF2-40B4-BE49-F238E27FC236}">
                  <a16:creationId xmlns:a16="http://schemas.microsoft.com/office/drawing/2014/main" id="{748212CC-EE1E-4C7B-8EA7-13912A5C3A79}"/>
                </a:ext>
              </a:extLst>
            </p:cNvPr>
            <p:cNvSpPr txBox="1"/>
            <p:nvPr/>
          </p:nvSpPr>
          <p:spPr>
            <a:xfrm>
              <a:off x="9044032" y="1928527"/>
              <a:ext cx="421590" cy="16158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>
              <a:defPPr>
                <a:defRPr lang="en-US"/>
              </a:defPPr>
              <a:lvl1pPr>
                <a:spcBef>
                  <a:spcPts val="600"/>
                </a:spcBef>
                <a:buSzPct val="100000"/>
                <a:defRPr b="1">
                  <a:solidFill>
                    <a:srgbClr val="26890D"/>
                  </a:solidFill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Pct val="100000"/>
                <a:buFontTx/>
                <a:buNone/>
                <a:tabLst/>
                <a:defRPr/>
              </a:pPr>
              <a:r>
                <a:rPr kumimoji="0" lang="es-MX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C9C4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USMCA</a:t>
              </a:r>
            </a:p>
          </p:txBody>
        </p:sp>
        <p:sp>
          <p:nvSpPr>
            <p:cNvPr id="201" name="TextBox 200">
              <a:extLst>
                <a:ext uri="{FF2B5EF4-FFF2-40B4-BE49-F238E27FC236}">
                  <a16:creationId xmlns:a16="http://schemas.microsoft.com/office/drawing/2014/main" id="{7A6C11C3-6834-4DAD-B0FC-B2A4AC236D1B}"/>
                </a:ext>
              </a:extLst>
            </p:cNvPr>
            <p:cNvSpPr txBox="1"/>
            <p:nvPr/>
          </p:nvSpPr>
          <p:spPr>
            <a:xfrm>
              <a:off x="10263897" y="2136114"/>
              <a:ext cx="904094" cy="16158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>
              <a:defPPr>
                <a:defRPr lang="en-US"/>
              </a:defPPr>
              <a:lvl1pPr>
                <a:spcBef>
                  <a:spcPts val="600"/>
                </a:spcBef>
                <a:buSzPct val="100000"/>
                <a:defRPr b="1">
                  <a:solidFill>
                    <a:srgbClr val="26890D"/>
                  </a:solidFill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Pct val="100000"/>
                <a:buFontTx/>
                <a:buNone/>
                <a:tabLst/>
                <a:defRPr/>
              </a:pPr>
              <a:r>
                <a:rPr kumimoji="0" lang="es-MX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007CB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Chicago-Quebec</a:t>
              </a:r>
            </a:p>
          </p:txBody>
        </p:sp>
        <p:sp>
          <p:nvSpPr>
            <p:cNvPr id="202" name="TextBox 201">
              <a:extLst>
                <a:ext uri="{FF2B5EF4-FFF2-40B4-BE49-F238E27FC236}">
                  <a16:creationId xmlns:a16="http://schemas.microsoft.com/office/drawing/2014/main" id="{FDF7C632-D136-4BE4-BF93-2E61DCE678DB}"/>
                </a:ext>
              </a:extLst>
            </p:cNvPr>
            <p:cNvSpPr txBox="1"/>
            <p:nvPr/>
          </p:nvSpPr>
          <p:spPr>
            <a:xfrm>
              <a:off x="11440094" y="2538266"/>
              <a:ext cx="666818" cy="32316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en-US"/>
              </a:defPPr>
              <a:lvl1pPr>
                <a:spcBef>
                  <a:spcPts val="600"/>
                </a:spcBef>
                <a:buSzPct val="100000"/>
                <a:defRPr b="1">
                  <a:solidFill>
                    <a:srgbClr val="26890D"/>
                  </a:solidFill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Pct val="100000"/>
                <a:buFontTx/>
                <a:buNone/>
                <a:tabLst/>
                <a:defRPr/>
              </a:pPr>
              <a:r>
                <a:rPr kumimoji="0" lang="es-MX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904C6B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Eastern </a:t>
              </a:r>
              <a:r>
                <a:rPr kumimoji="0" lang="en-US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904C6B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Seaboard</a:t>
              </a:r>
            </a:p>
          </p:txBody>
        </p:sp>
        <p:sp>
          <p:nvSpPr>
            <p:cNvPr id="5125" name="TextBox 5124">
              <a:extLst>
                <a:ext uri="{FF2B5EF4-FFF2-40B4-BE49-F238E27FC236}">
                  <a16:creationId xmlns:a16="http://schemas.microsoft.com/office/drawing/2014/main" id="{09BC5818-0012-4C0E-B334-94FD2999772B}"/>
                </a:ext>
              </a:extLst>
            </p:cNvPr>
            <p:cNvSpPr txBox="1"/>
            <p:nvPr/>
          </p:nvSpPr>
          <p:spPr>
            <a:xfrm>
              <a:off x="11194879" y="5600895"/>
              <a:ext cx="484108" cy="16927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Pct val="100000"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>
                  <a:ln>
                    <a:noFill/>
                  </a:ln>
                  <a:solidFill>
                    <a:srgbClr val="53565A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Sun Belt</a:t>
              </a:r>
            </a:p>
          </p:txBody>
        </p:sp>
        <p:sp>
          <p:nvSpPr>
            <p:cNvPr id="5127" name="Rectangle 5126">
              <a:extLst>
                <a:ext uri="{FF2B5EF4-FFF2-40B4-BE49-F238E27FC236}">
                  <a16:creationId xmlns:a16="http://schemas.microsoft.com/office/drawing/2014/main" id="{9888FD2A-EC13-4B43-9E43-6552C9FA63D9}"/>
                </a:ext>
              </a:extLst>
            </p:cNvPr>
            <p:cNvSpPr/>
            <p:nvPr/>
          </p:nvSpPr>
          <p:spPr bwMode="gray">
            <a:xfrm>
              <a:off x="10949123" y="5612053"/>
              <a:ext cx="196486" cy="164594"/>
            </a:xfrm>
            <a:prstGeom prst="rect">
              <a:avLst/>
            </a:prstGeom>
            <a:solidFill>
              <a:srgbClr val="E3CF7C"/>
            </a:solidFill>
            <a:ln w="19050" algn="ctr">
              <a:noFill/>
              <a:miter lim="800000"/>
              <a:headEnd/>
              <a:tailEnd/>
            </a:ln>
          </p:spPr>
          <p:txBody>
            <a:bodyPr wrap="square" lIns="88900" tIns="88900" rIns="88900" bIns="889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6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 2" pitchFamily="18" charset="2"/>
                <a:buNone/>
                <a:tabLst/>
                <a:defRPr/>
              </a:pPr>
              <a:endParaRPr kumimoji="0" lang="es-MX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5D84DFD1-6D35-44E2-A2C4-B5A08A2C2C7A}"/>
                </a:ext>
              </a:extLst>
            </p:cNvPr>
            <p:cNvSpPr/>
            <p:nvPr/>
          </p:nvSpPr>
          <p:spPr bwMode="gray">
            <a:xfrm>
              <a:off x="7354957" y="3804699"/>
              <a:ext cx="3375328" cy="600324"/>
            </a:xfrm>
            <a:custGeom>
              <a:avLst/>
              <a:gdLst>
                <a:gd name="connsiteX0" fmla="*/ 0 w 3375328"/>
                <a:gd name="connsiteY0" fmla="*/ 0 h 600324"/>
                <a:gd name="connsiteX1" fmla="*/ 536713 w 3375328"/>
                <a:gd name="connsiteY1" fmla="*/ 274320 h 600324"/>
                <a:gd name="connsiteX2" fmla="*/ 1001864 w 3375328"/>
                <a:gd name="connsiteY2" fmla="*/ 329979 h 600324"/>
                <a:gd name="connsiteX3" fmla="*/ 2051436 w 3375328"/>
                <a:gd name="connsiteY3" fmla="*/ 600324 h 600324"/>
                <a:gd name="connsiteX4" fmla="*/ 2532490 w 3375328"/>
                <a:gd name="connsiteY4" fmla="*/ 520811 h 600324"/>
                <a:gd name="connsiteX5" fmla="*/ 3375328 w 3375328"/>
                <a:gd name="connsiteY5" fmla="*/ 186856 h 600324"/>
                <a:gd name="connsiteX6" fmla="*/ 3375328 w 3375328"/>
                <a:gd name="connsiteY6" fmla="*/ 186856 h 600324"/>
                <a:gd name="connsiteX7" fmla="*/ 3375328 w 3375328"/>
                <a:gd name="connsiteY7" fmla="*/ 186856 h 600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75328" h="600324">
                  <a:moveTo>
                    <a:pt x="0" y="0"/>
                  </a:moveTo>
                  <a:lnTo>
                    <a:pt x="536713" y="274320"/>
                  </a:lnTo>
                  <a:lnTo>
                    <a:pt x="1001864" y="329979"/>
                  </a:lnTo>
                  <a:lnTo>
                    <a:pt x="2051436" y="600324"/>
                  </a:lnTo>
                  <a:lnTo>
                    <a:pt x="2532490" y="520811"/>
                  </a:lnTo>
                  <a:lnTo>
                    <a:pt x="3375328" y="186856"/>
                  </a:lnTo>
                  <a:lnTo>
                    <a:pt x="3375328" y="186856"/>
                  </a:lnTo>
                  <a:lnTo>
                    <a:pt x="3375328" y="186856"/>
                  </a:lnTo>
                </a:path>
              </a:pathLst>
            </a:custGeom>
            <a:noFill/>
            <a:ln w="38100" algn="ctr">
              <a:solidFill>
                <a:schemeClr val="tx2"/>
              </a:solidFill>
              <a:prstDash val="sysDot"/>
              <a:miter lim="800000"/>
              <a:headEnd type="none" w="med" len="med"/>
              <a:tailEnd type="none" w="med" len="med"/>
            </a:ln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3" name="Oval 152">
              <a:extLst>
                <a:ext uri="{FF2B5EF4-FFF2-40B4-BE49-F238E27FC236}">
                  <a16:creationId xmlns:a16="http://schemas.microsoft.com/office/drawing/2014/main" id="{99251F36-659E-44E4-B52F-B4C113586733}"/>
                </a:ext>
              </a:extLst>
            </p:cNvPr>
            <p:cNvSpPr/>
            <p:nvPr/>
          </p:nvSpPr>
          <p:spPr bwMode="gray">
            <a:xfrm>
              <a:off x="7308665" y="3760657"/>
              <a:ext cx="92215" cy="92215"/>
            </a:xfrm>
            <a:prstGeom prst="ellipse">
              <a:avLst/>
            </a:prstGeom>
            <a:solidFill>
              <a:schemeClr val="accent3">
                <a:lumMod val="60000"/>
                <a:lumOff val="40000"/>
              </a:schemeClr>
            </a:solidFill>
            <a:ln w="19050" algn="ctr">
              <a:solidFill>
                <a:schemeClr val="bg1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wrap="square" lIns="88900" tIns="88900" rIns="88900" bIns="889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6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 2" pitchFamily="18" charset="2"/>
                <a:buNone/>
                <a:tabLst/>
                <a:defRPr/>
              </a:pPr>
              <a:endParaRPr kumimoji="0" lang="es-MX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1" name="Oval 160">
              <a:extLst>
                <a:ext uri="{FF2B5EF4-FFF2-40B4-BE49-F238E27FC236}">
                  <a16:creationId xmlns:a16="http://schemas.microsoft.com/office/drawing/2014/main" id="{DAD62A43-DE44-442D-AAF1-91431FE52014}"/>
                </a:ext>
              </a:extLst>
            </p:cNvPr>
            <p:cNvSpPr/>
            <p:nvPr/>
          </p:nvSpPr>
          <p:spPr bwMode="gray">
            <a:xfrm>
              <a:off x="7837923" y="4032954"/>
              <a:ext cx="92215" cy="92215"/>
            </a:xfrm>
            <a:prstGeom prst="ellipse">
              <a:avLst/>
            </a:prstGeom>
            <a:solidFill>
              <a:srgbClr val="ED8B00"/>
            </a:solidFill>
            <a:ln w="19050" algn="ctr">
              <a:solidFill>
                <a:schemeClr val="bg1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wrap="square" lIns="88900" tIns="88900" rIns="88900" bIns="889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6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 2" pitchFamily="18" charset="2"/>
                <a:buNone/>
                <a:tabLst/>
                <a:defRPr/>
              </a:pPr>
              <a:endParaRPr kumimoji="0" lang="es-MX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8" name="Oval 167">
              <a:extLst>
                <a:ext uri="{FF2B5EF4-FFF2-40B4-BE49-F238E27FC236}">
                  <a16:creationId xmlns:a16="http://schemas.microsoft.com/office/drawing/2014/main" id="{7353CF76-0AFC-4187-9F73-51742ED3655C}"/>
                </a:ext>
              </a:extLst>
            </p:cNvPr>
            <p:cNvSpPr/>
            <p:nvPr/>
          </p:nvSpPr>
          <p:spPr bwMode="gray">
            <a:xfrm>
              <a:off x="9141240" y="4285076"/>
              <a:ext cx="92215" cy="92215"/>
            </a:xfrm>
            <a:prstGeom prst="ellipse">
              <a:avLst/>
            </a:prstGeom>
            <a:solidFill>
              <a:srgbClr val="FFFF00"/>
            </a:solidFill>
            <a:ln w="19050" algn="ctr">
              <a:solidFill>
                <a:schemeClr val="bg1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wrap="square" lIns="88900" tIns="88900" rIns="88900" bIns="889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6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 2" pitchFamily="18" charset="2"/>
                <a:buNone/>
                <a:tabLst/>
                <a:defRPr/>
              </a:pPr>
              <a:endParaRPr kumimoji="0" lang="es-MX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1" name="Oval 180">
              <a:extLst>
                <a:ext uri="{FF2B5EF4-FFF2-40B4-BE49-F238E27FC236}">
                  <a16:creationId xmlns:a16="http://schemas.microsoft.com/office/drawing/2014/main" id="{5C6A27DE-3582-43FD-BEBC-4C59BA52F0F1}"/>
                </a:ext>
              </a:extLst>
            </p:cNvPr>
            <p:cNvSpPr/>
            <p:nvPr/>
          </p:nvSpPr>
          <p:spPr bwMode="gray">
            <a:xfrm>
              <a:off x="10667361" y="3948335"/>
              <a:ext cx="92215" cy="92215"/>
            </a:xfrm>
            <a:prstGeom prst="ellipse">
              <a:avLst/>
            </a:prstGeom>
            <a:solidFill>
              <a:srgbClr val="D69FBB"/>
            </a:solidFill>
            <a:ln w="19050" algn="ctr">
              <a:solidFill>
                <a:schemeClr val="bg1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wrap="square" lIns="88900" tIns="88900" rIns="88900" bIns="889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6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 2" pitchFamily="18" charset="2"/>
                <a:buNone/>
                <a:tabLst/>
                <a:defRPr/>
              </a:pPr>
              <a:endParaRPr kumimoji="0" lang="es-MX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2" name="Oval 191">
              <a:extLst>
                <a:ext uri="{FF2B5EF4-FFF2-40B4-BE49-F238E27FC236}">
                  <a16:creationId xmlns:a16="http://schemas.microsoft.com/office/drawing/2014/main" id="{95ED6072-2C7A-4511-87C4-5E583BFADF3A}"/>
                </a:ext>
              </a:extLst>
            </p:cNvPr>
            <p:cNvSpPr/>
            <p:nvPr/>
          </p:nvSpPr>
          <p:spPr bwMode="gray">
            <a:xfrm>
              <a:off x="9381186" y="4348828"/>
              <a:ext cx="92215" cy="92215"/>
            </a:xfrm>
            <a:prstGeom prst="ellipse">
              <a:avLst/>
            </a:prstGeom>
            <a:solidFill>
              <a:schemeClr val="tx2"/>
            </a:solidFill>
            <a:ln w="19050" algn="ctr">
              <a:solidFill>
                <a:schemeClr val="bg1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wrap="square" lIns="88900" tIns="88900" rIns="88900" bIns="889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6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 2" pitchFamily="18" charset="2"/>
                <a:buNone/>
                <a:tabLst/>
                <a:defRPr/>
              </a:pPr>
              <a:endParaRPr kumimoji="0" lang="es-MX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5" name="Oval 194">
              <a:extLst>
                <a:ext uri="{FF2B5EF4-FFF2-40B4-BE49-F238E27FC236}">
                  <a16:creationId xmlns:a16="http://schemas.microsoft.com/office/drawing/2014/main" id="{40903ECC-704D-4308-8017-F0459AB101E3}"/>
                </a:ext>
              </a:extLst>
            </p:cNvPr>
            <p:cNvSpPr/>
            <p:nvPr/>
          </p:nvSpPr>
          <p:spPr bwMode="gray">
            <a:xfrm>
              <a:off x="9850549" y="4254633"/>
              <a:ext cx="92215" cy="92215"/>
            </a:xfrm>
            <a:prstGeom prst="ellipse">
              <a:avLst/>
            </a:prstGeom>
            <a:solidFill>
              <a:schemeClr val="tx2"/>
            </a:solidFill>
            <a:ln w="19050" algn="ctr">
              <a:solidFill>
                <a:schemeClr val="bg1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wrap="square" lIns="88900" tIns="88900" rIns="88900" bIns="889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6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 2" pitchFamily="18" charset="2"/>
                <a:buNone/>
                <a:tabLst/>
                <a:defRPr/>
              </a:pPr>
              <a:endParaRPr kumimoji="0" lang="es-MX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6" name="Oval 195">
              <a:extLst>
                <a:ext uri="{FF2B5EF4-FFF2-40B4-BE49-F238E27FC236}">
                  <a16:creationId xmlns:a16="http://schemas.microsoft.com/office/drawing/2014/main" id="{ADACB497-7DF9-4DCC-B584-F4FEA52793AD}"/>
                </a:ext>
              </a:extLst>
            </p:cNvPr>
            <p:cNvSpPr/>
            <p:nvPr/>
          </p:nvSpPr>
          <p:spPr bwMode="gray">
            <a:xfrm>
              <a:off x="8293858" y="4084968"/>
              <a:ext cx="92215" cy="92215"/>
            </a:xfrm>
            <a:prstGeom prst="ellipse">
              <a:avLst/>
            </a:prstGeom>
            <a:solidFill>
              <a:schemeClr val="tx2"/>
            </a:solidFill>
            <a:ln w="19050" algn="ctr">
              <a:solidFill>
                <a:schemeClr val="bg1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wrap="square" lIns="88900" tIns="88900" rIns="88900" bIns="889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6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 2" pitchFamily="18" charset="2"/>
                <a:buNone/>
                <a:tabLst/>
                <a:defRPr/>
              </a:pPr>
              <a:endParaRPr kumimoji="0" lang="es-MX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7B9FE533-847B-EBE4-E0D5-0B1B295D00F6}"/>
              </a:ext>
            </a:extLst>
          </p:cNvPr>
          <p:cNvSpPr txBox="1"/>
          <p:nvPr/>
        </p:nvSpPr>
        <p:spPr>
          <a:xfrm>
            <a:off x="6442368" y="1906152"/>
            <a:ext cx="5153539" cy="36009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s-MX" sz="1600" dirty="0" err="1">
                <a:latin typeface="+mj-lt"/>
              </a:rPr>
              <a:t>Since</a:t>
            </a:r>
            <a:r>
              <a:rPr lang="es-MX" sz="1600" dirty="0">
                <a:latin typeface="+mj-lt"/>
              </a:rPr>
              <a:t> </a:t>
            </a:r>
            <a:r>
              <a:rPr lang="es-MX" sz="1600" dirty="0" err="1">
                <a:latin typeface="+mj-lt"/>
              </a:rPr>
              <a:t>the</a:t>
            </a:r>
            <a:r>
              <a:rPr lang="es-MX" sz="1600" dirty="0">
                <a:latin typeface="+mj-lt"/>
              </a:rPr>
              <a:t> TLC (NAFTA) </a:t>
            </a:r>
            <a:r>
              <a:rPr lang="es-MX" sz="1600" dirty="0" err="1">
                <a:latin typeface="+mj-lt"/>
              </a:rPr>
              <a:t>the</a:t>
            </a:r>
            <a:r>
              <a:rPr lang="es-MX" sz="1600" dirty="0">
                <a:latin typeface="+mj-lt"/>
              </a:rPr>
              <a:t>  </a:t>
            </a:r>
            <a:r>
              <a:rPr lang="es-MX" sz="1600" dirty="0" err="1">
                <a:latin typeface="+mj-lt"/>
              </a:rPr>
              <a:t>foreign</a:t>
            </a:r>
            <a:r>
              <a:rPr lang="es-MX" sz="1600" dirty="0">
                <a:latin typeface="+mj-lt"/>
              </a:rPr>
              <a:t> </a:t>
            </a:r>
            <a:r>
              <a:rPr lang="es-MX" sz="1600" dirty="0" err="1">
                <a:latin typeface="+mj-lt"/>
              </a:rPr>
              <a:t>investments</a:t>
            </a:r>
            <a:r>
              <a:rPr lang="es-MX" sz="1600" dirty="0">
                <a:latin typeface="+mj-lt"/>
              </a:rPr>
              <a:t> in </a:t>
            </a:r>
            <a:r>
              <a:rPr lang="es-MX" sz="1600" dirty="0" err="1">
                <a:latin typeface="+mj-lt"/>
              </a:rPr>
              <a:t>cities</a:t>
            </a:r>
            <a:r>
              <a:rPr lang="es-MX" sz="1600" dirty="0">
                <a:latin typeface="+mj-lt"/>
              </a:rPr>
              <a:t> </a:t>
            </a:r>
            <a:r>
              <a:rPr lang="es-MX" sz="1600" dirty="0" err="1">
                <a:latin typeface="+mj-lt"/>
              </a:rPr>
              <a:t>like</a:t>
            </a:r>
            <a:r>
              <a:rPr lang="es-MX" sz="1600" dirty="0">
                <a:latin typeface="+mj-lt"/>
              </a:rPr>
              <a:t> Monterrey, Saltillo, Ciudad de México, Tijuana, Ciudad Juárez y Querétaro </a:t>
            </a:r>
            <a:r>
              <a:rPr lang="es-MX" sz="1600" dirty="0" err="1">
                <a:latin typeface="+mj-lt"/>
              </a:rPr>
              <a:t>have</a:t>
            </a:r>
            <a:r>
              <a:rPr lang="es-MX" sz="1600" dirty="0">
                <a:latin typeface="+mj-lt"/>
              </a:rPr>
              <a:t> </a:t>
            </a:r>
            <a:r>
              <a:rPr lang="es-MX" sz="1600" dirty="0" err="1">
                <a:latin typeface="+mj-lt"/>
              </a:rPr>
              <a:t>grown</a:t>
            </a:r>
            <a:r>
              <a:rPr lang="es-MX" sz="1600" dirty="0">
                <a:latin typeface="+mj-lt"/>
              </a:rPr>
              <a:t> </a:t>
            </a:r>
            <a:r>
              <a:rPr lang="es-MX" sz="1600" dirty="0" err="1">
                <a:latin typeface="+mj-lt"/>
              </a:rPr>
              <a:t>fivefold</a:t>
            </a:r>
            <a:r>
              <a:rPr lang="es-MX" sz="1600" dirty="0">
                <a:latin typeface="+mj-lt"/>
              </a:rPr>
              <a:t> in 30 </a:t>
            </a:r>
            <a:r>
              <a:rPr lang="es-MX" sz="1600" dirty="0" err="1">
                <a:latin typeface="+mj-lt"/>
              </a:rPr>
              <a:t>years</a:t>
            </a:r>
            <a:endParaRPr lang="es-MX" sz="1600" dirty="0">
              <a:latin typeface="+mj-lt"/>
            </a:endParaRPr>
          </a:p>
          <a:p>
            <a:pPr marL="285750" indent="-28575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s-MX" sz="1600" b="0" i="0" u="none" strike="noStrike" baseline="0" dirty="0" err="1">
                <a:latin typeface="+mj-lt"/>
              </a:rPr>
              <a:t>The</a:t>
            </a:r>
            <a:r>
              <a:rPr lang="es-MX" sz="1600" b="0" i="0" u="none" strike="noStrike" baseline="0" dirty="0">
                <a:latin typeface="+mj-lt"/>
              </a:rPr>
              <a:t> </a:t>
            </a:r>
            <a:r>
              <a:rPr lang="es-MX" sz="1600" b="0" i="0" u="none" strike="noStrike" baseline="0" dirty="0" err="1">
                <a:latin typeface="+mj-lt"/>
              </a:rPr>
              <a:t>Deparment</a:t>
            </a:r>
            <a:r>
              <a:rPr lang="es-MX" sz="1600" b="0" i="0" u="none" strike="noStrike" baseline="0" dirty="0">
                <a:latin typeface="+mj-lt"/>
              </a:rPr>
              <a:t> </a:t>
            </a:r>
            <a:r>
              <a:rPr lang="es-MX" sz="1600" b="0" i="0" u="none" strike="noStrike" baseline="0" dirty="0" err="1">
                <a:latin typeface="+mj-lt"/>
              </a:rPr>
              <a:t>of</a:t>
            </a:r>
            <a:r>
              <a:rPr lang="es-MX" sz="1600" b="0" i="0" u="none" strike="noStrike" baseline="0" dirty="0">
                <a:latin typeface="+mj-lt"/>
              </a:rPr>
              <a:t> Commerce  </a:t>
            </a:r>
            <a:r>
              <a:rPr lang="es-MX" sz="1600" b="0" i="0" u="none" strike="noStrike" baseline="0" dirty="0" err="1">
                <a:latin typeface="+mj-lt"/>
              </a:rPr>
              <a:t>registered</a:t>
            </a:r>
            <a:r>
              <a:rPr lang="es-MX" sz="1600" b="0" i="0" u="none" strike="noStrike" baseline="0" dirty="0">
                <a:latin typeface="+mj-lt"/>
              </a:rPr>
              <a:t> 90 </a:t>
            </a:r>
            <a:r>
              <a:rPr lang="es-MX" sz="1600" b="0" i="0" u="none" strike="noStrike" baseline="0" dirty="0" err="1">
                <a:latin typeface="+mj-lt"/>
              </a:rPr>
              <a:t>million</a:t>
            </a:r>
            <a:r>
              <a:rPr lang="es-MX" sz="1600" b="0" i="0" u="none" strike="noStrike" baseline="0" dirty="0">
                <a:latin typeface="+mj-lt"/>
              </a:rPr>
              <a:t> </a:t>
            </a:r>
            <a:r>
              <a:rPr lang="es-MX" sz="1600" b="0" i="0" u="none" strike="noStrike" baseline="0" dirty="0" err="1">
                <a:latin typeface="+mj-lt"/>
              </a:rPr>
              <a:t>of</a:t>
            </a:r>
            <a:r>
              <a:rPr lang="es-MX" sz="1600" b="0" i="0" u="none" strike="noStrike" baseline="0" dirty="0">
                <a:latin typeface="+mj-lt"/>
              </a:rPr>
              <a:t>  </a:t>
            </a:r>
            <a:r>
              <a:rPr lang="es-MX" sz="1600" b="0" i="0" u="none" strike="noStrike" baseline="0" dirty="0" err="1">
                <a:latin typeface="+mj-lt"/>
              </a:rPr>
              <a:t>containers</a:t>
            </a:r>
            <a:r>
              <a:rPr lang="es-MX" sz="1600" b="0" i="0" u="none" strike="noStrike" baseline="0" dirty="0">
                <a:latin typeface="+mj-lt"/>
              </a:rPr>
              <a:t>  </a:t>
            </a:r>
            <a:r>
              <a:rPr lang="es-MX" sz="1600" b="0" i="0" u="none" strike="noStrike" baseline="0" dirty="0" err="1">
                <a:latin typeface="+mj-lt"/>
              </a:rPr>
              <a:t>that</a:t>
            </a:r>
            <a:r>
              <a:rPr lang="es-MX" sz="1600" b="0" i="0" u="none" strike="noStrike" baseline="0" dirty="0">
                <a:latin typeface="+mj-lt"/>
              </a:rPr>
              <a:t> </a:t>
            </a:r>
            <a:r>
              <a:rPr lang="es-MX" sz="1600" b="0" i="0" u="none" strike="noStrike" baseline="0" dirty="0" err="1">
                <a:latin typeface="+mj-lt"/>
              </a:rPr>
              <a:t>get</a:t>
            </a:r>
            <a:r>
              <a:rPr lang="es-MX" sz="1600" b="0" i="0" u="none" strike="noStrike" baseline="0" dirty="0">
                <a:latin typeface="+mj-lt"/>
              </a:rPr>
              <a:t>  </a:t>
            </a:r>
            <a:r>
              <a:rPr lang="es-MX" sz="1600" b="0" i="0" u="none" strike="noStrike" baseline="0" dirty="0" err="1">
                <a:latin typeface="+mj-lt"/>
              </a:rPr>
              <a:t>through</a:t>
            </a:r>
            <a:r>
              <a:rPr lang="es-MX" sz="1600" b="0" i="0" u="none" strike="noStrike" baseline="0" dirty="0">
                <a:latin typeface="+mj-lt"/>
              </a:rPr>
              <a:t> </a:t>
            </a:r>
            <a:r>
              <a:rPr lang="es-MX" sz="1600" dirty="0">
                <a:latin typeface="+mj-lt"/>
              </a:rPr>
              <a:t> </a:t>
            </a:r>
            <a:r>
              <a:rPr lang="es-MX" sz="1600" dirty="0" err="1">
                <a:latin typeface="+mj-lt"/>
              </a:rPr>
              <a:t>land</a:t>
            </a:r>
            <a:r>
              <a:rPr lang="es-MX" sz="1600" dirty="0">
                <a:latin typeface="+mj-lt"/>
              </a:rPr>
              <a:t>  </a:t>
            </a:r>
            <a:r>
              <a:rPr lang="es-MX" sz="1600" dirty="0" err="1">
                <a:latin typeface="+mj-lt"/>
              </a:rPr>
              <a:t>last</a:t>
            </a:r>
            <a:r>
              <a:rPr lang="es-MX" sz="1600" dirty="0">
                <a:latin typeface="+mj-lt"/>
              </a:rPr>
              <a:t> </a:t>
            </a:r>
            <a:r>
              <a:rPr lang="es-MX" sz="1600" dirty="0" err="1">
                <a:latin typeface="+mj-lt"/>
              </a:rPr>
              <a:t>year</a:t>
            </a:r>
            <a:endParaRPr lang="es-MX" sz="1600" dirty="0">
              <a:latin typeface="+mj-lt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s-MX" sz="1600" dirty="0" err="1">
                <a:latin typeface="+mj-lt"/>
              </a:rPr>
              <a:t>Every</a:t>
            </a:r>
            <a:r>
              <a:rPr lang="es-MX" sz="1600" dirty="0">
                <a:latin typeface="+mj-lt"/>
              </a:rPr>
              <a:t> </a:t>
            </a:r>
            <a:r>
              <a:rPr lang="es-MX" sz="1600" dirty="0" err="1">
                <a:latin typeface="+mj-lt"/>
              </a:rPr>
              <a:t>year</a:t>
            </a:r>
            <a:r>
              <a:rPr lang="es-MX" sz="1600" dirty="0">
                <a:latin typeface="+mj-lt"/>
              </a:rPr>
              <a:t> </a:t>
            </a:r>
            <a:r>
              <a:rPr lang="es-MX" sz="1600" dirty="0" err="1">
                <a:latin typeface="+mj-lt"/>
              </a:rPr>
              <a:t>the</a:t>
            </a:r>
            <a:r>
              <a:rPr lang="es-MX" sz="1600" dirty="0">
                <a:latin typeface="+mj-lt"/>
              </a:rPr>
              <a:t> </a:t>
            </a:r>
            <a:r>
              <a:rPr lang="es-MX" sz="1600" dirty="0" err="1">
                <a:latin typeface="+mj-lt"/>
              </a:rPr>
              <a:t>estimated</a:t>
            </a:r>
            <a:r>
              <a:rPr lang="es-MX" sz="1600" dirty="0">
                <a:latin typeface="+mj-lt"/>
              </a:rPr>
              <a:t>  </a:t>
            </a:r>
            <a:r>
              <a:rPr lang="es-MX" sz="1600" dirty="0" err="1">
                <a:latin typeface="+mj-lt"/>
              </a:rPr>
              <a:t>number</a:t>
            </a:r>
            <a:r>
              <a:rPr lang="es-MX" sz="1600" dirty="0">
                <a:latin typeface="+mj-lt"/>
              </a:rPr>
              <a:t> </a:t>
            </a:r>
            <a:r>
              <a:rPr lang="es-MX" sz="1600" dirty="0" err="1">
                <a:latin typeface="+mj-lt"/>
              </a:rPr>
              <a:t>of</a:t>
            </a:r>
            <a:r>
              <a:rPr lang="es-MX" sz="1600" dirty="0">
                <a:latin typeface="+mj-lt"/>
              </a:rPr>
              <a:t>  </a:t>
            </a:r>
            <a:r>
              <a:rPr lang="es-MX" sz="1600" dirty="0" err="1">
                <a:latin typeface="+mj-lt"/>
              </a:rPr>
              <a:t>inmigrants</a:t>
            </a:r>
            <a:r>
              <a:rPr lang="es-MX" sz="1600" dirty="0">
                <a:latin typeface="+mj-lt"/>
              </a:rPr>
              <a:t> </a:t>
            </a:r>
            <a:r>
              <a:rPr lang="es-MX" sz="1600" dirty="0" err="1">
                <a:latin typeface="+mj-lt"/>
              </a:rPr>
              <a:t>from</a:t>
            </a:r>
            <a:r>
              <a:rPr lang="es-MX" sz="1600" dirty="0">
                <a:latin typeface="+mj-lt"/>
              </a:rPr>
              <a:t> Mexico </a:t>
            </a:r>
            <a:r>
              <a:rPr lang="es-MX" sz="1600" dirty="0" err="1">
                <a:latin typeface="+mj-lt"/>
              </a:rPr>
              <a:t>to</a:t>
            </a:r>
            <a:r>
              <a:rPr lang="es-MX" sz="1600" dirty="0">
                <a:latin typeface="+mj-lt"/>
              </a:rPr>
              <a:t> </a:t>
            </a:r>
            <a:r>
              <a:rPr lang="es-MX" sz="1600" dirty="0" err="1">
                <a:latin typeface="+mj-lt"/>
              </a:rPr>
              <a:t>the</a:t>
            </a:r>
            <a:r>
              <a:rPr lang="es-MX" sz="1600" dirty="0">
                <a:latin typeface="+mj-lt"/>
              </a:rPr>
              <a:t> USA </a:t>
            </a:r>
            <a:r>
              <a:rPr lang="es-MX" sz="1600" dirty="0" err="1">
                <a:latin typeface="+mj-lt"/>
              </a:rPr>
              <a:t>about</a:t>
            </a:r>
            <a:r>
              <a:rPr lang="es-MX" sz="1600" dirty="0">
                <a:latin typeface="+mj-lt"/>
              </a:rPr>
              <a:t> 650,000 </a:t>
            </a:r>
            <a:r>
              <a:rPr lang="es-MX" sz="1600" dirty="0" err="1">
                <a:latin typeface="+mj-lt"/>
              </a:rPr>
              <a:t>persons</a:t>
            </a:r>
            <a:r>
              <a:rPr lang="es-MX" sz="1600" dirty="0">
                <a:latin typeface="+mj-lt"/>
              </a:rPr>
              <a:t> per </a:t>
            </a:r>
            <a:r>
              <a:rPr lang="es-MX" sz="1600" dirty="0" err="1">
                <a:latin typeface="+mj-lt"/>
              </a:rPr>
              <a:t>year</a:t>
            </a:r>
            <a:r>
              <a:rPr lang="es-MX" sz="1600" dirty="0">
                <a:latin typeface="+mj-lt"/>
              </a:rPr>
              <a:t>, more tan 80% </a:t>
            </a:r>
            <a:r>
              <a:rPr lang="es-MX" sz="1600" dirty="0" err="1">
                <a:latin typeface="+mj-lt"/>
              </a:rPr>
              <a:t>through</a:t>
            </a:r>
            <a:r>
              <a:rPr lang="es-MX" sz="1600" dirty="0">
                <a:latin typeface="+mj-lt"/>
              </a:rPr>
              <a:t> formal </a:t>
            </a:r>
            <a:r>
              <a:rPr lang="es-MX" sz="1600" dirty="0" err="1">
                <a:latin typeface="+mj-lt"/>
              </a:rPr>
              <a:t>processes</a:t>
            </a:r>
            <a:endParaRPr lang="es-MX" sz="1600" dirty="0">
              <a:latin typeface="+mj-lt"/>
            </a:endParaRPr>
          </a:p>
          <a:p>
            <a:pPr marL="285750" indent="-28575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s-MX" sz="1600" dirty="0" err="1">
                <a:latin typeface="+mj-lt"/>
              </a:rPr>
              <a:t>The</a:t>
            </a:r>
            <a:r>
              <a:rPr lang="es-MX" sz="1600" dirty="0">
                <a:latin typeface="+mj-lt"/>
              </a:rPr>
              <a:t> </a:t>
            </a:r>
            <a:r>
              <a:rPr lang="es-MX" sz="1600" dirty="0" err="1">
                <a:latin typeface="+mj-lt"/>
              </a:rPr>
              <a:t>characteristics</a:t>
            </a:r>
            <a:r>
              <a:rPr lang="es-MX" sz="1600" dirty="0">
                <a:latin typeface="+mj-lt"/>
              </a:rPr>
              <a:t> and </a:t>
            </a:r>
            <a:r>
              <a:rPr lang="es-MX" sz="1600" dirty="0" err="1">
                <a:latin typeface="+mj-lt"/>
              </a:rPr>
              <a:t>socioeconomic</a:t>
            </a:r>
            <a:r>
              <a:rPr lang="es-MX" sz="1600" dirty="0">
                <a:latin typeface="+mj-lt"/>
              </a:rPr>
              <a:t> </a:t>
            </a:r>
            <a:r>
              <a:rPr lang="es-MX" sz="1600" dirty="0" err="1">
                <a:latin typeface="+mj-lt"/>
              </a:rPr>
              <a:t>segments</a:t>
            </a:r>
            <a:r>
              <a:rPr lang="es-MX" sz="1600" dirty="0">
                <a:latin typeface="+mj-lt"/>
              </a:rPr>
              <a:t>  </a:t>
            </a:r>
            <a:r>
              <a:rPr lang="es-MX" sz="1600" dirty="0" err="1">
                <a:latin typeface="+mj-lt"/>
              </a:rPr>
              <a:t>of</a:t>
            </a:r>
            <a:r>
              <a:rPr lang="es-MX" sz="1600" dirty="0">
                <a:latin typeface="+mj-lt"/>
              </a:rPr>
              <a:t> </a:t>
            </a:r>
            <a:r>
              <a:rPr lang="es-MX" sz="1600" dirty="0" err="1">
                <a:latin typeface="+mj-lt"/>
              </a:rPr>
              <a:t>the</a:t>
            </a:r>
            <a:r>
              <a:rPr lang="es-MX" sz="1600" dirty="0">
                <a:latin typeface="+mj-lt"/>
              </a:rPr>
              <a:t> </a:t>
            </a:r>
            <a:r>
              <a:rPr lang="es-MX" sz="1600" dirty="0" err="1">
                <a:latin typeface="+mj-lt"/>
              </a:rPr>
              <a:t>inmigrants</a:t>
            </a:r>
            <a:r>
              <a:rPr lang="es-MX" sz="1600" dirty="0">
                <a:latin typeface="+mj-lt"/>
              </a:rPr>
              <a:t> </a:t>
            </a:r>
            <a:r>
              <a:rPr lang="es-MX" sz="1600" dirty="0" err="1">
                <a:latin typeface="+mj-lt"/>
              </a:rPr>
              <a:t>cover</a:t>
            </a:r>
            <a:r>
              <a:rPr lang="es-MX" sz="1600" dirty="0">
                <a:latin typeface="+mj-lt"/>
              </a:rPr>
              <a:t> </a:t>
            </a:r>
            <a:r>
              <a:rPr lang="es-MX" sz="1600" dirty="0" err="1">
                <a:latin typeface="+mj-lt"/>
              </a:rPr>
              <a:t>the</a:t>
            </a:r>
            <a:r>
              <a:rPr lang="es-MX" sz="1600" dirty="0">
                <a:latin typeface="+mj-lt"/>
              </a:rPr>
              <a:t> </a:t>
            </a:r>
            <a:r>
              <a:rPr lang="es-MX" sz="1600" dirty="0" err="1">
                <a:latin typeface="+mj-lt"/>
              </a:rPr>
              <a:t>whole</a:t>
            </a:r>
            <a:r>
              <a:rPr lang="es-MX" sz="1600" dirty="0">
                <a:latin typeface="+mj-lt"/>
              </a:rPr>
              <a:t> </a:t>
            </a:r>
            <a:r>
              <a:rPr lang="es-MX" sz="1600" dirty="0" err="1">
                <a:latin typeface="+mj-lt"/>
              </a:rPr>
              <a:t>spectrum</a:t>
            </a:r>
            <a:r>
              <a:rPr lang="es-MX" sz="1600" dirty="0">
                <a:latin typeface="+mj-lt"/>
              </a:rPr>
              <a:t> </a:t>
            </a:r>
            <a:r>
              <a:rPr lang="es-MX" sz="1600" dirty="0" err="1">
                <a:latin typeface="+mj-lt"/>
              </a:rPr>
              <a:t>of</a:t>
            </a:r>
            <a:r>
              <a:rPr lang="es-MX" sz="1600" dirty="0">
                <a:latin typeface="+mj-lt"/>
              </a:rPr>
              <a:t>  </a:t>
            </a:r>
            <a:r>
              <a:rPr lang="es-MX" sz="1600" dirty="0" err="1">
                <a:latin typeface="+mj-lt"/>
              </a:rPr>
              <a:t>the</a:t>
            </a:r>
            <a:r>
              <a:rPr lang="es-MX" sz="1600" dirty="0">
                <a:latin typeface="+mj-lt"/>
              </a:rPr>
              <a:t> </a:t>
            </a:r>
            <a:r>
              <a:rPr lang="es-MX" sz="1600" dirty="0" err="1">
                <a:latin typeface="+mj-lt"/>
              </a:rPr>
              <a:t>Mexican</a:t>
            </a:r>
            <a:r>
              <a:rPr lang="es-MX" sz="1600" dirty="0">
                <a:latin typeface="+mj-lt"/>
              </a:rPr>
              <a:t> </a:t>
            </a:r>
            <a:r>
              <a:rPr lang="es-MX" sz="1600" dirty="0" err="1">
                <a:latin typeface="+mj-lt"/>
              </a:rPr>
              <a:t>population</a:t>
            </a:r>
            <a:r>
              <a:rPr lang="es-MX" sz="1600" dirty="0">
                <a:latin typeface="+mj-lt"/>
              </a:rPr>
              <a:t>.</a:t>
            </a:r>
          </a:p>
          <a:p>
            <a:pPr marL="285750" indent="-28575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s-MX" sz="1600" b="1" i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The</a:t>
            </a:r>
            <a:r>
              <a:rPr lang="es-MX" sz="1600" b="1" i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s-MX" sz="1600" b="1" i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estimated</a:t>
            </a:r>
            <a:r>
              <a:rPr lang="es-MX" sz="1600" b="1" i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s-MX" sz="1600" b="1" i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population</a:t>
            </a:r>
            <a:r>
              <a:rPr lang="es-MX" sz="1600" b="1" i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s-MX" sz="1600" b="1" i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of</a:t>
            </a:r>
            <a:r>
              <a:rPr lang="es-MX" sz="1600" b="1" i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s-MX" sz="1600" b="1" i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Mexican</a:t>
            </a:r>
            <a:r>
              <a:rPr lang="es-MX" sz="1600" b="1" i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s-MX" sz="1600" b="1" i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Americans</a:t>
            </a:r>
            <a:r>
              <a:rPr lang="es-MX" sz="1600" b="1" i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in USA  </a:t>
            </a:r>
            <a:r>
              <a:rPr lang="es-MX" sz="1600" b="1" i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is</a:t>
            </a:r>
            <a:r>
              <a:rPr lang="es-MX" sz="1600" b="1" i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 </a:t>
            </a:r>
            <a:r>
              <a:rPr lang="es-MX" sz="1600" b="1" i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over</a:t>
            </a:r>
            <a:r>
              <a:rPr lang="es-MX" sz="1600" b="1" i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30 </a:t>
            </a:r>
            <a:r>
              <a:rPr lang="es-MX" sz="1600" b="1" i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million</a:t>
            </a:r>
            <a:r>
              <a:rPr lang="es-MX" sz="1600" b="1" i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s-MX" sz="1600" b="1" i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people</a:t>
            </a:r>
            <a:endParaRPr lang="en-US" sz="1600" b="1" i="1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60" name="Title 2">
            <a:extLst>
              <a:ext uri="{FF2B5EF4-FFF2-40B4-BE49-F238E27FC236}">
                <a16:creationId xmlns:a16="http://schemas.microsoft.com/office/drawing/2014/main" id="{343DFE8C-916D-6C21-D43C-33445B726B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049" y="316646"/>
            <a:ext cx="11188700" cy="334099"/>
          </a:xfrm>
        </p:spPr>
        <p:txBody>
          <a:bodyPr/>
          <a:lstStyle/>
          <a:p>
            <a:r>
              <a:rPr lang="es-MX" i="1" dirty="0" err="1">
                <a:solidFill>
                  <a:srgbClr val="00B050"/>
                </a:solidFill>
              </a:rPr>
              <a:t>Where</a:t>
            </a:r>
            <a:r>
              <a:rPr lang="es-MX" i="1" dirty="0">
                <a:solidFill>
                  <a:srgbClr val="00B050"/>
                </a:solidFill>
              </a:rPr>
              <a:t> are </a:t>
            </a:r>
            <a:r>
              <a:rPr lang="es-MX" i="1" dirty="0" err="1">
                <a:solidFill>
                  <a:srgbClr val="00B050"/>
                </a:solidFill>
              </a:rPr>
              <a:t>the</a:t>
            </a:r>
            <a:r>
              <a:rPr lang="es-MX" i="1" dirty="0">
                <a:solidFill>
                  <a:srgbClr val="00B050"/>
                </a:solidFill>
              </a:rPr>
              <a:t> </a:t>
            </a:r>
            <a:r>
              <a:rPr lang="es-MX" i="1" dirty="0" err="1">
                <a:solidFill>
                  <a:srgbClr val="00B050"/>
                </a:solidFill>
              </a:rPr>
              <a:t>major</a:t>
            </a:r>
            <a:r>
              <a:rPr lang="es-MX" i="1" dirty="0">
                <a:solidFill>
                  <a:srgbClr val="00B050"/>
                </a:solidFill>
              </a:rPr>
              <a:t> links and </a:t>
            </a:r>
            <a:r>
              <a:rPr lang="es-MX" i="1" dirty="0" err="1">
                <a:solidFill>
                  <a:srgbClr val="00B050"/>
                </a:solidFill>
              </a:rPr>
              <a:t>relationships</a:t>
            </a:r>
            <a:endParaRPr lang="es-MX" i="1" dirty="0">
              <a:solidFill>
                <a:srgbClr val="00B050"/>
              </a:solidFill>
            </a:endParaRP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EB719246-24E9-7587-93DA-57C854A92495}"/>
              </a:ext>
            </a:extLst>
          </p:cNvPr>
          <p:cNvSpPr txBox="1"/>
          <p:nvPr/>
        </p:nvSpPr>
        <p:spPr>
          <a:xfrm>
            <a:off x="483477" y="1555708"/>
            <a:ext cx="501904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s-MX" sz="1600" i="0" u="none" strike="noStrike" baseline="0" dirty="0" err="1">
                <a:latin typeface="+mj-lt"/>
              </a:rPr>
              <a:t>Main</a:t>
            </a:r>
            <a:r>
              <a:rPr lang="es-MX" sz="1600" i="0" u="none" strike="noStrike" baseline="0" dirty="0">
                <a:latin typeface="+mj-lt"/>
              </a:rPr>
              <a:t>  </a:t>
            </a:r>
            <a:r>
              <a:rPr lang="es-MX" sz="1600" i="0" u="none" strike="noStrike" baseline="0" dirty="0" err="1">
                <a:latin typeface="+mj-lt"/>
              </a:rPr>
              <a:t>Regions</a:t>
            </a:r>
            <a:r>
              <a:rPr lang="es-MX" sz="1600" i="0" u="none" strike="noStrike" baseline="0" dirty="0">
                <a:latin typeface="+mj-lt"/>
              </a:rPr>
              <a:t>  </a:t>
            </a:r>
            <a:r>
              <a:rPr lang="es-MX" sz="1600" i="0" u="none" strike="noStrike" baseline="0" dirty="0" err="1">
                <a:latin typeface="+mj-lt"/>
              </a:rPr>
              <a:t>with</a:t>
            </a:r>
            <a:r>
              <a:rPr lang="es-MX" sz="1600" i="0" u="none" strike="noStrike" baseline="0" dirty="0">
                <a:latin typeface="+mj-lt"/>
              </a:rPr>
              <a:t> </a:t>
            </a:r>
            <a:r>
              <a:rPr lang="es-MX" sz="1600" i="0" u="none" strike="noStrike" baseline="0" dirty="0" err="1">
                <a:latin typeface="+mj-lt"/>
              </a:rPr>
              <a:t>Inmigration</a:t>
            </a:r>
            <a:r>
              <a:rPr lang="es-MX" sz="1600" i="0" u="none" strike="noStrike" baseline="0" dirty="0">
                <a:latin typeface="+mj-lt"/>
              </a:rPr>
              <a:t>  and </a:t>
            </a:r>
            <a:r>
              <a:rPr lang="es-MX" sz="1600" i="0" u="none" strike="noStrike" baseline="0" dirty="0" err="1">
                <a:latin typeface="+mj-lt"/>
              </a:rPr>
              <a:t>Emigration</a:t>
            </a:r>
            <a:r>
              <a:rPr lang="es-MX" sz="1600" i="0" u="none" strike="noStrike" baseline="0" dirty="0">
                <a:latin typeface="+mj-lt"/>
              </a:rPr>
              <a:t> </a:t>
            </a:r>
            <a:endParaRPr lang="en-US" sz="1600" dirty="0">
              <a:latin typeface="+mj-lt"/>
            </a:endParaRP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F7F91440-5596-8FC8-CDB6-B1CE4253F785}"/>
              </a:ext>
            </a:extLst>
          </p:cNvPr>
          <p:cNvSpPr/>
          <p:nvPr/>
        </p:nvSpPr>
        <p:spPr bwMode="gray">
          <a:xfrm>
            <a:off x="1729843" y="3457532"/>
            <a:ext cx="541629" cy="901783"/>
          </a:xfrm>
          <a:custGeom>
            <a:avLst/>
            <a:gdLst>
              <a:gd name="connsiteX0" fmla="*/ 322729 w 611230"/>
              <a:gd name="connsiteY0" fmla="*/ 2459590 h 2459590"/>
              <a:gd name="connsiteX1" fmla="*/ 347178 w 611230"/>
              <a:gd name="connsiteY1" fmla="*/ 2283555 h 2459590"/>
              <a:gd name="connsiteX2" fmla="*/ 210263 w 611230"/>
              <a:gd name="connsiteY2" fmla="*/ 2136860 h 2459590"/>
              <a:gd name="connsiteX3" fmla="*/ 0 w 611230"/>
              <a:gd name="connsiteY3" fmla="*/ 1740783 h 2459590"/>
              <a:gd name="connsiteX4" fmla="*/ 435196 w 611230"/>
              <a:gd name="connsiteY4" fmla="*/ 1193121 h 2459590"/>
              <a:gd name="connsiteX5" fmla="*/ 611230 w 611230"/>
              <a:gd name="connsiteY5" fmla="*/ 352069 h 2459590"/>
              <a:gd name="connsiteX6" fmla="*/ 572111 w 611230"/>
              <a:gd name="connsiteY6" fmla="*/ 0 h 24595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1230" h="2459590">
                <a:moveTo>
                  <a:pt x="322729" y="2459590"/>
                </a:moveTo>
                <a:lnTo>
                  <a:pt x="347178" y="2283555"/>
                </a:lnTo>
                <a:lnTo>
                  <a:pt x="210263" y="2136860"/>
                </a:lnTo>
                <a:lnTo>
                  <a:pt x="0" y="1740783"/>
                </a:lnTo>
                <a:lnTo>
                  <a:pt x="435196" y="1193121"/>
                </a:lnTo>
                <a:lnTo>
                  <a:pt x="611230" y="352069"/>
                </a:lnTo>
                <a:lnTo>
                  <a:pt x="572111" y="0"/>
                </a:lnTo>
              </a:path>
            </a:pathLst>
          </a:custGeom>
          <a:noFill/>
          <a:ln w="38100" algn="ctr">
            <a:solidFill>
              <a:schemeClr val="accent1"/>
            </a:solidFill>
            <a:prstDash val="sysDot"/>
            <a:miter lim="800000"/>
            <a:headEnd type="none" w="med" len="med"/>
            <a:tailEnd type="triangle" w="med" len="med"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00FFFF"/>
              </a:highligh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6" name="Freeform: Shape 55">
            <a:extLst>
              <a:ext uri="{FF2B5EF4-FFF2-40B4-BE49-F238E27FC236}">
                <a16:creationId xmlns:a16="http://schemas.microsoft.com/office/drawing/2014/main" id="{49C56292-6105-D512-6A85-8A029165F0DF}"/>
              </a:ext>
            </a:extLst>
          </p:cNvPr>
          <p:cNvSpPr/>
          <p:nvPr/>
        </p:nvSpPr>
        <p:spPr bwMode="gray">
          <a:xfrm rot="9655775">
            <a:off x="2173635" y="4419614"/>
            <a:ext cx="541629" cy="701160"/>
          </a:xfrm>
          <a:custGeom>
            <a:avLst/>
            <a:gdLst>
              <a:gd name="connsiteX0" fmla="*/ 322729 w 611230"/>
              <a:gd name="connsiteY0" fmla="*/ 2459590 h 2459590"/>
              <a:gd name="connsiteX1" fmla="*/ 347178 w 611230"/>
              <a:gd name="connsiteY1" fmla="*/ 2283555 h 2459590"/>
              <a:gd name="connsiteX2" fmla="*/ 210263 w 611230"/>
              <a:gd name="connsiteY2" fmla="*/ 2136860 h 2459590"/>
              <a:gd name="connsiteX3" fmla="*/ 0 w 611230"/>
              <a:gd name="connsiteY3" fmla="*/ 1740783 h 2459590"/>
              <a:gd name="connsiteX4" fmla="*/ 435196 w 611230"/>
              <a:gd name="connsiteY4" fmla="*/ 1193121 h 2459590"/>
              <a:gd name="connsiteX5" fmla="*/ 611230 w 611230"/>
              <a:gd name="connsiteY5" fmla="*/ 352069 h 2459590"/>
              <a:gd name="connsiteX6" fmla="*/ 572111 w 611230"/>
              <a:gd name="connsiteY6" fmla="*/ 0 h 24595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1230" h="2459590">
                <a:moveTo>
                  <a:pt x="322729" y="2459590"/>
                </a:moveTo>
                <a:lnTo>
                  <a:pt x="347178" y="2283555"/>
                </a:lnTo>
                <a:lnTo>
                  <a:pt x="210263" y="2136860"/>
                </a:lnTo>
                <a:lnTo>
                  <a:pt x="0" y="1740783"/>
                </a:lnTo>
                <a:lnTo>
                  <a:pt x="435196" y="1193121"/>
                </a:lnTo>
                <a:lnTo>
                  <a:pt x="611230" y="352069"/>
                </a:lnTo>
                <a:lnTo>
                  <a:pt x="572111" y="0"/>
                </a:lnTo>
              </a:path>
            </a:pathLst>
          </a:custGeom>
          <a:noFill/>
          <a:ln w="38100" algn="ctr">
            <a:solidFill>
              <a:schemeClr val="accent1"/>
            </a:solidFill>
            <a:prstDash val="sysDot"/>
            <a:miter lim="800000"/>
            <a:headEnd type="none" w="med" len="med"/>
            <a:tailEnd type="triangle" w="med" len="med"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00FFFF"/>
              </a:highligh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8" name="Freeform: Shape 57">
            <a:extLst>
              <a:ext uri="{FF2B5EF4-FFF2-40B4-BE49-F238E27FC236}">
                <a16:creationId xmlns:a16="http://schemas.microsoft.com/office/drawing/2014/main" id="{DC3EB873-0234-E4B4-67DE-F79738D62772}"/>
              </a:ext>
            </a:extLst>
          </p:cNvPr>
          <p:cNvSpPr/>
          <p:nvPr/>
        </p:nvSpPr>
        <p:spPr bwMode="gray">
          <a:xfrm rot="9651828" flipH="1">
            <a:off x="1575046" y="4161707"/>
            <a:ext cx="382374" cy="1456331"/>
          </a:xfrm>
          <a:custGeom>
            <a:avLst/>
            <a:gdLst>
              <a:gd name="connsiteX0" fmla="*/ 374650 w 438150"/>
              <a:gd name="connsiteY0" fmla="*/ 2222500 h 2222500"/>
              <a:gd name="connsiteX1" fmla="*/ 438150 w 438150"/>
              <a:gd name="connsiteY1" fmla="*/ 2222500 h 2222500"/>
              <a:gd name="connsiteX2" fmla="*/ 254000 w 438150"/>
              <a:gd name="connsiteY2" fmla="*/ 2063750 h 2222500"/>
              <a:gd name="connsiteX3" fmla="*/ 0 w 438150"/>
              <a:gd name="connsiteY3" fmla="*/ 1473200 h 2222500"/>
              <a:gd name="connsiteX4" fmla="*/ 260350 w 438150"/>
              <a:gd name="connsiteY4" fmla="*/ 533400 h 2222500"/>
              <a:gd name="connsiteX5" fmla="*/ 400050 w 438150"/>
              <a:gd name="connsiteY5" fmla="*/ 298450 h 2222500"/>
              <a:gd name="connsiteX6" fmla="*/ 419100 w 438150"/>
              <a:gd name="connsiteY6" fmla="*/ 0 h 2222500"/>
              <a:gd name="connsiteX7" fmla="*/ 419100 w 438150"/>
              <a:gd name="connsiteY7" fmla="*/ 0 h 2222500"/>
              <a:gd name="connsiteX0" fmla="*/ 374650 w 419100"/>
              <a:gd name="connsiteY0" fmla="*/ 2222500 h 2222500"/>
              <a:gd name="connsiteX1" fmla="*/ 254000 w 419100"/>
              <a:gd name="connsiteY1" fmla="*/ 2063750 h 2222500"/>
              <a:gd name="connsiteX2" fmla="*/ 0 w 419100"/>
              <a:gd name="connsiteY2" fmla="*/ 1473200 h 2222500"/>
              <a:gd name="connsiteX3" fmla="*/ 260350 w 419100"/>
              <a:gd name="connsiteY3" fmla="*/ 533400 h 2222500"/>
              <a:gd name="connsiteX4" fmla="*/ 400050 w 419100"/>
              <a:gd name="connsiteY4" fmla="*/ 298450 h 2222500"/>
              <a:gd name="connsiteX5" fmla="*/ 419100 w 419100"/>
              <a:gd name="connsiteY5" fmla="*/ 0 h 2222500"/>
              <a:gd name="connsiteX6" fmla="*/ 419100 w 419100"/>
              <a:gd name="connsiteY6" fmla="*/ 0 h 2222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9100" h="2222500">
                <a:moveTo>
                  <a:pt x="374650" y="2222500"/>
                </a:moveTo>
                <a:lnTo>
                  <a:pt x="254000" y="2063750"/>
                </a:lnTo>
                <a:lnTo>
                  <a:pt x="0" y="1473200"/>
                </a:lnTo>
                <a:lnTo>
                  <a:pt x="260350" y="533400"/>
                </a:lnTo>
                <a:lnTo>
                  <a:pt x="400050" y="298450"/>
                </a:lnTo>
                <a:lnTo>
                  <a:pt x="419100" y="0"/>
                </a:lnTo>
                <a:lnTo>
                  <a:pt x="419100" y="0"/>
                </a:lnTo>
              </a:path>
            </a:pathLst>
          </a:custGeom>
          <a:noFill/>
          <a:ln w="38100" algn="ctr">
            <a:solidFill>
              <a:srgbClr val="00B050"/>
            </a:solidFill>
            <a:prstDash val="sysDot"/>
            <a:miter lim="800000"/>
            <a:headEnd type="none" w="med" len="med"/>
            <a:tailEnd type="triangle" w="med" len="med"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0" name="Freeform: Shape 109">
            <a:extLst>
              <a:ext uri="{FF2B5EF4-FFF2-40B4-BE49-F238E27FC236}">
                <a16:creationId xmlns:a16="http://schemas.microsoft.com/office/drawing/2014/main" id="{BC8CB4ED-161B-223E-179D-E69DE376D12F}"/>
              </a:ext>
            </a:extLst>
          </p:cNvPr>
          <p:cNvSpPr/>
          <p:nvPr/>
        </p:nvSpPr>
        <p:spPr bwMode="gray">
          <a:xfrm>
            <a:off x="2662123" y="4448709"/>
            <a:ext cx="45719" cy="1381561"/>
          </a:xfrm>
          <a:custGeom>
            <a:avLst/>
            <a:gdLst>
              <a:gd name="connsiteX0" fmla="*/ 0 w 101600"/>
              <a:gd name="connsiteY0" fmla="*/ 704850 h 704850"/>
              <a:gd name="connsiteX1" fmla="*/ 12700 w 101600"/>
              <a:gd name="connsiteY1" fmla="*/ 254000 h 704850"/>
              <a:gd name="connsiteX2" fmla="*/ 101600 w 101600"/>
              <a:gd name="connsiteY2" fmla="*/ 0 h 704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1600" h="704850">
                <a:moveTo>
                  <a:pt x="0" y="704850"/>
                </a:moveTo>
                <a:lnTo>
                  <a:pt x="12700" y="254000"/>
                </a:lnTo>
                <a:lnTo>
                  <a:pt x="101600" y="0"/>
                </a:lnTo>
              </a:path>
            </a:pathLst>
          </a:custGeom>
          <a:noFill/>
          <a:ln w="38100" algn="ctr">
            <a:solidFill>
              <a:srgbClr val="C9C400"/>
            </a:solidFill>
            <a:prstDash val="sysDot"/>
            <a:miter lim="800000"/>
            <a:headEnd type="none" w="med" len="med"/>
            <a:tailEnd type="none" w="med" len="med"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7854606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462047" y="867485"/>
            <a:ext cx="11162349" cy="757255"/>
          </a:xfrm>
        </p:spPr>
        <p:txBody>
          <a:bodyPr/>
          <a:lstStyle/>
          <a:p>
            <a:r>
              <a:rPr lang="es-MX" dirty="0" err="1"/>
              <a:t>The</a:t>
            </a:r>
            <a:r>
              <a:rPr lang="es-MX" dirty="0"/>
              <a:t> </a:t>
            </a:r>
            <a:r>
              <a:rPr lang="es-MX" dirty="0" err="1"/>
              <a:t>following</a:t>
            </a:r>
            <a:r>
              <a:rPr lang="es-MX" dirty="0"/>
              <a:t>  </a:t>
            </a:r>
            <a:r>
              <a:rPr lang="es-MX" dirty="0" err="1"/>
              <a:t>graph</a:t>
            </a:r>
            <a:r>
              <a:rPr lang="es-MX" dirty="0"/>
              <a:t>  </a:t>
            </a:r>
            <a:r>
              <a:rPr lang="es-MX" dirty="0" err="1"/>
              <a:t>helps</a:t>
            </a:r>
            <a:r>
              <a:rPr lang="es-MX" dirty="0"/>
              <a:t> </a:t>
            </a:r>
            <a:r>
              <a:rPr lang="es-MX" dirty="0" err="1"/>
              <a:t>to</a:t>
            </a:r>
            <a:r>
              <a:rPr lang="es-MX" dirty="0"/>
              <a:t> </a:t>
            </a:r>
            <a:r>
              <a:rPr lang="es-MX" dirty="0" err="1"/>
              <a:t>explain</a:t>
            </a:r>
            <a:r>
              <a:rPr lang="es-MX" dirty="0"/>
              <a:t> </a:t>
            </a:r>
            <a:r>
              <a:rPr lang="es-MX" dirty="0" err="1"/>
              <a:t>the</a:t>
            </a:r>
            <a:r>
              <a:rPr lang="es-MX" dirty="0"/>
              <a:t> </a:t>
            </a:r>
            <a:r>
              <a:rPr lang="es-MX" dirty="0" err="1"/>
              <a:t>segmentation</a:t>
            </a:r>
            <a:r>
              <a:rPr lang="es-MX" dirty="0"/>
              <a:t> </a:t>
            </a:r>
            <a:r>
              <a:rPr lang="es-MX" dirty="0" err="1"/>
              <a:t>of</a:t>
            </a:r>
            <a:r>
              <a:rPr lang="es-MX" dirty="0"/>
              <a:t> </a:t>
            </a:r>
            <a:r>
              <a:rPr lang="es-MX" dirty="0" err="1"/>
              <a:t>the</a:t>
            </a:r>
            <a:r>
              <a:rPr lang="es-MX" dirty="0"/>
              <a:t> </a:t>
            </a:r>
            <a:r>
              <a:rPr lang="es-MX" dirty="0" err="1"/>
              <a:t>Mexican</a:t>
            </a:r>
            <a:r>
              <a:rPr lang="es-MX" dirty="0"/>
              <a:t> </a:t>
            </a:r>
            <a:r>
              <a:rPr lang="es-MX" dirty="0" err="1"/>
              <a:t>households</a:t>
            </a:r>
            <a:r>
              <a:rPr lang="es-MX" dirty="0"/>
              <a:t>.</a:t>
            </a:r>
          </a:p>
          <a:p>
            <a:r>
              <a:rPr lang="es-MX" dirty="0" err="1"/>
              <a:t>The</a:t>
            </a:r>
            <a:r>
              <a:rPr lang="es-MX" dirty="0"/>
              <a:t> </a:t>
            </a:r>
            <a:r>
              <a:rPr lang="es-MX" dirty="0" err="1"/>
              <a:t>Graph</a:t>
            </a:r>
            <a:r>
              <a:rPr lang="es-MX" dirty="0"/>
              <a:t> </a:t>
            </a:r>
            <a:r>
              <a:rPr lang="es-MX" dirty="0" err="1"/>
              <a:t>considers</a:t>
            </a:r>
            <a:r>
              <a:rPr lang="es-MX" dirty="0"/>
              <a:t>  </a:t>
            </a:r>
            <a:r>
              <a:rPr lang="es-MX" dirty="0" err="1"/>
              <a:t>the</a:t>
            </a:r>
            <a:r>
              <a:rPr lang="es-MX" dirty="0"/>
              <a:t> </a:t>
            </a:r>
            <a:r>
              <a:rPr lang="es-MX" dirty="0" err="1"/>
              <a:t>different</a:t>
            </a:r>
            <a:r>
              <a:rPr lang="es-MX" dirty="0"/>
              <a:t> </a:t>
            </a:r>
            <a:r>
              <a:rPr lang="es-MX" dirty="0" err="1"/>
              <a:t>levels</a:t>
            </a:r>
            <a:r>
              <a:rPr lang="es-MX" dirty="0"/>
              <a:t> </a:t>
            </a:r>
            <a:r>
              <a:rPr lang="es-MX" dirty="0" err="1"/>
              <a:t>of</a:t>
            </a:r>
            <a:r>
              <a:rPr lang="es-MX" dirty="0"/>
              <a:t> </a:t>
            </a:r>
            <a:r>
              <a:rPr lang="es-MX" dirty="0" err="1"/>
              <a:t>income</a:t>
            </a:r>
            <a:r>
              <a:rPr lang="es-MX" dirty="0"/>
              <a:t> and </a:t>
            </a:r>
            <a:r>
              <a:rPr lang="es-MX" dirty="0" err="1"/>
              <a:t>the</a:t>
            </a:r>
            <a:r>
              <a:rPr lang="es-MX" dirty="0"/>
              <a:t> </a:t>
            </a:r>
            <a:r>
              <a:rPr lang="es-MX" b="1" dirty="0" err="1"/>
              <a:t>way</a:t>
            </a:r>
            <a:r>
              <a:rPr lang="es-MX" b="1" dirty="0"/>
              <a:t> </a:t>
            </a:r>
            <a:r>
              <a:rPr lang="es-MX" dirty="0" err="1"/>
              <a:t>these</a:t>
            </a:r>
            <a:r>
              <a:rPr lang="es-MX" dirty="0"/>
              <a:t> </a:t>
            </a:r>
            <a:r>
              <a:rPr lang="es-MX" dirty="0" err="1"/>
              <a:t>households</a:t>
            </a:r>
            <a:r>
              <a:rPr lang="es-MX" dirty="0"/>
              <a:t> </a:t>
            </a:r>
            <a:r>
              <a:rPr lang="es-MX" dirty="0" err="1"/>
              <a:t>earn</a:t>
            </a:r>
            <a:r>
              <a:rPr lang="es-MX" dirty="0"/>
              <a:t> </a:t>
            </a:r>
            <a:r>
              <a:rPr lang="es-MX" dirty="0" err="1"/>
              <a:t>their</a:t>
            </a:r>
            <a:r>
              <a:rPr lang="es-MX" dirty="0"/>
              <a:t> </a:t>
            </a:r>
            <a:r>
              <a:rPr lang="es-MX" dirty="0" err="1"/>
              <a:t>income</a:t>
            </a:r>
            <a:r>
              <a:rPr lang="es-MX" dirty="0"/>
              <a:t>.</a:t>
            </a:r>
          </a:p>
        </p:txBody>
      </p:sp>
      <p:sp>
        <p:nvSpPr>
          <p:cNvPr id="9" name="Title 4"/>
          <p:cNvSpPr>
            <a:spLocks noGrp="1"/>
          </p:cNvSpPr>
          <p:nvPr>
            <p:ph type="title"/>
          </p:nvPr>
        </p:nvSpPr>
        <p:spPr>
          <a:xfrm>
            <a:off x="501651" y="317501"/>
            <a:ext cx="11162349" cy="334100"/>
          </a:xfrm>
        </p:spPr>
        <p:txBody>
          <a:bodyPr/>
          <a:lstStyle/>
          <a:p>
            <a:r>
              <a:rPr lang="es-MX" sz="3200" i="1" dirty="0" err="1">
                <a:solidFill>
                  <a:schemeClr val="tx2">
                    <a:lumMod val="75000"/>
                    <a:lumOff val="25000"/>
                  </a:schemeClr>
                </a:solidFill>
              </a:rPr>
              <a:t>Households</a:t>
            </a:r>
            <a:r>
              <a:rPr lang="es-MX" sz="3200" i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 in Mexico </a:t>
            </a:r>
          </a:p>
        </p:txBody>
      </p:sp>
      <p:sp>
        <p:nvSpPr>
          <p:cNvPr id="69" name="Rectangle 68"/>
          <p:cNvSpPr/>
          <p:nvPr/>
        </p:nvSpPr>
        <p:spPr bwMode="gray">
          <a:xfrm>
            <a:off x="536648" y="5276942"/>
            <a:ext cx="402771" cy="256235"/>
          </a:xfrm>
          <a:prstGeom prst="rect">
            <a:avLst/>
          </a:prstGeom>
          <a:solidFill>
            <a:srgbClr val="DAEBBD"/>
          </a:solidFill>
          <a:ln w="19050" algn="ctr">
            <a:solidFill>
              <a:schemeClr val="accent1"/>
            </a:solidFill>
            <a:prstDash val="sysDash"/>
            <a:miter lim="800000"/>
            <a:headEnd/>
            <a:tailEnd/>
          </a:ln>
        </p:spPr>
        <p:txBody>
          <a:bodyPr wrap="square" lIns="88900" tIns="88900" rIns="88900" bIns="88900" rtlCol="0" anchor="ctr"/>
          <a:lstStyle/>
          <a:p>
            <a:pPr algn="ctr">
              <a:lnSpc>
                <a:spcPct val="106000"/>
              </a:lnSpc>
              <a:buFont typeface="Wingdings 2" pitchFamily="18" charset="2"/>
              <a:buNone/>
            </a:pPr>
            <a:endParaRPr lang="es-MX" sz="1600" b="1" dirty="0">
              <a:solidFill>
                <a:schemeClr val="bg1"/>
              </a:solidFill>
            </a:endParaRPr>
          </a:p>
        </p:txBody>
      </p:sp>
      <p:sp>
        <p:nvSpPr>
          <p:cNvPr id="70" name="Rectangle 69"/>
          <p:cNvSpPr/>
          <p:nvPr/>
        </p:nvSpPr>
        <p:spPr bwMode="gray">
          <a:xfrm>
            <a:off x="401418" y="1950966"/>
            <a:ext cx="4640737" cy="3178621"/>
          </a:xfrm>
          <a:prstGeom prst="rect">
            <a:avLst/>
          </a:prstGeom>
          <a:noFill/>
          <a:ln w="3175" algn="ctr">
            <a:solidFill>
              <a:schemeClr val="tx2"/>
            </a:solidFill>
            <a:miter lim="800000"/>
            <a:headEnd/>
            <a:tailEnd/>
          </a:ln>
        </p:spPr>
        <p:txBody>
          <a:bodyPr wrap="square" lIns="88900" tIns="88900" rIns="88900" bIns="88900" rtlCol="0" anchor="ctr"/>
          <a:lstStyle/>
          <a:p>
            <a:pPr algn="ctr">
              <a:lnSpc>
                <a:spcPct val="106000"/>
              </a:lnSpc>
              <a:buFont typeface="Wingdings 2" pitchFamily="18" charset="2"/>
              <a:buNone/>
            </a:pPr>
            <a:endParaRPr lang="es-MX" sz="1600" b="1" dirty="0">
              <a:solidFill>
                <a:schemeClr val="bg1"/>
              </a:solidFill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661060" y="2033278"/>
            <a:ext cx="4391003" cy="29238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900"/>
              </a:spcBef>
              <a:buSzPct val="100000"/>
            </a:pPr>
            <a:r>
              <a:rPr lang="es-MX" sz="1000" dirty="0" err="1">
                <a:solidFill>
                  <a:srgbClr val="313131"/>
                </a:solidFill>
              </a:rPr>
              <a:t>The</a:t>
            </a:r>
            <a:r>
              <a:rPr lang="es-MX" sz="1000" dirty="0">
                <a:solidFill>
                  <a:srgbClr val="313131"/>
                </a:solidFill>
              </a:rPr>
              <a:t> </a:t>
            </a:r>
            <a:r>
              <a:rPr lang="es-MX" sz="1000" dirty="0" err="1">
                <a:solidFill>
                  <a:srgbClr val="313131"/>
                </a:solidFill>
              </a:rPr>
              <a:t>graph</a:t>
            </a:r>
            <a:r>
              <a:rPr lang="es-MX" sz="1000" dirty="0">
                <a:solidFill>
                  <a:srgbClr val="313131"/>
                </a:solidFill>
              </a:rPr>
              <a:t> </a:t>
            </a:r>
            <a:r>
              <a:rPr lang="es-MX" sz="1000" dirty="0" err="1">
                <a:solidFill>
                  <a:srgbClr val="313131"/>
                </a:solidFill>
              </a:rPr>
              <a:t>was</a:t>
            </a:r>
            <a:r>
              <a:rPr lang="es-MX" sz="1000" dirty="0">
                <a:solidFill>
                  <a:srgbClr val="313131"/>
                </a:solidFill>
              </a:rPr>
              <a:t> </a:t>
            </a:r>
            <a:r>
              <a:rPr lang="es-MX" sz="1000" dirty="0" err="1">
                <a:solidFill>
                  <a:srgbClr val="313131"/>
                </a:solidFill>
              </a:rPr>
              <a:t>developed</a:t>
            </a:r>
            <a:r>
              <a:rPr lang="es-MX" sz="1000" dirty="0">
                <a:solidFill>
                  <a:srgbClr val="313131"/>
                </a:solidFill>
              </a:rPr>
              <a:t>  </a:t>
            </a:r>
            <a:r>
              <a:rPr lang="es-MX" sz="1000" dirty="0" err="1">
                <a:solidFill>
                  <a:srgbClr val="313131"/>
                </a:solidFill>
              </a:rPr>
              <a:t>by</a:t>
            </a:r>
            <a:r>
              <a:rPr lang="es-MX" sz="1000" dirty="0">
                <a:solidFill>
                  <a:srgbClr val="313131"/>
                </a:solidFill>
              </a:rPr>
              <a:t> </a:t>
            </a:r>
            <a:r>
              <a:rPr lang="es-MX" sz="1000" dirty="0" err="1">
                <a:solidFill>
                  <a:srgbClr val="313131"/>
                </a:solidFill>
              </a:rPr>
              <a:t>the</a:t>
            </a:r>
            <a:r>
              <a:rPr lang="es-MX" sz="1000" dirty="0">
                <a:solidFill>
                  <a:srgbClr val="313131"/>
                </a:solidFill>
              </a:rPr>
              <a:t> autor  in 2000 and </a:t>
            </a:r>
            <a:r>
              <a:rPr lang="es-MX" sz="1000" dirty="0" err="1">
                <a:solidFill>
                  <a:srgbClr val="313131"/>
                </a:solidFill>
              </a:rPr>
              <a:t>refined</a:t>
            </a:r>
            <a:r>
              <a:rPr lang="es-MX" sz="1000" dirty="0">
                <a:solidFill>
                  <a:srgbClr val="313131"/>
                </a:solidFill>
              </a:rPr>
              <a:t> </a:t>
            </a:r>
            <a:r>
              <a:rPr lang="es-MX" sz="1000" dirty="0" err="1">
                <a:solidFill>
                  <a:srgbClr val="313131"/>
                </a:solidFill>
              </a:rPr>
              <a:t>with</a:t>
            </a:r>
            <a:r>
              <a:rPr lang="es-MX" sz="1000" dirty="0">
                <a:solidFill>
                  <a:srgbClr val="313131"/>
                </a:solidFill>
              </a:rPr>
              <a:t> </a:t>
            </a:r>
            <a:r>
              <a:rPr lang="es-MX" sz="1000" dirty="0" err="1">
                <a:solidFill>
                  <a:srgbClr val="313131"/>
                </a:solidFill>
              </a:rPr>
              <a:t>the</a:t>
            </a:r>
            <a:r>
              <a:rPr lang="es-MX" sz="1000" dirty="0">
                <a:solidFill>
                  <a:srgbClr val="313131"/>
                </a:solidFill>
              </a:rPr>
              <a:t> </a:t>
            </a:r>
            <a:r>
              <a:rPr lang="es-MX" sz="1000" dirty="0" err="1">
                <a:solidFill>
                  <a:srgbClr val="313131"/>
                </a:solidFill>
              </a:rPr>
              <a:t>team</a:t>
            </a:r>
            <a:r>
              <a:rPr lang="es-MX" sz="1000" dirty="0">
                <a:solidFill>
                  <a:srgbClr val="313131"/>
                </a:solidFill>
              </a:rPr>
              <a:t> at </a:t>
            </a:r>
            <a:r>
              <a:rPr lang="es-MX" sz="10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Deloitte</a:t>
            </a:r>
          </a:p>
          <a:p>
            <a:pPr marL="228600" indent="-228600">
              <a:spcBef>
                <a:spcPts val="900"/>
              </a:spcBef>
              <a:buSzPct val="100000"/>
              <a:buAutoNum type="arabicPeriod"/>
            </a:pPr>
            <a:r>
              <a:rPr lang="es-MX" sz="1000" b="1" dirty="0" err="1"/>
              <a:t>The</a:t>
            </a:r>
            <a:r>
              <a:rPr lang="es-MX" sz="1000" b="1" dirty="0"/>
              <a:t>  </a:t>
            </a:r>
            <a:r>
              <a:rPr lang="es-MX" sz="1000" b="1" dirty="0" err="1"/>
              <a:t>graph</a:t>
            </a:r>
            <a:r>
              <a:rPr lang="es-MX" sz="1000" b="1" dirty="0"/>
              <a:t> </a:t>
            </a:r>
            <a:r>
              <a:rPr lang="es-MX" sz="1000" b="1" dirty="0" err="1"/>
              <a:t>considers</a:t>
            </a:r>
            <a:r>
              <a:rPr lang="es-MX" sz="1000" b="1" dirty="0"/>
              <a:t> in </a:t>
            </a:r>
            <a:r>
              <a:rPr lang="es-MX" sz="1000" b="1" dirty="0" err="1"/>
              <a:t>the</a:t>
            </a:r>
            <a:r>
              <a:rPr lang="es-MX" sz="1000" b="1" dirty="0"/>
              <a:t> </a:t>
            </a:r>
            <a:r>
              <a:rPr lang="es-MX" sz="1000" b="1" dirty="0" err="1"/>
              <a:t>xx¨axis</a:t>
            </a:r>
            <a:r>
              <a:rPr lang="es-MX" sz="1000" b="1" dirty="0"/>
              <a:t> </a:t>
            </a:r>
            <a:r>
              <a:rPr lang="es-MX" sz="1000" b="1" dirty="0" err="1"/>
              <a:t>the</a:t>
            </a:r>
            <a:r>
              <a:rPr lang="es-MX" sz="1000" b="1" dirty="0"/>
              <a:t> </a:t>
            </a:r>
            <a:r>
              <a:rPr lang="es-MX" sz="1000" b="1" dirty="0" err="1"/>
              <a:t>level</a:t>
            </a:r>
            <a:r>
              <a:rPr lang="es-MX" sz="1000" b="1" dirty="0"/>
              <a:t> </a:t>
            </a:r>
            <a:r>
              <a:rPr lang="es-MX" sz="1000" b="1" dirty="0" err="1"/>
              <a:t>of</a:t>
            </a:r>
            <a:r>
              <a:rPr lang="es-MX" sz="1000" b="1" dirty="0"/>
              <a:t> </a:t>
            </a:r>
            <a:r>
              <a:rPr lang="es-MX" sz="1000" b="1" dirty="0" err="1"/>
              <a:t>household</a:t>
            </a:r>
            <a:r>
              <a:rPr lang="es-MX" sz="1000" b="1" dirty="0"/>
              <a:t> </a:t>
            </a:r>
            <a:r>
              <a:rPr lang="es-MX" sz="1000" b="1" dirty="0" err="1"/>
              <a:t>income</a:t>
            </a:r>
            <a:r>
              <a:rPr lang="es-MX" sz="1000" b="1" dirty="0"/>
              <a:t> </a:t>
            </a:r>
          </a:p>
          <a:p>
            <a:pPr marL="228600" indent="-228600">
              <a:spcBef>
                <a:spcPts val="900"/>
              </a:spcBef>
              <a:buSzPct val="100000"/>
              <a:buAutoNum type="arabicPeriod"/>
            </a:pPr>
            <a:r>
              <a:rPr lang="es-MX" sz="1000" b="1" dirty="0" err="1">
                <a:solidFill>
                  <a:srgbClr val="313131"/>
                </a:solidFill>
              </a:rPr>
              <a:t>The</a:t>
            </a:r>
            <a:r>
              <a:rPr lang="es-MX" sz="1000" b="1" dirty="0">
                <a:solidFill>
                  <a:srgbClr val="313131"/>
                </a:solidFill>
              </a:rPr>
              <a:t> vertical  </a:t>
            </a:r>
            <a:r>
              <a:rPr lang="es-MX" sz="1000" b="1" dirty="0" err="1">
                <a:solidFill>
                  <a:srgbClr val="313131"/>
                </a:solidFill>
              </a:rPr>
              <a:t>yy¨axis</a:t>
            </a:r>
            <a:r>
              <a:rPr lang="es-MX" sz="1000" b="1" dirty="0">
                <a:solidFill>
                  <a:srgbClr val="313131"/>
                </a:solidFill>
              </a:rPr>
              <a:t> </a:t>
            </a:r>
            <a:r>
              <a:rPr lang="es-MX" sz="1000" b="1" dirty="0" err="1">
                <a:solidFill>
                  <a:srgbClr val="313131"/>
                </a:solidFill>
              </a:rPr>
              <a:t>considers</a:t>
            </a:r>
            <a:r>
              <a:rPr lang="es-MX" sz="1000" b="1" dirty="0">
                <a:solidFill>
                  <a:srgbClr val="313131"/>
                </a:solidFill>
              </a:rPr>
              <a:t> </a:t>
            </a:r>
            <a:r>
              <a:rPr lang="es-MX" sz="1000" b="1" dirty="0" err="1">
                <a:solidFill>
                  <a:srgbClr val="313131"/>
                </a:solidFill>
              </a:rPr>
              <a:t>the</a:t>
            </a:r>
            <a:r>
              <a:rPr lang="es-MX" sz="1000" b="1" dirty="0">
                <a:solidFill>
                  <a:srgbClr val="313131"/>
                </a:solidFill>
              </a:rPr>
              <a:t>  </a:t>
            </a:r>
            <a:r>
              <a:rPr lang="es-MX" sz="1000" b="1" dirty="0" err="1">
                <a:solidFill>
                  <a:srgbClr val="313131"/>
                </a:solidFill>
              </a:rPr>
              <a:t>level</a:t>
            </a:r>
            <a:r>
              <a:rPr lang="es-MX" sz="1000" b="1" dirty="0">
                <a:solidFill>
                  <a:srgbClr val="313131"/>
                </a:solidFill>
              </a:rPr>
              <a:t> </a:t>
            </a:r>
            <a:r>
              <a:rPr lang="es-MX" sz="1000" b="1" dirty="0" err="1">
                <a:solidFill>
                  <a:srgbClr val="313131"/>
                </a:solidFill>
              </a:rPr>
              <a:t>of</a:t>
            </a:r>
            <a:r>
              <a:rPr lang="es-MX" sz="1000" b="1" dirty="0">
                <a:solidFill>
                  <a:srgbClr val="313131"/>
                </a:solidFill>
              </a:rPr>
              <a:t> </a:t>
            </a:r>
            <a:r>
              <a:rPr lang="es-MX" sz="1000" b="1" dirty="0" err="1">
                <a:solidFill>
                  <a:srgbClr val="313131"/>
                </a:solidFill>
              </a:rPr>
              <a:t>formality</a:t>
            </a:r>
            <a:r>
              <a:rPr lang="es-MX" sz="1000" b="1" dirty="0">
                <a:solidFill>
                  <a:srgbClr val="313131"/>
                </a:solidFill>
              </a:rPr>
              <a:t> in </a:t>
            </a:r>
            <a:r>
              <a:rPr lang="es-MX" sz="1000" b="1" dirty="0" err="1">
                <a:solidFill>
                  <a:srgbClr val="313131"/>
                </a:solidFill>
              </a:rPr>
              <a:t>the</a:t>
            </a:r>
            <a:r>
              <a:rPr lang="es-MX" sz="1000" b="1" dirty="0">
                <a:solidFill>
                  <a:srgbClr val="313131"/>
                </a:solidFill>
              </a:rPr>
              <a:t> </a:t>
            </a:r>
            <a:r>
              <a:rPr lang="es-MX" sz="1000" b="1" dirty="0" err="1">
                <a:solidFill>
                  <a:srgbClr val="313131"/>
                </a:solidFill>
              </a:rPr>
              <a:t>working</a:t>
            </a:r>
            <a:r>
              <a:rPr lang="es-MX" sz="1000" b="1" dirty="0">
                <a:solidFill>
                  <a:srgbClr val="313131"/>
                </a:solidFill>
              </a:rPr>
              <a:t> </a:t>
            </a:r>
            <a:r>
              <a:rPr lang="es-MX" sz="1000" b="1" dirty="0" err="1">
                <a:solidFill>
                  <a:srgbClr val="313131"/>
                </a:solidFill>
              </a:rPr>
              <a:t>activities</a:t>
            </a:r>
            <a:r>
              <a:rPr lang="es-MX" sz="1000" b="1" dirty="0">
                <a:solidFill>
                  <a:srgbClr val="313131"/>
                </a:solidFill>
              </a:rPr>
              <a:t> </a:t>
            </a:r>
            <a:r>
              <a:rPr lang="es-MX" sz="1000" b="1" dirty="0" err="1">
                <a:solidFill>
                  <a:srgbClr val="313131"/>
                </a:solidFill>
              </a:rPr>
              <a:t>of</a:t>
            </a:r>
            <a:r>
              <a:rPr lang="es-MX" sz="1000" b="1" dirty="0">
                <a:solidFill>
                  <a:srgbClr val="313131"/>
                </a:solidFill>
              </a:rPr>
              <a:t> </a:t>
            </a:r>
            <a:r>
              <a:rPr lang="es-MX" sz="1000" b="1" dirty="0" err="1">
                <a:solidFill>
                  <a:srgbClr val="313131"/>
                </a:solidFill>
              </a:rPr>
              <a:t>the</a:t>
            </a:r>
            <a:r>
              <a:rPr lang="es-MX" sz="1000" b="1" dirty="0">
                <a:solidFill>
                  <a:srgbClr val="313131"/>
                </a:solidFill>
              </a:rPr>
              <a:t> </a:t>
            </a:r>
            <a:r>
              <a:rPr lang="es-MX" sz="1000" b="1" dirty="0" err="1">
                <a:solidFill>
                  <a:srgbClr val="313131"/>
                </a:solidFill>
              </a:rPr>
              <a:t>families</a:t>
            </a:r>
            <a:r>
              <a:rPr lang="es-MX" sz="1000" b="1" dirty="0">
                <a:solidFill>
                  <a:srgbClr val="313131"/>
                </a:solidFill>
              </a:rPr>
              <a:t>, </a:t>
            </a:r>
            <a:r>
              <a:rPr lang="es-MX" sz="1000" b="1" dirty="0" err="1">
                <a:solidFill>
                  <a:srgbClr val="313131"/>
                </a:solidFill>
              </a:rPr>
              <a:t>the</a:t>
            </a:r>
            <a:r>
              <a:rPr lang="es-MX" sz="1000" b="1" dirty="0">
                <a:solidFill>
                  <a:srgbClr val="313131"/>
                </a:solidFill>
              </a:rPr>
              <a:t> </a:t>
            </a:r>
            <a:r>
              <a:rPr lang="es-MX" sz="1000" b="1" dirty="0" err="1">
                <a:solidFill>
                  <a:srgbClr val="313131"/>
                </a:solidFill>
              </a:rPr>
              <a:t>accesability</a:t>
            </a:r>
            <a:r>
              <a:rPr lang="es-MX" sz="1000" b="1" dirty="0">
                <a:solidFill>
                  <a:srgbClr val="313131"/>
                </a:solidFill>
              </a:rPr>
              <a:t> </a:t>
            </a:r>
            <a:r>
              <a:rPr lang="es-MX" sz="1000" b="1" dirty="0" err="1">
                <a:solidFill>
                  <a:srgbClr val="313131"/>
                </a:solidFill>
              </a:rPr>
              <a:t>to</a:t>
            </a:r>
            <a:r>
              <a:rPr lang="es-MX" sz="1000" b="1" dirty="0">
                <a:solidFill>
                  <a:srgbClr val="313131"/>
                </a:solidFill>
              </a:rPr>
              <a:t> </a:t>
            </a:r>
            <a:r>
              <a:rPr lang="es-MX" sz="1000" b="1" dirty="0" err="1">
                <a:solidFill>
                  <a:srgbClr val="313131"/>
                </a:solidFill>
              </a:rPr>
              <a:t>financial</a:t>
            </a:r>
            <a:r>
              <a:rPr lang="es-MX" sz="1000" b="1" dirty="0">
                <a:solidFill>
                  <a:srgbClr val="313131"/>
                </a:solidFill>
              </a:rPr>
              <a:t>  </a:t>
            </a:r>
            <a:r>
              <a:rPr lang="es-MX" sz="1000" b="1" dirty="0" err="1">
                <a:solidFill>
                  <a:srgbClr val="313131"/>
                </a:solidFill>
              </a:rPr>
              <a:t>services</a:t>
            </a:r>
            <a:r>
              <a:rPr lang="es-MX" sz="1000" b="1" dirty="0">
                <a:solidFill>
                  <a:srgbClr val="313131"/>
                </a:solidFill>
              </a:rPr>
              <a:t> and social </a:t>
            </a:r>
            <a:r>
              <a:rPr lang="es-MX" sz="1000" b="1" dirty="0" err="1">
                <a:solidFill>
                  <a:srgbClr val="313131"/>
                </a:solidFill>
              </a:rPr>
              <a:t>security</a:t>
            </a:r>
            <a:r>
              <a:rPr lang="es-MX" sz="1000" b="1" dirty="0">
                <a:solidFill>
                  <a:srgbClr val="313131"/>
                </a:solidFill>
              </a:rPr>
              <a:t>  </a:t>
            </a:r>
            <a:r>
              <a:rPr lang="es-MX" sz="1000" b="1" dirty="0" err="1">
                <a:solidFill>
                  <a:srgbClr val="313131"/>
                </a:solidFill>
              </a:rPr>
              <a:t>availability</a:t>
            </a:r>
            <a:endParaRPr lang="es-MX" sz="1000" b="1" dirty="0">
              <a:solidFill>
                <a:srgbClr val="313131"/>
              </a:solidFill>
            </a:endParaRPr>
          </a:p>
          <a:p>
            <a:pPr>
              <a:spcBef>
                <a:spcPts val="900"/>
              </a:spcBef>
              <a:buSzPct val="100000"/>
            </a:pPr>
            <a:r>
              <a:rPr lang="es-MX" sz="1000" dirty="0" err="1">
                <a:solidFill>
                  <a:srgbClr val="313131"/>
                </a:solidFill>
              </a:rPr>
              <a:t>The</a:t>
            </a:r>
            <a:r>
              <a:rPr lang="es-MX" sz="1000" dirty="0">
                <a:solidFill>
                  <a:srgbClr val="313131"/>
                </a:solidFill>
              </a:rPr>
              <a:t> </a:t>
            </a:r>
            <a:r>
              <a:rPr lang="es-MX" sz="1000" dirty="0" err="1">
                <a:solidFill>
                  <a:srgbClr val="313131"/>
                </a:solidFill>
              </a:rPr>
              <a:t>graph</a:t>
            </a:r>
            <a:r>
              <a:rPr lang="es-MX" sz="1000" dirty="0">
                <a:solidFill>
                  <a:srgbClr val="313131"/>
                </a:solidFill>
              </a:rPr>
              <a:t> </a:t>
            </a:r>
            <a:r>
              <a:rPr lang="es-MX" sz="1000" dirty="0" err="1">
                <a:solidFill>
                  <a:srgbClr val="313131"/>
                </a:solidFill>
              </a:rPr>
              <a:t>is</a:t>
            </a:r>
            <a:r>
              <a:rPr lang="es-MX" sz="1000" dirty="0">
                <a:solidFill>
                  <a:srgbClr val="313131"/>
                </a:solidFill>
              </a:rPr>
              <a:t> </a:t>
            </a:r>
            <a:r>
              <a:rPr lang="es-MX" sz="1000" dirty="0" err="1">
                <a:solidFill>
                  <a:srgbClr val="313131"/>
                </a:solidFill>
              </a:rPr>
              <a:t>divided</a:t>
            </a:r>
            <a:r>
              <a:rPr lang="es-MX" sz="1000" dirty="0">
                <a:solidFill>
                  <a:srgbClr val="313131"/>
                </a:solidFill>
              </a:rPr>
              <a:t> in 9  </a:t>
            </a:r>
            <a:r>
              <a:rPr lang="es-MX" sz="1000" dirty="0" err="1">
                <a:solidFill>
                  <a:srgbClr val="313131"/>
                </a:solidFill>
              </a:rPr>
              <a:t>areas</a:t>
            </a:r>
            <a:r>
              <a:rPr lang="es-MX" sz="1000" dirty="0">
                <a:solidFill>
                  <a:srgbClr val="313131"/>
                </a:solidFill>
              </a:rPr>
              <a:t> </a:t>
            </a:r>
            <a:r>
              <a:rPr lang="es-MX" sz="1000" dirty="0" err="1">
                <a:solidFill>
                  <a:srgbClr val="313131"/>
                </a:solidFill>
              </a:rPr>
              <a:t>or</a:t>
            </a:r>
            <a:r>
              <a:rPr lang="es-MX" sz="1000" dirty="0">
                <a:solidFill>
                  <a:srgbClr val="313131"/>
                </a:solidFill>
              </a:rPr>
              <a:t> </a:t>
            </a:r>
            <a:r>
              <a:rPr lang="es-MX" sz="1000" dirty="0" err="1">
                <a:solidFill>
                  <a:srgbClr val="313131"/>
                </a:solidFill>
              </a:rPr>
              <a:t>quadrants</a:t>
            </a:r>
            <a:r>
              <a:rPr lang="es-MX" sz="1000" dirty="0">
                <a:solidFill>
                  <a:srgbClr val="313131"/>
                </a:solidFill>
              </a:rPr>
              <a:t> </a:t>
            </a:r>
            <a:r>
              <a:rPr lang="es-MX" sz="1000" dirty="0" err="1">
                <a:solidFill>
                  <a:srgbClr val="313131"/>
                </a:solidFill>
              </a:rPr>
              <a:t>for</a:t>
            </a:r>
            <a:r>
              <a:rPr lang="es-MX" sz="1000" dirty="0">
                <a:solidFill>
                  <a:srgbClr val="313131"/>
                </a:solidFill>
              </a:rPr>
              <a:t>  </a:t>
            </a:r>
            <a:r>
              <a:rPr lang="es-MX" sz="1000" dirty="0" err="1">
                <a:solidFill>
                  <a:srgbClr val="313131"/>
                </a:solidFill>
              </a:rPr>
              <a:t>simplicity</a:t>
            </a:r>
            <a:r>
              <a:rPr lang="es-MX" sz="1000" dirty="0">
                <a:solidFill>
                  <a:srgbClr val="313131"/>
                </a:solidFill>
              </a:rPr>
              <a:t>. </a:t>
            </a:r>
          </a:p>
          <a:p>
            <a:pPr>
              <a:spcBef>
                <a:spcPts val="900"/>
              </a:spcBef>
              <a:buSzPct val="100000"/>
            </a:pPr>
            <a:r>
              <a:rPr lang="es-MX" sz="1000" dirty="0" err="1">
                <a:solidFill>
                  <a:srgbClr val="313131"/>
                </a:solidFill>
              </a:rPr>
              <a:t>The</a:t>
            </a:r>
            <a:r>
              <a:rPr lang="es-MX" sz="1000" dirty="0">
                <a:solidFill>
                  <a:srgbClr val="313131"/>
                </a:solidFill>
              </a:rPr>
              <a:t> </a:t>
            </a:r>
            <a:r>
              <a:rPr lang="es-MX" sz="1000" dirty="0" err="1">
                <a:solidFill>
                  <a:srgbClr val="313131"/>
                </a:solidFill>
              </a:rPr>
              <a:t>Quadrants</a:t>
            </a:r>
            <a:r>
              <a:rPr lang="es-MX" sz="1000" dirty="0">
                <a:solidFill>
                  <a:srgbClr val="313131"/>
                </a:solidFill>
              </a:rPr>
              <a:t> in </a:t>
            </a:r>
            <a:r>
              <a:rPr lang="es-MX" sz="1000" dirty="0" err="1">
                <a:solidFill>
                  <a:srgbClr val="313131"/>
                </a:solidFill>
              </a:rPr>
              <a:t>the</a:t>
            </a:r>
            <a:r>
              <a:rPr lang="es-MX" sz="1000" dirty="0">
                <a:solidFill>
                  <a:srgbClr val="313131"/>
                </a:solidFill>
              </a:rPr>
              <a:t> </a:t>
            </a:r>
            <a:r>
              <a:rPr lang="es-MX" sz="1000" dirty="0" err="1">
                <a:solidFill>
                  <a:srgbClr val="313131"/>
                </a:solidFill>
              </a:rPr>
              <a:t>upper</a:t>
            </a:r>
            <a:r>
              <a:rPr lang="es-MX" sz="1000" dirty="0">
                <a:solidFill>
                  <a:srgbClr val="313131"/>
                </a:solidFill>
              </a:rPr>
              <a:t> and  </a:t>
            </a:r>
            <a:r>
              <a:rPr lang="es-MX" sz="1000" dirty="0" err="1">
                <a:solidFill>
                  <a:srgbClr val="313131"/>
                </a:solidFill>
              </a:rPr>
              <a:t>right</a:t>
            </a:r>
            <a:r>
              <a:rPr lang="es-MX" sz="1000" dirty="0">
                <a:solidFill>
                  <a:srgbClr val="313131"/>
                </a:solidFill>
              </a:rPr>
              <a:t>  </a:t>
            </a:r>
            <a:r>
              <a:rPr lang="es-MX" sz="1000" dirty="0" err="1">
                <a:solidFill>
                  <a:srgbClr val="313131"/>
                </a:solidFill>
              </a:rPr>
              <a:t>side</a:t>
            </a:r>
            <a:r>
              <a:rPr lang="es-MX" sz="1000" dirty="0">
                <a:solidFill>
                  <a:srgbClr val="313131"/>
                </a:solidFill>
              </a:rPr>
              <a:t> are </a:t>
            </a:r>
            <a:r>
              <a:rPr lang="es-MX" sz="1000" dirty="0" err="1">
                <a:solidFill>
                  <a:srgbClr val="313131"/>
                </a:solidFill>
              </a:rPr>
              <a:t>those</a:t>
            </a:r>
            <a:r>
              <a:rPr lang="es-MX" sz="1000" dirty="0">
                <a:solidFill>
                  <a:srgbClr val="313131"/>
                </a:solidFill>
              </a:rPr>
              <a:t> </a:t>
            </a:r>
            <a:r>
              <a:rPr lang="es-MX" sz="1000" dirty="0" err="1">
                <a:solidFill>
                  <a:srgbClr val="313131"/>
                </a:solidFill>
              </a:rPr>
              <a:t>segments</a:t>
            </a:r>
            <a:r>
              <a:rPr lang="es-MX" sz="1000" dirty="0">
                <a:solidFill>
                  <a:srgbClr val="313131"/>
                </a:solidFill>
              </a:rPr>
              <a:t> </a:t>
            </a:r>
            <a:r>
              <a:rPr lang="es-MX" sz="1000" dirty="0" err="1">
                <a:solidFill>
                  <a:srgbClr val="313131"/>
                </a:solidFill>
              </a:rPr>
              <a:t>with</a:t>
            </a:r>
            <a:r>
              <a:rPr lang="es-MX" sz="1000" dirty="0">
                <a:solidFill>
                  <a:srgbClr val="313131"/>
                </a:solidFill>
              </a:rPr>
              <a:t>  more </a:t>
            </a:r>
            <a:r>
              <a:rPr lang="es-MX" sz="1000" dirty="0" err="1">
                <a:solidFill>
                  <a:srgbClr val="313131"/>
                </a:solidFill>
              </a:rPr>
              <a:t>affluent</a:t>
            </a:r>
            <a:r>
              <a:rPr lang="es-MX" sz="1000" dirty="0">
                <a:solidFill>
                  <a:srgbClr val="313131"/>
                </a:solidFill>
              </a:rPr>
              <a:t> and </a:t>
            </a:r>
            <a:r>
              <a:rPr lang="es-MX" sz="1000" dirty="0" err="1">
                <a:solidFill>
                  <a:srgbClr val="313131"/>
                </a:solidFill>
              </a:rPr>
              <a:t>wealtier</a:t>
            </a:r>
            <a:r>
              <a:rPr lang="es-MX" sz="1000" dirty="0">
                <a:solidFill>
                  <a:srgbClr val="313131"/>
                </a:solidFill>
              </a:rPr>
              <a:t> </a:t>
            </a:r>
            <a:r>
              <a:rPr lang="es-MX" sz="1000" dirty="0" err="1">
                <a:solidFill>
                  <a:srgbClr val="313131"/>
                </a:solidFill>
              </a:rPr>
              <a:t>families</a:t>
            </a:r>
            <a:r>
              <a:rPr lang="es-MX" sz="1000" dirty="0">
                <a:solidFill>
                  <a:srgbClr val="313131"/>
                </a:solidFill>
              </a:rPr>
              <a:t>.</a:t>
            </a:r>
          </a:p>
          <a:p>
            <a:pPr>
              <a:spcBef>
                <a:spcPts val="900"/>
              </a:spcBef>
              <a:buSzPct val="100000"/>
            </a:pPr>
            <a:r>
              <a:rPr lang="es-MX" sz="1000" dirty="0">
                <a:solidFill>
                  <a:srgbClr val="313131"/>
                </a:solidFill>
              </a:rPr>
              <a:t>In </a:t>
            </a:r>
            <a:r>
              <a:rPr lang="es-MX" sz="1000" dirty="0" err="1">
                <a:solidFill>
                  <a:srgbClr val="313131"/>
                </a:solidFill>
              </a:rPr>
              <a:t>the</a:t>
            </a:r>
            <a:r>
              <a:rPr lang="es-MX" sz="1000" dirty="0">
                <a:solidFill>
                  <a:srgbClr val="313131"/>
                </a:solidFill>
              </a:rPr>
              <a:t> </a:t>
            </a:r>
            <a:r>
              <a:rPr lang="es-MX" sz="1000" dirty="0" err="1">
                <a:solidFill>
                  <a:srgbClr val="313131"/>
                </a:solidFill>
              </a:rPr>
              <a:t>opposite</a:t>
            </a:r>
            <a:r>
              <a:rPr lang="es-MX" sz="1000" dirty="0">
                <a:solidFill>
                  <a:srgbClr val="313131"/>
                </a:solidFill>
              </a:rPr>
              <a:t> </a:t>
            </a:r>
            <a:r>
              <a:rPr lang="es-MX" sz="1000" dirty="0" err="1">
                <a:solidFill>
                  <a:srgbClr val="313131"/>
                </a:solidFill>
              </a:rPr>
              <a:t>corner</a:t>
            </a:r>
            <a:r>
              <a:rPr lang="es-MX" sz="1000" dirty="0">
                <a:solidFill>
                  <a:srgbClr val="313131"/>
                </a:solidFill>
              </a:rPr>
              <a:t> </a:t>
            </a:r>
            <a:r>
              <a:rPr lang="es-MX" sz="1000" dirty="0" err="1">
                <a:solidFill>
                  <a:srgbClr val="313131"/>
                </a:solidFill>
              </a:rPr>
              <a:t>we</a:t>
            </a:r>
            <a:r>
              <a:rPr lang="es-MX" sz="1000" dirty="0">
                <a:solidFill>
                  <a:srgbClr val="313131"/>
                </a:solidFill>
              </a:rPr>
              <a:t> can  </a:t>
            </a:r>
            <a:r>
              <a:rPr lang="es-MX" sz="1000" dirty="0" err="1">
                <a:solidFill>
                  <a:srgbClr val="313131"/>
                </a:solidFill>
              </a:rPr>
              <a:t>identify</a:t>
            </a:r>
            <a:r>
              <a:rPr lang="es-MX" sz="1000" dirty="0">
                <a:solidFill>
                  <a:srgbClr val="313131"/>
                </a:solidFill>
              </a:rPr>
              <a:t> </a:t>
            </a:r>
            <a:r>
              <a:rPr lang="es-MX" sz="1000" dirty="0" err="1">
                <a:solidFill>
                  <a:srgbClr val="313131"/>
                </a:solidFill>
              </a:rPr>
              <a:t>the</a:t>
            </a:r>
            <a:r>
              <a:rPr lang="es-MX" sz="1000" dirty="0">
                <a:solidFill>
                  <a:srgbClr val="313131"/>
                </a:solidFill>
              </a:rPr>
              <a:t> </a:t>
            </a:r>
            <a:r>
              <a:rPr lang="es-MX" sz="1000" dirty="0" err="1">
                <a:solidFill>
                  <a:srgbClr val="313131"/>
                </a:solidFill>
              </a:rPr>
              <a:t>households</a:t>
            </a:r>
            <a:r>
              <a:rPr lang="es-MX" sz="1000" dirty="0">
                <a:solidFill>
                  <a:srgbClr val="313131"/>
                </a:solidFill>
              </a:rPr>
              <a:t> in </a:t>
            </a:r>
            <a:r>
              <a:rPr lang="es-MX" sz="1000" dirty="0" err="1">
                <a:solidFill>
                  <a:srgbClr val="313131"/>
                </a:solidFill>
              </a:rPr>
              <a:t>poverty</a:t>
            </a:r>
            <a:endParaRPr lang="es-MX" sz="1000" dirty="0">
              <a:solidFill>
                <a:srgbClr val="313131"/>
              </a:solidFill>
            </a:endParaRPr>
          </a:p>
          <a:p>
            <a:pPr>
              <a:spcBef>
                <a:spcPts val="900"/>
              </a:spcBef>
              <a:buSzPct val="100000"/>
            </a:pPr>
            <a:r>
              <a:rPr lang="es-MX" sz="1000" dirty="0" err="1">
                <a:solidFill>
                  <a:srgbClr val="313131"/>
                </a:solidFill>
              </a:rPr>
              <a:t>The</a:t>
            </a:r>
            <a:r>
              <a:rPr lang="es-MX" sz="1000" dirty="0">
                <a:solidFill>
                  <a:srgbClr val="313131"/>
                </a:solidFill>
              </a:rPr>
              <a:t> </a:t>
            </a:r>
            <a:r>
              <a:rPr lang="es-MX" sz="1000" dirty="0" err="1">
                <a:solidFill>
                  <a:srgbClr val="313131"/>
                </a:solidFill>
              </a:rPr>
              <a:t>coverage</a:t>
            </a:r>
            <a:r>
              <a:rPr lang="es-MX" sz="1000" dirty="0">
                <a:solidFill>
                  <a:srgbClr val="313131"/>
                </a:solidFill>
              </a:rPr>
              <a:t> </a:t>
            </a:r>
            <a:r>
              <a:rPr lang="es-MX" sz="1000" dirty="0" err="1">
                <a:solidFill>
                  <a:srgbClr val="313131"/>
                </a:solidFill>
              </a:rPr>
              <a:t>of</a:t>
            </a:r>
            <a:r>
              <a:rPr lang="es-MX" sz="1000" dirty="0">
                <a:solidFill>
                  <a:srgbClr val="313131"/>
                </a:solidFill>
              </a:rPr>
              <a:t> </a:t>
            </a:r>
            <a:r>
              <a:rPr lang="es-MX" sz="1000" dirty="0" err="1">
                <a:solidFill>
                  <a:srgbClr val="313131"/>
                </a:solidFill>
              </a:rPr>
              <a:t>the</a:t>
            </a:r>
            <a:r>
              <a:rPr lang="es-MX" sz="1000" dirty="0">
                <a:solidFill>
                  <a:srgbClr val="313131"/>
                </a:solidFill>
              </a:rPr>
              <a:t> </a:t>
            </a:r>
            <a:r>
              <a:rPr lang="es-MX" sz="1000" dirty="0" err="1">
                <a:solidFill>
                  <a:srgbClr val="313131"/>
                </a:solidFill>
              </a:rPr>
              <a:t>Mexican</a:t>
            </a:r>
            <a:r>
              <a:rPr lang="es-MX" sz="1000" dirty="0">
                <a:solidFill>
                  <a:srgbClr val="313131"/>
                </a:solidFill>
              </a:rPr>
              <a:t> </a:t>
            </a:r>
            <a:r>
              <a:rPr lang="es-MX" sz="1000" dirty="0" err="1">
                <a:solidFill>
                  <a:srgbClr val="313131"/>
                </a:solidFill>
              </a:rPr>
              <a:t>financial</a:t>
            </a:r>
            <a:r>
              <a:rPr lang="es-MX" sz="1000" dirty="0">
                <a:solidFill>
                  <a:srgbClr val="313131"/>
                </a:solidFill>
              </a:rPr>
              <a:t> </a:t>
            </a:r>
            <a:r>
              <a:rPr lang="es-MX" sz="1000" dirty="0" err="1">
                <a:solidFill>
                  <a:srgbClr val="313131"/>
                </a:solidFill>
              </a:rPr>
              <a:t>an</a:t>
            </a:r>
            <a:r>
              <a:rPr lang="es-MX" sz="1000" dirty="0">
                <a:solidFill>
                  <a:srgbClr val="313131"/>
                </a:solidFill>
              </a:rPr>
              <a:t> </a:t>
            </a:r>
            <a:r>
              <a:rPr lang="es-MX" sz="1000" dirty="0" err="1">
                <a:solidFill>
                  <a:srgbClr val="313131"/>
                </a:solidFill>
              </a:rPr>
              <a:t>Mortgage</a:t>
            </a:r>
            <a:r>
              <a:rPr lang="es-MX" sz="1000" dirty="0">
                <a:solidFill>
                  <a:srgbClr val="313131"/>
                </a:solidFill>
              </a:rPr>
              <a:t> </a:t>
            </a:r>
            <a:r>
              <a:rPr lang="es-MX" sz="1000" dirty="0" err="1">
                <a:solidFill>
                  <a:srgbClr val="313131"/>
                </a:solidFill>
              </a:rPr>
              <a:t>system</a:t>
            </a:r>
            <a:r>
              <a:rPr lang="es-MX" sz="1000" dirty="0">
                <a:solidFill>
                  <a:srgbClr val="313131"/>
                </a:solidFill>
              </a:rPr>
              <a:t> </a:t>
            </a:r>
            <a:r>
              <a:rPr lang="es-MX" sz="1000" dirty="0" err="1">
                <a:solidFill>
                  <a:srgbClr val="313131"/>
                </a:solidFill>
              </a:rPr>
              <a:t>is</a:t>
            </a:r>
            <a:r>
              <a:rPr lang="es-MX" sz="1000" dirty="0">
                <a:solidFill>
                  <a:srgbClr val="313131"/>
                </a:solidFill>
              </a:rPr>
              <a:t> </a:t>
            </a:r>
            <a:r>
              <a:rPr lang="es-MX" sz="1000" dirty="0" err="1">
                <a:solidFill>
                  <a:srgbClr val="313131"/>
                </a:solidFill>
              </a:rPr>
              <a:t>shaded</a:t>
            </a:r>
            <a:r>
              <a:rPr lang="es-MX" sz="1000" dirty="0">
                <a:solidFill>
                  <a:srgbClr val="313131"/>
                </a:solidFill>
              </a:rPr>
              <a:t> </a:t>
            </a:r>
            <a:r>
              <a:rPr lang="es-MX" sz="1000" dirty="0" err="1">
                <a:solidFill>
                  <a:srgbClr val="313131"/>
                </a:solidFill>
              </a:rPr>
              <a:t>with</a:t>
            </a:r>
            <a:r>
              <a:rPr lang="es-MX" sz="1000" dirty="0">
                <a:solidFill>
                  <a:srgbClr val="313131"/>
                </a:solidFill>
              </a:rPr>
              <a:t> blue.</a:t>
            </a:r>
          </a:p>
          <a:p>
            <a:pPr>
              <a:spcBef>
                <a:spcPts val="900"/>
              </a:spcBef>
              <a:buSzPct val="100000"/>
            </a:pPr>
            <a:r>
              <a:rPr lang="es-MX" sz="1000" dirty="0" err="1">
                <a:solidFill>
                  <a:srgbClr val="313131"/>
                </a:solidFill>
              </a:rPr>
              <a:t>The</a:t>
            </a:r>
            <a:r>
              <a:rPr lang="es-MX" sz="1000" dirty="0">
                <a:solidFill>
                  <a:srgbClr val="313131"/>
                </a:solidFill>
              </a:rPr>
              <a:t> áreas </a:t>
            </a:r>
            <a:r>
              <a:rPr lang="es-MX" sz="1000" dirty="0" err="1">
                <a:solidFill>
                  <a:srgbClr val="313131"/>
                </a:solidFill>
              </a:rPr>
              <a:t>for</a:t>
            </a:r>
            <a:r>
              <a:rPr lang="es-MX" sz="1000" dirty="0">
                <a:solidFill>
                  <a:srgbClr val="313131"/>
                </a:solidFill>
              </a:rPr>
              <a:t> </a:t>
            </a:r>
            <a:r>
              <a:rPr lang="es-MX" sz="1000" dirty="0" err="1">
                <a:solidFill>
                  <a:srgbClr val="313131"/>
                </a:solidFill>
              </a:rPr>
              <a:t>expansion</a:t>
            </a:r>
            <a:r>
              <a:rPr lang="es-MX" sz="1000" dirty="0">
                <a:solidFill>
                  <a:srgbClr val="313131"/>
                </a:solidFill>
              </a:rPr>
              <a:t> and </a:t>
            </a:r>
            <a:r>
              <a:rPr lang="es-MX" sz="1000" dirty="0" err="1">
                <a:solidFill>
                  <a:srgbClr val="313131"/>
                </a:solidFill>
              </a:rPr>
              <a:t>opportunities</a:t>
            </a:r>
            <a:r>
              <a:rPr lang="es-MX" sz="1000" dirty="0">
                <a:solidFill>
                  <a:srgbClr val="313131"/>
                </a:solidFill>
              </a:rPr>
              <a:t> are </a:t>
            </a:r>
            <a:r>
              <a:rPr lang="es-MX" sz="1000" dirty="0" err="1">
                <a:solidFill>
                  <a:srgbClr val="313131"/>
                </a:solidFill>
              </a:rPr>
              <a:t>shaded</a:t>
            </a:r>
            <a:r>
              <a:rPr lang="es-MX" sz="1000" dirty="0">
                <a:solidFill>
                  <a:srgbClr val="313131"/>
                </a:solidFill>
              </a:rPr>
              <a:t>  in </a:t>
            </a:r>
            <a:r>
              <a:rPr lang="es-MX" sz="1000" dirty="0" err="1">
                <a:solidFill>
                  <a:srgbClr val="313131"/>
                </a:solidFill>
              </a:rPr>
              <a:t>yellow</a:t>
            </a:r>
            <a:endParaRPr lang="es-MX" sz="1000" dirty="0">
              <a:solidFill>
                <a:srgbClr val="313131"/>
              </a:solidFill>
            </a:endParaRPr>
          </a:p>
          <a:p>
            <a:pPr>
              <a:spcBef>
                <a:spcPts val="900"/>
              </a:spcBef>
              <a:buSzPct val="100000"/>
            </a:pPr>
            <a:r>
              <a:rPr lang="es-MX" sz="1000" dirty="0" err="1">
                <a:solidFill>
                  <a:srgbClr val="313131"/>
                </a:solidFill>
              </a:rPr>
              <a:t>The</a:t>
            </a:r>
            <a:r>
              <a:rPr lang="es-MX" sz="1000" dirty="0">
                <a:solidFill>
                  <a:srgbClr val="313131"/>
                </a:solidFill>
              </a:rPr>
              <a:t> </a:t>
            </a:r>
            <a:r>
              <a:rPr lang="es-MX" sz="1000" dirty="0" err="1">
                <a:solidFill>
                  <a:srgbClr val="313131"/>
                </a:solidFill>
              </a:rPr>
              <a:t>arrows</a:t>
            </a:r>
            <a:r>
              <a:rPr lang="es-MX" sz="1000" dirty="0">
                <a:solidFill>
                  <a:srgbClr val="313131"/>
                </a:solidFill>
              </a:rPr>
              <a:t> </a:t>
            </a:r>
            <a:r>
              <a:rPr lang="es-MX" sz="1000" dirty="0" err="1">
                <a:solidFill>
                  <a:srgbClr val="313131"/>
                </a:solidFill>
              </a:rPr>
              <a:t>depict</a:t>
            </a:r>
            <a:r>
              <a:rPr lang="es-MX" sz="1000" dirty="0">
                <a:solidFill>
                  <a:srgbClr val="313131"/>
                </a:solidFill>
              </a:rPr>
              <a:t> </a:t>
            </a:r>
            <a:r>
              <a:rPr lang="es-MX" sz="1000" dirty="0" err="1">
                <a:solidFill>
                  <a:srgbClr val="313131"/>
                </a:solidFill>
              </a:rPr>
              <a:t>the</a:t>
            </a:r>
            <a:r>
              <a:rPr lang="es-MX" sz="1000" dirty="0">
                <a:solidFill>
                  <a:srgbClr val="313131"/>
                </a:solidFill>
              </a:rPr>
              <a:t> </a:t>
            </a:r>
            <a:r>
              <a:rPr lang="es-MX" sz="1000" dirty="0" err="1">
                <a:solidFill>
                  <a:srgbClr val="313131"/>
                </a:solidFill>
              </a:rPr>
              <a:t>upward</a:t>
            </a:r>
            <a:r>
              <a:rPr lang="es-MX" sz="1000" dirty="0">
                <a:solidFill>
                  <a:srgbClr val="313131"/>
                </a:solidFill>
              </a:rPr>
              <a:t> social </a:t>
            </a:r>
            <a:r>
              <a:rPr lang="es-MX" sz="1000" dirty="0" err="1">
                <a:solidFill>
                  <a:srgbClr val="313131"/>
                </a:solidFill>
              </a:rPr>
              <a:t>movility</a:t>
            </a:r>
            <a:endParaRPr lang="es-MX" sz="1000" dirty="0">
              <a:solidFill>
                <a:srgbClr val="313131"/>
              </a:solidFill>
            </a:endParaRPr>
          </a:p>
        </p:txBody>
      </p:sp>
      <p:sp>
        <p:nvSpPr>
          <p:cNvPr id="73" name="Right Arrow 72"/>
          <p:cNvSpPr/>
          <p:nvPr/>
        </p:nvSpPr>
        <p:spPr bwMode="gray">
          <a:xfrm>
            <a:off x="536648" y="5680532"/>
            <a:ext cx="402771" cy="436696"/>
          </a:xfrm>
          <a:prstGeom prst="rightArrow">
            <a:avLst/>
          </a:prstGeom>
          <a:solidFill>
            <a:schemeClr val="tx2"/>
          </a:solidFill>
          <a:ln w="19050" algn="ctr">
            <a:noFill/>
            <a:miter lim="800000"/>
            <a:headEnd/>
            <a:tailEnd/>
          </a:ln>
        </p:spPr>
        <p:txBody>
          <a:bodyPr rot="0" spcFirstLastPara="0" vertOverflow="overflow" horzOverflow="overflow" vert="horz" wrap="square" lIns="66675" tIns="66675" rIns="66675" bIns="6667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6000"/>
              </a:lnSpc>
              <a:buFont typeface="Wingdings 2" pitchFamily="18" charset="2"/>
              <a:buNone/>
            </a:pPr>
            <a:endParaRPr lang="es-MX" sz="1200" b="1" dirty="0">
              <a:solidFill>
                <a:schemeClr val="bg1"/>
              </a:solidFill>
            </a:endParaRPr>
          </a:p>
        </p:txBody>
      </p:sp>
      <p:sp>
        <p:nvSpPr>
          <p:cNvPr id="74" name="Rectangle 73"/>
          <p:cNvSpPr/>
          <p:nvPr/>
        </p:nvSpPr>
        <p:spPr>
          <a:xfrm>
            <a:off x="909160" y="5187973"/>
            <a:ext cx="178799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1000" dirty="0" err="1">
                <a:solidFill>
                  <a:srgbClr val="313131"/>
                </a:solidFill>
              </a:rPr>
              <a:t>Present</a:t>
            </a:r>
            <a:r>
              <a:rPr lang="es-MX" sz="1000" dirty="0">
                <a:solidFill>
                  <a:srgbClr val="313131"/>
                </a:solidFill>
              </a:rPr>
              <a:t> </a:t>
            </a:r>
            <a:r>
              <a:rPr lang="es-MX" sz="1000" dirty="0" err="1">
                <a:solidFill>
                  <a:srgbClr val="313131"/>
                </a:solidFill>
              </a:rPr>
              <a:t>Coverage</a:t>
            </a:r>
            <a:endParaRPr lang="es-MX" sz="1000" dirty="0"/>
          </a:p>
        </p:txBody>
      </p:sp>
      <p:sp>
        <p:nvSpPr>
          <p:cNvPr id="75" name="Rectangle 74"/>
          <p:cNvSpPr/>
          <p:nvPr/>
        </p:nvSpPr>
        <p:spPr>
          <a:xfrm>
            <a:off x="1082827" y="5782211"/>
            <a:ext cx="178799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1000" dirty="0">
                <a:solidFill>
                  <a:srgbClr val="313131"/>
                </a:solidFill>
              </a:rPr>
              <a:t>Social </a:t>
            </a:r>
            <a:r>
              <a:rPr lang="es-MX" sz="1000" dirty="0" err="1">
                <a:solidFill>
                  <a:srgbClr val="313131"/>
                </a:solidFill>
              </a:rPr>
              <a:t>Movility</a:t>
            </a:r>
            <a:endParaRPr lang="es-MX" sz="1000" dirty="0"/>
          </a:p>
        </p:txBody>
      </p:sp>
      <p:sp>
        <p:nvSpPr>
          <p:cNvPr id="76" name="Rectangle 75"/>
          <p:cNvSpPr/>
          <p:nvPr/>
        </p:nvSpPr>
        <p:spPr>
          <a:xfrm>
            <a:off x="3402071" y="5265100"/>
            <a:ext cx="139948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1000" dirty="0" err="1">
                <a:solidFill>
                  <a:srgbClr val="313131"/>
                </a:solidFill>
              </a:rPr>
              <a:t>Potential</a:t>
            </a:r>
            <a:r>
              <a:rPr lang="es-MX" sz="1000" dirty="0">
                <a:solidFill>
                  <a:srgbClr val="313131"/>
                </a:solidFill>
              </a:rPr>
              <a:t>  </a:t>
            </a:r>
            <a:r>
              <a:rPr lang="es-MX" sz="1000" dirty="0" err="1">
                <a:solidFill>
                  <a:srgbClr val="313131"/>
                </a:solidFill>
              </a:rPr>
              <a:t>Markets</a:t>
            </a:r>
            <a:endParaRPr lang="es-MX" sz="1000" dirty="0"/>
          </a:p>
        </p:txBody>
      </p:sp>
      <p:sp>
        <p:nvSpPr>
          <p:cNvPr id="5" name="TextBox 4"/>
          <p:cNvSpPr txBox="1"/>
          <p:nvPr/>
        </p:nvSpPr>
        <p:spPr>
          <a:xfrm>
            <a:off x="5636527" y="5465410"/>
            <a:ext cx="593666" cy="14428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spcBef>
                <a:spcPts val="600"/>
              </a:spcBef>
              <a:buSzPct val="100000"/>
            </a:pPr>
            <a:r>
              <a:rPr lang="es-MX" sz="10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Informal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760132" y="4272682"/>
            <a:ext cx="349455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spcBef>
                <a:spcPts val="600"/>
              </a:spcBef>
              <a:buSzPct val="100000"/>
            </a:pPr>
            <a:r>
              <a:rPr lang="es-MX" sz="1000" b="1" dirty="0" err="1">
                <a:solidFill>
                  <a:srgbClr val="6FC2B4"/>
                </a:solidFill>
              </a:rPr>
              <a:t>Mixed</a:t>
            </a:r>
            <a:endParaRPr lang="es-MX" sz="1000" b="1" dirty="0">
              <a:solidFill>
                <a:srgbClr val="6FC2B4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693103" y="2923208"/>
            <a:ext cx="468920" cy="14428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spcBef>
                <a:spcPts val="600"/>
              </a:spcBef>
              <a:buSzPct val="100000"/>
            </a:pPr>
            <a:r>
              <a:rPr lang="es-MX" sz="1000" b="1" dirty="0">
                <a:solidFill>
                  <a:schemeClr val="accent5"/>
                </a:solidFill>
              </a:rPr>
              <a:t>Formal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366622" y="6029257"/>
            <a:ext cx="1270033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spcBef>
                <a:spcPts val="600"/>
              </a:spcBef>
              <a:buSzPct val="100000"/>
            </a:pPr>
            <a:r>
              <a:rPr lang="es-MX" sz="2000" b="1" dirty="0"/>
              <a:t>7.8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548721" y="5982266"/>
            <a:ext cx="799618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spcBef>
                <a:spcPts val="600"/>
              </a:spcBef>
              <a:buSzPct val="100000"/>
            </a:pPr>
            <a:r>
              <a:rPr lang="es-MX" sz="1100" b="1" dirty="0"/>
              <a:t>Millones de Familias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6401573" y="5806638"/>
            <a:ext cx="4071647" cy="236159"/>
            <a:chOff x="5502827" y="5780029"/>
            <a:chExt cx="4681096" cy="251880"/>
          </a:xfrm>
        </p:grpSpPr>
        <p:sp>
          <p:nvSpPr>
            <p:cNvPr id="14" name="Isosceles Triangle 13"/>
            <p:cNvSpPr/>
            <p:nvPr/>
          </p:nvSpPr>
          <p:spPr bwMode="gray">
            <a:xfrm rot="10800000">
              <a:off x="8820485" y="5793116"/>
              <a:ext cx="1363438" cy="2387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 w="19050" algn="ctr">
              <a:noFill/>
              <a:miter lim="800000"/>
              <a:headEnd/>
              <a:tailEnd/>
            </a:ln>
          </p:spPr>
          <p:txBody>
            <a:bodyPr wrap="square" lIns="88900" tIns="88900" rIns="88900" bIns="88900" rtlCol="0" anchor="ctr"/>
            <a:lstStyle/>
            <a:p>
              <a:pPr algn="ctr">
                <a:lnSpc>
                  <a:spcPct val="106000"/>
                </a:lnSpc>
                <a:buFont typeface="Wingdings 2" pitchFamily="18" charset="2"/>
                <a:buNone/>
              </a:pPr>
              <a:endParaRPr lang="es-MX" sz="800" b="1" dirty="0"/>
            </a:p>
          </p:txBody>
        </p:sp>
        <p:sp>
          <p:nvSpPr>
            <p:cNvPr id="15" name="Isosceles Triangle 14"/>
            <p:cNvSpPr/>
            <p:nvPr/>
          </p:nvSpPr>
          <p:spPr bwMode="gray">
            <a:xfrm rot="10800000">
              <a:off x="7203458" y="5782478"/>
              <a:ext cx="1411807" cy="221668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 w="19050" algn="ctr">
              <a:noFill/>
              <a:miter lim="800000"/>
              <a:headEnd/>
              <a:tailEnd/>
            </a:ln>
          </p:spPr>
          <p:txBody>
            <a:bodyPr wrap="square" lIns="88900" tIns="88900" rIns="88900" bIns="88900" rtlCol="0" anchor="ctr"/>
            <a:lstStyle/>
            <a:p>
              <a:pPr algn="ctr">
                <a:lnSpc>
                  <a:spcPct val="106000"/>
                </a:lnSpc>
                <a:buFont typeface="Wingdings 2" pitchFamily="18" charset="2"/>
                <a:buNone/>
              </a:pPr>
              <a:endParaRPr lang="es-MX" sz="800" b="1" dirty="0"/>
            </a:p>
          </p:txBody>
        </p:sp>
        <p:sp>
          <p:nvSpPr>
            <p:cNvPr id="16" name="Isosceles Triangle 15"/>
            <p:cNvSpPr/>
            <p:nvPr/>
          </p:nvSpPr>
          <p:spPr bwMode="gray">
            <a:xfrm rot="10800000">
              <a:off x="5502827" y="5780029"/>
              <a:ext cx="1386504" cy="213635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 w="19050" algn="ctr">
              <a:noFill/>
              <a:miter lim="800000"/>
              <a:headEnd/>
              <a:tailEnd/>
            </a:ln>
          </p:spPr>
          <p:txBody>
            <a:bodyPr wrap="square" lIns="88900" tIns="88900" rIns="88900" bIns="88900" rtlCol="0" anchor="ctr"/>
            <a:lstStyle/>
            <a:p>
              <a:pPr algn="ctr">
                <a:lnSpc>
                  <a:spcPct val="106000"/>
                </a:lnSpc>
                <a:buFont typeface="Wingdings 2" pitchFamily="18" charset="2"/>
                <a:buNone/>
              </a:pPr>
              <a:endParaRPr lang="es-MX" sz="800" b="1" dirty="0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6347361" y="1628231"/>
            <a:ext cx="1303502" cy="4154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buSzPct val="100000"/>
            </a:pPr>
            <a:r>
              <a:rPr lang="es-MX" sz="900" b="1" i="1" dirty="0">
                <a:solidFill>
                  <a:sysClr val="windowText" lastClr="000000"/>
                </a:solidFill>
              </a:rPr>
              <a:t>Bajo NSE </a:t>
            </a:r>
            <a:br>
              <a:rPr lang="es-MX" sz="900" b="1" i="1" dirty="0">
                <a:solidFill>
                  <a:sysClr val="windowText" lastClr="000000"/>
                </a:solidFill>
              </a:rPr>
            </a:br>
            <a:r>
              <a:rPr lang="es-MX" sz="900" b="1" i="1" dirty="0">
                <a:solidFill>
                  <a:sysClr val="windowText" lastClr="000000"/>
                </a:solidFill>
              </a:rPr>
              <a:t>(E,D)</a:t>
            </a:r>
          </a:p>
          <a:p>
            <a:pPr algn="ctr">
              <a:buSzPct val="100000"/>
            </a:pPr>
            <a:r>
              <a:rPr lang="es-MX" sz="900" b="1" i="1" dirty="0">
                <a:solidFill>
                  <a:sysClr val="windowText" lastClr="000000"/>
                </a:solidFill>
              </a:rPr>
              <a:t>LOW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678003" y="1628231"/>
            <a:ext cx="1580696" cy="4154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buSzPct val="100000"/>
            </a:pPr>
            <a:r>
              <a:rPr lang="es-MX" sz="900" b="1" i="1" dirty="0">
                <a:solidFill>
                  <a:sysClr val="windowText" lastClr="000000"/>
                </a:solidFill>
              </a:rPr>
              <a:t>Medio NSE </a:t>
            </a:r>
            <a:br>
              <a:rPr lang="es-MX" sz="900" b="1" i="1" dirty="0">
                <a:solidFill>
                  <a:sysClr val="windowText" lastClr="000000"/>
                </a:solidFill>
              </a:rPr>
            </a:br>
            <a:r>
              <a:rPr lang="es-MX" sz="900" b="1" i="1" dirty="0">
                <a:solidFill>
                  <a:sysClr val="windowText" lastClr="000000"/>
                </a:solidFill>
              </a:rPr>
              <a:t>(D+, C-,C)</a:t>
            </a:r>
          </a:p>
          <a:p>
            <a:pPr algn="ctr">
              <a:buSzPct val="100000"/>
            </a:pPr>
            <a:r>
              <a:rPr lang="es-MX" sz="900" b="1" i="1" dirty="0">
                <a:solidFill>
                  <a:sysClr val="windowText" lastClr="000000"/>
                </a:solidFill>
              </a:rPr>
              <a:t>MIDDLE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9267630" y="1628231"/>
            <a:ext cx="1241449" cy="4154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buSzPct val="100000"/>
            </a:pPr>
            <a:r>
              <a:rPr lang="es-MX" sz="900" b="1" i="1" dirty="0">
                <a:solidFill>
                  <a:sysClr val="windowText" lastClr="000000"/>
                </a:solidFill>
              </a:rPr>
              <a:t>Alto NSE </a:t>
            </a:r>
            <a:br>
              <a:rPr lang="es-MX" sz="900" b="1" i="1" dirty="0">
                <a:solidFill>
                  <a:sysClr val="windowText" lastClr="000000"/>
                </a:solidFill>
              </a:rPr>
            </a:br>
            <a:r>
              <a:rPr lang="es-MX" sz="900" b="1" i="1" dirty="0">
                <a:solidFill>
                  <a:sysClr val="windowText" lastClr="000000"/>
                </a:solidFill>
              </a:rPr>
              <a:t>(C+, A/B)</a:t>
            </a:r>
          </a:p>
          <a:p>
            <a:pPr algn="ctr">
              <a:buSzPct val="100000"/>
            </a:pPr>
            <a:r>
              <a:rPr lang="es-MX" sz="900" b="1" i="1" dirty="0">
                <a:solidFill>
                  <a:sysClr val="windowText" lastClr="000000"/>
                </a:solidFill>
              </a:rPr>
              <a:t>HIGH</a:t>
            </a:r>
          </a:p>
        </p:txBody>
      </p:sp>
      <p:grpSp>
        <p:nvGrpSpPr>
          <p:cNvPr id="20" name="Group 19"/>
          <p:cNvGrpSpPr>
            <a:grpSpLocks/>
          </p:cNvGrpSpPr>
          <p:nvPr/>
        </p:nvGrpSpPr>
        <p:grpSpPr>
          <a:xfrm>
            <a:off x="5688727" y="2399639"/>
            <a:ext cx="506295" cy="506295"/>
            <a:chOff x="6537910" y="4611206"/>
            <a:chExt cx="1849437" cy="1838325"/>
          </a:xfrm>
          <a:solidFill>
            <a:schemeClr val="accent5"/>
          </a:solidFill>
        </p:grpSpPr>
        <p:sp>
          <p:nvSpPr>
            <p:cNvPr id="21" name="Freeform 20"/>
            <p:cNvSpPr>
              <a:spLocks noEditPoints="1"/>
            </p:cNvSpPr>
            <p:nvPr/>
          </p:nvSpPr>
          <p:spPr bwMode="auto">
            <a:xfrm>
              <a:off x="7688847" y="5262081"/>
              <a:ext cx="312737" cy="766763"/>
            </a:xfrm>
            <a:custGeom>
              <a:avLst/>
              <a:gdLst>
                <a:gd name="T0" fmla="*/ 41 w 65"/>
                <a:gd name="T1" fmla="*/ 0 h 160"/>
                <a:gd name="T2" fmla="*/ 25 w 65"/>
                <a:gd name="T3" fmla="*/ 0 h 160"/>
                <a:gd name="T4" fmla="*/ 17 w 65"/>
                <a:gd name="T5" fmla="*/ 6 h 160"/>
                <a:gd name="T6" fmla="*/ 1 w 65"/>
                <a:gd name="T7" fmla="*/ 86 h 160"/>
                <a:gd name="T8" fmla="*/ 2 w 65"/>
                <a:gd name="T9" fmla="*/ 93 h 160"/>
                <a:gd name="T10" fmla="*/ 9 w 65"/>
                <a:gd name="T11" fmla="*/ 96 h 160"/>
                <a:gd name="T12" fmla="*/ 9 w 65"/>
                <a:gd name="T13" fmla="*/ 152 h 160"/>
                <a:gd name="T14" fmla="*/ 17 w 65"/>
                <a:gd name="T15" fmla="*/ 160 h 160"/>
                <a:gd name="T16" fmla="*/ 25 w 65"/>
                <a:gd name="T17" fmla="*/ 152 h 160"/>
                <a:gd name="T18" fmla="*/ 25 w 65"/>
                <a:gd name="T19" fmla="*/ 96 h 160"/>
                <a:gd name="T20" fmla="*/ 41 w 65"/>
                <a:gd name="T21" fmla="*/ 96 h 160"/>
                <a:gd name="T22" fmla="*/ 41 w 65"/>
                <a:gd name="T23" fmla="*/ 152 h 160"/>
                <a:gd name="T24" fmla="*/ 49 w 65"/>
                <a:gd name="T25" fmla="*/ 160 h 160"/>
                <a:gd name="T26" fmla="*/ 57 w 65"/>
                <a:gd name="T27" fmla="*/ 152 h 160"/>
                <a:gd name="T28" fmla="*/ 57 w 65"/>
                <a:gd name="T29" fmla="*/ 96 h 160"/>
                <a:gd name="T30" fmla="*/ 63 w 65"/>
                <a:gd name="T31" fmla="*/ 93 h 160"/>
                <a:gd name="T32" fmla="*/ 65 w 65"/>
                <a:gd name="T33" fmla="*/ 86 h 160"/>
                <a:gd name="T34" fmla="*/ 49 w 65"/>
                <a:gd name="T35" fmla="*/ 6 h 160"/>
                <a:gd name="T36" fmla="*/ 41 w 65"/>
                <a:gd name="T37" fmla="*/ 0 h 160"/>
                <a:gd name="T38" fmla="*/ 31 w 65"/>
                <a:gd name="T39" fmla="*/ 16 h 160"/>
                <a:gd name="T40" fmla="*/ 34 w 65"/>
                <a:gd name="T41" fmla="*/ 16 h 160"/>
                <a:gd name="T42" fmla="*/ 47 w 65"/>
                <a:gd name="T43" fmla="*/ 80 h 160"/>
                <a:gd name="T44" fmla="*/ 18 w 65"/>
                <a:gd name="T45" fmla="*/ 80 h 160"/>
                <a:gd name="T46" fmla="*/ 31 w 65"/>
                <a:gd name="T47" fmla="*/ 16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65" h="160">
                  <a:moveTo>
                    <a:pt x="41" y="0"/>
                  </a:moveTo>
                  <a:cubicBezTo>
                    <a:pt x="25" y="0"/>
                    <a:pt x="25" y="0"/>
                    <a:pt x="25" y="0"/>
                  </a:cubicBezTo>
                  <a:cubicBezTo>
                    <a:pt x="21" y="0"/>
                    <a:pt x="18" y="2"/>
                    <a:pt x="17" y="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0" y="88"/>
                    <a:pt x="1" y="91"/>
                    <a:pt x="2" y="93"/>
                  </a:cubicBezTo>
                  <a:cubicBezTo>
                    <a:pt x="4" y="95"/>
                    <a:pt x="6" y="96"/>
                    <a:pt x="9" y="96"/>
                  </a:cubicBezTo>
                  <a:cubicBezTo>
                    <a:pt x="9" y="152"/>
                    <a:pt x="9" y="152"/>
                    <a:pt x="9" y="152"/>
                  </a:cubicBezTo>
                  <a:cubicBezTo>
                    <a:pt x="9" y="156"/>
                    <a:pt x="12" y="160"/>
                    <a:pt x="17" y="160"/>
                  </a:cubicBezTo>
                  <a:cubicBezTo>
                    <a:pt x="21" y="160"/>
                    <a:pt x="25" y="156"/>
                    <a:pt x="25" y="152"/>
                  </a:cubicBezTo>
                  <a:cubicBezTo>
                    <a:pt x="25" y="96"/>
                    <a:pt x="25" y="96"/>
                    <a:pt x="25" y="96"/>
                  </a:cubicBezTo>
                  <a:cubicBezTo>
                    <a:pt x="41" y="96"/>
                    <a:pt x="41" y="96"/>
                    <a:pt x="41" y="96"/>
                  </a:cubicBezTo>
                  <a:cubicBezTo>
                    <a:pt x="41" y="152"/>
                    <a:pt x="41" y="152"/>
                    <a:pt x="41" y="152"/>
                  </a:cubicBezTo>
                  <a:cubicBezTo>
                    <a:pt x="41" y="156"/>
                    <a:pt x="44" y="160"/>
                    <a:pt x="49" y="160"/>
                  </a:cubicBezTo>
                  <a:cubicBezTo>
                    <a:pt x="53" y="160"/>
                    <a:pt x="57" y="156"/>
                    <a:pt x="57" y="152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9" y="96"/>
                    <a:pt x="61" y="95"/>
                    <a:pt x="63" y="93"/>
                  </a:cubicBezTo>
                  <a:cubicBezTo>
                    <a:pt x="64" y="91"/>
                    <a:pt x="65" y="88"/>
                    <a:pt x="65" y="86"/>
                  </a:cubicBezTo>
                  <a:cubicBezTo>
                    <a:pt x="49" y="6"/>
                    <a:pt x="49" y="6"/>
                    <a:pt x="49" y="6"/>
                  </a:cubicBezTo>
                  <a:cubicBezTo>
                    <a:pt x="48" y="2"/>
                    <a:pt x="44" y="0"/>
                    <a:pt x="41" y="0"/>
                  </a:cubicBezTo>
                  <a:close/>
                  <a:moveTo>
                    <a:pt x="31" y="16"/>
                  </a:moveTo>
                  <a:cubicBezTo>
                    <a:pt x="34" y="16"/>
                    <a:pt x="34" y="16"/>
                    <a:pt x="34" y="16"/>
                  </a:cubicBezTo>
                  <a:cubicBezTo>
                    <a:pt x="47" y="80"/>
                    <a:pt x="47" y="80"/>
                    <a:pt x="47" y="80"/>
                  </a:cubicBezTo>
                  <a:cubicBezTo>
                    <a:pt x="18" y="80"/>
                    <a:pt x="18" y="80"/>
                    <a:pt x="18" y="80"/>
                  </a:cubicBezTo>
                  <a:lnTo>
                    <a:pt x="31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 dirty="0"/>
            </a:p>
          </p:txBody>
        </p:sp>
        <p:sp>
          <p:nvSpPr>
            <p:cNvPr id="22" name="Freeform 21"/>
            <p:cNvSpPr>
              <a:spLocks noEditPoints="1"/>
            </p:cNvSpPr>
            <p:nvPr/>
          </p:nvSpPr>
          <p:spPr bwMode="auto">
            <a:xfrm>
              <a:off x="7731710" y="4955694"/>
              <a:ext cx="231775" cy="230188"/>
            </a:xfrm>
            <a:custGeom>
              <a:avLst/>
              <a:gdLst>
                <a:gd name="T0" fmla="*/ 24 w 48"/>
                <a:gd name="T1" fmla="*/ 48 h 48"/>
                <a:gd name="T2" fmla="*/ 48 w 48"/>
                <a:gd name="T3" fmla="*/ 24 h 48"/>
                <a:gd name="T4" fmla="*/ 24 w 48"/>
                <a:gd name="T5" fmla="*/ 0 h 48"/>
                <a:gd name="T6" fmla="*/ 0 w 48"/>
                <a:gd name="T7" fmla="*/ 24 h 48"/>
                <a:gd name="T8" fmla="*/ 24 w 48"/>
                <a:gd name="T9" fmla="*/ 48 h 48"/>
                <a:gd name="T10" fmla="*/ 24 w 48"/>
                <a:gd name="T11" fmla="*/ 16 h 48"/>
                <a:gd name="T12" fmla="*/ 32 w 48"/>
                <a:gd name="T13" fmla="*/ 24 h 48"/>
                <a:gd name="T14" fmla="*/ 24 w 48"/>
                <a:gd name="T15" fmla="*/ 32 h 48"/>
                <a:gd name="T16" fmla="*/ 16 w 48"/>
                <a:gd name="T17" fmla="*/ 24 h 48"/>
                <a:gd name="T18" fmla="*/ 24 w 48"/>
                <a:gd name="T19" fmla="*/ 16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8" h="48">
                  <a:moveTo>
                    <a:pt x="24" y="48"/>
                  </a:moveTo>
                  <a:cubicBezTo>
                    <a:pt x="37" y="48"/>
                    <a:pt x="48" y="37"/>
                    <a:pt x="48" y="24"/>
                  </a:cubicBezTo>
                  <a:cubicBezTo>
                    <a:pt x="48" y="10"/>
                    <a:pt x="37" y="0"/>
                    <a:pt x="24" y="0"/>
                  </a:cubicBezTo>
                  <a:cubicBezTo>
                    <a:pt x="10" y="0"/>
                    <a:pt x="0" y="10"/>
                    <a:pt x="0" y="24"/>
                  </a:cubicBezTo>
                  <a:cubicBezTo>
                    <a:pt x="0" y="37"/>
                    <a:pt x="10" y="48"/>
                    <a:pt x="24" y="48"/>
                  </a:cubicBezTo>
                  <a:close/>
                  <a:moveTo>
                    <a:pt x="24" y="16"/>
                  </a:moveTo>
                  <a:cubicBezTo>
                    <a:pt x="28" y="16"/>
                    <a:pt x="32" y="19"/>
                    <a:pt x="32" y="24"/>
                  </a:cubicBezTo>
                  <a:cubicBezTo>
                    <a:pt x="32" y="28"/>
                    <a:pt x="28" y="32"/>
                    <a:pt x="24" y="32"/>
                  </a:cubicBezTo>
                  <a:cubicBezTo>
                    <a:pt x="19" y="32"/>
                    <a:pt x="16" y="28"/>
                    <a:pt x="16" y="24"/>
                  </a:cubicBezTo>
                  <a:cubicBezTo>
                    <a:pt x="16" y="19"/>
                    <a:pt x="19" y="16"/>
                    <a:pt x="24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 dirty="0"/>
            </a:p>
          </p:txBody>
        </p:sp>
        <p:sp>
          <p:nvSpPr>
            <p:cNvPr id="23" name="Freeform 22"/>
            <p:cNvSpPr>
              <a:spLocks noEditPoints="1"/>
            </p:cNvSpPr>
            <p:nvPr/>
          </p:nvSpPr>
          <p:spPr bwMode="auto">
            <a:xfrm>
              <a:off x="6923672" y="5262081"/>
              <a:ext cx="307975" cy="766763"/>
            </a:xfrm>
            <a:custGeom>
              <a:avLst/>
              <a:gdLst>
                <a:gd name="T0" fmla="*/ 56 w 64"/>
                <a:gd name="T1" fmla="*/ 0 h 160"/>
                <a:gd name="T2" fmla="*/ 8 w 64"/>
                <a:gd name="T3" fmla="*/ 0 h 160"/>
                <a:gd name="T4" fmla="*/ 0 w 64"/>
                <a:gd name="T5" fmla="*/ 8 h 160"/>
                <a:gd name="T6" fmla="*/ 0 w 64"/>
                <a:gd name="T7" fmla="*/ 72 h 160"/>
                <a:gd name="T8" fmla="*/ 8 w 64"/>
                <a:gd name="T9" fmla="*/ 80 h 160"/>
                <a:gd name="T10" fmla="*/ 8 w 64"/>
                <a:gd name="T11" fmla="*/ 152 h 160"/>
                <a:gd name="T12" fmla="*/ 16 w 64"/>
                <a:gd name="T13" fmla="*/ 160 h 160"/>
                <a:gd name="T14" fmla="*/ 24 w 64"/>
                <a:gd name="T15" fmla="*/ 152 h 160"/>
                <a:gd name="T16" fmla="*/ 24 w 64"/>
                <a:gd name="T17" fmla="*/ 80 h 160"/>
                <a:gd name="T18" fmla="*/ 40 w 64"/>
                <a:gd name="T19" fmla="*/ 80 h 160"/>
                <a:gd name="T20" fmla="*/ 40 w 64"/>
                <a:gd name="T21" fmla="*/ 152 h 160"/>
                <a:gd name="T22" fmla="*/ 48 w 64"/>
                <a:gd name="T23" fmla="*/ 160 h 160"/>
                <a:gd name="T24" fmla="*/ 56 w 64"/>
                <a:gd name="T25" fmla="*/ 152 h 160"/>
                <a:gd name="T26" fmla="*/ 56 w 64"/>
                <a:gd name="T27" fmla="*/ 80 h 160"/>
                <a:gd name="T28" fmla="*/ 64 w 64"/>
                <a:gd name="T29" fmla="*/ 72 h 160"/>
                <a:gd name="T30" fmla="*/ 64 w 64"/>
                <a:gd name="T31" fmla="*/ 8 h 160"/>
                <a:gd name="T32" fmla="*/ 56 w 64"/>
                <a:gd name="T33" fmla="*/ 0 h 160"/>
                <a:gd name="T34" fmla="*/ 16 w 64"/>
                <a:gd name="T35" fmla="*/ 16 h 160"/>
                <a:gd name="T36" fmla="*/ 48 w 64"/>
                <a:gd name="T37" fmla="*/ 16 h 160"/>
                <a:gd name="T38" fmla="*/ 48 w 64"/>
                <a:gd name="T39" fmla="*/ 64 h 160"/>
                <a:gd name="T40" fmla="*/ 16 w 64"/>
                <a:gd name="T41" fmla="*/ 64 h 160"/>
                <a:gd name="T42" fmla="*/ 16 w 64"/>
                <a:gd name="T43" fmla="*/ 16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4" h="160">
                  <a:moveTo>
                    <a:pt x="56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3" y="0"/>
                    <a:pt x="0" y="3"/>
                    <a:pt x="0" y="8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6"/>
                    <a:pt x="3" y="80"/>
                    <a:pt x="8" y="80"/>
                  </a:cubicBezTo>
                  <a:cubicBezTo>
                    <a:pt x="8" y="152"/>
                    <a:pt x="8" y="152"/>
                    <a:pt x="8" y="152"/>
                  </a:cubicBezTo>
                  <a:cubicBezTo>
                    <a:pt x="8" y="156"/>
                    <a:pt x="11" y="160"/>
                    <a:pt x="16" y="160"/>
                  </a:cubicBezTo>
                  <a:cubicBezTo>
                    <a:pt x="20" y="160"/>
                    <a:pt x="24" y="156"/>
                    <a:pt x="24" y="152"/>
                  </a:cubicBezTo>
                  <a:cubicBezTo>
                    <a:pt x="24" y="80"/>
                    <a:pt x="24" y="80"/>
                    <a:pt x="24" y="80"/>
                  </a:cubicBezTo>
                  <a:cubicBezTo>
                    <a:pt x="40" y="80"/>
                    <a:pt x="40" y="80"/>
                    <a:pt x="40" y="80"/>
                  </a:cubicBezTo>
                  <a:cubicBezTo>
                    <a:pt x="40" y="152"/>
                    <a:pt x="40" y="152"/>
                    <a:pt x="40" y="152"/>
                  </a:cubicBezTo>
                  <a:cubicBezTo>
                    <a:pt x="40" y="156"/>
                    <a:pt x="43" y="160"/>
                    <a:pt x="48" y="160"/>
                  </a:cubicBezTo>
                  <a:cubicBezTo>
                    <a:pt x="52" y="160"/>
                    <a:pt x="56" y="156"/>
                    <a:pt x="56" y="152"/>
                  </a:cubicBezTo>
                  <a:cubicBezTo>
                    <a:pt x="56" y="80"/>
                    <a:pt x="56" y="80"/>
                    <a:pt x="56" y="80"/>
                  </a:cubicBezTo>
                  <a:cubicBezTo>
                    <a:pt x="60" y="80"/>
                    <a:pt x="64" y="76"/>
                    <a:pt x="64" y="72"/>
                  </a:cubicBezTo>
                  <a:cubicBezTo>
                    <a:pt x="64" y="8"/>
                    <a:pt x="64" y="8"/>
                    <a:pt x="64" y="8"/>
                  </a:cubicBezTo>
                  <a:cubicBezTo>
                    <a:pt x="64" y="3"/>
                    <a:pt x="60" y="0"/>
                    <a:pt x="56" y="0"/>
                  </a:cubicBezTo>
                  <a:close/>
                  <a:moveTo>
                    <a:pt x="16" y="16"/>
                  </a:moveTo>
                  <a:cubicBezTo>
                    <a:pt x="48" y="16"/>
                    <a:pt x="48" y="16"/>
                    <a:pt x="48" y="16"/>
                  </a:cubicBezTo>
                  <a:cubicBezTo>
                    <a:pt x="48" y="64"/>
                    <a:pt x="48" y="64"/>
                    <a:pt x="48" y="64"/>
                  </a:cubicBezTo>
                  <a:cubicBezTo>
                    <a:pt x="16" y="64"/>
                    <a:pt x="16" y="64"/>
                    <a:pt x="16" y="64"/>
                  </a:cubicBezTo>
                  <a:lnTo>
                    <a:pt x="16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 dirty="0"/>
            </a:p>
          </p:txBody>
        </p:sp>
        <p:sp>
          <p:nvSpPr>
            <p:cNvPr id="24" name="Freeform 23"/>
            <p:cNvSpPr>
              <a:spLocks noEditPoints="1"/>
            </p:cNvSpPr>
            <p:nvPr/>
          </p:nvSpPr>
          <p:spPr bwMode="auto">
            <a:xfrm>
              <a:off x="6961772" y="4955694"/>
              <a:ext cx="231775" cy="230188"/>
            </a:xfrm>
            <a:custGeom>
              <a:avLst/>
              <a:gdLst>
                <a:gd name="T0" fmla="*/ 24 w 48"/>
                <a:gd name="T1" fmla="*/ 48 h 48"/>
                <a:gd name="T2" fmla="*/ 48 w 48"/>
                <a:gd name="T3" fmla="*/ 24 h 48"/>
                <a:gd name="T4" fmla="*/ 24 w 48"/>
                <a:gd name="T5" fmla="*/ 0 h 48"/>
                <a:gd name="T6" fmla="*/ 0 w 48"/>
                <a:gd name="T7" fmla="*/ 24 h 48"/>
                <a:gd name="T8" fmla="*/ 24 w 48"/>
                <a:gd name="T9" fmla="*/ 48 h 48"/>
                <a:gd name="T10" fmla="*/ 24 w 48"/>
                <a:gd name="T11" fmla="*/ 16 h 48"/>
                <a:gd name="T12" fmla="*/ 32 w 48"/>
                <a:gd name="T13" fmla="*/ 24 h 48"/>
                <a:gd name="T14" fmla="*/ 24 w 48"/>
                <a:gd name="T15" fmla="*/ 32 h 48"/>
                <a:gd name="T16" fmla="*/ 16 w 48"/>
                <a:gd name="T17" fmla="*/ 24 h 48"/>
                <a:gd name="T18" fmla="*/ 24 w 48"/>
                <a:gd name="T19" fmla="*/ 16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8" h="48">
                  <a:moveTo>
                    <a:pt x="24" y="48"/>
                  </a:moveTo>
                  <a:cubicBezTo>
                    <a:pt x="37" y="48"/>
                    <a:pt x="48" y="37"/>
                    <a:pt x="48" y="24"/>
                  </a:cubicBezTo>
                  <a:cubicBezTo>
                    <a:pt x="48" y="10"/>
                    <a:pt x="37" y="0"/>
                    <a:pt x="24" y="0"/>
                  </a:cubicBezTo>
                  <a:cubicBezTo>
                    <a:pt x="10" y="0"/>
                    <a:pt x="0" y="10"/>
                    <a:pt x="0" y="24"/>
                  </a:cubicBezTo>
                  <a:cubicBezTo>
                    <a:pt x="0" y="37"/>
                    <a:pt x="10" y="48"/>
                    <a:pt x="24" y="48"/>
                  </a:cubicBezTo>
                  <a:close/>
                  <a:moveTo>
                    <a:pt x="24" y="16"/>
                  </a:moveTo>
                  <a:cubicBezTo>
                    <a:pt x="28" y="16"/>
                    <a:pt x="32" y="19"/>
                    <a:pt x="32" y="24"/>
                  </a:cubicBezTo>
                  <a:cubicBezTo>
                    <a:pt x="32" y="28"/>
                    <a:pt x="28" y="32"/>
                    <a:pt x="24" y="32"/>
                  </a:cubicBezTo>
                  <a:cubicBezTo>
                    <a:pt x="19" y="32"/>
                    <a:pt x="16" y="28"/>
                    <a:pt x="16" y="24"/>
                  </a:cubicBezTo>
                  <a:cubicBezTo>
                    <a:pt x="16" y="19"/>
                    <a:pt x="19" y="16"/>
                    <a:pt x="24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 dirty="0"/>
            </a:p>
          </p:txBody>
        </p:sp>
        <p:sp>
          <p:nvSpPr>
            <p:cNvPr id="25" name="Freeform 24"/>
            <p:cNvSpPr>
              <a:spLocks noEditPoints="1"/>
            </p:cNvSpPr>
            <p:nvPr/>
          </p:nvSpPr>
          <p:spPr bwMode="auto">
            <a:xfrm>
              <a:off x="7307847" y="5262081"/>
              <a:ext cx="309562" cy="766763"/>
            </a:xfrm>
            <a:custGeom>
              <a:avLst/>
              <a:gdLst>
                <a:gd name="T0" fmla="*/ 56 w 64"/>
                <a:gd name="T1" fmla="*/ 0 h 160"/>
                <a:gd name="T2" fmla="*/ 8 w 64"/>
                <a:gd name="T3" fmla="*/ 0 h 160"/>
                <a:gd name="T4" fmla="*/ 0 w 64"/>
                <a:gd name="T5" fmla="*/ 8 h 160"/>
                <a:gd name="T6" fmla="*/ 0 w 64"/>
                <a:gd name="T7" fmla="*/ 72 h 160"/>
                <a:gd name="T8" fmla="*/ 8 w 64"/>
                <a:gd name="T9" fmla="*/ 80 h 160"/>
                <a:gd name="T10" fmla="*/ 8 w 64"/>
                <a:gd name="T11" fmla="*/ 152 h 160"/>
                <a:gd name="T12" fmla="*/ 16 w 64"/>
                <a:gd name="T13" fmla="*/ 160 h 160"/>
                <a:gd name="T14" fmla="*/ 24 w 64"/>
                <a:gd name="T15" fmla="*/ 152 h 160"/>
                <a:gd name="T16" fmla="*/ 24 w 64"/>
                <a:gd name="T17" fmla="*/ 80 h 160"/>
                <a:gd name="T18" fmla="*/ 40 w 64"/>
                <a:gd name="T19" fmla="*/ 80 h 160"/>
                <a:gd name="T20" fmla="*/ 40 w 64"/>
                <a:gd name="T21" fmla="*/ 152 h 160"/>
                <a:gd name="T22" fmla="*/ 48 w 64"/>
                <a:gd name="T23" fmla="*/ 160 h 160"/>
                <a:gd name="T24" fmla="*/ 56 w 64"/>
                <a:gd name="T25" fmla="*/ 152 h 160"/>
                <a:gd name="T26" fmla="*/ 56 w 64"/>
                <a:gd name="T27" fmla="*/ 80 h 160"/>
                <a:gd name="T28" fmla="*/ 64 w 64"/>
                <a:gd name="T29" fmla="*/ 72 h 160"/>
                <a:gd name="T30" fmla="*/ 64 w 64"/>
                <a:gd name="T31" fmla="*/ 8 h 160"/>
                <a:gd name="T32" fmla="*/ 56 w 64"/>
                <a:gd name="T33" fmla="*/ 0 h 160"/>
                <a:gd name="T34" fmla="*/ 16 w 64"/>
                <a:gd name="T35" fmla="*/ 16 h 160"/>
                <a:gd name="T36" fmla="*/ 48 w 64"/>
                <a:gd name="T37" fmla="*/ 16 h 160"/>
                <a:gd name="T38" fmla="*/ 48 w 64"/>
                <a:gd name="T39" fmla="*/ 64 h 160"/>
                <a:gd name="T40" fmla="*/ 16 w 64"/>
                <a:gd name="T41" fmla="*/ 64 h 160"/>
                <a:gd name="T42" fmla="*/ 16 w 64"/>
                <a:gd name="T43" fmla="*/ 16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4" h="160">
                  <a:moveTo>
                    <a:pt x="56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3" y="0"/>
                    <a:pt x="0" y="3"/>
                    <a:pt x="0" y="8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6"/>
                    <a:pt x="3" y="80"/>
                    <a:pt x="8" y="80"/>
                  </a:cubicBezTo>
                  <a:cubicBezTo>
                    <a:pt x="8" y="152"/>
                    <a:pt x="8" y="152"/>
                    <a:pt x="8" y="152"/>
                  </a:cubicBezTo>
                  <a:cubicBezTo>
                    <a:pt x="8" y="156"/>
                    <a:pt x="11" y="160"/>
                    <a:pt x="16" y="160"/>
                  </a:cubicBezTo>
                  <a:cubicBezTo>
                    <a:pt x="20" y="160"/>
                    <a:pt x="24" y="156"/>
                    <a:pt x="24" y="152"/>
                  </a:cubicBezTo>
                  <a:cubicBezTo>
                    <a:pt x="24" y="80"/>
                    <a:pt x="24" y="80"/>
                    <a:pt x="24" y="80"/>
                  </a:cubicBezTo>
                  <a:cubicBezTo>
                    <a:pt x="40" y="80"/>
                    <a:pt x="40" y="80"/>
                    <a:pt x="40" y="80"/>
                  </a:cubicBezTo>
                  <a:cubicBezTo>
                    <a:pt x="40" y="152"/>
                    <a:pt x="40" y="152"/>
                    <a:pt x="40" y="152"/>
                  </a:cubicBezTo>
                  <a:cubicBezTo>
                    <a:pt x="40" y="156"/>
                    <a:pt x="43" y="160"/>
                    <a:pt x="48" y="160"/>
                  </a:cubicBezTo>
                  <a:cubicBezTo>
                    <a:pt x="52" y="160"/>
                    <a:pt x="56" y="156"/>
                    <a:pt x="56" y="152"/>
                  </a:cubicBezTo>
                  <a:cubicBezTo>
                    <a:pt x="56" y="80"/>
                    <a:pt x="56" y="80"/>
                    <a:pt x="56" y="80"/>
                  </a:cubicBezTo>
                  <a:cubicBezTo>
                    <a:pt x="60" y="80"/>
                    <a:pt x="64" y="76"/>
                    <a:pt x="64" y="72"/>
                  </a:cubicBezTo>
                  <a:cubicBezTo>
                    <a:pt x="64" y="8"/>
                    <a:pt x="64" y="8"/>
                    <a:pt x="64" y="8"/>
                  </a:cubicBezTo>
                  <a:cubicBezTo>
                    <a:pt x="64" y="3"/>
                    <a:pt x="60" y="0"/>
                    <a:pt x="56" y="0"/>
                  </a:cubicBezTo>
                  <a:close/>
                  <a:moveTo>
                    <a:pt x="16" y="16"/>
                  </a:moveTo>
                  <a:cubicBezTo>
                    <a:pt x="48" y="16"/>
                    <a:pt x="48" y="16"/>
                    <a:pt x="48" y="16"/>
                  </a:cubicBezTo>
                  <a:cubicBezTo>
                    <a:pt x="48" y="64"/>
                    <a:pt x="48" y="64"/>
                    <a:pt x="48" y="64"/>
                  </a:cubicBezTo>
                  <a:cubicBezTo>
                    <a:pt x="16" y="64"/>
                    <a:pt x="16" y="64"/>
                    <a:pt x="16" y="64"/>
                  </a:cubicBezTo>
                  <a:lnTo>
                    <a:pt x="16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 dirty="0"/>
            </a:p>
          </p:txBody>
        </p:sp>
        <p:sp>
          <p:nvSpPr>
            <p:cNvPr id="26" name="Freeform 25"/>
            <p:cNvSpPr>
              <a:spLocks noEditPoints="1"/>
            </p:cNvSpPr>
            <p:nvPr/>
          </p:nvSpPr>
          <p:spPr bwMode="auto">
            <a:xfrm>
              <a:off x="7347535" y="4955694"/>
              <a:ext cx="230187" cy="230188"/>
            </a:xfrm>
            <a:custGeom>
              <a:avLst/>
              <a:gdLst>
                <a:gd name="T0" fmla="*/ 24 w 48"/>
                <a:gd name="T1" fmla="*/ 48 h 48"/>
                <a:gd name="T2" fmla="*/ 48 w 48"/>
                <a:gd name="T3" fmla="*/ 24 h 48"/>
                <a:gd name="T4" fmla="*/ 24 w 48"/>
                <a:gd name="T5" fmla="*/ 0 h 48"/>
                <a:gd name="T6" fmla="*/ 0 w 48"/>
                <a:gd name="T7" fmla="*/ 24 h 48"/>
                <a:gd name="T8" fmla="*/ 24 w 48"/>
                <a:gd name="T9" fmla="*/ 48 h 48"/>
                <a:gd name="T10" fmla="*/ 24 w 48"/>
                <a:gd name="T11" fmla="*/ 16 h 48"/>
                <a:gd name="T12" fmla="*/ 32 w 48"/>
                <a:gd name="T13" fmla="*/ 24 h 48"/>
                <a:gd name="T14" fmla="*/ 24 w 48"/>
                <a:gd name="T15" fmla="*/ 32 h 48"/>
                <a:gd name="T16" fmla="*/ 16 w 48"/>
                <a:gd name="T17" fmla="*/ 24 h 48"/>
                <a:gd name="T18" fmla="*/ 24 w 48"/>
                <a:gd name="T19" fmla="*/ 16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8" h="48">
                  <a:moveTo>
                    <a:pt x="24" y="48"/>
                  </a:moveTo>
                  <a:cubicBezTo>
                    <a:pt x="37" y="48"/>
                    <a:pt x="48" y="37"/>
                    <a:pt x="48" y="24"/>
                  </a:cubicBezTo>
                  <a:cubicBezTo>
                    <a:pt x="48" y="10"/>
                    <a:pt x="37" y="0"/>
                    <a:pt x="24" y="0"/>
                  </a:cubicBezTo>
                  <a:cubicBezTo>
                    <a:pt x="10" y="0"/>
                    <a:pt x="0" y="10"/>
                    <a:pt x="0" y="24"/>
                  </a:cubicBezTo>
                  <a:cubicBezTo>
                    <a:pt x="0" y="37"/>
                    <a:pt x="10" y="48"/>
                    <a:pt x="24" y="48"/>
                  </a:cubicBezTo>
                  <a:close/>
                  <a:moveTo>
                    <a:pt x="24" y="16"/>
                  </a:moveTo>
                  <a:cubicBezTo>
                    <a:pt x="28" y="16"/>
                    <a:pt x="32" y="19"/>
                    <a:pt x="32" y="24"/>
                  </a:cubicBezTo>
                  <a:cubicBezTo>
                    <a:pt x="32" y="28"/>
                    <a:pt x="28" y="32"/>
                    <a:pt x="24" y="32"/>
                  </a:cubicBezTo>
                  <a:cubicBezTo>
                    <a:pt x="19" y="32"/>
                    <a:pt x="16" y="28"/>
                    <a:pt x="16" y="24"/>
                  </a:cubicBezTo>
                  <a:cubicBezTo>
                    <a:pt x="16" y="19"/>
                    <a:pt x="19" y="16"/>
                    <a:pt x="24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 dirty="0"/>
            </a:p>
          </p:txBody>
        </p:sp>
        <p:sp>
          <p:nvSpPr>
            <p:cNvPr id="27" name="Freeform 26"/>
            <p:cNvSpPr>
              <a:spLocks noEditPoints="1"/>
            </p:cNvSpPr>
            <p:nvPr/>
          </p:nvSpPr>
          <p:spPr bwMode="auto">
            <a:xfrm>
              <a:off x="6537910" y="4611206"/>
              <a:ext cx="1849437" cy="1838325"/>
            </a:xfrm>
            <a:custGeom>
              <a:avLst/>
              <a:gdLst>
                <a:gd name="T0" fmla="*/ 192 w 384"/>
                <a:gd name="T1" fmla="*/ 0 h 384"/>
                <a:gd name="T2" fmla="*/ 0 w 384"/>
                <a:gd name="T3" fmla="*/ 192 h 384"/>
                <a:gd name="T4" fmla="*/ 192 w 384"/>
                <a:gd name="T5" fmla="*/ 384 h 384"/>
                <a:gd name="T6" fmla="*/ 384 w 384"/>
                <a:gd name="T7" fmla="*/ 192 h 384"/>
                <a:gd name="T8" fmla="*/ 192 w 384"/>
                <a:gd name="T9" fmla="*/ 0 h 384"/>
                <a:gd name="T10" fmla="*/ 192 w 384"/>
                <a:gd name="T11" fmla="*/ 368 h 384"/>
                <a:gd name="T12" fmla="*/ 16 w 384"/>
                <a:gd name="T13" fmla="*/ 192 h 384"/>
                <a:gd name="T14" fmla="*/ 192 w 384"/>
                <a:gd name="T15" fmla="*/ 16 h 384"/>
                <a:gd name="T16" fmla="*/ 368 w 384"/>
                <a:gd name="T17" fmla="*/ 192 h 384"/>
                <a:gd name="T18" fmla="*/ 192 w 384"/>
                <a:gd name="T19" fmla="*/ 368 h 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84" h="384">
                  <a:moveTo>
                    <a:pt x="192" y="0"/>
                  </a:moveTo>
                  <a:cubicBezTo>
                    <a:pt x="86" y="0"/>
                    <a:pt x="0" y="86"/>
                    <a:pt x="0" y="192"/>
                  </a:cubicBezTo>
                  <a:cubicBezTo>
                    <a:pt x="0" y="298"/>
                    <a:pt x="86" y="384"/>
                    <a:pt x="192" y="384"/>
                  </a:cubicBezTo>
                  <a:cubicBezTo>
                    <a:pt x="298" y="384"/>
                    <a:pt x="384" y="298"/>
                    <a:pt x="384" y="192"/>
                  </a:cubicBezTo>
                  <a:cubicBezTo>
                    <a:pt x="384" y="86"/>
                    <a:pt x="298" y="0"/>
                    <a:pt x="192" y="0"/>
                  </a:cubicBezTo>
                  <a:close/>
                  <a:moveTo>
                    <a:pt x="192" y="368"/>
                  </a:moveTo>
                  <a:cubicBezTo>
                    <a:pt x="95" y="368"/>
                    <a:pt x="16" y="289"/>
                    <a:pt x="16" y="192"/>
                  </a:cubicBezTo>
                  <a:cubicBezTo>
                    <a:pt x="16" y="95"/>
                    <a:pt x="95" y="16"/>
                    <a:pt x="192" y="16"/>
                  </a:cubicBezTo>
                  <a:cubicBezTo>
                    <a:pt x="289" y="16"/>
                    <a:pt x="368" y="95"/>
                    <a:pt x="368" y="192"/>
                  </a:cubicBezTo>
                  <a:cubicBezTo>
                    <a:pt x="368" y="289"/>
                    <a:pt x="289" y="368"/>
                    <a:pt x="192" y="36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 dirty="0"/>
            </a:p>
          </p:txBody>
        </p:sp>
      </p:grpSp>
      <p:grpSp>
        <p:nvGrpSpPr>
          <p:cNvPr id="28" name="Group 27"/>
          <p:cNvGrpSpPr>
            <a:grpSpLocks/>
          </p:cNvGrpSpPr>
          <p:nvPr/>
        </p:nvGrpSpPr>
        <p:grpSpPr>
          <a:xfrm>
            <a:off x="5685339" y="3749097"/>
            <a:ext cx="506295" cy="506295"/>
            <a:chOff x="6537910" y="4611206"/>
            <a:chExt cx="1849437" cy="1838325"/>
          </a:xfrm>
          <a:solidFill>
            <a:srgbClr val="6FC2B4"/>
          </a:solidFill>
        </p:grpSpPr>
        <p:sp>
          <p:nvSpPr>
            <p:cNvPr id="29" name="Freeform 28"/>
            <p:cNvSpPr>
              <a:spLocks noEditPoints="1"/>
            </p:cNvSpPr>
            <p:nvPr/>
          </p:nvSpPr>
          <p:spPr bwMode="auto">
            <a:xfrm>
              <a:off x="7688847" y="5262081"/>
              <a:ext cx="312737" cy="766763"/>
            </a:xfrm>
            <a:custGeom>
              <a:avLst/>
              <a:gdLst>
                <a:gd name="T0" fmla="*/ 41 w 65"/>
                <a:gd name="T1" fmla="*/ 0 h 160"/>
                <a:gd name="T2" fmla="*/ 25 w 65"/>
                <a:gd name="T3" fmla="*/ 0 h 160"/>
                <a:gd name="T4" fmla="*/ 17 w 65"/>
                <a:gd name="T5" fmla="*/ 6 h 160"/>
                <a:gd name="T6" fmla="*/ 1 w 65"/>
                <a:gd name="T7" fmla="*/ 86 h 160"/>
                <a:gd name="T8" fmla="*/ 2 w 65"/>
                <a:gd name="T9" fmla="*/ 93 h 160"/>
                <a:gd name="T10" fmla="*/ 9 w 65"/>
                <a:gd name="T11" fmla="*/ 96 h 160"/>
                <a:gd name="T12" fmla="*/ 9 w 65"/>
                <a:gd name="T13" fmla="*/ 152 h 160"/>
                <a:gd name="T14" fmla="*/ 17 w 65"/>
                <a:gd name="T15" fmla="*/ 160 h 160"/>
                <a:gd name="T16" fmla="*/ 25 w 65"/>
                <a:gd name="T17" fmla="*/ 152 h 160"/>
                <a:gd name="T18" fmla="*/ 25 w 65"/>
                <a:gd name="T19" fmla="*/ 96 h 160"/>
                <a:gd name="T20" fmla="*/ 41 w 65"/>
                <a:gd name="T21" fmla="*/ 96 h 160"/>
                <a:gd name="T22" fmla="*/ 41 w 65"/>
                <a:gd name="T23" fmla="*/ 152 h 160"/>
                <a:gd name="T24" fmla="*/ 49 w 65"/>
                <a:gd name="T25" fmla="*/ 160 h 160"/>
                <a:gd name="T26" fmla="*/ 57 w 65"/>
                <a:gd name="T27" fmla="*/ 152 h 160"/>
                <a:gd name="T28" fmla="*/ 57 w 65"/>
                <a:gd name="T29" fmla="*/ 96 h 160"/>
                <a:gd name="T30" fmla="*/ 63 w 65"/>
                <a:gd name="T31" fmla="*/ 93 h 160"/>
                <a:gd name="T32" fmla="*/ 65 w 65"/>
                <a:gd name="T33" fmla="*/ 86 h 160"/>
                <a:gd name="T34" fmla="*/ 49 w 65"/>
                <a:gd name="T35" fmla="*/ 6 h 160"/>
                <a:gd name="T36" fmla="*/ 41 w 65"/>
                <a:gd name="T37" fmla="*/ 0 h 160"/>
                <a:gd name="T38" fmla="*/ 31 w 65"/>
                <a:gd name="T39" fmla="*/ 16 h 160"/>
                <a:gd name="T40" fmla="*/ 34 w 65"/>
                <a:gd name="T41" fmla="*/ 16 h 160"/>
                <a:gd name="T42" fmla="*/ 47 w 65"/>
                <a:gd name="T43" fmla="*/ 80 h 160"/>
                <a:gd name="T44" fmla="*/ 18 w 65"/>
                <a:gd name="T45" fmla="*/ 80 h 160"/>
                <a:gd name="T46" fmla="*/ 31 w 65"/>
                <a:gd name="T47" fmla="*/ 16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65" h="160">
                  <a:moveTo>
                    <a:pt x="41" y="0"/>
                  </a:moveTo>
                  <a:cubicBezTo>
                    <a:pt x="25" y="0"/>
                    <a:pt x="25" y="0"/>
                    <a:pt x="25" y="0"/>
                  </a:cubicBezTo>
                  <a:cubicBezTo>
                    <a:pt x="21" y="0"/>
                    <a:pt x="18" y="2"/>
                    <a:pt x="17" y="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0" y="88"/>
                    <a:pt x="1" y="91"/>
                    <a:pt x="2" y="93"/>
                  </a:cubicBezTo>
                  <a:cubicBezTo>
                    <a:pt x="4" y="95"/>
                    <a:pt x="6" y="96"/>
                    <a:pt x="9" y="96"/>
                  </a:cubicBezTo>
                  <a:cubicBezTo>
                    <a:pt x="9" y="152"/>
                    <a:pt x="9" y="152"/>
                    <a:pt x="9" y="152"/>
                  </a:cubicBezTo>
                  <a:cubicBezTo>
                    <a:pt x="9" y="156"/>
                    <a:pt x="12" y="160"/>
                    <a:pt x="17" y="160"/>
                  </a:cubicBezTo>
                  <a:cubicBezTo>
                    <a:pt x="21" y="160"/>
                    <a:pt x="25" y="156"/>
                    <a:pt x="25" y="152"/>
                  </a:cubicBezTo>
                  <a:cubicBezTo>
                    <a:pt x="25" y="96"/>
                    <a:pt x="25" y="96"/>
                    <a:pt x="25" y="96"/>
                  </a:cubicBezTo>
                  <a:cubicBezTo>
                    <a:pt x="41" y="96"/>
                    <a:pt x="41" y="96"/>
                    <a:pt x="41" y="96"/>
                  </a:cubicBezTo>
                  <a:cubicBezTo>
                    <a:pt x="41" y="152"/>
                    <a:pt x="41" y="152"/>
                    <a:pt x="41" y="152"/>
                  </a:cubicBezTo>
                  <a:cubicBezTo>
                    <a:pt x="41" y="156"/>
                    <a:pt x="44" y="160"/>
                    <a:pt x="49" y="160"/>
                  </a:cubicBezTo>
                  <a:cubicBezTo>
                    <a:pt x="53" y="160"/>
                    <a:pt x="57" y="156"/>
                    <a:pt x="57" y="152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9" y="96"/>
                    <a:pt x="61" y="95"/>
                    <a:pt x="63" y="93"/>
                  </a:cubicBezTo>
                  <a:cubicBezTo>
                    <a:pt x="64" y="91"/>
                    <a:pt x="65" y="88"/>
                    <a:pt x="65" y="86"/>
                  </a:cubicBezTo>
                  <a:cubicBezTo>
                    <a:pt x="49" y="6"/>
                    <a:pt x="49" y="6"/>
                    <a:pt x="49" y="6"/>
                  </a:cubicBezTo>
                  <a:cubicBezTo>
                    <a:pt x="48" y="2"/>
                    <a:pt x="44" y="0"/>
                    <a:pt x="41" y="0"/>
                  </a:cubicBezTo>
                  <a:close/>
                  <a:moveTo>
                    <a:pt x="31" y="16"/>
                  </a:moveTo>
                  <a:cubicBezTo>
                    <a:pt x="34" y="16"/>
                    <a:pt x="34" y="16"/>
                    <a:pt x="34" y="16"/>
                  </a:cubicBezTo>
                  <a:cubicBezTo>
                    <a:pt x="47" y="80"/>
                    <a:pt x="47" y="80"/>
                    <a:pt x="47" y="80"/>
                  </a:cubicBezTo>
                  <a:cubicBezTo>
                    <a:pt x="18" y="80"/>
                    <a:pt x="18" y="80"/>
                    <a:pt x="18" y="80"/>
                  </a:cubicBezTo>
                  <a:lnTo>
                    <a:pt x="31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 dirty="0"/>
            </a:p>
          </p:txBody>
        </p:sp>
        <p:sp>
          <p:nvSpPr>
            <p:cNvPr id="30" name="Freeform 29"/>
            <p:cNvSpPr>
              <a:spLocks noEditPoints="1"/>
            </p:cNvSpPr>
            <p:nvPr/>
          </p:nvSpPr>
          <p:spPr bwMode="auto">
            <a:xfrm>
              <a:off x="7731710" y="4955694"/>
              <a:ext cx="231775" cy="230188"/>
            </a:xfrm>
            <a:custGeom>
              <a:avLst/>
              <a:gdLst>
                <a:gd name="T0" fmla="*/ 24 w 48"/>
                <a:gd name="T1" fmla="*/ 48 h 48"/>
                <a:gd name="T2" fmla="*/ 48 w 48"/>
                <a:gd name="T3" fmla="*/ 24 h 48"/>
                <a:gd name="T4" fmla="*/ 24 w 48"/>
                <a:gd name="T5" fmla="*/ 0 h 48"/>
                <a:gd name="T6" fmla="*/ 0 w 48"/>
                <a:gd name="T7" fmla="*/ 24 h 48"/>
                <a:gd name="T8" fmla="*/ 24 w 48"/>
                <a:gd name="T9" fmla="*/ 48 h 48"/>
                <a:gd name="T10" fmla="*/ 24 w 48"/>
                <a:gd name="T11" fmla="*/ 16 h 48"/>
                <a:gd name="T12" fmla="*/ 32 w 48"/>
                <a:gd name="T13" fmla="*/ 24 h 48"/>
                <a:gd name="T14" fmla="*/ 24 w 48"/>
                <a:gd name="T15" fmla="*/ 32 h 48"/>
                <a:gd name="T16" fmla="*/ 16 w 48"/>
                <a:gd name="T17" fmla="*/ 24 h 48"/>
                <a:gd name="T18" fmla="*/ 24 w 48"/>
                <a:gd name="T19" fmla="*/ 16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8" h="48">
                  <a:moveTo>
                    <a:pt x="24" y="48"/>
                  </a:moveTo>
                  <a:cubicBezTo>
                    <a:pt x="37" y="48"/>
                    <a:pt x="48" y="37"/>
                    <a:pt x="48" y="24"/>
                  </a:cubicBezTo>
                  <a:cubicBezTo>
                    <a:pt x="48" y="10"/>
                    <a:pt x="37" y="0"/>
                    <a:pt x="24" y="0"/>
                  </a:cubicBezTo>
                  <a:cubicBezTo>
                    <a:pt x="10" y="0"/>
                    <a:pt x="0" y="10"/>
                    <a:pt x="0" y="24"/>
                  </a:cubicBezTo>
                  <a:cubicBezTo>
                    <a:pt x="0" y="37"/>
                    <a:pt x="10" y="48"/>
                    <a:pt x="24" y="48"/>
                  </a:cubicBezTo>
                  <a:close/>
                  <a:moveTo>
                    <a:pt x="24" y="16"/>
                  </a:moveTo>
                  <a:cubicBezTo>
                    <a:pt x="28" y="16"/>
                    <a:pt x="32" y="19"/>
                    <a:pt x="32" y="24"/>
                  </a:cubicBezTo>
                  <a:cubicBezTo>
                    <a:pt x="32" y="28"/>
                    <a:pt x="28" y="32"/>
                    <a:pt x="24" y="32"/>
                  </a:cubicBezTo>
                  <a:cubicBezTo>
                    <a:pt x="19" y="32"/>
                    <a:pt x="16" y="28"/>
                    <a:pt x="16" y="24"/>
                  </a:cubicBezTo>
                  <a:cubicBezTo>
                    <a:pt x="16" y="19"/>
                    <a:pt x="19" y="16"/>
                    <a:pt x="24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 dirty="0"/>
            </a:p>
          </p:txBody>
        </p:sp>
        <p:sp>
          <p:nvSpPr>
            <p:cNvPr id="31" name="Freeform 30"/>
            <p:cNvSpPr>
              <a:spLocks noEditPoints="1"/>
            </p:cNvSpPr>
            <p:nvPr/>
          </p:nvSpPr>
          <p:spPr bwMode="auto">
            <a:xfrm>
              <a:off x="6923672" y="5262081"/>
              <a:ext cx="307975" cy="766763"/>
            </a:xfrm>
            <a:custGeom>
              <a:avLst/>
              <a:gdLst>
                <a:gd name="T0" fmla="*/ 56 w 64"/>
                <a:gd name="T1" fmla="*/ 0 h 160"/>
                <a:gd name="T2" fmla="*/ 8 w 64"/>
                <a:gd name="T3" fmla="*/ 0 h 160"/>
                <a:gd name="T4" fmla="*/ 0 w 64"/>
                <a:gd name="T5" fmla="*/ 8 h 160"/>
                <a:gd name="T6" fmla="*/ 0 w 64"/>
                <a:gd name="T7" fmla="*/ 72 h 160"/>
                <a:gd name="T8" fmla="*/ 8 w 64"/>
                <a:gd name="T9" fmla="*/ 80 h 160"/>
                <a:gd name="T10" fmla="*/ 8 w 64"/>
                <a:gd name="T11" fmla="*/ 152 h 160"/>
                <a:gd name="T12" fmla="*/ 16 w 64"/>
                <a:gd name="T13" fmla="*/ 160 h 160"/>
                <a:gd name="T14" fmla="*/ 24 w 64"/>
                <a:gd name="T15" fmla="*/ 152 h 160"/>
                <a:gd name="T16" fmla="*/ 24 w 64"/>
                <a:gd name="T17" fmla="*/ 80 h 160"/>
                <a:gd name="T18" fmla="*/ 40 w 64"/>
                <a:gd name="T19" fmla="*/ 80 h 160"/>
                <a:gd name="T20" fmla="*/ 40 w 64"/>
                <a:gd name="T21" fmla="*/ 152 h 160"/>
                <a:gd name="T22" fmla="*/ 48 w 64"/>
                <a:gd name="T23" fmla="*/ 160 h 160"/>
                <a:gd name="T24" fmla="*/ 56 w 64"/>
                <a:gd name="T25" fmla="*/ 152 h 160"/>
                <a:gd name="T26" fmla="*/ 56 w 64"/>
                <a:gd name="T27" fmla="*/ 80 h 160"/>
                <a:gd name="T28" fmla="*/ 64 w 64"/>
                <a:gd name="T29" fmla="*/ 72 h 160"/>
                <a:gd name="T30" fmla="*/ 64 w 64"/>
                <a:gd name="T31" fmla="*/ 8 h 160"/>
                <a:gd name="T32" fmla="*/ 56 w 64"/>
                <a:gd name="T33" fmla="*/ 0 h 160"/>
                <a:gd name="T34" fmla="*/ 16 w 64"/>
                <a:gd name="T35" fmla="*/ 16 h 160"/>
                <a:gd name="T36" fmla="*/ 48 w 64"/>
                <a:gd name="T37" fmla="*/ 16 h 160"/>
                <a:gd name="T38" fmla="*/ 48 w 64"/>
                <a:gd name="T39" fmla="*/ 64 h 160"/>
                <a:gd name="T40" fmla="*/ 16 w 64"/>
                <a:gd name="T41" fmla="*/ 64 h 160"/>
                <a:gd name="T42" fmla="*/ 16 w 64"/>
                <a:gd name="T43" fmla="*/ 16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4" h="160">
                  <a:moveTo>
                    <a:pt x="56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3" y="0"/>
                    <a:pt x="0" y="3"/>
                    <a:pt x="0" y="8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6"/>
                    <a:pt x="3" y="80"/>
                    <a:pt x="8" y="80"/>
                  </a:cubicBezTo>
                  <a:cubicBezTo>
                    <a:pt x="8" y="152"/>
                    <a:pt x="8" y="152"/>
                    <a:pt x="8" y="152"/>
                  </a:cubicBezTo>
                  <a:cubicBezTo>
                    <a:pt x="8" y="156"/>
                    <a:pt x="11" y="160"/>
                    <a:pt x="16" y="160"/>
                  </a:cubicBezTo>
                  <a:cubicBezTo>
                    <a:pt x="20" y="160"/>
                    <a:pt x="24" y="156"/>
                    <a:pt x="24" y="152"/>
                  </a:cubicBezTo>
                  <a:cubicBezTo>
                    <a:pt x="24" y="80"/>
                    <a:pt x="24" y="80"/>
                    <a:pt x="24" y="80"/>
                  </a:cubicBezTo>
                  <a:cubicBezTo>
                    <a:pt x="40" y="80"/>
                    <a:pt x="40" y="80"/>
                    <a:pt x="40" y="80"/>
                  </a:cubicBezTo>
                  <a:cubicBezTo>
                    <a:pt x="40" y="152"/>
                    <a:pt x="40" y="152"/>
                    <a:pt x="40" y="152"/>
                  </a:cubicBezTo>
                  <a:cubicBezTo>
                    <a:pt x="40" y="156"/>
                    <a:pt x="43" y="160"/>
                    <a:pt x="48" y="160"/>
                  </a:cubicBezTo>
                  <a:cubicBezTo>
                    <a:pt x="52" y="160"/>
                    <a:pt x="56" y="156"/>
                    <a:pt x="56" y="152"/>
                  </a:cubicBezTo>
                  <a:cubicBezTo>
                    <a:pt x="56" y="80"/>
                    <a:pt x="56" y="80"/>
                    <a:pt x="56" y="80"/>
                  </a:cubicBezTo>
                  <a:cubicBezTo>
                    <a:pt x="60" y="80"/>
                    <a:pt x="64" y="76"/>
                    <a:pt x="64" y="72"/>
                  </a:cubicBezTo>
                  <a:cubicBezTo>
                    <a:pt x="64" y="8"/>
                    <a:pt x="64" y="8"/>
                    <a:pt x="64" y="8"/>
                  </a:cubicBezTo>
                  <a:cubicBezTo>
                    <a:pt x="64" y="3"/>
                    <a:pt x="60" y="0"/>
                    <a:pt x="56" y="0"/>
                  </a:cubicBezTo>
                  <a:close/>
                  <a:moveTo>
                    <a:pt x="16" y="16"/>
                  </a:moveTo>
                  <a:cubicBezTo>
                    <a:pt x="48" y="16"/>
                    <a:pt x="48" y="16"/>
                    <a:pt x="48" y="16"/>
                  </a:cubicBezTo>
                  <a:cubicBezTo>
                    <a:pt x="48" y="64"/>
                    <a:pt x="48" y="64"/>
                    <a:pt x="48" y="64"/>
                  </a:cubicBezTo>
                  <a:cubicBezTo>
                    <a:pt x="16" y="64"/>
                    <a:pt x="16" y="64"/>
                    <a:pt x="16" y="64"/>
                  </a:cubicBezTo>
                  <a:lnTo>
                    <a:pt x="16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 dirty="0"/>
            </a:p>
          </p:txBody>
        </p:sp>
        <p:sp>
          <p:nvSpPr>
            <p:cNvPr id="32" name="Freeform 31"/>
            <p:cNvSpPr>
              <a:spLocks noEditPoints="1"/>
            </p:cNvSpPr>
            <p:nvPr/>
          </p:nvSpPr>
          <p:spPr bwMode="auto">
            <a:xfrm>
              <a:off x="6961772" y="4955694"/>
              <a:ext cx="231775" cy="230188"/>
            </a:xfrm>
            <a:custGeom>
              <a:avLst/>
              <a:gdLst>
                <a:gd name="T0" fmla="*/ 24 w 48"/>
                <a:gd name="T1" fmla="*/ 48 h 48"/>
                <a:gd name="T2" fmla="*/ 48 w 48"/>
                <a:gd name="T3" fmla="*/ 24 h 48"/>
                <a:gd name="T4" fmla="*/ 24 w 48"/>
                <a:gd name="T5" fmla="*/ 0 h 48"/>
                <a:gd name="T6" fmla="*/ 0 w 48"/>
                <a:gd name="T7" fmla="*/ 24 h 48"/>
                <a:gd name="T8" fmla="*/ 24 w 48"/>
                <a:gd name="T9" fmla="*/ 48 h 48"/>
                <a:gd name="T10" fmla="*/ 24 w 48"/>
                <a:gd name="T11" fmla="*/ 16 h 48"/>
                <a:gd name="T12" fmla="*/ 32 w 48"/>
                <a:gd name="T13" fmla="*/ 24 h 48"/>
                <a:gd name="T14" fmla="*/ 24 w 48"/>
                <a:gd name="T15" fmla="*/ 32 h 48"/>
                <a:gd name="T16" fmla="*/ 16 w 48"/>
                <a:gd name="T17" fmla="*/ 24 h 48"/>
                <a:gd name="T18" fmla="*/ 24 w 48"/>
                <a:gd name="T19" fmla="*/ 16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8" h="48">
                  <a:moveTo>
                    <a:pt x="24" y="48"/>
                  </a:moveTo>
                  <a:cubicBezTo>
                    <a:pt x="37" y="48"/>
                    <a:pt x="48" y="37"/>
                    <a:pt x="48" y="24"/>
                  </a:cubicBezTo>
                  <a:cubicBezTo>
                    <a:pt x="48" y="10"/>
                    <a:pt x="37" y="0"/>
                    <a:pt x="24" y="0"/>
                  </a:cubicBezTo>
                  <a:cubicBezTo>
                    <a:pt x="10" y="0"/>
                    <a:pt x="0" y="10"/>
                    <a:pt x="0" y="24"/>
                  </a:cubicBezTo>
                  <a:cubicBezTo>
                    <a:pt x="0" y="37"/>
                    <a:pt x="10" y="48"/>
                    <a:pt x="24" y="48"/>
                  </a:cubicBezTo>
                  <a:close/>
                  <a:moveTo>
                    <a:pt x="24" y="16"/>
                  </a:moveTo>
                  <a:cubicBezTo>
                    <a:pt x="28" y="16"/>
                    <a:pt x="32" y="19"/>
                    <a:pt x="32" y="24"/>
                  </a:cubicBezTo>
                  <a:cubicBezTo>
                    <a:pt x="32" y="28"/>
                    <a:pt x="28" y="32"/>
                    <a:pt x="24" y="32"/>
                  </a:cubicBezTo>
                  <a:cubicBezTo>
                    <a:pt x="19" y="32"/>
                    <a:pt x="16" y="28"/>
                    <a:pt x="16" y="24"/>
                  </a:cubicBezTo>
                  <a:cubicBezTo>
                    <a:pt x="16" y="19"/>
                    <a:pt x="19" y="16"/>
                    <a:pt x="24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 dirty="0"/>
            </a:p>
          </p:txBody>
        </p:sp>
        <p:sp>
          <p:nvSpPr>
            <p:cNvPr id="33" name="Freeform 32"/>
            <p:cNvSpPr>
              <a:spLocks noEditPoints="1"/>
            </p:cNvSpPr>
            <p:nvPr/>
          </p:nvSpPr>
          <p:spPr bwMode="auto">
            <a:xfrm>
              <a:off x="7307847" y="5262081"/>
              <a:ext cx="309562" cy="766763"/>
            </a:xfrm>
            <a:custGeom>
              <a:avLst/>
              <a:gdLst>
                <a:gd name="T0" fmla="*/ 56 w 64"/>
                <a:gd name="T1" fmla="*/ 0 h 160"/>
                <a:gd name="T2" fmla="*/ 8 w 64"/>
                <a:gd name="T3" fmla="*/ 0 h 160"/>
                <a:gd name="T4" fmla="*/ 0 w 64"/>
                <a:gd name="T5" fmla="*/ 8 h 160"/>
                <a:gd name="T6" fmla="*/ 0 w 64"/>
                <a:gd name="T7" fmla="*/ 72 h 160"/>
                <a:gd name="T8" fmla="*/ 8 w 64"/>
                <a:gd name="T9" fmla="*/ 80 h 160"/>
                <a:gd name="T10" fmla="*/ 8 w 64"/>
                <a:gd name="T11" fmla="*/ 152 h 160"/>
                <a:gd name="T12" fmla="*/ 16 w 64"/>
                <a:gd name="T13" fmla="*/ 160 h 160"/>
                <a:gd name="T14" fmla="*/ 24 w 64"/>
                <a:gd name="T15" fmla="*/ 152 h 160"/>
                <a:gd name="T16" fmla="*/ 24 w 64"/>
                <a:gd name="T17" fmla="*/ 80 h 160"/>
                <a:gd name="T18" fmla="*/ 40 w 64"/>
                <a:gd name="T19" fmla="*/ 80 h 160"/>
                <a:gd name="T20" fmla="*/ 40 w 64"/>
                <a:gd name="T21" fmla="*/ 152 h 160"/>
                <a:gd name="T22" fmla="*/ 48 w 64"/>
                <a:gd name="T23" fmla="*/ 160 h 160"/>
                <a:gd name="T24" fmla="*/ 56 w 64"/>
                <a:gd name="T25" fmla="*/ 152 h 160"/>
                <a:gd name="T26" fmla="*/ 56 w 64"/>
                <a:gd name="T27" fmla="*/ 80 h 160"/>
                <a:gd name="T28" fmla="*/ 64 w 64"/>
                <a:gd name="T29" fmla="*/ 72 h 160"/>
                <a:gd name="T30" fmla="*/ 64 w 64"/>
                <a:gd name="T31" fmla="*/ 8 h 160"/>
                <a:gd name="T32" fmla="*/ 56 w 64"/>
                <a:gd name="T33" fmla="*/ 0 h 160"/>
                <a:gd name="T34" fmla="*/ 16 w 64"/>
                <a:gd name="T35" fmla="*/ 16 h 160"/>
                <a:gd name="T36" fmla="*/ 48 w 64"/>
                <a:gd name="T37" fmla="*/ 16 h 160"/>
                <a:gd name="T38" fmla="*/ 48 w 64"/>
                <a:gd name="T39" fmla="*/ 64 h 160"/>
                <a:gd name="T40" fmla="*/ 16 w 64"/>
                <a:gd name="T41" fmla="*/ 64 h 160"/>
                <a:gd name="T42" fmla="*/ 16 w 64"/>
                <a:gd name="T43" fmla="*/ 16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4" h="160">
                  <a:moveTo>
                    <a:pt x="56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3" y="0"/>
                    <a:pt x="0" y="3"/>
                    <a:pt x="0" y="8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6"/>
                    <a:pt x="3" y="80"/>
                    <a:pt x="8" y="80"/>
                  </a:cubicBezTo>
                  <a:cubicBezTo>
                    <a:pt x="8" y="152"/>
                    <a:pt x="8" y="152"/>
                    <a:pt x="8" y="152"/>
                  </a:cubicBezTo>
                  <a:cubicBezTo>
                    <a:pt x="8" y="156"/>
                    <a:pt x="11" y="160"/>
                    <a:pt x="16" y="160"/>
                  </a:cubicBezTo>
                  <a:cubicBezTo>
                    <a:pt x="20" y="160"/>
                    <a:pt x="24" y="156"/>
                    <a:pt x="24" y="152"/>
                  </a:cubicBezTo>
                  <a:cubicBezTo>
                    <a:pt x="24" y="80"/>
                    <a:pt x="24" y="80"/>
                    <a:pt x="24" y="80"/>
                  </a:cubicBezTo>
                  <a:cubicBezTo>
                    <a:pt x="40" y="80"/>
                    <a:pt x="40" y="80"/>
                    <a:pt x="40" y="80"/>
                  </a:cubicBezTo>
                  <a:cubicBezTo>
                    <a:pt x="40" y="152"/>
                    <a:pt x="40" y="152"/>
                    <a:pt x="40" y="152"/>
                  </a:cubicBezTo>
                  <a:cubicBezTo>
                    <a:pt x="40" y="156"/>
                    <a:pt x="43" y="160"/>
                    <a:pt x="48" y="160"/>
                  </a:cubicBezTo>
                  <a:cubicBezTo>
                    <a:pt x="52" y="160"/>
                    <a:pt x="56" y="156"/>
                    <a:pt x="56" y="152"/>
                  </a:cubicBezTo>
                  <a:cubicBezTo>
                    <a:pt x="56" y="80"/>
                    <a:pt x="56" y="80"/>
                    <a:pt x="56" y="80"/>
                  </a:cubicBezTo>
                  <a:cubicBezTo>
                    <a:pt x="60" y="80"/>
                    <a:pt x="64" y="76"/>
                    <a:pt x="64" y="72"/>
                  </a:cubicBezTo>
                  <a:cubicBezTo>
                    <a:pt x="64" y="8"/>
                    <a:pt x="64" y="8"/>
                    <a:pt x="64" y="8"/>
                  </a:cubicBezTo>
                  <a:cubicBezTo>
                    <a:pt x="64" y="3"/>
                    <a:pt x="60" y="0"/>
                    <a:pt x="56" y="0"/>
                  </a:cubicBezTo>
                  <a:close/>
                  <a:moveTo>
                    <a:pt x="16" y="16"/>
                  </a:moveTo>
                  <a:cubicBezTo>
                    <a:pt x="48" y="16"/>
                    <a:pt x="48" y="16"/>
                    <a:pt x="48" y="16"/>
                  </a:cubicBezTo>
                  <a:cubicBezTo>
                    <a:pt x="48" y="64"/>
                    <a:pt x="48" y="64"/>
                    <a:pt x="48" y="64"/>
                  </a:cubicBezTo>
                  <a:cubicBezTo>
                    <a:pt x="16" y="64"/>
                    <a:pt x="16" y="64"/>
                    <a:pt x="16" y="64"/>
                  </a:cubicBezTo>
                  <a:lnTo>
                    <a:pt x="16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 dirty="0"/>
            </a:p>
          </p:txBody>
        </p:sp>
        <p:sp>
          <p:nvSpPr>
            <p:cNvPr id="34" name="Freeform 33"/>
            <p:cNvSpPr>
              <a:spLocks noEditPoints="1"/>
            </p:cNvSpPr>
            <p:nvPr/>
          </p:nvSpPr>
          <p:spPr bwMode="auto">
            <a:xfrm>
              <a:off x="7347535" y="4955694"/>
              <a:ext cx="230187" cy="230188"/>
            </a:xfrm>
            <a:custGeom>
              <a:avLst/>
              <a:gdLst>
                <a:gd name="T0" fmla="*/ 24 w 48"/>
                <a:gd name="T1" fmla="*/ 48 h 48"/>
                <a:gd name="T2" fmla="*/ 48 w 48"/>
                <a:gd name="T3" fmla="*/ 24 h 48"/>
                <a:gd name="T4" fmla="*/ 24 w 48"/>
                <a:gd name="T5" fmla="*/ 0 h 48"/>
                <a:gd name="T6" fmla="*/ 0 w 48"/>
                <a:gd name="T7" fmla="*/ 24 h 48"/>
                <a:gd name="T8" fmla="*/ 24 w 48"/>
                <a:gd name="T9" fmla="*/ 48 h 48"/>
                <a:gd name="T10" fmla="*/ 24 w 48"/>
                <a:gd name="T11" fmla="*/ 16 h 48"/>
                <a:gd name="T12" fmla="*/ 32 w 48"/>
                <a:gd name="T13" fmla="*/ 24 h 48"/>
                <a:gd name="T14" fmla="*/ 24 w 48"/>
                <a:gd name="T15" fmla="*/ 32 h 48"/>
                <a:gd name="T16" fmla="*/ 16 w 48"/>
                <a:gd name="T17" fmla="*/ 24 h 48"/>
                <a:gd name="T18" fmla="*/ 24 w 48"/>
                <a:gd name="T19" fmla="*/ 16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8" h="48">
                  <a:moveTo>
                    <a:pt x="24" y="48"/>
                  </a:moveTo>
                  <a:cubicBezTo>
                    <a:pt x="37" y="48"/>
                    <a:pt x="48" y="37"/>
                    <a:pt x="48" y="24"/>
                  </a:cubicBezTo>
                  <a:cubicBezTo>
                    <a:pt x="48" y="10"/>
                    <a:pt x="37" y="0"/>
                    <a:pt x="24" y="0"/>
                  </a:cubicBezTo>
                  <a:cubicBezTo>
                    <a:pt x="10" y="0"/>
                    <a:pt x="0" y="10"/>
                    <a:pt x="0" y="24"/>
                  </a:cubicBezTo>
                  <a:cubicBezTo>
                    <a:pt x="0" y="37"/>
                    <a:pt x="10" y="48"/>
                    <a:pt x="24" y="48"/>
                  </a:cubicBezTo>
                  <a:close/>
                  <a:moveTo>
                    <a:pt x="24" y="16"/>
                  </a:moveTo>
                  <a:cubicBezTo>
                    <a:pt x="28" y="16"/>
                    <a:pt x="32" y="19"/>
                    <a:pt x="32" y="24"/>
                  </a:cubicBezTo>
                  <a:cubicBezTo>
                    <a:pt x="32" y="28"/>
                    <a:pt x="28" y="32"/>
                    <a:pt x="24" y="32"/>
                  </a:cubicBezTo>
                  <a:cubicBezTo>
                    <a:pt x="19" y="32"/>
                    <a:pt x="16" y="28"/>
                    <a:pt x="16" y="24"/>
                  </a:cubicBezTo>
                  <a:cubicBezTo>
                    <a:pt x="16" y="19"/>
                    <a:pt x="19" y="16"/>
                    <a:pt x="24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 dirty="0"/>
            </a:p>
          </p:txBody>
        </p:sp>
        <p:sp>
          <p:nvSpPr>
            <p:cNvPr id="35" name="Freeform 34"/>
            <p:cNvSpPr>
              <a:spLocks noEditPoints="1"/>
            </p:cNvSpPr>
            <p:nvPr/>
          </p:nvSpPr>
          <p:spPr bwMode="auto">
            <a:xfrm>
              <a:off x="6537910" y="4611206"/>
              <a:ext cx="1849437" cy="1838325"/>
            </a:xfrm>
            <a:custGeom>
              <a:avLst/>
              <a:gdLst>
                <a:gd name="T0" fmla="*/ 192 w 384"/>
                <a:gd name="T1" fmla="*/ 0 h 384"/>
                <a:gd name="T2" fmla="*/ 0 w 384"/>
                <a:gd name="T3" fmla="*/ 192 h 384"/>
                <a:gd name="T4" fmla="*/ 192 w 384"/>
                <a:gd name="T5" fmla="*/ 384 h 384"/>
                <a:gd name="T6" fmla="*/ 384 w 384"/>
                <a:gd name="T7" fmla="*/ 192 h 384"/>
                <a:gd name="T8" fmla="*/ 192 w 384"/>
                <a:gd name="T9" fmla="*/ 0 h 384"/>
                <a:gd name="T10" fmla="*/ 192 w 384"/>
                <a:gd name="T11" fmla="*/ 368 h 384"/>
                <a:gd name="T12" fmla="*/ 16 w 384"/>
                <a:gd name="T13" fmla="*/ 192 h 384"/>
                <a:gd name="T14" fmla="*/ 192 w 384"/>
                <a:gd name="T15" fmla="*/ 16 h 384"/>
                <a:gd name="T16" fmla="*/ 368 w 384"/>
                <a:gd name="T17" fmla="*/ 192 h 384"/>
                <a:gd name="T18" fmla="*/ 192 w 384"/>
                <a:gd name="T19" fmla="*/ 368 h 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84" h="384">
                  <a:moveTo>
                    <a:pt x="192" y="0"/>
                  </a:moveTo>
                  <a:cubicBezTo>
                    <a:pt x="86" y="0"/>
                    <a:pt x="0" y="86"/>
                    <a:pt x="0" y="192"/>
                  </a:cubicBezTo>
                  <a:cubicBezTo>
                    <a:pt x="0" y="298"/>
                    <a:pt x="86" y="384"/>
                    <a:pt x="192" y="384"/>
                  </a:cubicBezTo>
                  <a:cubicBezTo>
                    <a:pt x="298" y="384"/>
                    <a:pt x="384" y="298"/>
                    <a:pt x="384" y="192"/>
                  </a:cubicBezTo>
                  <a:cubicBezTo>
                    <a:pt x="384" y="86"/>
                    <a:pt x="298" y="0"/>
                    <a:pt x="192" y="0"/>
                  </a:cubicBezTo>
                  <a:close/>
                  <a:moveTo>
                    <a:pt x="192" y="368"/>
                  </a:moveTo>
                  <a:cubicBezTo>
                    <a:pt x="95" y="368"/>
                    <a:pt x="16" y="289"/>
                    <a:pt x="16" y="192"/>
                  </a:cubicBezTo>
                  <a:cubicBezTo>
                    <a:pt x="16" y="95"/>
                    <a:pt x="95" y="16"/>
                    <a:pt x="192" y="16"/>
                  </a:cubicBezTo>
                  <a:cubicBezTo>
                    <a:pt x="289" y="16"/>
                    <a:pt x="368" y="95"/>
                    <a:pt x="368" y="192"/>
                  </a:cubicBezTo>
                  <a:cubicBezTo>
                    <a:pt x="368" y="289"/>
                    <a:pt x="289" y="368"/>
                    <a:pt x="192" y="36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 dirty="0"/>
            </a:p>
          </p:txBody>
        </p:sp>
      </p:grpSp>
      <p:grpSp>
        <p:nvGrpSpPr>
          <p:cNvPr id="36" name="Group 35"/>
          <p:cNvGrpSpPr>
            <a:grpSpLocks/>
          </p:cNvGrpSpPr>
          <p:nvPr/>
        </p:nvGrpSpPr>
        <p:grpSpPr>
          <a:xfrm>
            <a:off x="5677353" y="4934631"/>
            <a:ext cx="506295" cy="506295"/>
            <a:chOff x="6537911" y="4611205"/>
            <a:chExt cx="1849437" cy="1838325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37" name="Freeform 36"/>
            <p:cNvSpPr>
              <a:spLocks noEditPoints="1"/>
            </p:cNvSpPr>
            <p:nvPr/>
          </p:nvSpPr>
          <p:spPr bwMode="auto">
            <a:xfrm>
              <a:off x="7688847" y="5262081"/>
              <a:ext cx="312737" cy="766763"/>
            </a:xfrm>
            <a:custGeom>
              <a:avLst/>
              <a:gdLst>
                <a:gd name="T0" fmla="*/ 41 w 65"/>
                <a:gd name="T1" fmla="*/ 0 h 160"/>
                <a:gd name="T2" fmla="*/ 25 w 65"/>
                <a:gd name="T3" fmla="*/ 0 h 160"/>
                <a:gd name="T4" fmla="*/ 17 w 65"/>
                <a:gd name="T5" fmla="*/ 6 h 160"/>
                <a:gd name="T6" fmla="*/ 1 w 65"/>
                <a:gd name="T7" fmla="*/ 86 h 160"/>
                <a:gd name="T8" fmla="*/ 2 w 65"/>
                <a:gd name="T9" fmla="*/ 93 h 160"/>
                <a:gd name="T10" fmla="*/ 9 w 65"/>
                <a:gd name="T11" fmla="*/ 96 h 160"/>
                <a:gd name="T12" fmla="*/ 9 w 65"/>
                <a:gd name="T13" fmla="*/ 152 h 160"/>
                <a:gd name="T14" fmla="*/ 17 w 65"/>
                <a:gd name="T15" fmla="*/ 160 h 160"/>
                <a:gd name="T16" fmla="*/ 25 w 65"/>
                <a:gd name="T17" fmla="*/ 152 h 160"/>
                <a:gd name="T18" fmla="*/ 25 w 65"/>
                <a:gd name="T19" fmla="*/ 96 h 160"/>
                <a:gd name="T20" fmla="*/ 41 w 65"/>
                <a:gd name="T21" fmla="*/ 96 h 160"/>
                <a:gd name="T22" fmla="*/ 41 w 65"/>
                <a:gd name="T23" fmla="*/ 152 h 160"/>
                <a:gd name="T24" fmla="*/ 49 w 65"/>
                <a:gd name="T25" fmla="*/ 160 h 160"/>
                <a:gd name="T26" fmla="*/ 57 w 65"/>
                <a:gd name="T27" fmla="*/ 152 h 160"/>
                <a:gd name="T28" fmla="*/ 57 w 65"/>
                <a:gd name="T29" fmla="*/ 96 h 160"/>
                <a:gd name="T30" fmla="*/ 63 w 65"/>
                <a:gd name="T31" fmla="*/ 93 h 160"/>
                <a:gd name="T32" fmla="*/ 65 w 65"/>
                <a:gd name="T33" fmla="*/ 86 h 160"/>
                <a:gd name="T34" fmla="*/ 49 w 65"/>
                <a:gd name="T35" fmla="*/ 6 h 160"/>
                <a:gd name="T36" fmla="*/ 41 w 65"/>
                <a:gd name="T37" fmla="*/ 0 h 160"/>
                <a:gd name="T38" fmla="*/ 31 w 65"/>
                <a:gd name="T39" fmla="*/ 16 h 160"/>
                <a:gd name="T40" fmla="*/ 34 w 65"/>
                <a:gd name="T41" fmla="*/ 16 h 160"/>
                <a:gd name="T42" fmla="*/ 47 w 65"/>
                <a:gd name="T43" fmla="*/ 80 h 160"/>
                <a:gd name="T44" fmla="*/ 18 w 65"/>
                <a:gd name="T45" fmla="*/ 80 h 160"/>
                <a:gd name="T46" fmla="*/ 31 w 65"/>
                <a:gd name="T47" fmla="*/ 16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65" h="160">
                  <a:moveTo>
                    <a:pt x="41" y="0"/>
                  </a:moveTo>
                  <a:cubicBezTo>
                    <a:pt x="25" y="0"/>
                    <a:pt x="25" y="0"/>
                    <a:pt x="25" y="0"/>
                  </a:cubicBezTo>
                  <a:cubicBezTo>
                    <a:pt x="21" y="0"/>
                    <a:pt x="18" y="2"/>
                    <a:pt x="17" y="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0" y="88"/>
                    <a:pt x="1" y="91"/>
                    <a:pt x="2" y="93"/>
                  </a:cubicBezTo>
                  <a:cubicBezTo>
                    <a:pt x="4" y="95"/>
                    <a:pt x="6" y="96"/>
                    <a:pt x="9" y="96"/>
                  </a:cubicBezTo>
                  <a:cubicBezTo>
                    <a:pt x="9" y="152"/>
                    <a:pt x="9" y="152"/>
                    <a:pt x="9" y="152"/>
                  </a:cubicBezTo>
                  <a:cubicBezTo>
                    <a:pt x="9" y="156"/>
                    <a:pt x="12" y="160"/>
                    <a:pt x="17" y="160"/>
                  </a:cubicBezTo>
                  <a:cubicBezTo>
                    <a:pt x="21" y="160"/>
                    <a:pt x="25" y="156"/>
                    <a:pt x="25" y="152"/>
                  </a:cubicBezTo>
                  <a:cubicBezTo>
                    <a:pt x="25" y="96"/>
                    <a:pt x="25" y="96"/>
                    <a:pt x="25" y="96"/>
                  </a:cubicBezTo>
                  <a:cubicBezTo>
                    <a:pt x="41" y="96"/>
                    <a:pt x="41" y="96"/>
                    <a:pt x="41" y="96"/>
                  </a:cubicBezTo>
                  <a:cubicBezTo>
                    <a:pt x="41" y="152"/>
                    <a:pt x="41" y="152"/>
                    <a:pt x="41" y="152"/>
                  </a:cubicBezTo>
                  <a:cubicBezTo>
                    <a:pt x="41" y="156"/>
                    <a:pt x="44" y="160"/>
                    <a:pt x="49" y="160"/>
                  </a:cubicBezTo>
                  <a:cubicBezTo>
                    <a:pt x="53" y="160"/>
                    <a:pt x="57" y="156"/>
                    <a:pt x="57" y="152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9" y="96"/>
                    <a:pt x="61" y="95"/>
                    <a:pt x="63" y="93"/>
                  </a:cubicBezTo>
                  <a:cubicBezTo>
                    <a:pt x="64" y="91"/>
                    <a:pt x="65" y="88"/>
                    <a:pt x="65" y="86"/>
                  </a:cubicBezTo>
                  <a:cubicBezTo>
                    <a:pt x="49" y="6"/>
                    <a:pt x="49" y="6"/>
                    <a:pt x="49" y="6"/>
                  </a:cubicBezTo>
                  <a:cubicBezTo>
                    <a:pt x="48" y="2"/>
                    <a:pt x="44" y="0"/>
                    <a:pt x="41" y="0"/>
                  </a:cubicBezTo>
                  <a:close/>
                  <a:moveTo>
                    <a:pt x="31" y="16"/>
                  </a:moveTo>
                  <a:cubicBezTo>
                    <a:pt x="34" y="16"/>
                    <a:pt x="34" y="16"/>
                    <a:pt x="34" y="16"/>
                  </a:cubicBezTo>
                  <a:cubicBezTo>
                    <a:pt x="47" y="80"/>
                    <a:pt x="47" y="80"/>
                    <a:pt x="47" y="80"/>
                  </a:cubicBezTo>
                  <a:cubicBezTo>
                    <a:pt x="18" y="80"/>
                    <a:pt x="18" y="80"/>
                    <a:pt x="18" y="80"/>
                  </a:cubicBezTo>
                  <a:lnTo>
                    <a:pt x="31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 dirty="0"/>
            </a:p>
          </p:txBody>
        </p:sp>
        <p:sp>
          <p:nvSpPr>
            <p:cNvPr id="38" name="Freeform 37"/>
            <p:cNvSpPr>
              <a:spLocks noEditPoints="1"/>
            </p:cNvSpPr>
            <p:nvPr/>
          </p:nvSpPr>
          <p:spPr bwMode="auto">
            <a:xfrm>
              <a:off x="7731710" y="4955694"/>
              <a:ext cx="231775" cy="230188"/>
            </a:xfrm>
            <a:custGeom>
              <a:avLst/>
              <a:gdLst>
                <a:gd name="T0" fmla="*/ 24 w 48"/>
                <a:gd name="T1" fmla="*/ 48 h 48"/>
                <a:gd name="T2" fmla="*/ 48 w 48"/>
                <a:gd name="T3" fmla="*/ 24 h 48"/>
                <a:gd name="T4" fmla="*/ 24 w 48"/>
                <a:gd name="T5" fmla="*/ 0 h 48"/>
                <a:gd name="T6" fmla="*/ 0 w 48"/>
                <a:gd name="T7" fmla="*/ 24 h 48"/>
                <a:gd name="T8" fmla="*/ 24 w 48"/>
                <a:gd name="T9" fmla="*/ 48 h 48"/>
                <a:gd name="T10" fmla="*/ 24 w 48"/>
                <a:gd name="T11" fmla="*/ 16 h 48"/>
                <a:gd name="T12" fmla="*/ 32 w 48"/>
                <a:gd name="T13" fmla="*/ 24 h 48"/>
                <a:gd name="T14" fmla="*/ 24 w 48"/>
                <a:gd name="T15" fmla="*/ 32 h 48"/>
                <a:gd name="T16" fmla="*/ 16 w 48"/>
                <a:gd name="T17" fmla="*/ 24 h 48"/>
                <a:gd name="T18" fmla="*/ 24 w 48"/>
                <a:gd name="T19" fmla="*/ 16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8" h="48">
                  <a:moveTo>
                    <a:pt x="24" y="48"/>
                  </a:moveTo>
                  <a:cubicBezTo>
                    <a:pt x="37" y="48"/>
                    <a:pt x="48" y="37"/>
                    <a:pt x="48" y="24"/>
                  </a:cubicBezTo>
                  <a:cubicBezTo>
                    <a:pt x="48" y="10"/>
                    <a:pt x="37" y="0"/>
                    <a:pt x="24" y="0"/>
                  </a:cubicBezTo>
                  <a:cubicBezTo>
                    <a:pt x="10" y="0"/>
                    <a:pt x="0" y="10"/>
                    <a:pt x="0" y="24"/>
                  </a:cubicBezTo>
                  <a:cubicBezTo>
                    <a:pt x="0" y="37"/>
                    <a:pt x="10" y="48"/>
                    <a:pt x="24" y="48"/>
                  </a:cubicBezTo>
                  <a:close/>
                  <a:moveTo>
                    <a:pt x="24" y="16"/>
                  </a:moveTo>
                  <a:cubicBezTo>
                    <a:pt x="28" y="16"/>
                    <a:pt x="32" y="19"/>
                    <a:pt x="32" y="24"/>
                  </a:cubicBezTo>
                  <a:cubicBezTo>
                    <a:pt x="32" y="28"/>
                    <a:pt x="28" y="32"/>
                    <a:pt x="24" y="32"/>
                  </a:cubicBezTo>
                  <a:cubicBezTo>
                    <a:pt x="19" y="32"/>
                    <a:pt x="16" y="28"/>
                    <a:pt x="16" y="24"/>
                  </a:cubicBezTo>
                  <a:cubicBezTo>
                    <a:pt x="16" y="19"/>
                    <a:pt x="19" y="16"/>
                    <a:pt x="24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 dirty="0"/>
            </a:p>
          </p:txBody>
        </p:sp>
        <p:sp>
          <p:nvSpPr>
            <p:cNvPr id="39" name="Freeform 38"/>
            <p:cNvSpPr>
              <a:spLocks noEditPoints="1"/>
            </p:cNvSpPr>
            <p:nvPr/>
          </p:nvSpPr>
          <p:spPr bwMode="auto">
            <a:xfrm>
              <a:off x="6923672" y="5262081"/>
              <a:ext cx="307975" cy="766763"/>
            </a:xfrm>
            <a:custGeom>
              <a:avLst/>
              <a:gdLst>
                <a:gd name="T0" fmla="*/ 56 w 64"/>
                <a:gd name="T1" fmla="*/ 0 h 160"/>
                <a:gd name="T2" fmla="*/ 8 w 64"/>
                <a:gd name="T3" fmla="*/ 0 h 160"/>
                <a:gd name="T4" fmla="*/ 0 w 64"/>
                <a:gd name="T5" fmla="*/ 8 h 160"/>
                <a:gd name="T6" fmla="*/ 0 w 64"/>
                <a:gd name="T7" fmla="*/ 72 h 160"/>
                <a:gd name="T8" fmla="*/ 8 w 64"/>
                <a:gd name="T9" fmla="*/ 80 h 160"/>
                <a:gd name="T10" fmla="*/ 8 w 64"/>
                <a:gd name="T11" fmla="*/ 152 h 160"/>
                <a:gd name="T12" fmla="*/ 16 w 64"/>
                <a:gd name="T13" fmla="*/ 160 h 160"/>
                <a:gd name="T14" fmla="*/ 24 w 64"/>
                <a:gd name="T15" fmla="*/ 152 h 160"/>
                <a:gd name="T16" fmla="*/ 24 w 64"/>
                <a:gd name="T17" fmla="*/ 80 h 160"/>
                <a:gd name="T18" fmla="*/ 40 w 64"/>
                <a:gd name="T19" fmla="*/ 80 h 160"/>
                <a:gd name="T20" fmla="*/ 40 w 64"/>
                <a:gd name="T21" fmla="*/ 152 h 160"/>
                <a:gd name="T22" fmla="*/ 48 w 64"/>
                <a:gd name="T23" fmla="*/ 160 h 160"/>
                <a:gd name="T24" fmla="*/ 56 w 64"/>
                <a:gd name="T25" fmla="*/ 152 h 160"/>
                <a:gd name="T26" fmla="*/ 56 w 64"/>
                <a:gd name="T27" fmla="*/ 80 h 160"/>
                <a:gd name="T28" fmla="*/ 64 w 64"/>
                <a:gd name="T29" fmla="*/ 72 h 160"/>
                <a:gd name="T30" fmla="*/ 64 w 64"/>
                <a:gd name="T31" fmla="*/ 8 h 160"/>
                <a:gd name="T32" fmla="*/ 56 w 64"/>
                <a:gd name="T33" fmla="*/ 0 h 160"/>
                <a:gd name="T34" fmla="*/ 16 w 64"/>
                <a:gd name="T35" fmla="*/ 16 h 160"/>
                <a:gd name="T36" fmla="*/ 48 w 64"/>
                <a:gd name="T37" fmla="*/ 16 h 160"/>
                <a:gd name="T38" fmla="*/ 48 w 64"/>
                <a:gd name="T39" fmla="*/ 64 h 160"/>
                <a:gd name="T40" fmla="*/ 16 w 64"/>
                <a:gd name="T41" fmla="*/ 64 h 160"/>
                <a:gd name="T42" fmla="*/ 16 w 64"/>
                <a:gd name="T43" fmla="*/ 16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4" h="160">
                  <a:moveTo>
                    <a:pt x="56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3" y="0"/>
                    <a:pt x="0" y="3"/>
                    <a:pt x="0" y="8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6"/>
                    <a:pt x="3" y="80"/>
                    <a:pt x="8" y="80"/>
                  </a:cubicBezTo>
                  <a:cubicBezTo>
                    <a:pt x="8" y="152"/>
                    <a:pt x="8" y="152"/>
                    <a:pt x="8" y="152"/>
                  </a:cubicBezTo>
                  <a:cubicBezTo>
                    <a:pt x="8" y="156"/>
                    <a:pt x="11" y="160"/>
                    <a:pt x="16" y="160"/>
                  </a:cubicBezTo>
                  <a:cubicBezTo>
                    <a:pt x="20" y="160"/>
                    <a:pt x="24" y="156"/>
                    <a:pt x="24" y="152"/>
                  </a:cubicBezTo>
                  <a:cubicBezTo>
                    <a:pt x="24" y="80"/>
                    <a:pt x="24" y="80"/>
                    <a:pt x="24" y="80"/>
                  </a:cubicBezTo>
                  <a:cubicBezTo>
                    <a:pt x="40" y="80"/>
                    <a:pt x="40" y="80"/>
                    <a:pt x="40" y="80"/>
                  </a:cubicBezTo>
                  <a:cubicBezTo>
                    <a:pt x="40" y="152"/>
                    <a:pt x="40" y="152"/>
                    <a:pt x="40" y="152"/>
                  </a:cubicBezTo>
                  <a:cubicBezTo>
                    <a:pt x="40" y="156"/>
                    <a:pt x="43" y="160"/>
                    <a:pt x="48" y="160"/>
                  </a:cubicBezTo>
                  <a:cubicBezTo>
                    <a:pt x="52" y="160"/>
                    <a:pt x="56" y="156"/>
                    <a:pt x="56" y="152"/>
                  </a:cubicBezTo>
                  <a:cubicBezTo>
                    <a:pt x="56" y="80"/>
                    <a:pt x="56" y="80"/>
                    <a:pt x="56" y="80"/>
                  </a:cubicBezTo>
                  <a:cubicBezTo>
                    <a:pt x="60" y="80"/>
                    <a:pt x="64" y="76"/>
                    <a:pt x="64" y="72"/>
                  </a:cubicBezTo>
                  <a:cubicBezTo>
                    <a:pt x="64" y="8"/>
                    <a:pt x="64" y="8"/>
                    <a:pt x="64" y="8"/>
                  </a:cubicBezTo>
                  <a:cubicBezTo>
                    <a:pt x="64" y="3"/>
                    <a:pt x="60" y="0"/>
                    <a:pt x="56" y="0"/>
                  </a:cubicBezTo>
                  <a:close/>
                  <a:moveTo>
                    <a:pt x="16" y="16"/>
                  </a:moveTo>
                  <a:cubicBezTo>
                    <a:pt x="48" y="16"/>
                    <a:pt x="48" y="16"/>
                    <a:pt x="48" y="16"/>
                  </a:cubicBezTo>
                  <a:cubicBezTo>
                    <a:pt x="48" y="64"/>
                    <a:pt x="48" y="64"/>
                    <a:pt x="48" y="64"/>
                  </a:cubicBezTo>
                  <a:cubicBezTo>
                    <a:pt x="16" y="64"/>
                    <a:pt x="16" y="64"/>
                    <a:pt x="16" y="64"/>
                  </a:cubicBezTo>
                  <a:lnTo>
                    <a:pt x="16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 dirty="0"/>
            </a:p>
          </p:txBody>
        </p:sp>
        <p:sp>
          <p:nvSpPr>
            <p:cNvPr id="40" name="Freeform 39"/>
            <p:cNvSpPr>
              <a:spLocks noEditPoints="1"/>
            </p:cNvSpPr>
            <p:nvPr/>
          </p:nvSpPr>
          <p:spPr bwMode="auto">
            <a:xfrm>
              <a:off x="6961772" y="4955694"/>
              <a:ext cx="231775" cy="230188"/>
            </a:xfrm>
            <a:custGeom>
              <a:avLst/>
              <a:gdLst>
                <a:gd name="T0" fmla="*/ 24 w 48"/>
                <a:gd name="T1" fmla="*/ 48 h 48"/>
                <a:gd name="T2" fmla="*/ 48 w 48"/>
                <a:gd name="T3" fmla="*/ 24 h 48"/>
                <a:gd name="T4" fmla="*/ 24 w 48"/>
                <a:gd name="T5" fmla="*/ 0 h 48"/>
                <a:gd name="T6" fmla="*/ 0 w 48"/>
                <a:gd name="T7" fmla="*/ 24 h 48"/>
                <a:gd name="T8" fmla="*/ 24 w 48"/>
                <a:gd name="T9" fmla="*/ 48 h 48"/>
                <a:gd name="T10" fmla="*/ 24 w 48"/>
                <a:gd name="T11" fmla="*/ 16 h 48"/>
                <a:gd name="T12" fmla="*/ 32 w 48"/>
                <a:gd name="T13" fmla="*/ 24 h 48"/>
                <a:gd name="T14" fmla="*/ 24 w 48"/>
                <a:gd name="T15" fmla="*/ 32 h 48"/>
                <a:gd name="T16" fmla="*/ 16 w 48"/>
                <a:gd name="T17" fmla="*/ 24 h 48"/>
                <a:gd name="T18" fmla="*/ 24 w 48"/>
                <a:gd name="T19" fmla="*/ 16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8" h="48">
                  <a:moveTo>
                    <a:pt x="24" y="48"/>
                  </a:moveTo>
                  <a:cubicBezTo>
                    <a:pt x="37" y="48"/>
                    <a:pt x="48" y="37"/>
                    <a:pt x="48" y="24"/>
                  </a:cubicBezTo>
                  <a:cubicBezTo>
                    <a:pt x="48" y="10"/>
                    <a:pt x="37" y="0"/>
                    <a:pt x="24" y="0"/>
                  </a:cubicBezTo>
                  <a:cubicBezTo>
                    <a:pt x="10" y="0"/>
                    <a:pt x="0" y="10"/>
                    <a:pt x="0" y="24"/>
                  </a:cubicBezTo>
                  <a:cubicBezTo>
                    <a:pt x="0" y="37"/>
                    <a:pt x="10" y="48"/>
                    <a:pt x="24" y="48"/>
                  </a:cubicBezTo>
                  <a:close/>
                  <a:moveTo>
                    <a:pt x="24" y="16"/>
                  </a:moveTo>
                  <a:cubicBezTo>
                    <a:pt x="28" y="16"/>
                    <a:pt x="32" y="19"/>
                    <a:pt x="32" y="24"/>
                  </a:cubicBezTo>
                  <a:cubicBezTo>
                    <a:pt x="32" y="28"/>
                    <a:pt x="28" y="32"/>
                    <a:pt x="24" y="32"/>
                  </a:cubicBezTo>
                  <a:cubicBezTo>
                    <a:pt x="19" y="32"/>
                    <a:pt x="16" y="28"/>
                    <a:pt x="16" y="24"/>
                  </a:cubicBezTo>
                  <a:cubicBezTo>
                    <a:pt x="16" y="19"/>
                    <a:pt x="19" y="16"/>
                    <a:pt x="24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 dirty="0"/>
            </a:p>
          </p:txBody>
        </p:sp>
        <p:sp>
          <p:nvSpPr>
            <p:cNvPr id="41" name="Freeform 40"/>
            <p:cNvSpPr>
              <a:spLocks noEditPoints="1"/>
            </p:cNvSpPr>
            <p:nvPr/>
          </p:nvSpPr>
          <p:spPr bwMode="auto">
            <a:xfrm>
              <a:off x="7307847" y="5262081"/>
              <a:ext cx="309562" cy="766763"/>
            </a:xfrm>
            <a:custGeom>
              <a:avLst/>
              <a:gdLst>
                <a:gd name="T0" fmla="*/ 56 w 64"/>
                <a:gd name="T1" fmla="*/ 0 h 160"/>
                <a:gd name="T2" fmla="*/ 8 w 64"/>
                <a:gd name="T3" fmla="*/ 0 h 160"/>
                <a:gd name="T4" fmla="*/ 0 w 64"/>
                <a:gd name="T5" fmla="*/ 8 h 160"/>
                <a:gd name="T6" fmla="*/ 0 w 64"/>
                <a:gd name="T7" fmla="*/ 72 h 160"/>
                <a:gd name="T8" fmla="*/ 8 w 64"/>
                <a:gd name="T9" fmla="*/ 80 h 160"/>
                <a:gd name="T10" fmla="*/ 8 w 64"/>
                <a:gd name="T11" fmla="*/ 152 h 160"/>
                <a:gd name="T12" fmla="*/ 16 w 64"/>
                <a:gd name="T13" fmla="*/ 160 h 160"/>
                <a:gd name="T14" fmla="*/ 24 w 64"/>
                <a:gd name="T15" fmla="*/ 152 h 160"/>
                <a:gd name="T16" fmla="*/ 24 w 64"/>
                <a:gd name="T17" fmla="*/ 80 h 160"/>
                <a:gd name="T18" fmla="*/ 40 w 64"/>
                <a:gd name="T19" fmla="*/ 80 h 160"/>
                <a:gd name="T20" fmla="*/ 40 w 64"/>
                <a:gd name="T21" fmla="*/ 152 h 160"/>
                <a:gd name="T22" fmla="*/ 48 w 64"/>
                <a:gd name="T23" fmla="*/ 160 h 160"/>
                <a:gd name="T24" fmla="*/ 56 w 64"/>
                <a:gd name="T25" fmla="*/ 152 h 160"/>
                <a:gd name="T26" fmla="*/ 56 w 64"/>
                <a:gd name="T27" fmla="*/ 80 h 160"/>
                <a:gd name="T28" fmla="*/ 64 w 64"/>
                <a:gd name="T29" fmla="*/ 72 h 160"/>
                <a:gd name="T30" fmla="*/ 64 w 64"/>
                <a:gd name="T31" fmla="*/ 8 h 160"/>
                <a:gd name="T32" fmla="*/ 56 w 64"/>
                <a:gd name="T33" fmla="*/ 0 h 160"/>
                <a:gd name="T34" fmla="*/ 16 w 64"/>
                <a:gd name="T35" fmla="*/ 16 h 160"/>
                <a:gd name="T36" fmla="*/ 48 w 64"/>
                <a:gd name="T37" fmla="*/ 16 h 160"/>
                <a:gd name="T38" fmla="*/ 48 w 64"/>
                <a:gd name="T39" fmla="*/ 64 h 160"/>
                <a:gd name="T40" fmla="*/ 16 w 64"/>
                <a:gd name="T41" fmla="*/ 64 h 160"/>
                <a:gd name="T42" fmla="*/ 16 w 64"/>
                <a:gd name="T43" fmla="*/ 16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4" h="160">
                  <a:moveTo>
                    <a:pt x="56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3" y="0"/>
                    <a:pt x="0" y="3"/>
                    <a:pt x="0" y="8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6"/>
                    <a:pt x="3" y="80"/>
                    <a:pt x="8" y="80"/>
                  </a:cubicBezTo>
                  <a:cubicBezTo>
                    <a:pt x="8" y="152"/>
                    <a:pt x="8" y="152"/>
                    <a:pt x="8" y="152"/>
                  </a:cubicBezTo>
                  <a:cubicBezTo>
                    <a:pt x="8" y="156"/>
                    <a:pt x="11" y="160"/>
                    <a:pt x="16" y="160"/>
                  </a:cubicBezTo>
                  <a:cubicBezTo>
                    <a:pt x="20" y="160"/>
                    <a:pt x="24" y="156"/>
                    <a:pt x="24" y="152"/>
                  </a:cubicBezTo>
                  <a:cubicBezTo>
                    <a:pt x="24" y="80"/>
                    <a:pt x="24" y="80"/>
                    <a:pt x="24" y="80"/>
                  </a:cubicBezTo>
                  <a:cubicBezTo>
                    <a:pt x="40" y="80"/>
                    <a:pt x="40" y="80"/>
                    <a:pt x="40" y="80"/>
                  </a:cubicBezTo>
                  <a:cubicBezTo>
                    <a:pt x="40" y="152"/>
                    <a:pt x="40" y="152"/>
                    <a:pt x="40" y="152"/>
                  </a:cubicBezTo>
                  <a:cubicBezTo>
                    <a:pt x="40" y="156"/>
                    <a:pt x="43" y="160"/>
                    <a:pt x="48" y="160"/>
                  </a:cubicBezTo>
                  <a:cubicBezTo>
                    <a:pt x="52" y="160"/>
                    <a:pt x="56" y="156"/>
                    <a:pt x="56" y="152"/>
                  </a:cubicBezTo>
                  <a:cubicBezTo>
                    <a:pt x="56" y="80"/>
                    <a:pt x="56" y="80"/>
                    <a:pt x="56" y="80"/>
                  </a:cubicBezTo>
                  <a:cubicBezTo>
                    <a:pt x="60" y="80"/>
                    <a:pt x="64" y="76"/>
                    <a:pt x="64" y="72"/>
                  </a:cubicBezTo>
                  <a:cubicBezTo>
                    <a:pt x="64" y="8"/>
                    <a:pt x="64" y="8"/>
                    <a:pt x="64" y="8"/>
                  </a:cubicBezTo>
                  <a:cubicBezTo>
                    <a:pt x="64" y="3"/>
                    <a:pt x="60" y="0"/>
                    <a:pt x="56" y="0"/>
                  </a:cubicBezTo>
                  <a:close/>
                  <a:moveTo>
                    <a:pt x="16" y="16"/>
                  </a:moveTo>
                  <a:cubicBezTo>
                    <a:pt x="48" y="16"/>
                    <a:pt x="48" y="16"/>
                    <a:pt x="48" y="16"/>
                  </a:cubicBezTo>
                  <a:cubicBezTo>
                    <a:pt x="48" y="64"/>
                    <a:pt x="48" y="64"/>
                    <a:pt x="48" y="64"/>
                  </a:cubicBezTo>
                  <a:cubicBezTo>
                    <a:pt x="16" y="64"/>
                    <a:pt x="16" y="64"/>
                    <a:pt x="16" y="64"/>
                  </a:cubicBezTo>
                  <a:lnTo>
                    <a:pt x="16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 dirty="0"/>
            </a:p>
          </p:txBody>
        </p:sp>
        <p:sp>
          <p:nvSpPr>
            <p:cNvPr id="42" name="Freeform 41"/>
            <p:cNvSpPr>
              <a:spLocks noEditPoints="1"/>
            </p:cNvSpPr>
            <p:nvPr/>
          </p:nvSpPr>
          <p:spPr bwMode="auto">
            <a:xfrm>
              <a:off x="7347535" y="4955694"/>
              <a:ext cx="230187" cy="230188"/>
            </a:xfrm>
            <a:custGeom>
              <a:avLst/>
              <a:gdLst>
                <a:gd name="T0" fmla="*/ 24 w 48"/>
                <a:gd name="T1" fmla="*/ 48 h 48"/>
                <a:gd name="T2" fmla="*/ 48 w 48"/>
                <a:gd name="T3" fmla="*/ 24 h 48"/>
                <a:gd name="T4" fmla="*/ 24 w 48"/>
                <a:gd name="T5" fmla="*/ 0 h 48"/>
                <a:gd name="T6" fmla="*/ 0 w 48"/>
                <a:gd name="T7" fmla="*/ 24 h 48"/>
                <a:gd name="T8" fmla="*/ 24 w 48"/>
                <a:gd name="T9" fmla="*/ 48 h 48"/>
                <a:gd name="T10" fmla="*/ 24 w 48"/>
                <a:gd name="T11" fmla="*/ 16 h 48"/>
                <a:gd name="T12" fmla="*/ 32 w 48"/>
                <a:gd name="T13" fmla="*/ 24 h 48"/>
                <a:gd name="T14" fmla="*/ 24 w 48"/>
                <a:gd name="T15" fmla="*/ 32 h 48"/>
                <a:gd name="T16" fmla="*/ 16 w 48"/>
                <a:gd name="T17" fmla="*/ 24 h 48"/>
                <a:gd name="T18" fmla="*/ 24 w 48"/>
                <a:gd name="T19" fmla="*/ 16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8" h="48">
                  <a:moveTo>
                    <a:pt x="24" y="48"/>
                  </a:moveTo>
                  <a:cubicBezTo>
                    <a:pt x="37" y="48"/>
                    <a:pt x="48" y="37"/>
                    <a:pt x="48" y="24"/>
                  </a:cubicBezTo>
                  <a:cubicBezTo>
                    <a:pt x="48" y="10"/>
                    <a:pt x="37" y="0"/>
                    <a:pt x="24" y="0"/>
                  </a:cubicBezTo>
                  <a:cubicBezTo>
                    <a:pt x="10" y="0"/>
                    <a:pt x="0" y="10"/>
                    <a:pt x="0" y="24"/>
                  </a:cubicBezTo>
                  <a:cubicBezTo>
                    <a:pt x="0" y="37"/>
                    <a:pt x="10" y="48"/>
                    <a:pt x="24" y="48"/>
                  </a:cubicBezTo>
                  <a:close/>
                  <a:moveTo>
                    <a:pt x="24" y="16"/>
                  </a:moveTo>
                  <a:cubicBezTo>
                    <a:pt x="28" y="16"/>
                    <a:pt x="32" y="19"/>
                    <a:pt x="32" y="24"/>
                  </a:cubicBezTo>
                  <a:cubicBezTo>
                    <a:pt x="32" y="28"/>
                    <a:pt x="28" y="32"/>
                    <a:pt x="24" y="32"/>
                  </a:cubicBezTo>
                  <a:cubicBezTo>
                    <a:pt x="19" y="32"/>
                    <a:pt x="16" y="28"/>
                    <a:pt x="16" y="24"/>
                  </a:cubicBezTo>
                  <a:cubicBezTo>
                    <a:pt x="16" y="19"/>
                    <a:pt x="19" y="16"/>
                    <a:pt x="24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 dirty="0"/>
            </a:p>
          </p:txBody>
        </p:sp>
        <p:sp>
          <p:nvSpPr>
            <p:cNvPr id="43" name="Freeform 42"/>
            <p:cNvSpPr>
              <a:spLocks noEditPoints="1"/>
            </p:cNvSpPr>
            <p:nvPr/>
          </p:nvSpPr>
          <p:spPr bwMode="auto">
            <a:xfrm>
              <a:off x="6537911" y="4611205"/>
              <a:ext cx="1849437" cy="1838325"/>
            </a:xfrm>
            <a:custGeom>
              <a:avLst/>
              <a:gdLst>
                <a:gd name="T0" fmla="*/ 192 w 384"/>
                <a:gd name="T1" fmla="*/ 0 h 384"/>
                <a:gd name="T2" fmla="*/ 0 w 384"/>
                <a:gd name="T3" fmla="*/ 192 h 384"/>
                <a:gd name="T4" fmla="*/ 192 w 384"/>
                <a:gd name="T5" fmla="*/ 384 h 384"/>
                <a:gd name="T6" fmla="*/ 384 w 384"/>
                <a:gd name="T7" fmla="*/ 192 h 384"/>
                <a:gd name="T8" fmla="*/ 192 w 384"/>
                <a:gd name="T9" fmla="*/ 0 h 384"/>
                <a:gd name="T10" fmla="*/ 192 w 384"/>
                <a:gd name="T11" fmla="*/ 368 h 384"/>
                <a:gd name="T12" fmla="*/ 16 w 384"/>
                <a:gd name="T13" fmla="*/ 192 h 384"/>
                <a:gd name="T14" fmla="*/ 192 w 384"/>
                <a:gd name="T15" fmla="*/ 16 h 384"/>
                <a:gd name="T16" fmla="*/ 368 w 384"/>
                <a:gd name="T17" fmla="*/ 192 h 384"/>
                <a:gd name="T18" fmla="*/ 192 w 384"/>
                <a:gd name="T19" fmla="*/ 368 h 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84" h="384">
                  <a:moveTo>
                    <a:pt x="192" y="0"/>
                  </a:moveTo>
                  <a:cubicBezTo>
                    <a:pt x="86" y="0"/>
                    <a:pt x="0" y="86"/>
                    <a:pt x="0" y="192"/>
                  </a:cubicBezTo>
                  <a:cubicBezTo>
                    <a:pt x="0" y="298"/>
                    <a:pt x="86" y="384"/>
                    <a:pt x="192" y="384"/>
                  </a:cubicBezTo>
                  <a:cubicBezTo>
                    <a:pt x="298" y="384"/>
                    <a:pt x="384" y="298"/>
                    <a:pt x="384" y="192"/>
                  </a:cubicBezTo>
                  <a:cubicBezTo>
                    <a:pt x="384" y="86"/>
                    <a:pt x="298" y="0"/>
                    <a:pt x="192" y="0"/>
                  </a:cubicBezTo>
                  <a:close/>
                  <a:moveTo>
                    <a:pt x="192" y="368"/>
                  </a:moveTo>
                  <a:cubicBezTo>
                    <a:pt x="95" y="368"/>
                    <a:pt x="16" y="289"/>
                    <a:pt x="16" y="192"/>
                  </a:cubicBezTo>
                  <a:cubicBezTo>
                    <a:pt x="16" y="95"/>
                    <a:pt x="95" y="16"/>
                    <a:pt x="192" y="16"/>
                  </a:cubicBezTo>
                  <a:cubicBezTo>
                    <a:pt x="289" y="16"/>
                    <a:pt x="368" y="95"/>
                    <a:pt x="368" y="192"/>
                  </a:cubicBezTo>
                  <a:cubicBezTo>
                    <a:pt x="368" y="289"/>
                    <a:pt x="289" y="368"/>
                    <a:pt x="192" y="36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 dirty="0"/>
            </a:p>
          </p:txBody>
        </p:sp>
      </p:grpSp>
      <p:sp>
        <p:nvSpPr>
          <p:cNvPr id="44" name="Rounded Rectangle 43"/>
          <p:cNvSpPr/>
          <p:nvPr/>
        </p:nvSpPr>
        <p:spPr bwMode="gray">
          <a:xfrm>
            <a:off x="6685834" y="2337592"/>
            <a:ext cx="687748" cy="687748"/>
          </a:xfrm>
          <a:prstGeom prst="roundRect">
            <a:avLst>
              <a:gd name="adj" fmla="val 0"/>
            </a:avLst>
          </a:prstGeom>
          <a:solidFill>
            <a:schemeClr val="accent6">
              <a:lumMod val="40000"/>
              <a:lumOff val="60000"/>
            </a:schemeClr>
          </a:solidFill>
          <a:ln w="19050" algn="ctr">
            <a:noFill/>
            <a:miter lim="800000"/>
            <a:headEnd/>
            <a:tailEnd/>
          </a:ln>
        </p:spPr>
        <p:txBody>
          <a:bodyPr wrap="square" lIns="88900" tIns="88900" rIns="88900" bIns="88900" rtlCol="0" anchor="ctr"/>
          <a:lstStyle/>
          <a:p>
            <a:pPr algn="ctr">
              <a:lnSpc>
                <a:spcPct val="106000"/>
              </a:lnSpc>
              <a:buFont typeface="Wingdings 2" pitchFamily="18" charset="2"/>
              <a:buNone/>
            </a:pPr>
            <a:r>
              <a:rPr lang="es-MX" sz="1600" b="1" dirty="0"/>
              <a:t>1.9</a:t>
            </a:r>
          </a:p>
        </p:txBody>
      </p:sp>
      <p:sp>
        <p:nvSpPr>
          <p:cNvPr id="45" name="Rounded Rectangle 44"/>
          <p:cNvSpPr/>
          <p:nvPr/>
        </p:nvSpPr>
        <p:spPr bwMode="gray">
          <a:xfrm>
            <a:off x="6486645" y="3537474"/>
            <a:ext cx="1042958" cy="1042958"/>
          </a:xfrm>
          <a:prstGeom prst="roundRect">
            <a:avLst>
              <a:gd name="adj" fmla="val 0"/>
            </a:avLst>
          </a:prstGeom>
          <a:solidFill>
            <a:schemeClr val="accent6">
              <a:lumMod val="40000"/>
              <a:lumOff val="60000"/>
            </a:schemeClr>
          </a:solidFill>
          <a:ln w="19050" algn="ctr">
            <a:noFill/>
            <a:miter lim="800000"/>
            <a:headEnd/>
            <a:tailEnd/>
          </a:ln>
        </p:spPr>
        <p:txBody>
          <a:bodyPr wrap="square" lIns="88900" tIns="88900" rIns="88900" bIns="88900" rtlCol="0" anchor="ctr"/>
          <a:lstStyle/>
          <a:p>
            <a:pPr algn="ctr">
              <a:lnSpc>
                <a:spcPct val="106000"/>
              </a:lnSpc>
              <a:buFont typeface="Wingdings 2" pitchFamily="18" charset="2"/>
              <a:buNone/>
            </a:pPr>
            <a:r>
              <a:rPr lang="es-MX" sz="1600" b="1" dirty="0"/>
              <a:t>4.4</a:t>
            </a:r>
          </a:p>
        </p:txBody>
      </p:sp>
      <p:sp>
        <p:nvSpPr>
          <p:cNvPr id="46" name="Rounded Rectangle 45"/>
          <p:cNvSpPr/>
          <p:nvPr/>
        </p:nvSpPr>
        <p:spPr bwMode="gray">
          <a:xfrm>
            <a:off x="6686526" y="5074009"/>
            <a:ext cx="612171" cy="612171"/>
          </a:xfrm>
          <a:prstGeom prst="roundRect">
            <a:avLst>
              <a:gd name="adj" fmla="val 0"/>
            </a:avLst>
          </a:prstGeom>
          <a:solidFill>
            <a:schemeClr val="accent6">
              <a:lumMod val="40000"/>
              <a:lumOff val="60000"/>
            </a:schemeClr>
          </a:solidFill>
          <a:ln w="19050" algn="ctr">
            <a:noFill/>
            <a:miter lim="800000"/>
            <a:headEnd/>
            <a:tailEnd/>
          </a:ln>
        </p:spPr>
        <p:txBody>
          <a:bodyPr wrap="square" lIns="88900" tIns="88900" rIns="88900" bIns="88900" rtlCol="0" anchor="ctr"/>
          <a:lstStyle/>
          <a:p>
            <a:pPr algn="ctr">
              <a:lnSpc>
                <a:spcPct val="106000"/>
              </a:lnSpc>
              <a:buFont typeface="Wingdings 2" pitchFamily="18" charset="2"/>
              <a:buNone/>
            </a:pPr>
            <a:r>
              <a:rPr lang="es-MX" sz="1600" b="1" dirty="0"/>
              <a:t>1.5</a:t>
            </a:r>
          </a:p>
        </p:txBody>
      </p:sp>
      <p:sp>
        <p:nvSpPr>
          <p:cNvPr id="47" name="Rounded Rectangle 46"/>
          <p:cNvSpPr/>
          <p:nvPr/>
        </p:nvSpPr>
        <p:spPr bwMode="gray">
          <a:xfrm>
            <a:off x="7985455" y="2155811"/>
            <a:ext cx="997612" cy="997612"/>
          </a:xfrm>
          <a:prstGeom prst="roundRect">
            <a:avLst>
              <a:gd name="adj" fmla="val 0"/>
            </a:avLst>
          </a:prstGeom>
          <a:solidFill>
            <a:schemeClr val="accent6">
              <a:lumMod val="40000"/>
              <a:lumOff val="60000"/>
            </a:schemeClr>
          </a:solidFill>
          <a:ln w="19050" algn="ctr">
            <a:noFill/>
            <a:miter lim="800000"/>
            <a:headEnd/>
            <a:tailEnd/>
          </a:ln>
        </p:spPr>
        <p:txBody>
          <a:bodyPr wrap="square" lIns="88900" tIns="88900" rIns="88900" bIns="88900" rtlCol="0" anchor="ctr"/>
          <a:lstStyle/>
          <a:p>
            <a:pPr algn="ctr">
              <a:lnSpc>
                <a:spcPct val="106000"/>
              </a:lnSpc>
              <a:buFont typeface="Wingdings 2" pitchFamily="18" charset="2"/>
              <a:buNone/>
            </a:pPr>
            <a:r>
              <a:rPr lang="es-MX" sz="1600" b="1" dirty="0"/>
              <a:t>4.0</a:t>
            </a:r>
          </a:p>
        </p:txBody>
      </p:sp>
      <p:sp>
        <p:nvSpPr>
          <p:cNvPr id="48" name="Rounded Rectangle 47"/>
          <p:cNvSpPr/>
          <p:nvPr/>
        </p:nvSpPr>
        <p:spPr bwMode="gray">
          <a:xfrm>
            <a:off x="8055466" y="4905356"/>
            <a:ext cx="861574" cy="861574"/>
          </a:xfrm>
          <a:prstGeom prst="roundRect">
            <a:avLst>
              <a:gd name="adj" fmla="val 0"/>
            </a:avLst>
          </a:prstGeom>
          <a:solidFill>
            <a:schemeClr val="accent6">
              <a:lumMod val="40000"/>
              <a:lumOff val="60000"/>
            </a:schemeClr>
          </a:solidFill>
          <a:ln w="19050" algn="ctr">
            <a:noFill/>
            <a:miter lim="800000"/>
            <a:headEnd/>
            <a:tailEnd/>
          </a:ln>
        </p:spPr>
        <p:txBody>
          <a:bodyPr wrap="square" lIns="88900" tIns="88900" rIns="88900" bIns="88900" rtlCol="0" anchor="ctr"/>
          <a:lstStyle/>
          <a:p>
            <a:pPr algn="ctr">
              <a:lnSpc>
                <a:spcPct val="106000"/>
              </a:lnSpc>
              <a:buFont typeface="Wingdings 2" pitchFamily="18" charset="2"/>
              <a:buNone/>
            </a:pPr>
            <a:r>
              <a:rPr lang="es-MX" sz="1600" b="1" dirty="0"/>
              <a:t>3</a:t>
            </a:r>
          </a:p>
        </p:txBody>
      </p:sp>
      <p:sp>
        <p:nvSpPr>
          <p:cNvPr id="49" name="Rounded Rectangle 48"/>
          <p:cNvSpPr/>
          <p:nvPr/>
        </p:nvSpPr>
        <p:spPr bwMode="gray">
          <a:xfrm>
            <a:off x="9400765" y="2219582"/>
            <a:ext cx="929593" cy="929593"/>
          </a:xfrm>
          <a:prstGeom prst="roundRect">
            <a:avLst>
              <a:gd name="adj" fmla="val 0"/>
            </a:avLst>
          </a:prstGeom>
          <a:solidFill>
            <a:schemeClr val="accent6">
              <a:lumMod val="40000"/>
              <a:lumOff val="60000"/>
            </a:schemeClr>
          </a:solidFill>
          <a:ln w="19050" algn="ctr">
            <a:noFill/>
            <a:miter lim="800000"/>
            <a:headEnd/>
            <a:tailEnd/>
          </a:ln>
        </p:spPr>
        <p:txBody>
          <a:bodyPr wrap="square" lIns="88900" tIns="88900" rIns="88900" bIns="88900" rtlCol="0" anchor="ctr"/>
          <a:lstStyle/>
          <a:p>
            <a:pPr algn="ctr">
              <a:lnSpc>
                <a:spcPct val="106000"/>
              </a:lnSpc>
              <a:buFont typeface="Wingdings 2" pitchFamily="18" charset="2"/>
              <a:buNone/>
            </a:pPr>
            <a:r>
              <a:rPr lang="es-MX" sz="1600" b="1" dirty="0"/>
              <a:t>3.5</a:t>
            </a:r>
          </a:p>
        </p:txBody>
      </p:sp>
      <p:sp>
        <p:nvSpPr>
          <p:cNvPr id="50" name="Rounded Rectangle 49"/>
          <p:cNvSpPr/>
          <p:nvPr/>
        </p:nvSpPr>
        <p:spPr bwMode="gray">
          <a:xfrm>
            <a:off x="9535088" y="3718513"/>
            <a:ext cx="649959" cy="649960"/>
          </a:xfrm>
          <a:prstGeom prst="roundRect">
            <a:avLst>
              <a:gd name="adj" fmla="val 0"/>
            </a:avLst>
          </a:prstGeom>
          <a:solidFill>
            <a:schemeClr val="accent6">
              <a:lumMod val="40000"/>
              <a:lumOff val="60000"/>
            </a:schemeClr>
          </a:solidFill>
          <a:ln w="19050" algn="ctr">
            <a:noFill/>
            <a:miter lim="800000"/>
            <a:headEnd/>
            <a:tailEnd/>
          </a:ln>
        </p:spPr>
        <p:txBody>
          <a:bodyPr wrap="square" lIns="88900" tIns="88900" rIns="88900" bIns="88900" rtlCol="0" anchor="ctr"/>
          <a:lstStyle/>
          <a:p>
            <a:pPr algn="ctr">
              <a:lnSpc>
                <a:spcPct val="106000"/>
              </a:lnSpc>
              <a:buFont typeface="Wingdings 2" pitchFamily="18" charset="2"/>
              <a:buNone/>
            </a:pPr>
            <a:r>
              <a:rPr lang="es-MX" sz="1600" b="1" dirty="0"/>
              <a:t>1.7</a:t>
            </a:r>
          </a:p>
        </p:txBody>
      </p:sp>
      <p:sp>
        <p:nvSpPr>
          <p:cNvPr id="51" name="Rounded Rectangle 50"/>
          <p:cNvSpPr/>
          <p:nvPr/>
        </p:nvSpPr>
        <p:spPr bwMode="gray">
          <a:xfrm>
            <a:off x="9585805" y="5077821"/>
            <a:ext cx="544152" cy="544152"/>
          </a:xfrm>
          <a:prstGeom prst="roundRect">
            <a:avLst>
              <a:gd name="adj" fmla="val 0"/>
            </a:avLst>
          </a:prstGeom>
          <a:solidFill>
            <a:schemeClr val="accent6">
              <a:lumMod val="40000"/>
              <a:lumOff val="60000"/>
            </a:schemeClr>
          </a:solidFill>
          <a:ln w="19050" algn="ctr">
            <a:noFill/>
            <a:miter lim="800000"/>
            <a:headEnd/>
            <a:tailEnd/>
          </a:ln>
        </p:spPr>
        <p:txBody>
          <a:bodyPr wrap="square" lIns="88900" tIns="88900" rIns="88900" bIns="88900" rtlCol="0" anchor="ctr"/>
          <a:lstStyle/>
          <a:p>
            <a:pPr algn="ctr">
              <a:lnSpc>
                <a:spcPct val="106000"/>
              </a:lnSpc>
              <a:buFont typeface="Wingdings 2" pitchFamily="18" charset="2"/>
              <a:buNone/>
            </a:pPr>
            <a:r>
              <a:rPr lang="es-MX" sz="1600" b="1" dirty="0"/>
              <a:t>1.2</a:t>
            </a:r>
          </a:p>
        </p:txBody>
      </p:sp>
      <p:sp>
        <p:nvSpPr>
          <p:cNvPr id="52" name="Rounded Rectangle 51"/>
          <p:cNvSpPr/>
          <p:nvPr/>
        </p:nvSpPr>
        <p:spPr bwMode="gray">
          <a:xfrm>
            <a:off x="7735698" y="3284987"/>
            <a:ext cx="1473744" cy="1473745"/>
          </a:xfrm>
          <a:prstGeom prst="roundRect">
            <a:avLst>
              <a:gd name="adj" fmla="val 0"/>
            </a:avLst>
          </a:prstGeom>
          <a:solidFill>
            <a:schemeClr val="accent6">
              <a:lumMod val="40000"/>
              <a:lumOff val="60000"/>
            </a:schemeClr>
          </a:solidFill>
          <a:ln w="19050" algn="ctr">
            <a:noFill/>
            <a:miter lim="800000"/>
            <a:headEnd/>
            <a:tailEnd/>
          </a:ln>
        </p:spPr>
        <p:txBody>
          <a:bodyPr wrap="square" lIns="88900" tIns="88900" rIns="88900" bIns="88900" rtlCol="0" anchor="ctr"/>
          <a:lstStyle/>
          <a:p>
            <a:pPr algn="ctr">
              <a:lnSpc>
                <a:spcPct val="106000"/>
              </a:lnSpc>
              <a:buFont typeface="Wingdings 2" pitchFamily="18" charset="2"/>
              <a:buNone/>
            </a:pPr>
            <a:r>
              <a:rPr lang="es-MX" sz="1600" b="1" dirty="0"/>
              <a:t>8.8</a:t>
            </a:r>
          </a:p>
        </p:txBody>
      </p:sp>
      <p:cxnSp>
        <p:nvCxnSpPr>
          <p:cNvPr id="53" name="Straight Connector 52"/>
          <p:cNvCxnSpPr/>
          <p:nvPr/>
        </p:nvCxnSpPr>
        <p:spPr>
          <a:xfrm>
            <a:off x="5454312" y="2103550"/>
            <a:ext cx="5901564" cy="0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5418590" y="3228791"/>
            <a:ext cx="5937286" cy="0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flipV="1">
            <a:off x="5445381" y="4818418"/>
            <a:ext cx="5910495" cy="17861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 rot="5400000">
            <a:off x="4262619" y="3786420"/>
            <a:ext cx="4151623" cy="0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 rot="5400000">
            <a:off x="5584331" y="3777489"/>
            <a:ext cx="4151623" cy="0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 rot="5400000">
            <a:off x="7191819" y="3795350"/>
            <a:ext cx="4151623" cy="0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 rot="5400000">
            <a:off x="8379574" y="3795350"/>
            <a:ext cx="4151623" cy="0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/>
          <p:cNvSpPr txBox="1"/>
          <p:nvPr/>
        </p:nvSpPr>
        <p:spPr>
          <a:xfrm>
            <a:off x="7813361" y="6029257"/>
            <a:ext cx="1270033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spcBef>
                <a:spcPts val="600"/>
              </a:spcBef>
              <a:buSzPct val="100000"/>
            </a:pPr>
            <a:r>
              <a:rPr lang="es-MX" sz="2000" b="1" dirty="0"/>
              <a:t>15.8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9233309" y="6064979"/>
            <a:ext cx="1270033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spcBef>
                <a:spcPts val="600"/>
              </a:spcBef>
              <a:buSzPct val="100000"/>
            </a:pPr>
            <a:r>
              <a:rPr lang="es-MX" sz="2000" b="1" dirty="0"/>
              <a:t>6.4</a:t>
            </a:r>
          </a:p>
        </p:txBody>
      </p:sp>
      <p:grpSp>
        <p:nvGrpSpPr>
          <p:cNvPr id="62" name="Group 61"/>
          <p:cNvGrpSpPr/>
          <p:nvPr/>
        </p:nvGrpSpPr>
        <p:grpSpPr>
          <a:xfrm rot="16200000">
            <a:off x="8727097" y="3928857"/>
            <a:ext cx="3775364" cy="236380"/>
            <a:chOff x="5417536" y="5951479"/>
            <a:chExt cx="4713823" cy="252116"/>
          </a:xfrm>
        </p:grpSpPr>
        <p:sp>
          <p:nvSpPr>
            <p:cNvPr id="63" name="Isosceles Triangle 62"/>
            <p:cNvSpPr/>
            <p:nvPr/>
          </p:nvSpPr>
          <p:spPr bwMode="gray">
            <a:xfrm rot="10800000">
              <a:off x="8767920" y="5964802"/>
              <a:ext cx="1363439" cy="238793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 w="19050" algn="ctr">
              <a:noFill/>
              <a:miter lim="800000"/>
              <a:headEnd/>
              <a:tailEnd/>
            </a:ln>
          </p:spPr>
          <p:txBody>
            <a:bodyPr wrap="square" lIns="88900" tIns="88900" rIns="88900" bIns="88900" rtlCol="0" anchor="ctr"/>
            <a:lstStyle/>
            <a:p>
              <a:pPr algn="ctr">
                <a:lnSpc>
                  <a:spcPct val="106000"/>
                </a:lnSpc>
                <a:buFont typeface="Wingdings 2" pitchFamily="18" charset="2"/>
                <a:buNone/>
              </a:pPr>
              <a:endParaRPr lang="es-MX" sz="800" b="1" dirty="0"/>
            </a:p>
          </p:txBody>
        </p:sp>
        <p:sp>
          <p:nvSpPr>
            <p:cNvPr id="64" name="Isosceles Triangle 63"/>
            <p:cNvSpPr/>
            <p:nvPr/>
          </p:nvSpPr>
          <p:spPr bwMode="gray">
            <a:xfrm rot="10800000">
              <a:off x="7077428" y="5953928"/>
              <a:ext cx="1411807" cy="221668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 w="19050" algn="ctr">
              <a:noFill/>
              <a:miter lim="800000"/>
              <a:headEnd/>
              <a:tailEnd/>
            </a:ln>
          </p:spPr>
          <p:txBody>
            <a:bodyPr wrap="square" lIns="88900" tIns="88900" rIns="88900" bIns="88900" rtlCol="0" anchor="ctr"/>
            <a:lstStyle/>
            <a:p>
              <a:pPr algn="ctr">
                <a:lnSpc>
                  <a:spcPct val="106000"/>
                </a:lnSpc>
                <a:buFont typeface="Wingdings 2" pitchFamily="18" charset="2"/>
                <a:buNone/>
              </a:pPr>
              <a:endParaRPr lang="es-MX" sz="800" b="1" dirty="0"/>
            </a:p>
          </p:txBody>
        </p:sp>
        <p:sp>
          <p:nvSpPr>
            <p:cNvPr id="65" name="Isosceles Triangle 64"/>
            <p:cNvSpPr/>
            <p:nvPr/>
          </p:nvSpPr>
          <p:spPr bwMode="gray">
            <a:xfrm rot="10800000">
              <a:off x="5417536" y="5951479"/>
              <a:ext cx="1386504" cy="213635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 w="19050" algn="ctr">
              <a:noFill/>
              <a:miter lim="800000"/>
              <a:headEnd/>
              <a:tailEnd/>
            </a:ln>
          </p:spPr>
          <p:txBody>
            <a:bodyPr wrap="square" lIns="88900" tIns="88900" rIns="88900" bIns="88900" rtlCol="0" anchor="ctr"/>
            <a:lstStyle/>
            <a:p>
              <a:pPr algn="ctr">
                <a:lnSpc>
                  <a:spcPct val="106000"/>
                </a:lnSpc>
                <a:buFont typeface="Wingdings 2" pitchFamily="18" charset="2"/>
                <a:buNone/>
              </a:pPr>
              <a:endParaRPr lang="es-MX" sz="800" b="1" dirty="0"/>
            </a:p>
          </p:txBody>
        </p:sp>
      </p:grpSp>
      <p:sp>
        <p:nvSpPr>
          <p:cNvPr id="66" name="TextBox 65"/>
          <p:cNvSpPr txBox="1"/>
          <p:nvPr/>
        </p:nvSpPr>
        <p:spPr>
          <a:xfrm>
            <a:off x="10376106" y="2556213"/>
            <a:ext cx="1270033" cy="28856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spcBef>
                <a:spcPts val="600"/>
              </a:spcBef>
              <a:buSzPct val="100000"/>
            </a:pPr>
            <a:r>
              <a:rPr lang="es-MX" sz="2000" b="1" dirty="0"/>
              <a:t>9.4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10385036" y="3877926"/>
            <a:ext cx="1270033" cy="28856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spcBef>
                <a:spcPts val="600"/>
              </a:spcBef>
              <a:buSzPct val="100000"/>
            </a:pPr>
            <a:r>
              <a:rPr lang="es-MX" sz="2000" b="1" dirty="0"/>
              <a:t>14.9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10393967" y="5226430"/>
            <a:ext cx="1270033" cy="28856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spcBef>
                <a:spcPts val="600"/>
              </a:spcBef>
              <a:buSzPct val="100000"/>
            </a:pPr>
            <a:r>
              <a:rPr lang="es-MX" sz="2000" b="1" dirty="0"/>
              <a:t>5.7</a:t>
            </a:r>
          </a:p>
        </p:txBody>
      </p:sp>
      <p:sp>
        <p:nvSpPr>
          <p:cNvPr id="77" name="Freeform 76"/>
          <p:cNvSpPr/>
          <p:nvPr/>
        </p:nvSpPr>
        <p:spPr bwMode="gray">
          <a:xfrm>
            <a:off x="7157485" y="2113717"/>
            <a:ext cx="3306831" cy="1880017"/>
          </a:xfrm>
          <a:custGeom>
            <a:avLst/>
            <a:gdLst>
              <a:gd name="connsiteX0" fmla="*/ 0 w 3526970"/>
              <a:gd name="connsiteY0" fmla="*/ 0 h 1961629"/>
              <a:gd name="connsiteX1" fmla="*/ 3526970 w 3526970"/>
              <a:gd name="connsiteY1" fmla="*/ 24177 h 1961629"/>
              <a:gd name="connsiteX2" fmla="*/ 3526970 w 3526970"/>
              <a:gd name="connsiteY2" fmla="*/ 1537086 h 1961629"/>
              <a:gd name="connsiteX3" fmla="*/ 3526970 w 3526970"/>
              <a:gd name="connsiteY3" fmla="*/ 1837428 h 1961629"/>
              <a:gd name="connsiteX4" fmla="*/ 3526970 w 3526970"/>
              <a:gd name="connsiteY4" fmla="*/ 1961629 h 1961629"/>
              <a:gd name="connsiteX5" fmla="*/ 2253342 w 3526970"/>
              <a:gd name="connsiteY5" fmla="*/ 1961629 h 1961629"/>
              <a:gd name="connsiteX6" fmla="*/ 2253342 w 3526970"/>
              <a:gd name="connsiteY6" fmla="*/ 1837428 h 1961629"/>
              <a:gd name="connsiteX7" fmla="*/ 433026 w 3526970"/>
              <a:gd name="connsiteY7" fmla="*/ 1837428 h 1961629"/>
              <a:gd name="connsiteX8" fmla="*/ 433026 w 3526970"/>
              <a:gd name="connsiteY8" fmla="*/ 1269276 h 1961629"/>
              <a:gd name="connsiteX9" fmla="*/ 0 w 3526970"/>
              <a:gd name="connsiteY9" fmla="*/ 1269276 h 1961629"/>
              <a:gd name="connsiteX0" fmla="*/ 0 w 3526970"/>
              <a:gd name="connsiteY0" fmla="*/ 0 h 1961629"/>
              <a:gd name="connsiteX1" fmla="*/ 3526970 w 3526970"/>
              <a:gd name="connsiteY1" fmla="*/ 2405 h 1961629"/>
              <a:gd name="connsiteX2" fmla="*/ 3526970 w 3526970"/>
              <a:gd name="connsiteY2" fmla="*/ 1537086 h 1961629"/>
              <a:gd name="connsiteX3" fmla="*/ 3526970 w 3526970"/>
              <a:gd name="connsiteY3" fmla="*/ 1837428 h 1961629"/>
              <a:gd name="connsiteX4" fmla="*/ 3526970 w 3526970"/>
              <a:gd name="connsiteY4" fmla="*/ 1961629 h 1961629"/>
              <a:gd name="connsiteX5" fmla="*/ 2253342 w 3526970"/>
              <a:gd name="connsiteY5" fmla="*/ 1961629 h 1961629"/>
              <a:gd name="connsiteX6" fmla="*/ 2253342 w 3526970"/>
              <a:gd name="connsiteY6" fmla="*/ 1837428 h 1961629"/>
              <a:gd name="connsiteX7" fmla="*/ 433026 w 3526970"/>
              <a:gd name="connsiteY7" fmla="*/ 1837428 h 1961629"/>
              <a:gd name="connsiteX8" fmla="*/ 433026 w 3526970"/>
              <a:gd name="connsiteY8" fmla="*/ 1269276 h 1961629"/>
              <a:gd name="connsiteX9" fmla="*/ 0 w 3526970"/>
              <a:gd name="connsiteY9" fmla="*/ 1269276 h 1961629"/>
              <a:gd name="connsiteX10" fmla="*/ 0 w 3526970"/>
              <a:gd name="connsiteY10" fmla="*/ 0 h 1961629"/>
              <a:gd name="connsiteX0" fmla="*/ 0 w 3526970"/>
              <a:gd name="connsiteY0" fmla="*/ 0 h 1961629"/>
              <a:gd name="connsiteX1" fmla="*/ 3526970 w 3526970"/>
              <a:gd name="connsiteY1" fmla="*/ 2405 h 1961629"/>
              <a:gd name="connsiteX2" fmla="*/ 3526970 w 3526970"/>
              <a:gd name="connsiteY2" fmla="*/ 1537086 h 1961629"/>
              <a:gd name="connsiteX3" fmla="*/ 3526970 w 3526970"/>
              <a:gd name="connsiteY3" fmla="*/ 1837428 h 1961629"/>
              <a:gd name="connsiteX4" fmla="*/ 3526970 w 3526970"/>
              <a:gd name="connsiteY4" fmla="*/ 1961629 h 1961629"/>
              <a:gd name="connsiteX5" fmla="*/ 2253342 w 3526970"/>
              <a:gd name="connsiteY5" fmla="*/ 1961629 h 1961629"/>
              <a:gd name="connsiteX6" fmla="*/ 2253342 w 3526970"/>
              <a:gd name="connsiteY6" fmla="*/ 1837428 h 1961629"/>
              <a:gd name="connsiteX7" fmla="*/ 433026 w 3526970"/>
              <a:gd name="connsiteY7" fmla="*/ 1837428 h 1961629"/>
              <a:gd name="connsiteX8" fmla="*/ 433026 w 3526970"/>
              <a:gd name="connsiteY8" fmla="*/ 1269276 h 1961629"/>
              <a:gd name="connsiteX9" fmla="*/ 0 w 3526970"/>
              <a:gd name="connsiteY9" fmla="*/ 1182190 h 1961629"/>
              <a:gd name="connsiteX10" fmla="*/ 0 w 3526970"/>
              <a:gd name="connsiteY10" fmla="*/ 0 h 1961629"/>
              <a:gd name="connsiteX0" fmla="*/ 0 w 3526970"/>
              <a:gd name="connsiteY0" fmla="*/ 0 h 1961629"/>
              <a:gd name="connsiteX1" fmla="*/ 3526970 w 3526970"/>
              <a:gd name="connsiteY1" fmla="*/ 2405 h 1961629"/>
              <a:gd name="connsiteX2" fmla="*/ 3526970 w 3526970"/>
              <a:gd name="connsiteY2" fmla="*/ 1537086 h 1961629"/>
              <a:gd name="connsiteX3" fmla="*/ 3526970 w 3526970"/>
              <a:gd name="connsiteY3" fmla="*/ 1837428 h 1961629"/>
              <a:gd name="connsiteX4" fmla="*/ 3526970 w 3526970"/>
              <a:gd name="connsiteY4" fmla="*/ 1961629 h 1961629"/>
              <a:gd name="connsiteX5" fmla="*/ 2253342 w 3526970"/>
              <a:gd name="connsiteY5" fmla="*/ 1961629 h 1961629"/>
              <a:gd name="connsiteX6" fmla="*/ 2253342 w 3526970"/>
              <a:gd name="connsiteY6" fmla="*/ 1837428 h 1961629"/>
              <a:gd name="connsiteX7" fmla="*/ 433026 w 3526970"/>
              <a:gd name="connsiteY7" fmla="*/ 1837428 h 1961629"/>
              <a:gd name="connsiteX8" fmla="*/ 443912 w 3526970"/>
              <a:gd name="connsiteY8" fmla="*/ 1182191 h 1961629"/>
              <a:gd name="connsiteX9" fmla="*/ 0 w 3526970"/>
              <a:gd name="connsiteY9" fmla="*/ 1182190 h 1961629"/>
              <a:gd name="connsiteX10" fmla="*/ 0 w 3526970"/>
              <a:gd name="connsiteY10" fmla="*/ 0 h 1961629"/>
              <a:gd name="connsiteX0" fmla="*/ 0 w 3526970"/>
              <a:gd name="connsiteY0" fmla="*/ 0 h 1961629"/>
              <a:gd name="connsiteX1" fmla="*/ 3526970 w 3526970"/>
              <a:gd name="connsiteY1" fmla="*/ 2405 h 1961629"/>
              <a:gd name="connsiteX2" fmla="*/ 3526970 w 3526970"/>
              <a:gd name="connsiteY2" fmla="*/ 1537086 h 1961629"/>
              <a:gd name="connsiteX3" fmla="*/ 3526970 w 3526970"/>
              <a:gd name="connsiteY3" fmla="*/ 1837428 h 1961629"/>
              <a:gd name="connsiteX4" fmla="*/ 3526970 w 3526970"/>
              <a:gd name="connsiteY4" fmla="*/ 1961629 h 1961629"/>
              <a:gd name="connsiteX5" fmla="*/ 2253342 w 3526970"/>
              <a:gd name="connsiteY5" fmla="*/ 1961629 h 1961629"/>
              <a:gd name="connsiteX6" fmla="*/ 2253342 w 3526970"/>
              <a:gd name="connsiteY6" fmla="*/ 1837428 h 1961629"/>
              <a:gd name="connsiteX7" fmla="*/ 433026 w 3526970"/>
              <a:gd name="connsiteY7" fmla="*/ 1837428 h 1961629"/>
              <a:gd name="connsiteX8" fmla="*/ 443912 w 3526970"/>
              <a:gd name="connsiteY8" fmla="*/ 1182191 h 1961629"/>
              <a:gd name="connsiteX9" fmla="*/ 0 w 3526970"/>
              <a:gd name="connsiteY9" fmla="*/ 1182190 h 1961629"/>
              <a:gd name="connsiteX10" fmla="*/ 0 w 3526970"/>
              <a:gd name="connsiteY10" fmla="*/ 0 h 1961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526970" h="1961629">
                <a:moveTo>
                  <a:pt x="0" y="0"/>
                </a:moveTo>
                <a:lnTo>
                  <a:pt x="3526970" y="2405"/>
                </a:lnTo>
                <a:lnTo>
                  <a:pt x="3526970" y="1537086"/>
                </a:lnTo>
                <a:lnTo>
                  <a:pt x="3526970" y="1837428"/>
                </a:lnTo>
                <a:lnTo>
                  <a:pt x="3526970" y="1961629"/>
                </a:lnTo>
                <a:lnTo>
                  <a:pt x="2253342" y="1961629"/>
                </a:lnTo>
                <a:lnTo>
                  <a:pt x="2253342" y="1837428"/>
                </a:lnTo>
                <a:lnTo>
                  <a:pt x="433026" y="1837428"/>
                </a:lnTo>
                <a:lnTo>
                  <a:pt x="443912" y="1182191"/>
                </a:lnTo>
                <a:lnTo>
                  <a:pt x="0" y="118219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30196"/>
            </a:schemeClr>
          </a:solidFill>
          <a:ln w="19050" algn="ctr">
            <a:solidFill>
              <a:schemeClr val="accent1"/>
            </a:solidFill>
            <a:prstDash val="sysDash"/>
            <a:miter lim="800000"/>
            <a:headEnd/>
            <a:tailEnd/>
          </a:ln>
        </p:spPr>
        <p:txBody>
          <a:bodyPr wrap="square" lIns="88900" tIns="88900" rIns="88900" bIns="88900" rtlCol="0" anchor="ctr"/>
          <a:lstStyle/>
          <a:p>
            <a:pPr algn="ctr">
              <a:lnSpc>
                <a:spcPct val="106000"/>
              </a:lnSpc>
              <a:buFont typeface="Wingdings 2" pitchFamily="18" charset="2"/>
              <a:buNone/>
            </a:pPr>
            <a:endParaRPr lang="es-MX" sz="1600" b="1" dirty="0">
              <a:solidFill>
                <a:schemeClr val="bg1"/>
              </a:solidFill>
            </a:endParaRPr>
          </a:p>
        </p:txBody>
      </p:sp>
      <p:sp>
        <p:nvSpPr>
          <p:cNvPr id="78" name="Freeform 77"/>
          <p:cNvSpPr/>
          <p:nvPr/>
        </p:nvSpPr>
        <p:spPr bwMode="gray">
          <a:xfrm>
            <a:off x="6808628" y="2113516"/>
            <a:ext cx="3654073" cy="2708196"/>
          </a:xfrm>
          <a:custGeom>
            <a:avLst/>
            <a:gdLst>
              <a:gd name="connsiteX0" fmla="*/ 0 w 3897329"/>
              <a:gd name="connsiteY0" fmla="*/ 0 h 2851538"/>
              <a:gd name="connsiteX1" fmla="*/ 370877 w 3897329"/>
              <a:gd name="connsiteY1" fmla="*/ 0 h 2851538"/>
              <a:gd name="connsiteX2" fmla="*/ 370877 w 3897329"/>
              <a:gd name="connsiteY2" fmla="*/ 1189774 h 2851538"/>
              <a:gd name="connsiteX3" fmla="*/ 811319 w 3897329"/>
              <a:gd name="connsiteY3" fmla="*/ 1189774 h 2851538"/>
              <a:gd name="connsiteX4" fmla="*/ 811319 w 3897329"/>
              <a:gd name="connsiteY4" fmla="*/ 1807862 h 2851538"/>
              <a:gd name="connsiteX5" fmla="*/ 823020 w 3897329"/>
              <a:gd name="connsiteY5" fmla="*/ 1807862 h 2851538"/>
              <a:gd name="connsiteX6" fmla="*/ 823020 w 3897329"/>
              <a:gd name="connsiteY6" fmla="*/ 1869962 h 2851538"/>
              <a:gd name="connsiteX7" fmla="*/ 2628029 w 3897329"/>
              <a:gd name="connsiteY7" fmla="*/ 1869962 h 2851538"/>
              <a:gd name="connsiteX8" fmla="*/ 2628029 w 3897329"/>
              <a:gd name="connsiteY8" fmla="*/ 1976900 h 2851538"/>
              <a:gd name="connsiteX9" fmla="*/ 3897329 w 3897329"/>
              <a:gd name="connsiteY9" fmla="*/ 1976900 h 2851538"/>
              <a:gd name="connsiteX10" fmla="*/ 3897329 w 3897329"/>
              <a:gd name="connsiteY10" fmla="*/ 2851538 h 2851538"/>
              <a:gd name="connsiteX11" fmla="*/ 756299 w 3897329"/>
              <a:gd name="connsiteY11" fmla="*/ 2851538 h 2851538"/>
              <a:gd name="connsiteX12" fmla="*/ 756299 w 3897329"/>
              <a:gd name="connsiteY12" fmla="*/ 2091963 h 2851538"/>
              <a:gd name="connsiteX13" fmla="*/ 370877 w 3897329"/>
              <a:gd name="connsiteY13" fmla="*/ 2091963 h 2851538"/>
              <a:gd name="connsiteX14" fmla="*/ 370877 w 3897329"/>
              <a:gd name="connsiteY14" fmla="*/ 2105825 h 2851538"/>
              <a:gd name="connsiteX15" fmla="*/ 0 w 3897329"/>
              <a:gd name="connsiteY15" fmla="*/ 2105825 h 2851538"/>
              <a:gd name="connsiteX0" fmla="*/ 0 w 3897329"/>
              <a:gd name="connsiteY0" fmla="*/ 55418 h 2906956"/>
              <a:gd name="connsiteX1" fmla="*/ 370877 w 3897329"/>
              <a:gd name="connsiteY1" fmla="*/ 0 h 2906956"/>
              <a:gd name="connsiteX2" fmla="*/ 370877 w 3897329"/>
              <a:gd name="connsiteY2" fmla="*/ 1245192 h 2906956"/>
              <a:gd name="connsiteX3" fmla="*/ 811319 w 3897329"/>
              <a:gd name="connsiteY3" fmla="*/ 1245192 h 2906956"/>
              <a:gd name="connsiteX4" fmla="*/ 811319 w 3897329"/>
              <a:gd name="connsiteY4" fmla="*/ 1863280 h 2906956"/>
              <a:gd name="connsiteX5" fmla="*/ 823020 w 3897329"/>
              <a:gd name="connsiteY5" fmla="*/ 1863280 h 2906956"/>
              <a:gd name="connsiteX6" fmla="*/ 823020 w 3897329"/>
              <a:gd name="connsiteY6" fmla="*/ 1925380 h 2906956"/>
              <a:gd name="connsiteX7" fmla="*/ 2628029 w 3897329"/>
              <a:gd name="connsiteY7" fmla="*/ 1925380 h 2906956"/>
              <a:gd name="connsiteX8" fmla="*/ 2628029 w 3897329"/>
              <a:gd name="connsiteY8" fmla="*/ 2032318 h 2906956"/>
              <a:gd name="connsiteX9" fmla="*/ 3897329 w 3897329"/>
              <a:gd name="connsiteY9" fmla="*/ 2032318 h 2906956"/>
              <a:gd name="connsiteX10" fmla="*/ 3897329 w 3897329"/>
              <a:gd name="connsiteY10" fmla="*/ 2906956 h 2906956"/>
              <a:gd name="connsiteX11" fmla="*/ 756299 w 3897329"/>
              <a:gd name="connsiteY11" fmla="*/ 2906956 h 2906956"/>
              <a:gd name="connsiteX12" fmla="*/ 756299 w 3897329"/>
              <a:gd name="connsiteY12" fmla="*/ 2147381 h 2906956"/>
              <a:gd name="connsiteX13" fmla="*/ 370877 w 3897329"/>
              <a:gd name="connsiteY13" fmla="*/ 2147381 h 2906956"/>
              <a:gd name="connsiteX14" fmla="*/ 370877 w 3897329"/>
              <a:gd name="connsiteY14" fmla="*/ 2161243 h 2906956"/>
              <a:gd name="connsiteX15" fmla="*/ 0 w 3897329"/>
              <a:gd name="connsiteY15" fmla="*/ 2161243 h 2906956"/>
              <a:gd name="connsiteX16" fmla="*/ 0 w 3897329"/>
              <a:gd name="connsiteY16" fmla="*/ 55418 h 2906956"/>
              <a:gd name="connsiteX0" fmla="*/ 0 w 3897329"/>
              <a:gd name="connsiteY0" fmla="*/ 18473 h 2906956"/>
              <a:gd name="connsiteX1" fmla="*/ 370877 w 3897329"/>
              <a:gd name="connsiteY1" fmla="*/ 0 h 2906956"/>
              <a:gd name="connsiteX2" fmla="*/ 370877 w 3897329"/>
              <a:gd name="connsiteY2" fmla="*/ 1245192 h 2906956"/>
              <a:gd name="connsiteX3" fmla="*/ 811319 w 3897329"/>
              <a:gd name="connsiteY3" fmla="*/ 1245192 h 2906956"/>
              <a:gd name="connsiteX4" fmla="*/ 811319 w 3897329"/>
              <a:gd name="connsiteY4" fmla="*/ 1863280 h 2906956"/>
              <a:gd name="connsiteX5" fmla="*/ 823020 w 3897329"/>
              <a:gd name="connsiteY5" fmla="*/ 1863280 h 2906956"/>
              <a:gd name="connsiteX6" fmla="*/ 823020 w 3897329"/>
              <a:gd name="connsiteY6" fmla="*/ 1925380 h 2906956"/>
              <a:gd name="connsiteX7" fmla="*/ 2628029 w 3897329"/>
              <a:gd name="connsiteY7" fmla="*/ 1925380 h 2906956"/>
              <a:gd name="connsiteX8" fmla="*/ 2628029 w 3897329"/>
              <a:gd name="connsiteY8" fmla="*/ 2032318 h 2906956"/>
              <a:gd name="connsiteX9" fmla="*/ 3897329 w 3897329"/>
              <a:gd name="connsiteY9" fmla="*/ 2032318 h 2906956"/>
              <a:gd name="connsiteX10" fmla="*/ 3897329 w 3897329"/>
              <a:gd name="connsiteY10" fmla="*/ 2906956 h 2906956"/>
              <a:gd name="connsiteX11" fmla="*/ 756299 w 3897329"/>
              <a:gd name="connsiteY11" fmla="*/ 2906956 h 2906956"/>
              <a:gd name="connsiteX12" fmla="*/ 756299 w 3897329"/>
              <a:gd name="connsiteY12" fmla="*/ 2147381 h 2906956"/>
              <a:gd name="connsiteX13" fmla="*/ 370877 w 3897329"/>
              <a:gd name="connsiteY13" fmla="*/ 2147381 h 2906956"/>
              <a:gd name="connsiteX14" fmla="*/ 370877 w 3897329"/>
              <a:gd name="connsiteY14" fmla="*/ 2161243 h 2906956"/>
              <a:gd name="connsiteX15" fmla="*/ 0 w 3897329"/>
              <a:gd name="connsiteY15" fmla="*/ 2161243 h 2906956"/>
              <a:gd name="connsiteX16" fmla="*/ 0 w 3897329"/>
              <a:gd name="connsiteY16" fmla="*/ 18473 h 2906956"/>
              <a:gd name="connsiteX0" fmla="*/ 0 w 3897329"/>
              <a:gd name="connsiteY0" fmla="*/ 0 h 2888483"/>
              <a:gd name="connsiteX1" fmla="*/ 370877 w 3897329"/>
              <a:gd name="connsiteY1" fmla="*/ 9236 h 2888483"/>
              <a:gd name="connsiteX2" fmla="*/ 370877 w 3897329"/>
              <a:gd name="connsiteY2" fmla="*/ 1226719 h 2888483"/>
              <a:gd name="connsiteX3" fmla="*/ 811319 w 3897329"/>
              <a:gd name="connsiteY3" fmla="*/ 1226719 h 2888483"/>
              <a:gd name="connsiteX4" fmla="*/ 811319 w 3897329"/>
              <a:gd name="connsiteY4" fmla="*/ 1844807 h 2888483"/>
              <a:gd name="connsiteX5" fmla="*/ 823020 w 3897329"/>
              <a:gd name="connsiteY5" fmla="*/ 1844807 h 2888483"/>
              <a:gd name="connsiteX6" fmla="*/ 823020 w 3897329"/>
              <a:gd name="connsiteY6" fmla="*/ 1906907 h 2888483"/>
              <a:gd name="connsiteX7" fmla="*/ 2628029 w 3897329"/>
              <a:gd name="connsiteY7" fmla="*/ 1906907 h 2888483"/>
              <a:gd name="connsiteX8" fmla="*/ 2628029 w 3897329"/>
              <a:gd name="connsiteY8" fmla="*/ 2013845 h 2888483"/>
              <a:gd name="connsiteX9" fmla="*/ 3897329 w 3897329"/>
              <a:gd name="connsiteY9" fmla="*/ 2013845 h 2888483"/>
              <a:gd name="connsiteX10" fmla="*/ 3897329 w 3897329"/>
              <a:gd name="connsiteY10" fmla="*/ 2888483 h 2888483"/>
              <a:gd name="connsiteX11" fmla="*/ 756299 w 3897329"/>
              <a:gd name="connsiteY11" fmla="*/ 2888483 h 2888483"/>
              <a:gd name="connsiteX12" fmla="*/ 756299 w 3897329"/>
              <a:gd name="connsiteY12" fmla="*/ 2128908 h 2888483"/>
              <a:gd name="connsiteX13" fmla="*/ 370877 w 3897329"/>
              <a:gd name="connsiteY13" fmla="*/ 2128908 h 2888483"/>
              <a:gd name="connsiteX14" fmla="*/ 370877 w 3897329"/>
              <a:gd name="connsiteY14" fmla="*/ 2142770 h 2888483"/>
              <a:gd name="connsiteX15" fmla="*/ 0 w 3897329"/>
              <a:gd name="connsiteY15" fmla="*/ 2142770 h 2888483"/>
              <a:gd name="connsiteX16" fmla="*/ 0 w 3897329"/>
              <a:gd name="connsiteY16" fmla="*/ 0 h 2888483"/>
              <a:gd name="connsiteX0" fmla="*/ 0 w 3897329"/>
              <a:gd name="connsiteY0" fmla="*/ 0 h 2888483"/>
              <a:gd name="connsiteX1" fmla="*/ 370877 w 3897329"/>
              <a:gd name="connsiteY1" fmla="*/ 0 h 2888483"/>
              <a:gd name="connsiteX2" fmla="*/ 370877 w 3897329"/>
              <a:gd name="connsiteY2" fmla="*/ 1226719 h 2888483"/>
              <a:gd name="connsiteX3" fmla="*/ 811319 w 3897329"/>
              <a:gd name="connsiteY3" fmla="*/ 1226719 h 2888483"/>
              <a:gd name="connsiteX4" fmla="*/ 811319 w 3897329"/>
              <a:gd name="connsiteY4" fmla="*/ 1844807 h 2888483"/>
              <a:gd name="connsiteX5" fmla="*/ 823020 w 3897329"/>
              <a:gd name="connsiteY5" fmla="*/ 1844807 h 2888483"/>
              <a:gd name="connsiteX6" fmla="*/ 823020 w 3897329"/>
              <a:gd name="connsiteY6" fmla="*/ 1906907 h 2888483"/>
              <a:gd name="connsiteX7" fmla="*/ 2628029 w 3897329"/>
              <a:gd name="connsiteY7" fmla="*/ 1906907 h 2888483"/>
              <a:gd name="connsiteX8" fmla="*/ 2628029 w 3897329"/>
              <a:gd name="connsiteY8" fmla="*/ 2013845 h 2888483"/>
              <a:gd name="connsiteX9" fmla="*/ 3897329 w 3897329"/>
              <a:gd name="connsiteY9" fmla="*/ 2013845 h 2888483"/>
              <a:gd name="connsiteX10" fmla="*/ 3897329 w 3897329"/>
              <a:gd name="connsiteY10" fmla="*/ 2888483 h 2888483"/>
              <a:gd name="connsiteX11" fmla="*/ 756299 w 3897329"/>
              <a:gd name="connsiteY11" fmla="*/ 2888483 h 2888483"/>
              <a:gd name="connsiteX12" fmla="*/ 756299 w 3897329"/>
              <a:gd name="connsiteY12" fmla="*/ 2128908 h 2888483"/>
              <a:gd name="connsiteX13" fmla="*/ 370877 w 3897329"/>
              <a:gd name="connsiteY13" fmla="*/ 2128908 h 2888483"/>
              <a:gd name="connsiteX14" fmla="*/ 370877 w 3897329"/>
              <a:gd name="connsiteY14" fmla="*/ 2142770 h 2888483"/>
              <a:gd name="connsiteX15" fmla="*/ 0 w 3897329"/>
              <a:gd name="connsiteY15" fmla="*/ 2142770 h 2888483"/>
              <a:gd name="connsiteX16" fmla="*/ 0 w 3897329"/>
              <a:gd name="connsiteY16" fmla="*/ 0 h 2888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897329" h="2888483">
                <a:moveTo>
                  <a:pt x="0" y="0"/>
                </a:moveTo>
                <a:lnTo>
                  <a:pt x="370877" y="0"/>
                </a:lnTo>
                <a:lnTo>
                  <a:pt x="370877" y="1226719"/>
                </a:lnTo>
                <a:lnTo>
                  <a:pt x="811319" y="1226719"/>
                </a:lnTo>
                <a:lnTo>
                  <a:pt x="811319" y="1844807"/>
                </a:lnTo>
                <a:lnTo>
                  <a:pt x="823020" y="1844807"/>
                </a:lnTo>
                <a:lnTo>
                  <a:pt x="823020" y="1906907"/>
                </a:lnTo>
                <a:lnTo>
                  <a:pt x="2628029" y="1906907"/>
                </a:lnTo>
                <a:lnTo>
                  <a:pt x="2628029" y="2013845"/>
                </a:lnTo>
                <a:lnTo>
                  <a:pt x="3897329" y="2013845"/>
                </a:lnTo>
                <a:lnTo>
                  <a:pt x="3897329" y="2888483"/>
                </a:lnTo>
                <a:lnTo>
                  <a:pt x="756299" y="2888483"/>
                </a:lnTo>
                <a:lnTo>
                  <a:pt x="756299" y="2128908"/>
                </a:lnTo>
                <a:lnTo>
                  <a:pt x="370877" y="2128908"/>
                </a:lnTo>
                <a:lnTo>
                  <a:pt x="370877" y="2142770"/>
                </a:lnTo>
                <a:lnTo>
                  <a:pt x="0" y="2142770"/>
                </a:lnTo>
                <a:lnTo>
                  <a:pt x="0" y="0"/>
                </a:lnTo>
                <a:close/>
              </a:path>
            </a:pathLst>
          </a:custGeom>
          <a:solidFill>
            <a:srgbClr val="FFCD00">
              <a:alpha val="50196"/>
            </a:srgbClr>
          </a:solidFill>
          <a:ln w="19050" algn="ctr">
            <a:solidFill>
              <a:srgbClr val="FFCD00"/>
            </a:solidFill>
            <a:prstDash val="sysDash"/>
            <a:miter lim="800000"/>
            <a:headEnd/>
            <a:tailEnd/>
          </a:ln>
        </p:spPr>
        <p:txBody>
          <a:bodyPr wrap="square" lIns="88900" tIns="88900" rIns="88900" bIns="88900" rtlCol="0" anchor="ctr"/>
          <a:lstStyle/>
          <a:p>
            <a:pPr algn="ctr">
              <a:lnSpc>
                <a:spcPct val="106000"/>
              </a:lnSpc>
              <a:buFont typeface="Wingdings 2" pitchFamily="18" charset="2"/>
              <a:buNone/>
            </a:pPr>
            <a:endParaRPr lang="es-MX" sz="1600" b="1" dirty="0">
              <a:solidFill>
                <a:schemeClr val="bg1"/>
              </a:solidFill>
            </a:endParaRPr>
          </a:p>
        </p:txBody>
      </p:sp>
      <p:sp>
        <p:nvSpPr>
          <p:cNvPr id="79" name="Right Arrow 78"/>
          <p:cNvSpPr/>
          <p:nvPr/>
        </p:nvSpPr>
        <p:spPr bwMode="gray">
          <a:xfrm>
            <a:off x="7434329" y="2479881"/>
            <a:ext cx="377632" cy="409439"/>
          </a:xfrm>
          <a:prstGeom prst="rightArrow">
            <a:avLst/>
          </a:prstGeom>
          <a:solidFill>
            <a:schemeClr val="tx1"/>
          </a:solidFill>
          <a:ln w="19050" algn="ctr">
            <a:noFill/>
            <a:miter lim="800000"/>
            <a:headEnd/>
            <a:tailEnd/>
          </a:ln>
        </p:spPr>
        <p:txBody>
          <a:bodyPr rot="0" spcFirstLastPara="0" vertOverflow="overflow" horzOverflow="overflow" vert="horz" wrap="square" lIns="66675" tIns="66675" rIns="66675" bIns="6667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6000"/>
              </a:lnSpc>
              <a:buFont typeface="Wingdings 2" pitchFamily="18" charset="2"/>
              <a:buNone/>
            </a:pPr>
            <a:endParaRPr lang="es-MX" sz="1200" b="1" dirty="0">
              <a:solidFill>
                <a:schemeClr val="bg1"/>
              </a:solidFill>
            </a:endParaRPr>
          </a:p>
        </p:txBody>
      </p:sp>
      <p:sp>
        <p:nvSpPr>
          <p:cNvPr id="80" name="Right Arrow 79"/>
          <p:cNvSpPr/>
          <p:nvPr/>
        </p:nvSpPr>
        <p:spPr bwMode="gray">
          <a:xfrm>
            <a:off x="7434329" y="3699758"/>
            <a:ext cx="377632" cy="409439"/>
          </a:xfrm>
          <a:prstGeom prst="rightArrow">
            <a:avLst/>
          </a:prstGeom>
          <a:solidFill>
            <a:schemeClr val="tx1"/>
          </a:solidFill>
          <a:ln w="19050" algn="ctr">
            <a:noFill/>
            <a:miter lim="800000"/>
            <a:headEnd/>
            <a:tailEnd/>
          </a:ln>
        </p:spPr>
        <p:txBody>
          <a:bodyPr rot="0" spcFirstLastPara="0" vertOverflow="overflow" horzOverflow="overflow" vert="horz" wrap="square" lIns="66675" tIns="66675" rIns="66675" bIns="6667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6000"/>
              </a:lnSpc>
              <a:buFont typeface="Wingdings 2" pitchFamily="18" charset="2"/>
              <a:buNone/>
            </a:pPr>
            <a:endParaRPr lang="es-MX" sz="1200" b="1" dirty="0">
              <a:solidFill>
                <a:schemeClr val="bg1"/>
              </a:solidFill>
            </a:endParaRPr>
          </a:p>
        </p:txBody>
      </p:sp>
      <p:sp>
        <p:nvSpPr>
          <p:cNvPr id="81" name="Right Arrow 80"/>
          <p:cNvSpPr/>
          <p:nvPr/>
        </p:nvSpPr>
        <p:spPr bwMode="gray">
          <a:xfrm>
            <a:off x="9035744" y="2479881"/>
            <a:ext cx="377632" cy="409439"/>
          </a:xfrm>
          <a:prstGeom prst="rightArrow">
            <a:avLst/>
          </a:prstGeom>
          <a:solidFill>
            <a:schemeClr val="tx1"/>
          </a:solidFill>
          <a:ln w="19050" algn="ctr">
            <a:noFill/>
            <a:miter lim="800000"/>
            <a:headEnd/>
            <a:tailEnd/>
          </a:ln>
        </p:spPr>
        <p:txBody>
          <a:bodyPr rot="0" spcFirstLastPara="0" vertOverflow="overflow" horzOverflow="overflow" vert="horz" wrap="square" lIns="66675" tIns="66675" rIns="66675" bIns="6667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6000"/>
              </a:lnSpc>
              <a:buFont typeface="Wingdings 2" pitchFamily="18" charset="2"/>
              <a:buNone/>
            </a:pPr>
            <a:endParaRPr lang="es-MX" sz="1200" b="1" dirty="0">
              <a:solidFill>
                <a:schemeClr val="bg1"/>
              </a:solidFill>
            </a:endParaRPr>
          </a:p>
        </p:txBody>
      </p:sp>
      <p:sp>
        <p:nvSpPr>
          <p:cNvPr id="82" name="Right Arrow 81"/>
          <p:cNvSpPr/>
          <p:nvPr/>
        </p:nvSpPr>
        <p:spPr bwMode="gray">
          <a:xfrm>
            <a:off x="9053711" y="3699758"/>
            <a:ext cx="377632" cy="409439"/>
          </a:xfrm>
          <a:prstGeom prst="rightArrow">
            <a:avLst/>
          </a:prstGeom>
          <a:solidFill>
            <a:schemeClr val="tx1"/>
          </a:solidFill>
          <a:ln w="19050" algn="ctr">
            <a:noFill/>
            <a:miter lim="800000"/>
            <a:headEnd/>
            <a:tailEnd/>
          </a:ln>
        </p:spPr>
        <p:txBody>
          <a:bodyPr rot="0" spcFirstLastPara="0" vertOverflow="overflow" horzOverflow="overflow" vert="horz" wrap="square" lIns="66675" tIns="66675" rIns="66675" bIns="6667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6000"/>
              </a:lnSpc>
              <a:buFont typeface="Wingdings 2" pitchFamily="18" charset="2"/>
              <a:buNone/>
            </a:pPr>
            <a:endParaRPr lang="es-MX" sz="1200" b="1" dirty="0">
              <a:solidFill>
                <a:schemeClr val="bg1"/>
              </a:solidFill>
            </a:endParaRPr>
          </a:p>
        </p:txBody>
      </p:sp>
      <p:sp>
        <p:nvSpPr>
          <p:cNvPr id="83" name="Rectangle 82"/>
          <p:cNvSpPr/>
          <p:nvPr/>
        </p:nvSpPr>
        <p:spPr bwMode="gray">
          <a:xfrm>
            <a:off x="2974014" y="5255086"/>
            <a:ext cx="402771" cy="256235"/>
          </a:xfrm>
          <a:prstGeom prst="rect">
            <a:avLst/>
          </a:prstGeom>
          <a:solidFill>
            <a:srgbClr val="FFCD00">
              <a:alpha val="50196"/>
            </a:srgbClr>
          </a:solidFill>
          <a:ln w="19050" algn="ctr">
            <a:solidFill>
              <a:srgbClr val="FFCD00"/>
            </a:solidFill>
            <a:prstDash val="sysDash"/>
            <a:miter lim="800000"/>
            <a:headEnd/>
            <a:tailEnd/>
          </a:ln>
        </p:spPr>
        <p:txBody>
          <a:bodyPr wrap="square" lIns="88900" tIns="88900" rIns="88900" bIns="88900" rtlCol="0" anchor="ctr"/>
          <a:lstStyle/>
          <a:p>
            <a:pPr algn="ctr">
              <a:lnSpc>
                <a:spcPct val="106000"/>
              </a:lnSpc>
              <a:buFont typeface="Wingdings 2" pitchFamily="18" charset="2"/>
              <a:buNone/>
            </a:pPr>
            <a:endParaRPr lang="es-MX" sz="1600" b="1" dirty="0">
              <a:solidFill>
                <a:schemeClr val="bg1"/>
              </a:solidFill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6927086" y="6445329"/>
            <a:ext cx="3381689" cy="107722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es-MX"/>
            </a:defPPr>
            <a:lvl1pPr>
              <a:spcBef>
                <a:spcPts val="600"/>
              </a:spcBef>
              <a:buSzPct val="100000"/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s-MX" sz="700" dirty="0">
                <a:solidFill>
                  <a:prstClr val="black"/>
                </a:solidFill>
              </a:rPr>
              <a:t>Fuente: Elaboración propia con datos de la AMAI, </a:t>
            </a:r>
            <a:r>
              <a:rPr lang="es-MX" sz="700" dirty="0" err="1">
                <a:solidFill>
                  <a:prstClr val="black"/>
                </a:solidFill>
              </a:rPr>
              <a:t>Softec</a:t>
            </a:r>
            <a:r>
              <a:rPr lang="es-MX" sz="700" dirty="0">
                <a:solidFill>
                  <a:prstClr val="black"/>
                </a:solidFill>
              </a:rPr>
              <a:t>, GEA y Deloitte</a:t>
            </a:r>
          </a:p>
        </p:txBody>
      </p:sp>
    </p:spTree>
    <p:extLst>
      <p:ext uri="{BB962C8B-B14F-4D97-AF65-F5344CB8AC3E}">
        <p14:creationId xmlns:p14="http://schemas.microsoft.com/office/powerpoint/2010/main" val="34920109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s5CEG99Sn.jI5XHM9aszA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5UjhCtoSouEbv_5PnleOA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mAPKDL.RW.htOxizHex9g"/>
</p:tagLst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23824</TotalTime>
  <Words>3987</Words>
  <Application>Microsoft Office PowerPoint</Application>
  <PresentationFormat>Widescreen</PresentationFormat>
  <Paragraphs>727</Paragraphs>
  <Slides>25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40" baseType="lpstr">
      <vt:lpstr>Aptos</vt:lpstr>
      <vt:lpstr>Aptos Display</vt:lpstr>
      <vt:lpstr>Arial</vt:lpstr>
      <vt:lpstr>BentonSansBBVA-Bold</vt:lpstr>
      <vt:lpstr>Calibri</vt:lpstr>
      <vt:lpstr>Calibri Light</vt:lpstr>
      <vt:lpstr>GMX Regular</vt:lpstr>
      <vt:lpstr>Montserrat</vt:lpstr>
      <vt:lpstr>Montserrat regular</vt:lpstr>
      <vt:lpstr>Tahoma</vt:lpstr>
      <vt:lpstr>Times New Roman</vt:lpstr>
      <vt:lpstr>Verdana</vt:lpstr>
      <vt:lpstr>Wingdings 2</vt:lpstr>
      <vt:lpstr>Tema de Office</vt:lpstr>
      <vt:lpstr>think-cell Slide</vt:lpstr>
      <vt:lpstr>PowerPoint Presentation</vt:lpstr>
      <vt:lpstr>PowerPoint Presentation</vt:lpstr>
      <vt:lpstr>PowerPoint Presentation</vt:lpstr>
      <vt:lpstr>How we approached the analysis:Top Down  Scheme</vt:lpstr>
      <vt:lpstr>Global Migration a few facts and questions</vt:lpstr>
      <vt:lpstr>Global Migration a few facts and questions</vt:lpstr>
      <vt:lpstr>The three counties  have over 183 million people in their productive age</vt:lpstr>
      <vt:lpstr>Where are the major links and relationships</vt:lpstr>
      <vt:lpstr>Households  in Mexico </vt:lpstr>
      <vt:lpstr>Mexican Families  Their Characteristics and Motives to Emigrate</vt:lpstr>
      <vt:lpstr>Going to America</vt:lpstr>
      <vt:lpstr>Using a similar approach  used with the Mexican families segmentation,  a simplified versión of the USA is depicted bellow</vt:lpstr>
      <vt:lpstr>Households  Life Cycle</vt:lpstr>
      <vt:lpstr>Policies for Inmigrants: Transitory vs Structural</vt:lpstr>
      <vt:lpstr>Solutions  for Inmigrants who are established in the USA</vt:lpstr>
      <vt:lpstr>The Journey Home</vt:lpstr>
      <vt:lpstr>Emigration : Solutions  by Segment</vt:lpstr>
      <vt:lpstr>Cross border Mortgages Mexico &amp; USA</vt:lpstr>
      <vt:lpstr>Saving and Loan and the Bausparkassen</vt:lpstr>
      <vt:lpstr>PowerPoint Presentation</vt:lpstr>
      <vt:lpstr>PowerPoint Presentation</vt:lpstr>
      <vt:lpstr>PowerPoint Presentation</vt:lpstr>
      <vt:lpstr>Retos en la Bancarización</vt:lpstr>
      <vt:lpstr>PowerPoint Presentation</vt:lpstr>
      <vt:lpstr>Desarrollo y evolución del sector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Inmigration  and Housing Finance</dc:title>
  <dc:creator>JORGE YARZA</dc:creator>
  <cp:lastModifiedBy>Yarza, Jorge Manuel</cp:lastModifiedBy>
  <cp:revision>127</cp:revision>
  <dcterms:created xsi:type="dcterms:W3CDTF">2024-08-20T09:56:36Z</dcterms:created>
  <dcterms:modified xsi:type="dcterms:W3CDTF">2024-09-18T07:10:26Z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ea60d57e-af5b-4752-ac57-3e4f28ca11dc_Enabled">
    <vt:lpwstr>true</vt:lpwstr>
  </property>
  <property fmtid="{D5CDD505-2E9C-101B-9397-08002B2CF9AE}" pid="3" name="MSIP_Label_ea60d57e-af5b-4752-ac57-3e4f28ca11dc_SetDate">
    <vt:lpwstr>2024-08-30T13:45:48Z</vt:lpwstr>
  </property>
  <property fmtid="{D5CDD505-2E9C-101B-9397-08002B2CF9AE}" pid="4" name="MSIP_Label_ea60d57e-af5b-4752-ac57-3e4f28ca11dc_Method">
    <vt:lpwstr>Standard</vt:lpwstr>
  </property>
  <property fmtid="{D5CDD505-2E9C-101B-9397-08002B2CF9AE}" pid="5" name="MSIP_Label_ea60d57e-af5b-4752-ac57-3e4f28ca11dc_Name">
    <vt:lpwstr>ea60d57e-af5b-4752-ac57-3e4f28ca11dc</vt:lpwstr>
  </property>
  <property fmtid="{D5CDD505-2E9C-101B-9397-08002B2CF9AE}" pid="6" name="MSIP_Label_ea60d57e-af5b-4752-ac57-3e4f28ca11dc_SiteId">
    <vt:lpwstr>36da45f1-dd2c-4d1f-af13-5abe46b99921</vt:lpwstr>
  </property>
  <property fmtid="{D5CDD505-2E9C-101B-9397-08002B2CF9AE}" pid="7" name="MSIP_Label_ea60d57e-af5b-4752-ac57-3e4f28ca11dc_ActionId">
    <vt:lpwstr>a3737baa-4eae-42fe-a58d-5c4f91aea7b2</vt:lpwstr>
  </property>
  <property fmtid="{D5CDD505-2E9C-101B-9397-08002B2CF9AE}" pid="8" name="MSIP_Label_ea60d57e-af5b-4752-ac57-3e4f28ca11dc_ContentBits">
    <vt:lpwstr>0</vt:lpwstr>
  </property>
</Properties>
</file>